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156" r:id="rId4"/>
    <p:sldMasterId id="2147484393" r:id="rId5"/>
  </p:sldMasterIdLst>
  <p:notesMasterIdLst>
    <p:notesMasterId r:id="rId80"/>
  </p:notesMasterIdLst>
  <p:handoutMasterIdLst>
    <p:handoutMasterId r:id="rId81"/>
  </p:handoutMasterIdLst>
  <p:sldIdLst>
    <p:sldId id="2076138319" r:id="rId6"/>
    <p:sldId id="2134806045" r:id="rId7"/>
    <p:sldId id="2076138299" r:id="rId8"/>
    <p:sldId id="2076137327" r:id="rId9"/>
    <p:sldId id="1886" r:id="rId10"/>
    <p:sldId id="2076137328" r:id="rId11"/>
    <p:sldId id="2076137329" r:id="rId12"/>
    <p:sldId id="2076138321" r:id="rId13"/>
    <p:sldId id="2076137331" r:id="rId14"/>
    <p:sldId id="3460" r:id="rId15"/>
    <p:sldId id="2076137285" r:id="rId16"/>
    <p:sldId id="2076137332" r:id="rId17"/>
    <p:sldId id="2076137333" r:id="rId18"/>
    <p:sldId id="2076137325" r:id="rId19"/>
    <p:sldId id="2076137265" r:id="rId20"/>
    <p:sldId id="2076137268" r:id="rId21"/>
    <p:sldId id="2076137344" r:id="rId22"/>
    <p:sldId id="2076137305" r:id="rId23"/>
    <p:sldId id="2076137334" r:id="rId24"/>
    <p:sldId id="2076137294" r:id="rId25"/>
    <p:sldId id="2076137295" r:id="rId26"/>
    <p:sldId id="2076137314" r:id="rId27"/>
    <p:sldId id="2076137310" r:id="rId28"/>
    <p:sldId id="2076137311" r:id="rId29"/>
    <p:sldId id="2076137312" r:id="rId30"/>
    <p:sldId id="2076137313" r:id="rId31"/>
    <p:sldId id="2076138324" r:id="rId32"/>
    <p:sldId id="2076137319" r:id="rId33"/>
    <p:sldId id="2076138322" r:id="rId34"/>
    <p:sldId id="2076138323" r:id="rId35"/>
    <p:sldId id="2076137315" r:id="rId36"/>
    <p:sldId id="2076137297" r:id="rId37"/>
    <p:sldId id="2076137342" r:id="rId38"/>
    <p:sldId id="2076137299" r:id="rId39"/>
    <p:sldId id="2076137300" r:id="rId40"/>
    <p:sldId id="2076137301" r:id="rId41"/>
    <p:sldId id="2076137302" r:id="rId42"/>
    <p:sldId id="2076137303" r:id="rId43"/>
    <p:sldId id="2076137304" r:id="rId44"/>
    <p:sldId id="2076137308" r:id="rId45"/>
    <p:sldId id="2076137309" r:id="rId46"/>
    <p:sldId id="2076138325" r:id="rId47"/>
    <p:sldId id="2076138326" r:id="rId48"/>
    <p:sldId id="2076138327" r:id="rId49"/>
    <p:sldId id="2076138328" r:id="rId50"/>
    <p:sldId id="2076138329" r:id="rId51"/>
    <p:sldId id="2076137320" r:id="rId52"/>
    <p:sldId id="2076137335" r:id="rId53"/>
    <p:sldId id="2076137336" r:id="rId54"/>
    <p:sldId id="2076136885" r:id="rId55"/>
    <p:sldId id="2076137337" r:id="rId56"/>
    <p:sldId id="2076136902" r:id="rId57"/>
    <p:sldId id="2076137307" r:id="rId58"/>
    <p:sldId id="2076136907" r:id="rId59"/>
    <p:sldId id="2076137338" r:id="rId60"/>
    <p:sldId id="2076136933" r:id="rId61"/>
    <p:sldId id="2076136934" r:id="rId62"/>
    <p:sldId id="2076136935" r:id="rId63"/>
    <p:sldId id="2076137339" r:id="rId64"/>
    <p:sldId id="2076136936" r:id="rId65"/>
    <p:sldId id="2076137340" r:id="rId66"/>
    <p:sldId id="2076137341" r:id="rId67"/>
    <p:sldId id="2076138333" r:id="rId68"/>
    <p:sldId id="2076138334" r:id="rId69"/>
    <p:sldId id="2076136917" r:id="rId70"/>
    <p:sldId id="2076137262" r:id="rId71"/>
    <p:sldId id="2076137321" r:id="rId72"/>
    <p:sldId id="2076138330" r:id="rId73"/>
    <p:sldId id="2076138331" r:id="rId74"/>
    <p:sldId id="2076138332" r:id="rId75"/>
    <p:sldId id="2076137277" r:id="rId76"/>
    <p:sldId id="2076138320" r:id="rId77"/>
    <p:sldId id="2076137279" r:id="rId78"/>
    <p:sldId id="2076137280" r:id="rId7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D2EB59A4-4536-4CC7-AF49-6EDA04CC3D2D}">
          <p14:sldIdLst>
            <p14:sldId id="2076138319"/>
          </p14:sldIdLst>
        </p14:section>
        <p14:section name="Version" id="{57B1C661-4CC7-410D-A24A-3CBFA53F3AD1}">
          <p14:sldIdLst>
            <p14:sldId id="2134806045"/>
          </p14:sldIdLst>
        </p14:section>
        <p14:section name="Objectives" id="{7C7A58BE-270F-47F7-8E1D-62ABD20BF37D}">
          <p14:sldIdLst>
            <p14:sldId id="2076138299"/>
            <p14:sldId id="2076137327"/>
          </p14:sldIdLst>
        </p14:section>
        <p14:section name="Deploying Microsoft Teams on Android devices" id="{D77C9BD5-6A4B-424B-BE34-3379B569DCA7}">
          <p14:sldIdLst>
            <p14:sldId id="1886"/>
            <p14:sldId id="2076137328"/>
            <p14:sldId id="2076137329"/>
            <p14:sldId id="2076138321"/>
            <p14:sldId id="2076137331"/>
            <p14:sldId id="3460"/>
            <p14:sldId id="2076137285"/>
            <p14:sldId id="2076137332"/>
            <p14:sldId id="2076137333"/>
            <p14:sldId id="2076137325"/>
            <p14:sldId id="2076137265"/>
            <p14:sldId id="2076137268"/>
            <p14:sldId id="2076137344"/>
          </p14:sldIdLst>
        </p14:section>
        <p14:section name="Shared devices resource account" id="{1EC22E37-573D-469E-B830-8AEE1195E14C}">
          <p14:sldIdLst>
            <p14:sldId id="2076137305"/>
            <p14:sldId id="2076137334"/>
            <p14:sldId id="2076137294"/>
            <p14:sldId id="2076137295"/>
            <p14:sldId id="2076137314"/>
            <p14:sldId id="2076137310"/>
            <p14:sldId id="2076137311"/>
            <p14:sldId id="2076137312"/>
            <p14:sldId id="2076137313"/>
            <p14:sldId id="2076138324"/>
            <p14:sldId id="2076137319"/>
            <p14:sldId id="2076138322"/>
            <p14:sldId id="2076138323"/>
            <p14:sldId id="2076137315"/>
            <p14:sldId id="2076137297"/>
            <p14:sldId id="2076137342"/>
            <p14:sldId id="2076137299"/>
            <p14:sldId id="2076137300"/>
            <p14:sldId id="2076137301"/>
            <p14:sldId id="2076137302"/>
            <p14:sldId id="2076137303"/>
            <p14:sldId id="2076137304"/>
            <p14:sldId id="2076137308"/>
            <p14:sldId id="2076137309"/>
            <p14:sldId id="2076138325"/>
            <p14:sldId id="2076138326"/>
            <p14:sldId id="2076138327"/>
            <p14:sldId id="2076138328"/>
            <p14:sldId id="2076138329"/>
            <p14:sldId id="2076137320"/>
            <p14:sldId id="2076137335"/>
            <p14:sldId id="2076137336"/>
            <p14:sldId id="2076136885"/>
            <p14:sldId id="2076137337"/>
            <p14:sldId id="2076136902"/>
            <p14:sldId id="2076137307"/>
            <p14:sldId id="2076136907"/>
            <p14:sldId id="2076137338"/>
            <p14:sldId id="2076136933"/>
            <p14:sldId id="2076136934"/>
            <p14:sldId id="2076136935"/>
            <p14:sldId id="2076137339"/>
            <p14:sldId id="2076136936"/>
            <p14:sldId id="2076137340"/>
            <p14:sldId id="2076137341"/>
            <p14:sldId id="2076138333"/>
            <p14:sldId id="2076138334"/>
            <p14:sldId id="2076136917"/>
            <p14:sldId id="2076137262"/>
            <p14:sldId id="2076137321"/>
            <p14:sldId id="2076138330"/>
            <p14:sldId id="2076138331"/>
            <p14:sldId id="2076138332"/>
          </p14:sldIdLst>
        </p14:section>
        <p14:section name="Summary" id="{21CA28C8-6D39-453C-BF6A-06BB45A61733}">
          <p14:sldIdLst>
            <p14:sldId id="2076137277"/>
            <p14:sldId id="2076138320"/>
            <p14:sldId id="2076137279"/>
            <p14:sldId id="207613728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C06C"/>
    <a:srgbClr val="13A10E"/>
    <a:srgbClr val="6F75C9"/>
    <a:srgbClr val="767676"/>
    <a:srgbClr val="F9F1A5"/>
    <a:srgbClr val="CCCCCC"/>
    <a:srgbClr val="3A96DD"/>
    <a:srgbClr val="C1C1C1"/>
    <a:srgbClr val="FFFFFF"/>
    <a:srgbClr val="787E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184" autoAdjust="0"/>
    <p:restoredTop sz="63636" autoAdjust="0"/>
  </p:normalViewPr>
  <p:slideViewPr>
    <p:cSldViewPr snapToGrid="0">
      <p:cViewPr varScale="1">
        <p:scale>
          <a:sx n="70" d="100"/>
          <a:sy n="70" d="100"/>
        </p:scale>
        <p:origin x="1512" y="48"/>
      </p:cViewPr>
      <p:guideLst/>
    </p:cSldViewPr>
  </p:slideViewPr>
  <p:notesTextViewPr>
    <p:cViewPr>
      <p:scale>
        <a:sx n="148" d="100"/>
        <a:sy n="148" d="100"/>
      </p:scale>
      <p:origin x="0" y="0"/>
    </p:cViewPr>
  </p:notesTextViewPr>
  <p:sorterViewPr>
    <p:cViewPr>
      <p:scale>
        <a:sx n="75" d="100"/>
        <a:sy n="75" d="100"/>
      </p:scale>
      <p:origin x="0" y="-5064"/>
    </p:cViewPr>
  </p:sorterViewPr>
  <p:notesViewPr>
    <p:cSldViewPr snapToGrid="0">
      <p:cViewPr varScale="1">
        <p:scale>
          <a:sx n="66" d="100"/>
          <a:sy n="66" d="100"/>
        </p:scale>
        <p:origin x="2160" y="67"/>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theme" Target="theme/theme1.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2.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notesMaster" Target="notesMasters/notesMaster1.xml"/><Relationship Id="rId85"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handoutMaster" Target="handoutMasters/handoutMaster1.xml"/><Relationship Id="rId86"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61" Type="http://schemas.openxmlformats.org/officeDocument/2006/relationships/slide" Target="slides/slide56.xml"/><Relationship Id="rId8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51743FA-9BDF-427A-AC7A-19DAF5E269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4541522-E06F-476D-96E7-444533816E8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C1188C-FFED-4637-A008-3609806304F4}" type="datetimeFigureOut">
              <a:rPr lang="en-US" smtClean="0"/>
              <a:t>4/28/2023</a:t>
            </a:fld>
            <a:endParaRPr lang="en-US"/>
          </a:p>
        </p:txBody>
      </p:sp>
      <p:sp>
        <p:nvSpPr>
          <p:cNvPr id="4" name="Footer Placeholder 3">
            <a:extLst>
              <a:ext uri="{FF2B5EF4-FFF2-40B4-BE49-F238E27FC236}">
                <a16:creationId xmlns:a16="http://schemas.microsoft.com/office/drawing/2014/main" id="{14D38ECA-4E57-4055-B08D-FD568C5EEC9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74AC7AD-5EF9-458B-BC51-0BA7579540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E920A16-B45F-42BE-B035-CD57B97A0A76}" type="slidenum">
              <a:rPr lang="en-US" smtClean="0"/>
              <a:t>‹#›</a:t>
            </a:fld>
            <a:endParaRPr lang="en-US"/>
          </a:p>
        </p:txBody>
      </p:sp>
    </p:spTree>
    <p:extLst>
      <p:ext uri="{BB962C8B-B14F-4D97-AF65-F5344CB8AC3E}">
        <p14:creationId xmlns:p14="http://schemas.microsoft.com/office/powerpoint/2010/main" val="29566885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5C1055-D9F9-4688-B90A-E04D2BE82856}" type="datetimeFigureOut">
              <a:rPr lang="en-US" smtClean="0"/>
              <a:t>4/28/2023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90CE22-16D8-43A7-A811-54164FDE9CEC}" type="slidenum">
              <a:rPr lang="en-US" smtClean="0"/>
              <a:t>‹#›</a:t>
            </a:fld>
            <a:endParaRPr lang="en-US"/>
          </a:p>
        </p:txBody>
      </p:sp>
    </p:spTree>
    <p:extLst>
      <p:ext uri="{BB962C8B-B14F-4D97-AF65-F5344CB8AC3E}">
        <p14:creationId xmlns:p14="http://schemas.microsoft.com/office/powerpoint/2010/main" val="3756438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docs.microsoft.com/en-us/microsoft-365/enterprise/office-365-network-mac-perf-overview?view=o365-worldwide#:~:text=Network%20connectivity%20overview%20in%20the%20Microsoft%20365%20Admin,connectivity%20page%20in%20the%20Microsoft%20365%20Admin%20Center."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Last reviewed – 27-APRIL-2023-MB</a:t>
            </a:r>
          </a:p>
          <a:p>
            <a:endParaRPr lang="en-US" dirty="0"/>
          </a:p>
        </p:txBody>
      </p:sp>
      <p:sp>
        <p:nvSpPr>
          <p:cNvPr id="4" name="Slide Number Placeholder 3"/>
          <p:cNvSpPr>
            <a:spLocks noGrp="1"/>
          </p:cNvSpPr>
          <p:nvPr>
            <p:ph type="sldNum" sz="quarter" idx="5"/>
          </p:nvPr>
        </p:nvSpPr>
        <p:spPr/>
        <p:txBody>
          <a:bodyPr/>
          <a:lstStyle/>
          <a:p>
            <a:fld id="{DF90CE22-16D8-43A7-A811-54164FDE9CEC}" type="slidenum">
              <a:rPr lang="en-US" smtClean="0"/>
              <a:t>1</a:t>
            </a:fld>
            <a:endParaRPr lang="en-US" dirty="0"/>
          </a:p>
        </p:txBody>
      </p:sp>
    </p:spTree>
    <p:extLst>
      <p:ext uri="{BB962C8B-B14F-4D97-AF65-F5344CB8AC3E}">
        <p14:creationId xmlns:p14="http://schemas.microsoft.com/office/powerpoint/2010/main" val="10919473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9CACC8-84BD-4A87-AFE8-73E67016737F}"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2274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 new feature or topic is introduced, these icons will appear on the slide. </a:t>
            </a:r>
          </a:p>
          <a:p>
            <a:endParaRPr lang="en-US" dirty="0"/>
          </a:p>
          <a:p>
            <a:r>
              <a:rPr lang="en-US" dirty="0"/>
              <a:t>If there is a clear background, then that feature does applies to that device type</a:t>
            </a:r>
          </a:p>
          <a:p>
            <a:endParaRPr lang="en-US" dirty="0"/>
          </a:p>
          <a:p>
            <a:r>
              <a:rPr lang="en-US" dirty="0"/>
              <a:t>If there is a partial line, the feature is available on certain models of a device, but not others. </a:t>
            </a:r>
          </a:p>
          <a:p>
            <a:r>
              <a:rPr lang="en-US" dirty="0"/>
              <a:t>Example: If there is a device with a specific hardware feature such as camera.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there is a purple background, the feature is NOT available for that device type.</a:t>
            </a:r>
          </a:p>
        </p:txBody>
      </p:sp>
      <p:sp>
        <p:nvSpPr>
          <p:cNvPr id="4" name="Slide Number Placeholder 3"/>
          <p:cNvSpPr>
            <a:spLocks noGrp="1"/>
          </p:cNvSpPr>
          <p:nvPr>
            <p:ph type="sldNum" sz="quarter" idx="5"/>
          </p:nvPr>
        </p:nvSpPr>
        <p:spPr/>
        <p:txBody>
          <a:bodyPr/>
          <a:lstStyle/>
          <a:p>
            <a:fld id="{C5BB479D-8711-4AA6-8C99-B5488E92A210}" type="slidenum">
              <a:rPr lang="en-GB" smtClean="0"/>
              <a:t>4</a:t>
            </a:fld>
            <a:endParaRPr lang="en-GB" dirty="0"/>
          </a:p>
        </p:txBody>
      </p:sp>
    </p:spTree>
    <p:extLst>
      <p:ext uri="{BB962C8B-B14F-4D97-AF65-F5344CB8AC3E}">
        <p14:creationId xmlns:p14="http://schemas.microsoft.com/office/powerpoint/2010/main" val="1180017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4/28/2023 11:37 AM</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27119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Desk Phones or Teams Display? Each has different capabilities. You wouldn’t want to put a Teams Display in a common area as an example.</a:t>
            </a:r>
            <a:br>
              <a:rPr lang="en-US" dirty="0"/>
            </a:br>
            <a:br>
              <a:rPr lang="en-US" dirty="0"/>
            </a:br>
            <a:r>
              <a:rPr lang="en-US" dirty="0"/>
              <a:t>Are you going to use handsets or speakerphones? What personas need handsets or speakerphones? Could Bluetooth paired handsets or speakerphones help here?</a:t>
            </a:r>
          </a:p>
          <a:p>
            <a:endParaRPr lang="en-US" dirty="0"/>
          </a:p>
          <a:p>
            <a:r>
              <a:rPr lang="en-US" dirty="0"/>
              <a:t>Meeting Join Capabilities – do they need audio/video or just audio? Do they need to join meetings and view screen sharing? Some devices don’t support all capabilities so checking this is important.</a:t>
            </a:r>
          </a:p>
          <a:p>
            <a:endParaRPr lang="en-US" dirty="0"/>
          </a:p>
          <a:p>
            <a:r>
              <a:rPr lang="en-US" dirty="0"/>
              <a:t>Options – do they need a camera, or sidecar? Build your personas and standardize around this.</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38257417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Teams Rooms – what is the size of the room? Small medium large? Based upon the size, what device would fit in and make sense? </a:t>
            </a:r>
          </a:p>
          <a:p>
            <a:endParaRPr lang="en-US" dirty="0"/>
          </a:p>
          <a:p>
            <a:r>
              <a:rPr lang="en-US" dirty="0"/>
              <a:t>How many people would you expect to be in the room, what’s the best layout?</a:t>
            </a:r>
          </a:p>
          <a:p>
            <a:br>
              <a:rPr lang="en-US" dirty="0"/>
            </a:br>
            <a:r>
              <a:rPr lang="en-US" dirty="0"/>
              <a:t>Desired modalities – do you want to use audio/video? Is a laptop sharing content important? On MTRA the Touch Console is optional.</a:t>
            </a:r>
          </a:p>
          <a:p>
            <a:endParaRPr lang="en-US" dirty="0"/>
          </a:p>
          <a:p>
            <a:r>
              <a:rPr lang="en-US" dirty="0"/>
              <a:t>Teams Panels – do you want a device sitting outside a room to see whether the room is in a meeting or not, or ad-hoc book the room to reserve? Work in and use the room for the time it’s scheduled.</a:t>
            </a:r>
          </a:p>
          <a:p>
            <a:endParaRPr lang="en-US" dirty="0"/>
          </a:p>
          <a:p>
            <a:r>
              <a:rPr lang="en-US" dirty="0"/>
              <a:t>Teams Certified Devices -  ensure you use certified devices for the best experience.</a:t>
            </a:r>
            <a:br>
              <a:rPr lang="en-US" dirty="0"/>
            </a:b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3825741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phone model works best for my user? This is a common question before buying the phone. Consider the user persona and the options available. </a:t>
            </a:r>
          </a:p>
          <a:p>
            <a:endParaRPr lang="en-US" dirty="0"/>
          </a:p>
          <a:p>
            <a:r>
              <a:rPr lang="en-US" dirty="0"/>
              <a:t>WE have phones that have touch screens smaller than 5 inches, medium sized phones around 5” inches and Large screen phones &gt;7 inches</a:t>
            </a:r>
          </a:p>
          <a:p>
            <a:br>
              <a:rPr lang="en-US" dirty="0"/>
            </a:br>
            <a:r>
              <a:rPr lang="en-US" dirty="0"/>
              <a:t>If you have a call center user or a calling intensive user, a large screen phone may make sense given that they’re working that display constantly in a high call environment.</a:t>
            </a:r>
          </a:p>
          <a:p>
            <a:endParaRPr lang="en-US" dirty="0"/>
          </a:p>
          <a:p>
            <a:r>
              <a:rPr lang="en-US" dirty="0"/>
              <a:t>For Informational Workers, a Teams Display or a Productivity Phone would be recommended. </a:t>
            </a:r>
          </a:p>
          <a:p>
            <a:endParaRPr lang="en-US" dirty="0"/>
          </a:p>
          <a:p>
            <a:r>
              <a:rPr lang="en-US" dirty="0"/>
              <a:t>For some Executives, a Feature Rich Video Phone or display works really well for joining meetings on the device with video and for participating in conversations with a high-quality endpoint. Sidecars are recommended for boss/admin scenarios.</a:t>
            </a:r>
          </a:p>
          <a:p>
            <a:endParaRPr lang="en-US" dirty="0"/>
          </a:p>
          <a:p>
            <a:r>
              <a:rPr lang="en-US" dirty="0"/>
              <a:t>Shared spaces – a basic phone with a small screen would work great. </a:t>
            </a:r>
          </a:p>
          <a:p>
            <a:endParaRPr lang="en-US" dirty="0"/>
          </a:p>
          <a:p>
            <a:r>
              <a:rPr lang="en-US" dirty="0"/>
              <a:t>Retail Environment – basic phone with a medium size screen. Doesn’t need to be as big, and shouldn’t be ridiculously hard to use. Some phones do have black and white displays, so consider this also.</a:t>
            </a:r>
          </a:p>
          <a:p>
            <a:endParaRPr lang="en-US" dirty="0"/>
          </a:p>
          <a:p>
            <a:r>
              <a:rPr lang="en-US" dirty="0"/>
              <a:t>-----------------------------------</a:t>
            </a:r>
          </a:p>
          <a:p>
            <a:endParaRPr lang="en-US" dirty="0"/>
          </a:p>
          <a:p>
            <a:r>
              <a:rPr lang="en-US" dirty="0"/>
              <a:t>This is a bit of a decision tree. Given the persona, the recommended phone type is provided. Note that in many of these scenarios, headsets or speakerphones are also viable alternatives.</a:t>
            </a:r>
          </a:p>
          <a:p>
            <a:endParaRPr lang="en-US" dirty="0"/>
          </a:p>
          <a:p>
            <a:r>
              <a:rPr lang="en-US" dirty="0"/>
              <a:t>Small screen is less than 5 inches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Medium screen Is 5 inch + inches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Large screen Is &gt;7 inches</a:t>
            </a:r>
          </a:p>
          <a:p>
            <a:endParaRPr lang="en-US" dirty="0"/>
          </a:p>
          <a:p>
            <a:br>
              <a:rPr lang="en-US" dirty="0"/>
            </a:br>
            <a:r>
              <a:rPr lang="en-US" dirty="0"/>
              <a:t>Call Center – doesn’t need a top of the range device. Possibly a headset for the high use all day. A large screen is recommended given they’re working that display constantly in a high call environment.</a:t>
            </a:r>
          </a:p>
          <a:p>
            <a:endParaRPr lang="en-US" dirty="0"/>
          </a:p>
          <a:p>
            <a:r>
              <a:rPr lang="en-US" dirty="0"/>
              <a:t>Information Worker – Teams Display or Productivity Phone. </a:t>
            </a:r>
          </a:p>
          <a:p>
            <a:endParaRPr lang="en-US" dirty="0"/>
          </a:p>
          <a:p>
            <a:r>
              <a:rPr lang="en-US" dirty="0"/>
              <a:t>Executive – Teams Display. Feature Rich Video Phone for joining meetings on the device and participating in meetings with a high-quality endpoint. Sidecars used for boss/admin scenario.</a:t>
            </a:r>
          </a:p>
          <a:p>
            <a:endParaRPr lang="en-US" dirty="0"/>
          </a:p>
          <a:p>
            <a:r>
              <a:rPr lang="en-US" dirty="0"/>
              <a:t>Shared spaces – Basic phone with a small screen, example – common area phone. Conference phone for calling only phone scenarios such as CP960 or Poly C60. </a:t>
            </a:r>
          </a:p>
          <a:p>
            <a:endParaRPr lang="en-US" dirty="0"/>
          </a:p>
          <a:p>
            <a:r>
              <a:rPr lang="en-US" dirty="0"/>
              <a:t>Retail Environment – basic phone with a medium size screen. Doesn’t need to be as big, and shouldn’t be ridiculously hard to use. Some phones do have black and white displays, so consider this also.</a:t>
            </a:r>
          </a:p>
          <a:p>
            <a:endParaRPr lang="en-US" dirty="0"/>
          </a:p>
        </p:txBody>
      </p:sp>
      <p:sp>
        <p:nvSpPr>
          <p:cNvPr id="4" name="Slide Number Placeholder 3"/>
          <p:cNvSpPr>
            <a:spLocks noGrp="1"/>
          </p:cNvSpPr>
          <p:nvPr>
            <p:ph type="sldNum" sz="quarter" idx="5"/>
          </p:nvPr>
        </p:nvSpPr>
        <p:spPr/>
        <p:txBody>
          <a:bodyPr/>
          <a:lstStyle/>
          <a:p>
            <a:fld id="{DF90CE22-16D8-43A7-A811-54164FDE9CEC}" type="slidenum">
              <a:rPr lang="en-US" smtClean="0"/>
              <a:t>8</a:t>
            </a:fld>
            <a:endParaRPr lang="en-US" dirty="0"/>
          </a:p>
        </p:txBody>
      </p:sp>
    </p:spTree>
    <p:extLst>
      <p:ext uri="{BB962C8B-B14F-4D97-AF65-F5344CB8AC3E}">
        <p14:creationId xmlns:p14="http://schemas.microsoft.com/office/powerpoint/2010/main" val="5298044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Resource accounts have an “Exchange resource” mailbox as opposed to a traditional end user mailbox.</a:t>
            </a:r>
          </a:p>
          <a:p>
            <a:endParaRPr lang="en-US" dirty="0"/>
          </a:p>
          <a:p>
            <a:r>
              <a:rPr lang="en-US" dirty="0"/>
              <a:t>An integrated (single unit) Teams Rooms is easy to connect and deploy for executive spaces. For Shared spaced, pick what fits best.</a:t>
            </a:r>
          </a:p>
          <a:p>
            <a:endParaRPr lang="en-US" dirty="0"/>
          </a:p>
          <a:p>
            <a:r>
              <a:rPr lang="en-US" dirty="0"/>
              <a:t>Teams Panels make little sense in a home office. Or even a regular office. But hey, if they are a big timer, go for it! </a:t>
            </a:r>
          </a:p>
        </p:txBody>
      </p:sp>
      <p:sp>
        <p:nvSpPr>
          <p:cNvPr id="4" name="Slide Number Placeholder 3"/>
          <p:cNvSpPr>
            <a:spLocks noGrp="1"/>
          </p:cNvSpPr>
          <p:nvPr>
            <p:ph type="sldNum" sz="quarter" idx="5"/>
          </p:nvPr>
        </p:nvSpPr>
        <p:spPr/>
        <p:txBody>
          <a:bodyPr/>
          <a:lstStyle/>
          <a:p>
            <a:fld id="{C5BB479D-8711-4AA6-8C99-B5488E92A210}" type="slidenum">
              <a:rPr lang="en-GB" smtClean="0"/>
              <a:t>9</a:t>
            </a:fld>
            <a:endParaRPr lang="en-GB" dirty="0"/>
          </a:p>
        </p:txBody>
      </p:sp>
    </p:spTree>
    <p:extLst>
      <p:ext uri="{BB962C8B-B14F-4D97-AF65-F5344CB8AC3E}">
        <p14:creationId xmlns:p14="http://schemas.microsoft.com/office/powerpoint/2010/main" val="35583392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Clarify that there are three primary account types. Licenses don’t necessarily need to match the Account Types but it is highly recommended. Depending on the type of account, the User Interface on a given device can be different, adding/removing certain features or menus depending on the user.</a:t>
            </a:r>
          </a:p>
          <a:p>
            <a:endParaRPr lang="en-US" dirty="0"/>
          </a:p>
          <a:p>
            <a:r>
              <a:rPr lang="en-US" dirty="0"/>
              <a:t>Common Area – not owned by anyone. Typically deployed for a functional purpose.</a:t>
            </a:r>
          </a:p>
          <a:p>
            <a:endParaRPr lang="en-US" dirty="0"/>
          </a:p>
          <a:p>
            <a:r>
              <a:rPr lang="en-US" dirty="0"/>
              <a:t>Meeting Room – generally dedicated spaces. A device that’s used by many people to hold meetings and can be bookable. Chat about Teams Rooms Basic and Teams Rooms Pro</a:t>
            </a: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10</a:t>
            </a:fld>
            <a:endParaRPr lang="en-GB" dirty="0"/>
          </a:p>
        </p:txBody>
      </p:sp>
    </p:spTree>
    <p:extLst>
      <p:ext uri="{BB962C8B-B14F-4D97-AF65-F5344CB8AC3E}">
        <p14:creationId xmlns:p14="http://schemas.microsoft.com/office/powerpoint/2010/main" val="518185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good tips for standardizing.</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1835987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Teams! Create a Teams Rooms channels for each device type and store all documentation there.</a:t>
            </a:r>
          </a:p>
          <a:p>
            <a:r>
              <a:rPr lang="en-US" dirty="0"/>
              <a:t>The last point is important. Who is responsible for certain parts of the implementation?</a:t>
            </a:r>
          </a:p>
          <a:p>
            <a:br>
              <a:rPr lang="en-US" dirty="0"/>
            </a:br>
            <a:br>
              <a:rPr lang="en-US" dirty="0"/>
            </a:br>
            <a:r>
              <a:rPr lang="en-US" dirty="0"/>
              <a:t>Step By Step Instructions – think for the deployment engineers/staff.</a:t>
            </a:r>
          </a:p>
          <a:p>
            <a:r>
              <a:rPr lang="en-US" dirty="0"/>
              <a:t>Cable Dressing – keep it clean, same as mounting locations and methods.</a:t>
            </a:r>
          </a:p>
          <a:p>
            <a:r>
              <a:rPr lang="en-US" dirty="0"/>
              <a:t>Make sure you have standardized documentation and that it’s referenced by support. </a:t>
            </a:r>
          </a:p>
          <a:p>
            <a:r>
              <a:rPr lang="en-US" dirty="0"/>
              <a:t>Have clear escalation paths. Does it go to the Identity Team, Office 365 Team? Is the helpdesk empowered to change the device? </a:t>
            </a:r>
          </a:p>
          <a:p>
            <a:endParaRPr lang="en-US" dirty="0"/>
          </a:p>
          <a:p>
            <a:r>
              <a:rPr lang="en-US" dirty="0"/>
              <a:t>Operations</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4698255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User Training – produce videos, share adoption content. </a:t>
            </a:r>
          </a:p>
          <a:p>
            <a:endParaRPr lang="en-US" dirty="0"/>
          </a:p>
          <a:p>
            <a:r>
              <a:rPr lang="en-US" dirty="0"/>
              <a:t>IT Training - Networking will need to know about device capabilities and features. Think video, screen sharing.</a:t>
            </a:r>
          </a:p>
          <a:p>
            <a:endParaRPr lang="en-US" dirty="0"/>
          </a:p>
          <a:p>
            <a:endParaRPr lang="en-US" dirty="0"/>
          </a:p>
          <a:p>
            <a:r>
              <a:rPr lang="en-US" dirty="0"/>
              <a:t>Awareness – Quick Start Guides on a wall in the room. Marketing campaigns about the devices that kind of thing.</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11042079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Ensure you’re operationally ready.</a:t>
            </a:r>
          </a:p>
          <a:p>
            <a:br>
              <a:rPr lang="en-US" dirty="0"/>
            </a:br>
            <a:r>
              <a:rPr lang="en-US" dirty="0"/>
              <a:t>Do you have processes for device swap outs? Think logistics, on-site technicians, and service contracts with vendors.</a:t>
            </a:r>
          </a:p>
          <a:p>
            <a:r>
              <a:rPr lang="en-US" dirty="0"/>
              <a:t>Out of Service – how are you going to mark the room or device out of service? Cancellation of appointments, marking as OOS on room management systems, and the reverse when it’s working again!</a:t>
            </a:r>
          </a:p>
          <a:p>
            <a:r>
              <a:rPr lang="en-US" dirty="0"/>
              <a:t>Helpdesk Readiness – ensure your helpdesk can take tickets. Leave labels in rooms to report problems with numbers, and ensure your helpdesk have processes to route tickets accordingly.</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35712790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Network bandwidth Planning is extremely important. With not enough bandwidth – or a poor network in general – Teams media can be very negatively impacted. </a:t>
            </a:r>
          </a:p>
          <a:p>
            <a:endParaRPr lang="en-US" dirty="0"/>
          </a:p>
          <a:p>
            <a:r>
              <a:rPr lang="en-US" dirty="0"/>
              <a:t>The Teams Rooms Foundations training has a full module dedicated to just this topic – https://aka.ms/TeamsRoomsLearning</a:t>
            </a:r>
          </a:p>
          <a:p>
            <a:endParaRPr lang="en-US" dirty="0"/>
          </a:p>
          <a:p>
            <a:r>
              <a:rPr lang="en-US" dirty="0"/>
              <a:t>Networking impacts user perception. Ensure your network has enough bandwidth and is sized accordingly. Design for scale and your use cases. The higher quality the video, the more bandwidth that’s needed. </a:t>
            </a:r>
          </a:p>
        </p:txBody>
      </p:sp>
      <p:sp>
        <p:nvSpPr>
          <p:cNvPr id="4" name="Slide Number Placeholder 3"/>
          <p:cNvSpPr>
            <a:spLocks noGrp="1"/>
          </p:cNvSpPr>
          <p:nvPr>
            <p:ph type="sldNum" sz="quarter" idx="5"/>
          </p:nvPr>
        </p:nvSpPr>
        <p:spPr/>
        <p:txBody>
          <a:bodyPr/>
          <a:lstStyle/>
          <a:p>
            <a:fld id="{C5BB479D-8711-4AA6-8C99-B5488E92A210}" type="slidenum">
              <a:rPr lang="en-GB" smtClean="0"/>
              <a:t>15</a:t>
            </a:fld>
            <a:endParaRPr lang="en-GB" dirty="0"/>
          </a:p>
        </p:txBody>
      </p:sp>
    </p:spTree>
    <p:extLst>
      <p:ext uri="{BB962C8B-B14F-4D97-AF65-F5344CB8AC3E}">
        <p14:creationId xmlns:p14="http://schemas.microsoft.com/office/powerpoint/2010/main" val="2572036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M365 Admin Center now helps aggregate the data of the OD/Outlook/Teams client network metrics to help admins determine where hot spots are in their network.</a:t>
            </a:r>
          </a:p>
          <a:p>
            <a:endParaRPr lang="en-US" dirty="0"/>
          </a:p>
          <a:p>
            <a:r>
              <a:rPr lang="en-US" dirty="0"/>
              <a:t>Read more here: </a:t>
            </a:r>
            <a:r>
              <a:rPr lang="en-US" dirty="0">
                <a:hlinkClick r:id="rId3"/>
              </a:rPr>
              <a:t>Network connectivity in the Microsoft 365 Admin Center (preview) - Microsoft 365 Enterprise | Microsoft Docs</a:t>
            </a:r>
            <a:endParaRPr lang="en-US" dirty="0"/>
          </a:p>
          <a:p>
            <a:endParaRPr lang="en-US" dirty="0"/>
          </a:p>
          <a:p>
            <a:r>
              <a:rPr lang="en-US" dirty="0"/>
              <a:t>You can also manually run tests at the connectivity.office.com website.</a:t>
            </a:r>
          </a:p>
          <a:p>
            <a:endParaRPr lang="en-US" dirty="0"/>
          </a:p>
          <a:p>
            <a:r>
              <a:rPr lang="en-US" dirty="0"/>
              <a:t>Also – bypass proxies for Teams Media!</a:t>
            </a: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16</a:t>
            </a:fld>
            <a:endParaRPr lang="en-GB" dirty="0"/>
          </a:p>
        </p:txBody>
      </p:sp>
    </p:spTree>
    <p:extLst>
      <p:ext uri="{BB962C8B-B14F-4D97-AF65-F5344CB8AC3E}">
        <p14:creationId xmlns:p14="http://schemas.microsoft.com/office/powerpoint/2010/main" val="41412231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Security isn’t just software, think physical requirements too.</a:t>
            </a:r>
          </a:p>
          <a:p>
            <a:endParaRPr lang="en-US" dirty="0"/>
          </a:p>
          <a:p>
            <a:r>
              <a:rPr lang="en-US" dirty="0"/>
              <a:t>Device Placement – is a device safe in an area that isn’t secured? Could a device be stolen, or used to hop to somewhere else in your network?</a:t>
            </a:r>
          </a:p>
          <a:p>
            <a:endParaRPr lang="en-US" dirty="0"/>
          </a:p>
          <a:p>
            <a:r>
              <a:rPr lang="en-US" dirty="0"/>
              <a:t>Hardening – block some features. Meeting Privacy – would you want a panel to say “Acquisition of Company X?” and be seen by everyone in the company walking down the hall?</a:t>
            </a:r>
            <a:endParaRPr lang="en-GB" dirty="0"/>
          </a:p>
          <a:p>
            <a:endParaRPr lang="en-US" dirty="0"/>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17</a:t>
            </a:fld>
            <a:endParaRPr lang="en-GB" dirty="0"/>
          </a:p>
        </p:txBody>
      </p:sp>
    </p:spTree>
    <p:extLst>
      <p:ext uri="{BB962C8B-B14F-4D97-AF65-F5344CB8AC3E}">
        <p14:creationId xmlns:p14="http://schemas.microsoft.com/office/powerpoint/2010/main" val="31994234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4/28/2023 11:37 AM</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18</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038181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sure UPN=SMTP=SIP</a:t>
            </a:r>
          </a:p>
          <a:p>
            <a:pPr defTabSz="966577">
              <a:spcAft>
                <a:spcPts val="352"/>
              </a:spcAft>
              <a:defRPr/>
            </a:pPr>
            <a:endParaRPr lang="en-US" b="0" i="0" dirty="0">
              <a:effectLst/>
              <a:latin typeface="Segoe UI" panose="020B0502040204020203" pitchFamily="34" charset="0"/>
            </a:endParaRPr>
          </a:p>
          <a:p>
            <a:pPr defTabSz="966577">
              <a:spcAft>
                <a:spcPts val="352"/>
              </a:spcAft>
              <a:defRPr/>
            </a:pPr>
            <a:r>
              <a:rPr lang="en-US" b="0" i="0" dirty="0">
                <a:effectLst/>
                <a:latin typeface="Segoe UI" panose="020B0502040204020203" pitchFamily="34" charset="0"/>
              </a:rPr>
              <a:t>If all 3 don't match, the device will either fail to sign into Teams or fail to sign into Exchange. </a:t>
            </a:r>
          </a:p>
          <a:p>
            <a:pPr defTabSz="966577">
              <a:spcAft>
                <a:spcPts val="352"/>
              </a:spcAft>
              <a:defRPr/>
            </a:pPr>
            <a:endParaRPr lang="en-US" dirty="0"/>
          </a:p>
          <a:p>
            <a:r>
              <a:rPr lang="en-US" dirty="0"/>
              <a:t>A naming convention will help in grouping these devices in AD or Intune</a:t>
            </a:r>
          </a:p>
          <a:p>
            <a:endParaRPr lang="en-US" dirty="0"/>
          </a:p>
          <a:p>
            <a:endParaRPr lang="en-US" dirty="0"/>
          </a:p>
          <a:p>
            <a:r>
              <a:rPr lang="en-US" dirty="0"/>
              <a:t>Consider enabling for telephony – do all accounts need external access? </a:t>
            </a:r>
            <a:br>
              <a:rPr lang="en-US" dirty="0"/>
            </a:br>
            <a:br>
              <a:rPr lang="en-US" dirty="0"/>
            </a:br>
            <a:r>
              <a:rPr lang="en-US" dirty="0"/>
              <a:t>Naming Convention – super important! Finding the accounts is key in your global address list. Configure a Room List in Exchange and/or Room Finder.</a:t>
            </a:r>
          </a:p>
          <a:p>
            <a:endParaRPr lang="en-US" dirty="0"/>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4/28/2023 11:37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163570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Ensure you plan your resource accounts accordingly.</a:t>
            </a:r>
          </a:p>
          <a:p>
            <a:endParaRPr lang="en-US" dirty="0"/>
          </a:p>
          <a:p>
            <a:r>
              <a:rPr lang="en-US" dirty="0"/>
              <a:t>Create them using PowerShell or M365. Create your accounts in advance.</a:t>
            </a:r>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20</a:t>
            </a:fld>
            <a:endParaRPr lang="en-GB" dirty="0"/>
          </a:p>
        </p:txBody>
      </p:sp>
    </p:spTree>
    <p:extLst>
      <p:ext uri="{BB962C8B-B14F-4D97-AF65-F5344CB8AC3E}">
        <p14:creationId xmlns:p14="http://schemas.microsoft.com/office/powerpoint/2010/main" val="1472718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CAP doesn’t have an Exchange mailbox, so this only applies to Teams Rooms.</a:t>
            </a:r>
          </a:p>
          <a:p>
            <a:endParaRPr lang="en-US" dirty="0"/>
          </a:p>
          <a:p>
            <a:r>
              <a:rPr lang="en-US" dirty="0"/>
              <a:t>We recommend using CA Policies for account security. </a:t>
            </a:r>
          </a:p>
          <a:p>
            <a:r>
              <a:rPr lang="en-US" dirty="0"/>
              <a:t>Location Based CA Policy – lock the account down so it can’t log in from a non trusted location.</a:t>
            </a:r>
          </a:p>
          <a:p>
            <a:endParaRPr lang="en-US" dirty="0"/>
          </a:p>
          <a:p>
            <a:r>
              <a:rPr lang="en-US" dirty="0"/>
              <a:t>If deploying hot desking, use Location Based CA where possible. Require Compliant Device rules don’t work well with hotdesking capabilities.</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21</a:t>
            </a:fld>
            <a:endParaRPr lang="en-US"/>
          </a:p>
        </p:txBody>
      </p:sp>
    </p:spTree>
    <p:extLst>
      <p:ext uri="{BB962C8B-B14F-4D97-AF65-F5344CB8AC3E}">
        <p14:creationId xmlns:p14="http://schemas.microsoft.com/office/powerpoint/2010/main" val="1114711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sample Room Selection Survey is available with these presentations to share with attendees.</a:t>
            </a:r>
          </a:p>
          <a:p>
            <a:endParaRPr lang="en-US" dirty="0"/>
          </a:p>
          <a:p>
            <a:br>
              <a:rPr lang="en-US" dirty="0"/>
            </a:br>
            <a:r>
              <a:rPr lang="en-US" dirty="0"/>
              <a:t>This type of account does not have a mailbox associated with it.</a:t>
            </a:r>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4/28/2023 11:37 AM</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22</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902432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Capacity is optional, Location is optional, and honestly don’t recommend setting a Phone Number as this does *not* assign a phone number, it just adds an entry into AAD.</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23</a:t>
            </a:fld>
            <a:endParaRPr lang="en-US"/>
          </a:p>
        </p:txBody>
      </p:sp>
    </p:spTree>
    <p:extLst>
      <p:ext uri="{BB962C8B-B14F-4D97-AF65-F5344CB8AC3E}">
        <p14:creationId xmlns:p14="http://schemas.microsoft.com/office/powerpoint/2010/main" val="21860903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Capacity is optional, Location is optional, and honestly don’t recommend setting a Phone Number as this does *not* assign a phone number, it just adds an entry into AAD.</a:t>
            </a:r>
          </a:p>
          <a:p>
            <a:endParaRPr lang="en-US" dirty="0"/>
          </a:p>
          <a:p>
            <a:r>
              <a:rPr lang="en-US" dirty="0"/>
              <a:t>Naming Conventions are important for the username, for maintenance purposes.</a:t>
            </a:r>
          </a:p>
          <a:p>
            <a:endParaRPr lang="en-US" dirty="0"/>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24</a:t>
            </a:fld>
            <a:endParaRPr lang="en-US"/>
          </a:p>
        </p:txBody>
      </p:sp>
    </p:spTree>
    <p:extLst>
      <p:ext uri="{BB962C8B-B14F-4D97-AF65-F5344CB8AC3E}">
        <p14:creationId xmlns:p14="http://schemas.microsoft.com/office/powerpoint/2010/main" val="21860903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creating the account, assign the common area phone license. You don’t have to assign a calling plan license if you don’t want to use Microsoft as your provider, you can assign a number to it from direct routing.</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25</a:t>
            </a:fld>
            <a:endParaRPr lang="en-US"/>
          </a:p>
        </p:txBody>
      </p:sp>
    </p:spTree>
    <p:extLst>
      <p:ext uri="{BB962C8B-B14F-4D97-AF65-F5344CB8AC3E}">
        <p14:creationId xmlns:p14="http://schemas.microsoft.com/office/powerpoint/2010/main" val="21860903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you’re happy, click finish adding and then create the account.</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26</a:t>
            </a:fld>
            <a:endParaRPr lang="en-US"/>
          </a:p>
        </p:txBody>
      </p:sp>
    </p:spTree>
    <p:extLst>
      <p:ext uri="{BB962C8B-B14F-4D97-AF65-F5344CB8AC3E}">
        <p14:creationId xmlns:p14="http://schemas.microsoft.com/office/powerpoint/2010/main" val="21860903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needed to set enable-csmeetingroom, only needed for Skype for Business Server</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15699623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Connect-</a:t>
            </a:r>
            <a:r>
              <a:rPr lang="en-US" dirty="0" err="1"/>
              <a:t>MsolService</a:t>
            </a:r>
            <a:r>
              <a:rPr lang="en-US" dirty="0"/>
              <a:t> is used to connect to Azure AD.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you copy/paste these commands, some will fail. For visual reasons, some options are prefixed by a non-breaking hyphen which PowerShell rejects. Run the cmdlet, see which option(s) error, then replace the (visually indistinguishable) non-breaking hyphen with a regular hyphen.</a:t>
            </a:r>
          </a:p>
          <a:p>
            <a:endParaRPr lang="en-US" dirty="0"/>
          </a:p>
          <a:p>
            <a:endParaRPr lang="en-US" dirty="0"/>
          </a:p>
          <a:p>
            <a:r>
              <a:rPr lang="en-US" dirty="0"/>
              <a:t>You can use this code and script the creation of accounts. Scripting makes this scalable when you’re creating thousands of accounts. </a:t>
            </a:r>
          </a:p>
        </p:txBody>
      </p:sp>
      <p:sp>
        <p:nvSpPr>
          <p:cNvPr id="4" name="Slide Number Placeholder 3"/>
          <p:cNvSpPr>
            <a:spLocks noGrp="1"/>
          </p:cNvSpPr>
          <p:nvPr>
            <p:ph type="sldNum" sz="quarter" idx="5"/>
          </p:nvPr>
        </p:nvSpPr>
        <p:spPr/>
        <p:txBody>
          <a:bodyPr/>
          <a:lstStyle/>
          <a:p>
            <a:fld id="{C5BB479D-8711-4AA6-8C99-B5488E92A210}" type="slidenum">
              <a:rPr lang="en-GB" smtClean="0"/>
              <a:t>28</a:t>
            </a:fld>
            <a:endParaRPr lang="en-GB"/>
          </a:p>
        </p:txBody>
      </p:sp>
    </p:spTree>
    <p:extLst>
      <p:ext uri="{BB962C8B-B14F-4D97-AF65-F5344CB8AC3E}">
        <p14:creationId xmlns:p14="http://schemas.microsoft.com/office/powerpoint/2010/main" val="1166736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Connect-</a:t>
            </a:r>
            <a:r>
              <a:rPr lang="en-US" dirty="0" err="1"/>
              <a:t>MsolService</a:t>
            </a:r>
            <a:r>
              <a:rPr lang="en-US" dirty="0"/>
              <a:t> is used to connect to Azure AD.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you copy/paste these commands, some will fail. For visual reasons, some options are prefixed by a non-breaking hyphen which PowerShell rejects. Run the cmdlet, see which option(s) error, then replace the (visually indistinguishable) non-breaking hyphen with a regular hyphen.</a:t>
            </a:r>
          </a:p>
          <a:p>
            <a:endParaRPr lang="en-US" dirty="0"/>
          </a:p>
          <a:p>
            <a:endParaRPr lang="en-US" dirty="0"/>
          </a:p>
          <a:p>
            <a:r>
              <a:rPr lang="en-US" dirty="0"/>
              <a:t>You can use this code and script the creation of accounts. Scripting makes this scalable when you’re creating thousands of accounts. </a:t>
            </a:r>
          </a:p>
        </p:txBody>
      </p:sp>
      <p:sp>
        <p:nvSpPr>
          <p:cNvPr id="4" name="Slide Number Placeholder 3"/>
          <p:cNvSpPr>
            <a:spLocks noGrp="1"/>
          </p:cNvSpPr>
          <p:nvPr>
            <p:ph type="sldNum" sz="quarter" idx="5"/>
          </p:nvPr>
        </p:nvSpPr>
        <p:spPr/>
        <p:txBody>
          <a:bodyPr/>
          <a:lstStyle/>
          <a:p>
            <a:fld id="{C5BB479D-8711-4AA6-8C99-B5488E92A210}" type="slidenum">
              <a:rPr lang="en-GB" smtClean="0"/>
              <a:t>29</a:t>
            </a:fld>
            <a:endParaRPr lang="en-GB"/>
          </a:p>
        </p:txBody>
      </p:sp>
    </p:spTree>
    <p:extLst>
      <p:ext uri="{BB962C8B-B14F-4D97-AF65-F5344CB8AC3E}">
        <p14:creationId xmlns:p14="http://schemas.microsoft.com/office/powerpoint/2010/main" val="27805860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you copy/paste these commands, some will fail. For visual reasons, some options are prefixed by a non-breaking hyphen which PowerShell rejects. Run the cmdlet, see which option(s) error, then replace the (visually indistinguishable) non-breaking hyphen with a regular hyphen.</a:t>
            </a:r>
          </a:p>
          <a:p>
            <a:endParaRPr lang="en-US" dirty="0"/>
          </a:p>
          <a:p>
            <a:endParaRPr lang="en-US" dirty="0"/>
          </a:p>
          <a:p>
            <a:r>
              <a:rPr lang="en-US" dirty="0"/>
              <a:t>You can use this code and script the creation of accounts. Scripting makes this scalable when you’re creating thousands of accounts. </a:t>
            </a:r>
          </a:p>
        </p:txBody>
      </p:sp>
      <p:sp>
        <p:nvSpPr>
          <p:cNvPr id="4" name="Slide Number Placeholder 3"/>
          <p:cNvSpPr>
            <a:spLocks noGrp="1"/>
          </p:cNvSpPr>
          <p:nvPr>
            <p:ph type="sldNum" sz="quarter" idx="5"/>
          </p:nvPr>
        </p:nvSpPr>
        <p:spPr/>
        <p:txBody>
          <a:bodyPr/>
          <a:lstStyle/>
          <a:p>
            <a:fld id="{C5BB479D-8711-4AA6-8C99-B5488E92A210}" type="slidenum">
              <a:rPr lang="en-GB" smtClean="0"/>
              <a:t>30</a:t>
            </a:fld>
            <a:endParaRPr lang="en-GB"/>
          </a:p>
        </p:txBody>
      </p:sp>
    </p:spTree>
    <p:extLst>
      <p:ext uri="{BB962C8B-B14F-4D97-AF65-F5344CB8AC3E}">
        <p14:creationId xmlns:p14="http://schemas.microsoft.com/office/powerpoint/2010/main" val="37118887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4/28/2023 11:37 AM</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31</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3141553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Animated slide. </a:t>
            </a:r>
          </a:p>
          <a:p>
            <a:endParaRPr lang="en-US" dirty="0"/>
          </a:p>
          <a:p>
            <a:r>
              <a:rPr lang="en-US" dirty="0"/>
              <a:t>Identify the room that will host Teams Rooms</a:t>
            </a:r>
          </a:p>
          <a:p>
            <a:r>
              <a:rPr lang="en-US" dirty="0"/>
              <a:t>Does an Exchange Resource already exist? If not, create one</a:t>
            </a:r>
          </a:p>
          <a:p>
            <a:r>
              <a:rPr lang="en-US" dirty="0"/>
              <a:t>Configure calendar Auto Accept </a:t>
            </a:r>
          </a:p>
          <a:p>
            <a:r>
              <a:rPr lang="en-US" dirty="0"/>
              <a:t>Set the password to not expire</a:t>
            </a:r>
          </a:p>
          <a:p>
            <a:r>
              <a:rPr lang="en-US" dirty="0"/>
              <a:t>Assign a Teams license (Teams Rooms Premium! OK fine, Standard is cool too.)</a:t>
            </a:r>
          </a:p>
          <a:p>
            <a:r>
              <a:rPr lang="en-US" dirty="0"/>
              <a:t>Configure Device (sign in, assign a configuration profile, etc.)</a:t>
            </a:r>
          </a:p>
          <a:p>
            <a:r>
              <a:rPr lang="en-US" dirty="0"/>
              <a:t>Profit.</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32</a:t>
            </a:fld>
            <a:endParaRPr lang="en-US"/>
          </a:p>
        </p:txBody>
      </p:sp>
    </p:spTree>
    <p:extLst>
      <p:ext uri="{BB962C8B-B14F-4D97-AF65-F5344CB8AC3E}">
        <p14:creationId xmlns:p14="http://schemas.microsoft.com/office/powerpoint/2010/main" val="2015480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easiest way to create an account is via M365 admin center.</a:t>
            </a:r>
          </a:p>
          <a:p>
            <a:r>
              <a:rPr lang="en-US" dirty="0"/>
              <a:t>Resources section is not shown by default. You’ll have to select “… Show all” to see it.</a:t>
            </a:r>
          </a:p>
          <a:p>
            <a:endParaRPr lang="en-US" dirty="0"/>
          </a:p>
          <a:p>
            <a:r>
              <a:rPr lang="en-US" dirty="0"/>
              <a:t>Resource accounts on Teams display for Hot desking</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33</a:t>
            </a:fld>
            <a:endParaRPr lang="en-US"/>
          </a:p>
        </p:txBody>
      </p:sp>
    </p:spTree>
    <p:extLst>
      <p:ext uri="{BB962C8B-B14F-4D97-AF65-F5344CB8AC3E}">
        <p14:creationId xmlns:p14="http://schemas.microsoft.com/office/powerpoint/2010/main" val="20795342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34</a:t>
            </a:fld>
            <a:endParaRPr lang="en-GB"/>
          </a:p>
        </p:txBody>
      </p:sp>
    </p:spTree>
    <p:extLst>
      <p:ext uri="{BB962C8B-B14F-4D97-AF65-F5344CB8AC3E}">
        <p14:creationId xmlns:p14="http://schemas.microsoft.com/office/powerpoint/2010/main" val="474131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Capacity is optional but it is used for capacity notifications, Location is optional, and honestly don’t recommend setting a Phone Number as this does *not* assign a phone number, it just adds an entry into AAD.</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35</a:t>
            </a:fld>
            <a:endParaRPr lang="en-US"/>
          </a:p>
        </p:txBody>
      </p:sp>
    </p:spTree>
    <p:extLst>
      <p:ext uri="{BB962C8B-B14F-4D97-AF65-F5344CB8AC3E}">
        <p14:creationId xmlns:p14="http://schemas.microsoft.com/office/powerpoint/2010/main" val="21860903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“booking options”….as seen on next slide….</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36</a:t>
            </a:fld>
            <a:endParaRPr lang="en-US"/>
          </a:p>
        </p:txBody>
      </p:sp>
    </p:spTree>
    <p:extLst>
      <p:ext uri="{BB962C8B-B14F-4D97-AF65-F5344CB8AC3E}">
        <p14:creationId xmlns:p14="http://schemas.microsoft.com/office/powerpoint/2010/main" val="10536209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that Auto Accept Meeting Requests has been set.</a:t>
            </a:r>
          </a:p>
          <a:p>
            <a:endParaRPr lang="en-US" dirty="0"/>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37</a:t>
            </a:fld>
            <a:endParaRPr lang="en-US"/>
          </a:p>
        </p:txBody>
      </p:sp>
    </p:spTree>
    <p:extLst>
      <p:ext uri="{BB962C8B-B14F-4D97-AF65-F5344CB8AC3E}">
        <p14:creationId xmlns:p14="http://schemas.microsoft.com/office/powerpoint/2010/main" val="21107885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we’ve created an account, let’s set the password to something you know….</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38</a:t>
            </a:fld>
            <a:endParaRPr lang="en-US"/>
          </a:p>
        </p:txBody>
      </p:sp>
    </p:spTree>
    <p:extLst>
      <p:ext uri="{BB962C8B-B14F-4D97-AF65-F5344CB8AC3E}">
        <p14:creationId xmlns:p14="http://schemas.microsoft.com/office/powerpoint/2010/main" val="32734570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set the password to something we know, OK?</a:t>
            </a:r>
          </a:p>
          <a:p>
            <a:endParaRPr lang="en-US" dirty="0"/>
          </a:p>
          <a:p>
            <a:r>
              <a:rPr lang="en-US" dirty="0"/>
              <a:t>You cannot change/reset password via the Teams Rooms app interface, so ticking that box will prevent successful logins.</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39</a:t>
            </a:fld>
            <a:endParaRPr lang="en-US"/>
          </a:p>
        </p:txBody>
      </p:sp>
    </p:spTree>
    <p:extLst>
      <p:ext uri="{BB962C8B-B14F-4D97-AF65-F5344CB8AC3E}">
        <p14:creationId xmlns:p14="http://schemas.microsoft.com/office/powerpoint/2010/main" val="25951344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assign a license to the account.</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40</a:t>
            </a:fld>
            <a:endParaRPr lang="en-US"/>
          </a:p>
        </p:txBody>
      </p:sp>
    </p:spTree>
    <p:extLst>
      <p:ext uri="{BB962C8B-B14F-4D97-AF65-F5344CB8AC3E}">
        <p14:creationId xmlns:p14="http://schemas.microsoft.com/office/powerpoint/2010/main" val="327345701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Teams Rooms Standard license recommended: Teams Rooms Premium license strongly recommended if you’re wanting the full managed service.</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41</a:t>
            </a:fld>
            <a:endParaRPr lang="en-US"/>
          </a:p>
        </p:txBody>
      </p:sp>
    </p:spTree>
    <p:extLst>
      <p:ext uri="{BB962C8B-B14F-4D97-AF65-F5344CB8AC3E}">
        <p14:creationId xmlns:p14="http://schemas.microsoft.com/office/powerpoint/2010/main" val="32734570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Skype Online only needed to set enable-csmeetingroom, only needed for Skype on-prem or online (or if you want to join meetings via URI, e.g. blah@bluejeans.com)</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42</a:t>
            </a:fld>
            <a:endParaRPr lang="en-US" dirty="0"/>
          </a:p>
        </p:txBody>
      </p:sp>
    </p:spTree>
    <p:extLst>
      <p:ext uri="{BB962C8B-B14F-4D97-AF65-F5344CB8AC3E}">
        <p14:creationId xmlns:p14="http://schemas.microsoft.com/office/powerpoint/2010/main" val="51217330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Skype Online only needed to set enable-csmeetingroom, only needed for Skype on-prem or online (or if you want to join meetings via URI, e.g. blah@bluejeans.com)</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ADLicense</a:t>
            </a:r>
            <a:r>
              <a:rPr lang="en-US" dirty="0"/>
              <a:t> </a:t>
            </a:r>
            <a:r>
              <a:rPr lang="en-US" dirty="0" err="1"/>
              <a:t>SkuID</a:t>
            </a:r>
            <a:r>
              <a:rPr lang="en-US" dirty="0"/>
              <a:t> obtained via: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Get-</a:t>
            </a:r>
            <a:r>
              <a:rPr lang="en-US" dirty="0" err="1"/>
              <a:t>AzureADSubscribedSku</a:t>
            </a:r>
            <a:r>
              <a:rPr lang="en-US" dirty="0"/>
              <a:t> | Select -Property </a:t>
            </a:r>
            <a:r>
              <a:rPr lang="en-US" dirty="0" err="1"/>
              <a:t>Sku</a:t>
            </a:r>
            <a:r>
              <a:rPr lang="en-US" dirty="0"/>
              <a:t>*,</a:t>
            </a:r>
            <a:r>
              <a:rPr lang="en-US" dirty="0" err="1"/>
              <a:t>ConsumedUnits</a:t>
            </a:r>
            <a:r>
              <a:rPr lang="en-US" dirty="0"/>
              <a:t> -</a:t>
            </a:r>
            <a:r>
              <a:rPr lang="en-US" dirty="0" err="1"/>
              <a:t>ExpandProperty</a:t>
            </a:r>
            <a:r>
              <a:rPr lang="en-US" dirty="0"/>
              <a:t> </a:t>
            </a:r>
            <a:r>
              <a:rPr lang="en-US" dirty="0" err="1"/>
              <a:t>PrepaidUnits</a:t>
            </a:r>
            <a:r>
              <a:rPr lang="en-US" dirty="0"/>
              <a:t> | ?{($_.</a:t>
            </a:r>
            <a:r>
              <a:rPr lang="en-US" dirty="0" err="1"/>
              <a:t>SkuPartNumber</a:t>
            </a:r>
            <a:r>
              <a:rPr lang="en-US" dirty="0"/>
              <a:t> -like '*Room*')  -Or ($_.</a:t>
            </a:r>
            <a:r>
              <a:rPr lang="en-US" dirty="0" err="1"/>
              <a:t>SkuPartNumber</a:t>
            </a:r>
            <a:r>
              <a:rPr lang="en-US" dirty="0"/>
              <a:t> -Like '*MTR*')}</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43</a:t>
            </a:fld>
            <a:endParaRPr lang="en-US" dirty="0"/>
          </a:p>
        </p:txBody>
      </p:sp>
    </p:spTree>
    <p:extLst>
      <p:ext uri="{BB962C8B-B14F-4D97-AF65-F5344CB8AC3E}">
        <p14:creationId xmlns:p14="http://schemas.microsoft.com/office/powerpoint/2010/main" val="38989414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Creating a mailbox of type Room. Unlike common area phone, we don’t use Azure AD to create this account. The User account is automatically created int eh background.</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44</a:t>
            </a:fld>
            <a:endParaRPr lang="en-US" dirty="0"/>
          </a:p>
        </p:txBody>
      </p:sp>
    </p:spTree>
    <p:extLst>
      <p:ext uri="{BB962C8B-B14F-4D97-AF65-F5344CB8AC3E}">
        <p14:creationId xmlns:p14="http://schemas.microsoft.com/office/powerpoint/2010/main" val="38721338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Creating a mailbox of type Room. Unlike common area phone, we don’t use Azure AD to create this account. The User account is automatically created int eh background.</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45</a:t>
            </a:fld>
            <a:endParaRPr lang="en-US" dirty="0"/>
          </a:p>
        </p:txBody>
      </p:sp>
    </p:spTree>
    <p:extLst>
      <p:ext uri="{BB962C8B-B14F-4D97-AF65-F5344CB8AC3E}">
        <p14:creationId xmlns:p14="http://schemas.microsoft.com/office/powerpoint/2010/main" val="18716520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Creating a mailbox of type Room. Unlike common area phone, we don’t use Azure AD to create this account. The User account is automatically created in the background.</a:t>
            </a:r>
          </a:p>
          <a:p>
            <a:endParaRPr lang="en-US" dirty="0"/>
          </a:p>
          <a:p>
            <a:endParaRPr lang="en-US" dirty="0"/>
          </a:p>
          <a:p>
            <a:r>
              <a:rPr lang="en-US" dirty="0"/>
              <a:t>Get-</a:t>
            </a:r>
            <a:r>
              <a:rPr lang="en-US" dirty="0" err="1"/>
              <a:t>AzureADSubscribedSku</a:t>
            </a:r>
            <a:r>
              <a:rPr lang="en-US" dirty="0"/>
              <a:t> | Select -Property </a:t>
            </a:r>
            <a:r>
              <a:rPr lang="en-US" dirty="0" err="1"/>
              <a:t>Sku</a:t>
            </a:r>
            <a:r>
              <a:rPr lang="en-US" dirty="0"/>
              <a:t>*,</a:t>
            </a:r>
            <a:r>
              <a:rPr lang="en-US" dirty="0" err="1"/>
              <a:t>ConsumedUnits</a:t>
            </a:r>
            <a:r>
              <a:rPr lang="en-US" dirty="0"/>
              <a:t> -</a:t>
            </a:r>
            <a:r>
              <a:rPr lang="en-US" dirty="0" err="1"/>
              <a:t>ExpandProperty</a:t>
            </a:r>
            <a:r>
              <a:rPr lang="en-US" dirty="0"/>
              <a:t> </a:t>
            </a:r>
            <a:r>
              <a:rPr lang="en-US" dirty="0" err="1"/>
              <a:t>PrepaidUnits</a:t>
            </a:r>
            <a:r>
              <a:rPr lang="en-US" dirty="0"/>
              <a:t> | ?{($_.</a:t>
            </a:r>
            <a:r>
              <a:rPr lang="en-US" dirty="0" err="1"/>
              <a:t>SkuPartNumber</a:t>
            </a:r>
            <a:r>
              <a:rPr lang="en-US" dirty="0"/>
              <a:t> -like '*Room*')  -Or ($_.</a:t>
            </a:r>
            <a:r>
              <a:rPr lang="en-US" dirty="0" err="1"/>
              <a:t>SkuPartNumber</a:t>
            </a:r>
            <a:r>
              <a:rPr lang="en-US" dirty="0"/>
              <a:t> -Like '*MTR*')}</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46</a:t>
            </a:fld>
            <a:endParaRPr lang="en-US" dirty="0"/>
          </a:p>
        </p:txBody>
      </p:sp>
    </p:spTree>
    <p:extLst>
      <p:ext uri="{BB962C8B-B14F-4D97-AF65-F5344CB8AC3E}">
        <p14:creationId xmlns:p14="http://schemas.microsoft.com/office/powerpoint/2010/main" val="40443407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Azure AD v1 example. So much simpler applying the license…..</a:t>
            </a:r>
          </a:p>
        </p:txBody>
      </p:sp>
      <p:sp>
        <p:nvSpPr>
          <p:cNvPr id="4" name="Slide Number Placeholder 3"/>
          <p:cNvSpPr>
            <a:spLocks noGrp="1"/>
          </p:cNvSpPr>
          <p:nvPr>
            <p:ph type="sldNum" sz="quarter" idx="5"/>
          </p:nvPr>
        </p:nvSpPr>
        <p:spPr/>
        <p:txBody>
          <a:bodyPr/>
          <a:lstStyle/>
          <a:p>
            <a:fld id="{C5BB479D-8711-4AA6-8C99-B5488E92A210}" type="slidenum">
              <a:rPr lang="en-GB" smtClean="0"/>
              <a:t>47</a:t>
            </a:fld>
            <a:endParaRPr lang="en-GB"/>
          </a:p>
        </p:txBody>
      </p:sp>
    </p:spTree>
    <p:extLst>
      <p:ext uri="{BB962C8B-B14F-4D97-AF65-F5344CB8AC3E}">
        <p14:creationId xmlns:p14="http://schemas.microsoft.com/office/powerpoint/2010/main" val="12143475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600"/>
              </a:spcAft>
            </a:pPr>
            <a:r>
              <a:rPr lang="en-US" sz="1200" dirty="0">
                <a:gradFill>
                  <a:gsLst>
                    <a:gs pos="2917">
                      <a:schemeClr val="tx1"/>
                    </a:gs>
                    <a:gs pos="30000">
                      <a:schemeClr val="tx1"/>
                    </a:gs>
                  </a:gsLst>
                  <a:lin ang="5400000" scaled="0"/>
                </a:gradFill>
              </a:rPr>
              <a:t>There are three sign-in modes. </a:t>
            </a:r>
          </a:p>
          <a:p>
            <a:pPr>
              <a:lnSpc>
                <a:spcPct val="90000"/>
              </a:lnSpc>
              <a:spcAft>
                <a:spcPts val="600"/>
              </a:spcAft>
            </a:pPr>
            <a:endParaRPr lang="en-US" sz="1200" dirty="0">
              <a:gradFill>
                <a:gsLst>
                  <a:gs pos="2917">
                    <a:schemeClr val="tx1"/>
                  </a:gs>
                  <a:gs pos="30000">
                    <a:schemeClr val="tx1"/>
                  </a:gs>
                </a:gsLst>
                <a:lin ang="5400000" scaled="0"/>
              </a:gradFill>
            </a:endParaRPr>
          </a:p>
          <a:p>
            <a:pPr>
              <a:lnSpc>
                <a:spcPct val="90000"/>
              </a:lnSpc>
              <a:spcAft>
                <a:spcPts val="600"/>
              </a:spcAft>
            </a:pPr>
            <a:r>
              <a:rPr lang="en-US" sz="1200" dirty="0">
                <a:gradFill>
                  <a:gsLst>
                    <a:gs pos="2917">
                      <a:schemeClr val="tx1"/>
                    </a:gs>
                    <a:gs pos="30000">
                      <a:schemeClr val="tx1"/>
                    </a:gs>
                  </a:gsLst>
                  <a:lin ang="5400000" scaled="0"/>
                </a:gradFill>
              </a:rPr>
              <a:t>By default, the license assigned to a user determines which features are available.</a:t>
            </a:r>
          </a:p>
          <a:p>
            <a:pPr>
              <a:lnSpc>
                <a:spcPct val="90000"/>
              </a:lnSpc>
              <a:spcAft>
                <a:spcPts val="600"/>
              </a:spcAft>
            </a:pPr>
            <a:r>
              <a:rPr lang="en-US" sz="1200" dirty="0">
                <a:gradFill>
                  <a:gsLst>
                    <a:gs pos="2917">
                      <a:schemeClr val="tx1"/>
                    </a:gs>
                    <a:gs pos="30000">
                      <a:schemeClr val="tx1"/>
                    </a:gs>
                  </a:gsLst>
                  <a:lin ang="5400000" scaled="0"/>
                </a:gradFill>
              </a:rPr>
              <a:t>For example: </a:t>
            </a:r>
          </a:p>
          <a:p>
            <a:pPr>
              <a:lnSpc>
                <a:spcPct val="90000"/>
              </a:lnSpc>
              <a:spcAft>
                <a:spcPts val="600"/>
              </a:spcAft>
            </a:pPr>
            <a:r>
              <a:rPr lang="en-US" sz="1200" dirty="0">
                <a:gradFill>
                  <a:gsLst>
                    <a:gs pos="2917">
                      <a:schemeClr val="tx1"/>
                    </a:gs>
                    <a:gs pos="30000">
                      <a:schemeClr val="tx1"/>
                    </a:gs>
                  </a:gsLst>
                  <a:lin ang="5400000" scaled="0"/>
                </a:gradFill>
              </a:rPr>
              <a:t>	A user with an E3 license will have whiteboard and meeting recording</a:t>
            </a:r>
          </a:p>
          <a:p>
            <a:pPr>
              <a:lnSpc>
                <a:spcPct val="90000"/>
              </a:lnSpc>
              <a:spcAft>
                <a:spcPts val="600"/>
              </a:spcAft>
            </a:pPr>
            <a:r>
              <a:rPr lang="en-US" sz="1200" dirty="0">
                <a:gradFill>
                  <a:gsLst>
                    <a:gs pos="2917">
                      <a:schemeClr val="tx1"/>
                    </a:gs>
                    <a:gs pos="30000">
                      <a:schemeClr val="tx1"/>
                    </a:gs>
                  </a:gsLst>
                  <a:lin ang="5400000" scaled="0"/>
                </a:gradFill>
              </a:rPr>
              <a:t>	A user with a Teams Rooms Standard license will not show a hotdesking option.</a:t>
            </a:r>
          </a:p>
          <a:p>
            <a:pPr>
              <a:lnSpc>
                <a:spcPct val="90000"/>
              </a:lnSpc>
              <a:spcAft>
                <a:spcPts val="600"/>
              </a:spcAft>
            </a:pPr>
            <a:endParaRPr lang="en-US" sz="1200" dirty="0">
              <a:gradFill>
                <a:gsLst>
                  <a:gs pos="2917">
                    <a:schemeClr val="tx1"/>
                  </a:gs>
                  <a:gs pos="30000">
                    <a:schemeClr val="tx1"/>
                  </a:gs>
                </a:gsLst>
                <a:lin ang="5400000" scaled="0"/>
              </a:gradFill>
            </a:endParaRPr>
          </a:p>
          <a:p>
            <a:pPr marL="0" marR="0" lvl="0" indent="0" algn="l" defTabSz="914400" rtl="0" eaLnBrk="1" fontAlgn="auto" latinLnBrk="0" hangingPunct="1">
              <a:lnSpc>
                <a:spcPct val="90000"/>
              </a:lnSpc>
              <a:spcBef>
                <a:spcPts val="0"/>
              </a:spcBef>
              <a:spcAft>
                <a:spcPts val="600"/>
              </a:spcAft>
              <a:buClrTx/>
              <a:buSzTx/>
              <a:buFontTx/>
              <a:buNone/>
              <a:tabLst/>
              <a:defRPr/>
            </a:pPr>
            <a:r>
              <a:rPr lang="en-US" sz="1200" dirty="0">
                <a:gradFill>
                  <a:gsLst>
                    <a:gs pos="2917">
                      <a:schemeClr val="tx1"/>
                    </a:gs>
                    <a:gs pos="30000">
                      <a:schemeClr val="tx1"/>
                    </a:gs>
                  </a:gsLst>
                  <a:lin ang="5400000" scaled="0"/>
                </a:gradFill>
              </a:rPr>
              <a:t>Using a CAP license with Teams Rooms is unsupported.</a:t>
            </a:r>
          </a:p>
          <a:p>
            <a:endParaRPr lang="en-US" dirty="0"/>
          </a:p>
          <a:p>
            <a:r>
              <a:rPr lang="en-US" dirty="0"/>
              <a:t>Teams Panel – you can sign in with what you want, but the UI doesn’t change.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295263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shows the various changes to the UI based on the license assigned to the user signing in.</a:t>
            </a:r>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3187156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Full PowerShell to “convert” an E5 license to emulate a Meeting Room Standard license.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Import-Module MicrosoftTeams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$sfbSession = New-CsOnlineSession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Import-PSSession $sfbSession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New-CsTeamsIPPhonePolicy -Identity "Meeting Room Sign In" -Description "Meeting Room Sign In Phone Policy" -SignInMode MeetingSignIn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Grant-CsTeamsIPPhonePolicy -Identity mtr-stp-townview-1@contoso.com -PolicyName "Meeting Room Sign In"</a:t>
            </a:r>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768491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 boot the phone, you are brought to this screen which generates a code.. Open web browser to microsoft.com/devicelogin</a:t>
            </a:r>
          </a:p>
        </p:txBody>
      </p:sp>
      <p:sp>
        <p:nvSpPr>
          <p:cNvPr id="4" name="Slide Number Placeholder 3"/>
          <p:cNvSpPr>
            <a:spLocks noGrp="1"/>
          </p:cNvSpPr>
          <p:nvPr>
            <p:ph type="sldNum" sz="quarter" idx="5"/>
          </p:nvPr>
        </p:nvSpPr>
        <p:spPr/>
        <p:txBody>
          <a:bodyPr/>
          <a:lstStyle/>
          <a:p>
            <a:fld id="{C5BB479D-8711-4AA6-8C99-B5488E92A210}" type="slidenum">
              <a:rPr lang="en-GB" smtClean="0"/>
              <a:t>52</a:t>
            </a:fld>
            <a:endParaRPr lang="en-GB" dirty="0"/>
          </a:p>
        </p:txBody>
      </p:sp>
    </p:spTree>
    <p:extLst>
      <p:ext uri="{BB962C8B-B14F-4D97-AF65-F5344CB8AC3E}">
        <p14:creationId xmlns:p14="http://schemas.microsoft.com/office/powerpoint/2010/main" val="20117256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web browser to microsoft.com/devicelogin and enter the code. </a:t>
            </a:r>
          </a:p>
          <a:p>
            <a:br>
              <a:rPr lang="en-US" dirty="0"/>
            </a:br>
            <a:r>
              <a:rPr lang="en-US" dirty="0"/>
              <a:t>It then asks us for a username and password, and then sign in. </a:t>
            </a:r>
          </a:p>
        </p:txBody>
      </p:sp>
      <p:sp>
        <p:nvSpPr>
          <p:cNvPr id="4" name="Slide Number Placeholder 3"/>
          <p:cNvSpPr>
            <a:spLocks noGrp="1"/>
          </p:cNvSpPr>
          <p:nvPr>
            <p:ph type="sldNum" sz="quarter" idx="5"/>
          </p:nvPr>
        </p:nvSpPr>
        <p:spPr/>
        <p:txBody>
          <a:bodyPr/>
          <a:lstStyle/>
          <a:p>
            <a:fld id="{C5BB479D-8711-4AA6-8C99-B5488E92A210}" type="slidenum">
              <a:rPr lang="en-GB" smtClean="0"/>
              <a:t>53</a:t>
            </a:fld>
            <a:endParaRPr lang="en-GB" dirty="0"/>
          </a:p>
        </p:txBody>
      </p:sp>
    </p:spTree>
    <p:extLst>
      <p:ext uri="{BB962C8B-B14F-4D97-AF65-F5344CB8AC3E}">
        <p14:creationId xmlns:p14="http://schemas.microsoft.com/office/powerpoint/2010/main" val="327569824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Phone showing sign in is working.</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57337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One of the most popular asks in terms of features for phone deployment is the ability to remotely provision and sign into teams devuces from the admin center. recently we published a feature that allowed tenant admins to do just that. IT admins can now remotely provision &amp; sign into a teams Android device from the teams admin center. Let's walk through the experience to do it. before starting the provisioning be aware that this feature requires a baseline minimum firmware on the device. Work with your OEM vendors to get devices with the baseline firmware.</a:t>
            </a: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To do this the admin has to upload a set of device Mac addresses that are going to be deployed in their tenant to the admin center along with the location where they want to deploy the device. This can be entered one by one or can be uploaded in bulk using a CSV file. </a:t>
            </a:r>
          </a:p>
          <a:p>
            <a:r>
              <a:rPr lang="en-US" dirty="0"/>
              <a:t>-------------------------</a:t>
            </a:r>
          </a:p>
          <a:p>
            <a:endParaRPr lang="en-US" dirty="0"/>
          </a:p>
          <a:p>
            <a:r>
              <a:rPr lang="en-US" dirty="0"/>
              <a:t>A device could have 2 MAC addresses – Ethernet and WiFi. Be sure to add the correct one. Or both, then go back and remove the one that wasn’t used.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796018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devices added, click Generate verification code. You will read this code to the on-site technician.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796018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site technician powers on device, hits settings cog, and select Provision phone.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796018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device could have 2 MAC addresses – Ethernet and </a:t>
            </a:r>
            <a:r>
              <a:rPr lang="en-US" dirty="0" err="1"/>
              <a:t>WiFi</a:t>
            </a:r>
            <a:r>
              <a:rPr lang="en-US" dirty="0"/>
              <a:t>. Be sure to add the correct one. Or both, then go back and remove the one that wasn’t used.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796018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Once the MAC ID is uploaded to the admin center a technician typically sets up the device in the assigned location. After the technician completes OOBE, as a one time security feature, the technician has to enter a verification code on the device after it is connected to the network. The verification code is generated on the teams admin center by the tenant admin. As soon as verification is complete the device is available for remote sign in on the admin center as you can see here on the left pin. Once you click on sign in the instructions to remotely sign into the device are provided as shown in the right pane the tenant admin goes to microsoft.com/</a:t>
            </a:r>
            <a:r>
              <a:rPr lang="en-US" sz="1200" dirty="0" err="1">
                <a:effectLst/>
                <a:latin typeface="Calibri" panose="020F0502020204030204" pitchFamily="34" charset="0"/>
                <a:ea typeface="Calibri" panose="020F0502020204030204" pitchFamily="34" charset="0"/>
                <a:cs typeface="Times New Roman" panose="02020603050405020304" pitchFamily="18" charset="0"/>
              </a:rPr>
              <a:t>devicelogin</a:t>
            </a:r>
            <a:r>
              <a:rPr lang="en-US" sz="1200" dirty="0">
                <a:effectLst/>
                <a:latin typeface="Calibri" panose="020F0502020204030204" pitchFamily="34" charset="0"/>
                <a:ea typeface="Calibri" panose="020F0502020204030204" pitchFamily="34" charset="0"/>
                <a:cs typeface="Times New Roman" panose="02020603050405020304" pitchFamily="18" charset="0"/>
              </a:rPr>
              <a:t> and enters the code that is available on the admin center once this is validated the tenant admin science into the shared space device with the credentials that is reserved for this device.</a:t>
            </a:r>
          </a:p>
          <a:p>
            <a:endParaRPr lang="en-US" dirty="0"/>
          </a:p>
          <a:p>
            <a:r>
              <a:rPr lang="en-US" dirty="0"/>
              <a:t>----------------------</a:t>
            </a:r>
          </a:p>
          <a:p>
            <a:endParaRPr lang="en-US" dirty="0"/>
          </a:p>
          <a:p>
            <a:r>
              <a:rPr lang="en-US" dirty="0"/>
              <a:t>Phone now shows a message stating that the admin is signing in.</a:t>
            </a:r>
          </a:p>
          <a:p>
            <a:endParaRPr lang="en-US" dirty="0"/>
          </a:p>
          <a:p>
            <a:r>
              <a:rPr lang="en-US" dirty="0"/>
              <a:t>In Teams admin center, copy the code and get ready to paste it in to microsoft.com/</a:t>
            </a:r>
            <a:r>
              <a:rPr lang="en-US" dirty="0" err="1"/>
              <a:t>devicelogin</a:t>
            </a:r>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60</a:t>
            </a:fld>
            <a:endParaRPr lang="en-GB"/>
          </a:p>
        </p:txBody>
      </p:sp>
    </p:spTree>
    <p:extLst>
      <p:ext uri="{BB962C8B-B14F-4D97-AF65-F5344CB8AC3E}">
        <p14:creationId xmlns:p14="http://schemas.microsoft.com/office/powerpoint/2010/main" val="249754768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web browser to microsoft.com/</a:t>
            </a:r>
            <a:r>
              <a:rPr lang="en-US" dirty="0" err="1"/>
              <a:t>devicelogin</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941511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website shows you logged in successfully</a:t>
            </a:r>
          </a:p>
          <a:p>
            <a:endParaRPr lang="en-US" dirty="0"/>
          </a:p>
          <a:p>
            <a:r>
              <a:rPr lang="en-US" dirty="0"/>
              <a:t>The phone is now signed in.</a:t>
            </a:r>
          </a:p>
          <a:p>
            <a:r>
              <a:rPr lang="en-US" dirty="0"/>
              <a:t>LP in the upper right are the initials of the CAP account as entered when creating the CAP account. In this case, LP = “Lobby Phone”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590012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need to sign into specialized clouds, you can now do this from the device.</a:t>
            </a:r>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65</a:t>
            </a:fld>
            <a:endParaRPr lang="en-GB"/>
          </a:p>
        </p:txBody>
      </p:sp>
    </p:spTree>
    <p:extLst>
      <p:ext uri="{BB962C8B-B14F-4D97-AF65-F5344CB8AC3E}">
        <p14:creationId xmlns:p14="http://schemas.microsoft.com/office/powerpoint/2010/main" val="93397585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4/28/2023 11:37 AM</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66</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9619900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Calling Plans = Microsoft as your phone number provider.</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67</a:t>
            </a:fld>
            <a:endParaRPr lang="en-US"/>
          </a:p>
        </p:txBody>
      </p:sp>
    </p:spTree>
    <p:extLst>
      <p:ext uri="{BB962C8B-B14F-4D97-AF65-F5344CB8AC3E}">
        <p14:creationId xmlns:p14="http://schemas.microsoft.com/office/powerpoint/2010/main" val="355263514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Creating a mailbox of type Room. Unlike common area phone, we don’t use Azure AD to create this account. The User account is automatically created int eh background.</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68</a:t>
            </a:fld>
            <a:endParaRPr lang="en-US" dirty="0"/>
          </a:p>
        </p:txBody>
      </p:sp>
    </p:spTree>
    <p:extLst>
      <p:ext uri="{BB962C8B-B14F-4D97-AF65-F5344CB8AC3E}">
        <p14:creationId xmlns:p14="http://schemas.microsoft.com/office/powerpoint/2010/main" val="338175860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Creating a mailbox of type Room. Unlike common area phone, we don’t use Azure AD to create this account. The User account is automatically created int eh background.</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69</a:t>
            </a:fld>
            <a:endParaRPr lang="en-US" dirty="0"/>
          </a:p>
        </p:txBody>
      </p:sp>
    </p:spTree>
    <p:extLst>
      <p:ext uri="{BB962C8B-B14F-4D97-AF65-F5344CB8AC3E}">
        <p14:creationId xmlns:p14="http://schemas.microsoft.com/office/powerpoint/2010/main" val="140230861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Creating a mailbox of type Room. Unlike common area phone, we don’t use Azure AD to create this account. The User account is automatically created int eh background.</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4/28/2023 11:37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70</a:t>
            </a:fld>
            <a:endParaRPr lang="en-US" dirty="0"/>
          </a:p>
        </p:txBody>
      </p:sp>
    </p:spTree>
    <p:extLst>
      <p:ext uri="{BB962C8B-B14F-4D97-AF65-F5344CB8AC3E}">
        <p14:creationId xmlns:p14="http://schemas.microsoft.com/office/powerpoint/2010/main" val="91564153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4/28/2023 11:37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711914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Read summary of what they learned.</a:t>
            </a:r>
          </a:p>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4/28/2023 11:37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72</a:t>
            </a:fld>
            <a:endParaRPr lang="en-US"/>
          </a:p>
        </p:txBody>
      </p:sp>
    </p:spTree>
    <p:extLst>
      <p:ext uri="{BB962C8B-B14F-4D97-AF65-F5344CB8AC3E}">
        <p14:creationId xmlns:p14="http://schemas.microsoft.com/office/powerpoint/2010/main" val="195851969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4/28/2023 11:37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295613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3169920" cy="48006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Date Placeholder 4"/>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CFDC7D-F4BE-4668-920D-08874925A5D7}"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4/28/2023 11:37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87E0CF-87F6-4B58-B8B8-DCAB2DAAF3C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4"/>
          </p:nvPr>
        </p:nvSpPr>
        <p:spPr/>
        <p:txBody>
          <a:bodyPr/>
          <a:lstStyle/>
          <a:p>
            <a:pPr marL="0"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712351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8.jpe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Master" Target="../slideMasters/slideMaster2.xml"/><Relationship Id="rId4" Type="http://schemas.openxmlformats.org/officeDocument/2006/relationships/image" Target="../media/image32.jpe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Master" Target="../slideMasters/slideMaster2.xml"/><Relationship Id="rId5" Type="http://schemas.openxmlformats.org/officeDocument/2006/relationships/image" Target="../media/image38.jpeg"/><Relationship Id="rId4" Type="http://schemas.openxmlformats.org/officeDocument/2006/relationships/image" Target="../media/image32.jpe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Master" Target="../slideMasters/slideMaster2.xml"/><Relationship Id="rId4" Type="http://schemas.openxmlformats.org/officeDocument/2006/relationships/image" Target="../media/image43.jpe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Master" Target="../slideMasters/slideMaster2.xml"/><Relationship Id="rId5" Type="http://schemas.openxmlformats.org/officeDocument/2006/relationships/image" Target="../media/image47.jpeg"/><Relationship Id="rId4" Type="http://schemas.openxmlformats.org/officeDocument/2006/relationships/image" Target="../media/image46.jpe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Master" Target="../slideMasters/slideMaster2.xml"/><Relationship Id="rId4" Type="http://schemas.openxmlformats.org/officeDocument/2006/relationships/image" Target="../media/image32.jpe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Master" Target="../slideMasters/slideMaster2.xml"/><Relationship Id="rId5" Type="http://schemas.openxmlformats.org/officeDocument/2006/relationships/image" Target="../media/image38.jpeg"/><Relationship Id="rId4" Type="http://schemas.openxmlformats.org/officeDocument/2006/relationships/image" Target="../media/image32.jpeg"/></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Title Slide">
    <p:bg>
      <p:bgPr>
        <a:solidFill>
          <a:srgbClr val="4B53BC"/>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4114800"/>
            <a:ext cx="9144000"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2" name="Picture 1" descr="A picture containing drawing&#10;&#10;Description automatically generated">
            <a:extLst>
              <a:ext uri="{FF2B5EF4-FFF2-40B4-BE49-F238E27FC236}">
                <a16:creationId xmlns:a16="http://schemas.microsoft.com/office/drawing/2014/main" id="{9E8B9603-6E76-499E-85A9-BDDE739F77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grpSp>
        <p:nvGrpSpPr>
          <p:cNvPr id="73" name="Group 72">
            <a:extLst>
              <a:ext uri="{FF2B5EF4-FFF2-40B4-BE49-F238E27FC236}">
                <a16:creationId xmlns:a16="http://schemas.microsoft.com/office/drawing/2014/main" id="{8DEC284F-F124-4087-90C2-AF48FF137768}"/>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78" name="Straight Connector 77">
              <a:extLst>
                <a:ext uri="{FF2B5EF4-FFF2-40B4-BE49-F238E27FC236}">
                  <a16:creationId xmlns:a16="http://schemas.microsoft.com/office/drawing/2014/main" id="{AE95F28E-32B6-4CEB-9A60-B7AAD3530404}"/>
                </a:ext>
              </a:extLst>
            </p:cNvPr>
            <p:cNvCxnSpPr>
              <a:cxnSpLocks/>
              <a:endCxn id="82"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736CEBA2-6C89-4A3F-BE4F-B5435159301B}"/>
                </a:ext>
              </a:extLst>
            </p:cNvPr>
            <p:cNvCxnSpPr>
              <a:cxnSpLocks/>
              <a:endCxn id="82"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40F1AD2-F0D7-49BE-94E7-1638204B991D}"/>
                </a:ext>
              </a:extLst>
            </p:cNvPr>
            <p:cNvCxnSpPr>
              <a:cxnSpLocks/>
              <a:endCxn id="84"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23E50FE7-FBB4-4037-BFCD-4ADC1DCCCB97}"/>
                </a:ext>
              </a:extLst>
            </p:cNvPr>
            <p:cNvCxnSpPr>
              <a:cxnSpLocks/>
              <a:endCxn id="84"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874DCD0E-85D3-4E7E-86AA-E0050A140D56}"/>
                </a:ext>
              </a:extLst>
            </p:cNvPr>
            <p:cNvCxnSpPr>
              <a:cxnSpLocks/>
              <a:endCxn id="84"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311BD6F1-0FB8-41EC-BE80-9DE7F2115333}"/>
                </a:ext>
              </a:extLst>
            </p:cNvPr>
            <p:cNvCxnSpPr>
              <a:cxnSpLocks/>
              <a:endCxn id="84"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75" name="Group 74">
              <a:extLst>
                <a:ext uri="{FF2B5EF4-FFF2-40B4-BE49-F238E27FC236}">
                  <a16:creationId xmlns:a16="http://schemas.microsoft.com/office/drawing/2014/main" id="{CBB8BE5E-9532-4A11-B4F8-94DA5FAC5B61}"/>
                </a:ext>
              </a:extLst>
            </p:cNvPr>
            <p:cNvGrpSpPr/>
            <p:nvPr userDrawn="1"/>
          </p:nvGrpSpPr>
          <p:grpSpPr>
            <a:xfrm rot="20927101">
              <a:off x="1346019" y="5892703"/>
              <a:ext cx="279574" cy="279574"/>
              <a:chOff x="6621516" y="4193628"/>
              <a:chExt cx="620110" cy="620110"/>
            </a:xfrm>
            <a:solidFill>
              <a:srgbClr val="FFFFFF"/>
            </a:solidFill>
          </p:grpSpPr>
          <p:sp>
            <p:nvSpPr>
              <p:cNvPr id="84" name="Oval 83">
                <a:extLst>
                  <a:ext uri="{FF2B5EF4-FFF2-40B4-BE49-F238E27FC236}">
                    <a16:creationId xmlns:a16="http://schemas.microsoft.com/office/drawing/2014/main" id="{91642885-C5E9-4F79-8BD5-D5D0F35E7A97}"/>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5" name="Oval 84">
                <a:extLst>
                  <a:ext uri="{FF2B5EF4-FFF2-40B4-BE49-F238E27FC236}">
                    <a16:creationId xmlns:a16="http://schemas.microsoft.com/office/drawing/2014/main" id="{D45278D1-094D-47AD-9440-D9B197B91E12}"/>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76" name="Group 75">
              <a:extLst>
                <a:ext uri="{FF2B5EF4-FFF2-40B4-BE49-F238E27FC236}">
                  <a16:creationId xmlns:a16="http://schemas.microsoft.com/office/drawing/2014/main" id="{6B6E85AF-D739-443B-AC0A-AF3FC1AC25DA}"/>
                </a:ext>
              </a:extLst>
            </p:cNvPr>
            <p:cNvGrpSpPr/>
            <p:nvPr userDrawn="1"/>
          </p:nvGrpSpPr>
          <p:grpSpPr>
            <a:xfrm rot="20927101">
              <a:off x="382597" y="5635228"/>
              <a:ext cx="231053" cy="231053"/>
              <a:chOff x="6621517" y="4193628"/>
              <a:chExt cx="620110" cy="620110"/>
            </a:xfrm>
            <a:solidFill>
              <a:srgbClr val="FFFFFF"/>
            </a:solidFill>
          </p:grpSpPr>
          <p:sp>
            <p:nvSpPr>
              <p:cNvPr id="82" name="Oval 81">
                <a:extLst>
                  <a:ext uri="{FF2B5EF4-FFF2-40B4-BE49-F238E27FC236}">
                    <a16:creationId xmlns:a16="http://schemas.microsoft.com/office/drawing/2014/main" id="{2593FDCC-D3AD-4224-8B6A-812E27BA56AC}"/>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3" name="Oval 82">
                <a:extLst>
                  <a:ext uri="{FF2B5EF4-FFF2-40B4-BE49-F238E27FC236}">
                    <a16:creationId xmlns:a16="http://schemas.microsoft.com/office/drawing/2014/main" id="{C30CE217-8344-49F5-97EA-52B0E0A1DC77}"/>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86" name="Group 85">
            <a:extLst>
              <a:ext uri="{FF2B5EF4-FFF2-40B4-BE49-F238E27FC236}">
                <a16:creationId xmlns:a16="http://schemas.microsoft.com/office/drawing/2014/main" id="{5C2F3F86-F408-44EE-8E1F-B11885E5800F}"/>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97" name="Straight Connector 96">
              <a:extLst>
                <a:ext uri="{FF2B5EF4-FFF2-40B4-BE49-F238E27FC236}">
                  <a16:creationId xmlns:a16="http://schemas.microsoft.com/office/drawing/2014/main" id="{2BA27902-3214-4791-9770-9AC121695CEC}"/>
                </a:ext>
              </a:extLst>
            </p:cNvPr>
            <p:cNvCxnSpPr>
              <a:cxnSpLocks/>
              <a:stCxn id="100" idx="6"/>
              <a:endCxn id="106"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ACDBC971-BA89-44A9-80C3-A5F4482E752C}"/>
                </a:ext>
              </a:extLst>
            </p:cNvPr>
            <p:cNvCxnSpPr>
              <a:cxnSpLocks/>
              <a:endCxn id="106"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87" name="Straight Connector 86">
              <a:extLst>
                <a:ext uri="{FF2B5EF4-FFF2-40B4-BE49-F238E27FC236}">
                  <a16:creationId xmlns:a16="http://schemas.microsoft.com/office/drawing/2014/main" id="{93120D2D-960A-444A-8422-22CB2EF6FBE1}"/>
                </a:ext>
              </a:extLst>
            </p:cNvPr>
            <p:cNvCxnSpPr>
              <a:cxnSpLocks/>
              <a:stCxn id="104" idx="1"/>
              <a:endCxn id="102"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88" name="Straight Connector 87">
              <a:extLst>
                <a:ext uri="{FF2B5EF4-FFF2-40B4-BE49-F238E27FC236}">
                  <a16:creationId xmlns:a16="http://schemas.microsoft.com/office/drawing/2014/main" id="{2DD6DC91-86C4-4064-AEFB-45D59B47AC3F}"/>
                </a:ext>
              </a:extLst>
            </p:cNvPr>
            <p:cNvCxnSpPr>
              <a:cxnSpLocks/>
              <a:stCxn id="104"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89" name="Straight Connector 88">
              <a:extLst>
                <a:ext uri="{FF2B5EF4-FFF2-40B4-BE49-F238E27FC236}">
                  <a16:creationId xmlns:a16="http://schemas.microsoft.com/office/drawing/2014/main" id="{A86FB37E-8579-4E7A-8D94-93052271B45F}"/>
                </a:ext>
              </a:extLst>
            </p:cNvPr>
            <p:cNvCxnSpPr>
              <a:cxnSpLocks/>
              <a:stCxn id="100" idx="0"/>
              <a:endCxn id="102"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0" name="Straight Connector 89">
              <a:extLst>
                <a:ext uri="{FF2B5EF4-FFF2-40B4-BE49-F238E27FC236}">
                  <a16:creationId xmlns:a16="http://schemas.microsoft.com/office/drawing/2014/main" id="{8C66FE2B-91ED-4185-B738-29C4BFEA684E}"/>
                </a:ext>
              </a:extLst>
            </p:cNvPr>
            <p:cNvCxnSpPr>
              <a:cxnSpLocks/>
              <a:stCxn id="106" idx="1"/>
              <a:endCxn id="102"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1" name="Straight Connector 90">
              <a:extLst>
                <a:ext uri="{FF2B5EF4-FFF2-40B4-BE49-F238E27FC236}">
                  <a16:creationId xmlns:a16="http://schemas.microsoft.com/office/drawing/2014/main" id="{CA6E4BB9-1F1D-4EA1-8E7D-7415D1E319F3}"/>
                </a:ext>
              </a:extLst>
            </p:cNvPr>
            <p:cNvCxnSpPr>
              <a:cxnSpLocks/>
              <a:stCxn id="106" idx="7"/>
              <a:endCxn id="104"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92" name="Group 91">
              <a:extLst>
                <a:ext uri="{FF2B5EF4-FFF2-40B4-BE49-F238E27FC236}">
                  <a16:creationId xmlns:a16="http://schemas.microsoft.com/office/drawing/2014/main" id="{7712FB21-B32A-46A5-AF4A-F57AED83FF90}"/>
                </a:ext>
              </a:extLst>
            </p:cNvPr>
            <p:cNvGrpSpPr/>
            <p:nvPr userDrawn="1"/>
          </p:nvGrpSpPr>
          <p:grpSpPr>
            <a:xfrm rot="20809762">
              <a:off x="10902383" y="5931128"/>
              <a:ext cx="445256" cy="445256"/>
              <a:chOff x="6649704" y="4221815"/>
              <a:chExt cx="563736" cy="563736"/>
            </a:xfrm>
            <a:solidFill>
              <a:srgbClr val="FFFFFF"/>
            </a:solidFill>
          </p:grpSpPr>
          <p:sp>
            <p:nvSpPr>
              <p:cNvPr id="106" name="Oval 105">
                <a:extLst>
                  <a:ext uri="{FF2B5EF4-FFF2-40B4-BE49-F238E27FC236}">
                    <a16:creationId xmlns:a16="http://schemas.microsoft.com/office/drawing/2014/main" id="{9E5092BA-3A47-4F3E-8B7E-1D9F24403AA9}"/>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7" name="Oval 106">
                <a:extLst>
                  <a:ext uri="{FF2B5EF4-FFF2-40B4-BE49-F238E27FC236}">
                    <a16:creationId xmlns:a16="http://schemas.microsoft.com/office/drawing/2014/main" id="{0457BFED-446C-4A7D-80A7-69628A9A021A}"/>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3" name="Group 92">
              <a:extLst>
                <a:ext uri="{FF2B5EF4-FFF2-40B4-BE49-F238E27FC236}">
                  <a16:creationId xmlns:a16="http://schemas.microsoft.com/office/drawing/2014/main" id="{FD69D3A2-1C5C-4D00-AEB8-F5409BD0CA4E}"/>
                </a:ext>
              </a:extLst>
            </p:cNvPr>
            <p:cNvGrpSpPr/>
            <p:nvPr userDrawn="1"/>
          </p:nvGrpSpPr>
          <p:grpSpPr>
            <a:xfrm rot="20809762">
              <a:off x="11923998" y="4516563"/>
              <a:ext cx="445256" cy="445256"/>
              <a:chOff x="6649704" y="4221815"/>
              <a:chExt cx="563736" cy="563736"/>
            </a:xfrm>
            <a:solidFill>
              <a:srgbClr val="FFFFFF"/>
            </a:solidFill>
          </p:grpSpPr>
          <p:sp>
            <p:nvSpPr>
              <p:cNvPr id="104" name="Oval 103">
                <a:extLst>
                  <a:ext uri="{FF2B5EF4-FFF2-40B4-BE49-F238E27FC236}">
                    <a16:creationId xmlns:a16="http://schemas.microsoft.com/office/drawing/2014/main" id="{69DD17FD-5875-4A24-9927-BFE9646102F7}"/>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5" name="Oval 104">
                <a:extLst>
                  <a:ext uri="{FF2B5EF4-FFF2-40B4-BE49-F238E27FC236}">
                    <a16:creationId xmlns:a16="http://schemas.microsoft.com/office/drawing/2014/main" id="{C7DCA01A-E8CD-48DB-81A0-57CB37784D29}"/>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4" name="Group 93">
              <a:extLst>
                <a:ext uri="{FF2B5EF4-FFF2-40B4-BE49-F238E27FC236}">
                  <a16:creationId xmlns:a16="http://schemas.microsoft.com/office/drawing/2014/main" id="{2538DFB6-2AF2-4AF3-8F2E-23E2398EF847}"/>
                </a:ext>
              </a:extLst>
            </p:cNvPr>
            <p:cNvGrpSpPr/>
            <p:nvPr userDrawn="1"/>
          </p:nvGrpSpPr>
          <p:grpSpPr>
            <a:xfrm rot="20927101">
              <a:off x="9764978" y="4969908"/>
              <a:ext cx="279574" cy="279574"/>
              <a:chOff x="6621516" y="4193628"/>
              <a:chExt cx="620110" cy="620110"/>
            </a:xfrm>
            <a:solidFill>
              <a:srgbClr val="FFFFFF"/>
            </a:solidFill>
          </p:grpSpPr>
          <p:sp>
            <p:nvSpPr>
              <p:cNvPr id="102" name="Oval 101">
                <a:extLst>
                  <a:ext uri="{FF2B5EF4-FFF2-40B4-BE49-F238E27FC236}">
                    <a16:creationId xmlns:a16="http://schemas.microsoft.com/office/drawing/2014/main" id="{AD5E747F-64B1-4C3C-9A34-5578DC5056DF}"/>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3" name="Oval 102">
                <a:extLst>
                  <a:ext uri="{FF2B5EF4-FFF2-40B4-BE49-F238E27FC236}">
                    <a16:creationId xmlns:a16="http://schemas.microsoft.com/office/drawing/2014/main" id="{EAE1682E-F758-45CA-B84E-64B0F986C67D}"/>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95" name="Straight Connector 94">
              <a:extLst>
                <a:ext uri="{FF2B5EF4-FFF2-40B4-BE49-F238E27FC236}">
                  <a16:creationId xmlns:a16="http://schemas.microsoft.com/office/drawing/2014/main" id="{61DA7D33-5208-41AD-856C-08CBD7C43AB9}"/>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96" name="Group 95">
              <a:extLst>
                <a:ext uri="{FF2B5EF4-FFF2-40B4-BE49-F238E27FC236}">
                  <a16:creationId xmlns:a16="http://schemas.microsoft.com/office/drawing/2014/main" id="{F60A33D2-8E62-45B2-86AC-F888E5F48176}"/>
                </a:ext>
              </a:extLst>
            </p:cNvPr>
            <p:cNvGrpSpPr/>
            <p:nvPr userDrawn="1"/>
          </p:nvGrpSpPr>
          <p:grpSpPr>
            <a:xfrm rot="20927101">
              <a:off x="10031874" y="6308218"/>
              <a:ext cx="279574" cy="279574"/>
              <a:chOff x="6621517" y="4193628"/>
              <a:chExt cx="620110" cy="620110"/>
            </a:xfrm>
            <a:solidFill>
              <a:srgbClr val="FFFFFF"/>
            </a:solidFill>
          </p:grpSpPr>
          <p:sp>
            <p:nvSpPr>
              <p:cNvPr id="100" name="Oval 99">
                <a:extLst>
                  <a:ext uri="{FF2B5EF4-FFF2-40B4-BE49-F238E27FC236}">
                    <a16:creationId xmlns:a16="http://schemas.microsoft.com/office/drawing/2014/main" id="{4D96CF25-D11A-4C55-AB75-C4637EFDB8A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1" name="Oval 100">
                <a:extLst>
                  <a:ext uri="{FF2B5EF4-FFF2-40B4-BE49-F238E27FC236}">
                    <a16:creationId xmlns:a16="http://schemas.microsoft.com/office/drawing/2014/main" id="{C891F30F-83F0-478F-97A8-8C5ACF4DD62D}"/>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98" name="Straight Connector 97">
              <a:extLst>
                <a:ext uri="{FF2B5EF4-FFF2-40B4-BE49-F238E27FC236}">
                  <a16:creationId xmlns:a16="http://schemas.microsoft.com/office/drawing/2014/main" id="{CED3DFD3-C0D2-41EC-814A-CF27A761EC98}"/>
                </a:ext>
              </a:extLst>
            </p:cNvPr>
            <p:cNvCxnSpPr>
              <a:cxnSpLocks/>
              <a:endCxn id="106"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13" name="Group 12">
            <a:extLst>
              <a:ext uri="{FF2B5EF4-FFF2-40B4-BE49-F238E27FC236}">
                <a16:creationId xmlns:a16="http://schemas.microsoft.com/office/drawing/2014/main" id="{5A842B97-FBC8-4034-B994-1A8596E1AB78}"/>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118" name="Straight Connector 117">
              <a:extLst>
                <a:ext uri="{FF2B5EF4-FFF2-40B4-BE49-F238E27FC236}">
                  <a16:creationId xmlns:a16="http://schemas.microsoft.com/office/drawing/2014/main" id="{ADBB3A53-6D02-45DD-BA2A-DE4EF91DDDEB}"/>
                </a:ext>
              </a:extLst>
            </p:cNvPr>
            <p:cNvCxnSpPr>
              <a:cxnSpLocks/>
              <a:stCxn id="121"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0" name="Straight Connector 109">
              <a:extLst>
                <a:ext uri="{FF2B5EF4-FFF2-40B4-BE49-F238E27FC236}">
                  <a16:creationId xmlns:a16="http://schemas.microsoft.com/office/drawing/2014/main" id="{28CDB6BE-FD89-4EF6-A9B0-48BC9592A06E}"/>
                </a:ext>
              </a:extLst>
            </p:cNvPr>
            <p:cNvCxnSpPr>
              <a:cxnSpLocks/>
              <a:stCxn id="119" idx="0"/>
              <a:endCxn id="121"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5" name="Straight Connector 114">
              <a:extLst>
                <a:ext uri="{FF2B5EF4-FFF2-40B4-BE49-F238E27FC236}">
                  <a16:creationId xmlns:a16="http://schemas.microsoft.com/office/drawing/2014/main" id="{39A3E5D9-A55E-4E43-8C03-2CD57189E7A8}"/>
                </a:ext>
              </a:extLst>
            </p:cNvPr>
            <p:cNvCxnSpPr>
              <a:cxnSpLocks/>
              <a:stCxn id="123" idx="6"/>
              <a:endCxn id="121"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6" name="Straight Connector 115">
              <a:extLst>
                <a:ext uri="{FF2B5EF4-FFF2-40B4-BE49-F238E27FC236}">
                  <a16:creationId xmlns:a16="http://schemas.microsoft.com/office/drawing/2014/main" id="{691B9609-9B43-4FA2-876B-ADA5317C9EDA}"/>
                </a:ext>
              </a:extLst>
            </p:cNvPr>
            <p:cNvCxnSpPr>
              <a:cxnSpLocks/>
              <a:stCxn id="121"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7" name="Straight Connector 116">
              <a:extLst>
                <a:ext uri="{FF2B5EF4-FFF2-40B4-BE49-F238E27FC236}">
                  <a16:creationId xmlns:a16="http://schemas.microsoft.com/office/drawing/2014/main" id="{BBF003DD-AA60-49A1-A99C-5723DC53CCD0}"/>
                </a:ext>
              </a:extLst>
            </p:cNvPr>
            <p:cNvCxnSpPr>
              <a:cxnSpLocks/>
              <a:stCxn id="123" idx="5"/>
              <a:endCxn id="119"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09" name="Straight Connector 108">
              <a:extLst>
                <a:ext uri="{FF2B5EF4-FFF2-40B4-BE49-F238E27FC236}">
                  <a16:creationId xmlns:a16="http://schemas.microsoft.com/office/drawing/2014/main" id="{BDF0BF7F-6B12-4F45-AAF8-CD3BE52B3634}"/>
                </a:ext>
              </a:extLst>
            </p:cNvPr>
            <p:cNvCxnSpPr>
              <a:cxnSpLocks/>
              <a:endCxn id="121"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1" name="Straight Connector 110">
              <a:extLst>
                <a:ext uri="{FF2B5EF4-FFF2-40B4-BE49-F238E27FC236}">
                  <a16:creationId xmlns:a16="http://schemas.microsoft.com/office/drawing/2014/main" id="{664D7795-6715-4A03-994A-370C4ED04C88}"/>
                </a:ext>
              </a:extLst>
            </p:cNvPr>
            <p:cNvCxnSpPr>
              <a:cxnSpLocks/>
              <a:stCxn id="119"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112" name="Group 111">
              <a:extLst>
                <a:ext uri="{FF2B5EF4-FFF2-40B4-BE49-F238E27FC236}">
                  <a16:creationId xmlns:a16="http://schemas.microsoft.com/office/drawing/2014/main" id="{D19A211C-BF3B-47CD-B4DE-51127E8521B0}"/>
                </a:ext>
              </a:extLst>
            </p:cNvPr>
            <p:cNvGrpSpPr/>
            <p:nvPr userDrawn="1"/>
          </p:nvGrpSpPr>
          <p:grpSpPr>
            <a:xfrm rot="20809762">
              <a:off x="9283863" y="399111"/>
              <a:ext cx="404778" cy="404778"/>
              <a:chOff x="6621517" y="4193628"/>
              <a:chExt cx="620110" cy="620110"/>
            </a:xfrm>
            <a:solidFill>
              <a:srgbClr val="FFFFFF"/>
            </a:solidFill>
          </p:grpSpPr>
          <p:sp>
            <p:nvSpPr>
              <p:cNvPr id="123" name="Oval 122">
                <a:extLst>
                  <a:ext uri="{FF2B5EF4-FFF2-40B4-BE49-F238E27FC236}">
                    <a16:creationId xmlns:a16="http://schemas.microsoft.com/office/drawing/2014/main" id="{6B67C6B0-1B7E-4E80-BAB0-851C5E354BE7}"/>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24" name="Oval 123">
                <a:extLst>
                  <a:ext uri="{FF2B5EF4-FFF2-40B4-BE49-F238E27FC236}">
                    <a16:creationId xmlns:a16="http://schemas.microsoft.com/office/drawing/2014/main" id="{85ED0720-6B43-4849-897D-12BA19F6E590}"/>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6" name="Group 5">
              <a:extLst>
                <a:ext uri="{FF2B5EF4-FFF2-40B4-BE49-F238E27FC236}">
                  <a16:creationId xmlns:a16="http://schemas.microsoft.com/office/drawing/2014/main" id="{436D7457-2185-4FE3-9435-0FAB063002DA}"/>
                </a:ext>
              </a:extLst>
            </p:cNvPr>
            <p:cNvGrpSpPr/>
            <p:nvPr userDrawn="1"/>
          </p:nvGrpSpPr>
          <p:grpSpPr>
            <a:xfrm>
              <a:off x="10445688" y="331770"/>
              <a:ext cx="279574" cy="279574"/>
              <a:chOff x="10445688" y="331770"/>
              <a:chExt cx="279574" cy="279574"/>
            </a:xfrm>
          </p:grpSpPr>
          <p:sp>
            <p:nvSpPr>
              <p:cNvPr id="121" name="Oval 120">
                <a:extLst>
                  <a:ext uri="{FF2B5EF4-FFF2-40B4-BE49-F238E27FC236}">
                    <a16:creationId xmlns:a16="http://schemas.microsoft.com/office/drawing/2014/main" id="{30E6510F-72CA-42AC-9846-BE382234A019}"/>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22" name="Oval 121">
                <a:extLst>
                  <a:ext uri="{FF2B5EF4-FFF2-40B4-BE49-F238E27FC236}">
                    <a16:creationId xmlns:a16="http://schemas.microsoft.com/office/drawing/2014/main" id="{F6211CC9-A9EF-4825-8A5F-D475800EE94F}"/>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 name="Group 6">
              <a:extLst>
                <a:ext uri="{FF2B5EF4-FFF2-40B4-BE49-F238E27FC236}">
                  <a16:creationId xmlns:a16="http://schemas.microsoft.com/office/drawing/2014/main" id="{98ADCD92-125F-4B08-A552-0051CEEADA9D}"/>
                </a:ext>
              </a:extLst>
            </p:cNvPr>
            <p:cNvGrpSpPr/>
            <p:nvPr userDrawn="1"/>
          </p:nvGrpSpPr>
          <p:grpSpPr>
            <a:xfrm>
              <a:off x="10712583" y="1670080"/>
              <a:ext cx="279574" cy="279574"/>
              <a:chOff x="10712583" y="1670080"/>
              <a:chExt cx="279574" cy="279574"/>
            </a:xfrm>
          </p:grpSpPr>
          <p:sp>
            <p:nvSpPr>
              <p:cNvPr id="119" name="Oval 118">
                <a:extLst>
                  <a:ext uri="{FF2B5EF4-FFF2-40B4-BE49-F238E27FC236}">
                    <a16:creationId xmlns:a16="http://schemas.microsoft.com/office/drawing/2014/main" id="{0E1997E1-4F92-44F8-B0D7-18A8A6ECA310}"/>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20" name="Oval 119">
                <a:extLst>
                  <a:ext uri="{FF2B5EF4-FFF2-40B4-BE49-F238E27FC236}">
                    <a16:creationId xmlns:a16="http://schemas.microsoft.com/office/drawing/2014/main" id="{A42F99DB-ADFC-4DFF-B881-9ECDE3BFD00C}"/>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19026537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4_Title Slide">
    <p:bg>
      <p:bgPr>
        <a:solidFill>
          <a:schemeClr val="accent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4114800"/>
            <a:ext cx="9144000"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2" name="Picture 1" descr="A picture containing drawing&#10;&#10;Description automatically generated">
            <a:extLst>
              <a:ext uri="{FF2B5EF4-FFF2-40B4-BE49-F238E27FC236}">
                <a16:creationId xmlns:a16="http://schemas.microsoft.com/office/drawing/2014/main" id="{9E8B9603-6E76-499E-85A9-BDDE739F77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grpSp>
        <p:nvGrpSpPr>
          <p:cNvPr id="57" name="Group 56">
            <a:extLst>
              <a:ext uri="{FF2B5EF4-FFF2-40B4-BE49-F238E27FC236}">
                <a16:creationId xmlns:a16="http://schemas.microsoft.com/office/drawing/2014/main" id="{C8B6BA88-FD5D-4153-B007-02A5B1927C6D}"/>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8" name="Straight Connector 57">
              <a:extLst>
                <a:ext uri="{FF2B5EF4-FFF2-40B4-BE49-F238E27FC236}">
                  <a16:creationId xmlns:a16="http://schemas.microsoft.com/office/drawing/2014/main" id="{6C24F468-3D4C-473E-AC31-9850A52E9B6F}"/>
                </a:ext>
              </a:extLst>
            </p:cNvPr>
            <p:cNvCxnSpPr>
              <a:cxnSpLocks/>
              <a:endCxn id="66"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FD3E207-67A3-4F8A-9164-C967465CED8B}"/>
                </a:ext>
              </a:extLst>
            </p:cNvPr>
            <p:cNvCxnSpPr>
              <a:cxnSpLocks/>
              <a:endCxn id="66"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8F003C3A-B885-4CF0-9F52-A78DAA3D57FB}"/>
                </a:ext>
              </a:extLst>
            </p:cNvPr>
            <p:cNvCxnSpPr>
              <a:cxnSpLocks/>
              <a:endCxn id="68"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9FD0E80-8220-48C9-BF69-1B54E42E0CE3}"/>
                </a:ext>
              </a:extLst>
            </p:cNvPr>
            <p:cNvCxnSpPr>
              <a:cxnSpLocks/>
              <a:endCxn id="68"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DA2D4BAF-983C-4923-9CE7-46F7E415141E}"/>
                </a:ext>
              </a:extLst>
            </p:cNvPr>
            <p:cNvCxnSpPr>
              <a:cxnSpLocks/>
              <a:endCxn id="68"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22C05A0-D7B0-4555-8918-C5D234A4610E}"/>
                </a:ext>
              </a:extLst>
            </p:cNvPr>
            <p:cNvCxnSpPr>
              <a:cxnSpLocks/>
              <a:endCxn id="68"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4" name="Group 63">
              <a:extLst>
                <a:ext uri="{FF2B5EF4-FFF2-40B4-BE49-F238E27FC236}">
                  <a16:creationId xmlns:a16="http://schemas.microsoft.com/office/drawing/2014/main" id="{ED6C32AD-7AA0-471E-9F64-647CFC0C298E}"/>
                </a:ext>
              </a:extLst>
            </p:cNvPr>
            <p:cNvGrpSpPr/>
            <p:nvPr userDrawn="1"/>
          </p:nvGrpSpPr>
          <p:grpSpPr>
            <a:xfrm rot="20927101">
              <a:off x="1346019" y="5892703"/>
              <a:ext cx="279574" cy="279574"/>
              <a:chOff x="6621516" y="4193628"/>
              <a:chExt cx="620110" cy="620110"/>
            </a:xfrm>
            <a:solidFill>
              <a:srgbClr val="FFFFFF"/>
            </a:solidFill>
          </p:grpSpPr>
          <p:sp>
            <p:nvSpPr>
              <p:cNvPr id="68" name="Oval 67">
                <a:extLst>
                  <a:ext uri="{FF2B5EF4-FFF2-40B4-BE49-F238E27FC236}">
                    <a16:creationId xmlns:a16="http://schemas.microsoft.com/office/drawing/2014/main" id="{03507DF7-19F6-4A6B-8F54-253DEF65EF5A}"/>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9" name="Oval 68">
                <a:extLst>
                  <a:ext uri="{FF2B5EF4-FFF2-40B4-BE49-F238E27FC236}">
                    <a16:creationId xmlns:a16="http://schemas.microsoft.com/office/drawing/2014/main" id="{CEB806AA-1151-4B6F-B75D-5C8506CA8B68}"/>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5" name="Group 64">
              <a:extLst>
                <a:ext uri="{FF2B5EF4-FFF2-40B4-BE49-F238E27FC236}">
                  <a16:creationId xmlns:a16="http://schemas.microsoft.com/office/drawing/2014/main" id="{FD7D61EB-1491-4E32-A733-6B24D8DA63C3}"/>
                </a:ext>
              </a:extLst>
            </p:cNvPr>
            <p:cNvGrpSpPr/>
            <p:nvPr userDrawn="1"/>
          </p:nvGrpSpPr>
          <p:grpSpPr>
            <a:xfrm rot="20927101">
              <a:off x="382597" y="5635228"/>
              <a:ext cx="231053" cy="231053"/>
              <a:chOff x="6621517" y="4193628"/>
              <a:chExt cx="620110" cy="620110"/>
            </a:xfrm>
            <a:solidFill>
              <a:srgbClr val="FFFFFF"/>
            </a:solidFill>
          </p:grpSpPr>
          <p:sp>
            <p:nvSpPr>
              <p:cNvPr id="66" name="Oval 65">
                <a:extLst>
                  <a:ext uri="{FF2B5EF4-FFF2-40B4-BE49-F238E27FC236}">
                    <a16:creationId xmlns:a16="http://schemas.microsoft.com/office/drawing/2014/main" id="{CFDE9304-9EEC-4DC4-872B-D5337355238B}"/>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7" name="Oval 66">
                <a:extLst>
                  <a:ext uri="{FF2B5EF4-FFF2-40B4-BE49-F238E27FC236}">
                    <a16:creationId xmlns:a16="http://schemas.microsoft.com/office/drawing/2014/main" id="{38EB9FF3-74F9-4456-B2D3-F858B1E90B43}"/>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0" name="Group 69">
            <a:extLst>
              <a:ext uri="{FF2B5EF4-FFF2-40B4-BE49-F238E27FC236}">
                <a16:creationId xmlns:a16="http://schemas.microsoft.com/office/drawing/2014/main" id="{8B48E67E-92BE-4792-806C-4804F4AE8911}"/>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1" name="Straight Connector 70">
              <a:extLst>
                <a:ext uri="{FF2B5EF4-FFF2-40B4-BE49-F238E27FC236}">
                  <a16:creationId xmlns:a16="http://schemas.microsoft.com/office/drawing/2014/main" id="{3C00604C-650C-4443-8349-465BE7DE9151}"/>
                </a:ext>
              </a:extLst>
            </p:cNvPr>
            <p:cNvCxnSpPr>
              <a:cxnSpLocks/>
              <a:stCxn id="84" idx="6"/>
              <a:endCxn id="90"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9D61DE8C-0574-45BF-8424-4A86FAB6D714}"/>
                </a:ext>
              </a:extLst>
            </p:cNvPr>
            <p:cNvCxnSpPr>
              <a:cxnSpLocks/>
              <a:endCxn id="90"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B14ECFFB-8088-4A4C-94E2-E2CB758CFC9E}"/>
                </a:ext>
              </a:extLst>
            </p:cNvPr>
            <p:cNvCxnSpPr>
              <a:cxnSpLocks/>
              <a:stCxn id="88" idx="1"/>
              <a:endCxn id="86"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6297DBD0-9B62-4C64-B0D3-DD4A0D3C7598}"/>
                </a:ext>
              </a:extLst>
            </p:cNvPr>
            <p:cNvCxnSpPr>
              <a:cxnSpLocks/>
              <a:stCxn id="88"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2EE24057-6341-4683-89D1-8F6C0FE9AA91}"/>
                </a:ext>
              </a:extLst>
            </p:cNvPr>
            <p:cNvCxnSpPr>
              <a:cxnSpLocks/>
              <a:stCxn id="84" idx="0"/>
              <a:endCxn id="86"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1DB18010-FAA6-44BB-BD63-99F417FEBB44}"/>
                </a:ext>
              </a:extLst>
            </p:cNvPr>
            <p:cNvCxnSpPr>
              <a:cxnSpLocks/>
              <a:stCxn id="90" idx="1"/>
              <a:endCxn id="86"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F5A0FFD9-8100-4319-977C-D8DEE462972A}"/>
                </a:ext>
              </a:extLst>
            </p:cNvPr>
            <p:cNvCxnSpPr>
              <a:cxnSpLocks/>
              <a:stCxn id="90" idx="7"/>
              <a:endCxn id="88"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8" name="Group 77">
              <a:extLst>
                <a:ext uri="{FF2B5EF4-FFF2-40B4-BE49-F238E27FC236}">
                  <a16:creationId xmlns:a16="http://schemas.microsoft.com/office/drawing/2014/main" id="{A689CCF4-8BA7-4CD3-89AE-23729F38D69F}"/>
                </a:ext>
              </a:extLst>
            </p:cNvPr>
            <p:cNvGrpSpPr/>
            <p:nvPr userDrawn="1"/>
          </p:nvGrpSpPr>
          <p:grpSpPr>
            <a:xfrm rot="20809762">
              <a:off x="10902383" y="5931128"/>
              <a:ext cx="445256" cy="445256"/>
              <a:chOff x="6649704" y="4221815"/>
              <a:chExt cx="563736" cy="563736"/>
            </a:xfrm>
            <a:solidFill>
              <a:srgbClr val="FFFFFF"/>
            </a:solidFill>
          </p:grpSpPr>
          <p:sp>
            <p:nvSpPr>
              <p:cNvPr id="90" name="Oval 89">
                <a:extLst>
                  <a:ext uri="{FF2B5EF4-FFF2-40B4-BE49-F238E27FC236}">
                    <a16:creationId xmlns:a16="http://schemas.microsoft.com/office/drawing/2014/main" id="{B7012578-84AE-48CD-A496-0103B7EB8229}"/>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1" name="Oval 90">
                <a:extLst>
                  <a:ext uri="{FF2B5EF4-FFF2-40B4-BE49-F238E27FC236}">
                    <a16:creationId xmlns:a16="http://schemas.microsoft.com/office/drawing/2014/main" id="{B3DF2738-1E7B-452D-9785-88364C23A1B1}"/>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A9C6A800-F2FD-4A7A-80C8-EDC833AB93F4}"/>
                </a:ext>
              </a:extLst>
            </p:cNvPr>
            <p:cNvGrpSpPr/>
            <p:nvPr userDrawn="1"/>
          </p:nvGrpSpPr>
          <p:grpSpPr>
            <a:xfrm rot="20809762">
              <a:off x="11923998" y="4516563"/>
              <a:ext cx="445256" cy="445256"/>
              <a:chOff x="6649704" y="4221815"/>
              <a:chExt cx="563736" cy="563736"/>
            </a:xfrm>
            <a:solidFill>
              <a:srgbClr val="FFFFFF"/>
            </a:solidFill>
          </p:grpSpPr>
          <p:sp>
            <p:nvSpPr>
              <p:cNvPr id="88" name="Oval 87">
                <a:extLst>
                  <a:ext uri="{FF2B5EF4-FFF2-40B4-BE49-F238E27FC236}">
                    <a16:creationId xmlns:a16="http://schemas.microsoft.com/office/drawing/2014/main" id="{9B0C4093-C6FB-4853-8EEC-6C57D1687FDD}"/>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9" name="Oval 88">
                <a:extLst>
                  <a:ext uri="{FF2B5EF4-FFF2-40B4-BE49-F238E27FC236}">
                    <a16:creationId xmlns:a16="http://schemas.microsoft.com/office/drawing/2014/main" id="{DC1092A4-0D04-4C14-869E-3D7BDD8ADD45}"/>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0" name="Group 79">
              <a:extLst>
                <a:ext uri="{FF2B5EF4-FFF2-40B4-BE49-F238E27FC236}">
                  <a16:creationId xmlns:a16="http://schemas.microsoft.com/office/drawing/2014/main" id="{6D027D3F-2621-418A-AD55-1F4E314EBD8E}"/>
                </a:ext>
              </a:extLst>
            </p:cNvPr>
            <p:cNvGrpSpPr/>
            <p:nvPr userDrawn="1"/>
          </p:nvGrpSpPr>
          <p:grpSpPr>
            <a:xfrm rot="20927101">
              <a:off x="9764978" y="4969908"/>
              <a:ext cx="279574" cy="279574"/>
              <a:chOff x="6621516" y="4193628"/>
              <a:chExt cx="620110" cy="620110"/>
            </a:xfrm>
            <a:solidFill>
              <a:srgbClr val="FFFFFF"/>
            </a:solidFill>
          </p:grpSpPr>
          <p:sp>
            <p:nvSpPr>
              <p:cNvPr id="86" name="Oval 85">
                <a:extLst>
                  <a:ext uri="{FF2B5EF4-FFF2-40B4-BE49-F238E27FC236}">
                    <a16:creationId xmlns:a16="http://schemas.microsoft.com/office/drawing/2014/main" id="{31AB6A5E-732C-4BFA-88BE-E2CD7E539C98}"/>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7" name="Oval 86">
                <a:extLst>
                  <a:ext uri="{FF2B5EF4-FFF2-40B4-BE49-F238E27FC236}">
                    <a16:creationId xmlns:a16="http://schemas.microsoft.com/office/drawing/2014/main" id="{3DB33DD3-0989-4631-AFB4-0A505005FAA7}"/>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1" name="Straight Connector 80">
              <a:extLst>
                <a:ext uri="{FF2B5EF4-FFF2-40B4-BE49-F238E27FC236}">
                  <a16:creationId xmlns:a16="http://schemas.microsoft.com/office/drawing/2014/main" id="{A643D833-FF1B-4CF3-999B-551BC9CD2662}"/>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2" name="Group 81">
              <a:extLst>
                <a:ext uri="{FF2B5EF4-FFF2-40B4-BE49-F238E27FC236}">
                  <a16:creationId xmlns:a16="http://schemas.microsoft.com/office/drawing/2014/main" id="{3B3EBE45-40C7-423D-A812-BFB452E42DD4}"/>
                </a:ext>
              </a:extLst>
            </p:cNvPr>
            <p:cNvGrpSpPr/>
            <p:nvPr userDrawn="1"/>
          </p:nvGrpSpPr>
          <p:grpSpPr>
            <a:xfrm rot="20927101">
              <a:off x="10031874" y="6308218"/>
              <a:ext cx="279574" cy="279574"/>
              <a:chOff x="6621517" y="4193628"/>
              <a:chExt cx="620110" cy="620110"/>
            </a:xfrm>
            <a:solidFill>
              <a:srgbClr val="FFFFFF"/>
            </a:solidFill>
          </p:grpSpPr>
          <p:sp>
            <p:nvSpPr>
              <p:cNvPr id="84" name="Oval 83">
                <a:extLst>
                  <a:ext uri="{FF2B5EF4-FFF2-40B4-BE49-F238E27FC236}">
                    <a16:creationId xmlns:a16="http://schemas.microsoft.com/office/drawing/2014/main" id="{3CA74E53-0672-4373-92D5-50C151623A4C}"/>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5" name="Oval 84">
                <a:extLst>
                  <a:ext uri="{FF2B5EF4-FFF2-40B4-BE49-F238E27FC236}">
                    <a16:creationId xmlns:a16="http://schemas.microsoft.com/office/drawing/2014/main" id="{FB636BFF-59CD-427B-908F-DF2C55BBDE4A}"/>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3" name="Straight Connector 82">
              <a:extLst>
                <a:ext uri="{FF2B5EF4-FFF2-40B4-BE49-F238E27FC236}">
                  <a16:creationId xmlns:a16="http://schemas.microsoft.com/office/drawing/2014/main" id="{9912D09B-C11E-44CC-A5C3-4E99F2A8046A}"/>
                </a:ext>
              </a:extLst>
            </p:cNvPr>
            <p:cNvCxnSpPr>
              <a:cxnSpLocks/>
              <a:endCxn id="90"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2" name="Group 91">
            <a:extLst>
              <a:ext uri="{FF2B5EF4-FFF2-40B4-BE49-F238E27FC236}">
                <a16:creationId xmlns:a16="http://schemas.microsoft.com/office/drawing/2014/main" id="{69DADC07-110C-462E-B652-C8CFDC5AA3E3}"/>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3" name="Straight Connector 92">
              <a:extLst>
                <a:ext uri="{FF2B5EF4-FFF2-40B4-BE49-F238E27FC236}">
                  <a16:creationId xmlns:a16="http://schemas.microsoft.com/office/drawing/2014/main" id="{4CDAD0DC-6582-4D3D-904A-16C14F0D698F}"/>
                </a:ext>
              </a:extLst>
            </p:cNvPr>
            <p:cNvCxnSpPr>
              <a:cxnSpLocks/>
              <a:stCxn id="105"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0C79F29B-DBCE-4368-9442-9A7443707589}"/>
                </a:ext>
              </a:extLst>
            </p:cNvPr>
            <p:cNvCxnSpPr>
              <a:cxnSpLocks/>
              <a:stCxn id="103" idx="0"/>
              <a:endCxn id="105"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705EAA3A-FDEA-4E9E-A111-24822C7D1955}"/>
                </a:ext>
              </a:extLst>
            </p:cNvPr>
            <p:cNvCxnSpPr>
              <a:cxnSpLocks/>
              <a:stCxn id="107" idx="6"/>
              <a:endCxn id="105"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05F41B82-D795-45F6-B74D-7B8C007243E1}"/>
                </a:ext>
              </a:extLst>
            </p:cNvPr>
            <p:cNvCxnSpPr>
              <a:cxnSpLocks/>
              <a:stCxn id="105"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4BC3505B-6AAA-44ED-82D7-048774C81C3C}"/>
                </a:ext>
              </a:extLst>
            </p:cNvPr>
            <p:cNvCxnSpPr>
              <a:cxnSpLocks/>
              <a:stCxn id="107" idx="5"/>
              <a:endCxn id="103"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587B76AD-8718-433D-AE2C-743AA4FE9964}"/>
                </a:ext>
              </a:extLst>
            </p:cNvPr>
            <p:cNvCxnSpPr>
              <a:cxnSpLocks/>
              <a:endCxn id="105"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A2466242-B6A6-4443-80A6-81E2D3239585}"/>
                </a:ext>
              </a:extLst>
            </p:cNvPr>
            <p:cNvCxnSpPr>
              <a:cxnSpLocks/>
              <a:stCxn id="103"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100" name="Group 99">
              <a:extLst>
                <a:ext uri="{FF2B5EF4-FFF2-40B4-BE49-F238E27FC236}">
                  <a16:creationId xmlns:a16="http://schemas.microsoft.com/office/drawing/2014/main" id="{C580E30D-1B68-4A6D-81A0-A5425B408955}"/>
                </a:ext>
              </a:extLst>
            </p:cNvPr>
            <p:cNvGrpSpPr/>
            <p:nvPr userDrawn="1"/>
          </p:nvGrpSpPr>
          <p:grpSpPr>
            <a:xfrm rot="20809762">
              <a:off x="9283863" y="399111"/>
              <a:ext cx="404778" cy="404778"/>
              <a:chOff x="6621517" y="4193628"/>
              <a:chExt cx="620110" cy="620110"/>
            </a:xfrm>
            <a:solidFill>
              <a:srgbClr val="FFFFFF"/>
            </a:solidFill>
          </p:grpSpPr>
          <p:sp>
            <p:nvSpPr>
              <p:cNvPr id="107" name="Oval 106">
                <a:extLst>
                  <a:ext uri="{FF2B5EF4-FFF2-40B4-BE49-F238E27FC236}">
                    <a16:creationId xmlns:a16="http://schemas.microsoft.com/office/drawing/2014/main" id="{2D212BC4-4F92-4AD8-B386-910A19C47529}"/>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8" name="Oval 107">
                <a:extLst>
                  <a:ext uri="{FF2B5EF4-FFF2-40B4-BE49-F238E27FC236}">
                    <a16:creationId xmlns:a16="http://schemas.microsoft.com/office/drawing/2014/main" id="{90724390-CFA4-4763-AB24-0109F60B9C9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D8F47D44-36F3-4775-94EA-B93499BFAC40}"/>
                </a:ext>
              </a:extLst>
            </p:cNvPr>
            <p:cNvGrpSpPr/>
            <p:nvPr userDrawn="1"/>
          </p:nvGrpSpPr>
          <p:grpSpPr>
            <a:xfrm>
              <a:off x="10445688" y="331770"/>
              <a:ext cx="279574" cy="279574"/>
              <a:chOff x="10445688" y="331770"/>
              <a:chExt cx="279574" cy="279574"/>
            </a:xfrm>
          </p:grpSpPr>
          <p:sp>
            <p:nvSpPr>
              <p:cNvPr id="105" name="Oval 104">
                <a:extLst>
                  <a:ext uri="{FF2B5EF4-FFF2-40B4-BE49-F238E27FC236}">
                    <a16:creationId xmlns:a16="http://schemas.microsoft.com/office/drawing/2014/main" id="{FEE507C5-6030-4938-9075-C02D50532AE5}"/>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6" name="Oval 105">
                <a:extLst>
                  <a:ext uri="{FF2B5EF4-FFF2-40B4-BE49-F238E27FC236}">
                    <a16:creationId xmlns:a16="http://schemas.microsoft.com/office/drawing/2014/main" id="{644FE56B-D257-4035-87AD-620293602F9A}"/>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2" name="Group 101">
              <a:extLst>
                <a:ext uri="{FF2B5EF4-FFF2-40B4-BE49-F238E27FC236}">
                  <a16:creationId xmlns:a16="http://schemas.microsoft.com/office/drawing/2014/main" id="{A8E62566-34E0-4F20-B71F-356FD648E482}"/>
                </a:ext>
              </a:extLst>
            </p:cNvPr>
            <p:cNvGrpSpPr/>
            <p:nvPr userDrawn="1"/>
          </p:nvGrpSpPr>
          <p:grpSpPr>
            <a:xfrm>
              <a:off x="10712583" y="1670080"/>
              <a:ext cx="279574" cy="279574"/>
              <a:chOff x="10712583" y="1670080"/>
              <a:chExt cx="279574" cy="279574"/>
            </a:xfrm>
          </p:grpSpPr>
          <p:sp>
            <p:nvSpPr>
              <p:cNvPr id="103" name="Oval 102">
                <a:extLst>
                  <a:ext uri="{FF2B5EF4-FFF2-40B4-BE49-F238E27FC236}">
                    <a16:creationId xmlns:a16="http://schemas.microsoft.com/office/drawing/2014/main" id="{DF2EBC28-0B6E-456C-882D-B2926A0EFF05}"/>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4" name="Oval 103">
                <a:extLst>
                  <a:ext uri="{FF2B5EF4-FFF2-40B4-BE49-F238E27FC236}">
                    <a16:creationId xmlns:a16="http://schemas.microsoft.com/office/drawing/2014/main" id="{E12DF232-3A32-4E9C-A154-35033A68D738}"/>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1291847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ith photo_black tex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62E1E1D-F8EE-C240-9AB2-FB6268723E08}"/>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20" name="Rectangle 119">
            <a:extLst>
              <a:ext uri="{FF2B5EF4-FFF2-40B4-BE49-F238E27FC236}">
                <a16:creationId xmlns:a16="http://schemas.microsoft.com/office/drawing/2014/main" id="{9CA3154D-D2B1-4B78-B0D9-C91EBE4DA0C6}"/>
              </a:ext>
              <a:ext uri="{C183D7F6-B498-43B3-948B-1728B52AA6E4}">
                <adec:decorative xmlns:adec="http://schemas.microsoft.com/office/drawing/2017/decorative" val="1"/>
              </a:ext>
            </a:extLst>
          </p:cNvPr>
          <p:cNvSpPr/>
          <p:nvPr userDrawn="1"/>
        </p:nvSpPr>
        <p:spPr bwMode="auto">
          <a:xfrm>
            <a:off x="4664601" y="0"/>
            <a:ext cx="7527400" cy="6858000"/>
          </a:xfrm>
          <a:prstGeom prst="rect">
            <a:avLst/>
          </a:prstGeom>
          <a:gradFill flip="none" rotWithShape="1">
            <a:gsLst>
              <a:gs pos="0">
                <a:schemeClr val="tx1">
                  <a:alpha val="0"/>
                </a:schemeClr>
              </a:gs>
              <a:gs pos="100000">
                <a:schemeClr val="tx1">
                  <a:alpha val="5100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172" name="Rectangle 171">
            <a:extLst>
              <a:ext uri="{FF2B5EF4-FFF2-40B4-BE49-F238E27FC236}">
                <a16:creationId xmlns:a16="http://schemas.microsoft.com/office/drawing/2014/main" id="{F20E920D-9D1E-470D-8E1E-5E5ED2762900}"/>
              </a:ext>
            </a:extLst>
          </p:cNvPr>
          <p:cNvSpPr/>
          <p:nvPr userDrawn="1"/>
        </p:nvSpPr>
        <p:spPr bwMode="auto">
          <a:xfrm flipH="1">
            <a:off x="-1" y="0"/>
            <a:ext cx="5958840" cy="6858000"/>
          </a:xfrm>
          <a:prstGeom prst="rect">
            <a:avLst/>
          </a:prstGeom>
          <a:gradFill flip="none" rotWithShape="1">
            <a:gsLst>
              <a:gs pos="0">
                <a:schemeClr val="bg1">
                  <a:alpha val="0"/>
                </a:schemeClr>
              </a:gs>
              <a:gs pos="100000">
                <a:schemeClr val="bg1">
                  <a:alpha val="4500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a:xfrm>
            <a:off x="584200" y="2425780"/>
            <a:ext cx="5083629" cy="1107996"/>
          </a:xfrm>
          <a:noFill/>
        </p:spPr>
        <p:txBody>
          <a:bodyPr wrap="square" lIns="0" tIns="0" rIns="0" bIns="0" anchor="b" anchorCtr="0">
            <a:spAutoFit/>
          </a:bodyPr>
          <a:lstStyle>
            <a:lvl1pPr>
              <a:defRPr sz="3600" spc="-50" baseline="0">
                <a:gradFill>
                  <a:gsLst>
                    <a:gs pos="21764">
                      <a:srgbClr val="1A1A1A"/>
                    </a:gs>
                    <a:gs pos="12500">
                      <a:srgbClr val="1A1A1A"/>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5084064" cy="246221"/>
          </a:xfrm>
          <a:noFill/>
        </p:spPr>
        <p:txBody>
          <a:bodyPr wrap="square" lIns="0" tIns="0" rIns="0" bIns="0">
            <a:spAutoFit/>
          </a:bodyPr>
          <a:lstStyle>
            <a:lvl1pPr marL="0" indent="0">
              <a:spcBef>
                <a:spcPts val="0"/>
              </a:spcBef>
              <a:buNone/>
              <a:defRPr sz="1600" spc="0" baseline="0">
                <a:gradFill>
                  <a:gsLst>
                    <a:gs pos="21764">
                      <a:srgbClr val="1A1A1A"/>
                    </a:gs>
                    <a:gs pos="12500">
                      <a:srgbClr val="1A1A1A"/>
                    </a:gs>
                  </a:gsLst>
                  <a:lin ang="5400000" scaled="0"/>
                </a:gradFill>
                <a:latin typeface="+mn-lt"/>
                <a:cs typeface="Segoe UI" panose="020B0502040204020203" pitchFamily="34" charset="0"/>
              </a:defRPr>
            </a:lvl1pPr>
          </a:lstStyle>
          <a:p>
            <a:pPr lvl="0"/>
            <a:r>
              <a:rPr lang="en-US"/>
              <a:t>Speaker name or subtitle text</a:t>
            </a:r>
          </a:p>
        </p:txBody>
      </p:sp>
      <p:pic>
        <p:nvPicPr>
          <p:cNvPr id="3" name="Picture 2">
            <a:extLst>
              <a:ext uri="{FF2B5EF4-FFF2-40B4-BE49-F238E27FC236}">
                <a16:creationId xmlns:a16="http://schemas.microsoft.com/office/drawing/2014/main" id="{1E3A7BD9-40A1-4AED-8936-B28F537777A8}"/>
              </a:ext>
            </a:extLst>
          </p:cNvPr>
          <p:cNvPicPr>
            <a:picLocks noChangeAspect="1"/>
          </p:cNvPicPr>
          <p:nvPr/>
        </p:nvPicPr>
        <p:blipFill>
          <a:blip r:embed="rId3"/>
          <a:srcRect/>
          <a:stretch/>
        </p:blipFill>
        <p:spPr>
          <a:xfrm>
            <a:off x="390280" y="405358"/>
            <a:ext cx="1785212" cy="656678"/>
          </a:xfrm>
          <a:prstGeom prst="rect">
            <a:avLst/>
          </a:prstGeom>
        </p:spPr>
      </p:pic>
      <p:grpSp>
        <p:nvGrpSpPr>
          <p:cNvPr id="114" name="Group 113">
            <a:extLst>
              <a:ext uri="{FF2B5EF4-FFF2-40B4-BE49-F238E27FC236}">
                <a16:creationId xmlns:a16="http://schemas.microsoft.com/office/drawing/2014/main" id="{6A198C38-DBEA-4B35-8F14-249E3319C7C8}"/>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115" name="Straight Connector 114">
              <a:extLst>
                <a:ext uri="{FF2B5EF4-FFF2-40B4-BE49-F238E27FC236}">
                  <a16:creationId xmlns:a16="http://schemas.microsoft.com/office/drawing/2014/main" id="{0C7A4705-2B2E-47D9-824C-C53C9E5B1EA3}"/>
                </a:ext>
              </a:extLst>
            </p:cNvPr>
            <p:cNvCxnSpPr>
              <a:cxnSpLocks/>
              <a:stCxn id="129" idx="6"/>
              <a:endCxn id="135"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116" name="Straight Connector 115">
              <a:extLst>
                <a:ext uri="{FF2B5EF4-FFF2-40B4-BE49-F238E27FC236}">
                  <a16:creationId xmlns:a16="http://schemas.microsoft.com/office/drawing/2014/main" id="{643FA196-4433-4A86-97D2-29C0150E4D76}"/>
                </a:ext>
              </a:extLst>
            </p:cNvPr>
            <p:cNvCxnSpPr>
              <a:cxnSpLocks/>
              <a:endCxn id="135"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7" name="Straight Connector 116">
              <a:extLst>
                <a:ext uri="{FF2B5EF4-FFF2-40B4-BE49-F238E27FC236}">
                  <a16:creationId xmlns:a16="http://schemas.microsoft.com/office/drawing/2014/main" id="{C8DAFBE8-86F5-4A92-BB65-089B6267906B}"/>
                </a:ext>
              </a:extLst>
            </p:cNvPr>
            <p:cNvCxnSpPr>
              <a:cxnSpLocks/>
              <a:stCxn id="133" idx="1"/>
              <a:endCxn id="131"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8" name="Straight Connector 117">
              <a:extLst>
                <a:ext uri="{FF2B5EF4-FFF2-40B4-BE49-F238E27FC236}">
                  <a16:creationId xmlns:a16="http://schemas.microsoft.com/office/drawing/2014/main" id="{00E6CD16-ABD3-4EA8-A42F-BC8EC87B74E9}"/>
                </a:ext>
              </a:extLst>
            </p:cNvPr>
            <p:cNvCxnSpPr>
              <a:cxnSpLocks/>
              <a:stCxn id="133"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9" name="Straight Connector 118">
              <a:extLst>
                <a:ext uri="{FF2B5EF4-FFF2-40B4-BE49-F238E27FC236}">
                  <a16:creationId xmlns:a16="http://schemas.microsoft.com/office/drawing/2014/main" id="{D384DD65-3434-4424-8A2E-C1D0BF25117E}"/>
                </a:ext>
              </a:extLst>
            </p:cNvPr>
            <p:cNvCxnSpPr>
              <a:cxnSpLocks/>
              <a:stCxn id="129" idx="0"/>
              <a:endCxn id="131"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21" name="Straight Connector 120">
              <a:extLst>
                <a:ext uri="{FF2B5EF4-FFF2-40B4-BE49-F238E27FC236}">
                  <a16:creationId xmlns:a16="http://schemas.microsoft.com/office/drawing/2014/main" id="{20548FE2-4A38-44D1-8413-1612CC2A9D43}"/>
                </a:ext>
              </a:extLst>
            </p:cNvPr>
            <p:cNvCxnSpPr>
              <a:cxnSpLocks/>
              <a:stCxn id="135" idx="1"/>
              <a:endCxn id="131"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22" name="Straight Connector 121">
              <a:extLst>
                <a:ext uri="{FF2B5EF4-FFF2-40B4-BE49-F238E27FC236}">
                  <a16:creationId xmlns:a16="http://schemas.microsoft.com/office/drawing/2014/main" id="{240D5418-3E25-4FF4-8924-30E5E7E64306}"/>
                </a:ext>
              </a:extLst>
            </p:cNvPr>
            <p:cNvCxnSpPr>
              <a:cxnSpLocks/>
              <a:stCxn id="135" idx="7"/>
              <a:endCxn id="133"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23" name="Group 122">
              <a:extLst>
                <a:ext uri="{FF2B5EF4-FFF2-40B4-BE49-F238E27FC236}">
                  <a16:creationId xmlns:a16="http://schemas.microsoft.com/office/drawing/2014/main" id="{7F71EB81-4322-4BE3-9DE0-1C828D14D022}"/>
                </a:ext>
              </a:extLst>
            </p:cNvPr>
            <p:cNvGrpSpPr/>
            <p:nvPr userDrawn="1"/>
          </p:nvGrpSpPr>
          <p:grpSpPr>
            <a:xfrm rot="20809762">
              <a:off x="10902383" y="5931128"/>
              <a:ext cx="445256" cy="445256"/>
              <a:chOff x="6649704" y="4221815"/>
              <a:chExt cx="563736" cy="563736"/>
            </a:xfrm>
            <a:solidFill>
              <a:srgbClr val="FFFFFF"/>
            </a:solidFill>
          </p:grpSpPr>
          <p:sp>
            <p:nvSpPr>
              <p:cNvPr id="135" name="Oval 134">
                <a:extLst>
                  <a:ext uri="{FF2B5EF4-FFF2-40B4-BE49-F238E27FC236}">
                    <a16:creationId xmlns:a16="http://schemas.microsoft.com/office/drawing/2014/main" id="{6AF446D3-0711-4E35-B7FA-56EAE4791675}"/>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6" name="Oval 135">
                <a:extLst>
                  <a:ext uri="{FF2B5EF4-FFF2-40B4-BE49-F238E27FC236}">
                    <a16:creationId xmlns:a16="http://schemas.microsoft.com/office/drawing/2014/main" id="{057760DD-5617-42E0-884C-F3C493FD51F5}"/>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24" name="Group 123">
              <a:extLst>
                <a:ext uri="{FF2B5EF4-FFF2-40B4-BE49-F238E27FC236}">
                  <a16:creationId xmlns:a16="http://schemas.microsoft.com/office/drawing/2014/main" id="{2FFA6A4C-FD97-4D22-8ECE-FD23B0428F21}"/>
                </a:ext>
              </a:extLst>
            </p:cNvPr>
            <p:cNvGrpSpPr/>
            <p:nvPr userDrawn="1"/>
          </p:nvGrpSpPr>
          <p:grpSpPr>
            <a:xfrm rot="20809762">
              <a:off x="11923998" y="4516563"/>
              <a:ext cx="445256" cy="445256"/>
              <a:chOff x="6649704" y="4221815"/>
              <a:chExt cx="563736" cy="563736"/>
            </a:xfrm>
            <a:solidFill>
              <a:srgbClr val="FFFFFF"/>
            </a:solidFill>
          </p:grpSpPr>
          <p:sp>
            <p:nvSpPr>
              <p:cNvPr id="133" name="Oval 132">
                <a:extLst>
                  <a:ext uri="{FF2B5EF4-FFF2-40B4-BE49-F238E27FC236}">
                    <a16:creationId xmlns:a16="http://schemas.microsoft.com/office/drawing/2014/main" id="{4146453F-C57E-4D13-BA9C-6D70758923ED}"/>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4" name="Oval 133">
                <a:extLst>
                  <a:ext uri="{FF2B5EF4-FFF2-40B4-BE49-F238E27FC236}">
                    <a16:creationId xmlns:a16="http://schemas.microsoft.com/office/drawing/2014/main" id="{49A50820-3759-4E41-8599-DB0309F7F7F6}"/>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25" name="Group 124">
              <a:extLst>
                <a:ext uri="{FF2B5EF4-FFF2-40B4-BE49-F238E27FC236}">
                  <a16:creationId xmlns:a16="http://schemas.microsoft.com/office/drawing/2014/main" id="{948AEB7B-FFC5-4795-B46B-12F67BF2621C}"/>
                </a:ext>
              </a:extLst>
            </p:cNvPr>
            <p:cNvGrpSpPr/>
            <p:nvPr userDrawn="1"/>
          </p:nvGrpSpPr>
          <p:grpSpPr>
            <a:xfrm rot="20927101">
              <a:off x="9764978" y="4969908"/>
              <a:ext cx="279574" cy="279574"/>
              <a:chOff x="6621516" y="4193628"/>
              <a:chExt cx="620110" cy="620110"/>
            </a:xfrm>
            <a:solidFill>
              <a:srgbClr val="FFFFFF"/>
            </a:solidFill>
          </p:grpSpPr>
          <p:sp>
            <p:nvSpPr>
              <p:cNvPr id="131" name="Oval 130">
                <a:extLst>
                  <a:ext uri="{FF2B5EF4-FFF2-40B4-BE49-F238E27FC236}">
                    <a16:creationId xmlns:a16="http://schemas.microsoft.com/office/drawing/2014/main" id="{BF4D57D6-93DF-4BE5-8416-ED986FC4282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2" name="Oval 131">
                <a:extLst>
                  <a:ext uri="{FF2B5EF4-FFF2-40B4-BE49-F238E27FC236}">
                    <a16:creationId xmlns:a16="http://schemas.microsoft.com/office/drawing/2014/main" id="{48FF4970-3868-4A1E-9C4F-AAF1E395101E}"/>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26" name="Straight Connector 125">
              <a:extLst>
                <a:ext uri="{FF2B5EF4-FFF2-40B4-BE49-F238E27FC236}">
                  <a16:creationId xmlns:a16="http://schemas.microsoft.com/office/drawing/2014/main" id="{1359FBAB-C556-4C3D-BFE6-CBA30A80B349}"/>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27" name="Group 126">
              <a:extLst>
                <a:ext uri="{FF2B5EF4-FFF2-40B4-BE49-F238E27FC236}">
                  <a16:creationId xmlns:a16="http://schemas.microsoft.com/office/drawing/2014/main" id="{AB8E9650-D700-40CF-B967-8985A91780FB}"/>
                </a:ext>
              </a:extLst>
            </p:cNvPr>
            <p:cNvGrpSpPr/>
            <p:nvPr userDrawn="1"/>
          </p:nvGrpSpPr>
          <p:grpSpPr>
            <a:xfrm rot="20927101">
              <a:off x="10031874" y="6308218"/>
              <a:ext cx="279574" cy="279574"/>
              <a:chOff x="6621517" y="4193628"/>
              <a:chExt cx="620110" cy="620110"/>
            </a:xfrm>
            <a:solidFill>
              <a:srgbClr val="FFFFFF"/>
            </a:solidFill>
          </p:grpSpPr>
          <p:sp>
            <p:nvSpPr>
              <p:cNvPr id="129" name="Oval 128">
                <a:extLst>
                  <a:ext uri="{FF2B5EF4-FFF2-40B4-BE49-F238E27FC236}">
                    <a16:creationId xmlns:a16="http://schemas.microsoft.com/office/drawing/2014/main" id="{563F3A7E-7A7A-45B0-8933-7A9BF9DB9E57}"/>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0" name="Oval 129">
                <a:extLst>
                  <a:ext uri="{FF2B5EF4-FFF2-40B4-BE49-F238E27FC236}">
                    <a16:creationId xmlns:a16="http://schemas.microsoft.com/office/drawing/2014/main" id="{AAE9E675-FC69-4DEE-9C03-D88720E32D72}"/>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28" name="Straight Connector 127">
              <a:extLst>
                <a:ext uri="{FF2B5EF4-FFF2-40B4-BE49-F238E27FC236}">
                  <a16:creationId xmlns:a16="http://schemas.microsoft.com/office/drawing/2014/main" id="{E951233C-E599-4B1B-9199-D52BEEEF5CA6}"/>
                </a:ext>
              </a:extLst>
            </p:cNvPr>
            <p:cNvCxnSpPr>
              <a:cxnSpLocks/>
              <a:endCxn id="135"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137" name="Group 136">
            <a:extLst>
              <a:ext uri="{FF2B5EF4-FFF2-40B4-BE49-F238E27FC236}">
                <a16:creationId xmlns:a16="http://schemas.microsoft.com/office/drawing/2014/main" id="{EAA7515E-89B5-4921-AB23-FF6511952BCE}"/>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138" name="Straight Connector 137">
              <a:extLst>
                <a:ext uri="{FF2B5EF4-FFF2-40B4-BE49-F238E27FC236}">
                  <a16:creationId xmlns:a16="http://schemas.microsoft.com/office/drawing/2014/main" id="{48F6A22B-7C46-4370-86B7-34EFD1C53370}"/>
                </a:ext>
              </a:extLst>
            </p:cNvPr>
            <p:cNvCxnSpPr>
              <a:cxnSpLocks/>
              <a:stCxn id="150" idx="0"/>
            </p:cNvCxnSpPr>
            <p:nvPr userDrawn="1"/>
          </p:nvCxnSpPr>
          <p:spPr>
            <a:xfrm flipH="1" flipV="1">
              <a:off x="10489134" y="-24305"/>
              <a:ext cx="69154" cy="358744"/>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39" name="Straight Connector 138">
              <a:extLst>
                <a:ext uri="{FF2B5EF4-FFF2-40B4-BE49-F238E27FC236}">
                  <a16:creationId xmlns:a16="http://schemas.microsoft.com/office/drawing/2014/main" id="{7AC02642-175F-40E6-A690-1D41C03CF513}"/>
                </a:ext>
              </a:extLst>
            </p:cNvPr>
            <p:cNvCxnSpPr>
              <a:cxnSpLocks/>
              <a:stCxn id="148" idx="0"/>
              <a:endCxn id="150" idx="4"/>
            </p:cNvCxnSpPr>
            <p:nvPr userDrawn="1"/>
          </p:nvCxnSpPr>
          <p:spPr>
            <a:xfrm flipH="1" flipV="1">
              <a:off x="10612662" y="608675"/>
              <a:ext cx="212521" cy="1064074"/>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0" name="Straight Connector 139">
              <a:extLst>
                <a:ext uri="{FF2B5EF4-FFF2-40B4-BE49-F238E27FC236}">
                  <a16:creationId xmlns:a16="http://schemas.microsoft.com/office/drawing/2014/main" id="{2905AC17-617A-40DB-84BC-06068D93B141}"/>
                </a:ext>
              </a:extLst>
            </p:cNvPr>
            <p:cNvCxnSpPr>
              <a:cxnSpLocks/>
              <a:stCxn id="152" idx="6"/>
              <a:endCxn id="150" idx="2"/>
            </p:cNvCxnSpPr>
            <p:nvPr userDrawn="1"/>
          </p:nvCxnSpPr>
          <p:spPr>
            <a:xfrm flipV="1">
              <a:off x="9683317" y="498744"/>
              <a:ext cx="765040" cy="56641"/>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1" name="Straight Connector 140">
              <a:extLst>
                <a:ext uri="{FF2B5EF4-FFF2-40B4-BE49-F238E27FC236}">
                  <a16:creationId xmlns:a16="http://schemas.microsoft.com/office/drawing/2014/main" id="{8D0278C1-0C60-4E65-A781-AA50465DEBD6}"/>
                </a:ext>
              </a:extLst>
            </p:cNvPr>
            <p:cNvCxnSpPr>
              <a:cxnSpLocks/>
              <a:stCxn id="150" idx="5"/>
            </p:cNvCxnSpPr>
            <p:nvPr userDrawn="1"/>
          </p:nvCxnSpPr>
          <p:spPr>
            <a:xfrm>
              <a:off x="10701656" y="549289"/>
              <a:ext cx="1718509" cy="576898"/>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2" name="Straight Connector 141">
              <a:extLst>
                <a:ext uri="{FF2B5EF4-FFF2-40B4-BE49-F238E27FC236}">
                  <a16:creationId xmlns:a16="http://schemas.microsoft.com/office/drawing/2014/main" id="{676EE6EA-D5C1-40FD-807B-0A53472A2150}"/>
                </a:ext>
              </a:extLst>
            </p:cNvPr>
            <p:cNvCxnSpPr>
              <a:cxnSpLocks/>
              <a:stCxn id="152" idx="5"/>
              <a:endCxn id="148" idx="1"/>
            </p:cNvCxnSpPr>
            <p:nvPr userDrawn="1"/>
          </p:nvCxnSpPr>
          <p:spPr>
            <a:xfrm>
              <a:off x="9658207" y="708238"/>
              <a:ext cx="1077982" cy="1023897"/>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3" name="Straight Connector 142">
              <a:extLst>
                <a:ext uri="{FF2B5EF4-FFF2-40B4-BE49-F238E27FC236}">
                  <a16:creationId xmlns:a16="http://schemas.microsoft.com/office/drawing/2014/main" id="{031B1F9F-22BE-4457-A541-292C8A4A04A7}"/>
                </a:ext>
              </a:extLst>
            </p:cNvPr>
            <p:cNvCxnSpPr>
              <a:cxnSpLocks/>
              <a:endCxn id="150" idx="6"/>
            </p:cNvCxnSpPr>
            <p:nvPr userDrawn="1"/>
          </p:nvCxnSpPr>
          <p:spPr>
            <a:xfrm flipH="1">
              <a:off x="10722593" y="261233"/>
              <a:ext cx="1505856" cy="183137"/>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4" name="Straight Connector 143">
              <a:extLst>
                <a:ext uri="{FF2B5EF4-FFF2-40B4-BE49-F238E27FC236}">
                  <a16:creationId xmlns:a16="http://schemas.microsoft.com/office/drawing/2014/main" id="{F9D0B27D-274F-42B2-9435-D17EAD7FA22C}"/>
                </a:ext>
              </a:extLst>
            </p:cNvPr>
            <p:cNvCxnSpPr>
              <a:cxnSpLocks/>
              <a:stCxn id="148" idx="6"/>
            </p:cNvCxnSpPr>
            <p:nvPr userDrawn="1"/>
          </p:nvCxnSpPr>
          <p:spPr>
            <a:xfrm flipV="1">
              <a:off x="10989488" y="1065810"/>
              <a:ext cx="1430677" cy="716870"/>
            </a:xfrm>
            <a:prstGeom prst="line">
              <a:avLst/>
            </a:prstGeom>
            <a:noFill/>
            <a:ln w="28575" cap="flat" cmpd="sng" algn="ctr">
              <a:solidFill>
                <a:srgbClr val="FFFFFF">
                  <a:alpha val="25000"/>
                </a:srgbClr>
              </a:solidFill>
              <a:prstDash val="solid"/>
              <a:headEnd type="none" w="lg" len="med"/>
              <a:tailEnd type="none" w="lg" len="med"/>
            </a:ln>
            <a:effectLst/>
          </p:spPr>
        </p:cxnSp>
        <p:grpSp>
          <p:nvGrpSpPr>
            <p:cNvPr id="145" name="Group 144">
              <a:extLst>
                <a:ext uri="{FF2B5EF4-FFF2-40B4-BE49-F238E27FC236}">
                  <a16:creationId xmlns:a16="http://schemas.microsoft.com/office/drawing/2014/main" id="{B62BECF6-85D8-4C5B-8EF5-DDE80D27E7F6}"/>
                </a:ext>
              </a:extLst>
            </p:cNvPr>
            <p:cNvGrpSpPr/>
            <p:nvPr userDrawn="1"/>
          </p:nvGrpSpPr>
          <p:grpSpPr>
            <a:xfrm rot="20809762">
              <a:off x="9283863" y="399111"/>
              <a:ext cx="404778" cy="404778"/>
              <a:chOff x="6621517" y="4193628"/>
              <a:chExt cx="620110" cy="620110"/>
            </a:xfrm>
            <a:solidFill>
              <a:srgbClr val="FFFFFF"/>
            </a:solidFill>
          </p:grpSpPr>
          <p:sp>
            <p:nvSpPr>
              <p:cNvPr id="152" name="Oval 151">
                <a:extLst>
                  <a:ext uri="{FF2B5EF4-FFF2-40B4-BE49-F238E27FC236}">
                    <a16:creationId xmlns:a16="http://schemas.microsoft.com/office/drawing/2014/main" id="{9F77F92A-9074-4274-BDBF-CF1ADE597E54}"/>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3" name="Oval 152">
                <a:extLst>
                  <a:ext uri="{FF2B5EF4-FFF2-40B4-BE49-F238E27FC236}">
                    <a16:creationId xmlns:a16="http://schemas.microsoft.com/office/drawing/2014/main" id="{D652D6DB-91BD-4EF8-86C8-F1525D6076FE}"/>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46" name="Group 145">
              <a:extLst>
                <a:ext uri="{FF2B5EF4-FFF2-40B4-BE49-F238E27FC236}">
                  <a16:creationId xmlns:a16="http://schemas.microsoft.com/office/drawing/2014/main" id="{47F65EA7-77E2-4EF1-B659-477A32014771}"/>
                </a:ext>
              </a:extLst>
            </p:cNvPr>
            <p:cNvGrpSpPr/>
            <p:nvPr userDrawn="1"/>
          </p:nvGrpSpPr>
          <p:grpSpPr>
            <a:xfrm>
              <a:off x="10445688" y="331770"/>
              <a:ext cx="279574" cy="279574"/>
              <a:chOff x="10445688" y="331770"/>
              <a:chExt cx="279574" cy="279574"/>
            </a:xfrm>
          </p:grpSpPr>
          <p:sp>
            <p:nvSpPr>
              <p:cNvPr id="150" name="Oval 149">
                <a:extLst>
                  <a:ext uri="{FF2B5EF4-FFF2-40B4-BE49-F238E27FC236}">
                    <a16:creationId xmlns:a16="http://schemas.microsoft.com/office/drawing/2014/main" id="{DE37D74C-6332-4C01-9C54-5FACDB47F05F}"/>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1" name="Oval 150">
                <a:extLst>
                  <a:ext uri="{FF2B5EF4-FFF2-40B4-BE49-F238E27FC236}">
                    <a16:creationId xmlns:a16="http://schemas.microsoft.com/office/drawing/2014/main" id="{9AEE6246-B841-4845-B1F0-22A7D3DC842E}"/>
                  </a:ext>
                </a:extLst>
              </p:cNvPr>
              <p:cNvSpPr/>
              <p:nvPr/>
            </p:nvSpPr>
            <p:spPr bwMode="auto">
              <a:xfrm rot="20927101">
                <a:off x="10478858" y="364940"/>
                <a:ext cx="213235" cy="213235"/>
              </a:xfrm>
              <a:prstGeom prst="ellipse">
                <a:avLst/>
              </a:prstGeom>
              <a:solidFill>
                <a:srgbClr val="E6E6E6"/>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47" name="Group 146">
              <a:extLst>
                <a:ext uri="{FF2B5EF4-FFF2-40B4-BE49-F238E27FC236}">
                  <a16:creationId xmlns:a16="http://schemas.microsoft.com/office/drawing/2014/main" id="{E35A82BA-38DE-45A0-94D9-C6ADE954434E}"/>
                </a:ext>
              </a:extLst>
            </p:cNvPr>
            <p:cNvGrpSpPr/>
            <p:nvPr userDrawn="1"/>
          </p:nvGrpSpPr>
          <p:grpSpPr>
            <a:xfrm>
              <a:off x="10712583" y="1670080"/>
              <a:ext cx="279574" cy="279574"/>
              <a:chOff x="10712583" y="1670080"/>
              <a:chExt cx="279574" cy="279574"/>
            </a:xfrm>
          </p:grpSpPr>
          <p:sp>
            <p:nvSpPr>
              <p:cNvPr id="148" name="Oval 147">
                <a:extLst>
                  <a:ext uri="{FF2B5EF4-FFF2-40B4-BE49-F238E27FC236}">
                    <a16:creationId xmlns:a16="http://schemas.microsoft.com/office/drawing/2014/main" id="{24477C25-CEB6-4CE0-8C0A-26378C26D007}"/>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49" name="Oval 148">
                <a:extLst>
                  <a:ext uri="{FF2B5EF4-FFF2-40B4-BE49-F238E27FC236}">
                    <a16:creationId xmlns:a16="http://schemas.microsoft.com/office/drawing/2014/main" id="{93A98115-C617-40EE-95C7-E2DD2274DEA0}"/>
                  </a:ext>
                </a:extLst>
              </p:cNvPr>
              <p:cNvSpPr/>
              <p:nvPr/>
            </p:nvSpPr>
            <p:spPr bwMode="auto">
              <a:xfrm rot="20927101">
                <a:off x="10745753" y="1703250"/>
                <a:ext cx="213235" cy="213235"/>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1893919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Title Slide wiith photo_black tex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F00331-AB6F-4E6B-BE37-91FD5A77418B}"/>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flipH="1">
            <a:off x="0" y="0"/>
            <a:ext cx="12192000" cy="6858000"/>
          </a:xfrm>
          <a:prstGeom prst="rect">
            <a:avLst/>
          </a:prstGeom>
        </p:spPr>
      </p:pic>
      <p:sp>
        <p:nvSpPr>
          <p:cNvPr id="120" name="Rectangle 119">
            <a:extLst>
              <a:ext uri="{FF2B5EF4-FFF2-40B4-BE49-F238E27FC236}">
                <a16:creationId xmlns:a16="http://schemas.microsoft.com/office/drawing/2014/main" id="{9CA3154D-D2B1-4B78-B0D9-C91EBE4DA0C6}"/>
              </a:ext>
            </a:extLst>
          </p:cNvPr>
          <p:cNvSpPr/>
          <p:nvPr userDrawn="1"/>
        </p:nvSpPr>
        <p:spPr bwMode="auto">
          <a:xfrm flipH="1">
            <a:off x="0" y="0"/>
            <a:ext cx="8337832" cy="6858000"/>
          </a:xfrm>
          <a:prstGeom prst="rect">
            <a:avLst/>
          </a:prstGeom>
          <a:gradFill flip="none" rotWithShape="1">
            <a:gsLst>
              <a:gs pos="0">
                <a:schemeClr val="bg1">
                  <a:alpha val="0"/>
                </a:schemeClr>
              </a:gs>
              <a:gs pos="70000">
                <a:schemeClr val="bg1">
                  <a:alpha val="8400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a:xfrm>
            <a:off x="584200" y="2979778"/>
            <a:ext cx="6685280" cy="553998"/>
          </a:xfrm>
          <a:noFill/>
        </p:spPr>
        <p:txBody>
          <a:bodyPr wrap="square" lIns="0" tIns="0" rIns="0" bIns="0" anchor="b" anchorCtr="0">
            <a:spAutoFit/>
          </a:bodyPr>
          <a:lstStyle>
            <a:lvl1pPr>
              <a:defRPr sz="3600" spc="-50" baseline="0">
                <a:gradFill>
                  <a:gsLst>
                    <a:gs pos="21764">
                      <a:srgbClr val="1A1A1A"/>
                    </a:gs>
                    <a:gs pos="12500">
                      <a:srgbClr val="1A1A1A"/>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6685852" cy="246221"/>
          </a:xfrm>
          <a:noFill/>
        </p:spPr>
        <p:txBody>
          <a:bodyPr wrap="square" lIns="0" tIns="0" rIns="0" bIns="0">
            <a:spAutoFit/>
          </a:bodyPr>
          <a:lstStyle>
            <a:lvl1pPr marL="0" indent="0">
              <a:spcBef>
                <a:spcPts val="0"/>
              </a:spcBef>
              <a:buNone/>
              <a:defRPr sz="1600" spc="0" baseline="0">
                <a:gradFill>
                  <a:gsLst>
                    <a:gs pos="21764">
                      <a:srgbClr val="1A1A1A"/>
                    </a:gs>
                    <a:gs pos="12500">
                      <a:srgbClr val="1A1A1A"/>
                    </a:gs>
                  </a:gsLst>
                  <a:lin ang="5400000" scaled="0"/>
                </a:gradFill>
                <a:latin typeface="+mn-lt"/>
                <a:cs typeface="Segoe UI" panose="020B0502040204020203" pitchFamily="34" charset="0"/>
              </a:defRPr>
            </a:lvl1pPr>
          </a:lstStyle>
          <a:p>
            <a:pPr lvl="0"/>
            <a:r>
              <a:rPr lang="en-US"/>
              <a:t>Speaker name or subtitle text</a:t>
            </a:r>
          </a:p>
        </p:txBody>
      </p:sp>
      <p:pic>
        <p:nvPicPr>
          <p:cNvPr id="3" name="Picture 2">
            <a:extLst>
              <a:ext uri="{FF2B5EF4-FFF2-40B4-BE49-F238E27FC236}">
                <a16:creationId xmlns:a16="http://schemas.microsoft.com/office/drawing/2014/main" id="{1E3A7BD9-40A1-4AED-8936-B28F537777A8}"/>
              </a:ext>
            </a:extLst>
          </p:cNvPr>
          <p:cNvPicPr>
            <a:picLocks noChangeAspect="1"/>
          </p:cNvPicPr>
          <p:nvPr/>
        </p:nvPicPr>
        <p:blipFill>
          <a:blip r:embed="rId3"/>
          <a:srcRect/>
          <a:stretch/>
        </p:blipFill>
        <p:spPr>
          <a:xfrm>
            <a:off x="390280" y="405358"/>
            <a:ext cx="1785212" cy="656678"/>
          </a:xfrm>
          <a:prstGeom prst="rect">
            <a:avLst/>
          </a:prstGeom>
        </p:spPr>
      </p:pic>
      <p:grpSp>
        <p:nvGrpSpPr>
          <p:cNvPr id="37" name="Group 36">
            <a:extLst>
              <a:ext uri="{FF2B5EF4-FFF2-40B4-BE49-F238E27FC236}">
                <a16:creationId xmlns:a16="http://schemas.microsoft.com/office/drawing/2014/main" id="{76AC22F9-823B-4F27-B074-659A3307269F}"/>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38" name="Straight Connector 37">
              <a:extLst>
                <a:ext uri="{FF2B5EF4-FFF2-40B4-BE49-F238E27FC236}">
                  <a16:creationId xmlns:a16="http://schemas.microsoft.com/office/drawing/2014/main" id="{2BD78332-D6FF-4BB0-9B2D-F5FDABAE52B1}"/>
                </a:ext>
              </a:extLst>
            </p:cNvPr>
            <p:cNvCxnSpPr>
              <a:cxnSpLocks/>
              <a:endCxn id="46" idx="4"/>
            </p:cNvCxnSpPr>
            <p:nvPr userDrawn="1"/>
          </p:nvCxnSpPr>
          <p:spPr>
            <a:xfrm flipH="1" flipV="1">
              <a:off x="532001" y="5861202"/>
              <a:ext cx="357519" cy="1062614"/>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F2658E9-AA83-45FA-85AB-2AF3F1EA057C}"/>
                </a:ext>
              </a:extLst>
            </p:cNvPr>
            <p:cNvCxnSpPr>
              <a:cxnSpLocks/>
              <a:endCxn id="46" idx="3"/>
            </p:cNvCxnSpPr>
            <p:nvPr userDrawn="1"/>
          </p:nvCxnSpPr>
          <p:spPr>
            <a:xfrm flipV="1">
              <a:off x="-289659" y="5852807"/>
              <a:ext cx="733639" cy="1009008"/>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3323BE4-66B0-47CA-AEAC-D2B8646FB2C9}"/>
                </a:ext>
              </a:extLst>
            </p:cNvPr>
            <p:cNvCxnSpPr>
              <a:cxnSpLocks/>
              <a:endCxn id="48" idx="4"/>
            </p:cNvCxnSpPr>
            <p:nvPr userDrawn="1"/>
          </p:nvCxnSpPr>
          <p:spPr>
            <a:xfrm flipH="1" flipV="1">
              <a:off x="1512993" y="6169608"/>
              <a:ext cx="264235" cy="781386"/>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D7C7483-2A80-4139-8D09-683B500CFDD8}"/>
                </a:ext>
              </a:extLst>
            </p:cNvPr>
            <p:cNvCxnSpPr>
              <a:cxnSpLocks/>
              <a:endCxn id="48" idx="1"/>
            </p:cNvCxnSpPr>
            <p:nvPr userDrawn="1"/>
          </p:nvCxnSpPr>
          <p:spPr>
            <a:xfrm>
              <a:off x="618202" y="5766009"/>
              <a:ext cx="751423" cy="188749"/>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E835703-A1BF-49C4-A705-60CD42D2570E}"/>
                </a:ext>
              </a:extLst>
            </p:cNvPr>
            <p:cNvCxnSpPr>
              <a:cxnSpLocks/>
              <a:endCxn id="48" idx="3"/>
            </p:cNvCxnSpPr>
            <p:nvPr userDrawn="1"/>
          </p:nvCxnSpPr>
          <p:spPr>
            <a:xfrm flipV="1">
              <a:off x="935967" y="6148671"/>
              <a:ext cx="472107" cy="771334"/>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B17E16A-C9B9-423B-92C4-1451FF8292E2}"/>
                </a:ext>
              </a:extLst>
            </p:cNvPr>
            <p:cNvCxnSpPr>
              <a:cxnSpLocks/>
              <a:endCxn id="48" idx="2"/>
            </p:cNvCxnSpPr>
            <p:nvPr userDrawn="1"/>
          </p:nvCxnSpPr>
          <p:spPr>
            <a:xfrm flipV="1">
              <a:off x="-285867" y="6059677"/>
              <a:ext cx="1634555" cy="891317"/>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44" name="Group 43">
              <a:extLst>
                <a:ext uri="{FF2B5EF4-FFF2-40B4-BE49-F238E27FC236}">
                  <a16:creationId xmlns:a16="http://schemas.microsoft.com/office/drawing/2014/main" id="{8E88A6DA-424E-4364-947E-8CBC6BEB5C01}"/>
                </a:ext>
              </a:extLst>
            </p:cNvPr>
            <p:cNvGrpSpPr/>
            <p:nvPr userDrawn="1"/>
          </p:nvGrpSpPr>
          <p:grpSpPr>
            <a:xfrm rot="20927101">
              <a:off x="1346019" y="5892703"/>
              <a:ext cx="279574" cy="279574"/>
              <a:chOff x="6621516" y="4193628"/>
              <a:chExt cx="620110" cy="620110"/>
            </a:xfrm>
            <a:solidFill>
              <a:srgbClr val="FFFFFF"/>
            </a:solidFill>
          </p:grpSpPr>
          <p:sp>
            <p:nvSpPr>
              <p:cNvPr id="48" name="Oval 47">
                <a:extLst>
                  <a:ext uri="{FF2B5EF4-FFF2-40B4-BE49-F238E27FC236}">
                    <a16:creationId xmlns:a16="http://schemas.microsoft.com/office/drawing/2014/main" id="{1AE6052C-BAF2-40D1-979B-2BD6E3A64A29}"/>
                  </a:ext>
                </a:extLst>
              </p:cNvPr>
              <p:cNvSpPr/>
              <p:nvPr/>
            </p:nvSpPr>
            <p:spPr bwMode="auto">
              <a:xfrm>
                <a:off x="6621517" y="4193628"/>
                <a:ext cx="620110" cy="620110"/>
              </a:xfrm>
              <a:prstGeom prst="ellipse">
                <a:avLst/>
              </a:prstGeom>
              <a:noFill/>
              <a:ln w="28575" cap="flat" cmpd="sng" algn="ctr">
                <a:solidFill>
                  <a:schemeClr val="bg1">
                    <a:lumMod val="7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 name="Oval 48">
                <a:extLst>
                  <a:ext uri="{FF2B5EF4-FFF2-40B4-BE49-F238E27FC236}">
                    <a16:creationId xmlns:a16="http://schemas.microsoft.com/office/drawing/2014/main" id="{DB3055AA-9C74-42CD-80B2-D1EBDADF3392}"/>
                  </a:ext>
                </a:extLst>
              </p:cNvPr>
              <p:cNvSpPr/>
              <p:nvPr/>
            </p:nvSpPr>
            <p:spPr bwMode="auto">
              <a:xfrm>
                <a:off x="6695089" y="4267200"/>
                <a:ext cx="472966" cy="472966"/>
              </a:xfrm>
              <a:prstGeom prst="ellipse">
                <a:avLst/>
              </a:prstGeom>
              <a:solidFill>
                <a:schemeClr val="bg2"/>
              </a:solidFill>
              <a:ln w="6350" cap="flat" cmpd="sng" algn="ctr">
                <a:solidFill>
                  <a:schemeClr val="bg1">
                    <a:lumMod val="75000"/>
                  </a:schemeClr>
                </a:solid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45" name="Group 44">
              <a:extLst>
                <a:ext uri="{FF2B5EF4-FFF2-40B4-BE49-F238E27FC236}">
                  <a16:creationId xmlns:a16="http://schemas.microsoft.com/office/drawing/2014/main" id="{D2765AF1-C9F7-4EC3-9AA1-08C8B1F66F73}"/>
                </a:ext>
              </a:extLst>
            </p:cNvPr>
            <p:cNvGrpSpPr/>
            <p:nvPr userDrawn="1"/>
          </p:nvGrpSpPr>
          <p:grpSpPr>
            <a:xfrm rot="20927101">
              <a:off x="382597" y="5635228"/>
              <a:ext cx="231053" cy="231053"/>
              <a:chOff x="6621517" y="4193628"/>
              <a:chExt cx="620110" cy="620110"/>
            </a:xfrm>
            <a:solidFill>
              <a:srgbClr val="FFFFFF"/>
            </a:solidFill>
          </p:grpSpPr>
          <p:sp>
            <p:nvSpPr>
              <p:cNvPr id="46" name="Oval 45">
                <a:extLst>
                  <a:ext uri="{FF2B5EF4-FFF2-40B4-BE49-F238E27FC236}">
                    <a16:creationId xmlns:a16="http://schemas.microsoft.com/office/drawing/2014/main" id="{DC5358E7-8A79-44BA-9E88-540D5FDC79B2}"/>
                  </a:ext>
                </a:extLst>
              </p:cNvPr>
              <p:cNvSpPr/>
              <p:nvPr/>
            </p:nvSpPr>
            <p:spPr bwMode="auto">
              <a:xfrm rot="21249778">
                <a:off x="6621517" y="4193628"/>
                <a:ext cx="620110" cy="620110"/>
              </a:xfrm>
              <a:prstGeom prst="ellipse">
                <a:avLst/>
              </a:prstGeom>
              <a:noFill/>
              <a:ln w="28575" cap="flat" cmpd="sng" algn="ctr">
                <a:solidFill>
                  <a:schemeClr val="bg1">
                    <a:lumMod val="7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 name="Oval 46">
                <a:extLst>
                  <a:ext uri="{FF2B5EF4-FFF2-40B4-BE49-F238E27FC236}">
                    <a16:creationId xmlns:a16="http://schemas.microsoft.com/office/drawing/2014/main" id="{6084841C-EBE8-42E3-960B-15E1654AA930}"/>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2" name="Group 71">
            <a:extLst>
              <a:ext uri="{FF2B5EF4-FFF2-40B4-BE49-F238E27FC236}">
                <a16:creationId xmlns:a16="http://schemas.microsoft.com/office/drawing/2014/main" id="{7E3A8C6B-6E20-4149-AE67-EB407FC3F19C}"/>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73" name="Straight Connector 72">
              <a:extLst>
                <a:ext uri="{FF2B5EF4-FFF2-40B4-BE49-F238E27FC236}">
                  <a16:creationId xmlns:a16="http://schemas.microsoft.com/office/drawing/2014/main" id="{824705B5-0714-4BAC-ACBA-6AD8C973AA2E}"/>
                </a:ext>
              </a:extLst>
            </p:cNvPr>
            <p:cNvCxnSpPr>
              <a:cxnSpLocks/>
              <a:stCxn id="85" idx="0"/>
            </p:cNvCxnSpPr>
            <p:nvPr userDrawn="1"/>
          </p:nvCxnSpPr>
          <p:spPr>
            <a:xfrm flipH="1" flipV="1">
              <a:off x="10489134" y="-24305"/>
              <a:ext cx="69154" cy="35874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9C20B206-F83E-4939-BCCC-9BA7DFBDD538}"/>
                </a:ext>
              </a:extLst>
            </p:cNvPr>
            <p:cNvCxnSpPr>
              <a:cxnSpLocks/>
              <a:stCxn id="83" idx="0"/>
              <a:endCxn id="85" idx="4"/>
            </p:cNvCxnSpPr>
            <p:nvPr userDrawn="1"/>
          </p:nvCxnSpPr>
          <p:spPr>
            <a:xfrm flipH="1" flipV="1">
              <a:off x="10612662" y="608675"/>
              <a:ext cx="212521" cy="106407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3E031A8A-B9C4-493F-9C1E-0C841BC46893}"/>
                </a:ext>
              </a:extLst>
            </p:cNvPr>
            <p:cNvCxnSpPr>
              <a:cxnSpLocks/>
              <a:stCxn id="87" idx="6"/>
              <a:endCxn id="85" idx="2"/>
            </p:cNvCxnSpPr>
            <p:nvPr userDrawn="1"/>
          </p:nvCxnSpPr>
          <p:spPr>
            <a:xfrm flipV="1">
              <a:off x="9683317" y="498744"/>
              <a:ext cx="765040" cy="56641"/>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EDD6A22C-6372-4C81-A121-447201D8BBB7}"/>
                </a:ext>
              </a:extLst>
            </p:cNvPr>
            <p:cNvCxnSpPr>
              <a:cxnSpLocks/>
              <a:stCxn id="85" idx="5"/>
            </p:cNvCxnSpPr>
            <p:nvPr userDrawn="1"/>
          </p:nvCxnSpPr>
          <p:spPr>
            <a:xfrm>
              <a:off x="10701656" y="549289"/>
              <a:ext cx="1718509" cy="576898"/>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8CC231C9-54AB-4394-81C9-631C858C2DDF}"/>
                </a:ext>
              </a:extLst>
            </p:cNvPr>
            <p:cNvCxnSpPr>
              <a:cxnSpLocks/>
              <a:stCxn id="87" idx="5"/>
              <a:endCxn id="83" idx="1"/>
            </p:cNvCxnSpPr>
            <p:nvPr userDrawn="1"/>
          </p:nvCxnSpPr>
          <p:spPr>
            <a:xfrm>
              <a:off x="9658207" y="708238"/>
              <a:ext cx="1077982" cy="102389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8" name="Straight Connector 77">
              <a:extLst>
                <a:ext uri="{FF2B5EF4-FFF2-40B4-BE49-F238E27FC236}">
                  <a16:creationId xmlns:a16="http://schemas.microsoft.com/office/drawing/2014/main" id="{40A9D91C-4908-4401-A948-F966BD26DA62}"/>
                </a:ext>
              </a:extLst>
            </p:cNvPr>
            <p:cNvCxnSpPr>
              <a:cxnSpLocks/>
              <a:endCxn id="85" idx="6"/>
            </p:cNvCxnSpPr>
            <p:nvPr userDrawn="1"/>
          </p:nvCxnSpPr>
          <p:spPr>
            <a:xfrm flipH="1">
              <a:off x="10722593" y="261233"/>
              <a:ext cx="1505856" cy="18313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9" name="Straight Connector 78">
              <a:extLst>
                <a:ext uri="{FF2B5EF4-FFF2-40B4-BE49-F238E27FC236}">
                  <a16:creationId xmlns:a16="http://schemas.microsoft.com/office/drawing/2014/main" id="{D00194BE-DBC4-4469-B740-4958B7691195}"/>
                </a:ext>
              </a:extLst>
            </p:cNvPr>
            <p:cNvCxnSpPr>
              <a:cxnSpLocks/>
              <a:stCxn id="83" idx="6"/>
            </p:cNvCxnSpPr>
            <p:nvPr userDrawn="1"/>
          </p:nvCxnSpPr>
          <p:spPr>
            <a:xfrm flipV="1">
              <a:off x="10989488" y="1065810"/>
              <a:ext cx="1430677" cy="716870"/>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80" name="Group 79">
              <a:extLst>
                <a:ext uri="{FF2B5EF4-FFF2-40B4-BE49-F238E27FC236}">
                  <a16:creationId xmlns:a16="http://schemas.microsoft.com/office/drawing/2014/main" id="{566D457F-9265-49D5-BEE2-D709A617A049}"/>
                </a:ext>
              </a:extLst>
            </p:cNvPr>
            <p:cNvGrpSpPr/>
            <p:nvPr userDrawn="1"/>
          </p:nvGrpSpPr>
          <p:grpSpPr>
            <a:xfrm rot="20809762">
              <a:off x="9283863" y="399111"/>
              <a:ext cx="404778" cy="404778"/>
              <a:chOff x="6621517" y="4193628"/>
              <a:chExt cx="620110" cy="620110"/>
            </a:xfrm>
            <a:solidFill>
              <a:srgbClr val="FFFFFF"/>
            </a:solidFill>
          </p:grpSpPr>
          <p:sp>
            <p:nvSpPr>
              <p:cNvPr id="87" name="Oval 86">
                <a:extLst>
                  <a:ext uri="{FF2B5EF4-FFF2-40B4-BE49-F238E27FC236}">
                    <a16:creationId xmlns:a16="http://schemas.microsoft.com/office/drawing/2014/main" id="{4AE85FF3-6B19-4C90-8017-F4F540A822DB}"/>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8" name="Oval 87">
                <a:extLst>
                  <a:ext uri="{FF2B5EF4-FFF2-40B4-BE49-F238E27FC236}">
                    <a16:creationId xmlns:a16="http://schemas.microsoft.com/office/drawing/2014/main" id="{54C60C9C-CF88-49E3-BD9D-CBD99245AA03}"/>
                  </a:ext>
                </a:extLst>
              </p:cNvPr>
              <p:cNvSpPr/>
              <p:nvPr/>
            </p:nvSpPr>
            <p:spPr bwMode="auto">
              <a:xfrm>
                <a:off x="6695089" y="4267199"/>
                <a:ext cx="472966" cy="472966"/>
              </a:xfrm>
              <a:prstGeom prst="ellipse">
                <a:avLst/>
              </a:prstGeom>
              <a:solidFill>
                <a:srgbClr val="4B53BC"/>
              </a:solidFill>
              <a:ln w="6350" cap="flat" cmpd="sng" algn="ctr">
                <a:solidFill>
                  <a:schemeClr val="bg1">
                    <a:lumMod val="85000"/>
                  </a:schemeClr>
                </a:solid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1" name="Group 80">
              <a:extLst>
                <a:ext uri="{FF2B5EF4-FFF2-40B4-BE49-F238E27FC236}">
                  <a16:creationId xmlns:a16="http://schemas.microsoft.com/office/drawing/2014/main" id="{F046391B-0363-4497-9006-3C7A67BFAE60}"/>
                </a:ext>
              </a:extLst>
            </p:cNvPr>
            <p:cNvGrpSpPr/>
            <p:nvPr userDrawn="1"/>
          </p:nvGrpSpPr>
          <p:grpSpPr>
            <a:xfrm>
              <a:off x="10445688" y="331770"/>
              <a:ext cx="279574" cy="279574"/>
              <a:chOff x="10445688" y="331770"/>
              <a:chExt cx="279574" cy="279574"/>
            </a:xfrm>
          </p:grpSpPr>
          <p:sp>
            <p:nvSpPr>
              <p:cNvPr id="85" name="Oval 84">
                <a:extLst>
                  <a:ext uri="{FF2B5EF4-FFF2-40B4-BE49-F238E27FC236}">
                    <a16:creationId xmlns:a16="http://schemas.microsoft.com/office/drawing/2014/main" id="{6D077083-7DF4-44DB-A12D-82B09EE50434}"/>
                  </a:ext>
                </a:extLst>
              </p:cNvPr>
              <p:cNvSpPr/>
              <p:nvPr/>
            </p:nvSpPr>
            <p:spPr bwMode="auto">
              <a:xfrm rot="20927101">
                <a:off x="10445688" y="331770"/>
                <a:ext cx="279574" cy="279574"/>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6" name="Oval 85">
                <a:extLst>
                  <a:ext uri="{FF2B5EF4-FFF2-40B4-BE49-F238E27FC236}">
                    <a16:creationId xmlns:a16="http://schemas.microsoft.com/office/drawing/2014/main" id="{158C8C03-428E-4863-AA74-CF2D5C4ADA1A}"/>
                  </a:ext>
                </a:extLst>
              </p:cNvPr>
              <p:cNvSpPr/>
              <p:nvPr/>
            </p:nvSpPr>
            <p:spPr bwMode="auto">
              <a:xfrm rot="20927101">
                <a:off x="10478858" y="364940"/>
                <a:ext cx="213235" cy="213235"/>
              </a:xfrm>
              <a:prstGeom prst="ellipse">
                <a:avLst/>
              </a:prstGeom>
              <a:solidFill>
                <a:schemeClr val="tx2"/>
              </a:solidFill>
              <a:ln w="6350" cap="flat" cmpd="sng" algn="ctr">
                <a:solidFill>
                  <a:schemeClr val="bg1">
                    <a:lumMod val="85000"/>
                  </a:schemeClr>
                </a:solid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2" name="Group 81">
              <a:extLst>
                <a:ext uri="{FF2B5EF4-FFF2-40B4-BE49-F238E27FC236}">
                  <a16:creationId xmlns:a16="http://schemas.microsoft.com/office/drawing/2014/main" id="{7661B189-8E72-4097-9649-F3089933675F}"/>
                </a:ext>
              </a:extLst>
            </p:cNvPr>
            <p:cNvGrpSpPr/>
            <p:nvPr userDrawn="1"/>
          </p:nvGrpSpPr>
          <p:grpSpPr>
            <a:xfrm>
              <a:off x="10712583" y="1670080"/>
              <a:ext cx="279574" cy="279574"/>
              <a:chOff x="10712583" y="1670080"/>
              <a:chExt cx="279574" cy="279574"/>
            </a:xfrm>
          </p:grpSpPr>
          <p:sp>
            <p:nvSpPr>
              <p:cNvPr id="83" name="Oval 82">
                <a:extLst>
                  <a:ext uri="{FF2B5EF4-FFF2-40B4-BE49-F238E27FC236}">
                    <a16:creationId xmlns:a16="http://schemas.microsoft.com/office/drawing/2014/main" id="{EEE2B770-6523-44C1-8314-886992C8C23F}"/>
                  </a:ext>
                </a:extLst>
              </p:cNvPr>
              <p:cNvSpPr/>
              <p:nvPr/>
            </p:nvSpPr>
            <p:spPr bwMode="auto">
              <a:xfrm rot="20927101">
                <a:off x="10712583" y="1670080"/>
                <a:ext cx="279574" cy="279574"/>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4" name="Oval 83">
                <a:extLst>
                  <a:ext uri="{FF2B5EF4-FFF2-40B4-BE49-F238E27FC236}">
                    <a16:creationId xmlns:a16="http://schemas.microsoft.com/office/drawing/2014/main" id="{B10BF519-7406-43C3-AA5A-E0A257F0681F}"/>
                  </a:ext>
                </a:extLst>
              </p:cNvPr>
              <p:cNvSpPr/>
              <p:nvPr/>
            </p:nvSpPr>
            <p:spPr bwMode="auto">
              <a:xfrm rot="20927101">
                <a:off x="10745753" y="1703250"/>
                <a:ext cx="213235" cy="213235"/>
              </a:xfrm>
              <a:prstGeom prst="ellipse">
                <a:avLst/>
              </a:prstGeom>
              <a:solidFill>
                <a:schemeClr val="accent3"/>
              </a:solidFill>
              <a:ln w="6350" cap="flat" cmpd="sng" algn="ctr">
                <a:solidFill>
                  <a:schemeClr val="bg1">
                    <a:lumMod val="85000"/>
                  </a:schemeClr>
                </a:solid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3669007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Title Slide wiith photo_black text">
    <p:spTree>
      <p:nvGrpSpPr>
        <p:cNvPr id="1" name=""/>
        <p:cNvGrpSpPr/>
        <p:nvPr/>
      </p:nvGrpSpPr>
      <p:grpSpPr>
        <a:xfrm>
          <a:off x="0" y="0"/>
          <a:ext cx="0" cy="0"/>
          <a:chOff x="0" y="0"/>
          <a:chExt cx="0" cy="0"/>
        </a:xfrm>
      </p:grpSpPr>
      <p:pic>
        <p:nvPicPr>
          <p:cNvPr id="66" name="Picture 65">
            <a:extLst>
              <a:ext uri="{FF2B5EF4-FFF2-40B4-BE49-F238E27FC236}">
                <a16:creationId xmlns:a16="http://schemas.microsoft.com/office/drawing/2014/main" id="{B613906B-CA18-47FD-B875-3BD3AF237A14}"/>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Rectangle 5">
            <a:extLst>
              <a:ext uri="{FF2B5EF4-FFF2-40B4-BE49-F238E27FC236}">
                <a16:creationId xmlns:a16="http://schemas.microsoft.com/office/drawing/2014/main" id="{9A2DB8D9-2367-4CF3-A76A-8DCF1C85407A}"/>
              </a:ext>
            </a:extLst>
          </p:cNvPr>
          <p:cNvSpPr/>
          <p:nvPr userDrawn="1"/>
        </p:nvSpPr>
        <p:spPr bwMode="auto">
          <a:xfrm flipH="1">
            <a:off x="0" y="0"/>
            <a:ext cx="9480484" cy="6858000"/>
          </a:xfrm>
          <a:prstGeom prst="rect">
            <a:avLst/>
          </a:prstGeom>
          <a:gradFill flip="none" rotWithShape="1">
            <a:gsLst>
              <a:gs pos="0">
                <a:schemeClr val="tx1">
                  <a:alpha val="0"/>
                </a:schemeClr>
              </a:gs>
              <a:gs pos="100000">
                <a:schemeClr val="tx1">
                  <a:alpha val="7600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a:xfrm>
            <a:off x="584200" y="2979778"/>
            <a:ext cx="8194040" cy="553998"/>
          </a:xfrm>
          <a:noFill/>
        </p:spPr>
        <p:txBody>
          <a:bodyPr wrap="square" lIns="0" tIns="0" rIns="0" bIns="0" anchor="b" anchorCtr="0">
            <a:spAutoFit/>
          </a:bodyPr>
          <a:lstStyle>
            <a:lvl1pPr>
              <a:defRPr sz="3600" spc="-50" baseline="0">
                <a:solidFill>
                  <a:schemeClr val="bg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199" y="3962400"/>
            <a:ext cx="8194741" cy="246221"/>
          </a:xfrm>
          <a:noFill/>
        </p:spPr>
        <p:txBody>
          <a:bodyPr wrap="square" lIns="0" tIns="0" rIns="0" bIns="0">
            <a:spAutoFit/>
          </a:bodyPr>
          <a:lstStyle>
            <a:lvl1pPr marL="0" indent="0">
              <a:spcBef>
                <a:spcPts val="0"/>
              </a:spcBef>
              <a:buNone/>
              <a:defRPr sz="1600" spc="0" baseline="0">
                <a:solidFill>
                  <a:schemeClr val="bg1"/>
                </a:solidFill>
                <a:latin typeface="+mn-lt"/>
                <a:cs typeface="Segoe UI" panose="020B0502040204020203" pitchFamily="34" charset="0"/>
              </a:defRPr>
            </a:lvl1pPr>
          </a:lstStyle>
          <a:p>
            <a:pPr lvl="0"/>
            <a:r>
              <a:rPr lang="en-US"/>
              <a:t>Speaker name or subtitle text</a:t>
            </a:r>
          </a:p>
        </p:txBody>
      </p:sp>
      <p:pic>
        <p:nvPicPr>
          <p:cNvPr id="2" name="Picture 1" descr="A picture containing drawing&#10;&#10;Description automatically generated">
            <a:extLst>
              <a:ext uri="{FF2B5EF4-FFF2-40B4-BE49-F238E27FC236}">
                <a16:creationId xmlns:a16="http://schemas.microsoft.com/office/drawing/2014/main" id="{E26C7A0B-BE86-44AE-AFC2-7188A591A4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grpSp>
        <p:nvGrpSpPr>
          <p:cNvPr id="95" name="Group 94">
            <a:extLst>
              <a:ext uri="{FF2B5EF4-FFF2-40B4-BE49-F238E27FC236}">
                <a16:creationId xmlns:a16="http://schemas.microsoft.com/office/drawing/2014/main" id="{AE49541E-385D-472A-ACBB-6A597FE7D54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96" name="Straight Connector 95">
              <a:extLst>
                <a:ext uri="{FF2B5EF4-FFF2-40B4-BE49-F238E27FC236}">
                  <a16:creationId xmlns:a16="http://schemas.microsoft.com/office/drawing/2014/main" id="{37DF12F9-57BC-4415-BCD6-9834F801AF25}"/>
                </a:ext>
              </a:extLst>
            </p:cNvPr>
            <p:cNvCxnSpPr>
              <a:cxnSpLocks/>
              <a:endCxn id="104" idx="4"/>
            </p:cNvCxnSpPr>
            <p:nvPr userDrawn="1"/>
          </p:nvCxnSpPr>
          <p:spPr>
            <a:xfrm flipH="1" flipV="1">
              <a:off x="532001" y="5861202"/>
              <a:ext cx="357519" cy="106261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B8B5214B-A58A-4ACD-A9F7-527E36C2C3E9}"/>
                </a:ext>
              </a:extLst>
            </p:cNvPr>
            <p:cNvCxnSpPr>
              <a:cxnSpLocks/>
              <a:endCxn id="104" idx="3"/>
            </p:cNvCxnSpPr>
            <p:nvPr userDrawn="1"/>
          </p:nvCxnSpPr>
          <p:spPr>
            <a:xfrm flipV="1">
              <a:off x="-289659" y="5852807"/>
              <a:ext cx="733639" cy="1009008"/>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BC1409B7-9D2C-4A2C-94A6-A14DB53BD80F}"/>
                </a:ext>
              </a:extLst>
            </p:cNvPr>
            <p:cNvCxnSpPr>
              <a:cxnSpLocks/>
              <a:endCxn id="106" idx="4"/>
            </p:cNvCxnSpPr>
            <p:nvPr userDrawn="1"/>
          </p:nvCxnSpPr>
          <p:spPr>
            <a:xfrm flipH="1" flipV="1">
              <a:off x="1512993" y="6169608"/>
              <a:ext cx="264235" cy="781386"/>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14D53A00-CA9A-40B6-BF07-2F06178DEC80}"/>
                </a:ext>
              </a:extLst>
            </p:cNvPr>
            <p:cNvCxnSpPr>
              <a:cxnSpLocks/>
              <a:endCxn id="106" idx="1"/>
            </p:cNvCxnSpPr>
            <p:nvPr userDrawn="1"/>
          </p:nvCxnSpPr>
          <p:spPr>
            <a:xfrm>
              <a:off x="618202" y="5766009"/>
              <a:ext cx="751423" cy="18874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00" name="Straight Connector 99">
              <a:extLst>
                <a:ext uri="{FF2B5EF4-FFF2-40B4-BE49-F238E27FC236}">
                  <a16:creationId xmlns:a16="http://schemas.microsoft.com/office/drawing/2014/main" id="{14B855BE-3177-4696-BE41-D2962C1C7008}"/>
                </a:ext>
              </a:extLst>
            </p:cNvPr>
            <p:cNvCxnSpPr>
              <a:cxnSpLocks/>
              <a:endCxn id="106" idx="3"/>
            </p:cNvCxnSpPr>
            <p:nvPr userDrawn="1"/>
          </p:nvCxnSpPr>
          <p:spPr>
            <a:xfrm flipV="1">
              <a:off x="935967" y="6148671"/>
              <a:ext cx="472107" cy="77133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01" name="Straight Connector 100">
              <a:extLst>
                <a:ext uri="{FF2B5EF4-FFF2-40B4-BE49-F238E27FC236}">
                  <a16:creationId xmlns:a16="http://schemas.microsoft.com/office/drawing/2014/main" id="{20609148-D0CD-4FAF-AD89-92DD1B17866E}"/>
                </a:ext>
              </a:extLst>
            </p:cNvPr>
            <p:cNvCxnSpPr>
              <a:cxnSpLocks/>
              <a:endCxn id="106" idx="2"/>
            </p:cNvCxnSpPr>
            <p:nvPr userDrawn="1"/>
          </p:nvCxnSpPr>
          <p:spPr>
            <a:xfrm flipV="1">
              <a:off x="-285867" y="6059677"/>
              <a:ext cx="1634555" cy="891317"/>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02" name="Group 101">
              <a:extLst>
                <a:ext uri="{FF2B5EF4-FFF2-40B4-BE49-F238E27FC236}">
                  <a16:creationId xmlns:a16="http://schemas.microsoft.com/office/drawing/2014/main" id="{86CFB654-EC7A-42EA-B75B-0BD5464163A3}"/>
                </a:ext>
              </a:extLst>
            </p:cNvPr>
            <p:cNvGrpSpPr/>
            <p:nvPr userDrawn="1"/>
          </p:nvGrpSpPr>
          <p:grpSpPr>
            <a:xfrm rot="20927101">
              <a:off x="1346019" y="5892703"/>
              <a:ext cx="279574" cy="279574"/>
              <a:chOff x="6621516" y="4193628"/>
              <a:chExt cx="620110" cy="620110"/>
            </a:xfrm>
            <a:solidFill>
              <a:srgbClr val="FFFFFF"/>
            </a:solidFill>
          </p:grpSpPr>
          <p:sp>
            <p:nvSpPr>
              <p:cNvPr id="106" name="Oval 105">
                <a:extLst>
                  <a:ext uri="{FF2B5EF4-FFF2-40B4-BE49-F238E27FC236}">
                    <a16:creationId xmlns:a16="http://schemas.microsoft.com/office/drawing/2014/main" id="{69AE0118-CE9B-42CD-80AA-6539CD76A018}"/>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7" name="Oval 106">
                <a:extLst>
                  <a:ext uri="{FF2B5EF4-FFF2-40B4-BE49-F238E27FC236}">
                    <a16:creationId xmlns:a16="http://schemas.microsoft.com/office/drawing/2014/main" id="{3E5C961C-2B93-4BA6-A7BC-5220B02B482D}"/>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3" name="Group 102">
              <a:extLst>
                <a:ext uri="{FF2B5EF4-FFF2-40B4-BE49-F238E27FC236}">
                  <a16:creationId xmlns:a16="http://schemas.microsoft.com/office/drawing/2014/main" id="{973E06BA-151F-4698-BAA5-5B07B790FC64}"/>
                </a:ext>
              </a:extLst>
            </p:cNvPr>
            <p:cNvGrpSpPr/>
            <p:nvPr userDrawn="1"/>
          </p:nvGrpSpPr>
          <p:grpSpPr>
            <a:xfrm rot="20927101">
              <a:off x="382597" y="5635228"/>
              <a:ext cx="231053" cy="231053"/>
              <a:chOff x="6621517" y="4193628"/>
              <a:chExt cx="620110" cy="620110"/>
            </a:xfrm>
            <a:solidFill>
              <a:srgbClr val="FFFFFF"/>
            </a:solidFill>
          </p:grpSpPr>
          <p:sp>
            <p:nvSpPr>
              <p:cNvPr id="104" name="Oval 103">
                <a:extLst>
                  <a:ext uri="{FF2B5EF4-FFF2-40B4-BE49-F238E27FC236}">
                    <a16:creationId xmlns:a16="http://schemas.microsoft.com/office/drawing/2014/main" id="{EA22D5FF-14FB-41E1-8812-AB26AE9B36AA}"/>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5" name="Oval 104">
                <a:extLst>
                  <a:ext uri="{FF2B5EF4-FFF2-40B4-BE49-F238E27FC236}">
                    <a16:creationId xmlns:a16="http://schemas.microsoft.com/office/drawing/2014/main" id="{CBBCB449-EBBB-47C8-AE95-5B0BC5D1400B}"/>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108" name="Group 107">
            <a:extLst>
              <a:ext uri="{FF2B5EF4-FFF2-40B4-BE49-F238E27FC236}">
                <a16:creationId xmlns:a16="http://schemas.microsoft.com/office/drawing/2014/main" id="{48593B5E-752A-45D4-9B03-366CAF7C1F78}"/>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109" name="Straight Connector 108">
              <a:extLst>
                <a:ext uri="{FF2B5EF4-FFF2-40B4-BE49-F238E27FC236}">
                  <a16:creationId xmlns:a16="http://schemas.microsoft.com/office/drawing/2014/main" id="{C1B2B886-4592-4D65-AB19-CF4D0C494839}"/>
                </a:ext>
              </a:extLst>
            </p:cNvPr>
            <p:cNvCxnSpPr>
              <a:cxnSpLocks/>
              <a:stCxn id="122" idx="6"/>
              <a:endCxn id="128"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110" name="Straight Connector 109">
              <a:extLst>
                <a:ext uri="{FF2B5EF4-FFF2-40B4-BE49-F238E27FC236}">
                  <a16:creationId xmlns:a16="http://schemas.microsoft.com/office/drawing/2014/main" id="{185EAD2A-5DAD-4FAE-9775-B51B57AE74B4}"/>
                </a:ext>
              </a:extLst>
            </p:cNvPr>
            <p:cNvCxnSpPr>
              <a:cxnSpLocks/>
              <a:endCxn id="128"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1" name="Straight Connector 110">
              <a:extLst>
                <a:ext uri="{FF2B5EF4-FFF2-40B4-BE49-F238E27FC236}">
                  <a16:creationId xmlns:a16="http://schemas.microsoft.com/office/drawing/2014/main" id="{6E5F685B-0D4F-4469-9E5C-11B09F8EB952}"/>
                </a:ext>
              </a:extLst>
            </p:cNvPr>
            <p:cNvCxnSpPr>
              <a:cxnSpLocks/>
              <a:stCxn id="126" idx="1"/>
              <a:endCxn id="124"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2" name="Straight Connector 111">
              <a:extLst>
                <a:ext uri="{FF2B5EF4-FFF2-40B4-BE49-F238E27FC236}">
                  <a16:creationId xmlns:a16="http://schemas.microsoft.com/office/drawing/2014/main" id="{53689CA2-989F-4B9C-9C7E-A7C2E397BC44}"/>
                </a:ext>
              </a:extLst>
            </p:cNvPr>
            <p:cNvCxnSpPr>
              <a:cxnSpLocks/>
              <a:stCxn id="126"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3" name="Straight Connector 112">
              <a:extLst>
                <a:ext uri="{FF2B5EF4-FFF2-40B4-BE49-F238E27FC236}">
                  <a16:creationId xmlns:a16="http://schemas.microsoft.com/office/drawing/2014/main" id="{64043A76-750C-4DA4-B636-F396C49F592C}"/>
                </a:ext>
              </a:extLst>
            </p:cNvPr>
            <p:cNvCxnSpPr>
              <a:cxnSpLocks/>
              <a:stCxn id="122" idx="0"/>
              <a:endCxn id="124"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4" name="Straight Connector 113">
              <a:extLst>
                <a:ext uri="{FF2B5EF4-FFF2-40B4-BE49-F238E27FC236}">
                  <a16:creationId xmlns:a16="http://schemas.microsoft.com/office/drawing/2014/main" id="{35D88016-F94C-47DE-BF2B-6FDEBCFD3B7E}"/>
                </a:ext>
              </a:extLst>
            </p:cNvPr>
            <p:cNvCxnSpPr>
              <a:cxnSpLocks/>
              <a:stCxn id="128" idx="1"/>
              <a:endCxn id="124"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5" name="Straight Connector 114">
              <a:extLst>
                <a:ext uri="{FF2B5EF4-FFF2-40B4-BE49-F238E27FC236}">
                  <a16:creationId xmlns:a16="http://schemas.microsoft.com/office/drawing/2014/main" id="{E5939B90-0BE6-4D00-A8A9-D0D5806BBC96}"/>
                </a:ext>
              </a:extLst>
            </p:cNvPr>
            <p:cNvCxnSpPr>
              <a:cxnSpLocks/>
              <a:stCxn id="128" idx="7"/>
              <a:endCxn id="126"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16" name="Group 115">
              <a:extLst>
                <a:ext uri="{FF2B5EF4-FFF2-40B4-BE49-F238E27FC236}">
                  <a16:creationId xmlns:a16="http://schemas.microsoft.com/office/drawing/2014/main" id="{5E0A6AC8-DBC8-4A6D-A61B-C3AD2F4CC6E2}"/>
                </a:ext>
              </a:extLst>
            </p:cNvPr>
            <p:cNvGrpSpPr/>
            <p:nvPr userDrawn="1"/>
          </p:nvGrpSpPr>
          <p:grpSpPr>
            <a:xfrm rot="20809762">
              <a:off x="10902383" y="5931128"/>
              <a:ext cx="445256" cy="445256"/>
              <a:chOff x="6649704" y="4221815"/>
              <a:chExt cx="563736" cy="563736"/>
            </a:xfrm>
            <a:solidFill>
              <a:srgbClr val="FFFFFF"/>
            </a:solidFill>
          </p:grpSpPr>
          <p:sp>
            <p:nvSpPr>
              <p:cNvPr id="128" name="Oval 127">
                <a:extLst>
                  <a:ext uri="{FF2B5EF4-FFF2-40B4-BE49-F238E27FC236}">
                    <a16:creationId xmlns:a16="http://schemas.microsoft.com/office/drawing/2014/main" id="{F25C6AA7-CD11-4DD1-8E7D-9D10C24F2D02}"/>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9" name="Oval 128">
                <a:extLst>
                  <a:ext uri="{FF2B5EF4-FFF2-40B4-BE49-F238E27FC236}">
                    <a16:creationId xmlns:a16="http://schemas.microsoft.com/office/drawing/2014/main" id="{94CE96D5-EFFE-4035-8AEA-97B8901E6DBA}"/>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7" name="Group 116">
              <a:extLst>
                <a:ext uri="{FF2B5EF4-FFF2-40B4-BE49-F238E27FC236}">
                  <a16:creationId xmlns:a16="http://schemas.microsoft.com/office/drawing/2014/main" id="{F57E6D40-569C-4289-8053-C203C79FA96B}"/>
                </a:ext>
              </a:extLst>
            </p:cNvPr>
            <p:cNvGrpSpPr/>
            <p:nvPr userDrawn="1"/>
          </p:nvGrpSpPr>
          <p:grpSpPr>
            <a:xfrm rot="20809762">
              <a:off x="11923998" y="4516563"/>
              <a:ext cx="445256" cy="445256"/>
              <a:chOff x="6649704" y="4221815"/>
              <a:chExt cx="563736" cy="563736"/>
            </a:xfrm>
            <a:solidFill>
              <a:srgbClr val="FFFFFF"/>
            </a:solidFill>
          </p:grpSpPr>
          <p:sp>
            <p:nvSpPr>
              <p:cNvPr id="126" name="Oval 125">
                <a:extLst>
                  <a:ext uri="{FF2B5EF4-FFF2-40B4-BE49-F238E27FC236}">
                    <a16:creationId xmlns:a16="http://schemas.microsoft.com/office/drawing/2014/main" id="{ED9323EC-1AC4-4377-87EA-A8728B5E2A65}"/>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7" name="Oval 126">
                <a:extLst>
                  <a:ext uri="{FF2B5EF4-FFF2-40B4-BE49-F238E27FC236}">
                    <a16:creationId xmlns:a16="http://schemas.microsoft.com/office/drawing/2014/main" id="{4E1C1AE6-78B7-46B7-8540-2DDED7E67AA4}"/>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8" name="Group 117">
              <a:extLst>
                <a:ext uri="{FF2B5EF4-FFF2-40B4-BE49-F238E27FC236}">
                  <a16:creationId xmlns:a16="http://schemas.microsoft.com/office/drawing/2014/main" id="{04AC278E-E371-46E8-A009-BEE53755D087}"/>
                </a:ext>
              </a:extLst>
            </p:cNvPr>
            <p:cNvGrpSpPr/>
            <p:nvPr userDrawn="1"/>
          </p:nvGrpSpPr>
          <p:grpSpPr>
            <a:xfrm rot="20927101">
              <a:off x="9764978" y="4969908"/>
              <a:ext cx="279574" cy="279574"/>
              <a:chOff x="6621516" y="4193628"/>
              <a:chExt cx="620110" cy="620110"/>
            </a:xfrm>
            <a:solidFill>
              <a:srgbClr val="FFFFFF"/>
            </a:solidFill>
          </p:grpSpPr>
          <p:sp>
            <p:nvSpPr>
              <p:cNvPr id="124" name="Oval 123">
                <a:extLst>
                  <a:ext uri="{FF2B5EF4-FFF2-40B4-BE49-F238E27FC236}">
                    <a16:creationId xmlns:a16="http://schemas.microsoft.com/office/drawing/2014/main" id="{AE3C7CA6-34C9-42D2-AEC4-7FFB6C696462}"/>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5" name="Oval 124">
                <a:extLst>
                  <a:ext uri="{FF2B5EF4-FFF2-40B4-BE49-F238E27FC236}">
                    <a16:creationId xmlns:a16="http://schemas.microsoft.com/office/drawing/2014/main" id="{AA24B380-0704-4B3D-829F-A8B14423ADC5}"/>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19" name="Straight Connector 118">
              <a:extLst>
                <a:ext uri="{FF2B5EF4-FFF2-40B4-BE49-F238E27FC236}">
                  <a16:creationId xmlns:a16="http://schemas.microsoft.com/office/drawing/2014/main" id="{367C3E29-05AE-4706-85E0-0A048D416BC2}"/>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20" name="Group 119">
              <a:extLst>
                <a:ext uri="{FF2B5EF4-FFF2-40B4-BE49-F238E27FC236}">
                  <a16:creationId xmlns:a16="http://schemas.microsoft.com/office/drawing/2014/main" id="{2EFA3F1E-4C5C-4F34-A663-09D09F00A148}"/>
                </a:ext>
              </a:extLst>
            </p:cNvPr>
            <p:cNvGrpSpPr/>
            <p:nvPr userDrawn="1"/>
          </p:nvGrpSpPr>
          <p:grpSpPr>
            <a:xfrm rot="20927101">
              <a:off x="10031874" y="6308218"/>
              <a:ext cx="279574" cy="279574"/>
              <a:chOff x="6621517" y="4193628"/>
              <a:chExt cx="620110" cy="620110"/>
            </a:xfrm>
            <a:solidFill>
              <a:srgbClr val="FFFFFF"/>
            </a:solidFill>
          </p:grpSpPr>
          <p:sp>
            <p:nvSpPr>
              <p:cNvPr id="122" name="Oval 121">
                <a:extLst>
                  <a:ext uri="{FF2B5EF4-FFF2-40B4-BE49-F238E27FC236}">
                    <a16:creationId xmlns:a16="http://schemas.microsoft.com/office/drawing/2014/main" id="{0F507857-1705-4207-A763-547A16CDCB2D}"/>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3" name="Oval 122">
                <a:extLst>
                  <a:ext uri="{FF2B5EF4-FFF2-40B4-BE49-F238E27FC236}">
                    <a16:creationId xmlns:a16="http://schemas.microsoft.com/office/drawing/2014/main" id="{066F1930-1F83-4531-AB33-81F4D6EAB3AC}"/>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21" name="Straight Connector 120">
              <a:extLst>
                <a:ext uri="{FF2B5EF4-FFF2-40B4-BE49-F238E27FC236}">
                  <a16:creationId xmlns:a16="http://schemas.microsoft.com/office/drawing/2014/main" id="{473F6BF7-865C-4C97-978D-29D701415D06}"/>
                </a:ext>
              </a:extLst>
            </p:cNvPr>
            <p:cNvCxnSpPr>
              <a:cxnSpLocks/>
              <a:endCxn id="128"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spTree>
    <p:extLst>
      <p:ext uri="{BB962C8B-B14F-4D97-AF65-F5344CB8AC3E}">
        <p14:creationId xmlns:p14="http://schemas.microsoft.com/office/powerpoint/2010/main" val="40730555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wiith photo_black text">
    <p:spTree>
      <p:nvGrpSpPr>
        <p:cNvPr id="1" name=""/>
        <p:cNvGrpSpPr/>
        <p:nvPr/>
      </p:nvGrpSpPr>
      <p:grpSpPr>
        <a:xfrm>
          <a:off x="0" y="0"/>
          <a:ext cx="0" cy="0"/>
          <a:chOff x="0" y="0"/>
          <a:chExt cx="0" cy="0"/>
        </a:xfrm>
      </p:grpSpPr>
      <p:pic>
        <p:nvPicPr>
          <p:cNvPr id="2" name="Picture 1" descr="A picture containing person, wall, indoor, table&#10;&#10;Description automatically generated">
            <a:extLst>
              <a:ext uri="{FF2B5EF4-FFF2-40B4-BE49-F238E27FC236}">
                <a16:creationId xmlns:a16="http://schemas.microsoft.com/office/drawing/2014/main" id="{629C0E90-4DCC-4B4C-8D84-1EC3AB30B63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0"/>
            <a:ext cx="12192000" cy="6902846"/>
          </a:xfrm>
          <a:prstGeom prst="rect">
            <a:avLst/>
          </a:prstGeom>
        </p:spPr>
      </p:pic>
      <p:sp>
        <p:nvSpPr>
          <p:cNvPr id="44" name="Rectangle 43">
            <a:extLst>
              <a:ext uri="{FF2B5EF4-FFF2-40B4-BE49-F238E27FC236}">
                <a16:creationId xmlns:a16="http://schemas.microsoft.com/office/drawing/2014/main" id="{4E02B8E3-113A-4BA5-BC6D-505D09FF93D6}"/>
              </a:ext>
            </a:extLst>
          </p:cNvPr>
          <p:cNvSpPr/>
          <p:nvPr userDrawn="1"/>
        </p:nvSpPr>
        <p:spPr bwMode="auto">
          <a:xfrm>
            <a:off x="0" y="-22423"/>
            <a:ext cx="12192000" cy="6902845"/>
          </a:xfrm>
          <a:prstGeom prst="rect">
            <a:avLst/>
          </a:prstGeom>
          <a:gradFill>
            <a:gsLst>
              <a:gs pos="0">
                <a:srgbClr val="000000">
                  <a:alpha val="0"/>
                </a:srgbClr>
              </a:gs>
              <a:gs pos="55000">
                <a:srgbClr val="000000">
                  <a:alpha val="25000"/>
                </a:srgbClr>
              </a:gs>
              <a:gs pos="100000">
                <a:srgbClr val="000000">
                  <a:alpha val="0"/>
                </a:srgbClr>
              </a:gs>
            </a:gsLst>
            <a:lin ang="5400000" scaled="1"/>
          </a:gra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Title 1"/>
          <p:cNvSpPr>
            <a:spLocks noGrp="1"/>
          </p:cNvSpPr>
          <p:nvPr>
            <p:ph type="title" hasCustomPrompt="1"/>
          </p:nvPr>
        </p:nvSpPr>
        <p:spPr>
          <a:xfrm>
            <a:off x="584200" y="2979778"/>
            <a:ext cx="8194040" cy="553998"/>
          </a:xfrm>
          <a:noFill/>
        </p:spPr>
        <p:txBody>
          <a:bodyPr wrap="square" lIns="0" tIns="0" rIns="0" bIns="0" anchor="b" anchorCtr="0">
            <a:spAutoFit/>
          </a:bodyPr>
          <a:lstStyle>
            <a:lvl1pPr>
              <a:defRPr sz="3600" spc="-50" baseline="0">
                <a:solidFill>
                  <a:schemeClr val="bg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199" y="3962400"/>
            <a:ext cx="8194741" cy="246221"/>
          </a:xfrm>
          <a:noFill/>
        </p:spPr>
        <p:txBody>
          <a:bodyPr wrap="square" lIns="0" tIns="0" rIns="0" bIns="0">
            <a:spAutoFit/>
          </a:bodyPr>
          <a:lstStyle>
            <a:lvl1pPr marL="0" indent="0">
              <a:spcBef>
                <a:spcPts val="0"/>
              </a:spcBef>
              <a:buNone/>
              <a:defRPr sz="1600" spc="0" baseline="0">
                <a:solidFill>
                  <a:schemeClr val="bg1"/>
                </a:solidFill>
                <a:latin typeface="+mn-lt"/>
                <a:cs typeface="Segoe UI" panose="020B0502040204020203" pitchFamily="34" charset="0"/>
              </a:defRPr>
            </a:lvl1pPr>
          </a:lstStyle>
          <a:p>
            <a:pPr lvl="0"/>
            <a:r>
              <a:rPr lang="en-US"/>
              <a:t>Speaker name or subtitle text</a:t>
            </a:r>
          </a:p>
        </p:txBody>
      </p:sp>
      <p:grpSp>
        <p:nvGrpSpPr>
          <p:cNvPr id="95" name="Group 94">
            <a:extLst>
              <a:ext uri="{FF2B5EF4-FFF2-40B4-BE49-F238E27FC236}">
                <a16:creationId xmlns:a16="http://schemas.microsoft.com/office/drawing/2014/main" id="{AE49541E-385D-472A-ACBB-6A597FE7D54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96" name="Straight Connector 95">
              <a:extLst>
                <a:ext uri="{FF2B5EF4-FFF2-40B4-BE49-F238E27FC236}">
                  <a16:creationId xmlns:a16="http://schemas.microsoft.com/office/drawing/2014/main" id="{37DF12F9-57BC-4415-BCD6-9834F801AF25}"/>
                </a:ext>
              </a:extLst>
            </p:cNvPr>
            <p:cNvCxnSpPr>
              <a:cxnSpLocks/>
              <a:endCxn id="104" idx="4"/>
            </p:cNvCxnSpPr>
            <p:nvPr userDrawn="1"/>
          </p:nvCxnSpPr>
          <p:spPr>
            <a:xfrm flipH="1" flipV="1">
              <a:off x="532001" y="5861202"/>
              <a:ext cx="357519" cy="106261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B8B5214B-A58A-4ACD-A9F7-527E36C2C3E9}"/>
                </a:ext>
              </a:extLst>
            </p:cNvPr>
            <p:cNvCxnSpPr>
              <a:cxnSpLocks/>
              <a:endCxn id="104" idx="3"/>
            </p:cNvCxnSpPr>
            <p:nvPr userDrawn="1"/>
          </p:nvCxnSpPr>
          <p:spPr>
            <a:xfrm flipV="1">
              <a:off x="-289659" y="5852807"/>
              <a:ext cx="733639" cy="1009008"/>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BC1409B7-9D2C-4A2C-94A6-A14DB53BD80F}"/>
                </a:ext>
              </a:extLst>
            </p:cNvPr>
            <p:cNvCxnSpPr>
              <a:cxnSpLocks/>
              <a:endCxn id="106" idx="4"/>
            </p:cNvCxnSpPr>
            <p:nvPr userDrawn="1"/>
          </p:nvCxnSpPr>
          <p:spPr>
            <a:xfrm flipH="1" flipV="1">
              <a:off x="1512993" y="6169608"/>
              <a:ext cx="264235" cy="781386"/>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14D53A00-CA9A-40B6-BF07-2F06178DEC80}"/>
                </a:ext>
              </a:extLst>
            </p:cNvPr>
            <p:cNvCxnSpPr>
              <a:cxnSpLocks/>
              <a:endCxn id="106" idx="1"/>
            </p:cNvCxnSpPr>
            <p:nvPr userDrawn="1"/>
          </p:nvCxnSpPr>
          <p:spPr>
            <a:xfrm>
              <a:off x="618202" y="5766009"/>
              <a:ext cx="751423" cy="18874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00" name="Straight Connector 99">
              <a:extLst>
                <a:ext uri="{FF2B5EF4-FFF2-40B4-BE49-F238E27FC236}">
                  <a16:creationId xmlns:a16="http://schemas.microsoft.com/office/drawing/2014/main" id="{14B855BE-3177-4696-BE41-D2962C1C7008}"/>
                </a:ext>
              </a:extLst>
            </p:cNvPr>
            <p:cNvCxnSpPr>
              <a:cxnSpLocks/>
              <a:endCxn id="106" idx="3"/>
            </p:cNvCxnSpPr>
            <p:nvPr userDrawn="1"/>
          </p:nvCxnSpPr>
          <p:spPr>
            <a:xfrm flipV="1">
              <a:off x="935967" y="6148671"/>
              <a:ext cx="472107" cy="77133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01" name="Straight Connector 100">
              <a:extLst>
                <a:ext uri="{FF2B5EF4-FFF2-40B4-BE49-F238E27FC236}">
                  <a16:creationId xmlns:a16="http://schemas.microsoft.com/office/drawing/2014/main" id="{20609148-D0CD-4FAF-AD89-92DD1B17866E}"/>
                </a:ext>
              </a:extLst>
            </p:cNvPr>
            <p:cNvCxnSpPr>
              <a:cxnSpLocks/>
              <a:endCxn id="106" idx="2"/>
            </p:cNvCxnSpPr>
            <p:nvPr userDrawn="1"/>
          </p:nvCxnSpPr>
          <p:spPr>
            <a:xfrm flipV="1">
              <a:off x="-285867" y="6059677"/>
              <a:ext cx="1634555" cy="891317"/>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02" name="Group 101">
              <a:extLst>
                <a:ext uri="{FF2B5EF4-FFF2-40B4-BE49-F238E27FC236}">
                  <a16:creationId xmlns:a16="http://schemas.microsoft.com/office/drawing/2014/main" id="{86CFB654-EC7A-42EA-B75B-0BD5464163A3}"/>
                </a:ext>
              </a:extLst>
            </p:cNvPr>
            <p:cNvGrpSpPr/>
            <p:nvPr userDrawn="1"/>
          </p:nvGrpSpPr>
          <p:grpSpPr>
            <a:xfrm rot="20927101">
              <a:off x="1346019" y="5892703"/>
              <a:ext cx="279574" cy="279574"/>
              <a:chOff x="6621516" y="4193628"/>
              <a:chExt cx="620110" cy="620110"/>
            </a:xfrm>
            <a:solidFill>
              <a:srgbClr val="FFFFFF"/>
            </a:solidFill>
          </p:grpSpPr>
          <p:sp>
            <p:nvSpPr>
              <p:cNvPr id="106" name="Oval 105">
                <a:extLst>
                  <a:ext uri="{FF2B5EF4-FFF2-40B4-BE49-F238E27FC236}">
                    <a16:creationId xmlns:a16="http://schemas.microsoft.com/office/drawing/2014/main" id="{69AE0118-CE9B-42CD-80AA-6539CD76A018}"/>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7" name="Oval 106">
                <a:extLst>
                  <a:ext uri="{FF2B5EF4-FFF2-40B4-BE49-F238E27FC236}">
                    <a16:creationId xmlns:a16="http://schemas.microsoft.com/office/drawing/2014/main" id="{3E5C961C-2B93-4BA6-A7BC-5220B02B482D}"/>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3" name="Group 102">
              <a:extLst>
                <a:ext uri="{FF2B5EF4-FFF2-40B4-BE49-F238E27FC236}">
                  <a16:creationId xmlns:a16="http://schemas.microsoft.com/office/drawing/2014/main" id="{973E06BA-151F-4698-BAA5-5B07B790FC64}"/>
                </a:ext>
              </a:extLst>
            </p:cNvPr>
            <p:cNvGrpSpPr/>
            <p:nvPr userDrawn="1"/>
          </p:nvGrpSpPr>
          <p:grpSpPr>
            <a:xfrm rot="20927101">
              <a:off x="382597" y="5635228"/>
              <a:ext cx="231053" cy="231053"/>
              <a:chOff x="6621517" y="4193628"/>
              <a:chExt cx="620110" cy="620110"/>
            </a:xfrm>
            <a:solidFill>
              <a:srgbClr val="FFFFFF"/>
            </a:solidFill>
          </p:grpSpPr>
          <p:sp>
            <p:nvSpPr>
              <p:cNvPr id="104" name="Oval 103">
                <a:extLst>
                  <a:ext uri="{FF2B5EF4-FFF2-40B4-BE49-F238E27FC236}">
                    <a16:creationId xmlns:a16="http://schemas.microsoft.com/office/drawing/2014/main" id="{EA22D5FF-14FB-41E1-8812-AB26AE9B36AA}"/>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5" name="Oval 104">
                <a:extLst>
                  <a:ext uri="{FF2B5EF4-FFF2-40B4-BE49-F238E27FC236}">
                    <a16:creationId xmlns:a16="http://schemas.microsoft.com/office/drawing/2014/main" id="{CBBCB449-EBBB-47C8-AE95-5B0BC5D1400B}"/>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108" name="Group 107">
            <a:extLst>
              <a:ext uri="{FF2B5EF4-FFF2-40B4-BE49-F238E27FC236}">
                <a16:creationId xmlns:a16="http://schemas.microsoft.com/office/drawing/2014/main" id="{48593B5E-752A-45D4-9B03-366CAF7C1F78}"/>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109" name="Straight Connector 108">
              <a:extLst>
                <a:ext uri="{FF2B5EF4-FFF2-40B4-BE49-F238E27FC236}">
                  <a16:creationId xmlns:a16="http://schemas.microsoft.com/office/drawing/2014/main" id="{C1B2B886-4592-4D65-AB19-CF4D0C494839}"/>
                </a:ext>
              </a:extLst>
            </p:cNvPr>
            <p:cNvCxnSpPr>
              <a:cxnSpLocks/>
              <a:stCxn id="122" idx="6"/>
              <a:endCxn id="128"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110" name="Straight Connector 109">
              <a:extLst>
                <a:ext uri="{FF2B5EF4-FFF2-40B4-BE49-F238E27FC236}">
                  <a16:creationId xmlns:a16="http://schemas.microsoft.com/office/drawing/2014/main" id="{185EAD2A-5DAD-4FAE-9775-B51B57AE74B4}"/>
                </a:ext>
              </a:extLst>
            </p:cNvPr>
            <p:cNvCxnSpPr>
              <a:cxnSpLocks/>
              <a:endCxn id="128"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1" name="Straight Connector 110">
              <a:extLst>
                <a:ext uri="{FF2B5EF4-FFF2-40B4-BE49-F238E27FC236}">
                  <a16:creationId xmlns:a16="http://schemas.microsoft.com/office/drawing/2014/main" id="{6E5F685B-0D4F-4469-9E5C-11B09F8EB952}"/>
                </a:ext>
              </a:extLst>
            </p:cNvPr>
            <p:cNvCxnSpPr>
              <a:cxnSpLocks/>
              <a:stCxn id="126" idx="1"/>
              <a:endCxn id="124"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2" name="Straight Connector 111">
              <a:extLst>
                <a:ext uri="{FF2B5EF4-FFF2-40B4-BE49-F238E27FC236}">
                  <a16:creationId xmlns:a16="http://schemas.microsoft.com/office/drawing/2014/main" id="{53689CA2-989F-4B9C-9C7E-A7C2E397BC44}"/>
                </a:ext>
              </a:extLst>
            </p:cNvPr>
            <p:cNvCxnSpPr>
              <a:cxnSpLocks/>
              <a:stCxn id="126"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3" name="Straight Connector 112">
              <a:extLst>
                <a:ext uri="{FF2B5EF4-FFF2-40B4-BE49-F238E27FC236}">
                  <a16:creationId xmlns:a16="http://schemas.microsoft.com/office/drawing/2014/main" id="{64043A76-750C-4DA4-B636-F396C49F592C}"/>
                </a:ext>
              </a:extLst>
            </p:cNvPr>
            <p:cNvCxnSpPr>
              <a:cxnSpLocks/>
              <a:stCxn id="122" idx="0"/>
              <a:endCxn id="124"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4" name="Straight Connector 113">
              <a:extLst>
                <a:ext uri="{FF2B5EF4-FFF2-40B4-BE49-F238E27FC236}">
                  <a16:creationId xmlns:a16="http://schemas.microsoft.com/office/drawing/2014/main" id="{35D88016-F94C-47DE-BF2B-6FDEBCFD3B7E}"/>
                </a:ext>
              </a:extLst>
            </p:cNvPr>
            <p:cNvCxnSpPr>
              <a:cxnSpLocks/>
              <a:stCxn id="128" idx="1"/>
              <a:endCxn id="124"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5" name="Straight Connector 114">
              <a:extLst>
                <a:ext uri="{FF2B5EF4-FFF2-40B4-BE49-F238E27FC236}">
                  <a16:creationId xmlns:a16="http://schemas.microsoft.com/office/drawing/2014/main" id="{E5939B90-0BE6-4D00-A8A9-D0D5806BBC96}"/>
                </a:ext>
              </a:extLst>
            </p:cNvPr>
            <p:cNvCxnSpPr>
              <a:cxnSpLocks/>
              <a:stCxn id="128" idx="7"/>
              <a:endCxn id="126"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16" name="Group 115">
              <a:extLst>
                <a:ext uri="{FF2B5EF4-FFF2-40B4-BE49-F238E27FC236}">
                  <a16:creationId xmlns:a16="http://schemas.microsoft.com/office/drawing/2014/main" id="{5E0A6AC8-DBC8-4A6D-A61B-C3AD2F4CC6E2}"/>
                </a:ext>
              </a:extLst>
            </p:cNvPr>
            <p:cNvGrpSpPr/>
            <p:nvPr userDrawn="1"/>
          </p:nvGrpSpPr>
          <p:grpSpPr>
            <a:xfrm rot="20809762">
              <a:off x="10902383" y="5931128"/>
              <a:ext cx="445256" cy="445256"/>
              <a:chOff x="6649704" y="4221815"/>
              <a:chExt cx="563736" cy="563736"/>
            </a:xfrm>
            <a:solidFill>
              <a:srgbClr val="FFFFFF"/>
            </a:solidFill>
          </p:grpSpPr>
          <p:sp>
            <p:nvSpPr>
              <p:cNvPr id="128" name="Oval 127">
                <a:extLst>
                  <a:ext uri="{FF2B5EF4-FFF2-40B4-BE49-F238E27FC236}">
                    <a16:creationId xmlns:a16="http://schemas.microsoft.com/office/drawing/2014/main" id="{F25C6AA7-CD11-4DD1-8E7D-9D10C24F2D02}"/>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9" name="Oval 128">
                <a:extLst>
                  <a:ext uri="{FF2B5EF4-FFF2-40B4-BE49-F238E27FC236}">
                    <a16:creationId xmlns:a16="http://schemas.microsoft.com/office/drawing/2014/main" id="{94CE96D5-EFFE-4035-8AEA-97B8901E6DBA}"/>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7" name="Group 116">
              <a:extLst>
                <a:ext uri="{FF2B5EF4-FFF2-40B4-BE49-F238E27FC236}">
                  <a16:creationId xmlns:a16="http://schemas.microsoft.com/office/drawing/2014/main" id="{F57E6D40-569C-4289-8053-C203C79FA96B}"/>
                </a:ext>
              </a:extLst>
            </p:cNvPr>
            <p:cNvGrpSpPr/>
            <p:nvPr userDrawn="1"/>
          </p:nvGrpSpPr>
          <p:grpSpPr>
            <a:xfrm rot="20809762">
              <a:off x="11923998" y="4516563"/>
              <a:ext cx="445256" cy="445256"/>
              <a:chOff x="6649704" y="4221815"/>
              <a:chExt cx="563736" cy="563736"/>
            </a:xfrm>
            <a:solidFill>
              <a:srgbClr val="FFFFFF"/>
            </a:solidFill>
          </p:grpSpPr>
          <p:sp>
            <p:nvSpPr>
              <p:cNvPr id="126" name="Oval 125">
                <a:extLst>
                  <a:ext uri="{FF2B5EF4-FFF2-40B4-BE49-F238E27FC236}">
                    <a16:creationId xmlns:a16="http://schemas.microsoft.com/office/drawing/2014/main" id="{ED9323EC-1AC4-4377-87EA-A8728B5E2A65}"/>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7" name="Oval 126">
                <a:extLst>
                  <a:ext uri="{FF2B5EF4-FFF2-40B4-BE49-F238E27FC236}">
                    <a16:creationId xmlns:a16="http://schemas.microsoft.com/office/drawing/2014/main" id="{4E1C1AE6-78B7-46B7-8540-2DDED7E67AA4}"/>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8" name="Group 117">
              <a:extLst>
                <a:ext uri="{FF2B5EF4-FFF2-40B4-BE49-F238E27FC236}">
                  <a16:creationId xmlns:a16="http://schemas.microsoft.com/office/drawing/2014/main" id="{04AC278E-E371-46E8-A009-BEE53755D087}"/>
                </a:ext>
              </a:extLst>
            </p:cNvPr>
            <p:cNvGrpSpPr/>
            <p:nvPr userDrawn="1"/>
          </p:nvGrpSpPr>
          <p:grpSpPr>
            <a:xfrm rot="20927101">
              <a:off x="9764978" y="4969908"/>
              <a:ext cx="279574" cy="279574"/>
              <a:chOff x="6621516" y="4193628"/>
              <a:chExt cx="620110" cy="620110"/>
            </a:xfrm>
            <a:solidFill>
              <a:srgbClr val="FFFFFF"/>
            </a:solidFill>
          </p:grpSpPr>
          <p:sp>
            <p:nvSpPr>
              <p:cNvPr id="124" name="Oval 123">
                <a:extLst>
                  <a:ext uri="{FF2B5EF4-FFF2-40B4-BE49-F238E27FC236}">
                    <a16:creationId xmlns:a16="http://schemas.microsoft.com/office/drawing/2014/main" id="{AE3C7CA6-34C9-42D2-AEC4-7FFB6C696462}"/>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5" name="Oval 124">
                <a:extLst>
                  <a:ext uri="{FF2B5EF4-FFF2-40B4-BE49-F238E27FC236}">
                    <a16:creationId xmlns:a16="http://schemas.microsoft.com/office/drawing/2014/main" id="{AA24B380-0704-4B3D-829F-A8B14423ADC5}"/>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19" name="Straight Connector 118">
              <a:extLst>
                <a:ext uri="{FF2B5EF4-FFF2-40B4-BE49-F238E27FC236}">
                  <a16:creationId xmlns:a16="http://schemas.microsoft.com/office/drawing/2014/main" id="{367C3E29-05AE-4706-85E0-0A048D416BC2}"/>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20" name="Group 119">
              <a:extLst>
                <a:ext uri="{FF2B5EF4-FFF2-40B4-BE49-F238E27FC236}">
                  <a16:creationId xmlns:a16="http://schemas.microsoft.com/office/drawing/2014/main" id="{2EFA3F1E-4C5C-4F34-A663-09D09F00A148}"/>
                </a:ext>
              </a:extLst>
            </p:cNvPr>
            <p:cNvGrpSpPr/>
            <p:nvPr userDrawn="1"/>
          </p:nvGrpSpPr>
          <p:grpSpPr>
            <a:xfrm rot="20927101">
              <a:off x="10031874" y="6308218"/>
              <a:ext cx="279574" cy="279574"/>
              <a:chOff x="6621517" y="4193628"/>
              <a:chExt cx="620110" cy="620110"/>
            </a:xfrm>
            <a:solidFill>
              <a:srgbClr val="FFFFFF"/>
            </a:solidFill>
          </p:grpSpPr>
          <p:sp>
            <p:nvSpPr>
              <p:cNvPr id="122" name="Oval 121">
                <a:extLst>
                  <a:ext uri="{FF2B5EF4-FFF2-40B4-BE49-F238E27FC236}">
                    <a16:creationId xmlns:a16="http://schemas.microsoft.com/office/drawing/2014/main" id="{0F507857-1705-4207-A763-547A16CDCB2D}"/>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3" name="Oval 122">
                <a:extLst>
                  <a:ext uri="{FF2B5EF4-FFF2-40B4-BE49-F238E27FC236}">
                    <a16:creationId xmlns:a16="http://schemas.microsoft.com/office/drawing/2014/main" id="{066F1930-1F83-4531-AB33-81F4D6EAB3AC}"/>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21" name="Straight Connector 120">
              <a:extLst>
                <a:ext uri="{FF2B5EF4-FFF2-40B4-BE49-F238E27FC236}">
                  <a16:creationId xmlns:a16="http://schemas.microsoft.com/office/drawing/2014/main" id="{473F6BF7-865C-4C97-978D-29D701415D06}"/>
                </a:ext>
              </a:extLst>
            </p:cNvPr>
            <p:cNvCxnSpPr>
              <a:cxnSpLocks/>
              <a:endCxn id="128"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pic>
        <p:nvPicPr>
          <p:cNvPr id="45" name="Picture 44">
            <a:extLst>
              <a:ext uri="{FF2B5EF4-FFF2-40B4-BE49-F238E27FC236}">
                <a16:creationId xmlns:a16="http://schemas.microsoft.com/office/drawing/2014/main" id="{E4C30595-08FB-439B-877A-C338F1F6218E}"/>
              </a:ext>
            </a:extLst>
          </p:cNvPr>
          <p:cNvPicPr>
            <a:picLocks noChangeAspect="1"/>
          </p:cNvPicPr>
          <p:nvPr userDrawn="1"/>
        </p:nvPicPr>
        <p:blipFill>
          <a:blip r:embed="rId3"/>
          <a:srcRect/>
          <a:stretch/>
        </p:blipFill>
        <p:spPr>
          <a:xfrm>
            <a:off x="390280" y="405358"/>
            <a:ext cx="1785212" cy="656678"/>
          </a:xfrm>
          <a:prstGeom prst="rect">
            <a:avLst/>
          </a:prstGeom>
        </p:spPr>
      </p:pic>
    </p:spTree>
    <p:extLst>
      <p:ext uri="{BB962C8B-B14F-4D97-AF65-F5344CB8AC3E}">
        <p14:creationId xmlns:p14="http://schemas.microsoft.com/office/powerpoint/2010/main" val="41263806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wiith photo_white text">
    <p:bg>
      <p:bgRef idx="1001">
        <a:schemeClr val="bg2"/>
      </p:bgRef>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6D27AB-F9B5-4286-954C-A75AF1699A27}"/>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07" name="Rectangle 106">
            <a:extLst>
              <a:ext uri="{FF2B5EF4-FFF2-40B4-BE49-F238E27FC236}">
                <a16:creationId xmlns:a16="http://schemas.microsoft.com/office/drawing/2014/main" id="{9AFF9863-9D11-4A77-8530-C4BB12809D71}"/>
              </a:ext>
            </a:extLst>
          </p:cNvPr>
          <p:cNvSpPr/>
          <p:nvPr userDrawn="1"/>
        </p:nvSpPr>
        <p:spPr bwMode="auto">
          <a:xfrm flipH="1">
            <a:off x="0" y="0"/>
            <a:ext cx="9480484" cy="6858000"/>
          </a:xfrm>
          <a:prstGeom prst="rect">
            <a:avLst/>
          </a:prstGeom>
          <a:gradFill flip="none" rotWithShape="1">
            <a:gsLst>
              <a:gs pos="0">
                <a:srgbClr val="000000">
                  <a:alpha val="0"/>
                </a:srgbClr>
              </a:gs>
              <a:gs pos="100000">
                <a:srgbClr val="000000">
                  <a:alpha val="76000"/>
                </a:srgbClr>
              </a:gs>
            </a:gsLst>
            <a:lin ang="0" scaled="1"/>
            <a:tileRect/>
          </a:gra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Title 1"/>
          <p:cNvSpPr>
            <a:spLocks noGrp="1"/>
          </p:cNvSpPr>
          <p:nvPr>
            <p:ph type="title" hasCustomPrompt="1"/>
          </p:nvPr>
        </p:nvSpPr>
        <p:spPr bwMode="white">
          <a:xfrm>
            <a:off x="584635" y="2425780"/>
            <a:ext cx="6380045" cy="1107996"/>
          </a:xfrm>
          <a:noFill/>
        </p:spPr>
        <p:txBody>
          <a:bodyPr wrap="square" lIns="0" tIns="0" rIns="0" bIns="0" anchor="b" anchorCtr="0">
            <a:spAutoFit/>
          </a:bodyPr>
          <a:lstStyle>
            <a:lvl1pPr>
              <a:defRPr sz="3600" spc="-50" baseline="0">
                <a:gradFill>
                  <a:gsLst>
                    <a:gs pos="53365">
                      <a:srgbClr val="FFFFFF"/>
                    </a:gs>
                    <a:gs pos="21764">
                      <a:srgbClr val="FFFFFF"/>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bwMode="white">
          <a:xfrm>
            <a:off x="584199" y="3962400"/>
            <a:ext cx="6380591" cy="246221"/>
          </a:xfrm>
          <a:noFill/>
        </p:spPr>
        <p:txBody>
          <a:bodyPr wrap="square" lIns="0" tIns="0" rIns="0" bIns="0">
            <a:spAutoFit/>
          </a:bodyPr>
          <a:lstStyle>
            <a:lvl1pPr marL="0" indent="0">
              <a:spcBef>
                <a:spcPts val="0"/>
              </a:spcBef>
              <a:buNone/>
              <a:defRPr sz="1600" spc="0" baseline="0">
                <a:gradFill>
                  <a:gsLst>
                    <a:gs pos="53365">
                      <a:srgbClr val="FFFFFF"/>
                    </a:gs>
                    <a:gs pos="21764">
                      <a:srgbClr val="FFFFFF"/>
                    </a:gs>
                  </a:gsLst>
                  <a:lin ang="5400000" scaled="0"/>
                </a:gradFill>
                <a:latin typeface="+mn-lt"/>
                <a:cs typeface="Segoe UI" panose="020B0502040204020203" pitchFamily="34" charset="0"/>
              </a:defRPr>
            </a:lvl1pPr>
          </a:lstStyle>
          <a:p>
            <a:pPr lvl="0"/>
            <a:r>
              <a:rPr lang="en-US"/>
              <a:t>Speaker name or subtitle text</a:t>
            </a:r>
          </a:p>
        </p:txBody>
      </p:sp>
      <p:pic>
        <p:nvPicPr>
          <p:cNvPr id="2" name="Picture 1" descr="A picture containing drawing&#10;&#10;Description automatically generated">
            <a:extLst>
              <a:ext uri="{FF2B5EF4-FFF2-40B4-BE49-F238E27FC236}">
                <a16:creationId xmlns:a16="http://schemas.microsoft.com/office/drawing/2014/main" id="{68221E35-7C34-4F9E-A8A8-45F03B9770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grpSp>
        <p:nvGrpSpPr>
          <p:cNvPr id="37" name="Group 36">
            <a:extLst>
              <a:ext uri="{FF2B5EF4-FFF2-40B4-BE49-F238E27FC236}">
                <a16:creationId xmlns:a16="http://schemas.microsoft.com/office/drawing/2014/main" id="{6ADC7615-2C9A-4CEA-B48D-B5FBE5F06373}"/>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38" name="Straight Connector 37">
              <a:extLst>
                <a:ext uri="{FF2B5EF4-FFF2-40B4-BE49-F238E27FC236}">
                  <a16:creationId xmlns:a16="http://schemas.microsoft.com/office/drawing/2014/main" id="{AEC54EB9-087B-46CD-BB59-9103116FD781}"/>
                </a:ext>
              </a:extLst>
            </p:cNvPr>
            <p:cNvCxnSpPr>
              <a:cxnSpLocks/>
              <a:endCxn id="46"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E460028-8F9D-4B55-B19B-89146C86EFCC}"/>
                </a:ext>
              </a:extLst>
            </p:cNvPr>
            <p:cNvCxnSpPr>
              <a:cxnSpLocks/>
              <a:endCxn id="46"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3F2E8C3-2C3A-409C-82CC-DF7E4A2FE560}"/>
                </a:ext>
              </a:extLst>
            </p:cNvPr>
            <p:cNvCxnSpPr>
              <a:cxnSpLocks/>
              <a:endCxn id="48"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439675E-1366-42BC-ACD7-4B091DD4A0A7}"/>
                </a:ext>
              </a:extLst>
            </p:cNvPr>
            <p:cNvCxnSpPr>
              <a:cxnSpLocks/>
              <a:endCxn id="48"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E5B85B9-018D-46A6-89D6-661D5D1C08DB}"/>
                </a:ext>
              </a:extLst>
            </p:cNvPr>
            <p:cNvCxnSpPr>
              <a:cxnSpLocks/>
              <a:endCxn id="48"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36FC06E-5A87-461A-8E88-C6716EC6FABF}"/>
                </a:ext>
              </a:extLst>
            </p:cNvPr>
            <p:cNvCxnSpPr>
              <a:cxnSpLocks/>
              <a:endCxn id="48"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44" name="Group 43">
              <a:extLst>
                <a:ext uri="{FF2B5EF4-FFF2-40B4-BE49-F238E27FC236}">
                  <a16:creationId xmlns:a16="http://schemas.microsoft.com/office/drawing/2014/main" id="{9F72E90B-3113-4ACF-99FA-22D30C332814}"/>
                </a:ext>
              </a:extLst>
            </p:cNvPr>
            <p:cNvGrpSpPr/>
            <p:nvPr userDrawn="1"/>
          </p:nvGrpSpPr>
          <p:grpSpPr>
            <a:xfrm rot="20927101">
              <a:off x="1346019" y="5892703"/>
              <a:ext cx="279574" cy="279574"/>
              <a:chOff x="6621516" y="4193628"/>
              <a:chExt cx="620110" cy="620110"/>
            </a:xfrm>
            <a:solidFill>
              <a:srgbClr val="FFFFFF"/>
            </a:solidFill>
          </p:grpSpPr>
          <p:sp>
            <p:nvSpPr>
              <p:cNvPr id="48" name="Oval 47">
                <a:extLst>
                  <a:ext uri="{FF2B5EF4-FFF2-40B4-BE49-F238E27FC236}">
                    <a16:creationId xmlns:a16="http://schemas.microsoft.com/office/drawing/2014/main" id="{EB929E35-B77E-4052-8610-775246B1660F}"/>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 name="Oval 48">
                <a:extLst>
                  <a:ext uri="{FF2B5EF4-FFF2-40B4-BE49-F238E27FC236}">
                    <a16:creationId xmlns:a16="http://schemas.microsoft.com/office/drawing/2014/main" id="{F083F063-F795-4C25-878D-AEEC62D9768E}"/>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45" name="Group 44">
              <a:extLst>
                <a:ext uri="{FF2B5EF4-FFF2-40B4-BE49-F238E27FC236}">
                  <a16:creationId xmlns:a16="http://schemas.microsoft.com/office/drawing/2014/main" id="{1C3737AC-01C5-4B74-877B-2B0FD6E2A3D8}"/>
                </a:ext>
              </a:extLst>
            </p:cNvPr>
            <p:cNvGrpSpPr/>
            <p:nvPr userDrawn="1"/>
          </p:nvGrpSpPr>
          <p:grpSpPr>
            <a:xfrm rot="20927101">
              <a:off x="382597" y="5635228"/>
              <a:ext cx="231053" cy="231053"/>
              <a:chOff x="6621517" y="4193628"/>
              <a:chExt cx="620110" cy="620110"/>
            </a:xfrm>
            <a:solidFill>
              <a:srgbClr val="FFFFFF"/>
            </a:solidFill>
          </p:grpSpPr>
          <p:sp>
            <p:nvSpPr>
              <p:cNvPr id="46" name="Oval 45">
                <a:extLst>
                  <a:ext uri="{FF2B5EF4-FFF2-40B4-BE49-F238E27FC236}">
                    <a16:creationId xmlns:a16="http://schemas.microsoft.com/office/drawing/2014/main" id="{E0B7E735-3CF7-4F64-A4D4-F83B6385C5FD}"/>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 name="Oval 46">
                <a:extLst>
                  <a:ext uri="{FF2B5EF4-FFF2-40B4-BE49-F238E27FC236}">
                    <a16:creationId xmlns:a16="http://schemas.microsoft.com/office/drawing/2014/main" id="{B58B8F3D-A554-46C4-8A21-ED084B023B00}"/>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2" name="Group 71">
            <a:extLst>
              <a:ext uri="{FF2B5EF4-FFF2-40B4-BE49-F238E27FC236}">
                <a16:creationId xmlns:a16="http://schemas.microsoft.com/office/drawing/2014/main" id="{F001A389-2B89-467E-AEE3-5710227C0FB8}"/>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73" name="Straight Connector 72">
              <a:extLst>
                <a:ext uri="{FF2B5EF4-FFF2-40B4-BE49-F238E27FC236}">
                  <a16:creationId xmlns:a16="http://schemas.microsoft.com/office/drawing/2014/main" id="{BACA9466-85D6-43CC-9F9F-48B8F5E4A4D7}"/>
                </a:ext>
              </a:extLst>
            </p:cNvPr>
            <p:cNvCxnSpPr>
              <a:cxnSpLocks/>
              <a:stCxn id="85"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65934E44-4697-42DE-9112-9D5DCD071B57}"/>
                </a:ext>
              </a:extLst>
            </p:cNvPr>
            <p:cNvCxnSpPr>
              <a:cxnSpLocks/>
              <a:stCxn id="83" idx="0"/>
              <a:endCxn id="85"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5A8A7303-7336-4370-BA88-82ECF44AAB37}"/>
                </a:ext>
              </a:extLst>
            </p:cNvPr>
            <p:cNvCxnSpPr>
              <a:cxnSpLocks/>
              <a:stCxn id="87" idx="6"/>
              <a:endCxn id="85"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134615AD-59D9-4EB5-AF32-C0A565DA0AE3}"/>
                </a:ext>
              </a:extLst>
            </p:cNvPr>
            <p:cNvCxnSpPr>
              <a:cxnSpLocks/>
              <a:stCxn id="85"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B81C6529-9751-479B-B7FD-5572BD971AD6}"/>
                </a:ext>
              </a:extLst>
            </p:cNvPr>
            <p:cNvCxnSpPr>
              <a:cxnSpLocks/>
              <a:stCxn id="87" idx="5"/>
              <a:endCxn id="83"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8" name="Straight Connector 77">
              <a:extLst>
                <a:ext uri="{FF2B5EF4-FFF2-40B4-BE49-F238E27FC236}">
                  <a16:creationId xmlns:a16="http://schemas.microsoft.com/office/drawing/2014/main" id="{E8AAABF9-36A3-4C81-8981-649014B9B63D}"/>
                </a:ext>
              </a:extLst>
            </p:cNvPr>
            <p:cNvCxnSpPr>
              <a:cxnSpLocks/>
              <a:endCxn id="85"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9" name="Straight Connector 78">
              <a:extLst>
                <a:ext uri="{FF2B5EF4-FFF2-40B4-BE49-F238E27FC236}">
                  <a16:creationId xmlns:a16="http://schemas.microsoft.com/office/drawing/2014/main" id="{6D23E206-BB5D-4655-BA0C-54FD8233465F}"/>
                </a:ext>
              </a:extLst>
            </p:cNvPr>
            <p:cNvCxnSpPr>
              <a:cxnSpLocks/>
              <a:stCxn id="83"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80" name="Group 79">
              <a:extLst>
                <a:ext uri="{FF2B5EF4-FFF2-40B4-BE49-F238E27FC236}">
                  <a16:creationId xmlns:a16="http://schemas.microsoft.com/office/drawing/2014/main" id="{9051B8A4-E29F-4BA1-A5A6-579A23755480}"/>
                </a:ext>
              </a:extLst>
            </p:cNvPr>
            <p:cNvGrpSpPr/>
            <p:nvPr userDrawn="1"/>
          </p:nvGrpSpPr>
          <p:grpSpPr>
            <a:xfrm rot="20809762">
              <a:off x="9283863" y="399111"/>
              <a:ext cx="404778" cy="404778"/>
              <a:chOff x="6621517" y="4193628"/>
              <a:chExt cx="620110" cy="620110"/>
            </a:xfrm>
            <a:solidFill>
              <a:srgbClr val="FFFFFF"/>
            </a:solidFill>
          </p:grpSpPr>
          <p:sp>
            <p:nvSpPr>
              <p:cNvPr id="87" name="Oval 86">
                <a:extLst>
                  <a:ext uri="{FF2B5EF4-FFF2-40B4-BE49-F238E27FC236}">
                    <a16:creationId xmlns:a16="http://schemas.microsoft.com/office/drawing/2014/main" id="{E677B932-0F16-44AA-84FB-BF8FF8AEC4BE}"/>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8" name="Oval 87">
                <a:extLst>
                  <a:ext uri="{FF2B5EF4-FFF2-40B4-BE49-F238E27FC236}">
                    <a16:creationId xmlns:a16="http://schemas.microsoft.com/office/drawing/2014/main" id="{5B53B8A8-CD65-4717-9748-FD76BA23684A}"/>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1" name="Group 80">
              <a:extLst>
                <a:ext uri="{FF2B5EF4-FFF2-40B4-BE49-F238E27FC236}">
                  <a16:creationId xmlns:a16="http://schemas.microsoft.com/office/drawing/2014/main" id="{6448E65B-3261-4C06-A623-90937334E46A}"/>
                </a:ext>
              </a:extLst>
            </p:cNvPr>
            <p:cNvGrpSpPr/>
            <p:nvPr userDrawn="1"/>
          </p:nvGrpSpPr>
          <p:grpSpPr>
            <a:xfrm>
              <a:off x="10445688" y="331770"/>
              <a:ext cx="279574" cy="279574"/>
              <a:chOff x="10445688" y="331770"/>
              <a:chExt cx="279574" cy="279574"/>
            </a:xfrm>
          </p:grpSpPr>
          <p:sp>
            <p:nvSpPr>
              <p:cNvPr id="85" name="Oval 84">
                <a:extLst>
                  <a:ext uri="{FF2B5EF4-FFF2-40B4-BE49-F238E27FC236}">
                    <a16:creationId xmlns:a16="http://schemas.microsoft.com/office/drawing/2014/main" id="{99BC3FD5-1AAA-4B66-AEBC-A88D710A2CC3}"/>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6" name="Oval 85">
                <a:extLst>
                  <a:ext uri="{FF2B5EF4-FFF2-40B4-BE49-F238E27FC236}">
                    <a16:creationId xmlns:a16="http://schemas.microsoft.com/office/drawing/2014/main" id="{56EFF647-0A36-43F9-A1C2-5A4B2847EB56}"/>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2" name="Group 81">
              <a:extLst>
                <a:ext uri="{FF2B5EF4-FFF2-40B4-BE49-F238E27FC236}">
                  <a16:creationId xmlns:a16="http://schemas.microsoft.com/office/drawing/2014/main" id="{B2FA66A1-2896-491B-832F-21E14DA5B701}"/>
                </a:ext>
              </a:extLst>
            </p:cNvPr>
            <p:cNvGrpSpPr/>
            <p:nvPr userDrawn="1"/>
          </p:nvGrpSpPr>
          <p:grpSpPr>
            <a:xfrm>
              <a:off x="10712583" y="1670080"/>
              <a:ext cx="279574" cy="279574"/>
              <a:chOff x="10712583" y="1670080"/>
              <a:chExt cx="279574" cy="279574"/>
            </a:xfrm>
          </p:grpSpPr>
          <p:sp>
            <p:nvSpPr>
              <p:cNvPr id="83" name="Oval 82">
                <a:extLst>
                  <a:ext uri="{FF2B5EF4-FFF2-40B4-BE49-F238E27FC236}">
                    <a16:creationId xmlns:a16="http://schemas.microsoft.com/office/drawing/2014/main" id="{BB4A4C7B-C255-4415-AE52-C484F2537880}"/>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4" name="Oval 83">
                <a:extLst>
                  <a:ext uri="{FF2B5EF4-FFF2-40B4-BE49-F238E27FC236}">
                    <a16:creationId xmlns:a16="http://schemas.microsoft.com/office/drawing/2014/main" id="{76B9E71A-0A6F-4AE6-A74A-3868122F619A}"/>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34129436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mp; Non-bulleted text">
    <p:bg>
      <p:bgPr>
        <a:solidFill>
          <a:schemeClr val="bg1">
            <a:lumMod val="9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588263" y="498764"/>
            <a:ext cx="11018520" cy="430887"/>
          </a:xfrm>
        </p:spPr>
        <p:txBody>
          <a:bodyPr/>
          <a:lstStyle>
            <a:lvl1pPr>
              <a:defRPr sz="2800">
                <a:solidFill>
                  <a:srgbClr val="000000"/>
                </a:solidFill>
              </a:defRPr>
            </a:lvl1pPr>
          </a:lstStyle>
          <a:p>
            <a:r>
              <a:rPr lang="en-US"/>
              <a:t>Click to edit Master title style</a:t>
            </a:r>
          </a:p>
        </p:txBody>
      </p:sp>
      <p:sp>
        <p:nvSpPr>
          <p:cNvPr id="4" name="Text Placeholder 3"/>
          <p:cNvSpPr>
            <a:spLocks noGrp="1"/>
          </p:cNvSpPr>
          <p:nvPr>
            <p:ph type="body" sz="quarter" idx="10"/>
          </p:nvPr>
        </p:nvSpPr>
        <p:spPr>
          <a:xfrm>
            <a:off x="586390" y="1434370"/>
            <a:ext cx="11018520" cy="1083374"/>
          </a:xfrm>
        </p:spPr>
        <p:txBody>
          <a:bodyPr wrap="square">
            <a:spAutoFit/>
          </a:bodyPr>
          <a:lstStyle>
            <a:lvl1pPr marL="0" indent="0">
              <a:buNone/>
              <a:defRPr sz="2000" b="0" i="0">
                <a:solidFill>
                  <a:srgbClr val="000000"/>
                </a:solidFill>
                <a:latin typeface="+mn-lt"/>
                <a:cs typeface="Segoe UI" panose="020B0502040204020203" pitchFamily="34" charset="0"/>
              </a:defRPr>
            </a:lvl1pPr>
            <a:lvl2pPr marL="228600" indent="0">
              <a:buNone/>
              <a:defRPr sz="1600">
                <a:solidFill>
                  <a:srgbClr val="000000"/>
                </a:solidFill>
              </a:defRPr>
            </a:lvl2pPr>
            <a:lvl3pPr marL="457200" indent="0">
              <a:buNone/>
              <a:defRPr sz="1400">
                <a:solidFill>
                  <a:srgbClr val="000000"/>
                </a:solidFill>
              </a:defRPr>
            </a:lvl3pPr>
            <a:lvl4pPr marL="685800" indent="0">
              <a:buNone/>
              <a:defRPr sz="1200">
                <a:solidFill>
                  <a:srgbClr val="000000"/>
                </a:solidFill>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31975251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584200" y="1435497"/>
            <a:ext cx="11018520" cy="1268039"/>
          </a:xfrm>
        </p:spPr>
        <p:txBody>
          <a:bodyPr/>
          <a:lstStyle>
            <a:lvl1pPr>
              <a:buFont typeface="Arial" panose="020B0604020202020204" pitchFamily="34" charset="0"/>
              <a:buNone/>
              <a:defRPr sz="20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6">
            <a:extLst>
              <a:ext uri="{FF2B5EF4-FFF2-40B4-BE49-F238E27FC236}">
                <a16:creationId xmlns:a16="http://schemas.microsoft.com/office/drawing/2014/main" id="{D9C728A2-0A6C-4B6B-9BB6-9D5FD5928012}"/>
              </a:ext>
            </a:extLst>
          </p:cNvPr>
          <p:cNvSpPr>
            <a:spLocks noGrp="1"/>
          </p:cNvSpPr>
          <p:nvPr>
            <p:ph type="title"/>
          </p:nvPr>
        </p:nvSpPr>
        <p:spPr>
          <a:xfrm>
            <a:off x="588263" y="498764"/>
            <a:ext cx="11018520" cy="430887"/>
          </a:xfrm>
        </p:spPr>
        <p:txBody>
          <a:bodyPr/>
          <a:lstStyle>
            <a:lvl1pPr>
              <a:defRPr sz="2800">
                <a:solidFill>
                  <a:srgbClr val="000000"/>
                </a:solidFill>
              </a:defRPr>
            </a:lvl1pPr>
          </a:lstStyle>
          <a:p>
            <a:r>
              <a:rPr lang="en-US"/>
              <a:t>Click to edit Master title style</a:t>
            </a:r>
          </a:p>
        </p:txBody>
      </p:sp>
    </p:spTree>
    <p:extLst>
      <p:ext uri="{BB962C8B-B14F-4D97-AF65-F5344CB8AC3E}">
        <p14:creationId xmlns:p14="http://schemas.microsoft.com/office/powerpoint/2010/main" val="122133447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584200" y="966654"/>
            <a:ext cx="5124048" cy="307777"/>
          </a:xfrm>
        </p:spPr>
        <p:txBody>
          <a:bodyPr/>
          <a:lstStyle>
            <a:lvl1pPr>
              <a:buFont typeface="Arial" panose="020B0604020202020204" pitchFamily="34" charset="0"/>
              <a:buNone/>
              <a:defRPr sz="20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p:txBody>
      </p:sp>
      <p:sp>
        <p:nvSpPr>
          <p:cNvPr id="5" name="Title 6">
            <a:extLst>
              <a:ext uri="{FF2B5EF4-FFF2-40B4-BE49-F238E27FC236}">
                <a16:creationId xmlns:a16="http://schemas.microsoft.com/office/drawing/2014/main" id="{D9C728A2-0A6C-4B6B-9BB6-9D5FD5928012}"/>
              </a:ext>
            </a:extLst>
          </p:cNvPr>
          <p:cNvSpPr>
            <a:spLocks noGrp="1"/>
          </p:cNvSpPr>
          <p:nvPr>
            <p:ph type="title"/>
          </p:nvPr>
        </p:nvSpPr>
        <p:spPr>
          <a:xfrm>
            <a:off x="588263" y="498764"/>
            <a:ext cx="5124048" cy="430887"/>
          </a:xfrm>
        </p:spPr>
        <p:txBody>
          <a:bodyPr/>
          <a:lstStyle>
            <a:lvl1pPr>
              <a:defRPr sz="2800">
                <a:solidFill>
                  <a:srgbClr val="000000"/>
                </a:solidFill>
              </a:defRPr>
            </a:lvl1pPr>
          </a:lstStyle>
          <a:p>
            <a:r>
              <a:rPr lang="en-US"/>
              <a:t>Click to edit Master title style</a:t>
            </a:r>
          </a:p>
        </p:txBody>
      </p:sp>
      <p:sp>
        <p:nvSpPr>
          <p:cNvPr id="4" name="Text Placeholder 2">
            <a:extLst>
              <a:ext uri="{FF2B5EF4-FFF2-40B4-BE49-F238E27FC236}">
                <a16:creationId xmlns:a16="http://schemas.microsoft.com/office/drawing/2014/main" id="{FD473820-1CE8-4C82-8FC8-C2986FCC2D91}"/>
              </a:ext>
            </a:extLst>
          </p:cNvPr>
          <p:cNvSpPr>
            <a:spLocks noGrp="1"/>
          </p:cNvSpPr>
          <p:nvPr>
            <p:ph type="body" sz="quarter" idx="11"/>
          </p:nvPr>
        </p:nvSpPr>
        <p:spPr>
          <a:xfrm>
            <a:off x="584200" y="2794980"/>
            <a:ext cx="5124048" cy="572464"/>
          </a:xfrm>
        </p:spPr>
        <p:txBody>
          <a:bodyPr/>
          <a:lstStyle>
            <a:lvl1pPr marL="0" indent="0">
              <a:buFont typeface="Arial" panose="020B0604020202020204" pitchFamily="34" charset="0"/>
              <a:buNone/>
              <a:defRPr sz="18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212121968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98764"/>
            <a:ext cx="11018520" cy="430887"/>
          </a:xfrm>
        </p:spPr>
        <p:txBody>
          <a:bodyPr/>
          <a:lstStyle>
            <a:lvl1pPr>
              <a:defRPr sz="2800">
                <a:solidFill>
                  <a:srgbClr val="000000"/>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268039"/>
          </a:xfrm>
        </p:spPr>
        <p:txBody>
          <a:bodyPr wrap="square">
            <a:spAutoFit/>
          </a:bodyPr>
          <a:lstStyle>
            <a:lvl1pPr marL="0" indent="0">
              <a:spcBef>
                <a:spcPts val="1224"/>
              </a:spcBef>
              <a:buClr>
                <a:schemeClr val="tx1"/>
              </a:buClr>
              <a:buFont typeface="Wingdings" panose="05000000000000000000" pitchFamily="2" charset="2"/>
              <a:buNone/>
              <a:defRPr sz="2000" b="0">
                <a:solidFill>
                  <a:srgbClr val="000000"/>
                </a:solidFill>
                <a:latin typeface="+mn-lt"/>
                <a:cs typeface="Segoe UI Semilight" panose="020B0402040204020203" pitchFamily="34" charset="0"/>
              </a:defRPr>
            </a:lvl1pPr>
            <a:lvl2pPr marL="255588" indent="0">
              <a:buFont typeface="Wingdings" panose="05000000000000000000" pitchFamily="2" charset="2"/>
              <a:buNone/>
              <a:defRPr sz="1600" b="0">
                <a:solidFill>
                  <a:srgbClr val="000000"/>
                </a:solidFill>
              </a:defRPr>
            </a:lvl2pPr>
            <a:lvl3pPr marL="450850" indent="0">
              <a:buFont typeface="Wingdings" panose="05000000000000000000" pitchFamily="2" charset="2"/>
              <a:buNone/>
              <a:tabLst/>
              <a:defRPr sz="1400" b="0">
                <a:solidFill>
                  <a:srgbClr val="000000"/>
                </a:solidFill>
              </a:defRPr>
            </a:lvl3pPr>
            <a:lvl4pPr marL="652462" indent="0">
              <a:buFont typeface="Wingdings" panose="05000000000000000000" pitchFamily="2" charset="2"/>
              <a:buNone/>
              <a:defRPr sz="1200" b="0">
                <a:solidFill>
                  <a:srgbClr val="000000"/>
                </a:solidFill>
              </a:defRPr>
            </a:lvl4pPr>
            <a:lvl5pPr marL="854075" indent="0">
              <a:buFont typeface="Wingdings" panose="05000000000000000000" pitchFamily="2" charset="2"/>
              <a:buNone/>
              <a:tabLst/>
              <a:defRPr sz="1000" b="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268039"/>
          </a:xfrm>
        </p:spPr>
        <p:txBody>
          <a:bodyPr wrap="square">
            <a:spAutoFit/>
          </a:bodyPr>
          <a:lstStyle>
            <a:lvl1pPr marL="0" indent="0">
              <a:spcBef>
                <a:spcPts val="1224"/>
              </a:spcBef>
              <a:buClr>
                <a:schemeClr val="tx1"/>
              </a:buClr>
              <a:buFont typeface="Wingdings" panose="05000000000000000000" pitchFamily="2" charset="2"/>
              <a:buNone/>
              <a:defRPr sz="2000" b="0">
                <a:solidFill>
                  <a:srgbClr val="000000"/>
                </a:solidFill>
                <a:latin typeface="+mn-lt"/>
                <a:cs typeface="Segoe UI Semilight" panose="020B0402040204020203" pitchFamily="34" charset="0"/>
              </a:defRPr>
            </a:lvl1pPr>
            <a:lvl2pPr marL="255588" indent="0">
              <a:buFont typeface="Wingdings" panose="05000000000000000000" pitchFamily="2" charset="2"/>
              <a:buNone/>
              <a:defRPr sz="1600" b="0">
                <a:solidFill>
                  <a:srgbClr val="000000"/>
                </a:solidFill>
              </a:defRPr>
            </a:lvl2pPr>
            <a:lvl3pPr marL="450850" indent="0">
              <a:buFont typeface="Wingdings" panose="05000000000000000000" pitchFamily="2" charset="2"/>
              <a:buNone/>
              <a:tabLst/>
              <a:defRPr sz="1400" b="0">
                <a:solidFill>
                  <a:srgbClr val="000000"/>
                </a:solidFill>
              </a:defRPr>
            </a:lvl3pPr>
            <a:lvl4pPr marL="652462" indent="0">
              <a:buFont typeface="Wingdings" panose="05000000000000000000" pitchFamily="2" charset="2"/>
              <a:buNone/>
              <a:defRPr sz="1200" b="0">
                <a:solidFill>
                  <a:srgbClr val="000000"/>
                </a:solidFill>
              </a:defRPr>
            </a:lvl4pPr>
            <a:lvl5pPr marL="854075" indent="0">
              <a:buFont typeface="Wingdings" panose="05000000000000000000" pitchFamily="2" charset="2"/>
              <a:buNone/>
              <a:tabLst/>
              <a:defRPr sz="1000" b="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111854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a:xfrm>
            <a:off x="588263" y="497541"/>
            <a:ext cx="11018520" cy="430887"/>
          </a:xfrm>
        </p:spPr>
        <p:txBody>
          <a:bodyPr/>
          <a:lstStyle>
            <a:lvl1pPr>
              <a:defRPr sz="2800">
                <a:solidFill>
                  <a:srgbClr val="000000"/>
                </a:solidFill>
              </a:defRPr>
            </a:lvl1pPr>
          </a:lstStyle>
          <a:p>
            <a:r>
              <a:rPr lang="en-US"/>
              <a:t>Click to edit Master title style</a:t>
            </a:r>
          </a:p>
        </p:txBody>
      </p:sp>
      <p:sp>
        <p:nvSpPr>
          <p:cNvPr id="4" name="Text Placeholder 3"/>
          <p:cNvSpPr>
            <a:spLocks noGrp="1"/>
          </p:cNvSpPr>
          <p:nvPr>
            <p:ph type="body" sz="quarter" idx="10"/>
          </p:nvPr>
        </p:nvSpPr>
        <p:spPr>
          <a:xfrm>
            <a:off x="584200" y="1437481"/>
            <a:ext cx="5212080" cy="1268039"/>
          </a:xfrm>
        </p:spPr>
        <p:txBody>
          <a:bodyPr wrap="square">
            <a:spAutoFit/>
          </a:bodyPr>
          <a:lstStyle>
            <a:lvl1pPr marL="231775" indent="-231775">
              <a:spcBef>
                <a:spcPts val="1224"/>
              </a:spcBef>
              <a:buClr>
                <a:schemeClr val="tx1"/>
              </a:buClr>
              <a:buFont typeface="Wingdings" panose="05000000000000000000" pitchFamily="2" charset="2"/>
              <a:buNone/>
              <a:defRPr sz="2000" b="0">
                <a:solidFill>
                  <a:srgbClr val="000000"/>
                </a:solidFill>
                <a:latin typeface="+mn-lt"/>
                <a:cs typeface="Segoe UI Semilight" panose="020B0402040204020203" pitchFamily="34" charset="0"/>
              </a:defRPr>
            </a:lvl1pPr>
            <a:lvl2pPr marL="427038" indent="-171450">
              <a:buFont typeface="Wingdings" panose="05000000000000000000" pitchFamily="2" charset="2"/>
              <a:buNone/>
              <a:defRPr sz="1600" b="0">
                <a:solidFill>
                  <a:srgbClr val="000000"/>
                </a:solidFill>
              </a:defRPr>
            </a:lvl2pPr>
            <a:lvl3pPr marL="639763" indent="-188913">
              <a:buFont typeface="Wingdings" panose="05000000000000000000" pitchFamily="2" charset="2"/>
              <a:buNone/>
              <a:tabLst/>
              <a:defRPr sz="1400" b="0">
                <a:solidFill>
                  <a:srgbClr val="000000"/>
                </a:solidFill>
              </a:defRPr>
            </a:lvl3pPr>
            <a:lvl4pPr marL="828675" indent="-176213">
              <a:buFont typeface="Wingdings" panose="05000000000000000000" pitchFamily="2" charset="2"/>
              <a:buNone/>
              <a:defRPr sz="1200" b="0">
                <a:solidFill>
                  <a:srgbClr val="000000"/>
                </a:solidFill>
              </a:defRPr>
            </a:lvl4pPr>
            <a:lvl5pPr marL="1023938" indent="-169863">
              <a:buFont typeface="Wingdings" panose="05000000000000000000" pitchFamily="2" charset="2"/>
              <a:buNone/>
              <a:tabLst/>
              <a:defRPr sz="1000" b="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a:extLst>
              <a:ext uri="{FF2B5EF4-FFF2-40B4-BE49-F238E27FC236}">
                <a16:creationId xmlns:a16="http://schemas.microsoft.com/office/drawing/2014/main" id="{1EF8841F-D2F8-0646-B645-839893A70343}"/>
              </a:ext>
            </a:extLst>
          </p:cNvPr>
          <p:cNvSpPr>
            <a:spLocks noGrp="1"/>
          </p:cNvSpPr>
          <p:nvPr>
            <p:ph type="body" sz="quarter" idx="12"/>
          </p:nvPr>
        </p:nvSpPr>
        <p:spPr>
          <a:xfrm>
            <a:off x="6392849" y="1437481"/>
            <a:ext cx="5212080" cy="1268039"/>
          </a:xfrm>
        </p:spPr>
        <p:txBody>
          <a:bodyPr wrap="square">
            <a:spAutoFit/>
          </a:bodyPr>
          <a:lstStyle>
            <a:lvl1pPr marL="231775" indent="-231775">
              <a:spcBef>
                <a:spcPts val="1224"/>
              </a:spcBef>
              <a:buClr>
                <a:schemeClr val="tx1"/>
              </a:buClr>
              <a:buFont typeface="Wingdings" panose="05000000000000000000" pitchFamily="2" charset="2"/>
              <a:buNone/>
              <a:defRPr sz="2000" b="0">
                <a:solidFill>
                  <a:srgbClr val="000000"/>
                </a:solidFill>
                <a:latin typeface="+mn-lt"/>
                <a:cs typeface="Segoe UI Semilight" panose="020B0402040204020203" pitchFamily="34" charset="0"/>
              </a:defRPr>
            </a:lvl1pPr>
            <a:lvl2pPr marL="427038" indent="-171450">
              <a:buFont typeface="Wingdings" panose="05000000000000000000" pitchFamily="2" charset="2"/>
              <a:buNone/>
              <a:defRPr sz="1600" b="0">
                <a:solidFill>
                  <a:srgbClr val="000000"/>
                </a:solidFill>
              </a:defRPr>
            </a:lvl2pPr>
            <a:lvl3pPr marL="639763" indent="-188913">
              <a:buFont typeface="Wingdings" panose="05000000000000000000" pitchFamily="2" charset="2"/>
              <a:buNone/>
              <a:tabLst/>
              <a:defRPr sz="1400" b="0">
                <a:solidFill>
                  <a:srgbClr val="000000"/>
                </a:solidFill>
              </a:defRPr>
            </a:lvl3pPr>
            <a:lvl4pPr marL="828675" indent="-176213">
              <a:buFont typeface="Wingdings" panose="05000000000000000000" pitchFamily="2" charset="2"/>
              <a:buNone/>
              <a:defRPr sz="1200" b="0">
                <a:solidFill>
                  <a:srgbClr val="000000"/>
                </a:solidFill>
              </a:defRPr>
            </a:lvl4pPr>
            <a:lvl5pPr marL="1023938" indent="-169863">
              <a:buFont typeface="Wingdings" panose="05000000000000000000" pitchFamily="2" charset="2"/>
              <a:buNone/>
              <a:tabLst/>
              <a:defRPr sz="1000" b="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833319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a:xfrm>
            <a:off x="588263" y="1422235"/>
            <a:ext cx="2705655" cy="861774"/>
          </a:xfrm>
        </p:spPr>
        <p:txBody>
          <a:bodyPr/>
          <a:lstStyle>
            <a:lvl1pPr>
              <a:defRPr sz="2800">
                <a:solidFill>
                  <a:schemeClr val="tx2"/>
                </a:solidFill>
              </a:defRPr>
            </a:lvl1pPr>
          </a:lstStyle>
          <a:p>
            <a:r>
              <a:rPr lang="en-US"/>
              <a:t>Click to edit Master title style</a:t>
            </a:r>
          </a:p>
        </p:txBody>
      </p:sp>
      <p:sp>
        <p:nvSpPr>
          <p:cNvPr id="3" name="Text Placeholder 2">
            <a:extLst>
              <a:ext uri="{FF2B5EF4-FFF2-40B4-BE49-F238E27FC236}">
                <a16:creationId xmlns:a16="http://schemas.microsoft.com/office/drawing/2014/main" id="{6C2E01E9-E75D-437E-83FE-237A4F308BE2}"/>
              </a:ext>
            </a:extLst>
          </p:cNvPr>
          <p:cNvSpPr>
            <a:spLocks noGrp="1"/>
          </p:cNvSpPr>
          <p:nvPr>
            <p:ph type="body" sz="quarter" idx="10" hasCustomPrompt="1"/>
          </p:nvPr>
        </p:nvSpPr>
        <p:spPr>
          <a:xfrm>
            <a:off x="4390116" y="1422235"/>
            <a:ext cx="3618382" cy="1862048"/>
          </a:xfrm>
        </p:spPr>
        <p:txBody>
          <a:bodyPr tIns="0"/>
          <a:lstStyle>
            <a:lvl1pPr>
              <a:lnSpc>
                <a:spcPct val="90000"/>
              </a:lnSpc>
              <a:spcBef>
                <a:spcPts val="1176"/>
              </a:spcBef>
              <a:buNone/>
              <a:defRPr sz="1800"/>
            </a:lvl1pPr>
          </a:lstStyle>
          <a:p>
            <a:r>
              <a:rPr lang="en-US">
                <a:solidFill>
                  <a:srgbClr val="000000"/>
                </a:solidFill>
                <a:latin typeface="+mn-lt"/>
              </a:rPr>
              <a:t>Resource 1</a:t>
            </a:r>
          </a:p>
          <a:p>
            <a:r>
              <a:rPr lang="en-US">
                <a:solidFill>
                  <a:srgbClr val="000000"/>
                </a:solidFill>
                <a:latin typeface="+mn-lt"/>
              </a:rPr>
              <a:t>Resource 2</a:t>
            </a:r>
          </a:p>
          <a:p>
            <a:r>
              <a:rPr lang="en-US">
                <a:solidFill>
                  <a:srgbClr val="000000"/>
                </a:solidFill>
                <a:latin typeface="+mn-lt"/>
              </a:rPr>
              <a:t>Resource 3</a:t>
            </a:r>
          </a:p>
          <a:p>
            <a:r>
              <a:rPr lang="en-US">
                <a:solidFill>
                  <a:srgbClr val="000000"/>
                </a:solidFill>
                <a:latin typeface="+mn-lt"/>
              </a:rPr>
              <a:t>Resource 4</a:t>
            </a:r>
          </a:p>
          <a:p>
            <a:r>
              <a:rPr lang="en-US">
                <a:solidFill>
                  <a:srgbClr val="000000"/>
                </a:solidFill>
                <a:latin typeface="+mn-lt"/>
              </a:rPr>
              <a:t>Resource 5</a:t>
            </a:r>
          </a:p>
        </p:txBody>
      </p:sp>
      <p:grpSp>
        <p:nvGrpSpPr>
          <p:cNvPr id="268" name="Group 267">
            <a:extLst>
              <a:ext uri="{FF2B5EF4-FFF2-40B4-BE49-F238E27FC236}">
                <a16:creationId xmlns:a16="http://schemas.microsoft.com/office/drawing/2014/main" id="{D72CF250-A4B7-4642-866D-37009C00B4B5}"/>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a:effectLst/>
        </p:grpSpPr>
        <p:cxnSp>
          <p:nvCxnSpPr>
            <p:cNvPr id="269" name="Straight Connector 268">
              <a:extLst>
                <a:ext uri="{FF2B5EF4-FFF2-40B4-BE49-F238E27FC236}">
                  <a16:creationId xmlns:a16="http://schemas.microsoft.com/office/drawing/2014/main" id="{3EF2D556-F63B-480A-AC01-9C593865FE45}"/>
                </a:ext>
              </a:extLst>
            </p:cNvPr>
            <p:cNvCxnSpPr>
              <a:cxnSpLocks/>
              <a:endCxn id="277" idx="4"/>
            </p:cNvCxnSpPr>
            <p:nvPr userDrawn="1"/>
          </p:nvCxnSpPr>
          <p:spPr>
            <a:xfrm flipH="1" flipV="1">
              <a:off x="532001" y="5861202"/>
              <a:ext cx="357519" cy="106261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0" name="Straight Connector 269">
              <a:extLst>
                <a:ext uri="{FF2B5EF4-FFF2-40B4-BE49-F238E27FC236}">
                  <a16:creationId xmlns:a16="http://schemas.microsoft.com/office/drawing/2014/main" id="{3576DADD-E075-4D63-A7EE-25F134E5C947}"/>
                </a:ext>
              </a:extLst>
            </p:cNvPr>
            <p:cNvCxnSpPr>
              <a:cxnSpLocks/>
              <a:endCxn id="277" idx="3"/>
            </p:cNvCxnSpPr>
            <p:nvPr userDrawn="1"/>
          </p:nvCxnSpPr>
          <p:spPr>
            <a:xfrm flipV="1">
              <a:off x="-289659" y="5852807"/>
              <a:ext cx="733639" cy="1009008"/>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1" name="Straight Connector 270">
              <a:extLst>
                <a:ext uri="{FF2B5EF4-FFF2-40B4-BE49-F238E27FC236}">
                  <a16:creationId xmlns:a16="http://schemas.microsoft.com/office/drawing/2014/main" id="{3EE4E0BA-AF59-4F5D-AF9F-7A2C3285B0C8}"/>
                </a:ext>
              </a:extLst>
            </p:cNvPr>
            <p:cNvCxnSpPr>
              <a:cxnSpLocks/>
              <a:endCxn id="279" idx="4"/>
            </p:cNvCxnSpPr>
            <p:nvPr userDrawn="1"/>
          </p:nvCxnSpPr>
          <p:spPr>
            <a:xfrm flipH="1" flipV="1">
              <a:off x="1512993" y="6169608"/>
              <a:ext cx="264235" cy="781386"/>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2" name="Straight Connector 271">
              <a:extLst>
                <a:ext uri="{FF2B5EF4-FFF2-40B4-BE49-F238E27FC236}">
                  <a16:creationId xmlns:a16="http://schemas.microsoft.com/office/drawing/2014/main" id="{C62AEA54-BCB2-4968-950B-CB24EFFDB6A5}"/>
                </a:ext>
              </a:extLst>
            </p:cNvPr>
            <p:cNvCxnSpPr>
              <a:cxnSpLocks/>
              <a:endCxn id="279" idx="1"/>
            </p:cNvCxnSpPr>
            <p:nvPr userDrawn="1"/>
          </p:nvCxnSpPr>
          <p:spPr>
            <a:xfrm>
              <a:off x="618202" y="5766009"/>
              <a:ext cx="751423" cy="188749"/>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3" name="Straight Connector 272">
              <a:extLst>
                <a:ext uri="{FF2B5EF4-FFF2-40B4-BE49-F238E27FC236}">
                  <a16:creationId xmlns:a16="http://schemas.microsoft.com/office/drawing/2014/main" id="{1A2ACE80-0DC4-4407-871F-EE56BDC7316F}"/>
                </a:ext>
              </a:extLst>
            </p:cNvPr>
            <p:cNvCxnSpPr>
              <a:cxnSpLocks/>
              <a:endCxn id="279" idx="3"/>
            </p:cNvCxnSpPr>
            <p:nvPr userDrawn="1"/>
          </p:nvCxnSpPr>
          <p:spPr>
            <a:xfrm flipV="1">
              <a:off x="935967" y="6148671"/>
              <a:ext cx="472107" cy="77133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4" name="Straight Connector 273">
              <a:extLst>
                <a:ext uri="{FF2B5EF4-FFF2-40B4-BE49-F238E27FC236}">
                  <a16:creationId xmlns:a16="http://schemas.microsoft.com/office/drawing/2014/main" id="{009F3C23-1D46-4599-8B1E-811F4FAA655D}"/>
                </a:ext>
              </a:extLst>
            </p:cNvPr>
            <p:cNvCxnSpPr>
              <a:cxnSpLocks/>
              <a:endCxn id="279" idx="2"/>
            </p:cNvCxnSpPr>
            <p:nvPr userDrawn="1"/>
          </p:nvCxnSpPr>
          <p:spPr>
            <a:xfrm flipV="1">
              <a:off x="-285867" y="6059677"/>
              <a:ext cx="1634555" cy="891317"/>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275" name="Group 274">
              <a:extLst>
                <a:ext uri="{FF2B5EF4-FFF2-40B4-BE49-F238E27FC236}">
                  <a16:creationId xmlns:a16="http://schemas.microsoft.com/office/drawing/2014/main" id="{B04094EF-D0CB-4ECC-B600-E225ED901D98}"/>
                </a:ext>
              </a:extLst>
            </p:cNvPr>
            <p:cNvGrpSpPr/>
            <p:nvPr userDrawn="1"/>
          </p:nvGrpSpPr>
          <p:grpSpPr>
            <a:xfrm rot="20927101">
              <a:off x="1346019" y="5892703"/>
              <a:ext cx="279574" cy="279574"/>
              <a:chOff x="6621516" y="4193628"/>
              <a:chExt cx="620110" cy="620110"/>
            </a:xfrm>
            <a:solidFill>
              <a:srgbClr val="FFFFFF"/>
            </a:solidFill>
          </p:grpSpPr>
          <p:sp>
            <p:nvSpPr>
              <p:cNvPr id="279" name="Oval 278">
                <a:extLst>
                  <a:ext uri="{FF2B5EF4-FFF2-40B4-BE49-F238E27FC236}">
                    <a16:creationId xmlns:a16="http://schemas.microsoft.com/office/drawing/2014/main" id="{D0B6F3A2-C125-425B-8D48-3C0CA6F23230}"/>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80" name="Oval 279">
                <a:extLst>
                  <a:ext uri="{FF2B5EF4-FFF2-40B4-BE49-F238E27FC236}">
                    <a16:creationId xmlns:a16="http://schemas.microsoft.com/office/drawing/2014/main" id="{0A836AB9-37F3-45F4-9CDF-4C34C18B2F08}"/>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76" name="Group 275">
              <a:extLst>
                <a:ext uri="{FF2B5EF4-FFF2-40B4-BE49-F238E27FC236}">
                  <a16:creationId xmlns:a16="http://schemas.microsoft.com/office/drawing/2014/main" id="{5D73717E-674B-49C2-A945-52CD033E4A3F}"/>
                </a:ext>
              </a:extLst>
            </p:cNvPr>
            <p:cNvGrpSpPr/>
            <p:nvPr userDrawn="1"/>
          </p:nvGrpSpPr>
          <p:grpSpPr>
            <a:xfrm rot="20927101">
              <a:off x="382597" y="5635228"/>
              <a:ext cx="231053" cy="231053"/>
              <a:chOff x="6621517" y="4193628"/>
              <a:chExt cx="620110" cy="620110"/>
            </a:xfrm>
            <a:solidFill>
              <a:srgbClr val="FFFFFF"/>
            </a:solidFill>
          </p:grpSpPr>
          <p:sp>
            <p:nvSpPr>
              <p:cNvPr id="277" name="Oval 276">
                <a:extLst>
                  <a:ext uri="{FF2B5EF4-FFF2-40B4-BE49-F238E27FC236}">
                    <a16:creationId xmlns:a16="http://schemas.microsoft.com/office/drawing/2014/main" id="{ADE16410-A35C-4095-8F0F-54E74BD72E70}"/>
                  </a:ext>
                </a:extLst>
              </p:cNvPr>
              <p:cNvSpPr/>
              <p:nvPr/>
            </p:nvSpPr>
            <p:spPr bwMode="auto">
              <a:xfrm rot="21249778">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78" name="Oval 277">
                <a:extLst>
                  <a:ext uri="{FF2B5EF4-FFF2-40B4-BE49-F238E27FC236}">
                    <a16:creationId xmlns:a16="http://schemas.microsoft.com/office/drawing/2014/main" id="{7CFB6DC3-045A-4E5D-90A5-745C35442256}"/>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281" name="Group 280">
            <a:extLst>
              <a:ext uri="{FF2B5EF4-FFF2-40B4-BE49-F238E27FC236}">
                <a16:creationId xmlns:a16="http://schemas.microsoft.com/office/drawing/2014/main" id="{C713E563-5B77-4C18-AEDE-6197ADCA2E1E}"/>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282" name="Straight Connector 281">
              <a:extLst>
                <a:ext uri="{FF2B5EF4-FFF2-40B4-BE49-F238E27FC236}">
                  <a16:creationId xmlns:a16="http://schemas.microsoft.com/office/drawing/2014/main" id="{518AAC75-4526-4821-BD75-26BCF16A78D7}"/>
                </a:ext>
              </a:extLst>
            </p:cNvPr>
            <p:cNvCxnSpPr>
              <a:cxnSpLocks/>
              <a:stCxn id="295" idx="6"/>
              <a:endCxn id="301" idx="2"/>
            </p:cNvCxnSpPr>
            <p:nvPr userDrawn="1"/>
          </p:nvCxnSpPr>
          <p:spPr>
            <a:xfrm flipV="1">
              <a:off x="10308779" y="6204482"/>
              <a:ext cx="599460" cy="216336"/>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3" name="Straight Connector 282">
              <a:extLst>
                <a:ext uri="{FF2B5EF4-FFF2-40B4-BE49-F238E27FC236}">
                  <a16:creationId xmlns:a16="http://schemas.microsoft.com/office/drawing/2014/main" id="{A9D18704-6DC4-4DC7-8194-0AEE6540D4F6}"/>
                </a:ext>
              </a:extLst>
            </p:cNvPr>
            <p:cNvCxnSpPr>
              <a:cxnSpLocks/>
              <a:endCxn id="301" idx="3"/>
            </p:cNvCxnSpPr>
            <p:nvPr userDrawn="1"/>
          </p:nvCxnSpPr>
          <p:spPr>
            <a:xfrm flipV="1">
              <a:off x="10554792" y="6342906"/>
              <a:ext cx="452807" cy="543173"/>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4" name="Straight Connector 283">
              <a:extLst>
                <a:ext uri="{FF2B5EF4-FFF2-40B4-BE49-F238E27FC236}">
                  <a16:creationId xmlns:a16="http://schemas.microsoft.com/office/drawing/2014/main" id="{29FE7B95-D38E-4493-90CA-CFFB746FF474}"/>
                </a:ext>
              </a:extLst>
            </p:cNvPr>
            <p:cNvCxnSpPr>
              <a:cxnSpLocks/>
              <a:stCxn id="299" idx="1"/>
              <a:endCxn id="297" idx="6"/>
            </p:cNvCxnSpPr>
            <p:nvPr userDrawn="1"/>
          </p:nvCxnSpPr>
          <p:spPr>
            <a:xfrm flipH="1">
              <a:off x="10041883" y="4696093"/>
              <a:ext cx="1886326" cy="386415"/>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5" name="Straight Connector 284">
              <a:extLst>
                <a:ext uri="{FF2B5EF4-FFF2-40B4-BE49-F238E27FC236}">
                  <a16:creationId xmlns:a16="http://schemas.microsoft.com/office/drawing/2014/main" id="{123430C5-8035-46E8-8065-0C58035FE05A}"/>
                </a:ext>
              </a:extLst>
            </p:cNvPr>
            <p:cNvCxnSpPr>
              <a:cxnSpLocks/>
              <a:stCxn id="299" idx="2"/>
            </p:cNvCxnSpPr>
            <p:nvPr userDrawn="1"/>
          </p:nvCxnSpPr>
          <p:spPr>
            <a:xfrm flipH="1">
              <a:off x="8978500" y="4863160"/>
              <a:ext cx="2983207" cy="2064659"/>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6" name="Straight Connector 285">
              <a:extLst>
                <a:ext uri="{FF2B5EF4-FFF2-40B4-BE49-F238E27FC236}">
                  <a16:creationId xmlns:a16="http://schemas.microsoft.com/office/drawing/2014/main" id="{E83DB1CE-574F-4313-A9FF-960BA99DEB68}"/>
                </a:ext>
              </a:extLst>
            </p:cNvPr>
            <p:cNvCxnSpPr>
              <a:cxnSpLocks/>
              <a:stCxn id="295" idx="0"/>
              <a:endCxn id="297" idx="4"/>
            </p:cNvCxnSpPr>
            <p:nvPr userDrawn="1"/>
          </p:nvCxnSpPr>
          <p:spPr>
            <a:xfrm flipH="1" flipV="1">
              <a:off x="9931952" y="5246813"/>
              <a:ext cx="212522" cy="106407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7" name="Straight Connector 286">
              <a:extLst>
                <a:ext uri="{FF2B5EF4-FFF2-40B4-BE49-F238E27FC236}">
                  <a16:creationId xmlns:a16="http://schemas.microsoft.com/office/drawing/2014/main" id="{CECD6A53-38EA-4CAB-93F1-48FFC38E5225}"/>
                </a:ext>
              </a:extLst>
            </p:cNvPr>
            <p:cNvCxnSpPr>
              <a:cxnSpLocks/>
              <a:stCxn id="301" idx="1"/>
              <a:endCxn id="297" idx="5"/>
            </p:cNvCxnSpPr>
            <p:nvPr userDrawn="1"/>
          </p:nvCxnSpPr>
          <p:spPr>
            <a:xfrm flipH="1" flipV="1">
              <a:off x="10020946" y="5187427"/>
              <a:ext cx="914915" cy="84891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8" name="Straight Connector 287">
              <a:extLst>
                <a:ext uri="{FF2B5EF4-FFF2-40B4-BE49-F238E27FC236}">
                  <a16:creationId xmlns:a16="http://schemas.microsoft.com/office/drawing/2014/main" id="{F94EFED9-4E9F-4725-862A-51F2D697EDA7}"/>
                </a:ext>
              </a:extLst>
            </p:cNvPr>
            <p:cNvCxnSpPr>
              <a:cxnSpLocks/>
              <a:stCxn id="301" idx="7"/>
              <a:endCxn id="299" idx="3"/>
            </p:cNvCxnSpPr>
            <p:nvPr userDrawn="1"/>
          </p:nvCxnSpPr>
          <p:spPr>
            <a:xfrm flipV="1">
              <a:off x="11242423" y="4957608"/>
              <a:ext cx="861105" cy="1006998"/>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289" name="Group 288">
              <a:extLst>
                <a:ext uri="{FF2B5EF4-FFF2-40B4-BE49-F238E27FC236}">
                  <a16:creationId xmlns:a16="http://schemas.microsoft.com/office/drawing/2014/main" id="{0458EB7F-FD33-425B-8BC1-74C1E9E4579B}"/>
                </a:ext>
              </a:extLst>
            </p:cNvPr>
            <p:cNvGrpSpPr/>
            <p:nvPr userDrawn="1"/>
          </p:nvGrpSpPr>
          <p:grpSpPr>
            <a:xfrm rot="20809762">
              <a:off x="10902383" y="5931128"/>
              <a:ext cx="445256" cy="445256"/>
              <a:chOff x="6649704" y="4221815"/>
              <a:chExt cx="563736" cy="563736"/>
            </a:xfrm>
            <a:solidFill>
              <a:srgbClr val="FFFFFF"/>
            </a:solidFill>
          </p:grpSpPr>
          <p:sp>
            <p:nvSpPr>
              <p:cNvPr id="301" name="Oval 300">
                <a:extLst>
                  <a:ext uri="{FF2B5EF4-FFF2-40B4-BE49-F238E27FC236}">
                    <a16:creationId xmlns:a16="http://schemas.microsoft.com/office/drawing/2014/main" id="{6885E038-45C0-4938-BF83-9A1577E93865}"/>
                  </a:ext>
                </a:extLst>
              </p:cNvPr>
              <p:cNvSpPr/>
              <p:nvPr/>
            </p:nvSpPr>
            <p:spPr bwMode="auto">
              <a:xfrm>
                <a:off x="6649704" y="4221815"/>
                <a:ext cx="563736" cy="563736"/>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302" name="Oval 301">
                <a:extLst>
                  <a:ext uri="{FF2B5EF4-FFF2-40B4-BE49-F238E27FC236}">
                    <a16:creationId xmlns:a16="http://schemas.microsoft.com/office/drawing/2014/main" id="{EFCDC9F0-3CE0-45F9-9805-9E598B90EEF4}"/>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90" name="Group 289">
              <a:extLst>
                <a:ext uri="{FF2B5EF4-FFF2-40B4-BE49-F238E27FC236}">
                  <a16:creationId xmlns:a16="http://schemas.microsoft.com/office/drawing/2014/main" id="{F44D116B-07DF-4875-8C4F-CED3BB1535FF}"/>
                </a:ext>
              </a:extLst>
            </p:cNvPr>
            <p:cNvGrpSpPr/>
            <p:nvPr userDrawn="1"/>
          </p:nvGrpSpPr>
          <p:grpSpPr>
            <a:xfrm rot="20809762">
              <a:off x="11923998" y="4516563"/>
              <a:ext cx="445256" cy="445256"/>
              <a:chOff x="6649704" y="4221815"/>
              <a:chExt cx="563736" cy="563736"/>
            </a:xfrm>
            <a:solidFill>
              <a:srgbClr val="FFFFFF"/>
            </a:solidFill>
          </p:grpSpPr>
          <p:sp>
            <p:nvSpPr>
              <p:cNvPr id="299" name="Oval 298">
                <a:extLst>
                  <a:ext uri="{FF2B5EF4-FFF2-40B4-BE49-F238E27FC236}">
                    <a16:creationId xmlns:a16="http://schemas.microsoft.com/office/drawing/2014/main" id="{B38DE1F9-3A09-4C3D-97AE-F04807F5DC55}"/>
                  </a:ext>
                </a:extLst>
              </p:cNvPr>
              <p:cNvSpPr/>
              <p:nvPr/>
            </p:nvSpPr>
            <p:spPr bwMode="auto">
              <a:xfrm rot="20359974">
                <a:off x="6649704" y="4221815"/>
                <a:ext cx="563736" cy="563736"/>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300" name="Oval 299">
                <a:extLst>
                  <a:ext uri="{FF2B5EF4-FFF2-40B4-BE49-F238E27FC236}">
                    <a16:creationId xmlns:a16="http://schemas.microsoft.com/office/drawing/2014/main" id="{287CB193-73F0-4487-B803-1F323C9EEA4E}"/>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91" name="Group 290">
              <a:extLst>
                <a:ext uri="{FF2B5EF4-FFF2-40B4-BE49-F238E27FC236}">
                  <a16:creationId xmlns:a16="http://schemas.microsoft.com/office/drawing/2014/main" id="{7F3BB95A-F3B7-4E08-83C3-423FF0D2E7F9}"/>
                </a:ext>
              </a:extLst>
            </p:cNvPr>
            <p:cNvGrpSpPr/>
            <p:nvPr userDrawn="1"/>
          </p:nvGrpSpPr>
          <p:grpSpPr>
            <a:xfrm rot="20927101">
              <a:off x="9764978" y="4969908"/>
              <a:ext cx="279574" cy="279574"/>
              <a:chOff x="6621516" y="4193628"/>
              <a:chExt cx="620110" cy="620110"/>
            </a:xfrm>
            <a:solidFill>
              <a:srgbClr val="FFFFFF"/>
            </a:solidFill>
          </p:grpSpPr>
          <p:sp>
            <p:nvSpPr>
              <p:cNvPr id="297" name="Oval 296">
                <a:extLst>
                  <a:ext uri="{FF2B5EF4-FFF2-40B4-BE49-F238E27FC236}">
                    <a16:creationId xmlns:a16="http://schemas.microsoft.com/office/drawing/2014/main" id="{38072B09-2471-483F-90DE-C7567A48DACB}"/>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98" name="Oval 297">
                <a:extLst>
                  <a:ext uri="{FF2B5EF4-FFF2-40B4-BE49-F238E27FC236}">
                    <a16:creationId xmlns:a16="http://schemas.microsoft.com/office/drawing/2014/main" id="{A25E0C7B-E4E3-4BAB-A091-9EA08A71023D}"/>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292" name="Straight Connector 291">
              <a:extLst>
                <a:ext uri="{FF2B5EF4-FFF2-40B4-BE49-F238E27FC236}">
                  <a16:creationId xmlns:a16="http://schemas.microsoft.com/office/drawing/2014/main" id="{43D863DE-BD8A-46D9-9DD9-DE394FECF682}"/>
                </a:ext>
              </a:extLst>
            </p:cNvPr>
            <p:cNvCxnSpPr>
              <a:cxnSpLocks/>
            </p:cNvCxnSpPr>
            <p:nvPr userDrawn="1"/>
          </p:nvCxnSpPr>
          <p:spPr>
            <a:xfrm flipV="1">
              <a:off x="9103482" y="6505672"/>
              <a:ext cx="946301" cy="445774"/>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293" name="Group 292">
              <a:extLst>
                <a:ext uri="{FF2B5EF4-FFF2-40B4-BE49-F238E27FC236}">
                  <a16:creationId xmlns:a16="http://schemas.microsoft.com/office/drawing/2014/main" id="{9B73DD42-8149-4204-8E21-31AE261E79F6}"/>
                </a:ext>
              </a:extLst>
            </p:cNvPr>
            <p:cNvGrpSpPr/>
            <p:nvPr userDrawn="1"/>
          </p:nvGrpSpPr>
          <p:grpSpPr>
            <a:xfrm rot="20927101">
              <a:off x="10031874" y="6308218"/>
              <a:ext cx="279574" cy="279574"/>
              <a:chOff x="6621517" y="4193628"/>
              <a:chExt cx="620110" cy="620110"/>
            </a:xfrm>
            <a:solidFill>
              <a:srgbClr val="FFFFFF"/>
            </a:solidFill>
          </p:grpSpPr>
          <p:sp>
            <p:nvSpPr>
              <p:cNvPr id="295" name="Oval 294">
                <a:extLst>
                  <a:ext uri="{FF2B5EF4-FFF2-40B4-BE49-F238E27FC236}">
                    <a16:creationId xmlns:a16="http://schemas.microsoft.com/office/drawing/2014/main" id="{71B825B8-6BB9-4E29-AD22-9119D163486A}"/>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96" name="Oval 295">
                <a:extLst>
                  <a:ext uri="{FF2B5EF4-FFF2-40B4-BE49-F238E27FC236}">
                    <a16:creationId xmlns:a16="http://schemas.microsoft.com/office/drawing/2014/main" id="{CC5E1D98-F397-4CB3-8762-C6C91FDECFF9}"/>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294" name="Straight Connector 293">
              <a:extLst>
                <a:ext uri="{FF2B5EF4-FFF2-40B4-BE49-F238E27FC236}">
                  <a16:creationId xmlns:a16="http://schemas.microsoft.com/office/drawing/2014/main" id="{95A1EB0C-7676-479F-899A-28D3634093D2}"/>
                </a:ext>
              </a:extLst>
            </p:cNvPr>
            <p:cNvCxnSpPr>
              <a:cxnSpLocks/>
              <a:endCxn id="301" idx="5"/>
            </p:cNvCxnSpPr>
            <p:nvPr userDrawn="1"/>
          </p:nvCxnSpPr>
          <p:spPr>
            <a:xfrm flipH="1" flipV="1">
              <a:off x="11314161" y="6271168"/>
              <a:ext cx="781197" cy="692977"/>
            </a:xfrm>
            <a:prstGeom prst="line">
              <a:avLst/>
            </a:prstGeom>
            <a:noFill/>
            <a:ln w="28575" cap="flat" cmpd="sng" algn="ctr">
              <a:solidFill>
                <a:schemeClr val="bg1">
                  <a:lumMod val="85000"/>
                </a:schemeClr>
              </a:solidFill>
              <a:prstDash val="solid"/>
              <a:headEnd type="none" w="lg" len="med"/>
              <a:tailEnd type="none" w="lg" len="med"/>
            </a:ln>
            <a:effectLst/>
          </p:spPr>
        </p:cxnSp>
      </p:grpSp>
      <p:grpSp>
        <p:nvGrpSpPr>
          <p:cNvPr id="303" name="Group 302">
            <a:extLst>
              <a:ext uri="{FF2B5EF4-FFF2-40B4-BE49-F238E27FC236}">
                <a16:creationId xmlns:a16="http://schemas.microsoft.com/office/drawing/2014/main" id="{7B1FC4EF-44DB-4222-857C-49065616BF73}"/>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304" name="Straight Connector 303">
              <a:extLst>
                <a:ext uri="{FF2B5EF4-FFF2-40B4-BE49-F238E27FC236}">
                  <a16:creationId xmlns:a16="http://schemas.microsoft.com/office/drawing/2014/main" id="{9AD01761-D2FB-4EDA-BB89-565AE8BAB1A7}"/>
                </a:ext>
              </a:extLst>
            </p:cNvPr>
            <p:cNvCxnSpPr>
              <a:cxnSpLocks/>
              <a:stCxn id="316" idx="0"/>
            </p:cNvCxnSpPr>
            <p:nvPr userDrawn="1"/>
          </p:nvCxnSpPr>
          <p:spPr>
            <a:xfrm flipH="1" flipV="1">
              <a:off x="10489134" y="-24305"/>
              <a:ext cx="69154" cy="35874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5" name="Straight Connector 304">
              <a:extLst>
                <a:ext uri="{FF2B5EF4-FFF2-40B4-BE49-F238E27FC236}">
                  <a16:creationId xmlns:a16="http://schemas.microsoft.com/office/drawing/2014/main" id="{5D6F5E04-DA6F-451A-9F6D-E1E04A696B64}"/>
                </a:ext>
              </a:extLst>
            </p:cNvPr>
            <p:cNvCxnSpPr>
              <a:cxnSpLocks/>
              <a:stCxn id="314" idx="0"/>
              <a:endCxn id="316" idx="4"/>
            </p:cNvCxnSpPr>
            <p:nvPr userDrawn="1"/>
          </p:nvCxnSpPr>
          <p:spPr>
            <a:xfrm flipH="1" flipV="1">
              <a:off x="10612662" y="608675"/>
              <a:ext cx="212521" cy="106407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6" name="Straight Connector 305">
              <a:extLst>
                <a:ext uri="{FF2B5EF4-FFF2-40B4-BE49-F238E27FC236}">
                  <a16:creationId xmlns:a16="http://schemas.microsoft.com/office/drawing/2014/main" id="{7B2A3112-BD07-4F0A-9078-A89F29EA53C2}"/>
                </a:ext>
              </a:extLst>
            </p:cNvPr>
            <p:cNvCxnSpPr>
              <a:cxnSpLocks/>
              <a:stCxn id="318" idx="6"/>
              <a:endCxn id="316" idx="2"/>
            </p:cNvCxnSpPr>
            <p:nvPr userDrawn="1"/>
          </p:nvCxnSpPr>
          <p:spPr>
            <a:xfrm flipV="1">
              <a:off x="9683317" y="498744"/>
              <a:ext cx="765040" cy="56641"/>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7" name="Straight Connector 306">
              <a:extLst>
                <a:ext uri="{FF2B5EF4-FFF2-40B4-BE49-F238E27FC236}">
                  <a16:creationId xmlns:a16="http://schemas.microsoft.com/office/drawing/2014/main" id="{E60B7181-5367-408A-9C57-483209DE751A}"/>
                </a:ext>
              </a:extLst>
            </p:cNvPr>
            <p:cNvCxnSpPr>
              <a:cxnSpLocks/>
              <a:stCxn id="316" idx="5"/>
            </p:cNvCxnSpPr>
            <p:nvPr userDrawn="1"/>
          </p:nvCxnSpPr>
          <p:spPr>
            <a:xfrm>
              <a:off x="10701656" y="549289"/>
              <a:ext cx="1718509" cy="576898"/>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8" name="Straight Connector 307">
              <a:extLst>
                <a:ext uri="{FF2B5EF4-FFF2-40B4-BE49-F238E27FC236}">
                  <a16:creationId xmlns:a16="http://schemas.microsoft.com/office/drawing/2014/main" id="{F075B7CC-9C8E-4875-A5AD-82F4A0605809}"/>
                </a:ext>
              </a:extLst>
            </p:cNvPr>
            <p:cNvCxnSpPr>
              <a:cxnSpLocks/>
              <a:stCxn id="318" idx="5"/>
              <a:endCxn id="314" idx="1"/>
            </p:cNvCxnSpPr>
            <p:nvPr userDrawn="1"/>
          </p:nvCxnSpPr>
          <p:spPr>
            <a:xfrm>
              <a:off x="9658207" y="708238"/>
              <a:ext cx="1077982" cy="102389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9" name="Straight Connector 308">
              <a:extLst>
                <a:ext uri="{FF2B5EF4-FFF2-40B4-BE49-F238E27FC236}">
                  <a16:creationId xmlns:a16="http://schemas.microsoft.com/office/drawing/2014/main" id="{3CD02F48-AEAA-4EB2-93F4-3C58E34E3676}"/>
                </a:ext>
              </a:extLst>
            </p:cNvPr>
            <p:cNvCxnSpPr>
              <a:cxnSpLocks/>
              <a:endCxn id="316" idx="6"/>
            </p:cNvCxnSpPr>
            <p:nvPr userDrawn="1"/>
          </p:nvCxnSpPr>
          <p:spPr>
            <a:xfrm flipH="1">
              <a:off x="10722593" y="261233"/>
              <a:ext cx="1505856" cy="18313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10" name="Straight Connector 309">
              <a:extLst>
                <a:ext uri="{FF2B5EF4-FFF2-40B4-BE49-F238E27FC236}">
                  <a16:creationId xmlns:a16="http://schemas.microsoft.com/office/drawing/2014/main" id="{0A4D362F-BCEE-4D70-A2DB-DD0B862D623B}"/>
                </a:ext>
              </a:extLst>
            </p:cNvPr>
            <p:cNvCxnSpPr>
              <a:cxnSpLocks/>
              <a:stCxn id="314" idx="6"/>
            </p:cNvCxnSpPr>
            <p:nvPr userDrawn="1"/>
          </p:nvCxnSpPr>
          <p:spPr>
            <a:xfrm flipV="1">
              <a:off x="10989488" y="1065810"/>
              <a:ext cx="1430677" cy="716870"/>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311" name="Group 310">
              <a:extLst>
                <a:ext uri="{FF2B5EF4-FFF2-40B4-BE49-F238E27FC236}">
                  <a16:creationId xmlns:a16="http://schemas.microsoft.com/office/drawing/2014/main" id="{4DD7F03D-71E2-49AB-A547-067A85A196C0}"/>
                </a:ext>
              </a:extLst>
            </p:cNvPr>
            <p:cNvGrpSpPr/>
            <p:nvPr userDrawn="1"/>
          </p:nvGrpSpPr>
          <p:grpSpPr>
            <a:xfrm rot="20809762">
              <a:off x="9283863" y="399111"/>
              <a:ext cx="404778" cy="404778"/>
              <a:chOff x="6621517" y="4193628"/>
              <a:chExt cx="620110" cy="620110"/>
            </a:xfrm>
            <a:solidFill>
              <a:srgbClr val="FFFFFF"/>
            </a:solidFill>
          </p:grpSpPr>
          <p:sp>
            <p:nvSpPr>
              <p:cNvPr id="318" name="Oval 317">
                <a:extLst>
                  <a:ext uri="{FF2B5EF4-FFF2-40B4-BE49-F238E27FC236}">
                    <a16:creationId xmlns:a16="http://schemas.microsoft.com/office/drawing/2014/main" id="{6795F7E9-5E42-466E-B757-40E78BBB9670}"/>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319" name="Oval 318">
                <a:extLst>
                  <a:ext uri="{FF2B5EF4-FFF2-40B4-BE49-F238E27FC236}">
                    <a16:creationId xmlns:a16="http://schemas.microsoft.com/office/drawing/2014/main" id="{D4DB80CF-320F-4649-A857-ADACCCE7D40F}"/>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312" name="Group 311">
              <a:extLst>
                <a:ext uri="{FF2B5EF4-FFF2-40B4-BE49-F238E27FC236}">
                  <a16:creationId xmlns:a16="http://schemas.microsoft.com/office/drawing/2014/main" id="{436DAD3F-B565-4AA6-BEC3-F7572D77D567}"/>
                </a:ext>
              </a:extLst>
            </p:cNvPr>
            <p:cNvGrpSpPr/>
            <p:nvPr userDrawn="1"/>
          </p:nvGrpSpPr>
          <p:grpSpPr>
            <a:xfrm>
              <a:off x="10445688" y="331770"/>
              <a:ext cx="279574" cy="279574"/>
              <a:chOff x="10445688" y="331770"/>
              <a:chExt cx="279574" cy="279574"/>
            </a:xfrm>
          </p:grpSpPr>
          <p:sp>
            <p:nvSpPr>
              <p:cNvPr id="316" name="Oval 315">
                <a:extLst>
                  <a:ext uri="{FF2B5EF4-FFF2-40B4-BE49-F238E27FC236}">
                    <a16:creationId xmlns:a16="http://schemas.microsoft.com/office/drawing/2014/main" id="{31AA9579-E063-4958-B315-F8EA152E0455}"/>
                  </a:ext>
                </a:extLst>
              </p:cNvPr>
              <p:cNvSpPr/>
              <p:nvPr/>
            </p:nvSpPr>
            <p:spPr bwMode="auto">
              <a:xfrm rot="20927101">
                <a:off x="10445688" y="331770"/>
                <a:ext cx="279574" cy="279574"/>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317" name="Oval 316">
                <a:extLst>
                  <a:ext uri="{FF2B5EF4-FFF2-40B4-BE49-F238E27FC236}">
                    <a16:creationId xmlns:a16="http://schemas.microsoft.com/office/drawing/2014/main" id="{37152684-307F-41C1-A9D2-6A93A62BB52C}"/>
                  </a:ext>
                </a:extLst>
              </p:cNvPr>
              <p:cNvSpPr/>
              <p:nvPr/>
            </p:nvSpPr>
            <p:spPr bwMode="auto">
              <a:xfrm rot="20927101">
                <a:off x="10478858" y="364940"/>
                <a:ext cx="213235" cy="213235"/>
              </a:xfrm>
              <a:prstGeom prst="ellipse">
                <a:avLst/>
              </a:prstGeom>
              <a:solidFill>
                <a:srgbClr val="E6E6E6"/>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313" name="Group 312">
              <a:extLst>
                <a:ext uri="{FF2B5EF4-FFF2-40B4-BE49-F238E27FC236}">
                  <a16:creationId xmlns:a16="http://schemas.microsoft.com/office/drawing/2014/main" id="{BE0C1E81-4E72-4D9F-AD1C-2ED5C4E41DF4}"/>
                </a:ext>
              </a:extLst>
            </p:cNvPr>
            <p:cNvGrpSpPr/>
            <p:nvPr userDrawn="1"/>
          </p:nvGrpSpPr>
          <p:grpSpPr>
            <a:xfrm>
              <a:off x="10712583" y="1670080"/>
              <a:ext cx="279574" cy="279574"/>
              <a:chOff x="10712583" y="1670080"/>
              <a:chExt cx="279574" cy="279574"/>
            </a:xfrm>
          </p:grpSpPr>
          <p:sp>
            <p:nvSpPr>
              <p:cNvPr id="314" name="Oval 313">
                <a:extLst>
                  <a:ext uri="{FF2B5EF4-FFF2-40B4-BE49-F238E27FC236}">
                    <a16:creationId xmlns:a16="http://schemas.microsoft.com/office/drawing/2014/main" id="{3E7D4C49-599D-49C1-84EF-594D7517C75E}"/>
                  </a:ext>
                </a:extLst>
              </p:cNvPr>
              <p:cNvSpPr/>
              <p:nvPr/>
            </p:nvSpPr>
            <p:spPr bwMode="auto">
              <a:xfrm rot="20927101">
                <a:off x="10712583" y="1670080"/>
                <a:ext cx="279574" cy="279574"/>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315" name="Oval 314">
                <a:extLst>
                  <a:ext uri="{FF2B5EF4-FFF2-40B4-BE49-F238E27FC236}">
                    <a16:creationId xmlns:a16="http://schemas.microsoft.com/office/drawing/2014/main" id="{249AF3B0-4400-4CF6-A907-09AB46071BC8}"/>
                  </a:ext>
                </a:extLst>
              </p:cNvPr>
              <p:cNvSpPr/>
              <p:nvPr/>
            </p:nvSpPr>
            <p:spPr bwMode="auto">
              <a:xfrm rot="20927101">
                <a:off x="10745753" y="1703250"/>
                <a:ext cx="213235" cy="213235"/>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3169982696"/>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a:xfrm>
            <a:off x="588263" y="497541"/>
            <a:ext cx="11018520" cy="430887"/>
          </a:xfrm>
        </p:spPr>
        <p:txBody>
          <a:bodyPr/>
          <a:lstStyle>
            <a:lvl1pPr>
              <a:defRPr sz="2800">
                <a:solidFill>
                  <a:srgbClr val="000000"/>
                </a:solidFill>
              </a:defRPr>
            </a:lvl1pPr>
          </a:lstStyle>
          <a:p>
            <a:r>
              <a:rPr lang="en-US"/>
              <a:t>Click to edit Master title style</a:t>
            </a:r>
          </a:p>
        </p:txBody>
      </p:sp>
    </p:spTree>
    <p:extLst>
      <p:ext uri="{BB962C8B-B14F-4D97-AF65-F5344CB8AC3E}">
        <p14:creationId xmlns:p14="http://schemas.microsoft.com/office/powerpoint/2010/main" val="1809213237"/>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mall title - half page">
    <p:bg>
      <p:bgPr>
        <a:solidFill>
          <a:schemeClr val="bg1">
            <a:lumMod val="95000"/>
          </a:schemeClr>
        </a:solid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84094"/>
            <a:ext cx="5508419" cy="372410"/>
          </a:xfrm>
        </p:spPr>
        <p:txBody>
          <a:bodyPr tIns="64008"/>
          <a:lstStyle>
            <a:lvl1pPr>
              <a:defRPr sz="2000" spc="0">
                <a:solidFill>
                  <a:srgbClr val="000000"/>
                </a:solidFill>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139095610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497541"/>
            <a:ext cx="4161981" cy="861774"/>
          </a:xfrm>
        </p:spPr>
        <p:txBody>
          <a:bodyPr wrap="square" rIns="0" anchor="b">
            <a:spAutoFit/>
          </a:bodyPr>
          <a:lstStyle>
            <a:lvl1pPr>
              <a:lnSpc>
                <a:spcPct val="100000"/>
              </a:lnSpc>
              <a:defRPr sz="2800" b="0" spc="-49" baseline="0">
                <a:solidFill>
                  <a:srgbClr val="000000"/>
                </a:solidFill>
                <a:latin typeface="+mj-lt"/>
                <a:cs typeface="Segoe UI Semilight" panose="020B0402040204020203" pitchFamily="34" charset="0"/>
              </a:defRPr>
            </a:lvl1pPr>
          </a:lstStyle>
          <a:p>
            <a:r>
              <a:rPr lang="en-US"/>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246221"/>
          </a:xfrm>
        </p:spPr>
        <p:txBody>
          <a:bodyPr/>
          <a:lstStyle>
            <a:lvl1pPr marL="0" indent="0">
              <a:buNone/>
              <a:defRPr sz="1600">
                <a:solidFill>
                  <a:srgbClr val="000000"/>
                </a:solidFill>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grpSp>
        <p:nvGrpSpPr>
          <p:cNvPr id="57" name="Group 56">
            <a:extLst>
              <a:ext uri="{FF2B5EF4-FFF2-40B4-BE49-F238E27FC236}">
                <a16:creationId xmlns:a16="http://schemas.microsoft.com/office/drawing/2014/main" id="{3F6E6851-F346-4DE8-9E6C-964D9AF1763E}"/>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a:effectLst/>
        </p:grpSpPr>
        <p:cxnSp>
          <p:nvCxnSpPr>
            <p:cNvPr id="58" name="Straight Connector 57">
              <a:extLst>
                <a:ext uri="{FF2B5EF4-FFF2-40B4-BE49-F238E27FC236}">
                  <a16:creationId xmlns:a16="http://schemas.microsoft.com/office/drawing/2014/main" id="{47696D82-3491-49A8-BF5B-618969EDED99}"/>
                </a:ext>
              </a:extLst>
            </p:cNvPr>
            <p:cNvCxnSpPr>
              <a:cxnSpLocks/>
              <a:endCxn id="79" idx="4"/>
            </p:cNvCxnSpPr>
            <p:nvPr userDrawn="1"/>
          </p:nvCxnSpPr>
          <p:spPr>
            <a:xfrm flipH="1" flipV="1">
              <a:off x="532001" y="5861202"/>
              <a:ext cx="357519" cy="106261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59" name="Straight Connector 58">
              <a:extLst>
                <a:ext uri="{FF2B5EF4-FFF2-40B4-BE49-F238E27FC236}">
                  <a16:creationId xmlns:a16="http://schemas.microsoft.com/office/drawing/2014/main" id="{BB2B7F66-81B9-494D-B8D4-19D403B2A784}"/>
                </a:ext>
              </a:extLst>
            </p:cNvPr>
            <p:cNvCxnSpPr>
              <a:cxnSpLocks/>
              <a:endCxn id="79" idx="3"/>
            </p:cNvCxnSpPr>
            <p:nvPr userDrawn="1"/>
          </p:nvCxnSpPr>
          <p:spPr>
            <a:xfrm flipV="1">
              <a:off x="-289659" y="5852807"/>
              <a:ext cx="733639" cy="1009008"/>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22DBCFE5-AC97-4844-A36E-1DF97D40D360}"/>
                </a:ext>
              </a:extLst>
            </p:cNvPr>
            <p:cNvCxnSpPr>
              <a:cxnSpLocks/>
              <a:endCxn id="81" idx="4"/>
            </p:cNvCxnSpPr>
            <p:nvPr userDrawn="1"/>
          </p:nvCxnSpPr>
          <p:spPr>
            <a:xfrm flipH="1" flipV="1">
              <a:off x="1512993" y="6169608"/>
              <a:ext cx="264235" cy="781386"/>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EC0DD533-3F65-4CD7-B8EC-0225094CF7E0}"/>
                </a:ext>
              </a:extLst>
            </p:cNvPr>
            <p:cNvCxnSpPr>
              <a:cxnSpLocks/>
              <a:endCxn id="81" idx="1"/>
            </p:cNvCxnSpPr>
            <p:nvPr userDrawn="1"/>
          </p:nvCxnSpPr>
          <p:spPr>
            <a:xfrm>
              <a:off x="618202" y="5766009"/>
              <a:ext cx="751423" cy="188749"/>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49875CD9-62B9-40BF-8460-DD0A050E2491}"/>
                </a:ext>
              </a:extLst>
            </p:cNvPr>
            <p:cNvCxnSpPr>
              <a:cxnSpLocks/>
              <a:endCxn id="81" idx="3"/>
            </p:cNvCxnSpPr>
            <p:nvPr userDrawn="1"/>
          </p:nvCxnSpPr>
          <p:spPr>
            <a:xfrm flipV="1">
              <a:off x="935967" y="6148671"/>
              <a:ext cx="472107" cy="77133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B36EF274-E6C7-4F96-B364-F997ED1973EC}"/>
                </a:ext>
              </a:extLst>
            </p:cNvPr>
            <p:cNvCxnSpPr>
              <a:cxnSpLocks/>
              <a:endCxn id="81" idx="2"/>
            </p:cNvCxnSpPr>
            <p:nvPr userDrawn="1"/>
          </p:nvCxnSpPr>
          <p:spPr>
            <a:xfrm flipV="1">
              <a:off x="-285867" y="6059677"/>
              <a:ext cx="1634555" cy="891317"/>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77" name="Group 76">
              <a:extLst>
                <a:ext uri="{FF2B5EF4-FFF2-40B4-BE49-F238E27FC236}">
                  <a16:creationId xmlns:a16="http://schemas.microsoft.com/office/drawing/2014/main" id="{E364B0F6-6DB7-4922-A26F-F9D28145958F}"/>
                </a:ext>
              </a:extLst>
            </p:cNvPr>
            <p:cNvGrpSpPr/>
            <p:nvPr userDrawn="1"/>
          </p:nvGrpSpPr>
          <p:grpSpPr>
            <a:xfrm rot="20927101">
              <a:off x="1346019" y="5892703"/>
              <a:ext cx="279574" cy="279574"/>
              <a:chOff x="6621516" y="4193628"/>
              <a:chExt cx="620110" cy="620110"/>
            </a:xfrm>
            <a:solidFill>
              <a:srgbClr val="FFFFFF"/>
            </a:solidFill>
          </p:grpSpPr>
          <p:sp>
            <p:nvSpPr>
              <p:cNvPr id="81" name="Oval 80">
                <a:extLst>
                  <a:ext uri="{FF2B5EF4-FFF2-40B4-BE49-F238E27FC236}">
                    <a16:creationId xmlns:a16="http://schemas.microsoft.com/office/drawing/2014/main" id="{4B1C3DA0-1DB4-48EB-B523-06102DEF78DC}"/>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2" name="Oval 81">
                <a:extLst>
                  <a:ext uri="{FF2B5EF4-FFF2-40B4-BE49-F238E27FC236}">
                    <a16:creationId xmlns:a16="http://schemas.microsoft.com/office/drawing/2014/main" id="{AD1E6E8F-4757-43AE-B1A4-E6EEBD0AAF19}"/>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8" name="Group 77">
              <a:extLst>
                <a:ext uri="{FF2B5EF4-FFF2-40B4-BE49-F238E27FC236}">
                  <a16:creationId xmlns:a16="http://schemas.microsoft.com/office/drawing/2014/main" id="{9159DC5F-DE80-487A-99B5-A4648BB23D27}"/>
                </a:ext>
              </a:extLst>
            </p:cNvPr>
            <p:cNvGrpSpPr/>
            <p:nvPr userDrawn="1"/>
          </p:nvGrpSpPr>
          <p:grpSpPr>
            <a:xfrm rot="20927101">
              <a:off x="382597" y="5635228"/>
              <a:ext cx="231053" cy="231053"/>
              <a:chOff x="6621517" y="4193628"/>
              <a:chExt cx="620110" cy="620110"/>
            </a:xfrm>
            <a:solidFill>
              <a:srgbClr val="FFFFFF"/>
            </a:solidFill>
          </p:grpSpPr>
          <p:sp>
            <p:nvSpPr>
              <p:cNvPr id="79" name="Oval 78">
                <a:extLst>
                  <a:ext uri="{FF2B5EF4-FFF2-40B4-BE49-F238E27FC236}">
                    <a16:creationId xmlns:a16="http://schemas.microsoft.com/office/drawing/2014/main" id="{E0644042-1DD7-48AA-A4A0-4207AB92802D}"/>
                  </a:ext>
                </a:extLst>
              </p:cNvPr>
              <p:cNvSpPr/>
              <p:nvPr/>
            </p:nvSpPr>
            <p:spPr bwMode="auto">
              <a:xfrm rot="21249778">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0" name="Oval 79">
                <a:extLst>
                  <a:ext uri="{FF2B5EF4-FFF2-40B4-BE49-F238E27FC236}">
                    <a16:creationId xmlns:a16="http://schemas.microsoft.com/office/drawing/2014/main" id="{BF067D97-7301-42AC-BD55-9339971E9EE8}"/>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51861798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6" orient="horz" pos="904">
          <p15:clr>
            <a:srgbClr val="5ACBF0"/>
          </p15:clr>
        </p15:guide>
        <p15:guide id="7" orient="horz" pos="1276">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998113"/>
            <a:ext cx="4161981" cy="861774"/>
          </a:xfrm>
        </p:spPr>
        <p:txBody>
          <a:bodyPr wrap="square" rIns="0" anchor="ctr" anchorCtr="0">
            <a:spAutoFit/>
          </a:bodyPr>
          <a:lstStyle>
            <a:lvl1pPr>
              <a:lnSpc>
                <a:spcPct val="100000"/>
              </a:lnSpc>
              <a:defRPr sz="2800" b="0" spc="-49" baseline="0">
                <a:solidFill>
                  <a:srgbClr val="000000"/>
                </a:solidFill>
                <a:latin typeface="+mj-lt"/>
                <a:cs typeface="Segoe UI Semilight" panose="020B0402040204020203" pitchFamily="34" charset="0"/>
              </a:defRPr>
            </a:lvl1pPr>
          </a:lstStyle>
          <a:p>
            <a:r>
              <a:rPr lang="en-US"/>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77205114"/>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5" orient="horz" pos="2160">
          <p15:clr>
            <a:srgbClr val="FBAE4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307777"/>
          </a:xfrm>
        </p:spPr>
        <p:txBody>
          <a:bodyPr wrap="square" anchor="t">
            <a:spAutoFit/>
          </a:bodyPr>
          <a:lstStyle>
            <a:lvl1pPr>
              <a:lnSpc>
                <a:spcPct val="100000"/>
              </a:lnSpc>
              <a:defRPr sz="2000" b="0"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Square photo layout with smaller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2686320371"/>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Demo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a:t>Speaker name</a:t>
            </a:r>
          </a:p>
        </p:txBody>
      </p:sp>
      <p:grpSp>
        <p:nvGrpSpPr>
          <p:cNvPr id="57" name="Group 56">
            <a:extLst>
              <a:ext uri="{FF2B5EF4-FFF2-40B4-BE49-F238E27FC236}">
                <a16:creationId xmlns:a16="http://schemas.microsoft.com/office/drawing/2014/main" id="{06BBE407-5BCE-48C8-B197-714D9D87C273}"/>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8" name="Straight Connector 57">
              <a:extLst>
                <a:ext uri="{FF2B5EF4-FFF2-40B4-BE49-F238E27FC236}">
                  <a16:creationId xmlns:a16="http://schemas.microsoft.com/office/drawing/2014/main" id="{5376CD0B-41B2-4850-BAD5-8D275ABC3852}"/>
                </a:ext>
              </a:extLst>
            </p:cNvPr>
            <p:cNvCxnSpPr>
              <a:cxnSpLocks/>
              <a:endCxn id="66"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65D56C2-8249-4139-85EE-2CC4BDD0447C}"/>
                </a:ext>
              </a:extLst>
            </p:cNvPr>
            <p:cNvCxnSpPr>
              <a:cxnSpLocks/>
              <a:endCxn id="66"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1E69B5F9-E5B8-4581-A894-FB7BEA74B179}"/>
                </a:ext>
              </a:extLst>
            </p:cNvPr>
            <p:cNvCxnSpPr>
              <a:cxnSpLocks/>
              <a:endCxn id="68"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E88CD75-E23F-449B-B51D-2F7F55FA3E0B}"/>
                </a:ext>
              </a:extLst>
            </p:cNvPr>
            <p:cNvCxnSpPr>
              <a:cxnSpLocks/>
              <a:endCxn id="68"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FC757AA-976F-4B33-BF73-ED8A547070DB}"/>
                </a:ext>
              </a:extLst>
            </p:cNvPr>
            <p:cNvCxnSpPr>
              <a:cxnSpLocks/>
              <a:endCxn id="68"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F194EB1-8BC5-463C-ADFB-BE588146E3AA}"/>
                </a:ext>
              </a:extLst>
            </p:cNvPr>
            <p:cNvCxnSpPr>
              <a:cxnSpLocks/>
              <a:endCxn id="68"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4" name="Group 63">
              <a:extLst>
                <a:ext uri="{FF2B5EF4-FFF2-40B4-BE49-F238E27FC236}">
                  <a16:creationId xmlns:a16="http://schemas.microsoft.com/office/drawing/2014/main" id="{9CFC3DF7-00F7-40B7-A19B-B21609F70C3B}"/>
                </a:ext>
              </a:extLst>
            </p:cNvPr>
            <p:cNvGrpSpPr/>
            <p:nvPr userDrawn="1"/>
          </p:nvGrpSpPr>
          <p:grpSpPr>
            <a:xfrm rot="20927101">
              <a:off x="1346019" y="5892703"/>
              <a:ext cx="279574" cy="279574"/>
              <a:chOff x="6621516" y="4193628"/>
              <a:chExt cx="620110" cy="620110"/>
            </a:xfrm>
            <a:solidFill>
              <a:srgbClr val="FFFFFF"/>
            </a:solidFill>
          </p:grpSpPr>
          <p:sp>
            <p:nvSpPr>
              <p:cNvPr id="68" name="Oval 67">
                <a:extLst>
                  <a:ext uri="{FF2B5EF4-FFF2-40B4-BE49-F238E27FC236}">
                    <a16:creationId xmlns:a16="http://schemas.microsoft.com/office/drawing/2014/main" id="{22A8B989-BC80-41E7-BD39-4FBA1F5F798C}"/>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9" name="Oval 68">
                <a:extLst>
                  <a:ext uri="{FF2B5EF4-FFF2-40B4-BE49-F238E27FC236}">
                    <a16:creationId xmlns:a16="http://schemas.microsoft.com/office/drawing/2014/main" id="{899DBFFE-6D0C-49B5-8583-9960DF64475A}"/>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5" name="Group 64">
              <a:extLst>
                <a:ext uri="{FF2B5EF4-FFF2-40B4-BE49-F238E27FC236}">
                  <a16:creationId xmlns:a16="http://schemas.microsoft.com/office/drawing/2014/main" id="{D51A5EC6-DE31-4514-A4F3-7E3144B47FB2}"/>
                </a:ext>
              </a:extLst>
            </p:cNvPr>
            <p:cNvGrpSpPr/>
            <p:nvPr userDrawn="1"/>
          </p:nvGrpSpPr>
          <p:grpSpPr>
            <a:xfrm rot="20927101">
              <a:off x="382597" y="5635228"/>
              <a:ext cx="231053" cy="231053"/>
              <a:chOff x="6621517" y="4193628"/>
              <a:chExt cx="620110" cy="620110"/>
            </a:xfrm>
            <a:solidFill>
              <a:srgbClr val="FFFFFF"/>
            </a:solidFill>
          </p:grpSpPr>
          <p:sp>
            <p:nvSpPr>
              <p:cNvPr id="66" name="Oval 65">
                <a:extLst>
                  <a:ext uri="{FF2B5EF4-FFF2-40B4-BE49-F238E27FC236}">
                    <a16:creationId xmlns:a16="http://schemas.microsoft.com/office/drawing/2014/main" id="{E445CDC9-EAF0-4E83-A3A7-9ECD76CF0C52}"/>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7" name="Oval 66">
                <a:extLst>
                  <a:ext uri="{FF2B5EF4-FFF2-40B4-BE49-F238E27FC236}">
                    <a16:creationId xmlns:a16="http://schemas.microsoft.com/office/drawing/2014/main" id="{27874697-D277-4A69-8A76-DA02C8C15D05}"/>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0" name="Group 69">
            <a:extLst>
              <a:ext uri="{FF2B5EF4-FFF2-40B4-BE49-F238E27FC236}">
                <a16:creationId xmlns:a16="http://schemas.microsoft.com/office/drawing/2014/main" id="{AEFE5996-D2D5-4840-B25B-31AF6A9B370E}"/>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1" name="Straight Connector 70">
              <a:extLst>
                <a:ext uri="{FF2B5EF4-FFF2-40B4-BE49-F238E27FC236}">
                  <a16:creationId xmlns:a16="http://schemas.microsoft.com/office/drawing/2014/main" id="{896DA2DE-731C-49F9-B0E7-3FFC6B2BF052}"/>
                </a:ext>
              </a:extLst>
            </p:cNvPr>
            <p:cNvCxnSpPr>
              <a:cxnSpLocks/>
              <a:stCxn id="84" idx="6"/>
              <a:endCxn id="90"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979D5A22-4560-4C90-A990-0F649E13360C}"/>
                </a:ext>
              </a:extLst>
            </p:cNvPr>
            <p:cNvCxnSpPr>
              <a:cxnSpLocks/>
              <a:endCxn id="90"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FB73DC50-1245-4606-BC34-04F43CE21967}"/>
                </a:ext>
              </a:extLst>
            </p:cNvPr>
            <p:cNvCxnSpPr>
              <a:cxnSpLocks/>
              <a:stCxn id="88" idx="1"/>
              <a:endCxn id="86"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E6328C17-2608-4C96-B894-9CF028E5820B}"/>
                </a:ext>
              </a:extLst>
            </p:cNvPr>
            <p:cNvCxnSpPr>
              <a:cxnSpLocks/>
              <a:stCxn id="88"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0040F706-4054-476D-830E-EA3C813A5269}"/>
                </a:ext>
              </a:extLst>
            </p:cNvPr>
            <p:cNvCxnSpPr>
              <a:cxnSpLocks/>
              <a:stCxn id="84" idx="0"/>
              <a:endCxn id="86"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65477DF8-D6C1-4102-8DAB-6ABA67AF3BC1}"/>
                </a:ext>
              </a:extLst>
            </p:cNvPr>
            <p:cNvCxnSpPr>
              <a:cxnSpLocks/>
              <a:stCxn id="90" idx="1"/>
              <a:endCxn id="86"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D666257F-0D19-4E15-9169-823AD1D146B0}"/>
                </a:ext>
              </a:extLst>
            </p:cNvPr>
            <p:cNvCxnSpPr>
              <a:cxnSpLocks/>
              <a:stCxn id="90" idx="7"/>
              <a:endCxn id="88"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8" name="Group 77">
              <a:extLst>
                <a:ext uri="{FF2B5EF4-FFF2-40B4-BE49-F238E27FC236}">
                  <a16:creationId xmlns:a16="http://schemas.microsoft.com/office/drawing/2014/main" id="{571A0648-5054-4D39-80CE-CEB4D16F8665}"/>
                </a:ext>
              </a:extLst>
            </p:cNvPr>
            <p:cNvGrpSpPr/>
            <p:nvPr userDrawn="1"/>
          </p:nvGrpSpPr>
          <p:grpSpPr>
            <a:xfrm rot="20809762">
              <a:off x="10902383" y="5931128"/>
              <a:ext cx="445256" cy="445256"/>
              <a:chOff x="6649704" y="4221815"/>
              <a:chExt cx="563736" cy="563736"/>
            </a:xfrm>
            <a:solidFill>
              <a:srgbClr val="FFFFFF"/>
            </a:solidFill>
          </p:grpSpPr>
          <p:sp>
            <p:nvSpPr>
              <p:cNvPr id="90" name="Oval 89">
                <a:extLst>
                  <a:ext uri="{FF2B5EF4-FFF2-40B4-BE49-F238E27FC236}">
                    <a16:creationId xmlns:a16="http://schemas.microsoft.com/office/drawing/2014/main" id="{1825E135-18BB-4E50-B135-4B605895E775}"/>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1" name="Oval 90">
                <a:extLst>
                  <a:ext uri="{FF2B5EF4-FFF2-40B4-BE49-F238E27FC236}">
                    <a16:creationId xmlns:a16="http://schemas.microsoft.com/office/drawing/2014/main" id="{E8AC2F45-4AEE-4382-A1DF-2419635FBB0F}"/>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72984FE6-04DF-4BC5-93FB-90AC528C6A32}"/>
                </a:ext>
              </a:extLst>
            </p:cNvPr>
            <p:cNvGrpSpPr/>
            <p:nvPr userDrawn="1"/>
          </p:nvGrpSpPr>
          <p:grpSpPr>
            <a:xfrm rot="20809762">
              <a:off x="11923998" y="4516563"/>
              <a:ext cx="445256" cy="445256"/>
              <a:chOff x="6649704" y="4221815"/>
              <a:chExt cx="563736" cy="563736"/>
            </a:xfrm>
            <a:solidFill>
              <a:srgbClr val="FFFFFF"/>
            </a:solidFill>
          </p:grpSpPr>
          <p:sp>
            <p:nvSpPr>
              <p:cNvPr id="88" name="Oval 87">
                <a:extLst>
                  <a:ext uri="{FF2B5EF4-FFF2-40B4-BE49-F238E27FC236}">
                    <a16:creationId xmlns:a16="http://schemas.microsoft.com/office/drawing/2014/main" id="{6B8BF3AF-7A9E-4031-902B-B45779E4EEB5}"/>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9" name="Oval 88">
                <a:extLst>
                  <a:ext uri="{FF2B5EF4-FFF2-40B4-BE49-F238E27FC236}">
                    <a16:creationId xmlns:a16="http://schemas.microsoft.com/office/drawing/2014/main" id="{40DD312C-4908-4979-B1E9-2BB3A0ED3346}"/>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0" name="Group 79">
              <a:extLst>
                <a:ext uri="{FF2B5EF4-FFF2-40B4-BE49-F238E27FC236}">
                  <a16:creationId xmlns:a16="http://schemas.microsoft.com/office/drawing/2014/main" id="{3B407FA1-A0C5-43B9-9EF4-E56392FB0716}"/>
                </a:ext>
              </a:extLst>
            </p:cNvPr>
            <p:cNvGrpSpPr/>
            <p:nvPr userDrawn="1"/>
          </p:nvGrpSpPr>
          <p:grpSpPr>
            <a:xfrm rot="20927101">
              <a:off x="9764978" y="4969908"/>
              <a:ext cx="279574" cy="279574"/>
              <a:chOff x="6621516" y="4193628"/>
              <a:chExt cx="620110" cy="620110"/>
            </a:xfrm>
            <a:solidFill>
              <a:srgbClr val="FFFFFF"/>
            </a:solidFill>
          </p:grpSpPr>
          <p:sp>
            <p:nvSpPr>
              <p:cNvPr id="86" name="Oval 85">
                <a:extLst>
                  <a:ext uri="{FF2B5EF4-FFF2-40B4-BE49-F238E27FC236}">
                    <a16:creationId xmlns:a16="http://schemas.microsoft.com/office/drawing/2014/main" id="{6915CDF7-34D7-46B0-9643-CDFC681D4D87}"/>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7" name="Oval 86">
                <a:extLst>
                  <a:ext uri="{FF2B5EF4-FFF2-40B4-BE49-F238E27FC236}">
                    <a16:creationId xmlns:a16="http://schemas.microsoft.com/office/drawing/2014/main" id="{96BE31C5-55F0-470E-8692-58FD03B99A90}"/>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1" name="Straight Connector 80">
              <a:extLst>
                <a:ext uri="{FF2B5EF4-FFF2-40B4-BE49-F238E27FC236}">
                  <a16:creationId xmlns:a16="http://schemas.microsoft.com/office/drawing/2014/main" id="{81FAFF24-4D21-4497-A4AB-2DEA9F073B90}"/>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2" name="Group 81">
              <a:extLst>
                <a:ext uri="{FF2B5EF4-FFF2-40B4-BE49-F238E27FC236}">
                  <a16:creationId xmlns:a16="http://schemas.microsoft.com/office/drawing/2014/main" id="{2D5F605E-07BB-49F0-A2E0-394598EA0760}"/>
                </a:ext>
              </a:extLst>
            </p:cNvPr>
            <p:cNvGrpSpPr/>
            <p:nvPr userDrawn="1"/>
          </p:nvGrpSpPr>
          <p:grpSpPr>
            <a:xfrm rot="20927101">
              <a:off x="10031874" y="6308218"/>
              <a:ext cx="279574" cy="279574"/>
              <a:chOff x="6621517" y="4193628"/>
              <a:chExt cx="620110" cy="620110"/>
            </a:xfrm>
            <a:solidFill>
              <a:srgbClr val="FFFFFF"/>
            </a:solidFill>
          </p:grpSpPr>
          <p:sp>
            <p:nvSpPr>
              <p:cNvPr id="84" name="Oval 83">
                <a:extLst>
                  <a:ext uri="{FF2B5EF4-FFF2-40B4-BE49-F238E27FC236}">
                    <a16:creationId xmlns:a16="http://schemas.microsoft.com/office/drawing/2014/main" id="{C9928F36-82A9-4D34-BDD9-13914BD6FC43}"/>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5" name="Oval 84">
                <a:extLst>
                  <a:ext uri="{FF2B5EF4-FFF2-40B4-BE49-F238E27FC236}">
                    <a16:creationId xmlns:a16="http://schemas.microsoft.com/office/drawing/2014/main" id="{9A317E96-C1D5-499E-BFC4-1671A274D8DC}"/>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3" name="Straight Connector 82">
              <a:extLst>
                <a:ext uri="{FF2B5EF4-FFF2-40B4-BE49-F238E27FC236}">
                  <a16:creationId xmlns:a16="http://schemas.microsoft.com/office/drawing/2014/main" id="{740764CE-5B1E-4CD0-9CDF-F53EE288C99F}"/>
                </a:ext>
              </a:extLst>
            </p:cNvPr>
            <p:cNvCxnSpPr>
              <a:cxnSpLocks/>
              <a:endCxn id="90"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2" name="Group 91">
            <a:extLst>
              <a:ext uri="{FF2B5EF4-FFF2-40B4-BE49-F238E27FC236}">
                <a16:creationId xmlns:a16="http://schemas.microsoft.com/office/drawing/2014/main" id="{A270FAAE-B02F-492B-82DD-333D98CFAD5A}"/>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3" name="Straight Connector 92">
              <a:extLst>
                <a:ext uri="{FF2B5EF4-FFF2-40B4-BE49-F238E27FC236}">
                  <a16:creationId xmlns:a16="http://schemas.microsoft.com/office/drawing/2014/main" id="{3F043F4D-D58B-4D13-9232-6F331611B52E}"/>
                </a:ext>
              </a:extLst>
            </p:cNvPr>
            <p:cNvCxnSpPr>
              <a:cxnSpLocks/>
              <a:stCxn id="105"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F8636000-C148-4683-82AB-2342E3E5E023}"/>
                </a:ext>
              </a:extLst>
            </p:cNvPr>
            <p:cNvCxnSpPr>
              <a:cxnSpLocks/>
              <a:stCxn id="103" idx="0"/>
              <a:endCxn id="105"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83C33284-D667-409B-8487-24465C8F071F}"/>
                </a:ext>
              </a:extLst>
            </p:cNvPr>
            <p:cNvCxnSpPr>
              <a:cxnSpLocks/>
              <a:stCxn id="107" idx="6"/>
              <a:endCxn id="105"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23798F9A-54B9-401B-9501-E057AB0BD3C9}"/>
                </a:ext>
              </a:extLst>
            </p:cNvPr>
            <p:cNvCxnSpPr>
              <a:cxnSpLocks/>
              <a:stCxn id="105"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C8DBABFF-1DC4-4C96-B45A-5342F275E501}"/>
                </a:ext>
              </a:extLst>
            </p:cNvPr>
            <p:cNvCxnSpPr>
              <a:cxnSpLocks/>
              <a:stCxn id="107" idx="5"/>
              <a:endCxn id="103"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40CBD5A3-FFBF-464A-B610-5223466F96D0}"/>
                </a:ext>
              </a:extLst>
            </p:cNvPr>
            <p:cNvCxnSpPr>
              <a:cxnSpLocks/>
              <a:endCxn id="105"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8998BE96-9089-44F2-A75D-55FDE9D912B1}"/>
                </a:ext>
              </a:extLst>
            </p:cNvPr>
            <p:cNvCxnSpPr>
              <a:cxnSpLocks/>
              <a:stCxn id="103"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100" name="Group 99">
              <a:extLst>
                <a:ext uri="{FF2B5EF4-FFF2-40B4-BE49-F238E27FC236}">
                  <a16:creationId xmlns:a16="http://schemas.microsoft.com/office/drawing/2014/main" id="{AC9C6B28-4430-4AF7-ACC5-1F1B779EB030}"/>
                </a:ext>
              </a:extLst>
            </p:cNvPr>
            <p:cNvGrpSpPr/>
            <p:nvPr userDrawn="1"/>
          </p:nvGrpSpPr>
          <p:grpSpPr>
            <a:xfrm rot="20809762">
              <a:off x="9283863" y="399111"/>
              <a:ext cx="404778" cy="404778"/>
              <a:chOff x="6621517" y="4193628"/>
              <a:chExt cx="620110" cy="620110"/>
            </a:xfrm>
            <a:solidFill>
              <a:srgbClr val="FFFFFF"/>
            </a:solidFill>
          </p:grpSpPr>
          <p:sp>
            <p:nvSpPr>
              <p:cNvPr id="107" name="Oval 106">
                <a:extLst>
                  <a:ext uri="{FF2B5EF4-FFF2-40B4-BE49-F238E27FC236}">
                    <a16:creationId xmlns:a16="http://schemas.microsoft.com/office/drawing/2014/main" id="{37E9EFF4-40DE-482A-A1CC-AE3472A89C39}"/>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8" name="Oval 107">
                <a:extLst>
                  <a:ext uri="{FF2B5EF4-FFF2-40B4-BE49-F238E27FC236}">
                    <a16:creationId xmlns:a16="http://schemas.microsoft.com/office/drawing/2014/main" id="{871DE08B-19EB-43E7-9AD0-757BF2FEB37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E80E6DBF-1115-467F-A9B7-7515C45F17CC}"/>
                </a:ext>
              </a:extLst>
            </p:cNvPr>
            <p:cNvGrpSpPr/>
            <p:nvPr userDrawn="1"/>
          </p:nvGrpSpPr>
          <p:grpSpPr>
            <a:xfrm>
              <a:off x="10445688" y="331770"/>
              <a:ext cx="279574" cy="279574"/>
              <a:chOff x="10445688" y="331770"/>
              <a:chExt cx="279574" cy="279574"/>
            </a:xfrm>
          </p:grpSpPr>
          <p:sp>
            <p:nvSpPr>
              <p:cNvPr id="105" name="Oval 104">
                <a:extLst>
                  <a:ext uri="{FF2B5EF4-FFF2-40B4-BE49-F238E27FC236}">
                    <a16:creationId xmlns:a16="http://schemas.microsoft.com/office/drawing/2014/main" id="{09563011-88CE-4FEB-A1E2-AEBBBAA2F8F7}"/>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6" name="Oval 105">
                <a:extLst>
                  <a:ext uri="{FF2B5EF4-FFF2-40B4-BE49-F238E27FC236}">
                    <a16:creationId xmlns:a16="http://schemas.microsoft.com/office/drawing/2014/main" id="{513F9B2F-99DF-42C8-B023-491D365B7686}"/>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2" name="Group 101">
              <a:extLst>
                <a:ext uri="{FF2B5EF4-FFF2-40B4-BE49-F238E27FC236}">
                  <a16:creationId xmlns:a16="http://schemas.microsoft.com/office/drawing/2014/main" id="{B3E6133D-17AC-4725-8B57-AEA8F9BEB5FC}"/>
                </a:ext>
              </a:extLst>
            </p:cNvPr>
            <p:cNvGrpSpPr/>
            <p:nvPr userDrawn="1"/>
          </p:nvGrpSpPr>
          <p:grpSpPr>
            <a:xfrm>
              <a:off x="10712583" y="1670080"/>
              <a:ext cx="279574" cy="279574"/>
              <a:chOff x="10712583" y="1670080"/>
              <a:chExt cx="279574" cy="279574"/>
            </a:xfrm>
          </p:grpSpPr>
          <p:sp>
            <p:nvSpPr>
              <p:cNvPr id="103" name="Oval 102">
                <a:extLst>
                  <a:ext uri="{FF2B5EF4-FFF2-40B4-BE49-F238E27FC236}">
                    <a16:creationId xmlns:a16="http://schemas.microsoft.com/office/drawing/2014/main" id="{1397C9D6-6B9B-4B84-82F8-D878B83ACE6A}"/>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4" name="Oval 103">
                <a:extLst>
                  <a:ext uri="{FF2B5EF4-FFF2-40B4-BE49-F238E27FC236}">
                    <a16:creationId xmlns:a16="http://schemas.microsoft.com/office/drawing/2014/main" id="{580FB0DD-34A8-4A5D-B6E1-B04582C7E18E}"/>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28842718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2_Demo slide">
    <p:bg>
      <p:bgPr>
        <a:solidFill>
          <a:srgbClr val="4B53B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a:t>Speaker name</a:t>
            </a:r>
          </a:p>
        </p:txBody>
      </p:sp>
      <p:grpSp>
        <p:nvGrpSpPr>
          <p:cNvPr id="57" name="Group 56">
            <a:extLst>
              <a:ext uri="{FF2B5EF4-FFF2-40B4-BE49-F238E27FC236}">
                <a16:creationId xmlns:a16="http://schemas.microsoft.com/office/drawing/2014/main" id="{021A6853-17A5-49B5-B81E-8C7640A1D23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8" name="Straight Connector 57">
              <a:extLst>
                <a:ext uri="{FF2B5EF4-FFF2-40B4-BE49-F238E27FC236}">
                  <a16:creationId xmlns:a16="http://schemas.microsoft.com/office/drawing/2014/main" id="{E73245D2-DDE4-4D6B-97E1-CA31318010A4}"/>
                </a:ext>
              </a:extLst>
            </p:cNvPr>
            <p:cNvCxnSpPr>
              <a:cxnSpLocks/>
              <a:endCxn id="66"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27A81C5-4135-498E-898A-E1BF36D1A56D}"/>
                </a:ext>
              </a:extLst>
            </p:cNvPr>
            <p:cNvCxnSpPr>
              <a:cxnSpLocks/>
              <a:endCxn id="66"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6A43C4F-B456-41E3-876A-175BC54089CF}"/>
                </a:ext>
              </a:extLst>
            </p:cNvPr>
            <p:cNvCxnSpPr>
              <a:cxnSpLocks/>
              <a:endCxn id="68"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A1B64A5-0BA6-4E6E-92B7-399376624CFA}"/>
                </a:ext>
              </a:extLst>
            </p:cNvPr>
            <p:cNvCxnSpPr>
              <a:cxnSpLocks/>
              <a:endCxn id="68"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128156AB-2E95-47D6-B668-AFC3150E2651}"/>
                </a:ext>
              </a:extLst>
            </p:cNvPr>
            <p:cNvCxnSpPr>
              <a:cxnSpLocks/>
              <a:endCxn id="68"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A547171-5D21-4498-89DE-29D03418FEBF}"/>
                </a:ext>
              </a:extLst>
            </p:cNvPr>
            <p:cNvCxnSpPr>
              <a:cxnSpLocks/>
              <a:endCxn id="68"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4" name="Group 63">
              <a:extLst>
                <a:ext uri="{FF2B5EF4-FFF2-40B4-BE49-F238E27FC236}">
                  <a16:creationId xmlns:a16="http://schemas.microsoft.com/office/drawing/2014/main" id="{D8B97EC1-3FAE-4069-A230-E777E0A3D0B9}"/>
                </a:ext>
              </a:extLst>
            </p:cNvPr>
            <p:cNvGrpSpPr/>
            <p:nvPr userDrawn="1"/>
          </p:nvGrpSpPr>
          <p:grpSpPr>
            <a:xfrm rot="20927101">
              <a:off x="1346019" y="5892703"/>
              <a:ext cx="279574" cy="279574"/>
              <a:chOff x="6621516" y="4193628"/>
              <a:chExt cx="620110" cy="620110"/>
            </a:xfrm>
            <a:solidFill>
              <a:srgbClr val="FFFFFF"/>
            </a:solidFill>
          </p:grpSpPr>
          <p:sp>
            <p:nvSpPr>
              <p:cNvPr id="68" name="Oval 67">
                <a:extLst>
                  <a:ext uri="{FF2B5EF4-FFF2-40B4-BE49-F238E27FC236}">
                    <a16:creationId xmlns:a16="http://schemas.microsoft.com/office/drawing/2014/main" id="{050233A9-CBF1-4DB6-8AE8-19537B3F2F5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9" name="Oval 68">
                <a:extLst>
                  <a:ext uri="{FF2B5EF4-FFF2-40B4-BE49-F238E27FC236}">
                    <a16:creationId xmlns:a16="http://schemas.microsoft.com/office/drawing/2014/main" id="{2D76F8E4-BCC0-48B8-8F8A-056288CC38DE}"/>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5" name="Group 64">
              <a:extLst>
                <a:ext uri="{FF2B5EF4-FFF2-40B4-BE49-F238E27FC236}">
                  <a16:creationId xmlns:a16="http://schemas.microsoft.com/office/drawing/2014/main" id="{E2B8B1B2-37EE-4FE1-9D6D-746C8E28EAC3}"/>
                </a:ext>
              </a:extLst>
            </p:cNvPr>
            <p:cNvGrpSpPr/>
            <p:nvPr userDrawn="1"/>
          </p:nvGrpSpPr>
          <p:grpSpPr>
            <a:xfrm rot="20927101">
              <a:off x="382597" y="5635228"/>
              <a:ext cx="231053" cy="231053"/>
              <a:chOff x="6621517" y="4193628"/>
              <a:chExt cx="620110" cy="620110"/>
            </a:xfrm>
            <a:solidFill>
              <a:srgbClr val="FFFFFF"/>
            </a:solidFill>
          </p:grpSpPr>
          <p:sp>
            <p:nvSpPr>
              <p:cNvPr id="66" name="Oval 65">
                <a:extLst>
                  <a:ext uri="{FF2B5EF4-FFF2-40B4-BE49-F238E27FC236}">
                    <a16:creationId xmlns:a16="http://schemas.microsoft.com/office/drawing/2014/main" id="{66BDF793-3FDD-4173-BB77-1DCE472C4679}"/>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7" name="Oval 66">
                <a:extLst>
                  <a:ext uri="{FF2B5EF4-FFF2-40B4-BE49-F238E27FC236}">
                    <a16:creationId xmlns:a16="http://schemas.microsoft.com/office/drawing/2014/main" id="{7B088663-8680-4037-8EBF-D09BA6E84F64}"/>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0" name="Group 69">
            <a:extLst>
              <a:ext uri="{FF2B5EF4-FFF2-40B4-BE49-F238E27FC236}">
                <a16:creationId xmlns:a16="http://schemas.microsoft.com/office/drawing/2014/main" id="{9DFB0194-B7F6-442A-ABB6-3464963A274B}"/>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1" name="Straight Connector 70">
              <a:extLst>
                <a:ext uri="{FF2B5EF4-FFF2-40B4-BE49-F238E27FC236}">
                  <a16:creationId xmlns:a16="http://schemas.microsoft.com/office/drawing/2014/main" id="{99DF1AFB-732C-4A5E-8638-8076F803F7CB}"/>
                </a:ext>
              </a:extLst>
            </p:cNvPr>
            <p:cNvCxnSpPr>
              <a:cxnSpLocks/>
              <a:stCxn id="84" idx="6"/>
              <a:endCxn id="90"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D3522434-AB6A-4A7E-ABD4-08A7F901107C}"/>
                </a:ext>
              </a:extLst>
            </p:cNvPr>
            <p:cNvCxnSpPr>
              <a:cxnSpLocks/>
              <a:endCxn id="90"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9724286F-4D14-4763-9FEF-7CB34FD052AE}"/>
                </a:ext>
              </a:extLst>
            </p:cNvPr>
            <p:cNvCxnSpPr>
              <a:cxnSpLocks/>
              <a:stCxn id="88" idx="1"/>
              <a:endCxn id="86"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5644DD5E-D935-4D2F-991E-F79A04FB252D}"/>
                </a:ext>
              </a:extLst>
            </p:cNvPr>
            <p:cNvCxnSpPr>
              <a:cxnSpLocks/>
              <a:stCxn id="88"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2F0FEA94-4765-4303-9E96-2548571BD723}"/>
                </a:ext>
              </a:extLst>
            </p:cNvPr>
            <p:cNvCxnSpPr>
              <a:cxnSpLocks/>
              <a:stCxn id="84" idx="0"/>
              <a:endCxn id="86"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0E8C6D54-BBA3-4ECC-85E2-F5C898B2011A}"/>
                </a:ext>
              </a:extLst>
            </p:cNvPr>
            <p:cNvCxnSpPr>
              <a:cxnSpLocks/>
              <a:stCxn id="90" idx="1"/>
              <a:endCxn id="86"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F29D22EC-97B7-4270-993A-E50C3A5711D5}"/>
                </a:ext>
              </a:extLst>
            </p:cNvPr>
            <p:cNvCxnSpPr>
              <a:cxnSpLocks/>
              <a:stCxn id="90" idx="7"/>
              <a:endCxn id="88"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8" name="Group 77">
              <a:extLst>
                <a:ext uri="{FF2B5EF4-FFF2-40B4-BE49-F238E27FC236}">
                  <a16:creationId xmlns:a16="http://schemas.microsoft.com/office/drawing/2014/main" id="{D9D2415D-D57B-410B-B261-F23E9C7D0757}"/>
                </a:ext>
              </a:extLst>
            </p:cNvPr>
            <p:cNvGrpSpPr/>
            <p:nvPr userDrawn="1"/>
          </p:nvGrpSpPr>
          <p:grpSpPr>
            <a:xfrm rot="20809762">
              <a:off x="10902383" y="5931128"/>
              <a:ext cx="445256" cy="445256"/>
              <a:chOff x="6649704" y="4221815"/>
              <a:chExt cx="563736" cy="563736"/>
            </a:xfrm>
            <a:solidFill>
              <a:srgbClr val="FFFFFF"/>
            </a:solidFill>
          </p:grpSpPr>
          <p:sp>
            <p:nvSpPr>
              <p:cNvPr id="90" name="Oval 89">
                <a:extLst>
                  <a:ext uri="{FF2B5EF4-FFF2-40B4-BE49-F238E27FC236}">
                    <a16:creationId xmlns:a16="http://schemas.microsoft.com/office/drawing/2014/main" id="{17F49688-1584-4B0A-AA04-17A5E9A7C8E3}"/>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1" name="Oval 90">
                <a:extLst>
                  <a:ext uri="{FF2B5EF4-FFF2-40B4-BE49-F238E27FC236}">
                    <a16:creationId xmlns:a16="http://schemas.microsoft.com/office/drawing/2014/main" id="{BC6FD4D1-2320-4A9D-9D0C-3E22D6DE5C05}"/>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6720D788-674C-417B-8F26-014B0B65325F}"/>
                </a:ext>
              </a:extLst>
            </p:cNvPr>
            <p:cNvGrpSpPr/>
            <p:nvPr userDrawn="1"/>
          </p:nvGrpSpPr>
          <p:grpSpPr>
            <a:xfrm rot="20809762">
              <a:off x="11923998" y="4516563"/>
              <a:ext cx="445256" cy="445256"/>
              <a:chOff x="6649704" y="4221815"/>
              <a:chExt cx="563736" cy="563736"/>
            </a:xfrm>
            <a:solidFill>
              <a:srgbClr val="FFFFFF"/>
            </a:solidFill>
          </p:grpSpPr>
          <p:sp>
            <p:nvSpPr>
              <p:cNvPr id="88" name="Oval 87">
                <a:extLst>
                  <a:ext uri="{FF2B5EF4-FFF2-40B4-BE49-F238E27FC236}">
                    <a16:creationId xmlns:a16="http://schemas.microsoft.com/office/drawing/2014/main" id="{2799DDEF-A1B5-4DC3-B06F-99CE1018B500}"/>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9" name="Oval 88">
                <a:extLst>
                  <a:ext uri="{FF2B5EF4-FFF2-40B4-BE49-F238E27FC236}">
                    <a16:creationId xmlns:a16="http://schemas.microsoft.com/office/drawing/2014/main" id="{264643FD-6549-482A-B556-2BDF3464EBE8}"/>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0" name="Group 79">
              <a:extLst>
                <a:ext uri="{FF2B5EF4-FFF2-40B4-BE49-F238E27FC236}">
                  <a16:creationId xmlns:a16="http://schemas.microsoft.com/office/drawing/2014/main" id="{09683DCA-0849-4AB2-B41A-03D4C2C29678}"/>
                </a:ext>
              </a:extLst>
            </p:cNvPr>
            <p:cNvGrpSpPr/>
            <p:nvPr userDrawn="1"/>
          </p:nvGrpSpPr>
          <p:grpSpPr>
            <a:xfrm rot="20927101">
              <a:off x="9764978" y="4969908"/>
              <a:ext cx="279574" cy="279574"/>
              <a:chOff x="6621516" y="4193628"/>
              <a:chExt cx="620110" cy="620110"/>
            </a:xfrm>
            <a:solidFill>
              <a:srgbClr val="FFFFFF"/>
            </a:solidFill>
          </p:grpSpPr>
          <p:sp>
            <p:nvSpPr>
              <p:cNvPr id="86" name="Oval 85">
                <a:extLst>
                  <a:ext uri="{FF2B5EF4-FFF2-40B4-BE49-F238E27FC236}">
                    <a16:creationId xmlns:a16="http://schemas.microsoft.com/office/drawing/2014/main" id="{9212871F-E8AC-4EAB-8AF1-0E334E100674}"/>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7" name="Oval 86">
                <a:extLst>
                  <a:ext uri="{FF2B5EF4-FFF2-40B4-BE49-F238E27FC236}">
                    <a16:creationId xmlns:a16="http://schemas.microsoft.com/office/drawing/2014/main" id="{312BA4D2-CE31-4B46-B6B2-1326F138EF8E}"/>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1" name="Straight Connector 80">
              <a:extLst>
                <a:ext uri="{FF2B5EF4-FFF2-40B4-BE49-F238E27FC236}">
                  <a16:creationId xmlns:a16="http://schemas.microsoft.com/office/drawing/2014/main" id="{DC5079D4-B664-469C-9128-1E7B87312E4B}"/>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2" name="Group 81">
              <a:extLst>
                <a:ext uri="{FF2B5EF4-FFF2-40B4-BE49-F238E27FC236}">
                  <a16:creationId xmlns:a16="http://schemas.microsoft.com/office/drawing/2014/main" id="{8B18237A-DC09-4461-A296-23F4E9C9082B}"/>
                </a:ext>
              </a:extLst>
            </p:cNvPr>
            <p:cNvGrpSpPr/>
            <p:nvPr userDrawn="1"/>
          </p:nvGrpSpPr>
          <p:grpSpPr>
            <a:xfrm rot="20927101">
              <a:off x="10031874" y="6308218"/>
              <a:ext cx="279574" cy="279574"/>
              <a:chOff x="6621517" y="4193628"/>
              <a:chExt cx="620110" cy="620110"/>
            </a:xfrm>
            <a:solidFill>
              <a:srgbClr val="FFFFFF"/>
            </a:solidFill>
          </p:grpSpPr>
          <p:sp>
            <p:nvSpPr>
              <p:cNvPr id="84" name="Oval 83">
                <a:extLst>
                  <a:ext uri="{FF2B5EF4-FFF2-40B4-BE49-F238E27FC236}">
                    <a16:creationId xmlns:a16="http://schemas.microsoft.com/office/drawing/2014/main" id="{98E8877B-4518-46BD-A267-C893F0A0C86A}"/>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5" name="Oval 84">
                <a:extLst>
                  <a:ext uri="{FF2B5EF4-FFF2-40B4-BE49-F238E27FC236}">
                    <a16:creationId xmlns:a16="http://schemas.microsoft.com/office/drawing/2014/main" id="{D56DB139-F856-452B-9CB1-3F11A5A29B9F}"/>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3" name="Straight Connector 82">
              <a:extLst>
                <a:ext uri="{FF2B5EF4-FFF2-40B4-BE49-F238E27FC236}">
                  <a16:creationId xmlns:a16="http://schemas.microsoft.com/office/drawing/2014/main" id="{5E2902BE-81D6-4021-AF78-AB26395291A3}"/>
                </a:ext>
              </a:extLst>
            </p:cNvPr>
            <p:cNvCxnSpPr>
              <a:cxnSpLocks/>
              <a:endCxn id="90"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2" name="Group 91">
            <a:extLst>
              <a:ext uri="{FF2B5EF4-FFF2-40B4-BE49-F238E27FC236}">
                <a16:creationId xmlns:a16="http://schemas.microsoft.com/office/drawing/2014/main" id="{466C433D-7032-4E6C-8769-61BFAAE7DF62}"/>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3" name="Straight Connector 92">
              <a:extLst>
                <a:ext uri="{FF2B5EF4-FFF2-40B4-BE49-F238E27FC236}">
                  <a16:creationId xmlns:a16="http://schemas.microsoft.com/office/drawing/2014/main" id="{B73B2713-D429-4F9F-BC36-F15E8912580C}"/>
                </a:ext>
              </a:extLst>
            </p:cNvPr>
            <p:cNvCxnSpPr>
              <a:cxnSpLocks/>
              <a:stCxn id="105"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B67B1F59-276C-4972-A61F-A18B338FE8E3}"/>
                </a:ext>
              </a:extLst>
            </p:cNvPr>
            <p:cNvCxnSpPr>
              <a:cxnSpLocks/>
              <a:stCxn id="103" idx="0"/>
              <a:endCxn id="105"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0197A80A-2BE4-4ABB-85BC-68E27F845AD2}"/>
                </a:ext>
              </a:extLst>
            </p:cNvPr>
            <p:cNvCxnSpPr>
              <a:cxnSpLocks/>
              <a:stCxn id="107" idx="6"/>
              <a:endCxn id="105"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3DA19576-CB51-438B-8FB6-F8CF3F9A68D4}"/>
                </a:ext>
              </a:extLst>
            </p:cNvPr>
            <p:cNvCxnSpPr>
              <a:cxnSpLocks/>
              <a:stCxn id="105"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869ED503-B104-4A36-AC6F-0B2DBF0DE77D}"/>
                </a:ext>
              </a:extLst>
            </p:cNvPr>
            <p:cNvCxnSpPr>
              <a:cxnSpLocks/>
              <a:stCxn id="107" idx="5"/>
              <a:endCxn id="103"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B3EBB210-CE71-436D-B55B-2FAAD0C5395E}"/>
                </a:ext>
              </a:extLst>
            </p:cNvPr>
            <p:cNvCxnSpPr>
              <a:cxnSpLocks/>
              <a:endCxn id="105"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B17021EB-8697-4EB8-8005-F854EC0E9B86}"/>
                </a:ext>
              </a:extLst>
            </p:cNvPr>
            <p:cNvCxnSpPr>
              <a:cxnSpLocks/>
              <a:stCxn id="103"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100" name="Group 99">
              <a:extLst>
                <a:ext uri="{FF2B5EF4-FFF2-40B4-BE49-F238E27FC236}">
                  <a16:creationId xmlns:a16="http://schemas.microsoft.com/office/drawing/2014/main" id="{AAA60C12-650A-466F-AE7C-0952908B3B35}"/>
                </a:ext>
              </a:extLst>
            </p:cNvPr>
            <p:cNvGrpSpPr/>
            <p:nvPr userDrawn="1"/>
          </p:nvGrpSpPr>
          <p:grpSpPr>
            <a:xfrm rot="20809762">
              <a:off x="9283863" y="399111"/>
              <a:ext cx="404778" cy="404778"/>
              <a:chOff x="6621517" y="4193628"/>
              <a:chExt cx="620110" cy="620110"/>
            </a:xfrm>
            <a:solidFill>
              <a:srgbClr val="FFFFFF"/>
            </a:solidFill>
          </p:grpSpPr>
          <p:sp>
            <p:nvSpPr>
              <p:cNvPr id="107" name="Oval 106">
                <a:extLst>
                  <a:ext uri="{FF2B5EF4-FFF2-40B4-BE49-F238E27FC236}">
                    <a16:creationId xmlns:a16="http://schemas.microsoft.com/office/drawing/2014/main" id="{B894408A-4F2E-4069-AB4F-45F064B488A9}"/>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8" name="Oval 107">
                <a:extLst>
                  <a:ext uri="{FF2B5EF4-FFF2-40B4-BE49-F238E27FC236}">
                    <a16:creationId xmlns:a16="http://schemas.microsoft.com/office/drawing/2014/main" id="{C9154C0C-2484-4677-B742-8861BD51AC25}"/>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6A081E16-D0FD-4EF5-BDDA-A6A7A7D24264}"/>
                </a:ext>
              </a:extLst>
            </p:cNvPr>
            <p:cNvGrpSpPr/>
            <p:nvPr userDrawn="1"/>
          </p:nvGrpSpPr>
          <p:grpSpPr>
            <a:xfrm>
              <a:off x="10445688" y="331770"/>
              <a:ext cx="279574" cy="279574"/>
              <a:chOff x="10445688" y="331770"/>
              <a:chExt cx="279574" cy="279574"/>
            </a:xfrm>
          </p:grpSpPr>
          <p:sp>
            <p:nvSpPr>
              <p:cNvPr id="105" name="Oval 104">
                <a:extLst>
                  <a:ext uri="{FF2B5EF4-FFF2-40B4-BE49-F238E27FC236}">
                    <a16:creationId xmlns:a16="http://schemas.microsoft.com/office/drawing/2014/main" id="{B7F9B331-17CE-45AC-B10E-A1756CAF3D66}"/>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6" name="Oval 105">
                <a:extLst>
                  <a:ext uri="{FF2B5EF4-FFF2-40B4-BE49-F238E27FC236}">
                    <a16:creationId xmlns:a16="http://schemas.microsoft.com/office/drawing/2014/main" id="{8658FF79-AF16-439D-AB4C-C551469D6D7C}"/>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2" name="Group 101">
              <a:extLst>
                <a:ext uri="{FF2B5EF4-FFF2-40B4-BE49-F238E27FC236}">
                  <a16:creationId xmlns:a16="http://schemas.microsoft.com/office/drawing/2014/main" id="{34C95D91-04C0-4BF4-B11A-AED47853D9A4}"/>
                </a:ext>
              </a:extLst>
            </p:cNvPr>
            <p:cNvGrpSpPr/>
            <p:nvPr userDrawn="1"/>
          </p:nvGrpSpPr>
          <p:grpSpPr>
            <a:xfrm>
              <a:off x="10712583" y="1670080"/>
              <a:ext cx="279574" cy="279574"/>
              <a:chOff x="10712583" y="1670080"/>
              <a:chExt cx="279574" cy="279574"/>
            </a:xfrm>
          </p:grpSpPr>
          <p:sp>
            <p:nvSpPr>
              <p:cNvPr id="103" name="Oval 102">
                <a:extLst>
                  <a:ext uri="{FF2B5EF4-FFF2-40B4-BE49-F238E27FC236}">
                    <a16:creationId xmlns:a16="http://schemas.microsoft.com/office/drawing/2014/main" id="{E46AA567-6035-4D62-9879-4920F8D70156}"/>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4" name="Oval 103">
                <a:extLst>
                  <a:ext uri="{FF2B5EF4-FFF2-40B4-BE49-F238E27FC236}">
                    <a16:creationId xmlns:a16="http://schemas.microsoft.com/office/drawing/2014/main" id="{99ED8C66-FA97-44CA-8C7C-F76BDF19CB28}"/>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11683288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_Demo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bg2"/>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solidFill>
                  <a:schemeClr val="bg1"/>
                </a:solidFill>
                <a:latin typeface="+mn-lt"/>
              </a:defRPr>
            </a:lvl1pPr>
          </a:lstStyle>
          <a:p>
            <a:pPr lvl="0"/>
            <a:r>
              <a:rPr lang="en-US"/>
              <a:t>Speaker name</a:t>
            </a:r>
          </a:p>
        </p:txBody>
      </p:sp>
      <p:grpSp>
        <p:nvGrpSpPr>
          <p:cNvPr id="213" name="Group 212">
            <a:extLst>
              <a:ext uri="{FF2B5EF4-FFF2-40B4-BE49-F238E27FC236}">
                <a16:creationId xmlns:a16="http://schemas.microsoft.com/office/drawing/2014/main" id="{429B7422-9491-4D7D-9091-61D4A0847E53}"/>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a:effectLst/>
        </p:grpSpPr>
        <p:cxnSp>
          <p:nvCxnSpPr>
            <p:cNvPr id="214" name="Straight Connector 213">
              <a:extLst>
                <a:ext uri="{FF2B5EF4-FFF2-40B4-BE49-F238E27FC236}">
                  <a16:creationId xmlns:a16="http://schemas.microsoft.com/office/drawing/2014/main" id="{B2275B63-7F20-417F-8F58-CB8E5B7BED52}"/>
                </a:ext>
              </a:extLst>
            </p:cNvPr>
            <p:cNvCxnSpPr>
              <a:cxnSpLocks/>
              <a:endCxn id="222" idx="4"/>
            </p:cNvCxnSpPr>
            <p:nvPr userDrawn="1"/>
          </p:nvCxnSpPr>
          <p:spPr>
            <a:xfrm flipH="1" flipV="1">
              <a:off x="532001" y="5861202"/>
              <a:ext cx="357519" cy="106261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5" name="Straight Connector 214">
              <a:extLst>
                <a:ext uri="{FF2B5EF4-FFF2-40B4-BE49-F238E27FC236}">
                  <a16:creationId xmlns:a16="http://schemas.microsoft.com/office/drawing/2014/main" id="{AC784555-E294-4553-B877-A535746CAB25}"/>
                </a:ext>
              </a:extLst>
            </p:cNvPr>
            <p:cNvCxnSpPr>
              <a:cxnSpLocks/>
              <a:endCxn id="222" idx="3"/>
            </p:cNvCxnSpPr>
            <p:nvPr userDrawn="1"/>
          </p:nvCxnSpPr>
          <p:spPr>
            <a:xfrm flipV="1">
              <a:off x="-289659" y="5852807"/>
              <a:ext cx="733639" cy="1009008"/>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6" name="Straight Connector 215">
              <a:extLst>
                <a:ext uri="{FF2B5EF4-FFF2-40B4-BE49-F238E27FC236}">
                  <a16:creationId xmlns:a16="http://schemas.microsoft.com/office/drawing/2014/main" id="{30500CDF-B75E-4FB4-998E-5C970BEB608B}"/>
                </a:ext>
              </a:extLst>
            </p:cNvPr>
            <p:cNvCxnSpPr>
              <a:cxnSpLocks/>
              <a:endCxn id="224" idx="4"/>
            </p:cNvCxnSpPr>
            <p:nvPr userDrawn="1"/>
          </p:nvCxnSpPr>
          <p:spPr>
            <a:xfrm flipH="1" flipV="1">
              <a:off x="1512993" y="6169608"/>
              <a:ext cx="264235" cy="781386"/>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7" name="Straight Connector 216">
              <a:extLst>
                <a:ext uri="{FF2B5EF4-FFF2-40B4-BE49-F238E27FC236}">
                  <a16:creationId xmlns:a16="http://schemas.microsoft.com/office/drawing/2014/main" id="{044FAA7F-F616-4761-A959-44C914630179}"/>
                </a:ext>
              </a:extLst>
            </p:cNvPr>
            <p:cNvCxnSpPr>
              <a:cxnSpLocks/>
              <a:endCxn id="224" idx="1"/>
            </p:cNvCxnSpPr>
            <p:nvPr userDrawn="1"/>
          </p:nvCxnSpPr>
          <p:spPr>
            <a:xfrm>
              <a:off x="618202" y="5766009"/>
              <a:ext cx="751423" cy="188749"/>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8" name="Straight Connector 217">
              <a:extLst>
                <a:ext uri="{FF2B5EF4-FFF2-40B4-BE49-F238E27FC236}">
                  <a16:creationId xmlns:a16="http://schemas.microsoft.com/office/drawing/2014/main" id="{A2246871-6252-4C45-A8B4-F7C0D6E48115}"/>
                </a:ext>
              </a:extLst>
            </p:cNvPr>
            <p:cNvCxnSpPr>
              <a:cxnSpLocks/>
              <a:endCxn id="224" idx="3"/>
            </p:cNvCxnSpPr>
            <p:nvPr userDrawn="1"/>
          </p:nvCxnSpPr>
          <p:spPr>
            <a:xfrm flipV="1">
              <a:off x="935967" y="6148671"/>
              <a:ext cx="472107" cy="77133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9" name="Straight Connector 218">
              <a:extLst>
                <a:ext uri="{FF2B5EF4-FFF2-40B4-BE49-F238E27FC236}">
                  <a16:creationId xmlns:a16="http://schemas.microsoft.com/office/drawing/2014/main" id="{5FDA9FCB-E74A-4887-A5E5-08D0FC5C580D}"/>
                </a:ext>
              </a:extLst>
            </p:cNvPr>
            <p:cNvCxnSpPr>
              <a:cxnSpLocks/>
              <a:endCxn id="224" idx="2"/>
            </p:cNvCxnSpPr>
            <p:nvPr userDrawn="1"/>
          </p:nvCxnSpPr>
          <p:spPr>
            <a:xfrm flipV="1">
              <a:off x="-285867" y="6059677"/>
              <a:ext cx="1634555" cy="891317"/>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220" name="Group 219">
              <a:extLst>
                <a:ext uri="{FF2B5EF4-FFF2-40B4-BE49-F238E27FC236}">
                  <a16:creationId xmlns:a16="http://schemas.microsoft.com/office/drawing/2014/main" id="{796C554E-C02E-4DB0-821D-F838DCFE89C7}"/>
                </a:ext>
              </a:extLst>
            </p:cNvPr>
            <p:cNvGrpSpPr/>
            <p:nvPr userDrawn="1"/>
          </p:nvGrpSpPr>
          <p:grpSpPr>
            <a:xfrm rot="20927101">
              <a:off x="1346019" y="5892703"/>
              <a:ext cx="279574" cy="279574"/>
              <a:chOff x="6621516" y="4193628"/>
              <a:chExt cx="620110" cy="620110"/>
            </a:xfrm>
            <a:solidFill>
              <a:srgbClr val="FFFFFF"/>
            </a:solidFill>
          </p:grpSpPr>
          <p:sp>
            <p:nvSpPr>
              <p:cNvPr id="224" name="Oval 223">
                <a:extLst>
                  <a:ext uri="{FF2B5EF4-FFF2-40B4-BE49-F238E27FC236}">
                    <a16:creationId xmlns:a16="http://schemas.microsoft.com/office/drawing/2014/main" id="{4EFAE095-BB19-4191-9053-5B07DF1EB1EA}"/>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25" name="Oval 224">
                <a:extLst>
                  <a:ext uri="{FF2B5EF4-FFF2-40B4-BE49-F238E27FC236}">
                    <a16:creationId xmlns:a16="http://schemas.microsoft.com/office/drawing/2014/main" id="{05295769-DF95-4D37-B425-8E9AF43633B7}"/>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21" name="Group 220">
              <a:extLst>
                <a:ext uri="{FF2B5EF4-FFF2-40B4-BE49-F238E27FC236}">
                  <a16:creationId xmlns:a16="http://schemas.microsoft.com/office/drawing/2014/main" id="{E58645A5-58D1-4A0C-B846-A16C2163551C}"/>
                </a:ext>
              </a:extLst>
            </p:cNvPr>
            <p:cNvGrpSpPr/>
            <p:nvPr userDrawn="1"/>
          </p:nvGrpSpPr>
          <p:grpSpPr>
            <a:xfrm rot="20927101">
              <a:off x="382597" y="5635228"/>
              <a:ext cx="231053" cy="231053"/>
              <a:chOff x="6621517" y="4193628"/>
              <a:chExt cx="620110" cy="620110"/>
            </a:xfrm>
            <a:solidFill>
              <a:srgbClr val="FFFFFF"/>
            </a:solidFill>
          </p:grpSpPr>
          <p:sp>
            <p:nvSpPr>
              <p:cNvPr id="222" name="Oval 221">
                <a:extLst>
                  <a:ext uri="{FF2B5EF4-FFF2-40B4-BE49-F238E27FC236}">
                    <a16:creationId xmlns:a16="http://schemas.microsoft.com/office/drawing/2014/main" id="{462CD9C2-6113-479E-B94A-7CEC0FDDF4ED}"/>
                  </a:ext>
                </a:extLst>
              </p:cNvPr>
              <p:cNvSpPr/>
              <p:nvPr/>
            </p:nvSpPr>
            <p:spPr bwMode="auto">
              <a:xfrm rot="21249778">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23" name="Oval 222">
                <a:extLst>
                  <a:ext uri="{FF2B5EF4-FFF2-40B4-BE49-F238E27FC236}">
                    <a16:creationId xmlns:a16="http://schemas.microsoft.com/office/drawing/2014/main" id="{8B9BFB49-6334-440E-974C-289BCBBC8070}"/>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226" name="Group 225">
            <a:extLst>
              <a:ext uri="{FF2B5EF4-FFF2-40B4-BE49-F238E27FC236}">
                <a16:creationId xmlns:a16="http://schemas.microsoft.com/office/drawing/2014/main" id="{914CCB90-C8E6-4506-BD80-851CAAA143EC}"/>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227" name="Straight Connector 226">
              <a:extLst>
                <a:ext uri="{FF2B5EF4-FFF2-40B4-BE49-F238E27FC236}">
                  <a16:creationId xmlns:a16="http://schemas.microsoft.com/office/drawing/2014/main" id="{0090ACF8-494C-4578-BB1A-54BEADCA5384}"/>
                </a:ext>
              </a:extLst>
            </p:cNvPr>
            <p:cNvCxnSpPr>
              <a:cxnSpLocks/>
              <a:stCxn id="240" idx="6"/>
              <a:endCxn id="246" idx="2"/>
            </p:cNvCxnSpPr>
            <p:nvPr userDrawn="1"/>
          </p:nvCxnSpPr>
          <p:spPr>
            <a:xfrm flipV="1">
              <a:off x="10308779" y="6204482"/>
              <a:ext cx="599460" cy="216336"/>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28" name="Straight Connector 227">
              <a:extLst>
                <a:ext uri="{FF2B5EF4-FFF2-40B4-BE49-F238E27FC236}">
                  <a16:creationId xmlns:a16="http://schemas.microsoft.com/office/drawing/2014/main" id="{96EA3AD6-B492-4637-A3B8-D7E5E21A52D7}"/>
                </a:ext>
              </a:extLst>
            </p:cNvPr>
            <p:cNvCxnSpPr>
              <a:cxnSpLocks/>
              <a:endCxn id="246" idx="3"/>
            </p:cNvCxnSpPr>
            <p:nvPr userDrawn="1"/>
          </p:nvCxnSpPr>
          <p:spPr>
            <a:xfrm flipV="1">
              <a:off x="10554792" y="6342906"/>
              <a:ext cx="452807" cy="543173"/>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29" name="Straight Connector 228">
              <a:extLst>
                <a:ext uri="{FF2B5EF4-FFF2-40B4-BE49-F238E27FC236}">
                  <a16:creationId xmlns:a16="http://schemas.microsoft.com/office/drawing/2014/main" id="{556A7974-9213-440D-B56C-F5E8F5A47C42}"/>
                </a:ext>
              </a:extLst>
            </p:cNvPr>
            <p:cNvCxnSpPr>
              <a:cxnSpLocks/>
              <a:stCxn id="244" idx="1"/>
              <a:endCxn id="242" idx="6"/>
            </p:cNvCxnSpPr>
            <p:nvPr userDrawn="1"/>
          </p:nvCxnSpPr>
          <p:spPr>
            <a:xfrm flipH="1">
              <a:off x="10041883" y="4696093"/>
              <a:ext cx="1886326" cy="386415"/>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30" name="Straight Connector 229">
              <a:extLst>
                <a:ext uri="{FF2B5EF4-FFF2-40B4-BE49-F238E27FC236}">
                  <a16:creationId xmlns:a16="http://schemas.microsoft.com/office/drawing/2014/main" id="{C35160F2-D57A-4FFA-B2EA-81984CCCD08E}"/>
                </a:ext>
              </a:extLst>
            </p:cNvPr>
            <p:cNvCxnSpPr>
              <a:cxnSpLocks/>
              <a:stCxn id="244" idx="2"/>
            </p:cNvCxnSpPr>
            <p:nvPr userDrawn="1"/>
          </p:nvCxnSpPr>
          <p:spPr>
            <a:xfrm flipH="1">
              <a:off x="8978500" y="4863160"/>
              <a:ext cx="2983207" cy="2064659"/>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31" name="Straight Connector 230">
              <a:extLst>
                <a:ext uri="{FF2B5EF4-FFF2-40B4-BE49-F238E27FC236}">
                  <a16:creationId xmlns:a16="http://schemas.microsoft.com/office/drawing/2014/main" id="{82803B95-9697-43FD-9EC1-7511507E3BF1}"/>
                </a:ext>
              </a:extLst>
            </p:cNvPr>
            <p:cNvCxnSpPr>
              <a:cxnSpLocks/>
              <a:stCxn id="240" idx="0"/>
              <a:endCxn id="242" idx="4"/>
            </p:cNvCxnSpPr>
            <p:nvPr userDrawn="1"/>
          </p:nvCxnSpPr>
          <p:spPr>
            <a:xfrm flipH="1" flipV="1">
              <a:off x="9931952" y="5246813"/>
              <a:ext cx="212522" cy="106407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32" name="Straight Connector 231">
              <a:extLst>
                <a:ext uri="{FF2B5EF4-FFF2-40B4-BE49-F238E27FC236}">
                  <a16:creationId xmlns:a16="http://schemas.microsoft.com/office/drawing/2014/main" id="{F5CC9C56-11A9-4784-8225-54C8B42E79C2}"/>
                </a:ext>
              </a:extLst>
            </p:cNvPr>
            <p:cNvCxnSpPr>
              <a:cxnSpLocks/>
              <a:stCxn id="246" idx="1"/>
              <a:endCxn id="242" idx="5"/>
            </p:cNvCxnSpPr>
            <p:nvPr userDrawn="1"/>
          </p:nvCxnSpPr>
          <p:spPr>
            <a:xfrm flipH="1" flipV="1">
              <a:off x="10020946" y="5187427"/>
              <a:ext cx="914915" cy="84891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33" name="Straight Connector 232">
              <a:extLst>
                <a:ext uri="{FF2B5EF4-FFF2-40B4-BE49-F238E27FC236}">
                  <a16:creationId xmlns:a16="http://schemas.microsoft.com/office/drawing/2014/main" id="{6F4BCBB7-A4E9-40DC-905C-9D24FA355FB6}"/>
                </a:ext>
              </a:extLst>
            </p:cNvPr>
            <p:cNvCxnSpPr>
              <a:cxnSpLocks/>
              <a:stCxn id="246" idx="7"/>
              <a:endCxn id="244" idx="3"/>
            </p:cNvCxnSpPr>
            <p:nvPr userDrawn="1"/>
          </p:nvCxnSpPr>
          <p:spPr>
            <a:xfrm flipV="1">
              <a:off x="11242423" y="4957608"/>
              <a:ext cx="861105" cy="1006998"/>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234" name="Group 233">
              <a:extLst>
                <a:ext uri="{FF2B5EF4-FFF2-40B4-BE49-F238E27FC236}">
                  <a16:creationId xmlns:a16="http://schemas.microsoft.com/office/drawing/2014/main" id="{12DF4546-3983-4C06-8473-04341881A4FE}"/>
                </a:ext>
              </a:extLst>
            </p:cNvPr>
            <p:cNvGrpSpPr/>
            <p:nvPr userDrawn="1"/>
          </p:nvGrpSpPr>
          <p:grpSpPr>
            <a:xfrm rot="20809762">
              <a:off x="10902383" y="5931128"/>
              <a:ext cx="445256" cy="445256"/>
              <a:chOff x="6649704" y="4221815"/>
              <a:chExt cx="563736" cy="563736"/>
            </a:xfrm>
            <a:solidFill>
              <a:srgbClr val="FFFFFF"/>
            </a:solidFill>
          </p:grpSpPr>
          <p:sp>
            <p:nvSpPr>
              <p:cNvPr id="246" name="Oval 245">
                <a:extLst>
                  <a:ext uri="{FF2B5EF4-FFF2-40B4-BE49-F238E27FC236}">
                    <a16:creationId xmlns:a16="http://schemas.microsoft.com/office/drawing/2014/main" id="{3CF2316C-CEB2-431B-89FA-4AD7AF09C548}"/>
                  </a:ext>
                </a:extLst>
              </p:cNvPr>
              <p:cNvSpPr/>
              <p:nvPr/>
            </p:nvSpPr>
            <p:spPr bwMode="auto">
              <a:xfrm>
                <a:off x="6649704" y="4221815"/>
                <a:ext cx="563736" cy="563736"/>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47" name="Oval 246">
                <a:extLst>
                  <a:ext uri="{FF2B5EF4-FFF2-40B4-BE49-F238E27FC236}">
                    <a16:creationId xmlns:a16="http://schemas.microsoft.com/office/drawing/2014/main" id="{452DB4B9-82F4-4B2A-A751-A0E05920DD74}"/>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35" name="Group 234">
              <a:extLst>
                <a:ext uri="{FF2B5EF4-FFF2-40B4-BE49-F238E27FC236}">
                  <a16:creationId xmlns:a16="http://schemas.microsoft.com/office/drawing/2014/main" id="{82406596-2C68-47BA-B1E0-FDBAFAE08B86}"/>
                </a:ext>
              </a:extLst>
            </p:cNvPr>
            <p:cNvGrpSpPr/>
            <p:nvPr userDrawn="1"/>
          </p:nvGrpSpPr>
          <p:grpSpPr>
            <a:xfrm rot="20809762">
              <a:off x="11923998" y="4516563"/>
              <a:ext cx="445256" cy="445256"/>
              <a:chOff x="6649704" y="4221815"/>
              <a:chExt cx="563736" cy="563736"/>
            </a:xfrm>
            <a:solidFill>
              <a:srgbClr val="FFFFFF"/>
            </a:solidFill>
          </p:grpSpPr>
          <p:sp>
            <p:nvSpPr>
              <p:cNvPr id="244" name="Oval 243">
                <a:extLst>
                  <a:ext uri="{FF2B5EF4-FFF2-40B4-BE49-F238E27FC236}">
                    <a16:creationId xmlns:a16="http://schemas.microsoft.com/office/drawing/2014/main" id="{572FA147-CAB0-4EC1-BD66-295347BEFAFE}"/>
                  </a:ext>
                </a:extLst>
              </p:cNvPr>
              <p:cNvSpPr/>
              <p:nvPr/>
            </p:nvSpPr>
            <p:spPr bwMode="auto">
              <a:xfrm rot="20359974">
                <a:off x="6649704" y="4221815"/>
                <a:ext cx="563736" cy="563736"/>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45" name="Oval 244">
                <a:extLst>
                  <a:ext uri="{FF2B5EF4-FFF2-40B4-BE49-F238E27FC236}">
                    <a16:creationId xmlns:a16="http://schemas.microsoft.com/office/drawing/2014/main" id="{02C409A6-C9CB-4217-822A-B7272FB9DC6F}"/>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36" name="Group 235">
              <a:extLst>
                <a:ext uri="{FF2B5EF4-FFF2-40B4-BE49-F238E27FC236}">
                  <a16:creationId xmlns:a16="http://schemas.microsoft.com/office/drawing/2014/main" id="{EE99828C-0DD2-452B-9A56-64CAB4DD2DF4}"/>
                </a:ext>
              </a:extLst>
            </p:cNvPr>
            <p:cNvGrpSpPr/>
            <p:nvPr userDrawn="1"/>
          </p:nvGrpSpPr>
          <p:grpSpPr>
            <a:xfrm rot="20927101">
              <a:off x="9764978" y="4969908"/>
              <a:ext cx="279574" cy="279574"/>
              <a:chOff x="6621516" y="4193628"/>
              <a:chExt cx="620110" cy="620110"/>
            </a:xfrm>
            <a:solidFill>
              <a:srgbClr val="FFFFFF"/>
            </a:solidFill>
          </p:grpSpPr>
          <p:sp>
            <p:nvSpPr>
              <p:cNvPr id="242" name="Oval 241">
                <a:extLst>
                  <a:ext uri="{FF2B5EF4-FFF2-40B4-BE49-F238E27FC236}">
                    <a16:creationId xmlns:a16="http://schemas.microsoft.com/office/drawing/2014/main" id="{6878F82F-CEC6-4060-95E6-A88A70F5CE89}"/>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43" name="Oval 242">
                <a:extLst>
                  <a:ext uri="{FF2B5EF4-FFF2-40B4-BE49-F238E27FC236}">
                    <a16:creationId xmlns:a16="http://schemas.microsoft.com/office/drawing/2014/main" id="{523AA621-23AD-45FF-B544-2D9E7FB7D48B}"/>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237" name="Straight Connector 236">
              <a:extLst>
                <a:ext uri="{FF2B5EF4-FFF2-40B4-BE49-F238E27FC236}">
                  <a16:creationId xmlns:a16="http://schemas.microsoft.com/office/drawing/2014/main" id="{0647DBB6-2E7B-4501-BFC8-C1F899825EF8}"/>
                </a:ext>
              </a:extLst>
            </p:cNvPr>
            <p:cNvCxnSpPr>
              <a:cxnSpLocks/>
            </p:cNvCxnSpPr>
            <p:nvPr userDrawn="1"/>
          </p:nvCxnSpPr>
          <p:spPr>
            <a:xfrm flipV="1">
              <a:off x="9103482" y="6505672"/>
              <a:ext cx="946301" cy="445774"/>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238" name="Group 237">
              <a:extLst>
                <a:ext uri="{FF2B5EF4-FFF2-40B4-BE49-F238E27FC236}">
                  <a16:creationId xmlns:a16="http://schemas.microsoft.com/office/drawing/2014/main" id="{2334C08F-A92D-4C44-9AFF-E134ECD7E872}"/>
                </a:ext>
              </a:extLst>
            </p:cNvPr>
            <p:cNvGrpSpPr/>
            <p:nvPr userDrawn="1"/>
          </p:nvGrpSpPr>
          <p:grpSpPr>
            <a:xfrm rot="20927101">
              <a:off x="10031874" y="6308218"/>
              <a:ext cx="279574" cy="279574"/>
              <a:chOff x="6621517" y="4193628"/>
              <a:chExt cx="620110" cy="620110"/>
            </a:xfrm>
            <a:solidFill>
              <a:srgbClr val="FFFFFF"/>
            </a:solidFill>
          </p:grpSpPr>
          <p:sp>
            <p:nvSpPr>
              <p:cNvPr id="240" name="Oval 239">
                <a:extLst>
                  <a:ext uri="{FF2B5EF4-FFF2-40B4-BE49-F238E27FC236}">
                    <a16:creationId xmlns:a16="http://schemas.microsoft.com/office/drawing/2014/main" id="{CBB5EBFD-4FC7-4A91-867C-57DC57DB203A}"/>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41" name="Oval 240">
                <a:extLst>
                  <a:ext uri="{FF2B5EF4-FFF2-40B4-BE49-F238E27FC236}">
                    <a16:creationId xmlns:a16="http://schemas.microsoft.com/office/drawing/2014/main" id="{4599DA89-9A76-46FF-8284-C456EC34890B}"/>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239" name="Straight Connector 238">
              <a:extLst>
                <a:ext uri="{FF2B5EF4-FFF2-40B4-BE49-F238E27FC236}">
                  <a16:creationId xmlns:a16="http://schemas.microsoft.com/office/drawing/2014/main" id="{25C4B80A-A453-472F-BFFB-753AE5CFEC84}"/>
                </a:ext>
              </a:extLst>
            </p:cNvPr>
            <p:cNvCxnSpPr>
              <a:cxnSpLocks/>
              <a:endCxn id="246" idx="5"/>
            </p:cNvCxnSpPr>
            <p:nvPr userDrawn="1"/>
          </p:nvCxnSpPr>
          <p:spPr>
            <a:xfrm flipH="1" flipV="1">
              <a:off x="11314161" y="6271168"/>
              <a:ext cx="781197" cy="692977"/>
            </a:xfrm>
            <a:prstGeom prst="line">
              <a:avLst/>
            </a:prstGeom>
            <a:noFill/>
            <a:ln w="28575" cap="flat" cmpd="sng" algn="ctr">
              <a:solidFill>
                <a:srgbClr val="FFFFFF">
                  <a:lumMod val="85000"/>
                </a:srgbClr>
              </a:solidFill>
              <a:prstDash val="solid"/>
              <a:headEnd type="none" w="lg" len="med"/>
              <a:tailEnd type="none" w="lg" len="med"/>
            </a:ln>
            <a:effectLst/>
          </p:spPr>
        </p:cxnSp>
      </p:grpSp>
      <p:grpSp>
        <p:nvGrpSpPr>
          <p:cNvPr id="248" name="Group 247">
            <a:extLst>
              <a:ext uri="{FF2B5EF4-FFF2-40B4-BE49-F238E27FC236}">
                <a16:creationId xmlns:a16="http://schemas.microsoft.com/office/drawing/2014/main" id="{23B48183-101A-4265-874E-A4C29B103946}"/>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249" name="Straight Connector 248">
              <a:extLst>
                <a:ext uri="{FF2B5EF4-FFF2-40B4-BE49-F238E27FC236}">
                  <a16:creationId xmlns:a16="http://schemas.microsoft.com/office/drawing/2014/main" id="{1EB8EA0E-C3D6-4E09-BF57-145FDACBC1AB}"/>
                </a:ext>
              </a:extLst>
            </p:cNvPr>
            <p:cNvCxnSpPr>
              <a:cxnSpLocks/>
              <a:stCxn id="261" idx="0"/>
            </p:cNvCxnSpPr>
            <p:nvPr userDrawn="1"/>
          </p:nvCxnSpPr>
          <p:spPr>
            <a:xfrm flipH="1" flipV="1">
              <a:off x="10489134" y="-24305"/>
              <a:ext cx="69154" cy="35874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0" name="Straight Connector 249">
              <a:extLst>
                <a:ext uri="{FF2B5EF4-FFF2-40B4-BE49-F238E27FC236}">
                  <a16:creationId xmlns:a16="http://schemas.microsoft.com/office/drawing/2014/main" id="{32F171AE-0A2F-4E8F-9528-DCA2A75BF911}"/>
                </a:ext>
              </a:extLst>
            </p:cNvPr>
            <p:cNvCxnSpPr>
              <a:cxnSpLocks/>
              <a:stCxn id="259" idx="0"/>
              <a:endCxn id="261" idx="4"/>
            </p:cNvCxnSpPr>
            <p:nvPr userDrawn="1"/>
          </p:nvCxnSpPr>
          <p:spPr>
            <a:xfrm flipH="1" flipV="1">
              <a:off x="10612662" y="608675"/>
              <a:ext cx="212521" cy="106407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1" name="Straight Connector 250">
              <a:extLst>
                <a:ext uri="{FF2B5EF4-FFF2-40B4-BE49-F238E27FC236}">
                  <a16:creationId xmlns:a16="http://schemas.microsoft.com/office/drawing/2014/main" id="{ED8673B6-A20C-4EE6-9482-0C28EE04D8CA}"/>
                </a:ext>
              </a:extLst>
            </p:cNvPr>
            <p:cNvCxnSpPr>
              <a:cxnSpLocks/>
              <a:stCxn id="263" idx="6"/>
              <a:endCxn id="261" idx="2"/>
            </p:cNvCxnSpPr>
            <p:nvPr userDrawn="1"/>
          </p:nvCxnSpPr>
          <p:spPr>
            <a:xfrm flipV="1">
              <a:off x="9683317" y="498744"/>
              <a:ext cx="765040" cy="56641"/>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2" name="Straight Connector 251">
              <a:extLst>
                <a:ext uri="{FF2B5EF4-FFF2-40B4-BE49-F238E27FC236}">
                  <a16:creationId xmlns:a16="http://schemas.microsoft.com/office/drawing/2014/main" id="{81D0086A-A020-4E3A-9419-D390B9F54254}"/>
                </a:ext>
              </a:extLst>
            </p:cNvPr>
            <p:cNvCxnSpPr>
              <a:cxnSpLocks/>
              <a:stCxn id="261" idx="5"/>
            </p:cNvCxnSpPr>
            <p:nvPr userDrawn="1"/>
          </p:nvCxnSpPr>
          <p:spPr>
            <a:xfrm>
              <a:off x="10701656" y="549289"/>
              <a:ext cx="1718509" cy="576898"/>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3" name="Straight Connector 252">
              <a:extLst>
                <a:ext uri="{FF2B5EF4-FFF2-40B4-BE49-F238E27FC236}">
                  <a16:creationId xmlns:a16="http://schemas.microsoft.com/office/drawing/2014/main" id="{702A9199-1CA0-4B5B-A391-E9BF1C67D7E8}"/>
                </a:ext>
              </a:extLst>
            </p:cNvPr>
            <p:cNvCxnSpPr>
              <a:cxnSpLocks/>
              <a:stCxn id="263" idx="5"/>
              <a:endCxn id="259" idx="1"/>
            </p:cNvCxnSpPr>
            <p:nvPr userDrawn="1"/>
          </p:nvCxnSpPr>
          <p:spPr>
            <a:xfrm>
              <a:off x="9658207" y="708238"/>
              <a:ext cx="1077982" cy="102389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4" name="Straight Connector 253">
              <a:extLst>
                <a:ext uri="{FF2B5EF4-FFF2-40B4-BE49-F238E27FC236}">
                  <a16:creationId xmlns:a16="http://schemas.microsoft.com/office/drawing/2014/main" id="{09539451-AC0E-43B9-8F39-B817957BD0A2}"/>
                </a:ext>
              </a:extLst>
            </p:cNvPr>
            <p:cNvCxnSpPr>
              <a:cxnSpLocks/>
              <a:endCxn id="261" idx="6"/>
            </p:cNvCxnSpPr>
            <p:nvPr userDrawn="1"/>
          </p:nvCxnSpPr>
          <p:spPr>
            <a:xfrm flipH="1">
              <a:off x="10722593" y="261233"/>
              <a:ext cx="1505856" cy="18313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5" name="Straight Connector 254">
              <a:extLst>
                <a:ext uri="{FF2B5EF4-FFF2-40B4-BE49-F238E27FC236}">
                  <a16:creationId xmlns:a16="http://schemas.microsoft.com/office/drawing/2014/main" id="{DF3157C9-CF51-434B-A32E-08F714D69CE0}"/>
                </a:ext>
              </a:extLst>
            </p:cNvPr>
            <p:cNvCxnSpPr>
              <a:cxnSpLocks/>
              <a:stCxn id="259" idx="6"/>
            </p:cNvCxnSpPr>
            <p:nvPr userDrawn="1"/>
          </p:nvCxnSpPr>
          <p:spPr>
            <a:xfrm flipV="1">
              <a:off x="10989488" y="1065810"/>
              <a:ext cx="1430677" cy="716870"/>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256" name="Group 255">
              <a:extLst>
                <a:ext uri="{FF2B5EF4-FFF2-40B4-BE49-F238E27FC236}">
                  <a16:creationId xmlns:a16="http://schemas.microsoft.com/office/drawing/2014/main" id="{BFD6CC8D-9298-4971-BF39-F8F4D00DC020}"/>
                </a:ext>
              </a:extLst>
            </p:cNvPr>
            <p:cNvGrpSpPr/>
            <p:nvPr userDrawn="1"/>
          </p:nvGrpSpPr>
          <p:grpSpPr>
            <a:xfrm rot="20809762">
              <a:off x="9283863" y="399111"/>
              <a:ext cx="404778" cy="404778"/>
              <a:chOff x="6621517" y="4193628"/>
              <a:chExt cx="620110" cy="620110"/>
            </a:xfrm>
            <a:solidFill>
              <a:srgbClr val="FFFFFF"/>
            </a:solidFill>
          </p:grpSpPr>
          <p:sp>
            <p:nvSpPr>
              <p:cNvPr id="263" name="Oval 262">
                <a:extLst>
                  <a:ext uri="{FF2B5EF4-FFF2-40B4-BE49-F238E27FC236}">
                    <a16:creationId xmlns:a16="http://schemas.microsoft.com/office/drawing/2014/main" id="{D4D72CD7-9E26-44AC-BB4F-264409435D51}"/>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264" name="Oval 263">
                <a:extLst>
                  <a:ext uri="{FF2B5EF4-FFF2-40B4-BE49-F238E27FC236}">
                    <a16:creationId xmlns:a16="http://schemas.microsoft.com/office/drawing/2014/main" id="{5BA2F74F-8A8C-4951-A243-2C9323F7BCC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57" name="Group 256">
              <a:extLst>
                <a:ext uri="{FF2B5EF4-FFF2-40B4-BE49-F238E27FC236}">
                  <a16:creationId xmlns:a16="http://schemas.microsoft.com/office/drawing/2014/main" id="{CFD5A7C8-5AED-461E-84C3-5A72825F4D47}"/>
                </a:ext>
              </a:extLst>
            </p:cNvPr>
            <p:cNvGrpSpPr/>
            <p:nvPr userDrawn="1"/>
          </p:nvGrpSpPr>
          <p:grpSpPr>
            <a:xfrm>
              <a:off x="10445688" y="331770"/>
              <a:ext cx="279574" cy="279574"/>
              <a:chOff x="10445688" y="331770"/>
              <a:chExt cx="279574" cy="279574"/>
            </a:xfrm>
          </p:grpSpPr>
          <p:sp>
            <p:nvSpPr>
              <p:cNvPr id="261" name="Oval 260">
                <a:extLst>
                  <a:ext uri="{FF2B5EF4-FFF2-40B4-BE49-F238E27FC236}">
                    <a16:creationId xmlns:a16="http://schemas.microsoft.com/office/drawing/2014/main" id="{8F7330B1-9CED-478B-8071-C06A17844F80}"/>
                  </a:ext>
                </a:extLst>
              </p:cNvPr>
              <p:cNvSpPr/>
              <p:nvPr/>
            </p:nvSpPr>
            <p:spPr bwMode="auto">
              <a:xfrm rot="20927101">
                <a:off x="10445688" y="331770"/>
                <a:ext cx="279574" cy="279574"/>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262" name="Oval 261">
                <a:extLst>
                  <a:ext uri="{FF2B5EF4-FFF2-40B4-BE49-F238E27FC236}">
                    <a16:creationId xmlns:a16="http://schemas.microsoft.com/office/drawing/2014/main" id="{1A9DF335-F03D-4A5B-AC10-C1F863828545}"/>
                  </a:ext>
                </a:extLst>
              </p:cNvPr>
              <p:cNvSpPr/>
              <p:nvPr/>
            </p:nvSpPr>
            <p:spPr bwMode="auto">
              <a:xfrm rot="20927101">
                <a:off x="10478858" y="364940"/>
                <a:ext cx="213235" cy="213235"/>
              </a:xfrm>
              <a:prstGeom prst="ellipse">
                <a:avLst/>
              </a:prstGeom>
              <a:solidFill>
                <a:srgbClr val="E6E6E6"/>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58" name="Group 257">
              <a:extLst>
                <a:ext uri="{FF2B5EF4-FFF2-40B4-BE49-F238E27FC236}">
                  <a16:creationId xmlns:a16="http://schemas.microsoft.com/office/drawing/2014/main" id="{4E9401E4-2777-48A2-970B-979E8AD04616}"/>
                </a:ext>
              </a:extLst>
            </p:cNvPr>
            <p:cNvGrpSpPr/>
            <p:nvPr userDrawn="1"/>
          </p:nvGrpSpPr>
          <p:grpSpPr>
            <a:xfrm>
              <a:off x="10712583" y="1670080"/>
              <a:ext cx="279574" cy="279574"/>
              <a:chOff x="10712583" y="1670080"/>
              <a:chExt cx="279574" cy="279574"/>
            </a:xfrm>
          </p:grpSpPr>
          <p:sp>
            <p:nvSpPr>
              <p:cNvPr id="259" name="Oval 258">
                <a:extLst>
                  <a:ext uri="{FF2B5EF4-FFF2-40B4-BE49-F238E27FC236}">
                    <a16:creationId xmlns:a16="http://schemas.microsoft.com/office/drawing/2014/main" id="{D5BC2F3B-DEC4-41E7-8E3A-CE0F1781C557}"/>
                  </a:ext>
                </a:extLst>
              </p:cNvPr>
              <p:cNvSpPr/>
              <p:nvPr/>
            </p:nvSpPr>
            <p:spPr bwMode="auto">
              <a:xfrm rot="20927101">
                <a:off x="10712583" y="1670080"/>
                <a:ext cx="279574" cy="279574"/>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260" name="Oval 259">
                <a:extLst>
                  <a:ext uri="{FF2B5EF4-FFF2-40B4-BE49-F238E27FC236}">
                    <a16:creationId xmlns:a16="http://schemas.microsoft.com/office/drawing/2014/main" id="{741CF955-E4C7-488F-A575-6B664E699A31}"/>
                  </a:ext>
                </a:extLst>
              </p:cNvPr>
              <p:cNvSpPr/>
              <p:nvPr/>
            </p:nvSpPr>
            <p:spPr bwMode="auto">
              <a:xfrm rot="20927101">
                <a:off x="10745753" y="1703250"/>
                <a:ext cx="213235" cy="213235"/>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8058100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2_Section Titl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Section title</a:t>
            </a:r>
          </a:p>
        </p:txBody>
      </p:sp>
      <p:grpSp>
        <p:nvGrpSpPr>
          <p:cNvPr id="56" name="Group 55">
            <a:extLst>
              <a:ext uri="{FF2B5EF4-FFF2-40B4-BE49-F238E27FC236}">
                <a16:creationId xmlns:a16="http://schemas.microsoft.com/office/drawing/2014/main" id="{9ECC7788-630C-4D42-B2C4-1C07A8B7289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7" name="Straight Connector 56">
              <a:extLst>
                <a:ext uri="{FF2B5EF4-FFF2-40B4-BE49-F238E27FC236}">
                  <a16:creationId xmlns:a16="http://schemas.microsoft.com/office/drawing/2014/main" id="{3EDA30B7-A399-4704-8D7B-8AE7B27066E2}"/>
                </a:ext>
              </a:extLst>
            </p:cNvPr>
            <p:cNvCxnSpPr>
              <a:cxnSpLocks/>
              <a:endCxn id="65"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3FEAB55E-0A7E-4BE6-A893-F364C7E78584}"/>
                </a:ext>
              </a:extLst>
            </p:cNvPr>
            <p:cNvCxnSpPr>
              <a:cxnSpLocks/>
              <a:endCxn id="65"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64866E28-84EF-4E83-B084-94C845A2CBFA}"/>
                </a:ext>
              </a:extLst>
            </p:cNvPr>
            <p:cNvCxnSpPr>
              <a:cxnSpLocks/>
              <a:endCxn id="67"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1D2DF2D3-D515-4757-80ED-3B8FB5E3A4E0}"/>
                </a:ext>
              </a:extLst>
            </p:cNvPr>
            <p:cNvCxnSpPr>
              <a:cxnSpLocks/>
              <a:endCxn id="67"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9B36518-DC36-4E70-9E24-82EC89C1EA4D}"/>
                </a:ext>
              </a:extLst>
            </p:cNvPr>
            <p:cNvCxnSpPr>
              <a:cxnSpLocks/>
              <a:endCxn id="67"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95E4477-DD14-47AB-8DFB-324434545260}"/>
                </a:ext>
              </a:extLst>
            </p:cNvPr>
            <p:cNvCxnSpPr>
              <a:cxnSpLocks/>
              <a:endCxn id="67"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3" name="Group 62">
              <a:extLst>
                <a:ext uri="{FF2B5EF4-FFF2-40B4-BE49-F238E27FC236}">
                  <a16:creationId xmlns:a16="http://schemas.microsoft.com/office/drawing/2014/main" id="{37C76F67-607B-4154-A357-FB091CD2843D}"/>
                </a:ext>
              </a:extLst>
            </p:cNvPr>
            <p:cNvGrpSpPr/>
            <p:nvPr userDrawn="1"/>
          </p:nvGrpSpPr>
          <p:grpSpPr>
            <a:xfrm rot="20927101">
              <a:off x="1346019" y="5892703"/>
              <a:ext cx="279574" cy="279574"/>
              <a:chOff x="6621516" y="4193628"/>
              <a:chExt cx="620110" cy="620110"/>
            </a:xfrm>
            <a:solidFill>
              <a:srgbClr val="FFFFFF"/>
            </a:solidFill>
          </p:grpSpPr>
          <p:sp>
            <p:nvSpPr>
              <p:cNvPr id="67" name="Oval 66">
                <a:extLst>
                  <a:ext uri="{FF2B5EF4-FFF2-40B4-BE49-F238E27FC236}">
                    <a16:creationId xmlns:a16="http://schemas.microsoft.com/office/drawing/2014/main" id="{094C6354-6478-41AC-A12F-6D808A119545}"/>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8" name="Oval 67">
                <a:extLst>
                  <a:ext uri="{FF2B5EF4-FFF2-40B4-BE49-F238E27FC236}">
                    <a16:creationId xmlns:a16="http://schemas.microsoft.com/office/drawing/2014/main" id="{A84B06C6-AA18-4BF1-A962-CA2EAE41AD93}"/>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4" name="Group 63">
              <a:extLst>
                <a:ext uri="{FF2B5EF4-FFF2-40B4-BE49-F238E27FC236}">
                  <a16:creationId xmlns:a16="http://schemas.microsoft.com/office/drawing/2014/main" id="{C10678EE-CAC7-4788-8DFB-023C479ECFD9}"/>
                </a:ext>
              </a:extLst>
            </p:cNvPr>
            <p:cNvGrpSpPr/>
            <p:nvPr userDrawn="1"/>
          </p:nvGrpSpPr>
          <p:grpSpPr>
            <a:xfrm rot="20927101">
              <a:off x="382597" y="5635228"/>
              <a:ext cx="231053" cy="231053"/>
              <a:chOff x="6621517" y="4193628"/>
              <a:chExt cx="620110" cy="620110"/>
            </a:xfrm>
            <a:solidFill>
              <a:srgbClr val="FFFFFF"/>
            </a:solidFill>
          </p:grpSpPr>
          <p:sp>
            <p:nvSpPr>
              <p:cNvPr id="65" name="Oval 64">
                <a:extLst>
                  <a:ext uri="{FF2B5EF4-FFF2-40B4-BE49-F238E27FC236}">
                    <a16:creationId xmlns:a16="http://schemas.microsoft.com/office/drawing/2014/main" id="{933A0186-9168-4F92-BC7A-D217B091A2E9}"/>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6" name="Oval 65">
                <a:extLst>
                  <a:ext uri="{FF2B5EF4-FFF2-40B4-BE49-F238E27FC236}">
                    <a16:creationId xmlns:a16="http://schemas.microsoft.com/office/drawing/2014/main" id="{558425BB-2068-48B1-A720-A9947D1AD135}"/>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69" name="Group 68">
            <a:extLst>
              <a:ext uri="{FF2B5EF4-FFF2-40B4-BE49-F238E27FC236}">
                <a16:creationId xmlns:a16="http://schemas.microsoft.com/office/drawing/2014/main" id="{E81963BB-428E-48F6-9D82-9EF4EBA1A667}"/>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0" name="Straight Connector 69">
              <a:extLst>
                <a:ext uri="{FF2B5EF4-FFF2-40B4-BE49-F238E27FC236}">
                  <a16:creationId xmlns:a16="http://schemas.microsoft.com/office/drawing/2014/main" id="{FB7A6596-F309-41B7-BDD8-EE94EFD6331D}"/>
                </a:ext>
              </a:extLst>
            </p:cNvPr>
            <p:cNvCxnSpPr>
              <a:cxnSpLocks/>
              <a:stCxn id="83" idx="6"/>
              <a:endCxn id="89"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1" name="Straight Connector 70">
              <a:extLst>
                <a:ext uri="{FF2B5EF4-FFF2-40B4-BE49-F238E27FC236}">
                  <a16:creationId xmlns:a16="http://schemas.microsoft.com/office/drawing/2014/main" id="{C8AC84E6-7204-4B5B-B394-2AE74F014156}"/>
                </a:ext>
              </a:extLst>
            </p:cNvPr>
            <p:cNvCxnSpPr>
              <a:cxnSpLocks/>
              <a:endCxn id="89"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92C03183-54C2-4F80-BE33-88AAD7FCCB59}"/>
                </a:ext>
              </a:extLst>
            </p:cNvPr>
            <p:cNvCxnSpPr>
              <a:cxnSpLocks/>
              <a:stCxn id="87" idx="1"/>
              <a:endCxn id="85"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96D27403-0E10-42B1-8614-0B4F172E4547}"/>
                </a:ext>
              </a:extLst>
            </p:cNvPr>
            <p:cNvCxnSpPr>
              <a:cxnSpLocks/>
              <a:stCxn id="87"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504A23FB-A5EA-4B08-9C77-0C875E0CF405}"/>
                </a:ext>
              </a:extLst>
            </p:cNvPr>
            <p:cNvCxnSpPr>
              <a:cxnSpLocks/>
              <a:stCxn id="83" idx="0"/>
              <a:endCxn id="85"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CC4726D8-C551-4B1D-8EB8-B762E523C232}"/>
                </a:ext>
              </a:extLst>
            </p:cNvPr>
            <p:cNvCxnSpPr>
              <a:cxnSpLocks/>
              <a:stCxn id="89" idx="1"/>
              <a:endCxn id="85"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BE411A2A-C81A-4CB4-8D9E-C61BEF37FFFF}"/>
                </a:ext>
              </a:extLst>
            </p:cNvPr>
            <p:cNvCxnSpPr>
              <a:cxnSpLocks/>
              <a:stCxn id="89" idx="7"/>
              <a:endCxn id="87"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7" name="Group 76">
              <a:extLst>
                <a:ext uri="{FF2B5EF4-FFF2-40B4-BE49-F238E27FC236}">
                  <a16:creationId xmlns:a16="http://schemas.microsoft.com/office/drawing/2014/main" id="{FDE39671-4DA7-4DCE-81F0-A0D17EC6EC79}"/>
                </a:ext>
              </a:extLst>
            </p:cNvPr>
            <p:cNvGrpSpPr/>
            <p:nvPr userDrawn="1"/>
          </p:nvGrpSpPr>
          <p:grpSpPr>
            <a:xfrm rot="20809762">
              <a:off x="10902383" y="5931128"/>
              <a:ext cx="445256" cy="445256"/>
              <a:chOff x="6649704" y="4221815"/>
              <a:chExt cx="563736" cy="563736"/>
            </a:xfrm>
            <a:solidFill>
              <a:srgbClr val="FFFFFF"/>
            </a:solidFill>
          </p:grpSpPr>
          <p:sp>
            <p:nvSpPr>
              <p:cNvPr id="89" name="Oval 88">
                <a:extLst>
                  <a:ext uri="{FF2B5EF4-FFF2-40B4-BE49-F238E27FC236}">
                    <a16:creationId xmlns:a16="http://schemas.microsoft.com/office/drawing/2014/main" id="{528C5C85-8837-40D6-B4F2-6964335FE45F}"/>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0" name="Oval 89">
                <a:extLst>
                  <a:ext uri="{FF2B5EF4-FFF2-40B4-BE49-F238E27FC236}">
                    <a16:creationId xmlns:a16="http://schemas.microsoft.com/office/drawing/2014/main" id="{0F96F1BF-3AB0-4160-9C79-7005553A4689}"/>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8" name="Group 77">
              <a:extLst>
                <a:ext uri="{FF2B5EF4-FFF2-40B4-BE49-F238E27FC236}">
                  <a16:creationId xmlns:a16="http://schemas.microsoft.com/office/drawing/2014/main" id="{63557803-6ED6-4755-A262-379A4B5CD692}"/>
                </a:ext>
              </a:extLst>
            </p:cNvPr>
            <p:cNvGrpSpPr/>
            <p:nvPr userDrawn="1"/>
          </p:nvGrpSpPr>
          <p:grpSpPr>
            <a:xfrm rot="20809762">
              <a:off x="11923998" y="4516563"/>
              <a:ext cx="445256" cy="445256"/>
              <a:chOff x="6649704" y="4221815"/>
              <a:chExt cx="563736" cy="563736"/>
            </a:xfrm>
            <a:solidFill>
              <a:srgbClr val="FFFFFF"/>
            </a:solidFill>
          </p:grpSpPr>
          <p:sp>
            <p:nvSpPr>
              <p:cNvPr id="87" name="Oval 86">
                <a:extLst>
                  <a:ext uri="{FF2B5EF4-FFF2-40B4-BE49-F238E27FC236}">
                    <a16:creationId xmlns:a16="http://schemas.microsoft.com/office/drawing/2014/main" id="{85E60DA7-25F9-48DA-B0EE-AAB01849D399}"/>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8" name="Oval 87">
                <a:extLst>
                  <a:ext uri="{FF2B5EF4-FFF2-40B4-BE49-F238E27FC236}">
                    <a16:creationId xmlns:a16="http://schemas.microsoft.com/office/drawing/2014/main" id="{C997234F-93CB-4A37-B8C2-C8B753DAA40C}"/>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098F1CCC-B079-44A8-B904-FF67AAA58925}"/>
                </a:ext>
              </a:extLst>
            </p:cNvPr>
            <p:cNvGrpSpPr/>
            <p:nvPr userDrawn="1"/>
          </p:nvGrpSpPr>
          <p:grpSpPr>
            <a:xfrm rot="20927101">
              <a:off x="9764978" y="4969908"/>
              <a:ext cx="279574" cy="279574"/>
              <a:chOff x="6621516" y="4193628"/>
              <a:chExt cx="620110" cy="620110"/>
            </a:xfrm>
            <a:solidFill>
              <a:srgbClr val="FFFFFF"/>
            </a:solidFill>
          </p:grpSpPr>
          <p:sp>
            <p:nvSpPr>
              <p:cNvPr id="85" name="Oval 84">
                <a:extLst>
                  <a:ext uri="{FF2B5EF4-FFF2-40B4-BE49-F238E27FC236}">
                    <a16:creationId xmlns:a16="http://schemas.microsoft.com/office/drawing/2014/main" id="{6DE1EB3E-0503-4287-A0F4-9B9C4A2C1E7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6" name="Oval 85">
                <a:extLst>
                  <a:ext uri="{FF2B5EF4-FFF2-40B4-BE49-F238E27FC236}">
                    <a16:creationId xmlns:a16="http://schemas.microsoft.com/office/drawing/2014/main" id="{18EB56DC-FC9A-4BA2-8B84-B90A7899F661}"/>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0" name="Straight Connector 79">
              <a:extLst>
                <a:ext uri="{FF2B5EF4-FFF2-40B4-BE49-F238E27FC236}">
                  <a16:creationId xmlns:a16="http://schemas.microsoft.com/office/drawing/2014/main" id="{55F949AC-579D-42BD-8123-296BAC7DF420}"/>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1" name="Group 80">
              <a:extLst>
                <a:ext uri="{FF2B5EF4-FFF2-40B4-BE49-F238E27FC236}">
                  <a16:creationId xmlns:a16="http://schemas.microsoft.com/office/drawing/2014/main" id="{E8D07587-4D88-4BC5-BC13-2559B1445987}"/>
                </a:ext>
              </a:extLst>
            </p:cNvPr>
            <p:cNvGrpSpPr/>
            <p:nvPr userDrawn="1"/>
          </p:nvGrpSpPr>
          <p:grpSpPr>
            <a:xfrm rot="20927101">
              <a:off x="10031874" y="6308218"/>
              <a:ext cx="279574" cy="279574"/>
              <a:chOff x="6621517" y="4193628"/>
              <a:chExt cx="620110" cy="620110"/>
            </a:xfrm>
            <a:solidFill>
              <a:srgbClr val="FFFFFF"/>
            </a:solidFill>
          </p:grpSpPr>
          <p:sp>
            <p:nvSpPr>
              <p:cNvPr id="83" name="Oval 82">
                <a:extLst>
                  <a:ext uri="{FF2B5EF4-FFF2-40B4-BE49-F238E27FC236}">
                    <a16:creationId xmlns:a16="http://schemas.microsoft.com/office/drawing/2014/main" id="{EFC680BC-AA3D-4331-836F-E51DD5669A5A}"/>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4" name="Oval 83">
                <a:extLst>
                  <a:ext uri="{FF2B5EF4-FFF2-40B4-BE49-F238E27FC236}">
                    <a16:creationId xmlns:a16="http://schemas.microsoft.com/office/drawing/2014/main" id="{794C0D91-861E-4F46-81A3-21C46E6CC8D2}"/>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2" name="Straight Connector 81">
              <a:extLst>
                <a:ext uri="{FF2B5EF4-FFF2-40B4-BE49-F238E27FC236}">
                  <a16:creationId xmlns:a16="http://schemas.microsoft.com/office/drawing/2014/main" id="{09ABE8FB-7A95-4709-8574-24AD07FF9EF4}"/>
                </a:ext>
              </a:extLst>
            </p:cNvPr>
            <p:cNvCxnSpPr>
              <a:cxnSpLocks/>
              <a:endCxn id="89"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1" name="Group 90">
            <a:extLst>
              <a:ext uri="{FF2B5EF4-FFF2-40B4-BE49-F238E27FC236}">
                <a16:creationId xmlns:a16="http://schemas.microsoft.com/office/drawing/2014/main" id="{13E90371-FEE3-49DB-A524-622868F01945}"/>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2" name="Straight Connector 91">
              <a:extLst>
                <a:ext uri="{FF2B5EF4-FFF2-40B4-BE49-F238E27FC236}">
                  <a16:creationId xmlns:a16="http://schemas.microsoft.com/office/drawing/2014/main" id="{64678EF0-B11C-4F13-A317-07345C4136C1}"/>
                </a:ext>
              </a:extLst>
            </p:cNvPr>
            <p:cNvCxnSpPr>
              <a:cxnSpLocks/>
              <a:stCxn id="104"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3" name="Straight Connector 92">
              <a:extLst>
                <a:ext uri="{FF2B5EF4-FFF2-40B4-BE49-F238E27FC236}">
                  <a16:creationId xmlns:a16="http://schemas.microsoft.com/office/drawing/2014/main" id="{4C2B4FF4-FEDA-46DD-A9A1-60407CF27854}"/>
                </a:ext>
              </a:extLst>
            </p:cNvPr>
            <p:cNvCxnSpPr>
              <a:cxnSpLocks/>
              <a:stCxn id="102" idx="0"/>
              <a:endCxn id="104"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F454D69F-D7FC-4DFA-A813-97BE4D1CFBD1}"/>
                </a:ext>
              </a:extLst>
            </p:cNvPr>
            <p:cNvCxnSpPr>
              <a:cxnSpLocks/>
              <a:stCxn id="106" idx="6"/>
              <a:endCxn id="104"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0F6B533D-260F-478C-BBD3-D565447C096C}"/>
                </a:ext>
              </a:extLst>
            </p:cNvPr>
            <p:cNvCxnSpPr>
              <a:cxnSpLocks/>
              <a:stCxn id="104"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DE22149B-A798-407A-9491-89A89C7F5395}"/>
                </a:ext>
              </a:extLst>
            </p:cNvPr>
            <p:cNvCxnSpPr>
              <a:cxnSpLocks/>
              <a:stCxn id="106" idx="5"/>
              <a:endCxn id="102"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29705F68-06C3-4C23-9224-15296B1ABC65}"/>
                </a:ext>
              </a:extLst>
            </p:cNvPr>
            <p:cNvCxnSpPr>
              <a:cxnSpLocks/>
              <a:endCxn id="104"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D52B7AE4-96FB-4A79-9D73-40D4C9827F11}"/>
                </a:ext>
              </a:extLst>
            </p:cNvPr>
            <p:cNvCxnSpPr>
              <a:cxnSpLocks/>
              <a:stCxn id="102"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99" name="Group 98">
              <a:extLst>
                <a:ext uri="{FF2B5EF4-FFF2-40B4-BE49-F238E27FC236}">
                  <a16:creationId xmlns:a16="http://schemas.microsoft.com/office/drawing/2014/main" id="{3EBD2B5C-1493-45D8-86A7-25AE18E6C595}"/>
                </a:ext>
              </a:extLst>
            </p:cNvPr>
            <p:cNvGrpSpPr/>
            <p:nvPr userDrawn="1"/>
          </p:nvGrpSpPr>
          <p:grpSpPr>
            <a:xfrm rot="20809762">
              <a:off x="9283863" y="399111"/>
              <a:ext cx="404778" cy="404778"/>
              <a:chOff x="6621517" y="4193628"/>
              <a:chExt cx="620110" cy="620110"/>
            </a:xfrm>
            <a:solidFill>
              <a:srgbClr val="FFFFFF"/>
            </a:solidFill>
          </p:grpSpPr>
          <p:sp>
            <p:nvSpPr>
              <p:cNvPr id="106" name="Oval 105">
                <a:extLst>
                  <a:ext uri="{FF2B5EF4-FFF2-40B4-BE49-F238E27FC236}">
                    <a16:creationId xmlns:a16="http://schemas.microsoft.com/office/drawing/2014/main" id="{5CED81C3-E545-4910-8DAD-BAC15B9E7A3C}"/>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7" name="Oval 106">
                <a:extLst>
                  <a:ext uri="{FF2B5EF4-FFF2-40B4-BE49-F238E27FC236}">
                    <a16:creationId xmlns:a16="http://schemas.microsoft.com/office/drawing/2014/main" id="{84E474C8-A7F3-4EEE-A468-3B8402CFE632}"/>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0" name="Group 99">
              <a:extLst>
                <a:ext uri="{FF2B5EF4-FFF2-40B4-BE49-F238E27FC236}">
                  <a16:creationId xmlns:a16="http://schemas.microsoft.com/office/drawing/2014/main" id="{4FD6DC39-1083-4F07-A2AD-213E6A6E20D5}"/>
                </a:ext>
              </a:extLst>
            </p:cNvPr>
            <p:cNvGrpSpPr/>
            <p:nvPr userDrawn="1"/>
          </p:nvGrpSpPr>
          <p:grpSpPr>
            <a:xfrm>
              <a:off x="10445688" y="331770"/>
              <a:ext cx="279574" cy="279574"/>
              <a:chOff x="10445688" y="331770"/>
              <a:chExt cx="279574" cy="279574"/>
            </a:xfrm>
          </p:grpSpPr>
          <p:sp>
            <p:nvSpPr>
              <p:cNvPr id="104" name="Oval 103">
                <a:extLst>
                  <a:ext uri="{FF2B5EF4-FFF2-40B4-BE49-F238E27FC236}">
                    <a16:creationId xmlns:a16="http://schemas.microsoft.com/office/drawing/2014/main" id="{A9CFBF25-3D90-4227-BFF2-92AAFC268C4F}"/>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5" name="Oval 104">
                <a:extLst>
                  <a:ext uri="{FF2B5EF4-FFF2-40B4-BE49-F238E27FC236}">
                    <a16:creationId xmlns:a16="http://schemas.microsoft.com/office/drawing/2014/main" id="{AA80AE71-F114-4509-8892-66E3D4427B00}"/>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3B3ACC36-FAD8-4C95-948E-1D2FBBC2E27E}"/>
                </a:ext>
              </a:extLst>
            </p:cNvPr>
            <p:cNvGrpSpPr/>
            <p:nvPr userDrawn="1"/>
          </p:nvGrpSpPr>
          <p:grpSpPr>
            <a:xfrm>
              <a:off x="10712583" y="1670080"/>
              <a:ext cx="279574" cy="279574"/>
              <a:chOff x="10712583" y="1670080"/>
              <a:chExt cx="279574" cy="279574"/>
            </a:xfrm>
          </p:grpSpPr>
          <p:sp>
            <p:nvSpPr>
              <p:cNvPr id="102" name="Oval 101">
                <a:extLst>
                  <a:ext uri="{FF2B5EF4-FFF2-40B4-BE49-F238E27FC236}">
                    <a16:creationId xmlns:a16="http://schemas.microsoft.com/office/drawing/2014/main" id="{38C04402-D74E-45E2-BB7B-B46CB35685A9}"/>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3" name="Oval 102">
                <a:extLst>
                  <a:ext uri="{FF2B5EF4-FFF2-40B4-BE49-F238E27FC236}">
                    <a16:creationId xmlns:a16="http://schemas.microsoft.com/office/drawing/2014/main" id="{51F55B8B-9240-4565-B70D-619B9C70A9C6}"/>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36408076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3_Section Title">
    <p:bg>
      <p:bgPr>
        <a:solidFill>
          <a:srgbClr val="4B53B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grpSp>
        <p:nvGrpSpPr>
          <p:cNvPr id="56" name="Group 55">
            <a:extLst>
              <a:ext uri="{FF2B5EF4-FFF2-40B4-BE49-F238E27FC236}">
                <a16:creationId xmlns:a16="http://schemas.microsoft.com/office/drawing/2014/main" id="{6ABA9CED-3545-49CE-B3E6-DDB10873B975}"/>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7" name="Straight Connector 56">
              <a:extLst>
                <a:ext uri="{FF2B5EF4-FFF2-40B4-BE49-F238E27FC236}">
                  <a16:creationId xmlns:a16="http://schemas.microsoft.com/office/drawing/2014/main" id="{BF3EA105-0D11-4A30-8DDF-D77740E8B26F}"/>
                </a:ext>
              </a:extLst>
            </p:cNvPr>
            <p:cNvCxnSpPr>
              <a:cxnSpLocks/>
              <a:endCxn id="65"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3926BDE4-12DB-40C7-AD41-C244BAFB7729}"/>
                </a:ext>
              </a:extLst>
            </p:cNvPr>
            <p:cNvCxnSpPr>
              <a:cxnSpLocks/>
              <a:endCxn id="65"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26ED5C0B-CFFF-47F1-8523-6406DA72CBD3}"/>
                </a:ext>
              </a:extLst>
            </p:cNvPr>
            <p:cNvCxnSpPr>
              <a:cxnSpLocks/>
              <a:endCxn id="67"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048640A-3EB3-41A9-961D-C37410D1C625}"/>
                </a:ext>
              </a:extLst>
            </p:cNvPr>
            <p:cNvCxnSpPr>
              <a:cxnSpLocks/>
              <a:endCxn id="67"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CBF55A18-CE31-45BE-B1B8-F0222229CC80}"/>
                </a:ext>
              </a:extLst>
            </p:cNvPr>
            <p:cNvCxnSpPr>
              <a:cxnSpLocks/>
              <a:endCxn id="67"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F0C5794C-6711-4AE5-B73A-1A0CFFFD4554}"/>
                </a:ext>
              </a:extLst>
            </p:cNvPr>
            <p:cNvCxnSpPr>
              <a:cxnSpLocks/>
              <a:endCxn id="67"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3" name="Group 62">
              <a:extLst>
                <a:ext uri="{FF2B5EF4-FFF2-40B4-BE49-F238E27FC236}">
                  <a16:creationId xmlns:a16="http://schemas.microsoft.com/office/drawing/2014/main" id="{3273D895-A8D3-4716-B5A4-32BF27AC84A7}"/>
                </a:ext>
              </a:extLst>
            </p:cNvPr>
            <p:cNvGrpSpPr/>
            <p:nvPr userDrawn="1"/>
          </p:nvGrpSpPr>
          <p:grpSpPr>
            <a:xfrm rot="20927101">
              <a:off x="1346019" y="5892703"/>
              <a:ext cx="279574" cy="279574"/>
              <a:chOff x="6621516" y="4193628"/>
              <a:chExt cx="620110" cy="620110"/>
            </a:xfrm>
            <a:solidFill>
              <a:srgbClr val="FFFFFF"/>
            </a:solidFill>
          </p:grpSpPr>
          <p:sp>
            <p:nvSpPr>
              <p:cNvPr id="67" name="Oval 66">
                <a:extLst>
                  <a:ext uri="{FF2B5EF4-FFF2-40B4-BE49-F238E27FC236}">
                    <a16:creationId xmlns:a16="http://schemas.microsoft.com/office/drawing/2014/main" id="{0E034B44-7472-4D12-ABC3-DEB6F12F453F}"/>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8" name="Oval 67">
                <a:extLst>
                  <a:ext uri="{FF2B5EF4-FFF2-40B4-BE49-F238E27FC236}">
                    <a16:creationId xmlns:a16="http://schemas.microsoft.com/office/drawing/2014/main" id="{371EECF8-D278-4885-9412-F32A954E5212}"/>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4" name="Group 63">
              <a:extLst>
                <a:ext uri="{FF2B5EF4-FFF2-40B4-BE49-F238E27FC236}">
                  <a16:creationId xmlns:a16="http://schemas.microsoft.com/office/drawing/2014/main" id="{409B5B64-5CDF-4FBF-A6FF-5EBEC179B4AC}"/>
                </a:ext>
              </a:extLst>
            </p:cNvPr>
            <p:cNvGrpSpPr/>
            <p:nvPr userDrawn="1"/>
          </p:nvGrpSpPr>
          <p:grpSpPr>
            <a:xfrm rot="20927101">
              <a:off x="382597" y="5635228"/>
              <a:ext cx="231053" cy="231053"/>
              <a:chOff x="6621517" y="4193628"/>
              <a:chExt cx="620110" cy="620110"/>
            </a:xfrm>
            <a:solidFill>
              <a:srgbClr val="FFFFFF"/>
            </a:solidFill>
          </p:grpSpPr>
          <p:sp>
            <p:nvSpPr>
              <p:cNvPr id="65" name="Oval 64">
                <a:extLst>
                  <a:ext uri="{FF2B5EF4-FFF2-40B4-BE49-F238E27FC236}">
                    <a16:creationId xmlns:a16="http://schemas.microsoft.com/office/drawing/2014/main" id="{3FD0CC2E-A3F7-4902-8C54-03DF9E351565}"/>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6" name="Oval 65">
                <a:extLst>
                  <a:ext uri="{FF2B5EF4-FFF2-40B4-BE49-F238E27FC236}">
                    <a16:creationId xmlns:a16="http://schemas.microsoft.com/office/drawing/2014/main" id="{03BE1C0B-B2B3-4F4F-8A53-0E545A836BF4}"/>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69" name="Group 68">
            <a:extLst>
              <a:ext uri="{FF2B5EF4-FFF2-40B4-BE49-F238E27FC236}">
                <a16:creationId xmlns:a16="http://schemas.microsoft.com/office/drawing/2014/main" id="{DA2357E1-309C-4290-BDF7-CD5DC1DEBD64}"/>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0" name="Straight Connector 69">
              <a:extLst>
                <a:ext uri="{FF2B5EF4-FFF2-40B4-BE49-F238E27FC236}">
                  <a16:creationId xmlns:a16="http://schemas.microsoft.com/office/drawing/2014/main" id="{0BB191A2-8B73-4F94-9204-C3DF65852D2E}"/>
                </a:ext>
              </a:extLst>
            </p:cNvPr>
            <p:cNvCxnSpPr>
              <a:cxnSpLocks/>
              <a:stCxn id="83" idx="6"/>
              <a:endCxn id="89"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1" name="Straight Connector 70">
              <a:extLst>
                <a:ext uri="{FF2B5EF4-FFF2-40B4-BE49-F238E27FC236}">
                  <a16:creationId xmlns:a16="http://schemas.microsoft.com/office/drawing/2014/main" id="{B216345F-B505-4847-926A-DCB0C75D5FE9}"/>
                </a:ext>
              </a:extLst>
            </p:cNvPr>
            <p:cNvCxnSpPr>
              <a:cxnSpLocks/>
              <a:endCxn id="89"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00B1CC93-8944-4201-BC5B-20D03C94481C}"/>
                </a:ext>
              </a:extLst>
            </p:cNvPr>
            <p:cNvCxnSpPr>
              <a:cxnSpLocks/>
              <a:stCxn id="87" idx="1"/>
              <a:endCxn id="85"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9BAAD072-8E9F-4564-B0EB-D410E7B7EBF3}"/>
                </a:ext>
              </a:extLst>
            </p:cNvPr>
            <p:cNvCxnSpPr>
              <a:cxnSpLocks/>
              <a:stCxn id="87"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64FA50DB-8C0F-4C7D-9E1E-5D15A62B4FF0}"/>
                </a:ext>
              </a:extLst>
            </p:cNvPr>
            <p:cNvCxnSpPr>
              <a:cxnSpLocks/>
              <a:stCxn id="83" idx="0"/>
              <a:endCxn id="85"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A91009C6-7351-49EC-8A93-4D71956E6B78}"/>
                </a:ext>
              </a:extLst>
            </p:cNvPr>
            <p:cNvCxnSpPr>
              <a:cxnSpLocks/>
              <a:stCxn id="89" idx="1"/>
              <a:endCxn id="85"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8E5BD36F-08DB-4642-AF51-E0E0211B5E7D}"/>
                </a:ext>
              </a:extLst>
            </p:cNvPr>
            <p:cNvCxnSpPr>
              <a:cxnSpLocks/>
              <a:stCxn id="89" idx="7"/>
              <a:endCxn id="87"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7" name="Group 76">
              <a:extLst>
                <a:ext uri="{FF2B5EF4-FFF2-40B4-BE49-F238E27FC236}">
                  <a16:creationId xmlns:a16="http://schemas.microsoft.com/office/drawing/2014/main" id="{5B7AF7CD-5218-4D59-A1DD-EFC040716D9C}"/>
                </a:ext>
              </a:extLst>
            </p:cNvPr>
            <p:cNvGrpSpPr/>
            <p:nvPr userDrawn="1"/>
          </p:nvGrpSpPr>
          <p:grpSpPr>
            <a:xfrm rot="20809762">
              <a:off x="10902383" y="5931128"/>
              <a:ext cx="445256" cy="445256"/>
              <a:chOff x="6649704" y="4221815"/>
              <a:chExt cx="563736" cy="563736"/>
            </a:xfrm>
            <a:solidFill>
              <a:srgbClr val="FFFFFF"/>
            </a:solidFill>
          </p:grpSpPr>
          <p:sp>
            <p:nvSpPr>
              <p:cNvPr id="89" name="Oval 88">
                <a:extLst>
                  <a:ext uri="{FF2B5EF4-FFF2-40B4-BE49-F238E27FC236}">
                    <a16:creationId xmlns:a16="http://schemas.microsoft.com/office/drawing/2014/main" id="{356B7BD3-2DDA-4740-97B9-A9504DBFD1B6}"/>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0" name="Oval 89">
                <a:extLst>
                  <a:ext uri="{FF2B5EF4-FFF2-40B4-BE49-F238E27FC236}">
                    <a16:creationId xmlns:a16="http://schemas.microsoft.com/office/drawing/2014/main" id="{7A45A3AA-0047-473E-9F71-4DE7BEBB92F5}"/>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8" name="Group 77">
              <a:extLst>
                <a:ext uri="{FF2B5EF4-FFF2-40B4-BE49-F238E27FC236}">
                  <a16:creationId xmlns:a16="http://schemas.microsoft.com/office/drawing/2014/main" id="{115E8507-EBF8-439C-AF5B-BE21906E2CEF}"/>
                </a:ext>
              </a:extLst>
            </p:cNvPr>
            <p:cNvGrpSpPr/>
            <p:nvPr userDrawn="1"/>
          </p:nvGrpSpPr>
          <p:grpSpPr>
            <a:xfrm rot="20809762">
              <a:off x="11923998" y="4516563"/>
              <a:ext cx="445256" cy="445256"/>
              <a:chOff x="6649704" y="4221815"/>
              <a:chExt cx="563736" cy="563736"/>
            </a:xfrm>
            <a:solidFill>
              <a:srgbClr val="FFFFFF"/>
            </a:solidFill>
          </p:grpSpPr>
          <p:sp>
            <p:nvSpPr>
              <p:cNvPr id="87" name="Oval 86">
                <a:extLst>
                  <a:ext uri="{FF2B5EF4-FFF2-40B4-BE49-F238E27FC236}">
                    <a16:creationId xmlns:a16="http://schemas.microsoft.com/office/drawing/2014/main" id="{965E02A8-B825-4744-A45F-9FBDE5DDDDB4}"/>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8" name="Oval 87">
                <a:extLst>
                  <a:ext uri="{FF2B5EF4-FFF2-40B4-BE49-F238E27FC236}">
                    <a16:creationId xmlns:a16="http://schemas.microsoft.com/office/drawing/2014/main" id="{0ED83083-BC8E-4477-9B0A-A92CB110CE49}"/>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23556DA2-864C-4A3F-9AC3-A7091055AA5E}"/>
                </a:ext>
              </a:extLst>
            </p:cNvPr>
            <p:cNvGrpSpPr/>
            <p:nvPr userDrawn="1"/>
          </p:nvGrpSpPr>
          <p:grpSpPr>
            <a:xfrm rot="20927101">
              <a:off x="9764978" y="4969908"/>
              <a:ext cx="279574" cy="279574"/>
              <a:chOff x="6621516" y="4193628"/>
              <a:chExt cx="620110" cy="620110"/>
            </a:xfrm>
            <a:solidFill>
              <a:srgbClr val="FFFFFF"/>
            </a:solidFill>
          </p:grpSpPr>
          <p:sp>
            <p:nvSpPr>
              <p:cNvPr id="85" name="Oval 84">
                <a:extLst>
                  <a:ext uri="{FF2B5EF4-FFF2-40B4-BE49-F238E27FC236}">
                    <a16:creationId xmlns:a16="http://schemas.microsoft.com/office/drawing/2014/main" id="{A2D71AD5-22FB-4821-B3AF-AF3898979240}"/>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6" name="Oval 85">
                <a:extLst>
                  <a:ext uri="{FF2B5EF4-FFF2-40B4-BE49-F238E27FC236}">
                    <a16:creationId xmlns:a16="http://schemas.microsoft.com/office/drawing/2014/main" id="{E68E1B17-4385-40F3-94E1-4E86FF851552}"/>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0" name="Straight Connector 79">
              <a:extLst>
                <a:ext uri="{FF2B5EF4-FFF2-40B4-BE49-F238E27FC236}">
                  <a16:creationId xmlns:a16="http://schemas.microsoft.com/office/drawing/2014/main" id="{D984C681-C114-4C4B-9C90-FAEBCD1B6B0D}"/>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1" name="Group 80">
              <a:extLst>
                <a:ext uri="{FF2B5EF4-FFF2-40B4-BE49-F238E27FC236}">
                  <a16:creationId xmlns:a16="http://schemas.microsoft.com/office/drawing/2014/main" id="{EBA04A87-5098-4FA8-9E1F-89EE7BB7554C}"/>
                </a:ext>
              </a:extLst>
            </p:cNvPr>
            <p:cNvGrpSpPr/>
            <p:nvPr userDrawn="1"/>
          </p:nvGrpSpPr>
          <p:grpSpPr>
            <a:xfrm rot="20927101">
              <a:off x="10031874" y="6308218"/>
              <a:ext cx="279574" cy="279574"/>
              <a:chOff x="6621517" y="4193628"/>
              <a:chExt cx="620110" cy="620110"/>
            </a:xfrm>
            <a:solidFill>
              <a:srgbClr val="FFFFFF"/>
            </a:solidFill>
          </p:grpSpPr>
          <p:sp>
            <p:nvSpPr>
              <p:cNvPr id="83" name="Oval 82">
                <a:extLst>
                  <a:ext uri="{FF2B5EF4-FFF2-40B4-BE49-F238E27FC236}">
                    <a16:creationId xmlns:a16="http://schemas.microsoft.com/office/drawing/2014/main" id="{315A0B8E-564B-4993-9BD7-09F39C794C11}"/>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4" name="Oval 83">
                <a:extLst>
                  <a:ext uri="{FF2B5EF4-FFF2-40B4-BE49-F238E27FC236}">
                    <a16:creationId xmlns:a16="http://schemas.microsoft.com/office/drawing/2014/main" id="{6C13FB4A-008D-44C4-89BB-8D82FDD2EB60}"/>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2" name="Straight Connector 81">
              <a:extLst>
                <a:ext uri="{FF2B5EF4-FFF2-40B4-BE49-F238E27FC236}">
                  <a16:creationId xmlns:a16="http://schemas.microsoft.com/office/drawing/2014/main" id="{052394EA-0165-4883-9A04-679D83AE9761}"/>
                </a:ext>
              </a:extLst>
            </p:cNvPr>
            <p:cNvCxnSpPr>
              <a:cxnSpLocks/>
              <a:endCxn id="89"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1" name="Group 90">
            <a:extLst>
              <a:ext uri="{FF2B5EF4-FFF2-40B4-BE49-F238E27FC236}">
                <a16:creationId xmlns:a16="http://schemas.microsoft.com/office/drawing/2014/main" id="{7228C5A7-40BA-4B0F-ADFD-B0C1D827A959}"/>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2" name="Straight Connector 91">
              <a:extLst>
                <a:ext uri="{FF2B5EF4-FFF2-40B4-BE49-F238E27FC236}">
                  <a16:creationId xmlns:a16="http://schemas.microsoft.com/office/drawing/2014/main" id="{6B6C9371-F323-400A-82C6-DF6B11BECB84}"/>
                </a:ext>
              </a:extLst>
            </p:cNvPr>
            <p:cNvCxnSpPr>
              <a:cxnSpLocks/>
              <a:stCxn id="104"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3" name="Straight Connector 92">
              <a:extLst>
                <a:ext uri="{FF2B5EF4-FFF2-40B4-BE49-F238E27FC236}">
                  <a16:creationId xmlns:a16="http://schemas.microsoft.com/office/drawing/2014/main" id="{99246A17-3B52-4645-8236-7C5F4E487747}"/>
                </a:ext>
              </a:extLst>
            </p:cNvPr>
            <p:cNvCxnSpPr>
              <a:cxnSpLocks/>
              <a:stCxn id="102" idx="0"/>
              <a:endCxn id="104"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22A29E07-A54E-464B-9259-88957D34BAB0}"/>
                </a:ext>
              </a:extLst>
            </p:cNvPr>
            <p:cNvCxnSpPr>
              <a:cxnSpLocks/>
              <a:stCxn id="106" idx="6"/>
              <a:endCxn id="104"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7F32238C-0BC9-45DC-B1C0-D3AE45F96724}"/>
                </a:ext>
              </a:extLst>
            </p:cNvPr>
            <p:cNvCxnSpPr>
              <a:cxnSpLocks/>
              <a:stCxn id="104"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83641980-E23D-44D9-AE84-91B8B44D50EA}"/>
                </a:ext>
              </a:extLst>
            </p:cNvPr>
            <p:cNvCxnSpPr>
              <a:cxnSpLocks/>
              <a:stCxn id="106" idx="5"/>
              <a:endCxn id="102"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0C5E1C76-93F2-4CB0-9DE8-BAA789470D9F}"/>
                </a:ext>
              </a:extLst>
            </p:cNvPr>
            <p:cNvCxnSpPr>
              <a:cxnSpLocks/>
              <a:endCxn id="104"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8E5CFFD6-C1CD-428D-911C-11995952A8F3}"/>
                </a:ext>
              </a:extLst>
            </p:cNvPr>
            <p:cNvCxnSpPr>
              <a:cxnSpLocks/>
              <a:stCxn id="102"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99" name="Group 98">
              <a:extLst>
                <a:ext uri="{FF2B5EF4-FFF2-40B4-BE49-F238E27FC236}">
                  <a16:creationId xmlns:a16="http://schemas.microsoft.com/office/drawing/2014/main" id="{03B8B3D8-C7AB-4DBF-B3F8-7A46F38A3D4F}"/>
                </a:ext>
              </a:extLst>
            </p:cNvPr>
            <p:cNvGrpSpPr/>
            <p:nvPr userDrawn="1"/>
          </p:nvGrpSpPr>
          <p:grpSpPr>
            <a:xfrm rot="20809762">
              <a:off x="9283863" y="399111"/>
              <a:ext cx="404778" cy="404778"/>
              <a:chOff x="6621517" y="4193628"/>
              <a:chExt cx="620110" cy="620110"/>
            </a:xfrm>
            <a:solidFill>
              <a:srgbClr val="FFFFFF"/>
            </a:solidFill>
          </p:grpSpPr>
          <p:sp>
            <p:nvSpPr>
              <p:cNvPr id="106" name="Oval 105">
                <a:extLst>
                  <a:ext uri="{FF2B5EF4-FFF2-40B4-BE49-F238E27FC236}">
                    <a16:creationId xmlns:a16="http://schemas.microsoft.com/office/drawing/2014/main" id="{B5B497B5-16F1-4F3E-B35D-29704284F8DD}"/>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7" name="Oval 106">
                <a:extLst>
                  <a:ext uri="{FF2B5EF4-FFF2-40B4-BE49-F238E27FC236}">
                    <a16:creationId xmlns:a16="http://schemas.microsoft.com/office/drawing/2014/main" id="{647AE7EF-2959-4583-9C2F-B9E763976AA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0" name="Group 99">
              <a:extLst>
                <a:ext uri="{FF2B5EF4-FFF2-40B4-BE49-F238E27FC236}">
                  <a16:creationId xmlns:a16="http://schemas.microsoft.com/office/drawing/2014/main" id="{80A3E42D-7076-4377-8B6B-95BE56FCB0D7}"/>
                </a:ext>
              </a:extLst>
            </p:cNvPr>
            <p:cNvGrpSpPr/>
            <p:nvPr userDrawn="1"/>
          </p:nvGrpSpPr>
          <p:grpSpPr>
            <a:xfrm>
              <a:off x="10445688" y="331770"/>
              <a:ext cx="279574" cy="279574"/>
              <a:chOff x="10445688" y="331770"/>
              <a:chExt cx="279574" cy="279574"/>
            </a:xfrm>
          </p:grpSpPr>
          <p:sp>
            <p:nvSpPr>
              <p:cNvPr id="104" name="Oval 103">
                <a:extLst>
                  <a:ext uri="{FF2B5EF4-FFF2-40B4-BE49-F238E27FC236}">
                    <a16:creationId xmlns:a16="http://schemas.microsoft.com/office/drawing/2014/main" id="{3C22A706-92FD-465C-9269-CBBB1C094E63}"/>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5" name="Oval 104">
                <a:extLst>
                  <a:ext uri="{FF2B5EF4-FFF2-40B4-BE49-F238E27FC236}">
                    <a16:creationId xmlns:a16="http://schemas.microsoft.com/office/drawing/2014/main" id="{432D1AB9-B8D9-44BE-B9F6-C61924CD91DD}"/>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AE9CA228-583E-4DFE-B4E0-14F69F7507D4}"/>
                </a:ext>
              </a:extLst>
            </p:cNvPr>
            <p:cNvGrpSpPr/>
            <p:nvPr userDrawn="1"/>
          </p:nvGrpSpPr>
          <p:grpSpPr>
            <a:xfrm>
              <a:off x="10712583" y="1670080"/>
              <a:ext cx="279574" cy="279574"/>
              <a:chOff x="10712583" y="1670080"/>
              <a:chExt cx="279574" cy="279574"/>
            </a:xfrm>
          </p:grpSpPr>
          <p:sp>
            <p:nvSpPr>
              <p:cNvPr id="102" name="Oval 101">
                <a:extLst>
                  <a:ext uri="{FF2B5EF4-FFF2-40B4-BE49-F238E27FC236}">
                    <a16:creationId xmlns:a16="http://schemas.microsoft.com/office/drawing/2014/main" id="{1012D1F5-7657-4306-B3F4-67E04092EE14}"/>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3" name="Oval 102">
                <a:extLst>
                  <a:ext uri="{FF2B5EF4-FFF2-40B4-BE49-F238E27FC236}">
                    <a16:creationId xmlns:a16="http://schemas.microsoft.com/office/drawing/2014/main" id="{C15B70C5-0265-4AEA-85E3-D439ADCEEE81}"/>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218507620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4_Section Titl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bg2"/>
                </a:solidFill>
                <a:effectLst/>
                <a:latin typeface="+mj-lt"/>
                <a:ea typeface="+mn-ea"/>
                <a:cs typeface="Segoe UI" pitchFamily="34" charset="0"/>
              </a:defRPr>
            </a:lvl1pPr>
          </a:lstStyle>
          <a:p>
            <a:r>
              <a:rPr lang="en-US"/>
              <a:t>Section title</a:t>
            </a:r>
          </a:p>
        </p:txBody>
      </p:sp>
      <p:grpSp>
        <p:nvGrpSpPr>
          <p:cNvPr id="108" name="Group 107">
            <a:extLst>
              <a:ext uri="{FF2B5EF4-FFF2-40B4-BE49-F238E27FC236}">
                <a16:creationId xmlns:a16="http://schemas.microsoft.com/office/drawing/2014/main" id="{6CF821C2-66E8-45C5-A4E6-74D74CC0A915}"/>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a:effectLst/>
        </p:grpSpPr>
        <p:cxnSp>
          <p:nvCxnSpPr>
            <p:cNvPr id="109" name="Straight Connector 108">
              <a:extLst>
                <a:ext uri="{FF2B5EF4-FFF2-40B4-BE49-F238E27FC236}">
                  <a16:creationId xmlns:a16="http://schemas.microsoft.com/office/drawing/2014/main" id="{E7F3FAF2-1D2E-4DE9-B61E-93A47BB2C162}"/>
                </a:ext>
              </a:extLst>
            </p:cNvPr>
            <p:cNvCxnSpPr>
              <a:cxnSpLocks/>
              <a:endCxn id="117" idx="4"/>
            </p:cNvCxnSpPr>
            <p:nvPr userDrawn="1"/>
          </p:nvCxnSpPr>
          <p:spPr>
            <a:xfrm flipH="1" flipV="1">
              <a:off x="532001" y="5861202"/>
              <a:ext cx="357519" cy="106261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0" name="Straight Connector 109">
              <a:extLst>
                <a:ext uri="{FF2B5EF4-FFF2-40B4-BE49-F238E27FC236}">
                  <a16:creationId xmlns:a16="http://schemas.microsoft.com/office/drawing/2014/main" id="{24AEA90D-A08C-44C8-819B-06F3737E9D39}"/>
                </a:ext>
              </a:extLst>
            </p:cNvPr>
            <p:cNvCxnSpPr>
              <a:cxnSpLocks/>
              <a:endCxn id="117" idx="3"/>
            </p:cNvCxnSpPr>
            <p:nvPr userDrawn="1"/>
          </p:nvCxnSpPr>
          <p:spPr>
            <a:xfrm flipV="1">
              <a:off x="-289659" y="5852807"/>
              <a:ext cx="733639" cy="1009008"/>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1" name="Straight Connector 110">
              <a:extLst>
                <a:ext uri="{FF2B5EF4-FFF2-40B4-BE49-F238E27FC236}">
                  <a16:creationId xmlns:a16="http://schemas.microsoft.com/office/drawing/2014/main" id="{10D6CD09-7234-4889-AA39-12F89C04CFA6}"/>
                </a:ext>
              </a:extLst>
            </p:cNvPr>
            <p:cNvCxnSpPr>
              <a:cxnSpLocks/>
              <a:endCxn id="119" idx="4"/>
            </p:cNvCxnSpPr>
            <p:nvPr userDrawn="1"/>
          </p:nvCxnSpPr>
          <p:spPr>
            <a:xfrm flipH="1" flipV="1">
              <a:off x="1512993" y="6169608"/>
              <a:ext cx="264235" cy="781386"/>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2" name="Straight Connector 111">
              <a:extLst>
                <a:ext uri="{FF2B5EF4-FFF2-40B4-BE49-F238E27FC236}">
                  <a16:creationId xmlns:a16="http://schemas.microsoft.com/office/drawing/2014/main" id="{3AB9B4A1-5A25-4334-A898-32940A3E57FF}"/>
                </a:ext>
              </a:extLst>
            </p:cNvPr>
            <p:cNvCxnSpPr>
              <a:cxnSpLocks/>
              <a:endCxn id="119" idx="1"/>
            </p:cNvCxnSpPr>
            <p:nvPr userDrawn="1"/>
          </p:nvCxnSpPr>
          <p:spPr>
            <a:xfrm>
              <a:off x="618202" y="5766009"/>
              <a:ext cx="751423" cy="188749"/>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3" name="Straight Connector 112">
              <a:extLst>
                <a:ext uri="{FF2B5EF4-FFF2-40B4-BE49-F238E27FC236}">
                  <a16:creationId xmlns:a16="http://schemas.microsoft.com/office/drawing/2014/main" id="{171ED2C3-93CA-4774-A101-29DED60779E3}"/>
                </a:ext>
              </a:extLst>
            </p:cNvPr>
            <p:cNvCxnSpPr>
              <a:cxnSpLocks/>
              <a:endCxn id="119" idx="3"/>
            </p:cNvCxnSpPr>
            <p:nvPr userDrawn="1"/>
          </p:nvCxnSpPr>
          <p:spPr>
            <a:xfrm flipV="1">
              <a:off x="935967" y="6148671"/>
              <a:ext cx="472107" cy="77133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4" name="Straight Connector 113">
              <a:extLst>
                <a:ext uri="{FF2B5EF4-FFF2-40B4-BE49-F238E27FC236}">
                  <a16:creationId xmlns:a16="http://schemas.microsoft.com/office/drawing/2014/main" id="{21BE32B2-9B87-488F-9C2C-8993A4F1F8FE}"/>
                </a:ext>
              </a:extLst>
            </p:cNvPr>
            <p:cNvCxnSpPr>
              <a:cxnSpLocks/>
              <a:endCxn id="119" idx="2"/>
            </p:cNvCxnSpPr>
            <p:nvPr userDrawn="1"/>
          </p:nvCxnSpPr>
          <p:spPr>
            <a:xfrm flipV="1">
              <a:off x="-285867" y="6059677"/>
              <a:ext cx="1634555" cy="891317"/>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115" name="Group 114">
              <a:extLst>
                <a:ext uri="{FF2B5EF4-FFF2-40B4-BE49-F238E27FC236}">
                  <a16:creationId xmlns:a16="http://schemas.microsoft.com/office/drawing/2014/main" id="{634ABC7B-9A50-4C1D-8C76-99005E75005E}"/>
                </a:ext>
              </a:extLst>
            </p:cNvPr>
            <p:cNvGrpSpPr/>
            <p:nvPr userDrawn="1"/>
          </p:nvGrpSpPr>
          <p:grpSpPr>
            <a:xfrm rot="20927101">
              <a:off x="1346019" y="5892703"/>
              <a:ext cx="279574" cy="279574"/>
              <a:chOff x="6621516" y="4193628"/>
              <a:chExt cx="620110" cy="620110"/>
            </a:xfrm>
            <a:solidFill>
              <a:srgbClr val="FFFFFF"/>
            </a:solidFill>
          </p:grpSpPr>
          <p:sp>
            <p:nvSpPr>
              <p:cNvPr id="119" name="Oval 118">
                <a:extLst>
                  <a:ext uri="{FF2B5EF4-FFF2-40B4-BE49-F238E27FC236}">
                    <a16:creationId xmlns:a16="http://schemas.microsoft.com/office/drawing/2014/main" id="{D2814682-38F4-4E81-B9C2-15D02CA833C7}"/>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0" name="Oval 119">
                <a:extLst>
                  <a:ext uri="{FF2B5EF4-FFF2-40B4-BE49-F238E27FC236}">
                    <a16:creationId xmlns:a16="http://schemas.microsoft.com/office/drawing/2014/main" id="{A7AAD6C1-50B4-4CDF-94C5-E3CDB8F5EE7D}"/>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6" name="Group 115">
              <a:extLst>
                <a:ext uri="{FF2B5EF4-FFF2-40B4-BE49-F238E27FC236}">
                  <a16:creationId xmlns:a16="http://schemas.microsoft.com/office/drawing/2014/main" id="{54492697-7579-4F07-B0CB-992946E1FF55}"/>
                </a:ext>
              </a:extLst>
            </p:cNvPr>
            <p:cNvGrpSpPr/>
            <p:nvPr userDrawn="1"/>
          </p:nvGrpSpPr>
          <p:grpSpPr>
            <a:xfrm rot="20927101">
              <a:off x="382597" y="5635228"/>
              <a:ext cx="231053" cy="231053"/>
              <a:chOff x="6621517" y="4193628"/>
              <a:chExt cx="620110" cy="620110"/>
            </a:xfrm>
            <a:solidFill>
              <a:srgbClr val="FFFFFF"/>
            </a:solidFill>
          </p:grpSpPr>
          <p:sp>
            <p:nvSpPr>
              <p:cNvPr id="117" name="Oval 116">
                <a:extLst>
                  <a:ext uri="{FF2B5EF4-FFF2-40B4-BE49-F238E27FC236}">
                    <a16:creationId xmlns:a16="http://schemas.microsoft.com/office/drawing/2014/main" id="{B4E88F33-E8BA-48F1-B2E5-3B784A8975A8}"/>
                  </a:ext>
                </a:extLst>
              </p:cNvPr>
              <p:cNvSpPr/>
              <p:nvPr/>
            </p:nvSpPr>
            <p:spPr bwMode="auto">
              <a:xfrm rot="21249778">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18" name="Oval 117">
                <a:extLst>
                  <a:ext uri="{FF2B5EF4-FFF2-40B4-BE49-F238E27FC236}">
                    <a16:creationId xmlns:a16="http://schemas.microsoft.com/office/drawing/2014/main" id="{231FA41D-592B-4B56-9EEF-F48DD26B2B59}"/>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121" name="Group 120">
            <a:extLst>
              <a:ext uri="{FF2B5EF4-FFF2-40B4-BE49-F238E27FC236}">
                <a16:creationId xmlns:a16="http://schemas.microsoft.com/office/drawing/2014/main" id="{3C7B5195-12D3-4AEF-B221-1F8D8388F981}"/>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122" name="Straight Connector 121">
              <a:extLst>
                <a:ext uri="{FF2B5EF4-FFF2-40B4-BE49-F238E27FC236}">
                  <a16:creationId xmlns:a16="http://schemas.microsoft.com/office/drawing/2014/main" id="{0F10A4CA-C3F9-49D0-AA6B-F4656C6AF226}"/>
                </a:ext>
              </a:extLst>
            </p:cNvPr>
            <p:cNvCxnSpPr>
              <a:cxnSpLocks/>
              <a:stCxn id="135" idx="6"/>
              <a:endCxn id="141" idx="2"/>
            </p:cNvCxnSpPr>
            <p:nvPr userDrawn="1"/>
          </p:nvCxnSpPr>
          <p:spPr>
            <a:xfrm flipV="1">
              <a:off x="10308779" y="6204482"/>
              <a:ext cx="599460" cy="216336"/>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3" name="Straight Connector 122">
              <a:extLst>
                <a:ext uri="{FF2B5EF4-FFF2-40B4-BE49-F238E27FC236}">
                  <a16:creationId xmlns:a16="http://schemas.microsoft.com/office/drawing/2014/main" id="{742D4102-091D-4677-B295-39797A19BD75}"/>
                </a:ext>
              </a:extLst>
            </p:cNvPr>
            <p:cNvCxnSpPr>
              <a:cxnSpLocks/>
              <a:endCxn id="141" idx="3"/>
            </p:cNvCxnSpPr>
            <p:nvPr userDrawn="1"/>
          </p:nvCxnSpPr>
          <p:spPr>
            <a:xfrm flipV="1">
              <a:off x="10554792" y="6342906"/>
              <a:ext cx="452807" cy="543173"/>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4" name="Straight Connector 123">
              <a:extLst>
                <a:ext uri="{FF2B5EF4-FFF2-40B4-BE49-F238E27FC236}">
                  <a16:creationId xmlns:a16="http://schemas.microsoft.com/office/drawing/2014/main" id="{AAC0658F-CE52-4A61-861F-2473CFB53247}"/>
                </a:ext>
              </a:extLst>
            </p:cNvPr>
            <p:cNvCxnSpPr>
              <a:cxnSpLocks/>
              <a:stCxn id="139" idx="1"/>
              <a:endCxn id="137" idx="6"/>
            </p:cNvCxnSpPr>
            <p:nvPr userDrawn="1"/>
          </p:nvCxnSpPr>
          <p:spPr>
            <a:xfrm flipH="1">
              <a:off x="10041883" y="4696093"/>
              <a:ext cx="1886326" cy="386415"/>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5" name="Straight Connector 124">
              <a:extLst>
                <a:ext uri="{FF2B5EF4-FFF2-40B4-BE49-F238E27FC236}">
                  <a16:creationId xmlns:a16="http://schemas.microsoft.com/office/drawing/2014/main" id="{DCCFD832-50B0-46B7-9A60-201FF0D1A237}"/>
                </a:ext>
              </a:extLst>
            </p:cNvPr>
            <p:cNvCxnSpPr>
              <a:cxnSpLocks/>
              <a:stCxn id="139" idx="2"/>
            </p:cNvCxnSpPr>
            <p:nvPr userDrawn="1"/>
          </p:nvCxnSpPr>
          <p:spPr>
            <a:xfrm flipH="1">
              <a:off x="8978500" y="4863160"/>
              <a:ext cx="2983207" cy="2064659"/>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6" name="Straight Connector 125">
              <a:extLst>
                <a:ext uri="{FF2B5EF4-FFF2-40B4-BE49-F238E27FC236}">
                  <a16:creationId xmlns:a16="http://schemas.microsoft.com/office/drawing/2014/main" id="{70C49553-C734-44BE-A64F-302607DA52CE}"/>
                </a:ext>
              </a:extLst>
            </p:cNvPr>
            <p:cNvCxnSpPr>
              <a:cxnSpLocks/>
              <a:stCxn id="135" idx="0"/>
              <a:endCxn id="137" idx="4"/>
            </p:cNvCxnSpPr>
            <p:nvPr userDrawn="1"/>
          </p:nvCxnSpPr>
          <p:spPr>
            <a:xfrm flipH="1" flipV="1">
              <a:off x="9931952" y="5246813"/>
              <a:ext cx="212522" cy="106407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7" name="Straight Connector 126">
              <a:extLst>
                <a:ext uri="{FF2B5EF4-FFF2-40B4-BE49-F238E27FC236}">
                  <a16:creationId xmlns:a16="http://schemas.microsoft.com/office/drawing/2014/main" id="{1B955C71-FBAB-4926-A60D-D1CC26F2FAFA}"/>
                </a:ext>
              </a:extLst>
            </p:cNvPr>
            <p:cNvCxnSpPr>
              <a:cxnSpLocks/>
              <a:stCxn id="141" idx="1"/>
              <a:endCxn id="137" idx="5"/>
            </p:cNvCxnSpPr>
            <p:nvPr userDrawn="1"/>
          </p:nvCxnSpPr>
          <p:spPr>
            <a:xfrm flipH="1" flipV="1">
              <a:off x="10020946" y="5187427"/>
              <a:ext cx="914915" cy="84891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8" name="Straight Connector 127">
              <a:extLst>
                <a:ext uri="{FF2B5EF4-FFF2-40B4-BE49-F238E27FC236}">
                  <a16:creationId xmlns:a16="http://schemas.microsoft.com/office/drawing/2014/main" id="{81D30E02-33B6-4DF8-9E9E-FD21217980DB}"/>
                </a:ext>
              </a:extLst>
            </p:cNvPr>
            <p:cNvCxnSpPr>
              <a:cxnSpLocks/>
              <a:stCxn id="141" idx="7"/>
              <a:endCxn id="139" idx="3"/>
            </p:cNvCxnSpPr>
            <p:nvPr userDrawn="1"/>
          </p:nvCxnSpPr>
          <p:spPr>
            <a:xfrm flipV="1">
              <a:off x="11242423" y="4957608"/>
              <a:ext cx="861105" cy="1006998"/>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129" name="Group 128">
              <a:extLst>
                <a:ext uri="{FF2B5EF4-FFF2-40B4-BE49-F238E27FC236}">
                  <a16:creationId xmlns:a16="http://schemas.microsoft.com/office/drawing/2014/main" id="{C94966B0-DBAF-40A2-8720-DC373CE9D283}"/>
                </a:ext>
              </a:extLst>
            </p:cNvPr>
            <p:cNvGrpSpPr/>
            <p:nvPr userDrawn="1"/>
          </p:nvGrpSpPr>
          <p:grpSpPr>
            <a:xfrm rot="20809762">
              <a:off x="10902383" y="5931128"/>
              <a:ext cx="445256" cy="445256"/>
              <a:chOff x="6649704" y="4221815"/>
              <a:chExt cx="563736" cy="563736"/>
            </a:xfrm>
            <a:solidFill>
              <a:srgbClr val="FFFFFF"/>
            </a:solidFill>
          </p:grpSpPr>
          <p:sp>
            <p:nvSpPr>
              <p:cNvPr id="141" name="Oval 140">
                <a:extLst>
                  <a:ext uri="{FF2B5EF4-FFF2-40B4-BE49-F238E27FC236}">
                    <a16:creationId xmlns:a16="http://schemas.microsoft.com/office/drawing/2014/main" id="{10C1A9BA-BF08-4B14-869E-99317E418273}"/>
                  </a:ext>
                </a:extLst>
              </p:cNvPr>
              <p:cNvSpPr/>
              <p:nvPr/>
            </p:nvSpPr>
            <p:spPr bwMode="auto">
              <a:xfrm>
                <a:off x="6649704" y="4221815"/>
                <a:ext cx="563736" cy="563736"/>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42" name="Oval 141">
                <a:extLst>
                  <a:ext uri="{FF2B5EF4-FFF2-40B4-BE49-F238E27FC236}">
                    <a16:creationId xmlns:a16="http://schemas.microsoft.com/office/drawing/2014/main" id="{12B04D29-412C-4628-8EB9-6929AF55BEF7}"/>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30" name="Group 129">
              <a:extLst>
                <a:ext uri="{FF2B5EF4-FFF2-40B4-BE49-F238E27FC236}">
                  <a16:creationId xmlns:a16="http://schemas.microsoft.com/office/drawing/2014/main" id="{7F8C618D-F30D-4AB2-B402-414437F318A3}"/>
                </a:ext>
              </a:extLst>
            </p:cNvPr>
            <p:cNvGrpSpPr/>
            <p:nvPr userDrawn="1"/>
          </p:nvGrpSpPr>
          <p:grpSpPr>
            <a:xfrm rot="20809762">
              <a:off x="11923998" y="4516563"/>
              <a:ext cx="445256" cy="445256"/>
              <a:chOff x="6649704" y="4221815"/>
              <a:chExt cx="563736" cy="563736"/>
            </a:xfrm>
            <a:solidFill>
              <a:srgbClr val="FFFFFF"/>
            </a:solidFill>
          </p:grpSpPr>
          <p:sp>
            <p:nvSpPr>
              <p:cNvPr id="139" name="Oval 138">
                <a:extLst>
                  <a:ext uri="{FF2B5EF4-FFF2-40B4-BE49-F238E27FC236}">
                    <a16:creationId xmlns:a16="http://schemas.microsoft.com/office/drawing/2014/main" id="{A651A75E-91EA-40E0-BBF0-B4193C010544}"/>
                  </a:ext>
                </a:extLst>
              </p:cNvPr>
              <p:cNvSpPr/>
              <p:nvPr/>
            </p:nvSpPr>
            <p:spPr bwMode="auto">
              <a:xfrm rot="20359974">
                <a:off x="6649704" y="4221815"/>
                <a:ext cx="563736" cy="563736"/>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40" name="Oval 139">
                <a:extLst>
                  <a:ext uri="{FF2B5EF4-FFF2-40B4-BE49-F238E27FC236}">
                    <a16:creationId xmlns:a16="http://schemas.microsoft.com/office/drawing/2014/main" id="{AB3007D1-EC12-40E0-A3D3-2DBB6255D899}"/>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31" name="Group 130">
              <a:extLst>
                <a:ext uri="{FF2B5EF4-FFF2-40B4-BE49-F238E27FC236}">
                  <a16:creationId xmlns:a16="http://schemas.microsoft.com/office/drawing/2014/main" id="{73B4BE85-BA8C-4FA9-89F6-1F0935715691}"/>
                </a:ext>
              </a:extLst>
            </p:cNvPr>
            <p:cNvGrpSpPr/>
            <p:nvPr userDrawn="1"/>
          </p:nvGrpSpPr>
          <p:grpSpPr>
            <a:xfrm rot="20927101">
              <a:off x="9764978" y="4969908"/>
              <a:ext cx="279574" cy="279574"/>
              <a:chOff x="6621516" y="4193628"/>
              <a:chExt cx="620110" cy="620110"/>
            </a:xfrm>
            <a:solidFill>
              <a:srgbClr val="FFFFFF"/>
            </a:solidFill>
          </p:grpSpPr>
          <p:sp>
            <p:nvSpPr>
              <p:cNvPr id="137" name="Oval 136">
                <a:extLst>
                  <a:ext uri="{FF2B5EF4-FFF2-40B4-BE49-F238E27FC236}">
                    <a16:creationId xmlns:a16="http://schemas.microsoft.com/office/drawing/2014/main" id="{AECE7B7A-5285-453E-82E4-4085BF6C58CE}"/>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8" name="Oval 137">
                <a:extLst>
                  <a:ext uri="{FF2B5EF4-FFF2-40B4-BE49-F238E27FC236}">
                    <a16:creationId xmlns:a16="http://schemas.microsoft.com/office/drawing/2014/main" id="{63C2C80A-BB7A-46F4-93DE-1B1FA5B3DF93}"/>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32" name="Straight Connector 131">
              <a:extLst>
                <a:ext uri="{FF2B5EF4-FFF2-40B4-BE49-F238E27FC236}">
                  <a16:creationId xmlns:a16="http://schemas.microsoft.com/office/drawing/2014/main" id="{C7CC1085-79C9-419F-8751-1D5A4DAA3FBB}"/>
                </a:ext>
              </a:extLst>
            </p:cNvPr>
            <p:cNvCxnSpPr>
              <a:cxnSpLocks/>
            </p:cNvCxnSpPr>
            <p:nvPr userDrawn="1"/>
          </p:nvCxnSpPr>
          <p:spPr>
            <a:xfrm flipV="1">
              <a:off x="9103482" y="6505672"/>
              <a:ext cx="946301" cy="445774"/>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133" name="Group 132">
              <a:extLst>
                <a:ext uri="{FF2B5EF4-FFF2-40B4-BE49-F238E27FC236}">
                  <a16:creationId xmlns:a16="http://schemas.microsoft.com/office/drawing/2014/main" id="{C9EDCBC9-93E2-4DA9-A8EA-9D9A43E1BF91}"/>
                </a:ext>
              </a:extLst>
            </p:cNvPr>
            <p:cNvGrpSpPr/>
            <p:nvPr userDrawn="1"/>
          </p:nvGrpSpPr>
          <p:grpSpPr>
            <a:xfrm rot="20927101">
              <a:off x="10031874" y="6308218"/>
              <a:ext cx="279574" cy="279574"/>
              <a:chOff x="6621517" y="4193628"/>
              <a:chExt cx="620110" cy="620110"/>
            </a:xfrm>
            <a:solidFill>
              <a:srgbClr val="FFFFFF"/>
            </a:solidFill>
          </p:grpSpPr>
          <p:sp>
            <p:nvSpPr>
              <p:cNvPr id="135" name="Oval 134">
                <a:extLst>
                  <a:ext uri="{FF2B5EF4-FFF2-40B4-BE49-F238E27FC236}">
                    <a16:creationId xmlns:a16="http://schemas.microsoft.com/office/drawing/2014/main" id="{FA62D62F-45FF-4268-85E4-8CD943B6D999}"/>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6" name="Oval 135">
                <a:extLst>
                  <a:ext uri="{FF2B5EF4-FFF2-40B4-BE49-F238E27FC236}">
                    <a16:creationId xmlns:a16="http://schemas.microsoft.com/office/drawing/2014/main" id="{113F1BF4-30ED-48F2-997F-5DF888EB2345}"/>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34" name="Straight Connector 133">
              <a:extLst>
                <a:ext uri="{FF2B5EF4-FFF2-40B4-BE49-F238E27FC236}">
                  <a16:creationId xmlns:a16="http://schemas.microsoft.com/office/drawing/2014/main" id="{94E9A5F5-B641-462E-A308-489953BDB883}"/>
                </a:ext>
              </a:extLst>
            </p:cNvPr>
            <p:cNvCxnSpPr>
              <a:cxnSpLocks/>
              <a:endCxn id="141" idx="5"/>
            </p:cNvCxnSpPr>
            <p:nvPr userDrawn="1"/>
          </p:nvCxnSpPr>
          <p:spPr>
            <a:xfrm flipH="1" flipV="1">
              <a:off x="11314161" y="6271168"/>
              <a:ext cx="781197" cy="692977"/>
            </a:xfrm>
            <a:prstGeom prst="line">
              <a:avLst/>
            </a:prstGeom>
            <a:noFill/>
            <a:ln w="28575" cap="flat" cmpd="sng" algn="ctr">
              <a:solidFill>
                <a:srgbClr val="FFFFFF">
                  <a:lumMod val="85000"/>
                </a:srgbClr>
              </a:solidFill>
              <a:prstDash val="solid"/>
              <a:headEnd type="none" w="lg" len="med"/>
              <a:tailEnd type="none" w="lg" len="med"/>
            </a:ln>
            <a:effectLst/>
          </p:spPr>
        </p:cxnSp>
      </p:grpSp>
      <p:grpSp>
        <p:nvGrpSpPr>
          <p:cNvPr id="143" name="Group 142">
            <a:extLst>
              <a:ext uri="{FF2B5EF4-FFF2-40B4-BE49-F238E27FC236}">
                <a16:creationId xmlns:a16="http://schemas.microsoft.com/office/drawing/2014/main" id="{2AB68E24-DC73-47AD-932E-5957631FF909}"/>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144" name="Straight Connector 143">
              <a:extLst>
                <a:ext uri="{FF2B5EF4-FFF2-40B4-BE49-F238E27FC236}">
                  <a16:creationId xmlns:a16="http://schemas.microsoft.com/office/drawing/2014/main" id="{CC317D35-D357-4A92-96BA-6DF5FFBE9C51}"/>
                </a:ext>
              </a:extLst>
            </p:cNvPr>
            <p:cNvCxnSpPr>
              <a:cxnSpLocks/>
              <a:stCxn id="156" idx="0"/>
            </p:cNvCxnSpPr>
            <p:nvPr userDrawn="1"/>
          </p:nvCxnSpPr>
          <p:spPr>
            <a:xfrm flipH="1" flipV="1">
              <a:off x="10489134" y="-24305"/>
              <a:ext cx="69154" cy="35874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5" name="Straight Connector 144">
              <a:extLst>
                <a:ext uri="{FF2B5EF4-FFF2-40B4-BE49-F238E27FC236}">
                  <a16:creationId xmlns:a16="http://schemas.microsoft.com/office/drawing/2014/main" id="{B214AA37-75E0-49E7-82F5-63B18A9B0052}"/>
                </a:ext>
              </a:extLst>
            </p:cNvPr>
            <p:cNvCxnSpPr>
              <a:cxnSpLocks/>
              <a:stCxn id="154" idx="0"/>
              <a:endCxn id="156" idx="4"/>
            </p:cNvCxnSpPr>
            <p:nvPr userDrawn="1"/>
          </p:nvCxnSpPr>
          <p:spPr>
            <a:xfrm flipH="1" flipV="1">
              <a:off x="10612662" y="608675"/>
              <a:ext cx="212521" cy="106407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6" name="Straight Connector 145">
              <a:extLst>
                <a:ext uri="{FF2B5EF4-FFF2-40B4-BE49-F238E27FC236}">
                  <a16:creationId xmlns:a16="http://schemas.microsoft.com/office/drawing/2014/main" id="{7AD43A7B-914B-4BB0-9CBB-8993111DF84A}"/>
                </a:ext>
              </a:extLst>
            </p:cNvPr>
            <p:cNvCxnSpPr>
              <a:cxnSpLocks/>
              <a:stCxn id="158" idx="6"/>
              <a:endCxn id="156" idx="2"/>
            </p:cNvCxnSpPr>
            <p:nvPr userDrawn="1"/>
          </p:nvCxnSpPr>
          <p:spPr>
            <a:xfrm flipV="1">
              <a:off x="9683317" y="498744"/>
              <a:ext cx="765040" cy="56641"/>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7" name="Straight Connector 146">
              <a:extLst>
                <a:ext uri="{FF2B5EF4-FFF2-40B4-BE49-F238E27FC236}">
                  <a16:creationId xmlns:a16="http://schemas.microsoft.com/office/drawing/2014/main" id="{2A13427B-FD32-4F32-858B-FC08CD890439}"/>
                </a:ext>
              </a:extLst>
            </p:cNvPr>
            <p:cNvCxnSpPr>
              <a:cxnSpLocks/>
              <a:stCxn id="156" idx="5"/>
            </p:cNvCxnSpPr>
            <p:nvPr userDrawn="1"/>
          </p:nvCxnSpPr>
          <p:spPr>
            <a:xfrm>
              <a:off x="10701656" y="549289"/>
              <a:ext cx="1718509" cy="576898"/>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8" name="Straight Connector 147">
              <a:extLst>
                <a:ext uri="{FF2B5EF4-FFF2-40B4-BE49-F238E27FC236}">
                  <a16:creationId xmlns:a16="http://schemas.microsoft.com/office/drawing/2014/main" id="{F9B094A9-E38D-4FA4-83AB-078F8CC40248}"/>
                </a:ext>
              </a:extLst>
            </p:cNvPr>
            <p:cNvCxnSpPr>
              <a:cxnSpLocks/>
              <a:stCxn id="158" idx="5"/>
              <a:endCxn id="154" idx="1"/>
            </p:cNvCxnSpPr>
            <p:nvPr userDrawn="1"/>
          </p:nvCxnSpPr>
          <p:spPr>
            <a:xfrm>
              <a:off x="9658207" y="708238"/>
              <a:ext cx="1077982" cy="102389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9" name="Straight Connector 148">
              <a:extLst>
                <a:ext uri="{FF2B5EF4-FFF2-40B4-BE49-F238E27FC236}">
                  <a16:creationId xmlns:a16="http://schemas.microsoft.com/office/drawing/2014/main" id="{DE98DB0F-AAF3-449F-A095-91DFD32639B9}"/>
                </a:ext>
              </a:extLst>
            </p:cNvPr>
            <p:cNvCxnSpPr>
              <a:cxnSpLocks/>
              <a:endCxn id="156" idx="6"/>
            </p:cNvCxnSpPr>
            <p:nvPr userDrawn="1"/>
          </p:nvCxnSpPr>
          <p:spPr>
            <a:xfrm flipH="1">
              <a:off x="10722593" y="261233"/>
              <a:ext cx="1505856" cy="18313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50" name="Straight Connector 149">
              <a:extLst>
                <a:ext uri="{FF2B5EF4-FFF2-40B4-BE49-F238E27FC236}">
                  <a16:creationId xmlns:a16="http://schemas.microsoft.com/office/drawing/2014/main" id="{76F6E7C8-5E3E-4A55-83A1-F66476B1C7DB}"/>
                </a:ext>
              </a:extLst>
            </p:cNvPr>
            <p:cNvCxnSpPr>
              <a:cxnSpLocks/>
              <a:stCxn id="154" idx="6"/>
            </p:cNvCxnSpPr>
            <p:nvPr userDrawn="1"/>
          </p:nvCxnSpPr>
          <p:spPr>
            <a:xfrm flipV="1">
              <a:off x="10989488" y="1065810"/>
              <a:ext cx="1430677" cy="716870"/>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151" name="Group 150">
              <a:extLst>
                <a:ext uri="{FF2B5EF4-FFF2-40B4-BE49-F238E27FC236}">
                  <a16:creationId xmlns:a16="http://schemas.microsoft.com/office/drawing/2014/main" id="{DEC55D2C-B460-4202-B3EA-D81AAAD4452F}"/>
                </a:ext>
              </a:extLst>
            </p:cNvPr>
            <p:cNvGrpSpPr/>
            <p:nvPr userDrawn="1"/>
          </p:nvGrpSpPr>
          <p:grpSpPr>
            <a:xfrm rot="20809762">
              <a:off x="9283863" y="399111"/>
              <a:ext cx="404778" cy="404778"/>
              <a:chOff x="6621517" y="4193628"/>
              <a:chExt cx="620110" cy="620110"/>
            </a:xfrm>
            <a:solidFill>
              <a:srgbClr val="FFFFFF"/>
            </a:solidFill>
          </p:grpSpPr>
          <p:sp>
            <p:nvSpPr>
              <p:cNvPr id="158" name="Oval 157">
                <a:extLst>
                  <a:ext uri="{FF2B5EF4-FFF2-40B4-BE49-F238E27FC236}">
                    <a16:creationId xmlns:a16="http://schemas.microsoft.com/office/drawing/2014/main" id="{8CC3E131-26B2-4D66-9D55-22110B7200FD}"/>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9" name="Oval 158">
                <a:extLst>
                  <a:ext uri="{FF2B5EF4-FFF2-40B4-BE49-F238E27FC236}">
                    <a16:creationId xmlns:a16="http://schemas.microsoft.com/office/drawing/2014/main" id="{4909B03D-6EE7-4EE5-8B94-3C74A5B6C45D}"/>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52" name="Group 151">
              <a:extLst>
                <a:ext uri="{FF2B5EF4-FFF2-40B4-BE49-F238E27FC236}">
                  <a16:creationId xmlns:a16="http://schemas.microsoft.com/office/drawing/2014/main" id="{C0AB99CE-6895-4304-A108-7A7B014DB53F}"/>
                </a:ext>
              </a:extLst>
            </p:cNvPr>
            <p:cNvGrpSpPr/>
            <p:nvPr userDrawn="1"/>
          </p:nvGrpSpPr>
          <p:grpSpPr>
            <a:xfrm>
              <a:off x="10445688" y="331770"/>
              <a:ext cx="279574" cy="279574"/>
              <a:chOff x="10445688" y="331770"/>
              <a:chExt cx="279574" cy="279574"/>
            </a:xfrm>
          </p:grpSpPr>
          <p:sp>
            <p:nvSpPr>
              <p:cNvPr id="156" name="Oval 155">
                <a:extLst>
                  <a:ext uri="{FF2B5EF4-FFF2-40B4-BE49-F238E27FC236}">
                    <a16:creationId xmlns:a16="http://schemas.microsoft.com/office/drawing/2014/main" id="{13F8EE00-D93B-4D81-B043-409C538CEB20}"/>
                  </a:ext>
                </a:extLst>
              </p:cNvPr>
              <p:cNvSpPr/>
              <p:nvPr/>
            </p:nvSpPr>
            <p:spPr bwMode="auto">
              <a:xfrm rot="20927101">
                <a:off x="10445688" y="331770"/>
                <a:ext cx="279574" cy="279574"/>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7" name="Oval 156">
                <a:extLst>
                  <a:ext uri="{FF2B5EF4-FFF2-40B4-BE49-F238E27FC236}">
                    <a16:creationId xmlns:a16="http://schemas.microsoft.com/office/drawing/2014/main" id="{48373D74-8B8E-4071-84DC-CDE50209D981}"/>
                  </a:ext>
                </a:extLst>
              </p:cNvPr>
              <p:cNvSpPr/>
              <p:nvPr/>
            </p:nvSpPr>
            <p:spPr bwMode="auto">
              <a:xfrm rot="20927101">
                <a:off x="10478858" y="364940"/>
                <a:ext cx="213235" cy="213235"/>
              </a:xfrm>
              <a:prstGeom prst="ellipse">
                <a:avLst/>
              </a:prstGeom>
              <a:solidFill>
                <a:srgbClr val="E6E6E6"/>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53" name="Group 152">
              <a:extLst>
                <a:ext uri="{FF2B5EF4-FFF2-40B4-BE49-F238E27FC236}">
                  <a16:creationId xmlns:a16="http://schemas.microsoft.com/office/drawing/2014/main" id="{2700BD5B-0C0B-42BC-A32D-1B5811EC4715}"/>
                </a:ext>
              </a:extLst>
            </p:cNvPr>
            <p:cNvGrpSpPr/>
            <p:nvPr userDrawn="1"/>
          </p:nvGrpSpPr>
          <p:grpSpPr>
            <a:xfrm>
              <a:off x="10712583" y="1670080"/>
              <a:ext cx="279574" cy="279574"/>
              <a:chOff x="10712583" y="1670080"/>
              <a:chExt cx="279574" cy="279574"/>
            </a:xfrm>
          </p:grpSpPr>
          <p:sp>
            <p:nvSpPr>
              <p:cNvPr id="154" name="Oval 153">
                <a:extLst>
                  <a:ext uri="{FF2B5EF4-FFF2-40B4-BE49-F238E27FC236}">
                    <a16:creationId xmlns:a16="http://schemas.microsoft.com/office/drawing/2014/main" id="{150FA009-C378-4399-A04B-643E1C6FEAF8}"/>
                  </a:ext>
                </a:extLst>
              </p:cNvPr>
              <p:cNvSpPr/>
              <p:nvPr/>
            </p:nvSpPr>
            <p:spPr bwMode="auto">
              <a:xfrm rot="20927101">
                <a:off x="10712583" y="1670080"/>
                <a:ext cx="279574" cy="279574"/>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5" name="Oval 154">
                <a:extLst>
                  <a:ext uri="{FF2B5EF4-FFF2-40B4-BE49-F238E27FC236}">
                    <a16:creationId xmlns:a16="http://schemas.microsoft.com/office/drawing/2014/main" id="{71DC1556-5C0A-42A6-884D-3A47C2394639}"/>
                  </a:ext>
                </a:extLst>
              </p:cNvPr>
              <p:cNvSpPr/>
              <p:nvPr/>
            </p:nvSpPr>
            <p:spPr bwMode="auto">
              <a:xfrm rot="20927101">
                <a:off x="10745753" y="1703250"/>
                <a:ext cx="213235" cy="213235"/>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21150856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losing logo slide">
    <p:bg>
      <p:bgPr>
        <a:solidFill>
          <a:schemeClr val="bg2"/>
        </a:solidFill>
        <a:effectLst/>
      </p:bgPr>
    </p:bg>
    <p:spTree>
      <p:nvGrpSpPr>
        <p:cNvPr id="1" name=""/>
        <p:cNvGrpSpPr/>
        <p:nvPr/>
      </p:nvGrpSpPr>
      <p:grpSpPr>
        <a:xfrm>
          <a:off x="0" y="0"/>
          <a:ext cx="0" cy="0"/>
          <a:chOff x="0" y="0"/>
          <a:chExt cx="0" cy="0"/>
        </a:xfrm>
      </p:grpSpPr>
      <p:sp>
        <p:nvSpPr>
          <p:cNvPr id="2" name="Text Box 3"/>
          <p:cNvSpPr txBox="1">
            <a:spLocks noChangeArrowheads="1"/>
          </p:cNvSpPr>
          <p:nvPr/>
        </p:nvSpPr>
        <p:spPr bwMode="blackWhite">
          <a:xfrm>
            <a:off x="584200" y="6130539"/>
            <a:ext cx="4482124" cy="138499"/>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900">
                <a:gradFill>
                  <a:gsLst>
                    <a:gs pos="0">
                      <a:schemeClr val="tx1"/>
                    </a:gs>
                    <a:gs pos="100000">
                      <a:schemeClr val="tx1"/>
                    </a:gs>
                  </a:gsLst>
                  <a:lin ang="5400000" scaled="0"/>
                </a:gradFill>
                <a:cs typeface="Segoe UI" pitchFamily="34" charset="0"/>
              </a:rPr>
              <a:t>© Copyright Microsoft Corporation. All rights reserved. </a:t>
            </a:r>
          </a:p>
        </p:txBody>
      </p:sp>
      <p:pic>
        <p:nvPicPr>
          <p:cNvPr id="3" name="Picture 2" descr="A picture containing drawing&#10;&#10;Description automatically generated">
            <a:extLst>
              <a:ext uri="{FF2B5EF4-FFF2-40B4-BE49-F238E27FC236}">
                <a16:creationId xmlns:a16="http://schemas.microsoft.com/office/drawing/2014/main" id="{F3AD5CB9-AC86-4B8A-A8B9-CF8084274E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sp>
        <p:nvSpPr>
          <p:cNvPr id="58" name="Title 1">
            <a:extLst>
              <a:ext uri="{FF2B5EF4-FFF2-40B4-BE49-F238E27FC236}">
                <a16:creationId xmlns:a16="http://schemas.microsoft.com/office/drawing/2014/main" id="{4AB0EB5E-ED94-4633-9AC6-AD7B67E902D9}"/>
              </a:ext>
            </a:extLst>
          </p:cNvPr>
          <p:cNvSpPr>
            <a:spLocks noGrp="1"/>
          </p:cNvSpPr>
          <p:nvPr>
            <p:ph type="title" hasCustomPrompt="1"/>
          </p:nvPr>
        </p:nvSpPr>
        <p:spPr>
          <a:xfrm>
            <a:off x="584200" y="1829711"/>
            <a:ext cx="7477989" cy="392287"/>
          </a:xfrm>
          <a:noFill/>
        </p:spPr>
        <p:txBody>
          <a:bodyPr lIns="0" tIns="0" rIns="0" bIns="0" anchor="t" anchorCtr="0"/>
          <a:lstStyle>
            <a:lvl1pPr>
              <a:lnSpc>
                <a:spcPct val="100000"/>
              </a:lnSpc>
              <a:spcAft>
                <a:spcPts val="1274"/>
              </a:spcAft>
              <a:defRPr sz="2549" spc="-147" baseline="0">
                <a:solidFill>
                  <a:schemeClr val="tx1"/>
                </a:solidFill>
              </a:defRPr>
            </a:lvl1pPr>
          </a:lstStyle>
          <a:p>
            <a:r>
              <a:rPr lang="en-US"/>
              <a:t>Thank you.</a:t>
            </a:r>
          </a:p>
        </p:txBody>
      </p:sp>
      <p:grpSp>
        <p:nvGrpSpPr>
          <p:cNvPr id="59" name="Group 58">
            <a:extLst>
              <a:ext uri="{FF2B5EF4-FFF2-40B4-BE49-F238E27FC236}">
                <a16:creationId xmlns:a16="http://schemas.microsoft.com/office/drawing/2014/main" id="{B4443EE2-8EEE-41C1-9A0B-D7A402061D31}"/>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60" name="Straight Connector 59">
              <a:extLst>
                <a:ext uri="{FF2B5EF4-FFF2-40B4-BE49-F238E27FC236}">
                  <a16:creationId xmlns:a16="http://schemas.microsoft.com/office/drawing/2014/main" id="{6F14FB41-C0F7-4141-834D-78DCA3AFF3CE}"/>
                </a:ext>
              </a:extLst>
            </p:cNvPr>
            <p:cNvCxnSpPr>
              <a:cxnSpLocks/>
              <a:stCxn id="73" idx="6"/>
              <a:endCxn id="79"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61" name="Straight Connector 60">
              <a:extLst>
                <a:ext uri="{FF2B5EF4-FFF2-40B4-BE49-F238E27FC236}">
                  <a16:creationId xmlns:a16="http://schemas.microsoft.com/office/drawing/2014/main" id="{AA471BA6-18ED-4507-837D-E89ADBD48147}"/>
                </a:ext>
              </a:extLst>
            </p:cNvPr>
            <p:cNvCxnSpPr>
              <a:cxnSpLocks/>
              <a:endCxn id="79"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2" name="Straight Connector 61">
              <a:extLst>
                <a:ext uri="{FF2B5EF4-FFF2-40B4-BE49-F238E27FC236}">
                  <a16:creationId xmlns:a16="http://schemas.microsoft.com/office/drawing/2014/main" id="{51E0BFB3-EEB1-4E97-AA03-87F996DBDDD9}"/>
                </a:ext>
              </a:extLst>
            </p:cNvPr>
            <p:cNvCxnSpPr>
              <a:cxnSpLocks/>
              <a:stCxn id="77" idx="1"/>
              <a:endCxn id="75"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3" name="Straight Connector 62">
              <a:extLst>
                <a:ext uri="{FF2B5EF4-FFF2-40B4-BE49-F238E27FC236}">
                  <a16:creationId xmlns:a16="http://schemas.microsoft.com/office/drawing/2014/main" id="{BA48A1B0-D54D-47A9-B236-493A36516877}"/>
                </a:ext>
              </a:extLst>
            </p:cNvPr>
            <p:cNvCxnSpPr>
              <a:cxnSpLocks/>
              <a:stCxn id="77"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4" name="Straight Connector 63">
              <a:extLst>
                <a:ext uri="{FF2B5EF4-FFF2-40B4-BE49-F238E27FC236}">
                  <a16:creationId xmlns:a16="http://schemas.microsoft.com/office/drawing/2014/main" id="{C54C4D7E-E579-4AD9-A7B1-C8163241BCBD}"/>
                </a:ext>
              </a:extLst>
            </p:cNvPr>
            <p:cNvCxnSpPr>
              <a:cxnSpLocks/>
              <a:stCxn id="73" idx="0"/>
              <a:endCxn id="75"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5" name="Straight Connector 64">
              <a:extLst>
                <a:ext uri="{FF2B5EF4-FFF2-40B4-BE49-F238E27FC236}">
                  <a16:creationId xmlns:a16="http://schemas.microsoft.com/office/drawing/2014/main" id="{532F2549-9FA9-4BDB-93DB-B693532471D1}"/>
                </a:ext>
              </a:extLst>
            </p:cNvPr>
            <p:cNvCxnSpPr>
              <a:cxnSpLocks/>
              <a:stCxn id="79" idx="1"/>
              <a:endCxn id="75"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6" name="Straight Connector 65">
              <a:extLst>
                <a:ext uri="{FF2B5EF4-FFF2-40B4-BE49-F238E27FC236}">
                  <a16:creationId xmlns:a16="http://schemas.microsoft.com/office/drawing/2014/main" id="{505ACF02-7A60-426D-88DC-1376D8CC8C81}"/>
                </a:ext>
              </a:extLst>
            </p:cNvPr>
            <p:cNvCxnSpPr>
              <a:cxnSpLocks/>
              <a:stCxn id="79" idx="7"/>
              <a:endCxn id="77"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67" name="Group 66">
              <a:extLst>
                <a:ext uri="{FF2B5EF4-FFF2-40B4-BE49-F238E27FC236}">
                  <a16:creationId xmlns:a16="http://schemas.microsoft.com/office/drawing/2014/main" id="{317BDBBB-1295-4351-B42C-7562B7A7D738}"/>
                </a:ext>
              </a:extLst>
            </p:cNvPr>
            <p:cNvGrpSpPr/>
            <p:nvPr userDrawn="1"/>
          </p:nvGrpSpPr>
          <p:grpSpPr>
            <a:xfrm rot="20809762">
              <a:off x="10902383" y="5931128"/>
              <a:ext cx="445256" cy="445256"/>
              <a:chOff x="6649704" y="4221815"/>
              <a:chExt cx="563736" cy="563736"/>
            </a:xfrm>
            <a:solidFill>
              <a:srgbClr val="FFFFFF"/>
            </a:solidFill>
          </p:grpSpPr>
          <p:sp>
            <p:nvSpPr>
              <p:cNvPr id="79" name="Oval 78">
                <a:extLst>
                  <a:ext uri="{FF2B5EF4-FFF2-40B4-BE49-F238E27FC236}">
                    <a16:creationId xmlns:a16="http://schemas.microsoft.com/office/drawing/2014/main" id="{F521D3D2-C5C7-4458-8013-CDEC2F51691E}"/>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0" name="Oval 79">
                <a:extLst>
                  <a:ext uri="{FF2B5EF4-FFF2-40B4-BE49-F238E27FC236}">
                    <a16:creationId xmlns:a16="http://schemas.microsoft.com/office/drawing/2014/main" id="{EB88D631-323A-4BDF-9800-E7596A3EC57C}"/>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68" name="Group 67">
              <a:extLst>
                <a:ext uri="{FF2B5EF4-FFF2-40B4-BE49-F238E27FC236}">
                  <a16:creationId xmlns:a16="http://schemas.microsoft.com/office/drawing/2014/main" id="{581B4429-BCAA-42B6-90BE-4A18090F6D0E}"/>
                </a:ext>
              </a:extLst>
            </p:cNvPr>
            <p:cNvGrpSpPr/>
            <p:nvPr userDrawn="1"/>
          </p:nvGrpSpPr>
          <p:grpSpPr>
            <a:xfrm rot="20809762">
              <a:off x="11923998" y="4516563"/>
              <a:ext cx="445256" cy="445256"/>
              <a:chOff x="6649704" y="4221815"/>
              <a:chExt cx="563736" cy="563736"/>
            </a:xfrm>
            <a:solidFill>
              <a:srgbClr val="FFFFFF"/>
            </a:solidFill>
          </p:grpSpPr>
          <p:sp>
            <p:nvSpPr>
              <p:cNvPr id="77" name="Oval 76">
                <a:extLst>
                  <a:ext uri="{FF2B5EF4-FFF2-40B4-BE49-F238E27FC236}">
                    <a16:creationId xmlns:a16="http://schemas.microsoft.com/office/drawing/2014/main" id="{27DB069E-2CAF-498A-A084-810D7350AC96}"/>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8" name="Oval 77">
                <a:extLst>
                  <a:ext uri="{FF2B5EF4-FFF2-40B4-BE49-F238E27FC236}">
                    <a16:creationId xmlns:a16="http://schemas.microsoft.com/office/drawing/2014/main" id="{FDF1442D-A954-4B29-B2B8-E5D8D6346C2B}"/>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69" name="Group 68">
              <a:extLst>
                <a:ext uri="{FF2B5EF4-FFF2-40B4-BE49-F238E27FC236}">
                  <a16:creationId xmlns:a16="http://schemas.microsoft.com/office/drawing/2014/main" id="{C36F5EA1-637F-449D-AFA2-DED672F449D7}"/>
                </a:ext>
              </a:extLst>
            </p:cNvPr>
            <p:cNvGrpSpPr/>
            <p:nvPr userDrawn="1"/>
          </p:nvGrpSpPr>
          <p:grpSpPr>
            <a:xfrm rot="20927101">
              <a:off x="9764978" y="4969908"/>
              <a:ext cx="279574" cy="279574"/>
              <a:chOff x="6621516" y="4193628"/>
              <a:chExt cx="620110" cy="620110"/>
            </a:xfrm>
            <a:solidFill>
              <a:srgbClr val="FFFFFF"/>
            </a:solidFill>
          </p:grpSpPr>
          <p:sp>
            <p:nvSpPr>
              <p:cNvPr id="75" name="Oval 74">
                <a:extLst>
                  <a:ext uri="{FF2B5EF4-FFF2-40B4-BE49-F238E27FC236}">
                    <a16:creationId xmlns:a16="http://schemas.microsoft.com/office/drawing/2014/main" id="{954D452E-F72C-48F4-B9AD-54DCF34EFD04}"/>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6" name="Oval 75">
                <a:extLst>
                  <a:ext uri="{FF2B5EF4-FFF2-40B4-BE49-F238E27FC236}">
                    <a16:creationId xmlns:a16="http://schemas.microsoft.com/office/drawing/2014/main" id="{7A1C9B86-7D47-4106-B498-54AD68F9A108}"/>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70" name="Straight Connector 69">
              <a:extLst>
                <a:ext uri="{FF2B5EF4-FFF2-40B4-BE49-F238E27FC236}">
                  <a16:creationId xmlns:a16="http://schemas.microsoft.com/office/drawing/2014/main" id="{9382FF44-DCC7-4B7A-A037-89066966C739}"/>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1" name="Group 70">
              <a:extLst>
                <a:ext uri="{FF2B5EF4-FFF2-40B4-BE49-F238E27FC236}">
                  <a16:creationId xmlns:a16="http://schemas.microsoft.com/office/drawing/2014/main" id="{D8FE6FC7-A74B-4357-B32A-B5F2EEEF78D7}"/>
                </a:ext>
              </a:extLst>
            </p:cNvPr>
            <p:cNvGrpSpPr/>
            <p:nvPr userDrawn="1"/>
          </p:nvGrpSpPr>
          <p:grpSpPr>
            <a:xfrm rot="20927101">
              <a:off x="10031874" y="6308218"/>
              <a:ext cx="279574" cy="279574"/>
              <a:chOff x="6621517" y="4193628"/>
              <a:chExt cx="620110" cy="620110"/>
            </a:xfrm>
            <a:solidFill>
              <a:srgbClr val="FFFFFF"/>
            </a:solidFill>
          </p:grpSpPr>
          <p:sp>
            <p:nvSpPr>
              <p:cNvPr id="73" name="Oval 72">
                <a:extLst>
                  <a:ext uri="{FF2B5EF4-FFF2-40B4-BE49-F238E27FC236}">
                    <a16:creationId xmlns:a16="http://schemas.microsoft.com/office/drawing/2014/main" id="{754A58FD-BE8E-4DC6-A23B-AD857D19A8C3}"/>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4" name="Oval 73">
                <a:extLst>
                  <a:ext uri="{FF2B5EF4-FFF2-40B4-BE49-F238E27FC236}">
                    <a16:creationId xmlns:a16="http://schemas.microsoft.com/office/drawing/2014/main" id="{6E524951-8CE8-4575-A7BC-EABEF2123142}"/>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72" name="Straight Connector 71">
              <a:extLst>
                <a:ext uri="{FF2B5EF4-FFF2-40B4-BE49-F238E27FC236}">
                  <a16:creationId xmlns:a16="http://schemas.microsoft.com/office/drawing/2014/main" id="{713F2AC4-7D81-498A-87BB-E44FA401C91E}"/>
                </a:ext>
              </a:extLst>
            </p:cNvPr>
            <p:cNvCxnSpPr>
              <a:cxnSpLocks/>
              <a:endCxn id="79"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81" name="Group 80">
            <a:extLst>
              <a:ext uri="{FF2B5EF4-FFF2-40B4-BE49-F238E27FC236}">
                <a16:creationId xmlns:a16="http://schemas.microsoft.com/office/drawing/2014/main" id="{CCB26E58-AF1B-4E39-A117-14CC7B1A6D13}"/>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82" name="Straight Connector 81">
              <a:extLst>
                <a:ext uri="{FF2B5EF4-FFF2-40B4-BE49-F238E27FC236}">
                  <a16:creationId xmlns:a16="http://schemas.microsoft.com/office/drawing/2014/main" id="{559762A1-91A4-4445-8642-47A66AB7795B}"/>
                </a:ext>
              </a:extLst>
            </p:cNvPr>
            <p:cNvCxnSpPr>
              <a:cxnSpLocks/>
              <a:stCxn id="94"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3" name="Straight Connector 82">
              <a:extLst>
                <a:ext uri="{FF2B5EF4-FFF2-40B4-BE49-F238E27FC236}">
                  <a16:creationId xmlns:a16="http://schemas.microsoft.com/office/drawing/2014/main" id="{387D19C9-F995-46A7-A7D6-E17BE1B99CF1}"/>
                </a:ext>
              </a:extLst>
            </p:cNvPr>
            <p:cNvCxnSpPr>
              <a:cxnSpLocks/>
              <a:stCxn id="92" idx="0"/>
              <a:endCxn id="94"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4" name="Straight Connector 83">
              <a:extLst>
                <a:ext uri="{FF2B5EF4-FFF2-40B4-BE49-F238E27FC236}">
                  <a16:creationId xmlns:a16="http://schemas.microsoft.com/office/drawing/2014/main" id="{D24816BD-D16A-4937-8BBC-BED7F9EF1F77}"/>
                </a:ext>
              </a:extLst>
            </p:cNvPr>
            <p:cNvCxnSpPr>
              <a:cxnSpLocks/>
              <a:stCxn id="96" idx="6"/>
              <a:endCxn id="94"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5" name="Straight Connector 84">
              <a:extLst>
                <a:ext uri="{FF2B5EF4-FFF2-40B4-BE49-F238E27FC236}">
                  <a16:creationId xmlns:a16="http://schemas.microsoft.com/office/drawing/2014/main" id="{417D1910-4403-4329-A63A-391D87CC563A}"/>
                </a:ext>
              </a:extLst>
            </p:cNvPr>
            <p:cNvCxnSpPr>
              <a:cxnSpLocks/>
              <a:stCxn id="94"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6" name="Straight Connector 85">
              <a:extLst>
                <a:ext uri="{FF2B5EF4-FFF2-40B4-BE49-F238E27FC236}">
                  <a16:creationId xmlns:a16="http://schemas.microsoft.com/office/drawing/2014/main" id="{C3ECE2D8-6802-4BE9-85F5-DC02D517A81D}"/>
                </a:ext>
              </a:extLst>
            </p:cNvPr>
            <p:cNvCxnSpPr>
              <a:cxnSpLocks/>
              <a:stCxn id="96" idx="5"/>
              <a:endCxn id="92"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7" name="Straight Connector 86">
              <a:extLst>
                <a:ext uri="{FF2B5EF4-FFF2-40B4-BE49-F238E27FC236}">
                  <a16:creationId xmlns:a16="http://schemas.microsoft.com/office/drawing/2014/main" id="{B61618DB-E04F-4EDD-B2B3-00B58DDF578A}"/>
                </a:ext>
              </a:extLst>
            </p:cNvPr>
            <p:cNvCxnSpPr>
              <a:cxnSpLocks/>
              <a:endCxn id="94"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8" name="Straight Connector 87">
              <a:extLst>
                <a:ext uri="{FF2B5EF4-FFF2-40B4-BE49-F238E27FC236}">
                  <a16:creationId xmlns:a16="http://schemas.microsoft.com/office/drawing/2014/main" id="{F46DE34E-9A75-4519-9790-92A83C413C37}"/>
                </a:ext>
              </a:extLst>
            </p:cNvPr>
            <p:cNvCxnSpPr>
              <a:cxnSpLocks/>
              <a:stCxn id="92"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89" name="Group 88">
              <a:extLst>
                <a:ext uri="{FF2B5EF4-FFF2-40B4-BE49-F238E27FC236}">
                  <a16:creationId xmlns:a16="http://schemas.microsoft.com/office/drawing/2014/main" id="{4D327467-D09A-4EAB-AE95-DB31D11E3567}"/>
                </a:ext>
              </a:extLst>
            </p:cNvPr>
            <p:cNvGrpSpPr/>
            <p:nvPr userDrawn="1"/>
          </p:nvGrpSpPr>
          <p:grpSpPr>
            <a:xfrm rot="20809762">
              <a:off x="9283863" y="399111"/>
              <a:ext cx="404778" cy="404778"/>
              <a:chOff x="6621517" y="4193628"/>
              <a:chExt cx="620110" cy="620110"/>
            </a:xfrm>
            <a:solidFill>
              <a:srgbClr val="FFFFFF"/>
            </a:solidFill>
          </p:grpSpPr>
          <p:sp>
            <p:nvSpPr>
              <p:cNvPr id="96" name="Oval 95">
                <a:extLst>
                  <a:ext uri="{FF2B5EF4-FFF2-40B4-BE49-F238E27FC236}">
                    <a16:creationId xmlns:a16="http://schemas.microsoft.com/office/drawing/2014/main" id="{EEB34A99-54F4-4936-827C-E94D13E2CFD6}"/>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7" name="Oval 96">
                <a:extLst>
                  <a:ext uri="{FF2B5EF4-FFF2-40B4-BE49-F238E27FC236}">
                    <a16:creationId xmlns:a16="http://schemas.microsoft.com/office/drawing/2014/main" id="{0CF00D53-F2E9-4CBD-BB57-2CC573B7285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0" name="Group 89">
              <a:extLst>
                <a:ext uri="{FF2B5EF4-FFF2-40B4-BE49-F238E27FC236}">
                  <a16:creationId xmlns:a16="http://schemas.microsoft.com/office/drawing/2014/main" id="{C68911AE-563C-4C9E-B59A-84744DBD7960}"/>
                </a:ext>
              </a:extLst>
            </p:cNvPr>
            <p:cNvGrpSpPr/>
            <p:nvPr userDrawn="1"/>
          </p:nvGrpSpPr>
          <p:grpSpPr>
            <a:xfrm>
              <a:off x="10445688" y="331770"/>
              <a:ext cx="279574" cy="279574"/>
              <a:chOff x="10445688" y="331770"/>
              <a:chExt cx="279574" cy="279574"/>
            </a:xfrm>
          </p:grpSpPr>
          <p:sp>
            <p:nvSpPr>
              <p:cNvPr id="94" name="Oval 93">
                <a:extLst>
                  <a:ext uri="{FF2B5EF4-FFF2-40B4-BE49-F238E27FC236}">
                    <a16:creationId xmlns:a16="http://schemas.microsoft.com/office/drawing/2014/main" id="{FED0532E-B22F-49A5-93EF-2B93C6A78385}"/>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5" name="Oval 94">
                <a:extLst>
                  <a:ext uri="{FF2B5EF4-FFF2-40B4-BE49-F238E27FC236}">
                    <a16:creationId xmlns:a16="http://schemas.microsoft.com/office/drawing/2014/main" id="{E0126731-55A3-4363-95B3-E14897ED93DE}"/>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1" name="Group 90">
              <a:extLst>
                <a:ext uri="{FF2B5EF4-FFF2-40B4-BE49-F238E27FC236}">
                  <a16:creationId xmlns:a16="http://schemas.microsoft.com/office/drawing/2014/main" id="{59E38ED1-51E2-40D6-ADD6-0D9EDDF6563C}"/>
                </a:ext>
              </a:extLst>
            </p:cNvPr>
            <p:cNvGrpSpPr/>
            <p:nvPr userDrawn="1"/>
          </p:nvGrpSpPr>
          <p:grpSpPr>
            <a:xfrm>
              <a:off x="10712583" y="1670080"/>
              <a:ext cx="279574" cy="279574"/>
              <a:chOff x="10712583" y="1670080"/>
              <a:chExt cx="279574" cy="279574"/>
            </a:xfrm>
          </p:grpSpPr>
          <p:sp>
            <p:nvSpPr>
              <p:cNvPr id="92" name="Oval 91">
                <a:extLst>
                  <a:ext uri="{FF2B5EF4-FFF2-40B4-BE49-F238E27FC236}">
                    <a16:creationId xmlns:a16="http://schemas.microsoft.com/office/drawing/2014/main" id="{4EB267B7-DA6B-49F9-A070-000F5F32A070}"/>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3" name="Oval 92">
                <a:extLst>
                  <a:ext uri="{FF2B5EF4-FFF2-40B4-BE49-F238E27FC236}">
                    <a16:creationId xmlns:a16="http://schemas.microsoft.com/office/drawing/2014/main" id="{8E945475-1EB0-4739-8737-28235C49AAE9}"/>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64420183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323674216"/>
      </p:ext>
    </p:extLst>
  </p:cSld>
  <p:clrMapOvr>
    <a:masterClrMapping/>
  </p:clrMapOvr>
  <p:transition>
    <p:fade/>
  </p:transition>
  <p:hf hd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Graphic layout: three columns graphic and text">
    <p:spTree>
      <p:nvGrpSpPr>
        <p:cNvPr id="1" name=""/>
        <p:cNvGrpSpPr/>
        <p:nvPr/>
      </p:nvGrpSpPr>
      <p:grpSpPr>
        <a:xfrm>
          <a:off x="0" y="0"/>
          <a:ext cx="0" cy="0"/>
          <a:chOff x="0" y="0"/>
          <a:chExt cx="0" cy="0"/>
        </a:xfrm>
      </p:grpSpPr>
      <p:sp>
        <p:nvSpPr>
          <p:cNvPr id="3" name="Rectangle 2"/>
          <p:cNvSpPr/>
          <p:nvPr/>
        </p:nvSpPr>
        <p:spPr bwMode="auto">
          <a:xfrm>
            <a:off x="426425" y="1599723"/>
            <a:ext cx="3632388"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6" name="Content Placeholder 15"/>
          <p:cNvSpPr>
            <a:spLocks noGrp="1"/>
          </p:cNvSpPr>
          <p:nvPr>
            <p:ph sz="quarter" idx="17" hasCustomPrompt="1"/>
          </p:nvPr>
        </p:nvSpPr>
        <p:spPr>
          <a:xfrm>
            <a:off x="897219"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6" name="Rectangle 5"/>
          <p:cNvSpPr/>
          <p:nvPr/>
        </p:nvSpPr>
        <p:spPr bwMode="auto">
          <a:xfrm>
            <a:off x="4281363" y="1599723"/>
            <a:ext cx="3623052"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p:cNvSpPr/>
          <p:nvPr/>
        </p:nvSpPr>
        <p:spPr bwMode="auto">
          <a:xfrm>
            <a:off x="8126965" y="1599723"/>
            <a:ext cx="3635499"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7" name="Content Placeholder 15"/>
          <p:cNvSpPr>
            <a:spLocks noGrp="1"/>
          </p:cNvSpPr>
          <p:nvPr>
            <p:ph sz="quarter" idx="18" hasCustomPrompt="1"/>
          </p:nvPr>
        </p:nvSpPr>
        <p:spPr>
          <a:xfrm>
            <a:off x="4746694"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18" name="Content Placeholder 15"/>
          <p:cNvSpPr>
            <a:spLocks noGrp="1"/>
          </p:cNvSpPr>
          <p:nvPr>
            <p:ph sz="quarter" idx="19" hasCustomPrompt="1"/>
          </p:nvPr>
        </p:nvSpPr>
        <p:spPr>
          <a:xfrm>
            <a:off x="8598490"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12" name="Title Placeholder 1">
            <a:extLst>
              <a:ext uri="{FF2B5EF4-FFF2-40B4-BE49-F238E27FC236}">
                <a16:creationId xmlns:a16="http://schemas.microsoft.com/office/drawing/2014/main" id="{FC74E6E5-9DAD-4A14-9C20-D9F9150874FE}"/>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solidFill>
                  <a:srgbClr val="000000"/>
                </a:solidFill>
              </a:defRPr>
            </a:lvl1pPr>
          </a:lstStyle>
          <a:p>
            <a:r>
              <a:rPr lang="en-US"/>
              <a:t>Graphic layout: three columns graphic and text</a:t>
            </a:r>
          </a:p>
        </p:txBody>
      </p:sp>
      <p:sp>
        <p:nvSpPr>
          <p:cNvPr id="13" name="Text Placeholder 4">
            <a:extLst>
              <a:ext uri="{FF2B5EF4-FFF2-40B4-BE49-F238E27FC236}">
                <a16:creationId xmlns:a16="http://schemas.microsoft.com/office/drawing/2014/main" id="{FB052D15-67DF-4845-863F-FEC853640A9E}"/>
              </a:ext>
            </a:extLst>
          </p:cNvPr>
          <p:cNvSpPr>
            <a:spLocks noGrp="1"/>
          </p:cNvSpPr>
          <p:nvPr>
            <p:ph type="body" sz="quarter" idx="11" hasCustomPrompt="1"/>
          </p:nvPr>
        </p:nvSpPr>
        <p:spPr>
          <a:xfrm>
            <a:off x="426425" y="4927922"/>
            <a:ext cx="3627659" cy="1307666"/>
          </a:xfrm>
        </p:spPr>
        <p:txBody>
          <a:bodyPr lIns="0" tIns="0" rIns="0" bIns="0"/>
          <a:lstStyle>
            <a:lvl1pPr marL="0" indent="0">
              <a:lnSpc>
                <a:spcPct val="100000"/>
              </a:lnSpc>
              <a:spcBef>
                <a:spcPts val="0"/>
              </a:spcBef>
              <a:spcAft>
                <a:spcPts val="784"/>
              </a:spcAft>
              <a:buNone/>
              <a:defRPr sz="1568" b="1">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4" name="Text Placeholder 4">
            <a:extLst>
              <a:ext uri="{FF2B5EF4-FFF2-40B4-BE49-F238E27FC236}">
                <a16:creationId xmlns:a16="http://schemas.microsoft.com/office/drawing/2014/main" id="{A5ECD4C7-D870-4003-9FA8-85EBBED87940}"/>
              </a:ext>
            </a:extLst>
          </p:cNvPr>
          <p:cNvSpPr>
            <a:spLocks noGrp="1"/>
          </p:cNvSpPr>
          <p:nvPr>
            <p:ph type="body" sz="quarter" idx="12" hasCustomPrompt="1"/>
          </p:nvPr>
        </p:nvSpPr>
        <p:spPr>
          <a:xfrm>
            <a:off x="4281362" y="4927922"/>
            <a:ext cx="3623051"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5" name="Text Placeholder 4">
            <a:extLst>
              <a:ext uri="{FF2B5EF4-FFF2-40B4-BE49-F238E27FC236}">
                <a16:creationId xmlns:a16="http://schemas.microsoft.com/office/drawing/2014/main" id="{AA9BECBA-B2CC-4EE6-B54E-9ADB03EB2595}"/>
              </a:ext>
            </a:extLst>
          </p:cNvPr>
          <p:cNvSpPr>
            <a:spLocks noGrp="1"/>
          </p:cNvSpPr>
          <p:nvPr>
            <p:ph type="body" sz="quarter" idx="13" hasCustomPrompt="1"/>
          </p:nvPr>
        </p:nvSpPr>
        <p:spPr>
          <a:xfrm>
            <a:off x="8126963" y="4927922"/>
            <a:ext cx="3635502"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Tree>
    <p:extLst>
      <p:ext uri="{BB962C8B-B14F-4D97-AF65-F5344CB8AC3E}">
        <p14:creationId xmlns:p14="http://schemas.microsoft.com/office/powerpoint/2010/main" val="3205127106"/>
      </p:ext>
    </p:extLst>
  </p:cSld>
  <p:clrMapOvr>
    <a:masterClrMapping/>
  </p:clrMapOvr>
  <p:transition>
    <p:fade/>
  </p:transition>
  <p:hf hd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_Photo layout 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DC9523C-3907-4939-8694-9C0D7F4E8280}"/>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241982" y="-1"/>
            <a:ext cx="6337982" cy="6858000"/>
          </a:xfrm>
          <a:prstGeom prst="rect">
            <a:avLst/>
          </a:prstGeom>
        </p:spPr>
      </p:pic>
      <p:sp>
        <p:nvSpPr>
          <p:cNvPr id="5" name="Title Placeholder 1">
            <a:extLst>
              <a:ext uri="{FF2B5EF4-FFF2-40B4-BE49-F238E27FC236}">
                <a16:creationId xmlns:a16="http://schemas.microsoft.com/office/drawing/2014/main" id="{87B2D435-6763-4273-8B58-EEB87561755F}"/>
              </a:ext>
            </a:extLst>
          </p:cNvPr>
          <p:cNvSpPr>
            <a:spLocks noGrp="1"/>
          </p:cNvSpPr>
          <p:nvPr>
            <p:ph type="title" hasCustomPrompt="1"/>
          </p:nvPr>
        </p:nvSpPr>
        <p:spPr>
          <a:xfrm>
            <a:off x="6453733" y="440495"/>
            <a:ext cx="5329295" cy="758022"/>
          </a:xfrm>
          <a:prstGeom prst="rect">
            <a:avLst/>
          </a:prstGeom>
        </p:spPr>
        <p:txBody>
          <a:bodyPr vert="horz" wrap="square" lIns="0" tIns="164592" rIns="0" bIns="0" rtlCol="0" anchor="t">
            <a:noAutofit/>
          </a:bodyPr>
          <a:lstStyle>
            <a:lvl1pPr>
              <a:defRPr/>
            </a:lvl1pPr>
          </a:lstStyle>
          <a:p>
            <a:r>
              <a:rPr lang="en-US"/>
              <a:t>Photo layout 2</a:t>
            </a:r>
          </a:p>
        </p:txBody>
      </p:sp>
      <p:sp>
        <p:nvSpPr>
          <p:cNvPr id="6" name="Text Placeholder 3">
            <a:extLst>
              <a:ext uri="{FF2B5EF4-FFF2-40B4-BE49-F238E27FC236}">
                <a16:creationId xmlns:a16="http://schemas.microsoft.com/office/drawing/2014/main" id="{71CE2F71-BF91-4E7B-BDE5-A747EFEFF88C}"/>
              </a:ext>
            </a:extLst>
          </p:cNvPr>
          <p:cNvSpPr>
            <a:spLocks noGrp="1"/>
          </p:cNvSpPr>
          <p:nvPr>
            <p:ph type="body" sz="quarter" idx="11" hasCustomPrompt="1"/>
          </p:nvPr>
        </p:nvSpPr>
        <p:spPr>
          <a:xfrm>
            <a:off x="6453733" y="2145841"/>
            <a:ext cx="5329294" cy="2573509"/>
          </a:xfrm>
        </p:spPr>
        <p:txBody>
          <a:bodyPr wrap="square" lIns="0" tIns="0" rIns="0" bIns="0">
            <a:noAutofit/>
          </a:bodyPr>
          <a:lstStyle>
            <a:lvl1pPr marL="0" marR="0" indent="0" algn="l" defTabSz="914367"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solidFill>
                  <a:srgbClr val="000000"/>
                </a:solidFill>
                <a:latin typeface="+mn-lt"/>
              </a:defRPr>
            </a:lvl1pPr>
            <a:lvl2pPr marL="224097" marR="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193" indent="0">
              <a:buNone/>
              <a:defRPr/>
            </a:lvl3pPr>
            <a:lvl4pPr marL="672290" indent="0">
              <a:buNone/>
              <a:defRPr/>
            </a:lvl4pPr>
            <a:lvl5pPr marL="896386" indent="0">
              <a:buNone/>
              <a:defRPr/>
            </a:lvl5pPr>
          </a:lstStyle>
          <a:p>
            <a:pPr lvl="0"/>
            <a:r>
              <a:rPr lang="pt-BR"/>
              <a:t>Subhead Segoe UI 26pt</a:t>
            </a:r>
          </a:p>
          <a:p>
            <a:pPr lvl="0"/>
            <a:r>
              <a:rPr lang="pt-BR"/>
              <a:t>Subhead Segoe UI 26pt</a:t>
            </a:r>
          </a:p>
          <a:p>
            <a:pPr lvl="0"/>
            <a:r>
              <a:rPr lang="pt-BR"/>
              <a:t>Subhead Segoe UI 26pt</a:t>
            </a:r>
          </a:p>
        </p:txBody>
      </p:sp>
      <p:pic>
        <p:nvPicPr>
          <p:cNvPr id="7" name="Picture 6">
            <a:extLst>
              <a:ext uri="{FF2B5EF4-FFF2-40B4-BE49-F238E27FC236}">
                <a16:creationId xmlns:a16="http://schemas.microsoft.com/office/drawing/2014/main" id="{D82F407A-FE4B-4CBA-AFAE-D8CB8B1B9C5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83357" t="4718" r="3150" b="80485"/>
          <a:stretch/>
        </p:blipFill>
        <p:spPr>
          <a:xfrm flipV="1">
            <a:off x="10227962" y="5500038"/>
            <a:ext cx="1964037" cy="1357962"/>
          </a:xfrm>
          <a:prstGeom prst="rect">
            <a:avLst/>
          </a:prstGeom>
        </p:spPr>
      </p:pic>
    </p:spTree>
    <p:extLst>
      <p:ext uri="{BB962C8B-B14F-4D97-AF65-F5344CB8AC3E}">
        <p14:creationId xmlns:p14="http://schemas.microsoft.com/office/powerpoint/2010/main" val="3543484840"/>
      </p:ext>
    </p:extLst>
  </p:cSld>
  <p:clrMapOvr>
    <a:masterClrMapping/>
  </p:clrMapOvr>
  <p:transition>
    <p:fade/>
  </p:transition>
  <p:hf hdr="0" dt="0"/>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amp; body slide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7319" y="2141394"/>
            <a:ext cx="11339774" cy="1223171"/>
          </a:xfrm>
        </p:spPr>
        <p:txBody>
          <a:bodyPr wrap="square" lIns="0" tIns="0" rIns="0" bIns="0">
            <a:spAutoFit/>
          </a:bodyPr>
          <a:lstStyle>
            <a:lvl1pPr marL="268916" indent="-268916">
              <a:lnSpc>
                <a:spcPct val="90000"/>
              </a:lnSpc>
              <a:spcBef>
                <a:spcPts val="0"/>
              </a:spcBef>
              <a:spcAft>
                <a:spcPts val="1274"/>
              </a:spcAft>
              <a:buClr>
                <a:srgbClr val="000000"/>
              </a:buClr>
              <a:buSzPct val="77000"/>
              <a:buFont typeface="Arial" panose="020B0604020202020204" pitchFamily="34" charset="0"/>
              <a:buChar char="•"/>
              <a:defRPr sz="2549" b="0" i="0">
                <a:solidFill>
                  <a:srgbClr val="000000"/>
                </a:solidFill>
                <a:latin typeface="+mn-lt"/>
              </a:defRPr>
            </a:lvl1pPr>
            <a:lvl2pPr marL="537832" indent="-224097">
              <a:lnSpc>
                <a:spcPct val="90000"/>
              </a:lnSpc>
              <a:spcBef>
                <a:spcPts val="0"/>
              </a:spcBef>
              <a:spcAft>
                <a:spcPts val="1274"/>
              </a:spcAft>
              <a:buClr>
                <a:srgbClr val="000000"/>
              </a:buClr>
              <a:buSzPct val="77000"/>
              <a:buFont typeface="Arial" panose="020B0604020202020204" pitchFamily="34" charset="0"/>
              <a:buChar char="•"/>
              <a:defRPr sz="1961">
                <a:solidFill>
                  <a:srgbClr val="000000"/>
                </a:solidFill>
              </a:defRPr>
            </a:lvl2pPr>
            <a:lvl3pPr marL="806748" indent="-224097">
              <a:spcBef>
                <a:spcPts val="0"/>
              </a:spcBef>
              <a:spcAft>
                <a:spcPts val="1274"/>
              </a:spcAft>
              <a:buClr>
                <a:srgbClr val="000000"/>
              </a:buClr>
              <a:buSzPct val="77000"/>
              <a:buFont typeface="Arial" panose="020B0604020202020204" pitchFamily="34" charset="0"/>
              <a:buChar char="•"/>
              <a:defRPr sz="1961">
                <a:solidFill>
                  <a:srgbClr val="000000"/>
                </a:solidFill>
              </a:defRPr>
            </a:lvl3pPr>
            <a:lvl4pPr marL="672290" indent="0">
              <a:spcBef>
                <a:spcPts val="0"/>
              </a:spcBef>
              <a:spcAft>
                <a:spcPts val="1274"/>
              </a:spcAft>
              <a:buNone/>
              <a:defRPr sz="1961"/>
            </a:lvl4pPr>
            <a:lvl5pPr marL="896386"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426423" y="1083831"/>
            <a:ext cx="11339774" cy="353070"/>
          </a:xfrm>
        </p:spPr>
        <p:txBody>
          <a:bodyPr wrap="square" lIns="0" tIns="0" rIns="0" bIns="0">
            <a:spAutoFit/>
          </a:bodyPr>
          <a:lstStyle>
            <a:lvl1pPr marL="0" indent="0">
              <a:lnSpc>
                <a:spcPct val="90000"/>
              </a:lnSpc>
              <a:spcBef>
                <a:spcPts val="0"/>
              </a:spcBef>
              <a:spcAft>
                <a:spcPts val="1274"/>
              </a:spcAft>
              <a:buNone/>
              <a:defRPr sz="2549" b="0" i="0">
                <a:solidFill>
                  <a:srgbClr val="000000"/>
                </a:solidFill>
                <a:latin typeface="+mn-lt"/>
              </a:defRPr>
            </a:lvl1pPr>
            <a:lvl2pPr marL="224097" indent="0">
              <a:lnSpc>
                <a:spcPct val="90000"/>
              </a:lnSpc>
              <a:spcBef>
                <a:spcPts val="0"/>
              </a:spcBef>
              <a:spcAft>
                <a:spcPts val="1274"/>
              </a:spcAft>
              <a:buNone/>
              <a:defRPr sz="1961">
                <a:solidFill>
                  <a:schemeClr val="tx2"/>
                </a:solidFill>
              </a:defRPr>
            </a:lvl2pPr>
            <a:lvl3pPr marL="448193" indent="0">
              <a:spcBef>
                <a:spcPts val="0"/>
              </a:spcBef>
              <a:spcAft>
                <a:spcPts val="1274"/>
              </a:spcAft>
              <a:buNone/>
              <a:defRPr sz="1961"/>
            </a:lvl3pPr>
            <a:lvl4pPr marL="672290" indent="0">
              <a:spcBef>
                <a:spcPts val="0"/>
              </a:spcBef>
              <a:spcAft>
                <a:spcPts val="1274"/>
              </a:spcAft>
              <a:buNone/>
              <a:defRPr sz="1961"/>
            </a:lvl4pPr>
            <a:lvl5pPr marL="896386" indent="0">
              <a:buNone/>
              <a:defRPr/>
            </a:lvl5pPr>
          </a:lstStyle>
          <a:p>
            <a:pPr lvl="0"/>
            <a:r>
              <a:rPr lang="en-US"/>
              <a:t>Subtitle Segoe UI 26pt</a:t>
            </a:r>
          </a:p>
        </p:txBody>
      </p:sp>
    </p:spTree>
    <p:extLst>
      <p:ext uri="{BB962C8B-B14F-4D97-AF65-F5344CB8AC3E}">
        <p14:creationId xmlns:p14="http://schemas.microsoft.com/office/powerpoint/2010/main" val="3211085727"/>
      </p:ext>
    </p:extLst>
  </p:cSld>
  <p:clrMapOvr>
    <a:masterClrMapping/>
  </p:clrMapOvr>
  <p:transition>
    <p:fade/>
  </p:transition>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_Section title blue">
    <p:bg>
      <p:bgPr>
        <a:solidFill>
          <a:srgbClr val="0278D4"/>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C1A546E-4D7F-C44F-8FBF-00678B8BF756}"/>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l="53021" t="4525" r="3347" b="21812"/>
          <a:stretch/>
        </p:blipFill>
        <p:spPr>
          <a:xfrm>
            <a:off x="5758774" y="-12698"/>
            <a:ext cx="6433226" cy="6870697"/>
          </a:xfrm>
          <a:prstGeom prst="rect">
            <a:avLst/>
          </a:prstGeom>
        </p:spPr>
      </p:pic>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426425" y="1661484"/>
            <a:ext cx="7477989" cy="3535032"/>
          </a:xfrm>
          <a:noFill/>
        </p:spPr>
        <p:txBody>
          <a:bodyPr vert="horz" wrap="square" lIns="0" tIns="0" rIns="0" bIns="0" rtlCol="0" anchor="ctr" anchorCtr="0">
            <a:noAutofit/>
          </a:bodyPr>
          <a:lstStyle>
            <a:lvl1pPr>
              <a:lnSpc>
                <a:spcPct val="90000"/>
              </a:lnSpc>
              <a:defRPr lang="en-US" sz="3528" spc="-147" dirty="0">
                <a:solidFill>
                  <a:schemeClr val="tx2"/>
                </a:solidFill>
              </a:defRPr>
            </a:lvl1pPr>
          </a:lstStyle>
          <a:p>
            <a:pPr marL="0" lvl="0">
              <a:lnSpc>
                <a:spcPts val="5489"/>
              </a:lnSpc>
            </a:pPr>
            <a:r>
              <a:rPr lang="en-US"/>
              <a:t>Section title</a:t>
            </a:r>
          </a:p>
        </p:txBody>
      </p:sp>
    </p:spTree>
    <p:extLst>
      <p:ext uri="{BB962C8B-B14F-4D97-AF65-F5344CB8AC3E}">
        <p14:creationId xmlns:p14="http://schemas.microsoft.com/office/powerpoint/2010/main" val="323655340"/>
      </p:ext>
    </p:extLst>
  </p:cSld>
  <p:clrMapOvr>
    <a:overrideClrMapping bg1="dk1" tx1="lt1" bg2="dk2" tx2="lt2" accent1="accent1" accent2="accent2" accent3="accent3" accent4="accent4" accent5="accent5" accent6="accent6" hlink="hlink" folHlink="folHlink"/>
  </p:clrMapOvr>
  <p:transition>
    <p:fade/>
  </p:transition>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hank you blue">
    <p:bg>
      <p:bgPr>
        <a:solidFill>
          <a:srgbClr val="0278D4"/>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26425" y="1829711"/>
            <a:ext cx="7477989" cy="1473396"/>
          </a:xfrm>
          <a:noFill/>
        </p:spPr>
        <p:txBody>
          <a:bodyPr lIns="0" tIns="0" rIns="0" bIns="0" anchor="t" anchorCtr="0"/>
          <a:lstStyle>
            <a:lvl1pPr>
              <a:lnSpc>
                <a:spcPct val="100000"/>
              </a:lnSpc>
              <a:spcAft>
                <a:spcPts val="1274"/>
              </a:spcAft>
              <a:defRPr sz="2549" spc="-147" baseline="0">
                <a:solidFill>
                  <a:schemeClr val="bg2"/>
                </a:solidFill>
              </a:defRPr>
            </a:lvl1pPr>
          </a:lstStyle>
          <a:p>
            <a:r>
              <a:rPr lang="en-US"/>
              <a:t>Thank you.</a:t>
            </a:r>
          </a:p>
        </p:txBody>
      </p:sp>
      <p:sp>
        <p:nvSpPr>
          <p:cNvPr id="4" name="Text Box 3">
            <a:extLst>
              <a:ext uri="{FF2B5EF4-FFF2-40B4-BE49-F238E27FC236}">
                <a16:creationId xmlns:a16="http://schemas.microsoft.com/office/drawing/2014/main" id="{1688BD8D-D2E4-4DFC-B39C-D55D84362354}"/>
              </a:ext>
            </a:extLst>
          </p:cNvPr>
          <p:cNvSpPr txBox="1">
            <a:spLocks noChangeArrowheads="1"/>
          </p:cNvSpPr>
          <p:nvPr/>
        </p:nvSpPr>
        <p:spPr bwMode="blackWhite">
          <a:xfrm>
            <a:off x="428494" y="6318462"/>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3924" eaLnBrk="0" hangingPunct="0"/>
            <a:r>
              <a:rPr lang="en-US" sz="686">
                <a:solidFill>
                  <a:schemeClr val="bg2"/>
                </a:solidFill>
                <a:cs typeface="Segoe UI" pitchFamily="34" charset="0"/>
              </a:rPr>
              <a:t>© Copyright Microsoft Corporation. All rights reserved. </a:t>
            </a:r>
          </a:p>
        </p:txBody>
      </p:sp>
      <p:pic>
        <p:nvPicPr>
          <p:cNvPr id="5" name="Picture 4">
            <a:extLst>
              <a:ext uri="{FF2B5EF4-FFF2-40B4-BE49-F238E27FC236}">
                <a16:creationId xmlns:a16="http://schemas.microsoft.com/office/drawing/2014/main" id="{C36BDE7C-8AED-4A87-A171-2EB14E4B983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28681" y="437140"/>
            <a:ext cx="896425" cy="191140"/>
          </a:xfrm>
          <a:prstGeom prst="rect">
            <a:avLst/>
          </a:prstGeom>
        </p:spPr>
      </p:pic>
      <p:pic>
        <p:nvPicPr>
          <p:cNvPr id="6" name="Picture 5">
            <a:extLst>
              <a:ext uri="{FF2B5EF4-FFF2-40B4-BE49-F238E27FC236}">
                <a16:creationId xmlns:a16="http://schemas.microsoft.com/office/drawing/2014/main" id="{134C6E96-0B10-4EB0-AB7B-C6E4BFF9F0AA}"/>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l="38461" t="4525" r="3347" b="21812"/>
          <a:stretch/>
        </p:blipFill>
        <p:spPr>
          <a:xfrm>
            <a:off x="3611880" y="-12698"/>
            <a:ext cx="8580120" cy="6870697"/>
          </a:xfrm>
          <a:prstGeom prst="rect">
            <a:avLst/>
          </a:prstGeom>
        </p:spPr>
      </p:pic>
    </p:spTree>
    <p:extLst>
      <p:ext uri="{BB962C8B-B14F-4D97-AF65-F5344CB8AC3E}">
        <p14:creationId xmlns:p14="http://schemas.microsoft.com/office/powerpoint/2010/main" val="33948707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_Title slide photo">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D50020-A946-944F-871E-3226778A7F6D}"/>
              </a:ext>
            </a:extLst>
          </p:cNvPr>
          <p:cNvPicPr>
            <a:picLocks noChangeAspect="1"/>
          </p:cNvPicPr>
          <p:nvPr userDrawn="1"/>
        </p:nvPicPr>
        <p:blipFill>
          <a:blip r:embed="rId2" cstate="screen">
            <a:alphaModFix/>
            <a:extLst>
              <a:ext uri="{28A0092B-C50C-407E-A947-70E740481C1C}">
                <a14:useLocalDpi xmlns:a14="http://schemas.microsoft.com/office/drawing/2010/main"/>
              </a:ext>
            </a:extLst>
          </a:blip>
          <a:stretch>
            <a:fillRect/>
          </a:stretch>
        </p:blipFill>
        <p:spPr>
          <a:xfrm>
            <a:off x="2" y="0"/>
            <a:ext cx="12193853" cy="6857999"/>
          </a:xfrm>
          <a:prstGeom prst="rect">
            <a:avLst/>
          </a:prstGeom>
          <a:solidFill>
            <a:schemeClr val="tx1"/>
          </a:solidFill>
        </p:spPr>
      </p:pic>
      <p:sp>
        <p:nvSpPr>
          <p:cNvPr id="12" name="Rectangle 11">
            <a:extLst>
              <a:ext uri="{FF2B5EF4-FFF2-40B4-BE49-F238E27FC236}">
                <a16:creationId xmlns:a16="http://schemas.microsoft.com/office/drawing/2014/main" id="{82FFE6F2-0A60-394A-A81C-FBD3676B8624}"/>
              </a:ext>
            </a:extLst>
          </p:cNvPr>
          <p:cNvSpPr/>
          <p:nvPr userDrawn="1"/>
        </p:nvSpPr>
        <p:spPr bwMode="auto">
          <a:xfrm rot="5400000">
            <a:off x="3064531" y="-3064534"/>
            <a:ext cx="6062940" cy="12192000"/>
          </a:xfrm>
          <a:prstGeom prst="rect">
            <a:avLst/>
          </a:prstGeom>
          <a:gradFill flip="none" rotWithShape="1">
            <a:gsLst>
              <a:gs pos="7000">
                <a:schemeClr val="bg1"/>
              </a:gs>
              <a:gs pos="18000">
                <a:schemeClr val="bg1">
                  <a:alpha val="0"/>
                </a:schemeClr>
              </a:gs>
            </a:gsLst>
            <a:path path="circle">
              <a:fillToRect t="100000" r="100000"/>
            </a:path>
            <a:tileRect l="-100000" b="-10000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pPr>
            <a:endParaRPr lang="en-US" sz="2307"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FBAB092D-E236-4D82-9D8B-E26D4335612D}"/>
              </a:ext>
            </a:extLst>
          </p:cNvPr>
          <p:cNvSpPr/>
          <p:nvPr userDrawn="1"/>
        </p:nvSpPr>
        <p:spPr bwMode="auto">
          <a:xfrm>
            <a:off x="0" y="14505"/>
            <a:ext cx="12192001" cy="6857999"/>
          </a:xfrm>
          <a:prstGeom prst="rect">
            <a:avLst/>
          </a:prstGeom>
          <a:gradFill>
            <a:gsLst>
              <a:gs pos="15000">
                <a:schemeClr val="accent1">
                  <a:lumMod val="0"/>
                  <a:alpha val="0"/>
                </a:schemeClr>
              </a:gs>
              <a:gs pos="42000">
                <a:schemeClr val="accent1">
                  <a:lumMod val="0"/>
                  <a:alpha val="48000"/>
                </a:schemeClr>
              </a:gs>
              <a:gs pos="69000">
                <a:schemeClr val="accent1">
                  <a:lumMod val="0"/>
                  <a:alpha val="87000"/>
                </a:schemeClr>
              </a:gs>
            </a:gsLst>
            <a:lin ang="54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Title 1">
            <a:extLst>
              <a:ext uri="{FF2B5EF4-FFF2-40B4-BE49-F238E27FC236}">
                <a16:creationId xmlns:a16="http://schemas.microsoft.com/office/drawing/2014/main" id="{6918950D-BA52-4C37-9FC7-9B2441DABC4D}"/>
              </a:ext>
            </a:extLst>
          </p:cNvPr>
          <p:cNvSpPr>
            <a:spLocks noGrp="1"/>
          </p:cNvSpPr>
          <p:nvPr>
            <p:ph type="title" hasCustomPrompt="1"/>
          </p:nvPr>
        </p:nvSpPr>
        <p:spPr>
          <a:xfrm>
            <a:off x="429544" y="3029995"/>
            <a:ext cx="9401560" cy="1793104"/>
          </a:xfrm>
          <a:noFill/>
        </p:spPr>
        <p:txBody>
          <a:bodyPr lIns="0" tIns="0" rIns="0" bIns="182880" anchor="b" anchorCtr="0"/>
          <a:lstStyle>
            <a:lvl1pPr>
              <a:defRPr sz="5294" strike="noStrike" spc="-147" baseline="0">
                <a:solidFill>
                  <a:schemeClr val="bg2"/>
                </a:solidFill>
              </a:defRPr>
            </a:lvl1pPr>
          </a:lstStyle>
          <a:p>
            <a:r>
              <a:rPr lang="en-US"/>
              <a:t>Microsoft 365</a:t>
            </a:r>
            <a:br>
              <a:rPr lang="en-US"/>
            </a:br>
            <a:r>
              <a:rPr lang="en-US"/>
              <a:t>title or event name</a:t>
            </a:r>
          </a:p>
        </p:txBody>
      </p:sp>
      <p:sp>
        <p:nvSpPr>
          <p:cNvPr id="11" name="Text Placeholder 4">
            <a:extLst>
              <a:ext uri="{FF2B5EF4-FFF2-40B4-BE49-F238E27FC236}">
                <a16:creationId xmlns:a16="http://schemas.microsoft.com/office/drawing/2014/main" id="{4B7969DA-51E9-4FB3-BFCC-63C88E80862C}"/>
              </a:ext>
            </a:extLst>
          </p:cNvPr>
          <p:cNvSpPr>
            <a:spLocks noGrp="1"/>
          </p:cNvSpPr>
          <p:nvPr>
            <p:ph type="body" sz="quarter" idx="12" hasCustomPrompt="1"/>
          </p:nvPr>
        </p:nvSpPr>
        <p:spPr>
          <a:xfrm>
            <a:off x="426426" y="4838790"/>
            <a:ext cx="9401560" cy="945435"/>
          </a:xfrm>
          <a:noFill/>
        </p:spPr>
        <p:txBody>
          <a:bodyPr lIns="0" tIns="0" rIns="0" bIns="0">
            <a:noAutofit/>
          </a:bodyPr>
          <a:lstStyle>
            <a:lvl1pPr marL="0" indent="0">
              <a:lnSpc>
                <a:spcPct val="100000"/>
              </a:lnSpc>
              <a:spcBef>
                <a:spcPts val="0"/>
              </a:spcBef>
              <a:buNone/>
              <a:defRPr sz="1568" spc="0" baseline="0">
                <a:solidFill>
                  <a:schemeClr val="bg2"/>
                </a:solidFill>
                <a:latin typeface="+mn-lt"/>
              </a:defRPr>
            </a:lvl1pPr>
          </a:lstStyle>
          <a:p>
            <a:pPr lvl="0"/>
            <a:r>
              <a:rPr lang="en-US"/>
              <a:t>Author name</a:t>
            </a:r>
          </a:p>
          <a:p>
            <a:pPr lvl="0"/>
            <a:r>
              <a:rPr lang="en-US"/>
              <a:t>Date</a:t>
            </a:r>
          </a:p>
        </p:txBody>
      </p:sp>
      <p:pic>
        <p:nvPicPr>
          <p:cNvPr id="2" name="Picture 1">
            <a:extLst>
              <a:ext uri="{FF2B5EF4-FFF2-40B4-BE49-F238E27FC236}">
                <a16:creationId xmlns:a16="http://schemas.microsoft.com/office/drawing/2014/main" id="{3FB9A594-8362-EE41-8058-D4A0A53EB681}"/>
              </a:ext>
            </a:extLst>
          </p:cNvPr>
          <p:cNvPicPr>
            <a:picLocks noChangeAspect="1"/>
          </p:cNvPicPr>
          <p:nvPr userDrawn="1"/>
        </p:nvPicPr>
        <p:blipFill>
          <a:blip r:embed="rId3"/>
          <a:stretch>
            <a:fillRect/>
          </a:stretch>
        </p:blipFill>
        <p:spPr>
          <a:xfrm>
            <a:off x="426426" y="436589"/>
            <a:ext cx="896426" cy="191691"/>
          </a:xfrm>
          <a:prstGeom prst="rect">
            <a:avLst/>
          </a:prstGeom>
        </p:spPr>
      </p:pic>
      <p:pic>
        <p:nvPicPr>
          <p:cNvPr id="13" name="Picture 12">
            <a:extLst>
              <a:ext uri="{FF2B5EF4-FFF2-40B4-BE49-F238E27FC236}">
                <a16:creationId xmlns:a16="http://schemas.microsoft.com/office/drawing/2014/main" id="{28A7E3F7-8A7F-4145-924F-B5606BF94C2F}"/>
              </a:ext>
            </a:extLst>
          </p:cNvPr>
          <p:cNvPicPr>
            <a:picLocks noChangeAspect="1"/>
          </p:cNvPicPr>
          <p:nvPr userDrawn="1"/>
        </p:nvPicPr>
        <p:blipFill rotWithShape="1">
          <a:blip r:embed="rId4" cstate="print">
            <a:extLst>
              <a:ext uri="{28A0092B-C50C-407E-A947-70E740481C1C}">
                <a14:useLocalDpi xmlns:a14="http://schemas.microsoft.com/office/drawing/2010/main"/>
              </a:ext>
            </a:extLst>
          </a:blip>
          <a:srcRect l="26319" t="4718" r="3150" b="22029"/>
          <a:stretch/>
        </p:blipFill>
        <p:spPr>
          <a:xfrm>
            <a:off x="1753787" y="1"/>
            <a:ext cx="10438214" cy="6858974"/>
          </a:xfrm>
          <a:prstGeom prst="rect">
            <a:avLst/>
          </a:prstGeom>
        </p:spPr>
      </p:pic>
      <p:sp>
        <p:nvSpPr>
          <p:cNvPr id="14" name="Oval 13">
            <a:extLst>
              <a:ext uri="{FF2B5EF4-FFF2-40B4-BE49-F238E27FC236}">
                <a16:creationId xmlns:a16="http://schemas.microsoft.com/office/drawing/2014/main" id="{A991F6B4-B8CE-4275-86C9-4FE82ADAA4E8}"/>
              </a:ext>
            </a:extLst>
          </p:cNvPr>
          <p:cNvSpPr/>
          <p:nvPr userDrawn="1"/>
        </p:nvSpPr>
        <p:spPr bwMode="auto">
          <a:xfrm>
            <a:off x="8106108" y="4888309"/>
            <a:ext cx="288044" cy="288085"/>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4292843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Table layout">
    <p:spTree>
      <p:nvGrpSpPr>
        <p:cNvPr id="1" name=""/>
        <p:cNvGrpSpPr/>
        <p:nvPr/>
      </p:nvGrpSpPr>
      <p:grpSpPr>
        <a:xfrm>
          <a:off x="0" y="0"/>
          <a:ext cx="0" cy="0"/>
          <a:chOff x="0" y="0"/>
          <a:chExt cx="0" cy="0"/>
        </a:xfrm>
      </p:grpSpPr>
      <p:sp>
        <p:nvSpPr>
          <p:cNvPr id="4" name="Table Placeholder 3"/>
          <p:cNvSpPr>
            <a:spLocks noGrp="1"/>
          </p:cNvSpPr>
          <p:nvPr>
            <p:ph type="tbl" sz="quarter" idx="10"/>
          </p:nvPr>
        </p:nvSpPr>
        <p:spPr>
          <a:xfrm>
            <a:off x="426424" y="2135536"/>
            <a:ext cx="11336039" cy="4288197"/>
          </a:xfrm>
        </p:spPr>
        <p:txBody>
          <a:bodyPr bIns="1737360" anchor="ctr">
            <a:noAutofit/>
          </a:bodyPr>
          <a:lstStyle>
            <a:lvl1pPr algn="ctr">
              <a:defRPr sz="1961">
                <a:solidFill>
                  <a:srgbClr val="000000"/>
                </a:solidFill>
                <a:latin typeface="+mj-lt"/>
              </a:defRPr>
            </a:lvl1pPr>
          </a:lstStyle>
          <a:p>
            <a:r>
              <a:rPr lang="en-US"/>
              <a:t>Click icon to add table</a:t>
            </a:r>
          </a:p>
        </p:txBody>
      </p:sp>
      <p:sp>
        <p:nvSpPr>
          <p:cNvPr id="5" name="Title Placeholder 1">
            <a:extLst>
              <a:ext uri="{FF2B5EF4-FFF2-40B4-BE49-F238E27FC236}">
                <a16:creationId xmlns:a16="http://schemas.microsoft.com/office/drawing/2014/main" id="{4F997AC3-87B6-4E0B-88C2-A05069E413C4}"/>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solidFill>
                  <a:srgbClr val="000000"/>
                </a:solidFill>
              </a:defRPr>
            </a:lvl1pPr>
          </a:lstStyle>
          <a:p>
            <a:r>
              <a:rPr lang="en-US"/>
              <a:t>Table layout</a:t>
            </a:r>
          </a:p>
        </p:txBody>
      </p:sp>
    </p:spTree>
    <p:extLst>
      <p:ext uri="{BB962C8B-B14F-4D97-AF65-F5344CB8AC3E}">
        <p14:creationId xmlns:p14="http://schemas.microsoft.com/office/powerpoint/2010/main" val="102781095"/>
      </p:ext>
    </p:extLst>
  </p:cSld>
  <p:clrMapOvr>
    <a:masterClrMapping/>
  </p:clrMapOvr>
  <p:transition>
    <p:fade/>
  </p:transition>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_Section title blue">
    <p:bg>
      <p:bgPr>
        <a:solidFill>
          <a:srgbClr val="4B53BC"/>
        </a:solidFill>
        <a:effectLst/>
      </p:bgPr>
    </p:bg>
    <p:spTree>
      <p:nvGrpSpPr>
        <p:cNvPr id="1" name=""/>
        <p:cNvGrpSpPr/>
        <p:nvPr/>
      </p:nvGrpSpPr>
      <p:grpSpPr>
        <a:xfrm>
          <a:off x="0" y="0"/>
          <a:ext cx="0" cy="0"/>
          <a:chOff x="0" y="0"/>
          <a:chExt cx="0" cy="0"/>
        </a:xfrm>
      </p:grpSpPr>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609600" y="1661484"/>
            <a:ext cx="7294814" cy="3535032"/>
          </a:xfrm>
          <a:noFill/>
        </p:spPr>
        <p:txBody>
          <a:bodyPr vert="horz" wrap="square" lIns="0" tIns="0" rIns="0" bIns="0" rtlCol="0" anchor="ctr" anchorCtr="0">
            <a:noAutofit/>
          </a:bodyPr>
          <a:lstStyle>
            <a:lvl1pPr>
              <a:lnSpc>
                <a:spcPct val="90000"/>
              </a:lnSpc>
              <a:defRPr lang="en-US" sz="3528" spc="-147" dirty="0">
                <a:solidFill>
                  <a:schemeClr val="tx2"/>
                </a:solidFill>
              </a:defRPr>
            </a:lvl1pPr>
          </a:lstStyle>
          <a:p>
            <a:pPr marL="0" lvl="0">
              <a:lnSpc>
                <a:spcPts val="5489"/>
              </a:lnSpc>
            </a:pPr>
            <a:r>
              <a:rPr lang="en-US"/>
              <a:t>Section title</a:t>
            </a:r>
          </a:p>
        </p:txBody>
      </p:sp>
      <p:pic>
        <p:nvPicPr>
          <p:cNvPr id="5" name="Graphic 4">
            <a:extLst>
              <a:ext uri="{FF2B5EF4-FFF2-40B4-BE49-F238E27FC236}">
                <a16:creationId xmlns:a16="http://schemas.microsoft.com/office/drawing/2014/main" id="{9A0C71B9-9D59-EE41-810D-105E876EFA45}"/>
              </a:ext>
            </a:extLst>
          </p:cNvPr>
          <p:cNvPicPr>
            <a:picLocks noChangeAspect="1"/>
          </p:cNvPicPr>
          <p:nvPr/>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45355" t="301" r="1744" b="549"/>
          <a:stretch/>
        </p:blipFill>
        <p:spPr>
          <a:xfrm>
            <a:off x="5735217" y="-17131"/>
            <a:ext cx="6456783" cy="6875131"/>
          </a:xfrm>
          <a:prstGeom prst="rect">
            <a:avLst/>
          </a:prstGeom>
        </p:spPr>
      </p:pic>
    </p:spTree>
    <p:extLst>
      <p:ext uri="{BB962C8B-B14F-4D97-AF65-F5344CB8AC3E}">
        <p14:creationId xmlns:p14="http://schemas.microsoft.com/office/powerpoint/2010/main" val="2431505772"/>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AD36F-C0EA-4185-ADAF-F4A4448F9B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6420819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5_Photo layout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4C19841-48F1-4CF0-B9BA-8A8187B288E6}"/>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209608" y="0"/>
            <a:ext cx="5982391" cy="6858000"/>
          </a:xfrm>
          <a:prstGeom prst="rect">
            <a:avLst/>
          </a:prstGeom>
        </p:spPr>
      </p:pic>
      <p:sp>
        <p:nvSpPr>
          <p:cNvPr id="5" name="Title Placeholder 1">
            <a:extLst>
              <a:ext uri="{FF2B5EF4-FFF2-40B4-BE49-F238E27FC236}">
                <a16:creationId xmlns:a16="http://schemas.microsoft.com/office/drawing/2014/main" id="{87B2D435-6763-4273-8B58-EEB87561755F}"/>
              </a:ext>
            </a:extLst>
          </p:cNvPr>
          <p:cNvSpPr>
            <a:spLocks noGrp="1"/>
          </p:cNvSpPr>
          <p:nvPr>
            <p:ph type="title" hasCustomPrompt="1"/>
          </p:nvPr>
        </p:nvSpPr>
        <p:spPr>
          <a:xfrm>
            <a:off x="426425" y="440495"/>
            <a:ext cx="5555966" cy="758022"/>
          </a:xfrm>
          <a:prstGeom prst="rect">
            <a:avLst/>
          </a:prstGeom>
        </p:spPr>
        <p:txBody>
          <a:bodyPr vert="horz" wrap="square" lIns="0" tIns="164592" rIns="0" bIns="0" rtlCol="0" anchor="t">
            <a:noAutofit/>
          </a:bodyPr>
          <a:lstStyle>
            <a:lvl1pPr>
              <a:defRPr/>
            </a:lvl1pPr>
          </a:lstStyle>
          <a:p>
            <a:r>
              <a:rPr lang="en-US"/>
              <a:t>Photo layout 1</a:t>
            </a:r>
          </a:p>
        </p:txBody>
      </p:sp>
      <p:sp>
        <p:nvSpPr>
          <p:cNvPr id="6" name="Text Placeholder 3">
            <a:extLst>
              <a:ext uri="{FF2B5EF4-FFF2-40B4-BE49-F238E27FC236}">
                <a16:creationId xmlns:a16="http://schemas.microsoft.com/office/drawing/2014/main" id="{71CE2F71-BF91-4E7B-BDE5-A747EFEFF88C}"/>
              </a:ext>
            </a:extLst>
          </p:cNvPr>
          <p:cNvSpPr>
            <a:spLocks noGrp="1"/>
          </p:cNvSpPr>
          <p:nvPr>
            <p:ph type="body" sz="quarter" idx="11" hasCustomPrompt="1"/>
          </p:nvPr>
        </p:nvSpPr>
        <p:spPr>
          <a:xfrm>
            <a:off x="426424" y="2145841"/>
            <a:ext cx="5555965" cy="2573509"/>
          </a:xfrm>
        </p:spPr>
        <p:txBody>
          <a:bodyPr wrap="square" lIns="0" tIns="0" rIns="0" bIns="0">
            <a:noAutofit/>
          </a:bodyPr>
          <a:lstStyle>
            <a:lvl1pPr marL="0" marR="0" indent="0" algn="l" defTabSz="914367"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solidFill>
                  <a:srgbClr val="000000"/>
                </a:solidFill>
                <a:latin typeface="+mn-lt"/>
              </a:defRPr>
            </a:lvl1pPr>
            <a:lvl2pPr marL="224097" marR="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193" indent="0">
              <a:buNone/>
              <a:defRPr/>
            </a:lvl3pPr>
            <a:lvl4pPr marL="672290" indent="0">
              <a:buNone/>
              <a:defRPr/>
            </a:lvl4pPr>
            <a:lvl5pPr marL="896386" indent="0">
              <a:buNone/>
              <a:defRPr/>
            </a:lvl5pPr>
          </a:lstStyle>
          <a:p>
            <a:pPr lvl="0"/>
            <a:r>
              <a:rPr lang="pt-BR"/>
              <a:t>Subhead Segoe UI 26pt</a:t>
            </a:r>
          </a:p>
          <a:p>
            <a:pPr lvl="0"/>
            <a:r>
              <a:rPr lang="pt-BR"/>
              <a:t>Subhead Segoe UI 26pt</a:t>
            </a:r>
          </a:p>
          <a:p>
            <a:pPr lvl="0"/>
            <a:r>
              <a:rPr lang="pt-BR"/>
              <a:t>Subhead Segoe UI 26pt</a:t>
            </a:r>
          </a:p>
        </p:txBody>
      </p:sp>
      <p:pic>
        <p:nvPicPr>
          <p:cNvPr id="15" name="Picture 14">
            <a:extLst>
              <a:ext uri="{FF2B5EF4-FFF2-40B4-BE49-F238E27FC236}">
                <a16:creationId xmlns:a16="http://schemas.microsoft.com/office/drawing/2014/main" id="{F685B54C-AE4B-4DE2-8334-29BCC1146A3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83357" t="4718" r="3150" b="80485"/>
          <a:stretch/>
        </p:blipFill>
        <p:spPr>
          <a:xfrm rot="10800000">
            <a:off x="5468" y="5500038"/>
            <a:ext cx="1964037" cy="1357962"/>
          </a:xfrm>
          <a:prstGeom prst="rect">
            <a:avLst/>
          </a:prstGeom>
        </p:spPr>
      </p:pic>
      <p:pic>
        <p:nvPicPr>
          <p:cNvPr id="9" name="Picture 8" descr="A person sitting at a table using a computer&#10;&#10;Description automatically generated">
            <a:extLst>
              <a:ext uri="{FF2B5EF4-FFF2-40B4-BE49-F238E27FC236}">
                <a16:creationId xmlns:a16="http://schemas.microsoft.com/office/drawing/2014/main" id="{3A11E156-1095-41ED-99F9-C199F218300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209608" y="0"/>
            <a:ext cx="5976923" cy="6858000"/>
          </a:xfrm>
          <a:prstGeom prst="rect">
            <a:avLst/>
          </a:prstGeom>
        </p:spPr>
      </p:pic>
      <p:pic>
        <p:nvPicPr>
          <p:cNvPr id="3" name="Picture 2" descr="A person sitting at a table using a computer&#10;&#10;Description automatically generated">
            <a:extLst>
              <a:ext uri="{FF2B5EF4-FFF2-40B4-BE49-F238E27FC236}">
                <a16:creationId xmlns:a16="http://schemas.microsoft.com/office/drawing/2014/main" id="{1B022A6E-47CB-4371-8E8B-E2117173C49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204139" y="0"/>
            <a:ext cx="6265009" cy="6858000"/>
          </a:xfrm>
          <a:prstGeom prst="rect">
            <a:avLst/>
          </a:prstGeom>
        </p:spPr>
      </p:pic>
    </p:spTree>
    <p:extLst>
      <p:ext uri="{BB962C8B-B14F-4D97-AF65-F5344CB8AC3E}">
        <p14:creationId xmlns:p14="http://schemas.microsoft.com/office/powerpoint/2010/main" val="4090004600"/>
      </p:ext>
    </p:extLst>
  </p:cSld>
  <p:clrMapOvr>
    <a:masterClrMapping/>
  </p:clrMapOvr>
  <p:transition>
    <p:fade/>
  </p:transition>
  <p:hf hdr="0" dt="0"/>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1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7B3D97C8-8B1F-E841-96CA-55770D50F789}"/>
              </a:ext>
            </a:extLst>
          </p:cNvPr>
          <p:cNvSpPr>
            <a:spLocks noGrp="1"/>
          </p:cNvSpPr>
          <p:nvPr>
            <p:ph type="pic" sz="quarter" idx="13"/>
          </p:nvPr>
        </p:nvSpPr>
        <p:spPr>
          <a:xfrm>
            <a:off x="0" y="0"/>
            <a:ext cx="6089650" cy="6858000"/>
          </a:xfrm>
          <a:solidFill>
            <a:schemeClr val="bg1">
              <a:lumMod val="95000"/>
            </a:schemeClr>
          </a:solidFill>
        </p:spPr>
        <p:txBody>
          <a:bodyPr anchor="ctr">
            <a:noAutofit/>
          </a:bodyPr>
          <a:lstStyle>
            <a:lvl1pPr algn="ctr">
              <a:defRPr/>
            </a:lvl1pPr>
          </a:lstStyle>
          <a:p>
            <a:r>
              <a:rPr lang="en-US"/>
              <a:t>Click icon to add picture</a:t>
            </a:r>
          </a:p>
        </p:txBody>
      </p:sp>
      <p:sp>
        <p:nvSpPr>
          <p:cNvPr id="2" name="Title 1">
            <a:extLst>
              <a:ext uri="{FF2B5EF4-FFF2-40B4-BE49-F238E27FC236}">
                <a16:creationId xmlns:a16="http://schemas.microsoft.com/office/drawing/2014/main" id="{63206002-0D89-6D4D-9343-D713EE70AE70}"/>
              </a:ext>
            </a:extLst>
          </p:cNvPr>
          <p:cNvSpPr>
            <a:spLocks noGrp="1"/>
          </p:cNvSpPr>
          <p:nvPr>
            <p:ph type="title"/>
          </p:nvPr>
        </p:nvSpPr>
        <p:spPr>
          <a:xfrm>
            <a:off x="6332538" y="435824"/>
            <a:ext cx="5616574" cy="744014"/>
          </a:xfrm>
          <a:prstGeom prst="rect">
            <a:avLst/>
          </a:prstGeom>
        </p:spPr>
        <p:txBody>
          <a:bodyPr/>
          <a:lstStyle>
            <a:lvl1pPr>
              <a:defRPr>
                <a:solidFill>
                  <a:schemeClr val="bg1"/>
                </a:solidFill>
              </a:defRPr>
            </a:lvl1pPr>
          </a:lstStyle>
          <a:p>
            <a:r>
              <a:rPr lang="en-US"/>
              <a:t>Click to edit Master title style</a:t>
            </a:r>
          </a:p>
        </p:txBody>
      </p:sp>
      <p:sp>
        <p:nvSpPr>
          <p:cNvPr id="6" name="Text Placeholder 5">
            <a:extLst>
              <a:ext uri="{FF2B5EF4-FFF2-40B4-BE49-F238E27FC236}">
                <a16:creationId xmlns:a16="http://schemas.microsoft.com/office/drawing/2014/main" id="{F7898DD0-23EC-4C4E-A89B-417DC675DFDC}"/>
              </a:ext>
            </a:extLst>
          </p:cNvPr>
          <p:cNvSpPr>
            <a:spLocks noGrp="1"/>
          </p:cNvSpPr>
          <p:nvPr>
            <p:ph type="body" sz="quarter" idx="14"/>
          </p:nvPr>
        </p:nvSpPr>
        <p:spPr>
          <a:xfrm>
            <a:off x="6332538" y="2178050"/>
            <a:ext cx="5665787" cy="127611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0244694"/>
      </p:ext>
    </p:extLst>
  </p:cSld>
  <p:clrMapOvr>
    <a:masterClrMapping/>
  </p:clrMapOvr>
  <p:transition>
    <p:fade/>
  </p:transition>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a:xfrm>
            <a:off x="619025" y="435824"/>
            <a:ext cx="11143438" cy="744014"/>
          </a:xfrm>
          <a:prstGeom prst="rect">
            <a:avLst/>
          </a:prstGeom>
        </p:spPr>
        <p:txBody>
          <a:body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02587746"/>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Title slide whit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164CC4-50B0-4C43-A745-55820F4B930F}"/>
              </a:ext>
            </a:extLst>
          </p:cNvPr>
          <p:cNvSpPr/>
          <p:nvPr userDrawn="1"/>
        </p:nvSpPr>
        <p:spPr bwMode="auto">
          <a:xfrm>
            <a:off x="0" y="0"/>
            <a:ext cx="12192000" cy="6857999"/>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pic>
        <p:nvPicPr>
          <p:cNvPr id="6" name="Picture 5">
            <a:extLst>
              <a:ext uri="{FF2B5EF4-FFF2-40B4-BE49-F238E27FC236}">
                <a16:creationId xmlns:a16="http://schemas.microsoft.com/office/drawing/2014/main" id="{E7A984A1-F78C-4297-8324-10D12BC7E8CF}"/>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l="52400" t="4718" r="3150" b="22029"/>
          <a:stretch/>
        </p:blipFill>
        <p:spPr>
          <a:xfrm>
            <a:off x="5613721" y="0"/>
            <a:ext cx="6578279" cy="6858974"/>
          </a:xfrm>
          <a:prstGeom prst="rect">
            <a:avLst/>
          </a:prstGeom>
        </p:spPr>
      </p:pic>
      <p:sp>
        <p:nvSpPr>
          <p:cNvPr id="65" name="Oval 64">
            <a:extLst>
              <a:ext uri="{FF2B5EF4-FFF2-40B4-BE49-F238E27FC236}">
                <a16:creationId xmlns:a16="http://schemas.microsoft.com/office/drawing/2014/main" id="{AB066E0D-C9C0-4774-A943-8D13C20B9FE5}"/>
              </a:ext>
            </a:extLst>
          </p:cNvPr>
          <p:cNvSpPr/>
          <p:nvPr userDrawn="1"/>
        </p:nvSpPr>
        <p:spPr bwMode="auto">
          <a:xfrm>
            <a:off x="8102600" y="4886960"/>
            <a:ext cx="294640" cy="294640"/>
          </a:xfrm>
          <a:prstGeom prst="ellipse">
            <a:avLst/>
          </a:prstGeom>
          <a:solidFill>
            <a:srgbClr val="B4A0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
        <p:nvSpPr>
          <p:cNvPr id="67" name="Oval 66">
            <a:extLst>
              <a:ext uri="{FF2B5EF4-FFF2-40B4-BE49-F238E27FC236}">
                <a16:creationId xmlns:a16="http://schemas.microsoft.com/office/drawing/2014/main" id="{0FCC645A-DCF5-4E26-B0FF-92D0E214401B}"/>
              </a:ext>
            </a:extLst>
          </p:cNvPr>
          <p:cNvSpPr/>
          <p:nvPr userDrawn="1"/>
        </p:nvSpPr>
        <p:spPr bwMode="auto">
          <a:xfrm>
            <a:off x="6096000" y="5349240"/>
            <a:ext cx="304800" cy="304800"/>
          </a:xfrm>
          <a:prstGeom prst="ellipse">
            <a:avLst/>
          </a:pr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
        <p:nvSpPr>
          <p:cNvPr id="69" name="Oval 68">
            <a:extLst>
              <a:ext uri="{FF2B5EF4-FFF2-40B4-BE49-F238E27FC236}">
                <a16:creationId xmlns:a16="http://schemas.microsoft.com/office/drawing/2014/main" id="{527BC049-5077-4DCA-8FE2-A2F51FFE9D63}"/>
              </a:ext>
            </a:extLst>
          </p:cNvPr>
          <p:cNvSpPr/>
          <p:nvPr userDrawn="1"/>
        </p:nvSpPr>
        <p:spPr bwMode="auto">
          <a:xfrm>
            <a:off x="10525760" y="751840"/>
            <a:ext cx="172720" cy="172720"/>
          </a:xfrm>
          <a:prstGeom prst="ellipse">
            <a:avLst/>
          </a:prstGeom>
          <a:solidFill>
            <a:srgbClr val="B4A0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42726760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hdr="0" dt="0"/>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Title_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777D101F-FAA1-4032-BD05-3047144ABDB4}"/>
              </a:ext>
            </a:extLst>
          </p:cNvPr>
          <p:cNvSpPr>
            <a:spLocks noGrp="1"/>
          </p:cNvSpPr>
          <p:nvPr>
            <p:ph type="body" sz="quarter" idx="10"/>
          </p:nvPr>
        </p:nvSpPr>
        <p:spPr>
          <a:xfrm>
            <a:off x="269274" y="1189177"/>
            <a:ext cx="11653453" cy="27918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486060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609600" y="2139702"/>
            <a:ext cx="11167491" cy="1223171"/>
          </a:xfrm>
        </p:spPr>
        <p:txBody>
          <a:bodyPr wrap="square" lIns="0" tIns="0" rIns="0" bIns="0">
            <a:spAutoFit/>
          </a:bodyPr>
          <a:lstStyle>
            <a:lvl1pPr marL="0" indent="0">
              <a:lnSpc>
                <a:spcPct val="90000"/>
              </a:lnSpc>
              <a:spcBef>
                <a:spcPts val="0"/>
              </a:spcBef>
              <a:spcAft>
                <a:spcPts val="1274"/>
              </a:spcAft>
              <a:buNone/>
              <a:defRPr sz="2549" b="0" i="0">
                <a:solidFill>
                  <a:srgbClr val="000000"/>
                </a:solidFill>
                <a:latin typeface="+mn-lt"/>
              </a:defRPr>
            </a:lvl1pPr>
            <a:lvl2pPr marL="224097" indent="0">
              <a:lnSpc>
                <a:spcPct val="90000"/>
              </a:lnSpc>
              <a:spcBef>
                <a:spcPts val="0"/>
              </a:spcBef>
              <a:spcAft>
                <a:spcPts val="1274"/>
              </a:spcAft>
              <a:buNone/>
              <a:defRPr sz="1961">
                <a:solidFill>
                  <a:srgbClr val="000000"/>
                </a:solidFill>
              </a:defRPr>
            </a:lvl2pPr>
            <a:lvl3pPr marL="448193" indent="0">
              <a:spcBef>
                <a:spcPts val="0"/>
              </a:spcBef>
              <a:spcAft>
                <a:spcPts val="1274"/>
              </a:spcAft>
              <a:buNone/>
              <a:defRPr sz="1961">
                <a:solidFill>
                  <a:srgbClr val="000000"/>
                </a:solidFill>
              </a:defRPr>
            </a:lvl3pPr>
            <a:lvl4pPr marL="672290" indent="0">
              <a:spcBef>
                <a:spcPts val="0"/>
              </a:spcBef>
              <a:spcAft>
                <a:spcPts val="1274"/>
              </a:spcAft>
              <a:buNone/>
              <a:defRPr sz="1961"/>
            </a:lvl4pPr>
            <a:lvl5pPr marL="896386"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609600" y="440495"/>
            <a:ext cx="11152863" cy="739343"/>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Tree>
    <p:extLst>
      <p:ext uri="{BB962C8B-B14F-4D97-AF65-F5344CB8AC3E}">
        <p14:creationId xmlns:p14="http://schemas.microsoft.com/office/powerpoint/2010/main" val="3939218544"/>
      </p:ext>
    </p:extLst>
  </p:cSld>
  <p:clrMapOvr>
    <a:masterClrMapping/>
  </p:clrMapOvr>
  <p:transition>
    <p:fade/>
  </p:transition>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Closing logo slide">
    <p:bg>
      <p:bgRef idx="1001">
        <a:schemeClr val="bg2"/>
      </p:bgRef>
    </p:bg>
    <p:spTree>
      <p:nvGrpSpPr>
        <p:cNvPr id="1" name=""/>
        <p:cNvGrpSpPr/>
        <p:nvPr/>
      </p:nvGrpSpPr>
      <p:grpSpPr>
        <a:xfrm>
          <a:off x="0" y="0"/>
          <a:ext cx="0" cy="0"/>
          <a:chOff x="0" y="0"/>
          <a:chExt cx="0" cy="0"/>
        </a:xfrm>
      </p:grpSpPr>
      <p:pic>
        <p:nvPicPr>
          <p:cNvPr id="4" name="MS logo white - EMF" descr="Microsoft logo white text version">
            <a:extLst>
              <a:ext uri="{FF2B5EF4-FFF2-40B4-BE49-F238E27FC236}">
                <a16:creationId xmlns:a16="http://schemas.microsoft.com/office/drawing/2014/main" id="{1291B0CF-9615-4684-B7F1-8E5483826A4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
        <p:nvSpPr>
          <p:cNvPr id="2" name="Text Box 3" descr="This is a copyright notice that should be included on the final slide."/>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gradFill>
                  <a:gsLst>
                    <a:gs pos="0">
                      <a:schemeClr val="tx1"/>
                    </a:gs>
                    <a:gs pos="100000">
                      <a:schemeClr val="tx1"/>
                    </a:gs>
                  </a:gsLst>
                  <a:lin ang="5400000" scaled="0"/>
                </a:gradFill>
                <a:cs typeface="Segoe UI" pitchFamily="34" charset="0"/>
              </a:rPr>
              <a:t>© Copyright Microsoft Corporation. All rights reserved. </a:t>
            </a:r>
          </a:p>
        </p:txBody>
      </p:sp>
    </p:spTree>
    <p:extLst>
      <p:ext uri="{BB962C8B-B14F-4D97-AF65-F5344CB8AC3E}">
        <p14:creationId xmlns:p14="http://schemas.microsoft.com/office/powerpoint/2010/main" val="173012675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itle slide graphic">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8D9A625-7B33-9448-97A1-99DEE908F45E}"/>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9" name="Text Placeholder 4">
            <a:extLst>
              <a:ext uri="{FF2B5EF4-FFF2-40B4-BE49-F238E27FC236}">
                <a16:creationId xmlns:a16="http://schemas.microsoft.com/office/drawing/2014/main" id="{423DD525-2F3B-4A4E-B202-FF58FCA13450}"/>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0" name="Picture 9" descr="Icon&#10;&#10;Description automatically generated">
            <a:extLst>
              <a:ext uri="{FF2B5EF4-FFF2-40B4-BE49-F238E27FC236}">
                <a16:creationId xmlns:a16="http://schemas.microsoft.com/office/drawing/2014/main" id="{5167EF5E-7F39-2F47-90FE-B82793CD739B}"/>
              </a:ext>
            </a:extLst>
          </p:cNvPr>
          <p:cNvPicPr>
            <a:picLocks noChangeAspect="1"/>
          </p:cNvPicPr>
          <p:nvPr/>
        </p:nvPicPr>
        <p:blipFill rotWithShape="1">
          <a:blip r:embed="rId2"/>
          <a:srcRect l="6337" t="25330" r="28897" b="26790"/>
          <a:stretch/>
        </p:blipFill>
        <p:spPr>
          <a:xfrm>
            <a:off x="4241911" y="0"/>
            <a:ext cx="7962899" cy="6858001"/>
          </a:xfrm>
          <a:prstGeom prst="rect">
            <a:avLst/>
          </a:prstGeom>
        </p:spPr>
      </p:pic>
      <p:pic>
        <p:nvPicPr>
          <p:cNvPr id="12" name="Picture 11" descr="Microsoft Teams Logo">
            <a:extLst>
              <a:ext uri="{FF2B5EF4-FFF2-40B4-BE49-F238E27FC236}">
                <a16:creationId xmlns:a16="http://schemas.microsoft.com/office/drawing/2014/main" id="{777E5B59-6876-A74A-8666-AA8EA0DD1343}"/>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3164608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slide graphic 2">
    <p:bg>
      <p:bgRef idx="1001">
        <a:schemeClr val="bg1"/>
      </p:bgRef>
    </p:bg>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F133469D-E90F-E540-9968-62AC2F966256}"/>
              </a:ext>
            </a:extLst>
          </p:cNvPr>
          <p:cNvPicPr>
            <a:picLocks noChangeAspect="1"/>
          </p:cNvPicPr>
          <p:nvPr/>
        </p:nvPicPr>
        <p:blipFill rotWithShape="1">
          <a:blip r:embed="rId2"/>
          <a:srcRect l="-28165" t="25330" r="28898" b="26790"/>
          <a:stretch/>
        </p:blipFill>
        <p:spPr>
          <a:xfrm>
            <a:off x="1" y="0"/>
            <a:ext cx="12204810" cy="6858001"/>
          </a:xfrm>
          <a:prstGeom prst="rect">
            <a:avLst/>
          </a:prstGeom>
        </p:spPr>
      </p:pic>
      <p:sp>
        <p:nvSpPr>
          <p:cNvPr id="7" name="Title 1">
            <a:extLst>
              <a:ext uri="{FF2B5EF4-FFF2-40B4-BE49-F238E27FC236}">
                <a16:creationId xmlns:a16="http://schemas.microsoft.com/office/drawing/2014/main" id="{03E1D4B8-39EA-5843-8010-44FC46466856}"/>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11" name="Text Placeholder 4">
            <a:extLst>
              <a:ext uri="{FF2B5EF4-FFF2-40B4-BE49-F238E27FC236}">
                <a16:creationId xmlns:a16="http://schemas.microsoft.com/office/drawing/2014/main" id="{C5E4DEFC-649C-864E-8426-F392138CA531}"/>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3" name="Picture 12" descr="Microsoft Teams Logo">
            <a:extLst>
              <a:ext uri="{FF2B5EF4-FFF2-40B4-BE49-F238E27FC236}">
                <a16:creationId xmlns:a16="http://schemas.microsoft.com/office/drawing/2014/main" id="{A23E166E-3E01-A243-A988-BEDF63ABC783}"/>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30995686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square photo_purp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70DBA528-2FF8-B548-95B6-184962C4AF1F}"/>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0ED29BB-504B-4391-81BE-66683AD91287}"/>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24514780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2BB9A068-51D7-8F44-9B3D-FC646154DAC8}"/>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75582F2-DFDD-4CC4-AC2E-BA5BF1E4CAB7}"/>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16408955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1864180"/>
            <a:ext cx="9144000" cy="553998"/>
          </a:xfrm>
          <a:noFill/>
        </p:spPr>
        <p:txBody>
          <a:bodyPr lIns="0" tIns="0" rIns="0" bIns="0" anchor="t"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429000"/>
            <a:ext cx="4693856"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8237421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16471D-4949-4763-AFCA-079CC7030F93}"/>
              </a:ext>
            </a:extLst>
          </p:cNvPr>
          <p:cNvPicPr>
            <a:picLocks noChangeAspect="1"/>
          </p:cNvPicPr>
          <p:nvPr userDrawn="1"/>
        </p:nvPicPr>
        <p:blipFill rotWithShape="1">
          <a:blip r:embed="rId2"/>
          <a:srcRect l="3393" t="732" r="19816" b="24421"/>
          <a:stretch/>
        </p:blipFill>
        <p:spPr>
          <a:xfrm>
            <a:off x="3410857" y="-1"/>
            <a:ext cx="8781143" cy="6858001"/>
          </a:xfrm>
          <a:prstGeom prst="rect">
            <a:avLst/>
          </a:prstGeom>
          <a:ln>
            <a:noFill/>
          </a:ln>
        </p:spPr>
      </p:pic>
      <p:sp>
        <p:nvSpPr>
          <p:cNvPr id="9" name="Title 1"/>
          <p:cNvSpPr>
            <a:spLocks noGrp="1"/>
          </p:cNvSpPr>
          <p:nvPr>
            <p:ph type="title" hasCustomPrompt="1"/>
          </p:nvPr>
        </p:nvSpPr>
        <p:spPr>
          <a:xfrm>
            <a:off x="584200" y="2979778"/>
            <a:ext cx="3617410" cy="553998"/>
          </a:xfrm>
          <a:noFill/>
        </p:spPr>
        <p:txBody>
          <a:bodyPr wrap="square"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Thank you!</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7289472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Slide 2">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644112"/>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626734"/>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Picture 5" descr="Microsoft Teams Logo">
            <a:extLst>
              <a:ext uri="{FF2B5EF4-FFF2-40B4-BE49-F238E27FC236}">
                <a16:creationId xmlns:a16="http://schemas.microsoft.com/office/drawing/2014/main" id="{EFFF51FB-E117-42D5-B29F-49F07B330650}"/>
              </a:ext>
            </a:extLst>
          </p:cNvPr>
          <p:cNvPicPr>
            <a:picLocks noChangeAspect="1"/>
          </p:cNvPicPr>
          <p:nvPr/>
        </p:nvPicPr>
        <p:blipFill>
          <a:blip r:embed="rId2"/>
          <a:stretch>
            <a:fillRect/>
          </a:stretch>
        </p:blipFill>
        <p:spPr>
          <a:xfrm>
            <a:off x="298039" y="305420"/>
            <a:ext cx="2659872" cy="866473"/>
          </a:xfrm>
          <a:prstGeom prst="rect">
            <a:avLst/>
          </a:prstGeom>
        </p:spPr>
      </p:pic>
    </p:spTree>
    <p:extLst>
      <p:ext uri="{BB962C8B-B14F-4D97-AF65-F5344CB8AC3E}">
        <p14:creationId xmlns:p14="http://schemas.microsoft.com/office/powerpoint/2010/main" val="29024817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14" name="Text Placeholder 11">
            <a:extLst>
              <a:ext uri="{FF2B5EF4-FFF2-40B4-BE49-F238E27FC236}">
                <a16:creationId xmlns:a16="http://schemas.microsoft.com/office/drawing/2014/main" id="{5A33786E-BA2A-7946-B8B0-AFD7EB6632A0}"/>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5" name="Text Placeholder 7">
            <a:extLst>
              <a:ext uri="{FF2B5EF4-FFF2-40B4-BE49-F238E27FC236}">
                <a16:creationId xmlns:a16="http://schemas.microsoft.com/office/drawing/2014/main" id="{B9228C5F-84CB-BF4A-8982-6BBE1AE9B203}"/>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1">
            <a:extLst>
              <a:ext uri="{FF2B5EF4-FFF2-40B4-BE49-F238E27FC236}">
                <a16:creationId xmlns:a16="http://schemas.microsoft.com/office/drawing/2014/main" id="{0AC708B6-8E29-B54E-B5BC-22D3F3A79D35}"/>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7" name="Text Placeholder 9">
            <a:extLst>
              <a:ext uri="{FF2B5EF4-FFF2-40B4-BE49-F238E27FC236}">
                <a16:creationId xmlns:a16="http://schemas.microsoft.com/office/drawing/2014/main" id="{6B6DD043-AF71-E04E-90DA-432FF63F1E38}"/>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ext Placeholder 11">
            <a:extLst>
              <a:ext uri="{FF2B5EF4-FFF2-40B4-BE49-F238E27FC236}">
                <a16:creationId xmlns:a16="http://schemas.microsoft.com/office/drawing/2014/main" id="{D2F0C722-74E8-854E-ABB2-95FEA2574037}"/>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9" name="Text Placeholder 7">
            <a:extLst>
              <a:ext uri="{FF2B5EF4-FFF2-40B4-BE49-F238E27FC236}">
                <a16:creationId xmlns:a16="http://schemas.microsoft.com/office/drawing/2014/main" id="{780F7ACC-145B-CF45-AAB9-7961394820DB}"/>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11">
            <a:extLst>
              <a:ext uri="{FF2B5EF4-FFF2-40B4-BE49-F238E27FC236}">
                <a16:creationId xmlns:a16="http://schemas.microsoft.com/office/drawing/2014/main" id="{8F66FABA-8AB7-CD44-B776-784790DE760C}"/>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21" name="Text Placeholder 9">
            <a:extLst>
              <a:ext uri="{FF2B5EF4-FFF2-40B4-BE49-F238E27FC236}">
                <a16:creationId xmlns:a16="http://schemas.microsoft.com/office/drawing/2014/main" id="{169B9E47-D4A7-8F4B-933F-AECD3FED40FA}"/>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16876D24-870A-4C04-9294-3311C48026DE}"/>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1576236142"/>
      </p:ext>
    </p:extLst>
  </p:cSld>
  <p:clrMapOvr>
    <a:masterClrMapping/>
  </p:clrMapOvr>
  <p:transition>
    <p:fade/>
  </p:transition>
  <p:hf sldNum="0" hdr="0" ftr="0" dt="0"/>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C901438-3FFE-4434-B7D5-BB7F2A80A080}"/>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11" name="Text Placeholder 11">
            <a:extLst>
              <a:ext uri="{FF2B5EF4-FFF2-40B4-BE49-F238E27FC236}">
                <a16:creationId xmlns:a16="http://schemas.microsoft.com/office/drawing/2014/main" id="{E8E2107F-D756-284E-A18C-EC19015DFDD3}"/>
              </a:ext>
            </a:extLst>
          </p:cNvPr>
          <p:cNvSpPr>
            <a:spLocks noGrp="1"/>
          </p:cNvSpPr>
          <p:nvPr>
            <p:ph type="body" sz="quarter" idx="16" hasCustomPrompt="1"/>
          </p:nvPr>
        </p:nvSpPr>
        <p:spPr>
          <a:xfrm>
            <a:off x="584201" y="166618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12" name="Text Placeholder 7">
            <a:extLst>
              <a:ext uri="{FF2B5EF4-FFF2-40B4-BE49-F238E27FC236}">
                <a16:creationId xmlns:a16="http://schemas.microsoft.com/office/drawing/2014/main" id="{EEDCCC92-5800-7840-A07F-7142E9682A16}"/>
              </a:ext>
            </a:extLst>
          </p:cNvPr>
          <p:cNvSpPr>
            <a:spLocks noGrp="1"/>
          </p:cNvSpPr>
          <p:nvPr>
            <p:ph type="body" sz="quarter" idx="14" hasCustomPrompt="1"/>
          </p:nvPr>
        </p:nvSpPr>
        <p:spPr>
          <a:xfrm>
            <a:off x="1052948" y="166618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3" name="Text Placeholder 11">
            <a:extLst>
              <a:ext uri="{FF2B5EF4-FFF2-40B4-BE49-F238E27FC236}">
                <a16:creationId xmlns:a16="http://schemas.microsoft.com/office/drawing/2014/main" id="{B59C73EE-192A-DC41-998B-295E17CA6792}"/>
              </a:ext>
            </a:extLst>
          </p:cNvPr>
          <p:cNvSpPr>
            <a:spLocks noGrp="1"/>
          </p:cNvSpPr>
          <p:nvPr>
            <p:ph type="body" sz="quarter" idx="17" hasCustomPrompt="1"/>
          </p:nvPr>
        </p:nvSpPr>
        <p:spPr>
          <a:xfrm>
            <a:off x="584201" y="204196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2" name="Text Placeholder 7">
            <a:extLst>
              <a:ext uri="{FF2B5EF4-FFF2-40B4-BE49-F238E27FC236}">
                <a16:creationId xmlns:a16="http://schemas.microsoft.com/office/drawing/2014/main" id="{78C925AD-00CE-2349-8207-C79406FC49D5}"/>
              </a:ext>
            </a:extLst>
          </p:cNvPr>
          <p:cNvSpPr>
            <a:spLocks noGrp="1"/>
          </p:cNvSpPr>
          <p:nvPr>
            <p:ph type="body" sz="quarter" idx="18" hasCustomPrompt="1"/>
          </p:nvPr>
        </p:nvSpPr>
        <p:spPr>
          <a:xfrm>
            <a:off x="1052948" y="204196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3" name="Text Placeholder 11">
            <a:extLst>
              <a:ext uri="{FF2B5EF4-FFF2-40B4-BE49-F238E27FC236}">
                <a16:creationId xmlns:a16="http://schemas.microsoft.com/office/drawing/2014/main" id="{31D50A13-4F84-9246-AAE0-27B2B8351740}"/>
              </a:ext>
            </a:extLst>
          </p:cNvPr>
          <p:cNvSpPr>
            <a:spLocks noGrp="1"/>
          </p:cNvSpPr>
          <p:nvPr>
            <p:ph type="body" sz="quarter" idx="19" hasCustomPrompt="1"/>
          </p:nvPr>
        </p:nvSpPr>
        <p:spPr>
          <a:xfrm>
            <a:off x="584201" y="241774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4" name="Text Placeholder 7">
            <a:extLst>
              <a:ext uri="{FF2B5EF4-FFF2-40B4-BE49-F238E27FC236}">
                <a16:creationId xmlns:a16="http://schemas.microsoft.com/office/drawing/2014/main" id="{804F4C3E-9FC0-DB4D-8D21-6D56432FE1C2}"/>
              </a:ext>
            </a:extLst>
          </p:cNvPr>
          <p:cNvSpPr>
            <a:spLocks noGrp="1"/>
          </p:cNvSpPr>
          <p:nvPr>
            <p:ph type="body" sz="quarter" idx="20" hasCustomPrompt="1"/>
          </p:nvPr>
        </p:nvSpPr>
        <p:spPr>
          <a:xfrm>
            <a:off x="1052948" y="2417749"/>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5" name="Text Placeholder 11">
            <a:extLst>
              <a:ext uri="{FF2B5EF4-FFF2-40B4-BE49-F238E27FC236}">
                <a16:creationId xmlns:a16="http://schemas.microsoft.com/office/drawing/2014/main" id="{63B61F84-ABD5-8648-B558-796006AA0455}"/>
              </a:ext>
            </a:extLst>
          </p:cNvPr>
          <p:cNvSpPr>
            <a:spLocks noGrp="1"/>
          </p:cNvSpPr>
          <p:nvPr>
            <p:ph type="body" sz="quarter" idx="21" hasCustomPrompt="1"/>
          </p:nvPr>
        </p:nvSpPr>
        <p:spPr>
          <a:xfrm>
            <a:off x="584201" y="280605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6" name="Text Placeholder 7">
            <a:extLst>
              <a:ext uri="{FF2B5EF4-FFF2-40B4-BE49-F238E27FC236}">
                <a16:creationId xmlns:a16="http://schemas.microsoft.com/office/drawing/2014/main" id="{26D69D38-758C-7B49-B3A5-187966E71965}"/>
              </a:ext>
            </a:extLst>
          </p:cNvPr>
          <p:cNvSpPr>
            <a:spLocks noGrp="1"/>
          </p:cNvSpPr>
          <p:nvPr>
            <p:ph type="body" sz="quarter" idx="22" hasCustomPrompt="1"/>
          </p:nvPr>
        </p:nvSpPr>
        <p:spPr>
          <a:xfrm>
            <a:off x="1052948" y="280605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7" name="Text Placeholder 11">
            <a:extLst>
              <a:ext uri="{FF2B5EF4-FFF2-40B4-BE49-F238E27FC236}">
                <a16:creationId xmlns:a16="http://schemas.microsoft.com/office/drawing/2014/main" id="{384E171F-B0E2-AA4E-9E98-C2FBBB1E35DF}"/>
              </a:ext>
            </a:extLst>
          </p:cNvPr>
          <p:cNvSpPr>
            <a:spLocks noGrp="1"/>
          </p:cNvSpPr>
          <p:nvPr>
            <p:ph type="body" sz="quarter" idx="23" hasCustomPrompt="1"/>
          </p:nvPr>
        </p:nvSpPr>
        <p:spPr>
          <a:xfrm>
            <a:off x="584201" y="318183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8" name="Text Placeholder 7">
            <a:extLst>
              <a:ext uri="{FF2B5EF4-FFF2-40B4-BE49-F238E27FC236}">
                <a16:creationId xmlns:a16="http://schemas.microsoft.com/office/drawing/2014/main" id="{EB5D655A-3EEA-3F46-8DF9-C02C9731BC5F}"/>
              </a:ext>
            </a:extLst>
          </p:cNvPr>
          <p:cNvSpPr>
            <a:spLocks noGrp="1"/>
          </p:cNvSpPr>
          <p:nvPr>
            <p:ph type="body" sz="quarter" idx="24" hasCustomPrompt="1"/>
          </p:nvPr>
        </p:nvSpPr>
        <p:spPr>
          <a:xfrm>
            <a:off x="1052948" y="318183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9" name="Text Placeholder 11">
            <a:extLst>
              <a:ext uri="{FF2B5EF4-FFF2-40B4-BE49-F238E27FC236}">
                <a16:creationId xmlns:a16="http://schemas.microsoft.com/office/drawing/2014/main" id="{6D3E8F46-A884-8546-8FB0-7E986E7FF094}"/>
              </a:ext>
            </a:extLst>
          </p:cNvPr>
          <p:cNvSpPr>
            <a:spLocks noGrp="1"/>
          </p:cNvSpPr>
          <p:nvPr>
            <p:ph type="body" sz="quarter" idx="25" hasCustomPrompt="1"/>
          </p:nvPr>
        </p:nvSpPr>
        <p:spPr>
          <a:xfrm>
            <a:off x="584201" y="355761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30" name="Text Placeholder 7">
            <a:extLst>
              <a:ext uri="{FF2B5EF4-FFF2-40B4-BE49-F238E27FC236}">
                <a16:creationId xmlns:a16="http://schemas.microsoft.com/office/drawing/2014/main" id="{2DC88330-CF4F-8042-AC6A-DE435746CEEF}"/>
              </a:ext>
            </a:extLst>
          </p:cNvPr>
          <p:cNvSpPr>
            <a:spLocks noGrp="1"/>
          </p:cNvSpPr>
          <p:nvPr>
            <p:ph type="body" sz="quarter" idx="26" hasCustomPrompt="1"/>
          </p:nvPr>
        </p:nvSpPr>
        <p:spPr>
          <a:xfrm>
            <a:off x="1052948" y="355761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5" name="Title 1">
            <a:extLst>
              <a:ext uri="{FF2B5EF4-FFF2-40B4-BE49-F238E27FC236}">
                <a16:creationId xmlns:a16="http://schemas.microsoft.com/office/drawing/2014/main" id="{E7F93F86-C8E9-4C2B-8A89-9651C91CBE8A}"/>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1022399679"/>
      </p:ext>
    </p:extLst>
  </p:cSld>
  <p:clrMapOvr>
    <a:masterClrMapping/>
  </p:clrMapOvr>
  <p:transition>
    <p:fade/>
  </p:transition>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slide">
    <p:bg>
      <p:bgPr>
        <a:solidFill>
          <a:schemeClr val="accent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7B9D4545-0309-F242-9ECB-265B5CCA5DD2}"/>
              </a:ext>
            </a:extLst>
          </p:cNvPr>
          <p:cNvPicPr>
            <a:picLocks noChangeAspect="1"/>
          </p:cNvPicPr>
          <p:nvPr/>
        </p:nvPicPr>
        <p:blipFill>
          <a:blip r:embed="rId2"/>
          <a:stretch>
            <a:fillRect/>
          </a:stretch>
        </p:blipFill>
        <p:spPr bwMode="black">
          <a:xfrm flipH="1">
            <a:off x="6597570" y="1177602"/>
            <a:ext cx="2514666" cy="2251398"/>
          </a:xfrm>
          <a:prstGeom prst="rect">
            <a:avLst/>
          </a:prstGeom>
        </p:spPr>
      </p:pic>
    </p:spTree>
    <p:extLst>
      <p:ext uri="{BB962C8B-B14F-4D97-AF65-F5344CB8AC3E}">
        <p14:creationId xmlns:p14="http://schemas.microsoft.com/office/powerpoint/2010/main" val="2545712507"/>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Quote slide 2">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2"/>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Company or position</a:t>
            </a:r>
          </a:p>
        </p:txBody>
      </p:sp>
      <p:pic>
        <p:nvPicPr>
          <p:cNvPr id="7" name="Picture 6">
            <a:extLst>
              <a:ext uri="{FF2B5EF4-FFF2-40B4-BE49-F238E27FC236}">
                <a16:creationId xmlns:a16="http://schemas.microsoft.com/office/drawing/2014/main" id="{B4C7BAD5-DFFC-8E4E-8AAD-1F5CA2CEC252}"/>
              </a:ext>
              <a:ext uri="{C183D7F6-B498-43B3-948B-1728B52AA6E4}">
                <adec:decorative xmlns:adec="http://schemas.microsoft.com/office/drawing/2017/decorative" val="1"/>
              </a:ext>
            </a:extLst>
          </p:cNvPr>
          <p:cNvPicPr>
            <a:picLocks noChangeAspect="1"/>
          </p:cNvPicPr>
          <p:nvPr/>
        </p:nvPicPr>
        <p:blipFill>
          <a:blip r:embed="rId2">
            <a:duotone>
              <a:schemeClr val="accent2">
                <a:shade val="45000"/>
                <a:satMod val="135000"/>
              </a:schemeClr>
              <a:prstClr val="white"/>
            </a:duotone>
          </a:blip>
          <a:srcRect/>
          <a:stretch/>
        </p:blipFill>
        <p:spPr>
          <a:xfrm flipH="1">
            <a:off x="7038169" y="1201415"/>
            <a:ext cx="2062492" cy="1842493"/>
          </a:xfrm>
          <a:prstGeom prst="rect">
            <a:avLst/>
          </a:prstGeom>
          <a:ln>
            <a:noFill/>
          </a:ln>
        </p:spPr>
      </p:pic>
    </p:spTree>
    <p:extLst>
      <p:ext uri="{BB962C8B-B14F-4D97-AF65-F5344CB8AC3E}">
        <p14:creationId xmlns:p14="http://schemas.microsoft.com/office/powerpoint/2010/main" val="3207001963"/>
      </p:ext>
    </p:extLst>
  </p:cSld>
  <p:clrMapOvr>
    <a:masterClrMapping/>
  </p:clrMapOvr>
  <p:transition>
    <p:fade/>
  </p:transition>
  <p:hf sldNum="0"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856477644"/>
      </p:ext>
    </p:extLst>
  </p:cSld>
  <p:clrMapOvr>
    <a:masterClrMapping/>
  </p:clrMapOvr>
  <p:transition>
    <p:fade/>
  </p:transition>
  <p:hf sldNum="0" hdr="0" ftr="0" dt="0"/>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125057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57339318"/>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1093594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7548189"/>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4748205"/>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83556537"/>
      </p:ext>
    </p:extLst>
  </p:cSld>
  <p:clrMapOvr>
    <a:masterClrMapping/>
  </p:clrMapOvr>
  <p:transition>
    <p:fade/>
  </p:transition>
  <p:hf sldNum="0" hdr="0" ftr="0" dt="0"/>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421705247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A9F33A1-14B1-4726-8529-AC08D4A61E12}"/>
              </a:ext>
            </a:extLst>
          </p:cNvPr>
          <p:cNvSpPr>
            <a:spLocks noGrp="1"/>
          </p:cNvSpPr>
          <p:nvPr>
            <p:ph type="body" sz="quarter" idx="10"/>
          </p:nvPr>
        </p:nvSpPr>
        <p:spPr>
          <a:xfrm>
            <a:off x="584200" y="966654"/>
            <a:ext cx="11018520" cy="307777"/>
          </a:xfrm>
        </p:spPr>
        <p:txBody>
          <a:bodyPr/>
          <a:lstStyle>
            <a:lvl1pPr>
              <a:buFont typeface="Arial" panose="020B0604020202020204" pitchFamily="34" charset="0"/>
              <a:buNone/>
              <a:defRPr sz="20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p:txBody>
      </p:sp>
      <p:sp>
        <p:nvSpPr>
          <p:cNvPr id="4" name="Text Placeholder 2">
            <a:extLst>
              <a:ext uri="{FF2B5EF4-FFF2-40B4-BE49-F238E27FC236}">
                <a16:creationId xmlns:a16="http://schemas.microsoft.com/office/drawing/2014/main" id="{5256EB4E-BF91-4252-BA32-FFD5AAF4AA54}"/>
              </a:ext>
            </a:extLst>
          </p:cNvPr>
          <p:cNvSpPr>
            <a:spLocks noGrp="1"/>
          </p:cNvSpPr>
          <p:nvPr>
            <p:ph type="body" sz="quarter" idx="11"/>
          </p:nvPr>
        </p:nvSpPr>
        <p:spPr>
          <a:xfrm>
            <a:off x="584200" y="2794980"/>
            <a:ext cx="5124048" cy="572464"/>
          </a:xfrm>
        </p:spPr>
        <p:txBody>
          <a:bodyPr/>
          <a:lstStyle>
            <a:lvl1pPr marL="0" indent="0">
              <a:buFont typeface="Arial" panose="020B0604020202020204" pitchFamily="34" charset="0"/>
              <a:buNone/>
              <a:defRPr sz="18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a:p>
            <a:pPr lvl="1"/>
            <a:r>
              <a:rPr lang="en-US" dirty="0"/>
              <a:t>Second level</a:t>
            </a:r>
          </a:p>
        </p:txBody>
      </p:sp>
      <p:pic>
        <p:nvPicPr>
          <p:cNvPr id="5" name="Picture 4">
            <a:extLst>
              <a:ext uri="{FF2B5EF4-FFF2-40B4-BE49-F238E27FC236}">
                <a16:creationId xmlns:a16="http://schemas.microsoft.com/office/drawing/2014/main" id="{95C679E9-C364-449F-8463-676B7000F4A3}"/>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spTree>
    <p:extLst>
      <p:ext uri="{BB962C8B-B14F-4D97-AF65-F5344CB8AC3E}">
        <p14:creationId xmlns:p14="http://schemas.microsoft.com/office/powerpoint/2010/main" val="121595104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Title on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6095999" y="457200"/>
            <a:ext cx="5510783" cy="430887"/>
          </a:xfrm>
        </p:spPr>
        <p:txBody>
          <a:bodyPr/>
          <a:lstStyle/>
          <a:p>
            <a:r>
              <a:rPr lang="en-US" dirty="0"/>
              <a:t>Click to edit Master title style</a:t>
            </a:r>
          </a:p>
        </p:txBody>
      </p:sp>
    </p:spTree>
    <p:extLst>
      <p:ext uri="{BB962C8B-B14F-4D97-AF65-F5344CB8AC3E}">
        <p14:creationId xmlns:p14="http://schemas.microsoft.com/office/powerpoint/2010/main" val="342165436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pic>
        <p:nvPicPr>
          <p:cNvPr id="3" name="Picture 2">
            <a:extLst>
              <a:ext uri="{FF2B5EF4-FFF2-40B4-BE49-F238E27FC236}">
                <a16:creationId xmlns:a16="http://schemas.microsoft.com/office/drawing/2014/main" id="{039F2E5E-512C-4CD8-A1AB-977FA6497F03}"/>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88295213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2603049766"/>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220827576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Teams photo">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30907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Content Placeholder 4">
            <a:extLst>
              <a:ext uri="{FF2B5EF4-FFF2-40B4-BE49-F238E27FC236}">
                <a16:creationId xmlns:a16="http://schemas.microsoft.com/office/drawing/2014/main" id="{32C4CD77-6F12-0D4B-9249-0CA3D240592B}"/>
              </a:ext>
            </a:extLst>
          </p:cNvPr>
          <p:cNvSpPr>
            <a:spLocks noGrp="1"/>
          </p:cNvSpPr>
          <p:nvPr>
            <p:ph sz="quarter" idx="12" hasCustomPrompt="1"/>
          </p:nvPr>
        </p:nvSpPr>
        <p:spPr>
          <a:xfrm>
            <a:off x="5081314" y="1588081"/>
            <a:ext cx="6553634" cy="3681838"/>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65176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Tree>
    <p:extLst>
      <p:ext uri="{BB962C8B-B14F-4D97-AF65-F5344CB8AC3E}">
        <p14:creationId xmlns:p14="http://schemas.microsoft.com/office/powerpoint/2010/main" val="2119190629"/>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Teams photo + phon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023637"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
        <p:nvSpPr>
          <p:cNvPr id="11" name="Content Placeholder 4">
            <a:extLst>
              <a:ext uri="{FF2B5EF4-FFF2-40B4-BE49-F238E27FC236}">
                <a16:creationId xmlns:a16="http://schemas.microsoft.com/office/drawing/2014/main" id="{38A04320-DCC6-0B47-8DBD-C5AD49DFC65B}"/>
              </a:ext>
            </a:extLst>
          </p:cNvPr>
          <p:cNvSpPr>
            <a:spLocks noGrp="1"/>
          </p:cNvSpPr>
          <p:nvPr>
            <p:ph sz="quarter" idx="12" hasCustomPrompt="1"/>
          </p:nvPr>
        </p:nvSpPr>
        <p:spPr>
          <a:xfrm>
            <a:off x="4906862" y="1371691"/>
            <a:ext cx="6343444" cy="3568707"/>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46888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2" name="Content Placeholder 4">
            <a:extLst>
              <a:ext uri="{FF2B5EF4-FFF2-40B4-BE49-F238E27FC236}">
                <a16:creationId xmlns:a16="http://schemas.microsoft.com/office/drawing/2014/main" id="{A3E8EFB4-9443-754C-827B-DB6C17DCE940}"/>
              </a:ext>
            </a:extLst>
          </p:cNvPr>
          <p:cNvSpPr>
            <a:spLocks noGrp="1"/>
          </p:cNvSpPr>
          <p:nvPr>
            <p:ph sz="quarter" idx="13" hasCustomPrompt="1"/>
          </p:nvPr>
        </p:nvSpPr>
        <p:spPr>
          <a:xfrm>
            <a:off x="10124563" y="1936793"/>
            <a:ext cx="1739891" cy="3768420"/>
          </a:xfrm>
          <a:prstGeom prst="roundRect">
            <a:avLst>
              <a:gd name="adj" fmla="val 8222"/>
            </a:avLst>
          </a:prstGeom>
          <a:blipFill>
            <a:blip r:embed="rId3"/>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920240" bIns="0" anchor="ctr" anchorCtr="0">
            <a:noAutofit/>
          </a:bodyPr>
          <a:lstStyle>
            <a:lvl1pPr marL="0" indent="0" algn="l">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a:t>
            </a:r>
            <a:br>
              <a:rPr lang="en-US"/>
            </a:br>
            <a:r>
              <a:rPr lang="en-US"/>
              <a:t>photo here </a:t>
            </a:r>
            <a:br>
              <a:rPr lang="en-US"/>
            </a:br>
            <a:r>
              <a:rPr lang="en-US"/>
              <a:t>or click or tap icon below 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22683395"/>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eams photo 2">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031693"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031693"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5906A360-8D81-A641-AC84-67059C28AFB3}"/>
              </a:ext>
            </a:extLst>
          </p:cNvPr>
          <p:cNvSpPr>
            <a:spLocks noGrp="1"/>
          </p:cNvSpPr>
          <p:nvPr>
            <p:ph sz="quarter" idx="12" hasCustomPrompt="1"/>
          </p:nvPr>
        </p:nvSpPr>
        <p:spPr>
          <a:xfrm>
            <a:off x="6584236" y="345044"/>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8" name="Content Placeholder 4">
            <a:extLst>
              <a:ext uri="{FF2B5EF4-FFF2-40B4-BE49-F238E27FC236}">
                <a16:creationId xmlns:a16="http://schemas.microsoft.com/office/drawing/2014/main" id="{349BC391-BBA0-004E-B574-CD332AEA5D8B}"/>
              </a:ext>
            </a:extLst>
          </p:cNvPr>
          <p:cNvSpPr>
            <a:spLocks noGrp="1"/>
          </p:cNvSpPr>
          <p:nvPr>
            <p:ph sz="quarter" idx="13" hasCustomPrompt="1"/>
          </p:nvPr>
        </p:nvSpPr>
        <p:spPr>
          <a:xfrm>
            <a:off x="6584235" y="3601522"/>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2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a:t>
            </a:r>
            <a:br>
              <a:rPr lang="en-US"/>
            </a:br>
            <a:r>
              <a:rPr lang="en-US"/>
              <a:t>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982542067"/>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Teams photo 3">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16861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168619" cy="950108"/>
          </a:xfrm>
          <a:prstGeom prst="rect">
            <a:avLst/>
          </a:prstGeom>
        </p:spPr>
        <p:txBody>
          <a:bodyPr/>
          <a:lstStyle>
            <a:lvl1pPr>
              <a:defRPr sz="2600"/>
            </a:lvl1pPr>
          </a:lstStyle>
          <a:p>
            <a:r>
              <a:rPr lang="en-US"/>
              <a:t>Click to edit Master title style</a:t>
            </a:r>
          </a:p>
        </p:txBody>
      </p:sp>
      <p:sp>
        <p:nvSpPr>
          <p:cNvPr id="9" name="Content Placeholder 4">
            <a:extLst>
              <a:ext uri="{FF2B5EF4-FFF2-40B4-BE49-F238E27FC236}">
                <a16:creationId xmlns:a16="http://schemas.microsoft.com/office/drawing/2014/main" id="{3DBECAC5-9647-EB45-BA62-C1EF56A17D71}"/>
              </a:ext>
            </a:extLst>
          </p:cNvPr>
          <p:cNvSpPr>
            <a:spLocks noGrp="1"/>
          </p:cNvSpPr>
          <p:nvPr>
            <p:ph sz="quarter" idx="13" hasCustomPrompt="1"/>
          </p:nvPr>
        </p:nvSpPr>
        <p:spPr>
          <a:xfrm>
            <a:off x="8584442" y="605499"/>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0" name="Content Placeholder 4">
            <a:extLst>
              <a:ext uri="{FF2B5EF4-FFF2-40B4-BE49-F238E27FC236}">
                <a16:creationId xmlns:a16="http://schemas.microsoft.com/office/drawing/2014/main" id="{F096AFB9-2030-0440-8E5B-E188CD4A2700}"/>
              </a:ext>
            </a:extLst>
          </p:cNvPr>
          <p:cNvSpPr>
            <a:spLocks noGrp="1"/>
          </p:cNvSpPr>
          <p:nvPr>
            <p:ph sz="quarter" idx="14" hasCustomPrompt="1"/>
          </p:nvPr>
        </p:nvSpPr>
        <p:spPr>
          <a:xfrm>
            <a:off x="8584442" y="2558346"/>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1" name="Content Placeholder 4">
            <a:extLst>
              <a:ext uri="{FF2B5EF4-FFF2-40B4-BE49-F238E27FC236}">
                <a16:creationId xmlns:a16="http://schemas.microsoft.com/office/drawing/2014/main" id="{97BB1C31-06A6-AB4D-A7EC-63EFA068AE37}"/>
              </a:ext>
            </a:extLst>
          </p:cNvPr>
          <p:cNvSpPr>
            <a:spLocks noGrp="1"/>
          </p:cNvSpPr>
          <p:nvPr>
            <p:ph sz="quarter" idx="15" hasCustomPrompt="1"/>
          </p:nvPr>
        </p:nvSpPr>
        <p:spPr>
          <a:xfrm>
            <a:off x="8584442" y="4511193"/>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513383399"/>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10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445710"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445710"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FBCB2226-D1CC-534A-8F34-ED05335F143C}"/>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1089907354"/>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11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198616"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198616" cy="950108"/>
          </a:xfrm>
          <a:prstGeom prst="rect">
            <a:avLst/>
          </a:prstGeom>
        </p:spPr>
        <p:txBody>
          <a:bodyPr/>
          <a:lstStyle>
            <a:lvl1pPr>
              <a:defRPr sz="2600"/>
            </a:lvl1pPr>
          </a:lstStyle>
          <a:p>
            <a:r>
              <a:rPr lang="en-US"/>
              <a:t>Click to edit Master title style</a:t>
            </a:r>
          </a:p>
        </p:txBody>
      </p:sp>
      <p:sp>
        <p:nvSpPr>
          <p:cNvPr id="5" name="Content Placeholder 4">
            <a:extLst>
              <a:ext uri="{FF2B5EF4-FFF2-40B4-BE49-F238E27FC236}">
                <a16:creationId xmlns:a16="http://schemas.microsoft.com/office/drawing/2014/main" id="{20089D16-8111-6D4B-A9F1-35AF1D1AF2B3}"/>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
        <p:nvSpPr>
          <p:cNvPr id="8" name="Content Placeholder 4">
            <a:extLst>
              <a:ext uri="{FF2B5EF4-FFF2-40B4-BE49-F238E27FC236}">
                <a16:creationId xmlns:a16="http://schemas.microsoft.com/office/drawing/2014/main" id="{FDB2F18D-8957-1947-A3FC-E12746E7FFC7}"/>
              </a:ext>
            </a:extLst>
          </p:cNvPr>
          <p:cNvSpPr>
            <a:spLocks noGrp="1"/>
          </p:cNvSpPr>
          <p:nvPr>
            <p:ph sz="quarter" idx="13" hasCustomPrompt="1"/>
          </p:nvPr>
        </p:nvSpPr>
        <p:spPr>
          <a:xfrm>
            <a:off x="606934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2633006908"/>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934818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1541382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4779336"/>
      </p:ext>
    </p:extLst>
  </p:cSld>
  <p:clrMapOvr>
    <a:masterClrMapping/>
  </p:clrMapOvr>
  <p:transition>
    <p:fade/>
  </p:transition>
  <p:hf sldNum="0" hdr="0" ftr="0" dt="0"/>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2151079"/>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52399297"/>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861784884"/>
      </p:ext>
    </p:extLst>
  </p:cSld>
  <p:clrMapOvr>
    <a:masterClrMapping/>
  </p:clrMapOvr>
  <p:transition>
    <p:fade/>
  </p:transition>
  <p:hf sldNum="0" hdr="0" ftr="0" dt="0"/>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232324435"/>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760931034"/>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208257153"/>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93549759"/>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113970326"/>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6384882" y="904346"/>
            <a:ext cx="4452451"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585216" y="904348"/>
            <a:ext cx="5392251"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6384882" y="613834"/>
            <a:ext cx="4452451"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583639" y="613836"/>
            <a:ext cx="5393828"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8298953"/>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68C214-DFA7-41BA-8A6C-2589D0DBF582}"/>
              </a:ext>
              <a:ext uri="{C183D7F6-B498-43B3-948B-1728B52AA6E4}">
                <adec:decorative xmlns:adec="http://schemas.microsoft.com/office/drawing/2017/decorative" val="1"/>
              </a:ext>
            </a:extLst>
          </p:cNvPr>
          <p:cNvSpPr/>
          <p:nvPr userDrawn="1"/>
        </p:nvSpPr>
        <p:spPr bwMode="auto">
          <a:xfrm>
            <a:off x="6921661" y="0"/>
            <a:ext cx="5270339" cy="685800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AEED950A-895A-4274-BD9F-2A1BE17ADB19}"/>
              </a:ext>
              <a:ext uri="{C183D7F6-B498-43B3-948B-1728B52AA6E4}">
                <adec:decorative xmlns:adec="http://schemas.microsoft.com/office/drawing/2017/decorative" val="1"/>
              </a:ext>
            </a:extLst>
          </p:cNvPr>
          <p:cNvPicPr>
            <a:picLocks noChangeAspect="1"/>
          </p:cNvPicPr>
          <p:nvPr userDrawn="1"/>
        </p:nvPicPr>
        <p:blipFill rotWithShape="1">
          <a:blip r:embed="rId2"/>
          <a:srcRect l="10648" t="218" r="9708" b="50555"/>
          <a:stretch/>
        </p:blipFill>
        <p:spPr>
          <a:xfrm>
            <a:off x="6921661" y="4247909"/>
            <a:ext cx="5270339" cy="2610091"/>
          </a:xfrm>
          <a:prstGeom prst="rect">
            <a:avLst/>
          </a:prstGeom>
          <a:ln>
            <a:noFill/>
          </a:ln>
        </p:spPr>
      </p:pic>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7575015" y="585788"/>
            <a:ext cx="3963629" cy="430887"/>
          </a:xfrm>
        </p:spPr>
        <p:txBody>
          <a:bodyPr anchor="t" anchorCtr="0"/>
          <a:lstStyle>
            <a:lvl1pPr>
              <a:defRPr>
                <a:solidFill>
                  <a:schemeClr val="bg1"/>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588263" y="585788"/>
            <a:ext cx="5824112" cy="5683249"/>
          </a:xfrm>
        </p:spPr>
        <p:txBody>
          <a:bodyPr anchor="ctr"/>
          <a:lstStyle>
            <a:lvl1pPr marL="231775" indent="-231775">
              <a:spcAft>
                <a:spcPts val="600"/>
              </a:spcAft>
              <a:buFont typeface="Wingdings" panose="05000000000000000000" pitchFamily="2" charset="2"/>
              <a:buChar char=""/>
              <a:defRPr/>
            </a:lvl1pPr>
          </a:lstStyle>
          <a:p>
            <a:pPr lvl="0"/>
            <a:r>
              <a:rPr lang="en-US" dirty="0"/>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22353339"/>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itle &amp; Non-bulleted text 50/50">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588263" y="457200"/>
            <a:ext cx="5096780" cy="430887"/>
          </a:xfrm>
        </p:spPr>
        <p:txBody>
          <a:bodyPr/>
          <a:lstStyle/>
          <a:p>
            <a:r>
              <a:rPr lang="en-US" dirty="0"/>
              <a:t>Click to edit Master title style</a:t>
            </a:r>
          </a:p>
        </p:txBody>
      </p:sp>
      <p:sp>
        <p:nvSpPr>
          <p:cNvPr id="4" name="Text Placeholder 3"/>
          <p:cNvSpPr>
            <a:spLocks noGrp="1"/>
          </p:cNvSpPr>
          <p:nvPr>
            <p:ph type="body" sz="quarter" idx="10"/>
          </p:nvPr>
        </p:nvSpPr>
        <p:spPr>
          <a:xfrm>
            <a:off x="586390" y="1434370"/>
            <a:ext cx="5096780" cy="1612749"/>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5">
            <a:extLst>
              <a:ext uri="{FF2B5EF4-FFF2-40B4-BE49-F238E27FC236}">
                <a16:creationId xmlns:a16="http://schemas.microsoft.com/office/drawing/2014/main" id="{B648ACC7-10C3-4EF8-B7F7-C354B3BE7D58}"/>
              </a:ext>
            </a:extLst>
          </p:cNvPr>
          <p:cNvSpPr/>
          <p:nvPr userDrawn="1"/>
        </p:nvSpPr>
        <p:spPr bwMode="auto">
          <a:xfrm>
            <a:off x="6395722" y="0"/>
            <a:ext cx="5796278" cy="6858000"/>
          </a:xfrm>
          <a:prstGeom prst="rect">
            <a:avLst/>
          </a:prstGeom>
          <a:solidFill>
            <a:srgbClr val="3E1D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3712E635-8EC3-4743-8CF8-BC30D24FC768}"/>
              </a:ext>
            </a:extLst>
          </p:cNvPr>
          <p:cNvPicPr>
            <a:picLocks noChangeAspect="1"/>
          </p:cNvPicPr>
          <p:nvPr userDrawn="1"/>
        </p:nvPicPr>
        <p:blipFill rotWithShape="1">
          <a:blip r:embed="rId2"/>
          <a:srcRect l="29496" t="732" r="19816" b="24421"/>
          <a:stretch/>
        </p:blipFill>
        <p:spPr>
          <a:xfrm>
            <a:off x="6395722" y="-1"/>
            <a:ext cx="5796278" cy="6858001"/>
          </a:xfrm>
          <a:prstGeom prst="rect">
            <a:avLst/>
          </a:prstGeom>
          <a:ln>
            <a:noFill/>
          </a:ln>
        </p:spPr>
      </p:pic>
    </p:spTree>
    <p:extLst>
      <p:ext uri="{BB962C8B-B14F-4D97-AF65-F5344CB8AC3E}">
        <p14:creationId xmlns:p14="http://schemas.microsoft.com/office/powerpoint/2010/main" val="288695428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Developer Code Layout full p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3829983710"/>
      </p:ext>
    </p:extLst>
  </p:cSld>
  <p:clrMapOvr>
    <a:masterClrMapping/>
  </p:clrMapOvr>
  <p:transition>
    <p:fade/>
  </p:transition>
  <p:hf sldNum="0" hdr="0" ftr="0" dt="0"/>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979193922"/>
      </p:ext>
    </p:extLst>
  </p:cSld>
  <p:clrMapOvr>
    <a:masterClrMapping/>
  </p:clrMapOvr>
  <p:transition>
    <p:fade/>
  </p:transition>
  <p:hf sldNum="0" hdr="0" ftr="0" dt="0"/>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394081878"/>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098583060"/>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611856457"/>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799950276"/>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Dem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D35442-16E2-40E7-B291-AB69783EF8E8}"/>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p:cNvSpPr>
            <a:spLocks noGrp="1"/>
          </p:cNvSpPr>
          <p:nvPr>
            <p:ph type="title" hasCustomPrompt="1"/>
          </p:nvPr>
        </p:nvSpPr>
        <p:spPr>
          <a:xfrm>
            <a:off x="585216" y="1864180"/>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1">
                    <a:lumMod val="40000"/>
                    <a:lumOff val="60000"/>
                  </a:schemeClr>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2808276"/>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9697040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413254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Section Title graphic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
        <p:nvSpPr>
          <p:cNvPr id="5" name="Rectangle 4">
            <a:extLst>
              <a:ext uri="{FF2B5EF4-FFF2-40B4-BE49-F238E27FC236}">
                <a16:creationId xmlns:a16="http://schemas.microsoft.com/office/drawing/2014/main" id="{7F1925CC-BA9D-4D40-B695-B957CD033741}"/>
              </a:ext>
            </a:extLst>
          </p:cNvPr>
          <p:cNvSpPr/>
          <p:nvPr/>
        </p:nvSpPr>
        <p:spPr bwMode="auto">
          <a:xfrm>
            <a:off x="6395722" y="0"/>
            <a:ext cx="5796278" cy="685800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6" name="Picture 5">
            <a:extLst>
              <a:ext uri="{FF2B5EF4-FFF2-40B4-BE49-F238E27FC236}">
                <a16:creationId xmlns:a16="http://schemas.microsoft.com/office/drawing/2014/main" id="{95AE0640-138F-254C-8405-5BB88675B5E9}"/>
              </a:ext>
            </a:extLst>
          </p:cNvPr>
          <p:cNvPicPr>
            <a:picLocks noChangeAspect="1"/>
          </p:cNvPicPr>
          <p:nvPr/>
        </p:nvPicPr>
        <p:blipFill rotWithShape="1">
          <a:blip r:embed="rId2"/>
          <a:srcRect l="29496" t="732" r="19816" b="24421"/>
          <a:stretch/>
        </p:blipFill>
        <p:spPr>
          <a:xfrm>
            <a:off x="6395722" y="-1"/>
            <a:ext cx="5796278" cy="6858001"/>
          </a:xfrm>
          <a:prstGeom prst="rect">
            <a:avLst/>
          </a:prstGeom>
        </p:spPr>
      </p:pic>
    </p:spTree>
    <p:extLst>
      <p:ext uri="{BB962C8B-B14F-4D97-AF65-F5344CB8AC3E}">
        <p14:creationId xmlns:p14="http://schemas.microsoft.com/office/powerpoint/2010/main" val="5678470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Section Title photo">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0F739808-4725-B142-9FAB-65DB691EBEFA}"/>
              </a:ext>
            </a:extLst>
          </p:cNvPr>
          <p:cNvSpPr>
            <a:spLocks noGrp="1"/>
          </p:cNvSpPr>
          <p:nvPr>
            <p:ph type="pic" sz="quarter" idx="11" hasCustomPrompt="1"/>
          </p:nvPr>
        </p:nvSpPr>
        <p:spPr>
          <a:xfrm>
            <a:off x="6395720" y="0"/>
            <a:ext cx="5796279"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1311312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9071381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8194930"/>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99.xml><?xml version="1.0" encoding="utf-8"?>
<p:sldLayout xmlns:a="http://schemas.openxmlformats.org/drawingml/2006/main" xmlns:r="http://schemas.openxmlformats.org/officeDocument/2006/relationships" xmlns:p="http://schemas.openxmlformats.org/presentationml/2006/main">
  <p:cSld name="Closing logo slide">
    <p:bg>
      <p:bgPr>
        <a:solidFill>
          <a:schemeClr val="accent2"/>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Picture 4" descr="Microsoft Teams Logo">
            <a:extLst>
              <a:ext uri="{FF2B5EF4-FFF2-40B4-BE49-F238E27FC236}">
                <a16:creationId xmlns:a16="http://schemas.microsoft.com/office/drawing/2014/main" id="{286FD364-646F-4818-9F75-F213E270A1C1}"/>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1267134619"/>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100.xml><?xml version="1.0" encoding="utf-8"?>
<p:sldLayout xmlns:a="http://schemas.openxmlformats.org/drawingml/2006/main" xmlns:r="http://schemas.openxmlformats.org/officeDocument/2006/relationships" xmlns:p="http://schemas.openxmlformats.org/presentationml/2006/main">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a:xfrm>
            <a:off x="588263" y="497541"/>
            <a:ext cx="11018520" cy="430887"/>
          </a:xfrm>
        </p:spPr>
        <p:txBody>
          <a:bodyPr/>
          <a:lstStyle>
            <a:lvl1pPr>
              <a:defRPr sz="2800">
                <a:solidFill>
                  <a:srgbClr val="000000"/>
                </a:solidFill>
              </a:defRPr>
            </a:lvl1pPr>
          </a:lstStyle>
          <a:p>
            <a:r>
              <a:rPr lang="en-US"/>
              <a:t>Click to edit Master title style</a:t>
            </a:r>
          </a:p>
        </p:txBody>
      </p:sp>
    </p:spTree>
    <p:extLst>
      <p:ext uri="{BB962C8B-B14F-4D97-AF65-F5344CB8AC3E}">
        <p14:creationId xmlns:p14="http://schemas.microsoft.com/office/powerpoint/2010/main" val="2769910172"/>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Divider">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D35442-16E2-40E7-B291-AB69783EF8E8}"/>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p:cNvSpPr>
            <a:spLocks noGrp="1"/>
          </p:cNvSpPr>
          <p:nvPr>
            <p:ph type="title" hasCustomPrompt="1"/>
          </p:nvPr>
        </p:nvSpPr>
        <p:spPr>
          <a:xfrm>
            <a:off x="585216" y="1864180"/>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Tree>
    <p:extLst>
      <p:ext uri="{BB962C8B-B14F-4D97-AF65-F5344CB8AC3E}">
        <p14:creationId xmlns:p14="http://schemas.microsoft.com/office/powerpoint/2010/main" val="33291934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55.xml"/><Relationship Id="rId18" Type="http://schemas.openxmlformats.org/officeDocument/2006/relationships/slideLayout" Target="../slideLayouts/slideLayout60.xml"/><Relationship Id="rId26" Type="http://schemas.openxmlformats.org/officeDocument/2006/relationships/slideLayout" Target="../slideLayouts/slideLayout68.xml"/><Relationship Id="rId39" Type="http://schemas.openxmlformats.org/officeDocument/2006/relationships/slideLayout" Target="../slideLayouts/slideLayout81.xml"/><Relationship Id="rId21" Type="http://schemas.openxmlformats.org/officeDocument/2006/relationships/slideLayout" Target="../slideLayouts/slideLayout63.xml"/><Relationship Id="rId34" Type="http://schemas.openxmlformats.org/officeDocument/2006/relationships/slideLayout" Target="../slideLayouts/slideLayout76.xml"/><Relationship Id="rId42" Type="http://schemas.openxmlformats.org/officeDocument/2006/relationships/slideLayout" Target="../slideLayouts/slideLayout84.xml"/><Relationship Id="rId47" Type="http://schemas.openxmlformats.org/officeDocument/2006/relationships/slideLayout" Target="../slideLayouts/slideLayout89.xml"/><Relationship Id="rId50" Type="http://schemas.openxmlformats.org/officeDocument/2006/relationships/slideLayout" Target="../slideLayouts/slideLayout92.xml"/><Relationship Id="rId55" Type="http://schemas.openxmlformats.org/officeDocument/2006/relationships/slideLayout" Target="../slideLayouts/slideLayout97.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6" Type="http://schemas.openxmlformats.org/officeDocument/2006/relationships/slideLayout" Target="../slideLayouts/slideLayout58.xml"/><Relationship Id="rId29" Type="http://schemas.openxmlformats.org/officeDocument/2006/relationships/slideLayout" Target="../slideLayouts/slideLayout71.xml"/><Relationship Id="rId11" Type="http://schemas.openxmlformats.org/officeDocument/2006/relationships/slideLayout" Target="../slideLayouts/slideLayout53.xml"/><Relationship Id="rId24" Type="http://schemas.openxmlformats.org/officeDocument/2006/relationships/slideLayout" Target="../slideLayouts/slideLayout66.xml"/><Relationship Id="rId32" Type="http://schemas.openxmlformats.org/officeDocument/2006/relationships/slideLayout" Target="../slideLayouts/slideLayout74.xml"/><Relationship Id="rId37" Type="http://schemas.openxmlformats.org/officeDocument/2006/relationships/slideLayout" Target="../slideLayouts/slideLayout79.xml"/><Relationship Id="rId40" Type="http://schemas.openxmlformats.org/officeDocument/2006/relationships/slideLayout" Target="../slideLayouts/slideLayout82.xml"/><Relationship Id="rId45" Type="http://schemas.openxmlformats.org/officeDocument/2006/relationships/slideLayout" Target="../slideLayouts/slideLayout87.xml"/><Relationship Id="rId53" Type="http://schemas.openxmlformats.org/officeDocument/2006/relationships/slideLayout" Target="../slideLayouts/slideLayout95.xml"/><Relationship Id="rId58" Type="http://schemas.openxmlformats.org/officeDocument/2006/relationships/slideLayout" Target="../slideLayouts/slideLayout100.xml"/><Relationship Id="rId5" Type="http://schemas.openxmlformats.org/officeDocument/2006/relationships/slideLayout" Target="../slideLayouts/slideLayout47.xml"/><Relationship Id="rId61" Type="http://schemas.openxmlformats.org/officeDocument/2006/relationships/image" Target="../media/image1.emf"/><Relationship Id="rId19" Type="http://schemas.openxmlformats.org/officeDocument/2006/relationships/slideLayout" Target="../slideLayouts/slideLayout61.xml"/><Relationship Id="rId14" Type="http://schemas.openxmlformats.org/officeDocument/2006/relationships/slideLayout" Target="../slideLayouts/slideLayout56.xml"/><Relationship Id="rId22" Type="http://schemas.openxmlformats.org/officeDocument/2006/relationships/slideLayout" Target="../slideLayouts/slideLayout64.xml"/><Relationship Id="rId27" Type="http://schemas.openxmlformats.org/officeDocument/2006/relationships/slideLayout" Target="../slideLayouts/slideLayout69.xml"/><Relationship Id="rId30" Type="http://schemas.openxmlformats.org/officeDocument/2006/relationships/slideLayout" Target="../slideLayouts/slideLayout72.xml"/><Relationship Id="rId35" Type="http://schemas.openxmlformats.org/officeDocument/2006/relationships/slideLayout" Target="../slideLayouts/slideLayout77.xml"/><Relationship Id="rId43" Type="http://schemas.openxmlformats.org/officeDocument/2006/relationships/slideLayout" Target="../slideLayouts/slideLayout85.xml"/><Relationship Id="rId48" Type="http://schemas.openxmlformats.org/officeDocument/2006/relationships/slideLayout" Target="../slideLayouts/slideLayout90.xml"/><Relationship Id="rId56" Type="http://schemas.openxmlformats.org/officeDocument/2006/relationships/slideLayout" Target="../slideLayouts/slideLayout98.xml"/><Relationship Id="rId8" Type="http://schemas.openxmlformats.org/officeDocument/2006/relationships/slideLayout" Target="../slideLayouts/slideLayout50.xml"/><Relationship Id="rId51" Type="http://schemas.openxmlformats.org/officeDocument/2006/relationships/slideLayout" Target="../slideLayouts/slideLayout93.xml"/><Relationship Id="rId3" Type="http://schemas.openxmlformats.org/officeDocument/2006/relationships/slideLayout" Target="../slideLayouts/slideLayout45.xml"/><Relationship Id="rId12" Type="http://schemas.openxmlformats.org/officeDocument/2006/relationships/slideLayout" Target="../slideLayouts/slideLayout54.xml"/><Relationship Id="rId17" Type="http://schemas.openxmlformats.org/officeDocument/2006/relationships/slideLayout" Target="../slideLayouts/slideLayout59.xml"/><Relationship Id="rId25" Type="http://schemas.openxmlformats.org/officeDocument/2006/relationships/slideLayout" Target="../slideLayouts/slideLayout67.xml"/><Relationship Id="rId33" Type="http://schemas.openxmlformats.org/officeDocument/2006/relationships/slideLayout" Target="../slideLayouts/slideLayout75.xml"/><Relationship Id="rId38" Type="http://schemas.openxmlformats.org/officeDocument/2006/relationships/slideLayout" Target="../slideLayouts/slideLayout80.xml"/><Relationship Id="rId46" Type="http://schemas.openxmlformats.org/officeDocument/2006/relationships/slideLayout" Target="../slideLayouts/slideLayout88.xml"/><Relationship Id="rId59" Type="http://schemas.openxmlformats.org/officeDocument/2006/relationships/slideLayout" Target="../slideLayouts/slideLayout101.xml"/><Relationship Id="rId20" Type="http://schemas.openxmlformats.org/officeDocument/2006/relationships/slideLayout" Target="../slideLayouts/slideLayout62.xml"/><Relationship Id="rId41" Type="http://schemas.openxmlformats.org/officeDocument/2006/relationships/slideLayout" Target="../slideLayouts/slideLayout83.xml"/><Relationship Id="rId54" Type="http://schemas.openxmlformats.org/officeDocument/2006/relationships/slideLayout" Target="../slideLayouts/slideLayout96.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5" Type="http://schemas.openxmlformats.org/officeDocument/2006/relationships/slideLayout" Target="../slideLayouts/slideLayout57.xml"/><Relationship Id="rId23" Type="http://schemas.openxmlformats.org/officeDocument/2006/relationships/slideLayout" Target="../slideLayouts/slideLayout65.xml"/><Relationship Id="rId28" Type="http://schemas.openxmlformats.org/officeDocument/2006/relationships/slideLayout" Target="../slideLayouts/slideLayout70.xml"/><Relationship Id="rId36" Type="http://schemas.openxmlformats.org/officeDocument/2006/relationships/slideLayout" Target="../slideLayouts/slideLayout78.xml"/><Relationship Id="rId49" Type="http://schemas.openxmlformats.org/officeDocument/2006/relationships/slideLayout" Target="../slideLayouts/slideLayout91.xml"/><Relationship Id="rId57" Type="http://schemas.openxmlformats.org/officeDocument/2006/relationships/slideLayout" Target="../slideLayouts/slideLayout99.xml"/><Relationship Id="rId10" Type="http://schemas.openxmlformats.org/officeDocument/2006/relationships/slideLayout" Target="../slideLayouts/slideLayout52.xml"/><Relationship Id="rId31" Type="http://schemas.openxmlformats.org/officeDocument/2006/relationships/slideLayout" Target="../slideLayouts/slideLayout73.xml"/><Relationship Id="rId44" Type="http://schemas.openxmlformats.org/officeDocument/2006/relationships/slideLayout" Target="../slideLayouts/slideLayout86.xml"/><Relationship Id="rId52" Type="http://schemas.openxmlformats.org/officeDocument/2006/relationships/slideLayout" Target="../slideLayouts/slideLayout94.xml"/><Relationship Id="rId60" Type="http://schemas.openxmlformats.org/officeDocument/2006/relationships/theme" Target="../theme/theme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4816" y="510988"/>
            <a:ext cx="11018520" cy="430887"/>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5"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3EA0EB9C-6768-4BBC-98DD-00562909E15C}"/>
              </a:ext>
              <a:ext uri="{C183D7F6-B498-43B3-948B-1728B52AA6E4}">
                <adec:decorative xmlns:adec="http://schemas.microsoft.com/office/drawing/2017/decorative" val="0"/>
              </a:ext>
            </a:extLst>
          </p:cNvPr>
          <p:cNvPicPr>
            <a:picLocks noChangeAspect="1"/>
          </p:cNvPicPr>
          <p:nvPr/>
        </p:nvPicPr>
        <p:blipFill rotWithShape="1">
          <a:blip r:embed="rId44" cstate="screen">
            <a:extLst>
              <a:ext uri="{28A0092B-C50C-407E-A947-70E740481C1C}">
                <a14:useLocalDpi xmlns:a14="http://schemas.microsoft.com/office/drawing/2010/main"/>
              </a:ext>
            </a:extLst>
          </a:blip>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3446020018"/>
      </p:ext>
    </p:extLst>
  </p:cSld>
  <p:clrMap bg1="lt1" tx1="dk1" bg2="lt2" tx2="dk2" accent1="accent1" accent2="accent2" accent3="accent3" accent4="accent4" accent5="accent5" accent6="accent6" hlink="hlink" folHlink="folHlink"/>
  <p:sldLayoutIdLst>
    <p:sldLayoutId id="2147484162" r:id="rId1"/>
    <p:sldLayoutId id="2147484332" r:id="rId2"/>
    <p:sldLayoutId id="2147484163" r:id="rId3"/>
    <p:sldLayoutId id="2147484335" r:id="rId4"/>
    <p:sldLayoutId id="2147484164" r:id="rId5"/>
    <p:sldLayoutId id="2147484392" r:id="rId6"/>
    <p:sldLayoutId id="2147484166" r:id="rId7"/>
    <p:sldLayoutId id="2147484167" r:id="rId8"/>
    <p:sldLayoutId id="2147484168" r:id="rId9"/>
    <p:sldLayoutId id="2147484355" r:id="rId10"/>
    <p:sldLayoutId id="2147484169" r:id="rId11"/>
    <p:sldLayoutId id="2147484170" r:id="rId12"/>
    <p:sldLayoutId id="2147484171" r:id="rId13"/>
    <p:sldLayoutId id="2147484330" r:id="rId14"/>
    <p:sldLayoutId id="2147484173" r:id="rId15"/>
    <p:sldLayoutId id="2147484174" r:id="rId16"/>
    <p:sldLayoutId id="2147484175" r:id="rId17"/>
    <p:sldLayoutId id="2147484176" r:id="rId18"/>
    <p:sldLayoutId id="2147484177" r:id="rId19"/>
    <p:sldLayoutId id="2147484179" r:id="rId20"/>
    <p:sldLayoutId id="2147484334" r:id="rId21"/>
    <p:sldLayoutId id="2147484185" r:id="rId22"/>
    <p:sldLayoutId id="2147484331" r:id="rId23"/>
    <p:sldLayoutId id="2147484333" r:id="rId24"/>
    <p:sldLayoutId id="2147484188" r:id="rId25"/>
    <p:sldLayoutId id="2147484336" r:id="rId26"/>
    <p:sldLayoutId id="2147484337" r:id="rId27"/>
    <p:sldLayoutId id="2147484338" r:id="rId28"/>
    <p:sldLayoutId id="2147484339" r:id="rId29"/>
    <p:sldLayoutId id="2147484340" r:id="rId30"/>
    <p:sldLayoutId id="2147484341" r:id="rId31"/>
    <p:sldLayoutId id="2147484344" r:id="rId32"/>
    <p:sldLayoutId id="2147484345" r:id="rId33"/>
    <p:sldLayoutId id="2147484346" r:id="rId34"/>
    <p:sldLayoutId id="2147484347" r:id="rId35"/>
    <p:sldLayoutId id="2147484348" r:id="rId36"/>
    <p:sldLayoutId id="2147484349" r:id="rId37"/>
    <p:sldLayoutId id="2147484350" r:id="rId38"/>
    <p:sldLayoutId id="2147484351" r:id="rId39"/>
    <p:sldLayoutId id="2147484352" r:id="rId40"/>
    <p:sldLayoutId id="2147484353" r:id="rId41"/>
    <p:sldLayoutId id="2147484354" r:id="rId42"/>
  </p:sldLayoutIdLst>
  <p:transition>
    <p:fade/>
  </p:transition>
  <p:txStyles>
    <p:titleStyle>
      <a:lvl1pPr algn="l" defTabSz="932742" rtl="0" eaLnBrk="1" latinLnBrk="0" hangingPunct="1">
        <a:lnSpc>
          <a:spcPct val="100000"/>
        </a:lnSpc>
        <a:spcBef>
          <a:spcPct val="0"/>
        </a:spcBef>
        <a:buNone/>
        <a:defRPr lang="en-US" sz="2800" b="0" kern="1200" cap="none" spc="-50" baseline="0" dirty="0" smtClean="0">
          <a:ln w="3175">
            <a:noFill/>
          </a:ln>
          <a:solidFill>
            <a:srgbClr val="000000"/>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30887"/>
          </a:xfrm>
          <a:prstGeom prst="rect">
            <a:avLst/>
          </a:prstGeom>
        </p:spPr>
        <p:txBody>
          <a:bodyPr vert="horz" wrap="square" lIns="0" tIns="0" rIns="0" bIns="0" rtlCol="0" anchor="t">
            <a:spAutoFit/>
          </a:bodyPr>
          <a:lstStyle/>
          <a:p>
            <a:r>
              <a:rPr lang="en-US" dirty="0"/>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50" name="Text Placeholder 3">
            <a:extLst>
              <a:ext uri="{FF2B5EF4-FFF2-40B4-BE49-F238E27FC236}">
                <a16:creationId xmlns:a16="http://schemas.microsoft.com/office/drawing/2014/main" id="{779F468F-4BAD-400D-B734-61032F99696D}"/>
              </a:ext>
            </a:extLst>
          </p:cNvPr>
          <p:cNvSpPr>
            <a:spLocks noGrp="1"/>
          </p:cNvSpPr>
          <p:nvPr>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1" name="GRID" hidden="1">
            <a:extLst>
              <a:ext uri="{FF2B5EF4-FFF2-40B4-BE49-F238E27FC236}">
                <a16:creationId xmlns:a16="http://schemas.microsoft.com/office/drawing/2014/main" id="{D29CAA59-4543-4447-AF39-75C34B2E8835}"/>
              </a:ext>
            </a:extLst>
          </p:cNvPr>
          <p:cNvGrpSpPr/>
          <p:nvPr userDrawn="1"/>
        </p:nvGrpSpPr>
        <p:grpSpPr>
          <a:xfrm>
            <a:off x="0" y="0"/>
            <a:ext cx="12192000" cy="6858000"/>
            <a:chOff x="0" y="0"/>
            <a:chExt cx="12192000" cy="6858000"/>
          </a:xfrm>
        </p:grpSpPr>
        <p:cxnSp>
          <p:nvCxnSpPr>
            <p:cNvPr id="52" name="Straight Connector 51">
              <a:extLst>
                <a:ext uri="{FF2B5EF4-FFF2-40B4-BE49-F238E27FC236}">
                  <a16:creationId xmlns:a16="http://schemas.microsoft.com/office/drawing/2014/main" id="{7665D89D-A647-4964-AF35-C2985C033064}"/>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6AF6B52-69FC-4DC2-A3C3-EE4D6D3CDEAA}"/>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4BAA492-561F-4B75-8559-61342FED8F08}"/>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4E939FFA-045C-41F8-A428-A046FBCB42D0}"/>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EF6740E-3CFA-427A-9195-F4327E5CB574}"/>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2CC79E2E-0227-458A-AF8F-9535048D363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2E17F4D-46B4-49A1-AFBE-361B8A1CFEC9}"/>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E61EC02-AC74-4080-BE78-50A6430E5CF0}"/>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9214BC1-F212-40D3-A807-AAF3FC837552}"/>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5A6B89B-932E-4363-960D-B314D595F2D9}"/>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D57D146-6585-430C-9C67-8196AB46E08D}"/>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F0F8DE2-7AD2-4D82-B580-A9B3FC8DA205}"/>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CB667D5-8525-4103-BBBF-9A8DB76CE28F}"/>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3D3D208-4189-42DC-89DB-70443C153690}"/>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274148F-2F97-4711-8208-43BB8AFFAA15}"/>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5949FFF-124F-4A9F-AE42-44411A3755A6}"/>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F996BCBE-EA91-41DC-843B-FE30A94E525F}"/>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9BB756AE-09D3-4EE9-8DC4-54366AEEB023}"/>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113CE12-87B2-4A10-881B-CF90A6BE129F}"/>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8A11768-0622-427C-A520-9A08BB4CB95D}"/>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B64663F-E9E0-445F-BA91-2126914926DF}"/>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BF550B7-FB3D-4276-B0DB-0F780B0D3B6D}"/>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FC1D56A-9F08-4E92-A00B-9C4BFA33E38F}"/>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E1FF204-E79A-4E96-A04B-550FBE1209CC}"/>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5652A56-BC1A-4508-91D3-7DFC08E9C14E}"/>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914D5CD-FAB2-44C0-979A-252157117E98}"/>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4F6F9B3-6216-466F-97E7-6B13516A05AE}"/>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11C7CA38-8F9D-44D8-A744-2DC1C1339694}"/>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FB3E3C2-0BC5-4C2F-BF4F-54BB3BD3F4CF}"/>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B265AE12-4430-4DEA-9C3F-129D4B09FDA7}"/>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9DA56090-9167-4AF9-B1FD-52EB2C93292D}"/>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6F9E21F-A9BA-4243-8542-C518DEB9A8D4}"/>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04A6FAC-AF23-4648-8D3A-3E3EC3B1ABE4}"/>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D3160509-8995-4985-8B40-4E3D291EDA44}"/>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86" name=".64 square" hidden="1">
            <a:extLst>
              <a:ext uri="{FF2B5EF4-FFF2-40B4-BE49-F238E27FC236}">
                <a16:creationId xmlns:a16="http://schemas.microsoft.com/office/drawing/2014/main" id="{A1153AC4-DB5F-4A2B-8B4B-5278D5ED0A43}"/>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7" name=".32 square" hidden="1">
            <a:extLst>
              <a:ext uri="{FF2B5EF4-FFF2-40B4-BE49-F238E27FC236}">
                <a16:creationId xmlns:a16="http://schemas.microsoft.com/office/drawing/2014/main" id="{8CEF05CC-7293-4981-9B4F-613252C2F14B}"/>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8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ACA5534D-CF9D-4779-B5A5-D20006C0FC34}"/>
              </a:ext>
              <a:ext uri="{C183D7F6-B498-43B3-948B-1728B52AA6E4}">
                <adec:decorative xmlns:adec="http://schemas.microsoft.com/office/drawing/2017/decorative" val="0"/>
              </a:ext>
            </a:extLst>
          </p:cNvPr>
          <p:cNvPicPr>
            <a:picLocks noChangeAspect="1"/>
          </p:cNvPicPr>
          <p:nvPr userDrawn="1"/>
        </p:nvPicPr>
        <p:blipFill rotWithShape="1">
          <a:blip r:embed="rId61" cstate="screen">
            <a:extLst>
              <a:ext uri="{28A0092B-C50C-407E-A947-70E740481C1C}">
                <a14:useLocalDpi xmlns:a14="http://schemas.microsoft.com/office/drawing/2010/main"/>
              </a:ext>
            </a:extLst>
          </a:blip>
          <a:srcRect l="762"/>
          <a:stretch/>
        </p:blipFill>
        <p:spPr>
          <a:xfrm rot="5400000">
            <a:off x="-4241298" y="2843774"/>
            <a:ext cx="6858000" cy="1170455"/>
          </a:xfrm>
          <a:prstGeom prst="rect">
            <a:avLst/>
          </a:prstGeom>
        </p:spPr>
      </p:pic>
      <p:grpSp>
        <p:nvGrpSpPr>
          <p:cNvPr id="6" name="Group 5">
            <a:extLst>
              <a:ext uri="{FF2B5EF4-FFF2-40B4-BE49-F238E27FC236}">
                <a16:creationId xmlns:a16="http://schemas.microsoft.com/office/drawing/2014/main" id="{E2E31D8B-33D7-4D36-A917-9FCD4EF1F49A}"/>
              </a:ext>
            </a:extLst>
          </p:cNvPr>
          <p:cNvGrpSpPr>
            <a:grpSpLocks noGrp="1" noUngrp="1" noRot="1" noMove="1" noResize="1"/>
          </p:cNvGrpSpPr>
          <p:nvPr userDrawn="1"/>
        </p:nvGrpSpPr>
        <p:grpSpPr>
          <a:xfrm>
            <a:off x="6093459" y="3428997"/>
            <a:ext cx="6847849" cy="4181358"/>
            <a:chOff x="6093459" y="3428997"/>
            <a:chExt cx="6847849" cy="4181358"/>
          </a:xfrm>
        </p:grpSpPr>
        <p:cxnSp>
          <p:nvCxnSpPr>
            <p:cNvPr id="89" name="Straight Connector 88">
              <a:extLst>
                <a:ext uri="{FF2B5EF4-FFF2-40B4-BE49-F238E27FC236}">
                  <a16:creationId xmlns:a16="http://schemas.microsoft.com/office/drawing/2014/main" id="{213B9916-97D8-4240-8528-857346D6EC5F}"/>
                </a:ext>
              </a:extLst>
            </p:cNvPr>
            <p:cNvCxnSpPr>
              <a:cxnSpLocks noGrp="1" noRot="1" noMove="1" noResize="1" noEditPoints="1" noAdjustHandles="1" noChangeArrowheads="1" noChangeShapeType="1"/>
            </p:cNvCxnSpPr>
            <p:nvPr userDrawn="1"/>
          </p:nvCxnSpPr>
          <p:spPr>
            <a:xfrm flipH="1">
              <a:off x="12223677" y="3428997"/>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0" name="Straight Connector 89">
              <a:extLst>
                <a:ext uri="{FF2B5EF4-FFF2-40B4-BE49-F238E27FC236}">
                  <a16:creationId xmlns:a16="http://schemas.microsoft.com/office/drawing/2014/main" id="{FBF70DFE-E8FA-48EF-B24F-AA01A7D59240}"/>
                </a:ext>
              </a:extLst>
            </p:cNvPr>
            <p:cNvCxnSpPr>
              <a:cxnSpLocks noGrp="1" noRot="1" noMove="1" noResize="1" noEditPoints="1" noAdjustHandles="1" noChangeArrowheads="1" noChangeShapeType="1"/>
            </p:cNvCxnSpPr>
            <p:nvPr userDrawn="1"/>
          </p:nvCxnSpPr>
          <p:spPr>
            <a:xfrm rot="5400000" flipH="1">
              <a:off x="5734644" y="7251540"/>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sp>
          <p:nvSpPr>
            <p:cNvPr id="91" name="Rectangle 90">
              <a:extLst>
                <a:ext uri="{FF2B5EF4-FFF2-40B4-BE49-F238E27FC236}">
                  <a16:creationId xmlns:a16="http://schemas.microsoft.com/office/drawing/2014/main" id="{88299BC0-E73A-410F-95F9-4F0996258E0D}"/>
                </a:ext>
              </a:extLst>
            </p:cNvPr>
            <p:cNvSpPr>
              <a:spLocks noGrp="1" noRot="1" noMove="1" noResize="1" noEditPoints="1" noAdjustHandles="1" noChangeArrowheads="1" noChangeShapeType="1"/>
            </p:cNvSpPr>
            <p:nvPr userDrawn="1"/>
          </p:nvSpPr>
          <p:spPr bwMode="auto">
            <a:xfrm>
              <a:off x="7002684" y="7022591"/>
              <a:ext cx="4282632" cy="535677"/>
            </a:xfrm>
            <a:prstGeom prst="rect">
              <a:avLst/>
            </a:prstGeom>
            <a:no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760" tIns="146304" rIns="36576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2000" b="1" dirty="0">
                  <a:solidFill>
                    <a:srgbClr val="FF0000"/>
                  </a:solidFill>
                  <a:ea typeface="Segoe UI" pitchFamily="34" charset="0"/>
                  <a:cs typeface="Segoe UI" pitchFamily="34" charset="0"/>
                </a:rPr>
                <a:t>“Stand Out” Presenter Area</a:t>
              </a:r>
              <a:endParaRPr lang="en-US" sz="2000" b="0" i="1" dirty="0">
                <a:solidFill>
                  <a:srgbClr val="FF0000"/>
                </a:solidFill>
                <a:ea typeface="Segoe UI" pitchFamily="34" charset="0"/>
                <a:cs typeface="Segoe UI" pitchFamily="34" charset="0"/>
              </a:endParaRPr>
            </a:p>
          </p:txBody>
        </p:sp>
        <p:cxnSp>
          <p:nvCxnSpPr>
            <p:cNvPr id="92" name="Straight Connector 91">
              <a:extLst>
                <a:ext uri="{FF2B5EF4-FFF2-40B4-BE49-F238E27FC236}">
                  <a16:creationId xmlns:a16="http://schemas.microsoft.com/office/drawing/2014/main" id="{6B8C8758-4C32-40E3-9B82-2E7FD68201EE}"/>
                </a:ext>
              </a:extLst>
            </p:cNvPr>
            <p:cNvCxnSpPr>
              <a:cxnSpLocks noGrp="1" noRot="1" noMove="1" noResize="1" noEditPoints="1" noAdjustHandles="1" noChangeArrowheads="1" noChangeShapeType="1"/>
            </p:cNvCxnSpPr>
            <p:nvPr userDrawn="1"/>
          </p:nvCxnSpPr>
          <p:spPr>
            <a:xfrm>
              <a:off x="10857053" y="7294941"/>
              <a:ext cx="1794076" cy="0"/>
            </a:xfrm>
            <a:prstGeom prst="line">
              <a:avLst/>
            </a:prstGeom>
            <a:solidFill>
              <a:schemeClr val="tx2">
                <a:lumMod val="20000"/>
                <a:lumOff val="80000"/>
              </a:schemeClr>
            </a:solidFill>
            <a:ln w="38100">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3" name="Straight Connector 92">
              <a:extLst>
                <a:ext uri="{FF2B5EF4-FFF2-40B4-BE49-F238E27FC236}">
                  <a16:creationId xmlns:a16="http://schemas.microsoft.com/office/drawing/2014/main" id="{363626D5-D594-4A87-A153-462C6196FE1B}"/>
                </a:ext>
              </a:extLst>
            </p:cNvPr>
            <p:cNvCxnSpPr>
              <a:cxnSpLocks noGrp="1" noRot="1" noMove="1" noResize="1" noEditPoints="1" noAdjustHandles="1" noChangeArrowheads="1" noChangeShapeType="1"/>
            </p:cNvCxnSpPr>
            <p:nvPr userDrawn="1"/>
          </p:nvCxnSpPr>
          <p:spPr>
            <a:xfrm flipH="1">
              <a:off x="6093459" y="7294941"/>
              <a:ext cx="1383787"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5" name="Straight Connector 94">
              <a:extLst>
                <a:ext uri="{FF2B5EF4-FFF2-40B4-BE49-F238E27FC236}">
                  <a16:creationId xmlns:a16="http://schemas.microsoft.com/office/drawing/2014/main" id="{C34B2017-EB17-41CE-AF1B-DACD9422C7A1}"/>
                </a:ext>
              </a:extLst>
            </p:cNvPr>
            <p:cNvCxnSpPr>
              <a:cxnSpLocks noGrp="1" noRot="1" noMove="1" noResize="1" noEditPoints="1" noAdjustHandles="1" noChangeArrowheads="1" noChangeShapeType="1"/>
            </p:cNvCxnSpPr>
            <p:nvPr userDrawn="1"/>
          </p:nvCxnSpPr>
          <p:spPr>
            <a:xfrm flipV="1">
              <a:off x="12651128" y="3428997"/>
              <a:ext cx="1" cy="3865944"/>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grpSp>
    </p:spTree>
    <p:extLst>
      <p:ext uri="{BB962C8B-B14F-4D97-AF65-F5344CB8AC3E}">
        <p14:creationId xmlns:p14="http://schemas.microsoft.com/office/powerpoint/2010/main" val="4157546301"/>
      </p:ext>
    </p:extLst>
  </p:cSld>
  <p:clrMap bg1="lt1" tx1="dk1" bg2="lt2" tx2="dk2" accent1="accent1" accent2="accent2" accent3="accent3" accent4="accent4" accent5="accent5" accent6="accent6" hlink="hlink" folHlink="folHlink"/>
  <p:sldLayoutIdLst>
    <p:sldLayoutId id="2147484394" r:id="rId1"/>
    <p:sldLayoutId id="2147484395" r:id="rId2"/>
    <p:sldLayoutId id="2147484396" r:id="rId3"/>
    <p:sldLayoutId id="2147484397" r:id="rId4"/>
    <p:sldLayoutId id="2147484398" r:id="rId5"/>
    <p:sldLayoutId id="2147484399" r:id="rId6"/>
    <p:sldLayoutId id="2147484400" r:id="rId7"/>
    <p:sldLayoutId id="2147484401" r:id="rId8"/>
    <p:sldLayoutId id="2147484402" r:id="rId9"/>
    <p:sldLayoutId id="2147484403" r:id="rId10"/>
    <p:sldLayoutId id="2147484404" r:id="rId11"/>
    <p:sldLayoutId id="2147484405" r:id="rId12"/>
    <p:sldLayoutId id="2147484406" r:id="rId13"/>
    <p:sldLayoutId id="2147484407" r:id="rId14"/>
    <p:sldLayoutId id="2147484408" r:id="rId15"/>
    <p:sldLayoutId id="2147484409" r:id="rId16"/>
    <p:sldLayoutId id="2147484410" r:id="rId17"/>
    <p:sldLayoutId id="2147484411" r:id="rId18"/>
    <p:sldLayoutId id="2147484412" r:id="rId19"/>
    <p:sldLayoutId id="2147484452" r:id="rId20"/>
    <p:sldLayoutId id="2147484413" r:id="rId21"/>
    <p:sldLayoutId id="2147484414" r:id="rId22"/>
    <p:sldLayoutId id="2147484415" r:id="rId23"/>
    <p:sldLayoutId id="2147484416" r:id="rId24"/>
    <p:sldLayoutId id="2147484417" r:id="rId25"/>
    <p:sldLayoutId id="2147484418" r:id="rId26"/>
    <p:sldLayoutId id="2147484419" r:id="rId27"/>
    <p:sldLayoutId id="2147484420" r:id="rId28"/>
    <p:sldLayoutId id="2147484421" r:id="rId29"/>
    <p:sldLayoutId id="2147484422" r:id="rId30"/>
    <p:sldLayoutId id="2147484423" r:id="rId31"/>
    <p:sldLayoutId id="2147484424" r:id="rId32"/>
    <p:sldLayoutId id="2147484425" r:id="rId33"/>
    <p:sldLayoutId id="2147484426" r:id="rId34"/>
    <p:sldLayoutId id="2147484427" r:id="rId35"/>
    <p:sldLayoutId id="2147484428" r:id="rId36"/>
    <p:sldLayoutId id="2147484429" r:id="rId37"/>
    <p:sldLayoutId id="2147484430" r:id="rId38"/>
    <p:sldLayoutId id="2147484431" r:id="rId39"/>
    <p:sldLayoutId id="2147484432" r:id="rId40"/>
    <p:sldLayoutId id="2147484433" r:id="rId41"/>
    <p:sldLayoutId id="2147484434" r:id="rId42"/>
    <p:sldLayoutId id="2147484435" r:id="rId43"/>
    <p:sldLayoutId id="2147484436" r:id="rId44"/>
    <p:sldLayoutId id="2147484437" r:id="rId45"/>
    <p:sldLayoutId id="2147484438" r:id="rId46"/>
    <p:sldLayoutId id="2147484439" r:id="rId47"/>
    <p:sldLayoutId id="2147484440" r:id="rId48"/>
    <p:sldLayoutId id="2147484441" r:id="rId49"/>
    <p:sldLayoutId id="2147484442" r:id="rId50"/>
    <p:sldLayoutId id="2147484443" r:id="rId51"/>
    <p:sldLayoutId id="2147484444" r:id="rId52"/>
    <p:sldLayoutId id="2147484445" r:id="rId53"/>
    <p:sldLayoutId id="2147484446" r:id="rId54"/>
    <p:sldLayoutId id="2147484447" r:id="rId55"/>
    <p:sldLayoutId id="2147484448" r:id="rId56"/>
    <p:sldLayoutId id="2147484449" r:id="rId57"/>
    <p:sldLayoutId id="2147484450" r:id="rId58"/>
    <p:sldLayoutId id="2147484451" r:id="rId59"/>
  </p:sldLayoutIdLst>
  <p:transition>
    <p:fade/>
  </p:transition>
  <p:hf sldNum="0" hdr="0" ftr="0" dt="0"/>
  <p:txStyles>
    <p:titleStyle>
      <a:lvl1pPr algn="l" defTabSz="932742" rtl="0" eaLnBrk="1" latinLnBrk="0" hangingPunct="1">
        <a:lnSpc>
          <a:spcPct val="10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xml"/><Relationship Id="rId1" Type="http://schemas.openxmlformats.org/officeDocument/2006/relationships/slideLayout" Target="../slideLayouts/slideLayout6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1.xml"/></Relationships>
</file>

<file path=ppt/slides/_rels/slide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5.xml"/><Relationship Id="rId1" Type="http://schemas.openxmlformats.org/officeDocument/2006/relationships/slideLayout" Target="../slideLayouts/slideLayout61.xml"/><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xml"/><Relationship Id="rId1" Type="http://schemas.openxmlformats.org/officeDocument/2006/relationships/slideLayout" Target="../slideLayouts/slideLayout61.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4.xml"/></Relationships>
</file>

<file path=ppt/slides/_rels/slide1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0.xml"/><Relationship Id="rId1" Type="http://schemas.openxmlformats.org/officeDocument/2006/relationships/slideLayout" Target="../slideLayouts/slideLayout61.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61.xml"/><Relationship Id="rId4" Type="http://schemas.openxmlformats.org/officeDocument/2006/relationships/image" Target="../media/image52.jpeg"/></Relationships>
</file>

<file path=ppt/slides/_rels/slide1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2.xml"/><Relationship Id="rId1" Type="http://schemas.openxmlformats.org/officeDocument/2006/relationships/slideLayout" Target="../slideLayouts/slideLayout61.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3.xml"/><Relationship Id="rId1" Type="http://schemas.openxmlformats.org/officeDocument/2006/relationships/slideLayout" Target="../slideLayouts/slideLayout61.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4.xml"/><Relationship Id="rId1" Type="http://schemas.openxmlformats.org/officeDocument/2006/relationships/slideLayout" Target="../slideLayouts/slideLayout61.xml"/></Relationships>
</file>

<file path=ppt/slides/_rels/slide1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5.xml"/><Relationship Id="rId1" Type="http://schemas.openxmlformats.org/officeDocument/2006/relationships/slideLayout" Target="../slideLayouts/slideLayout61.xml"/><Relationship Id="rId5" Type="http://schemas.openxmlformats.org/officeDocument/2006/relationships/image" Target="../media/image57.png"/><Relationship Id="rId4" Type="http://schemas.openxmlformats.org/officeDocument/2006/relationships/hyperlink" Target="https://connectivity.office.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6.xml"/><Relationship Id="rId1" Type="http://schemas.openxmlformats.org/officeDocument/2006/relationships/slideLayout" Target="../slideLayouts/slideLayout61.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1.xml"/></Relationships>
</file>

<file path=ppt/slides/_rels/slide1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8.xml"/><Relationship Id="rId1" Type="http://schemas.openxmlformats.org/officeDocument/2006/relationships/slideLayout" Target="../slideLayouts/slideLayout61.xml"/></Relationships>
</file>

<file path=ppt/slides/_rels/slide2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9.xml"/><Relationship Id="rId1" Type="http://schemas.openxmlformats.org/officeDocument/2006/relationships/slideLayout" Target="../slideLayouts/slideLayout61.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1.xml"/></Relationships>
</file>

<file path=ppt/slides/_rels/slide2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3.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4.xml"/><Relationship Id="rId1" Type="http://schemas.openxmlformats.org/officeDocument/2006/relationships/slideLayout" Target="../slideLayouts/slideLayout62.xml"/><Relationship Id="rId5" Type="http://schemas.openxmlformats.org/officeDocument/2006/relationships/image" Target="../media/image64.png"/><Relationship Id="rId4" Type="http://schemas.openxmlformats.org/officeDocument/2006/relationships/image" Target="../media/image63.png"/></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5.xml"/><Relationship Id="rId1" Type="http://schemas.openxmlformats.org/officeDocument/2006/relationships/slideLayout" Target="../slideLayouts/slideLayout62.xml"/><Relationship Id="rId5" Type="http://schemas.openxmlformats.org/officeDocument/2006/relationships/image" Target="../media/image66.png"/><Relationship Id="rId4" Type="http://schemas.openxmlformats.org/officeDocument/2006/relationships/image" Target="../media/image65.png"/></Relationships>
</file>

<file path=ppt/slides/_rels/slide2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6.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7.xml"/><Relationship Id="rId1" Type="http://schemas.openxmlformats.org/officeDocument/2006/relationships/slideLayout" Target="../slideLayouts/slideLayout61.xml"/><Relationship Id="rId4" Type="http://schemas.openxmlformats.org/officeDocument/2006/relationships/image" Target="../media/image48.png"/></Relationships>
</file>

<file path=ppt/slides/_rels/slide2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8.xml"/><Relationship Id="rId1" Type="http://schemas.openxmlformats.org/officeDocument/2006/relationships/slideLayout" Target="../slideLayouts/slideLayout61.xml"/><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9.xml"/><Relationship Id="rId1" Type="http://schemas.openxmlformats.org/officeDocument/2006/relationships/slideLayout" Target="../slideLayouts/slideLayout61.xml"/><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1.xml"/></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1.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69.svg"/></Relationships>
</file>

<file path=ppt/slides/_rels/slide33.xml.rels><?xml version="1.0" encoding="UTF-8" standalone="yes"?>
<Relationships xmlns="http://schemas.openxmlformats.org/package/2006/relationships"><Relationship Id="rId3" Type="http://schemas.openxmlformats.org/officeDocument/2006/relationships/hyperlink" Target="https://admin.microsoft.com/" TargetMode="External"/><Relationship Id="rId2" Type="http://schemas.openxmlformats.org/officeDocument/2006/relationships/notesSlide" Target="../notesSlides/notesSlide32.xml"/><Relationship Id="rId1" Type="http://schemas.openxmlformats.org/officeDocument/2006/relationships/slideLayout" Target="../slideLayouts/slideLayout62.xml"/><Relationship Id="rId5" Type="http://schemas.openxmlformats.org/officeDocument/2006/relationships/image" Target="../media/image48.png"/><Relationship Id="rId4" Type="http://schemas.openxmlformats.org/officeDocument/2006/relationships/image" Target="../media/image70.png"/></Relationships>
</file>

<file path=ppt/slides/_rels/slide3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3.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3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4.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5.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6.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7.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8.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4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9.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0.xml"/><Relationship Id="rId1" Type="http://schemas.openxmlformats.org/officeDocument/2006/relationships/slideLayout" Target="../slideLayouts/slideLayout62.xml"/><Relationship Id="rId4" Type="http://schemas.openxmlformats.org/officeDocument/2006/relationships/image" Target="../media/image78.png"/></Relationships>
</file>

<file path=ppt/slides/_rels/slide4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1.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4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2.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4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3.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4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4.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4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5.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6.xml"/><Relationship Id="rId1" Type="http://schemas.openxmlformats.org/officeDocument/2006/relationships/slideLayout" Target="../slideLayouts/slideLayout6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7.xml"/><Relationship Id="rId1" Type="http://schemas.openxmlformats.org/officeDocument/2006/relationships/slideLayout" Target="../slideLayouts/slideLayout64.xml"/></Relationships>
</file>

<file path=ppt/slides/_rels/slide5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48.xml"/><Relationship Id="rId1" Type="http://schemas.openxmlformats.org/officeDocument/2006/relationships/slideLayout" Target="../slideLayouts/slideLayout64.xml"/><Relationship Id="rId5" Type="http://schemas.openxmlformats.org/officeDocument/2006/relationships/image" Target="../media/image48.png"/><Relationship Id="rId4" Type="http://schemas.openxmlformats.org/officeDocument/2006/relationships/image" Target="../media/image80.jpeg"/></Relationships>
</file>

<file path=ppt/slides/_rels/slide5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9.xml"/><Relationship Id="rId1" Type="http://schemas.openxmlformats.org/officeDocument/2006/relationships/slideLayout" Target="../slideLayouts/slideLayout61.xml"/><Relationship Id="rId4" Type="http://schemas.openxmlformats.org/officeDocument/2006/relationships/image" Target="../media/image48.png"/></Relationships>
</file>

<file path=ppt/slides/_rels/slide5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50.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82.png"/></Relationships>
</file>

<file path=ppt/slides/_rels/slide53.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83.png"/><Relationship Id="rId7" Type="http://schemas.openxmlformats.org/officeDocument/2006/relationships/image" Target="../media/image68.png"/><Relationship Id="rId2" Type="http://schemas.openxmlformats.org/officeDocument/2006/relationships/notesSlide" Target="../notesSlides/notesSlide51.xml"/><Relationship Id="rId1" Type="http://schemas.openxmlformats.org/officeDocument/2006/relationships/slideLayout" Target="../slideLayouts/slideLayout61.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 Id="rId9" Type="http://schemas.openxmlformats.org/officeDocument/2006/relationships/image" Target="../media/image48.png"/></Relationships>
</file>

<file path=ppt/slides/_rels/slide5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52.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87.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5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53.xml"/><Relationship Id="rId1" Type="http://schemas.openxmlformats.org/officeDocument/2006/relationships/slideLayout" Target="../slideLayouts/slideLayout64.xml"/><Relationship Id="rId6" Type="http://schemas.openxmlformats.org/officeDocument/2006/relationships/image" Target="../media/image48.png"/><Relationship Id="rId5" Type="http://schemas.openxmlformats.org/officeDocument/2006/relationships/image" Target="../media/image90.png"/><Relationship Id="rId4" Type="http://schemas.openxmlformats.org/officeDocument/2006/relationships/image" Target="../media/image89.png"/></Relationships>
</file>

<file path=ppt/slides/_rels/slide5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4.xml"/><Relationship Id="rId1" Type="http://schemas.openxmlformats.org/officeDocument/2006/relationships/slideLayout" Target="../slideLayouts/slideLayout61.xml"/><Relationship Id="rId6" Type="http://schemas.openxmlformats.org/officeDocument/2006/relationships/image" Target="../media/image48.png"/><Relationship Id="rId5" Type="http://schemas.openxmlformats.org/officeDocument/2006/relationships/image" Target="../media/image92.png"/><Relationship Id="rId4" Type="http://schemas.openxmlformats.org/officeDocument/2006/relationships/image" Target="../media/image91.png"/></Relationships>
</file>

<file path=ppt/slides/_rels/slide5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55.xml"/><Relationship Id="rId1" Type="http://schemas.openxmlformats.org/officeDocument/2006/relationships/slideLayout" Target="../slideLayouts/slideLayout61.xml"/><Relationship Id="rId6" Type="http://schemas.openxmlformats.org/officeDocument/2006/relationships/image" Target="../media/image48.png"/><Relationship Id="rId5" Type="http://schemas.openxmlformats.org/officeDocument/2006/relationships/image" Target="../media/image95.png"/><Relationship Id="rId4" Type="http://schemas.openxmlformats.org/officeDocument/2006/relationships/image" Target="../media/image94.png"/></Relationships>
</file>

<file path=ppt/slides/_rels/slide5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93.png"/><Relationship Id="rId7" Type="http://schemas.openxmlformats.org/officeDocument/2006/relationships/image" Target="../media/image69.svg"/><Relationship Id="rId2" Type="http://schemas.openxmlformats.org/officeDocument/2006/relationships/notesSlide" Target="../notesSlides/notesSlide56.xml"/><Relationship Id="rId1" Type="http://schemas.openxmlformats.org/officeDocument/2006/relationships/slideLayout" Target="../slideLayouts/slideLayout62.xml"/><Relationship Id="rId6" Type="http://schemas.openxmlformats.org/officeDocument/2006/relationships/image" Target="../media/image68.png"/><Relationship Id="rId5" Type="http://schemas.openxmlformats.org/officeDocument/2006/relationships/image" Target="../media/image97.png"/><Relationship Id="rId4" Type="http://schemas.openxmlformats.org/officeDocument/2006/relationships/image" Target="../media/image96.png"/></Relationships>
</file>

<file path=ppt/slides/_rels/slide60.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83.png"/><Relationship Id="rId7" Type="http://schemas.openxmlformats.org/officeDocument/2006/relationships/image" Target="../media/image68.png"/><Relationship Id="rId2" Type="http://schemas.openxmlformats.org/officeDocument/2006/relationships/notesSlide" Target="../notesSlides/notesSlide57.xml"/><Relationship Id="rId1" Type="http://schemas.openxmlformats.org/officeDocument/2006/relationships/slideLayout" Target="../slideLayouts/slideLayout62.xml"/><Relationship Id="rId6" Type="http://schemas.openxmlformats.org/officeDocument/2006/relationships/image" Target="../media/image99.png"/><Relationship Id="rId5" Type="http://schemas.openxmlformats.org/officeDocument/2006/relationships/image" Target="../media/image48.png"/><Relationship Id="rId4" Type="http://schemas.openxmlformats.org/officeDocument/2006/relationships/image" Target="../media/image98.png"/></Relationships>
</file>

<file path=ppt/slides/_rels/slide61.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83.png"/><Relationship Id="rId7" Type="http://schemas.openxmlformats.org/officeDocument/2006/relationships/image" Target="../media/image68.png"/><Relationship Id="rId2" Type="http://schemas.openxmlformats.org/officeDocument/2006/relationships/notesSlide" Target="../notesSlides/notesSlide58.xml"/><Relationship Id="rId1" Type="http://schemas.openxmlformats.org/officeDocument/2006/relationships/slideLayout" Target="../slideLayouts/slideLayout62.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 Id="rId9" Type="http://schemas.openxmlformats.org/officeDocument/2006/relationships/image" Target="../media/image48.png"/></Relationships>
</file>

<file path=ppt/slides/_rels/slide6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59.xml"/><Relationship Id="rId1" Type="http://schemas.openxmlformats.org/officeDocument/2006/relationships/slideLayout" Target="../slideLayouts/slideLayout62.xml"/><Relationship Id="rId6" Type="http://schemas.openxmlformats.org/officeDocument/2006/relationships/image" Target="../media/image48.png"/><Relationship Id="rId5" Type="http://schemas.openxmlformats.org/officeDocument/2006/relationships/image" Target="../media/image102.png"/><Relationship Id="rId4" Type="http://schemas.openxmlformats.org/officeDocument/2006/relationships/image" Target="../media/image101.png"/></Relationships>
</file>

<file path=ppt/slides/_rels/slide63.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29.png"/><Relationship Id="rId1" Type="http://schemas.openxmlformats.org/officeDocument/2006/relationships/slideLayout" Target="../slideLayouts/slideLayout61.xml"/><Relationship Id="rId4" Type="http://schemas.openxmlformats.org/officeDocument/2006/relationships/image" Target="../media/image104.png"/></Relationships>
</file>

<file path=ppt/slides/_rels/slide64.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29.png"/><Relationship Id="rId1" Type="http://schemas.openxmlformats.org/officeDocument/2006/relationships/slideLayout" Target="../slideLayouts/slideLayout61.xml"/><Relationship Id="rId4" Type="http://schemas.openxmlformats.org/officeDocument/2006/relationships/image" Target="../media/image106.png"/></Relationships>
</file>

<file path=ppt/slides/_rels/slide65.xml.rels><?xml version="1.0" encoding="UTF-8" standalone="yes"?>
<Relationships xmlns="http://schemas.openxmlformats.org/package/2006/relationships"><Relationship Id="rId3" Type="http://schemas.openxmlformats.org/officeDocument/2006/relationships/image" Target="../media/image107.png"/><Relationship Id="rId7" Type="http://schemas.openxmlformats.org/officeDocument/2006/relationships/image" Target="../media/image48.png"/><Relationship Id="rId2" Type="http://schemas.openxmlformats.org/officeDocument/2006/relationships/notesSlide" Target="../notesSlides/notesSlide60.xml"/><Relationship Id="rId1" Type="http://schemas.openxmlformats.org/officeDocument/2006/relationships/slideLayout" Target="../slideLayouts/slideLayout62.xml"/><Relationship Id="rId6" Type="http://schemas.openxmlformats.org/officeDocument/2006/relationships/image" Target="../media/image110.png"/><Relationship Id="rId5" Type="http://schemas.openxmlformats.org/officeDocument/2006/relationships/image" Target="../media/image109.svg"/><Relationship Id="rId4" Type="http://schemas.openxmlformats.org/officeDocument/2006/relationships/image" Target="../media/image108.pn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01.xml"/></Relationships>
</file>

<file path=ppt/slides/_rels/slide67.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62.xml"/><Relationship Id="rId1" Type="http://schemas.openxmlformats.org/officeDocument/2006/relationships/slideLayout" Target="../slideLayouts/slideLayout62.xml"/><Relationship Id="rId4" Type="http://schemas.openxmlformats.org/officeDocument/2006/relationships/image" Target="../media/image48.png"/></Relationships>
</file>

<file path=ppt/slides/_rels/slide6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63.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6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64.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7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65.xml"/><Relationship Id="rId1" Type="http://schemas.openxmlformats.org/officeDocument/2006/relationships/slideLayout" Target="../slideLayouts/slideLayout55.xml"/><Relationship Id="rId4" Type="http://schemas.openxmlformats.org/officeDocument/2006/relationships/image" Target="../media/image48.pn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95.xml"/></Relationships>
</file>

<file path=ppt/slides/_rels/slide72.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67.xml"/><Relationship Id="rId1" Type="http://schemas.openxmlformats.org/officeDocument/2006/relationships/slideLayout" Target="../slideLayouts/slideLayout6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0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21521-76B9-4503-AF33-81BEA2EF0546}"/>
              </a:ext>
            </a:extLst>
          </p:cNvPr>
          <p:cNvSpPr>
            <a:spLocks noGrp="1"/>
          </p:cNvSpPr>
          <p:nvPr>
            <p:ph type="title"/>
          </p:nvPr>
        </p:nvSpPr>
        <p:spPr>
          <a:xfrm>
            <a:off x="588263" y="2374978"/>
            <a:ext cx="5184740" cy="1661993"/>
          </a:xfrm>
        </p:spPr>
        <p:txBody>
          <a:bodyPr/>
          <a:lstStyle/>
          <a:p>
            <a:r>
              <a:rPr lang="en-GB" sz="2000" dirty="0">
                <a:solidFill>
                  <a:srgbClr val="D59DFF"/>
                </a:solidFill>
              </a:rPr>
              <a:t>Module 2</a:t>
            </a:r>
            <a:br>
              <a:rPr lang="en-GB" sz="2000" dirty="0">
                <a:solidFill>
                  <a:schemeClr val="accent3"/>
                </a:solidFill>
              </a:rPr>
            </a:br>
            <a:r>
              <a:rPr lang="en-US" dirty="0"/>
              <a:t>Planning and deploying Microsoft Teams Android devices</a:t>
            </a:r>
            <a:endParaRPr lang="en-PH" dirty="0"/>
          </a:p>
        </p:txBody>
      </p:sp>
      <p:sp>
        <p:nvSpPr>
          <p:cNvPr id="3" name="Text Placeholder 2">
            <a:extLst>
              <a:ext uri="{FF2B5EF4-FFF2-40B4-BE49-F238E27FC236}">
                <a16:creationId xmlns:a16="http://schemas.microsoft.com/office/drawing/2014/main" id="{67B52B4B-5348-49DA-9904-34AFE5331E09}"/>
              </a:ext>
            </a:extLst>
          </p:cNvPr>
          <p:cNvSpPr>
            <a:spLocks noGrp="1"/>
          </p:cNvSpPr>
          <p:nvPr>
            <p:ph type="body" sz="quarter" idx="12"/>
          </p:nvPr>
        </p:nvSpPr>
        <p:spPr>
          <a:xfrm>
            <a:off x="582042" y="4465834"/>
            <a:ext cx="4164583" cy="615553"/>
          </a:xfrm>
        </p:spPr>
        <p:txBody>
          <a:bodyPr/>
          <a:lstStyle/>
          <a:p>
            <a:r>
              <a:rPr lang="en-PH" sz="2000" dirty="0"/>
              <a:t>&lt;Name&gt;</a:t>
            </a:r>
          </a:p>
          <a:p>
            <a:r>
              <a:rPr lang="en-PH" sz="2000" dirty="0"/>
              <a:t>&lt;Title&gt;</a:t>
            </a:r>
          </a:p>
        </p:txBody>
      </p:sp>
    </p:spTree>
    <p:extLst>
      <p:ext uri="{BB962C8B-B14F-4D97-AF65-F5344CB8AC3E}">
        <p14:creationId xmlns:p14="http://schemas.microsoft.com/office/powerpoint/2010/main" val="1973570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A7F628-CDF4-412C-8BD8-43E4EB37E5C7}"/>
              </a:ext>
            </a:extLst>
          </p:cNvPr>
          <p:cNvSpPr>
            <a:spLocks noGrp="1"/>
          </p:cNvSpPr>
          <p:nvPr>
            <p:ph type="title"/>
          </p:nvPr>
        </p:nvSpPr>
        <p:spPr/>
        <p:txBody>
          <a:bodyPr/>
          <a:lstStyle/>
          <a:p>
            <a:r>
              <a:rPr lang="en-US" noProof="0" dirty="0"/>
              <a:t>Version history</a:t>
            </a:r>
            <a:endParaRPr lang="en-US" dirty="0"/>
          </a:p>
        </p:txBody>
      </p:sp>
      <p:graphicFrame>
        <p:nvGraphicFramePr>
          <p:cNvPr id="15" name="Content Placeholder 4">
            <a:extLst>
              <a:ext uri="{FF2B5EF4-FFF2-40B4-BE49-F238E27FC236}">
                <a16:creationId xmlns:a16="http://schemas.microsoft.com/office/drawing/2014/main" id="{F1AE1355-E8D4-4070-B292-230655AD0E6D}"/>
              </a:ext>
            </a:extLst>
          </p:cNvPr>
          <p:cNvGraphicFramePr>
            <a:graphicFrameLocks/>
          </p:cNvGraphicFramePr>
          <p:nvPr>
            <p:extLst>
              <p:ext uri="{D42A27DB-BD31-4B8C-83A1-F6EECF244321}">
                <p14:modId xmlns:p14="http://schemas.microsoft.com/office/powerpoint/2010/main" val="2004793266"/>
              </p:ext>
            </p:extLst>
          </p:nvPr>
        </p:nvGraphicFramePr>
        <p:xfrm>
          <a:off x="588963" y="1549440"/>
          <a:ext cx="11017251" cy="3333000"/>
        </p:xfrm>
        <a:graphic>
          <a:graphicData uri="http://schemas.openxmlformats.org/drawingml/2006/table">
            <a:tbl>
              <a:tblPr firstRow="1" bandRow="1">
                <a:tableStyleId>{5C22544A-7EE6-4342-B048-85BDC9FD1C3A}</a:tableStyleId>
              </a:tblPr>
              <a:tblGrid>
                <a:gridCol w="3672417">
                  <a:extLst>
                    <a:ext uri="{9D8B030D-6E8A-4147-A177-3AD203B41FA5}">
                      <a16:colId xmlns:a16="http://schemas.microsoft.com/office/drawing/2014/main" val="2338581864"/>
                    </a:ext>
                  </a:extLst>
                </a:gridCol>
                <a:gridCol w="3672417">
                  <a:extLst>
                    <a:ext uri="{9D8B030D-6E8A-4147-A177-3AD203B41FA5}">
                      <a16:colId xmlns:a16="http://schemas.microsoft.com/office/drawing/2014/main" val="4037759615"/>
                    </a:ext>
                  </a:extLst>
                </a:gridCol>
                <a:gridCol w="3672417">
                  <a:extLst>
                    <a:ext uri="{9D8B030D-6E8A-4147-A177-3AD203B41FA5}">
                      <a16:colId xmlns:a16="http://schemas.microsoft.com/office/drawing/2014/main" val="1825272392"/>
                    </a:ext>
                  </a:extLst>
                </a:gridCol>
              </a:tblGrid>
              <a:tr h="293783">
                <a:tc>
                  <a:txBody>
                    <a:bodyPr/>
                    <a:lstStyle/>
                    <a:p>
                      <a:r>
                        <a:rPr lang="en-US" sz="1600" b="0" dirty="0">
                          <a:solidFill>
                            <a:schemeClr val="bg1"/>
                          </a:solidFill>
                          <a:latin typeface="+mj-lt"/>
                        </a:rPr>
                        <a:t>Version</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Changes</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Date</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extLst>
                  <a:ext uri="{0D108BD9-81ED-4DB2-BD59-A6C34878D82A}">
                    <a16:rowId xmlns:a16="http://schemas.microsoft.com/office/drawing/2014/main" val="47045812"/>
                  </a:ext>
                </a:extLst>
              </a:tr>
              <a:tr h="749430">
                <a:tc>
                  <a:txBody>
                    <a:bodyPr/>
                    <a:lstStyle/>
                    <a:p>
                      <a:pPr>
                        <a:spcAft>
                          <a:spcPts val="0"/>
                        </a:spcAft>
                      </a:pPr>
                      <a:r>
                        <a:rPr lang="de-AT" sz="1400" dirty="0">
                          <a:effectLst/>
                          <a:latin typeface="+mn-lt"/>
                        </a:rPr>
                        <a:t>2.0</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rPr>
                        <a:t>Initial release</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7th October, 2022</a:t>
                      </a: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362202908"/>
                  </a:ext>
                </a:extLst>
              </a:tr>
              <a:tr h="749430">
                <a:tc>
                  <a:txBody>
                    <a:bodyPr/>
                    <a:lstStyle/>
                    <a:p>
                      <a:pPr>
                        <a:spcAft>
                          <a:spcPts val="0"/>
                        </a:spcAft>
                      </a:pPr>
                      <a:r>
                        <a:rPr lang="de-AT" sz="1400" dirty="0">
                          <a:effectLst/>
                          <a:latin typeface="+mn-lt"/>
                          <a:ea typeface="Calibri" panose="020F0502020204030204" pitchFamily="34" charset="0"/>
                        </a:rPr>
                        <a:t>2.1</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Updates </a:t>
                      </a:r>
                      <a:r>
                        <a:rPr lang="de-AT" sz="1400" dirty="0" err="1">
                          <a:effectLst/>
                          <a:latin typeface="+mn-lt"/>
                          <a:ea typeface="Calibri" panose="020F0502020204030204" pitchFamily="34" charset="0"/>
                        </a:rPr>
                        <a:t>to</a:t>
                      </a:r>
                      <a:r>
                        <a:rPr lang="de-AT" sz="1400" dirty="0">
                          <a:effectLst/>
                          <a:latin typeface="+mn-lt"/>
                          <a:ea typeface="Calibri" panose="020F0502020204030204" pitchFamily="34" charset="0"/>
                        </a:rPr>
                        <a:t> </a:t>
                      </a:r>
                      <a:r>
                        <a:rPr lang="de-AT" sz="1400" dirty="0" err="1">
                          <a:effectLst/>
                          <a:latin typeface="+mn-lt"/>
                          <a:ea typeface="Calibri" panose="020F0502020204030204" pitchFamily="34" charset="0"/>
                        </a:rPr>
                        <a:t>licensing</a:t>
                      </a:r>
                      <a:r>
                        <a:rPr lang="de-AT" sz="1400" dirty="0">
                          <a:effectLst/>
                          <a:latin typeface="+mn-lt"/>
                          <a:ea typeface="Calibri" panose="020F0502020204030204" pitchFamily="34" charset="0"/>
                        </a:rPr>
                        <a:t>. </a:t>
                      </a:r>
                      <a:r>
                        <a:rPr lang="de-AT" sz="1400" dirty="0" err="1">
                          <a:effectLst/>
                          <a:latin typeface="+mn-lt"/>
                          <a:ea typeface="Calibri" panose="020F0502020204030204" pitchFamily="34" charset="0"/>
                        </a:rPr>
                        <a:t>Only</a:t>
                      </a:r>
                      <a:r>
                        <a:rPr lang="de-AT" sz="1400" dirty="0">
                          <a:effectLst/>
                          <a:latin typeface="+mn-lt"/>
                          <a:ea typeface="Calibri" panose="020F0502020204030204" pitchFamily="34" charset="0"/>
                        </a:rPr>
                        <a:t> Teams Rooms licences </a:t>
                      </a:r>
                      <a:r>
                        <a:rPr lang="de-AT" sz="1400" dirty="0" err="1">
                          <a:effectLst/>
                          <a:latin typeface="+mn-lt"/>
                          <a:ea typeface="Calibri" panose="020F0502020204030204" pitchFamily="34" charset="0"/>
                        </a:rPr>
                        <a:t>supported</a:t>
                      </a:r>
                      <a:r>
                        <a:rPr lang="de-AT" sz="1400" dirty="0">
                          <a:effectLst/>
                          <a:latin typeface="+mn-lt"/>
                          <a:ea typeface="Calibri" panose="020F0502020204030204" pitchFamily="34" charset="0"/>
                        </a:rPr>
                        <a:t> on Teams Rooms </a:t>
                      </a:r>
                      <a:r>
                        <a:rPr lang="de-AT" sz="1400" dirty="0" err="1">
                          <a:effectLst/>
                          <a:latin typeface="+mn-lt"/>
                          <a:ea typeface="Calibri" panose="020F0502020204030204" pitchFamily="34" charset="0"/>
                        </a:rPr>
                        <a:t>devices</a:t>
                      </a:r>
                      <a:r>
                        <a:rPr lang="de-AT" sz="1400" dirty="0">
                          <a:effectLst/>
                          <a:latin typeface="+mn-lt"/>
                          <a:ea typeface="Calibri" panose="020F0502020204030204" pitchFamily="34" charset="0"/>
                        </a:rPr>
                        <a:t>.</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27th April 2023</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334495311"/>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244288643"/>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179026769"/>
                  </a:ext>
                </a:extLst>
              </a:tr>
            </a:tbl>
          </a:graphicData>
        </a:graphic>
      </p:graphicFrame>
      <p:grpSp>
        <p:nvGrpSpPr>
          <p:cNvPr id="8" name="Group 7">
            <a:extLst>
              <a:ext uri="{FF2B5EF4-FFF2-40B4-BE49-F238E27FC236}">
                <a16:creationId xmlns:a16="http://schemas.microsoft.com/office/drawing/2014/main" id="{B335ECA6-BA68-4741-9C04-B95262CA6BC2}"/>
              </a:ext>
              <a:ext uri="{C183D7F6-B498-43B3-948B-1728B52AA6E4}">
                <adec:decorative xmlns:adec="http://schemas.microsoft.com/office/drawing/2017/decorative" val="1"/>
              </a:ext>
            </a:extLst>
          </p:cNvPr>
          <p:cNvGrpSpPr/>
          <p:nvPr/>
        </p:nvGrpSpPr>
        <p:grpSpPr>
          <a:xfrm>
            <a:off x="10814385" y="499"/>
            <a:ext cx="1377616" cy="1219186"/>
            <a:chOff x="10404657" y="488"/>
            <a:chExt cx="1786476" cy="1955102"/>
          </a:xfrm>
          <a:solidFill>
            <a:schemeClr val="accent5"/>
          </a:solidFill>
        </p:grpSpPr>
        <p:sp>
          <p:nvSpPr>
            <p:cNvPr id="12" name="Diagonal Stripe 11">
              <a:extLst>
                <a:ext uri="{FF2B5EF4-FFF2-40B4-BE49-F238E27FC236}">
                  <a16:creationId xmlns:a16="http://schemas.microsoft.com/office/drawing/2014/main" id="{F7D95557-CC86-4383-8B1B-DD198E27CC6A}"/>
                </a:ext>
              </a:extLst>
            </p:cNvPr>
            <p:cNvSpPr/>
            <p:nvPr/>
          </p:nvSpPr>
          <p:spPr bwMode="auto">
            <a:xfrm rot="5400000">
              <a:off x="10320344" y="84801"/>
              <a:ext cx="1955102" cy="1786476"/>
            </a:xfrm>
            <a:prstGeom prst="diagStripe">
              <a:avLst/>
            </a:prstGeom>
            <a:solidFill>
              <a:schemeClr val="bg1"/>
            </a:solidFill>
            <a:ln w="10795" cap="flat" cmpd="sng" algn="ctr">
              <a:noFill/>
              <a:prstDash val="solid"/>
            </a:ln>
            <a:effectLst>
              <a:outerShdw blurRad="152400" sx="101000" sy="101000" algn="tl" rotWithShape="0">
                <a:prstClr val="black">
                  <a:alpha val="29000"/>
                </a:prstClr>
              </a:outerShdw>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de-AT" sz="2000" b="0" i="0" u="none" strike="noStrike" kern="1200" cap="none" spc="0" normalizeH="0" baseline="0" noProof="0">
                <a:ln>
                  <a:noFill/>
                </a:ln>
                <a:solidFill>
                  <a:schemeClr val="accent1"/>
                </a:solidFill>
                <a:effectLst/>
                <a:uLnTx/>
                <a:uFillTx/>
                <a:latin typeface="Segoe UI"/>
                <a:ea typeface="+mn-ea"/>
                <a:cs typeface="Segoe UI" pitchFamily="34" charset="0"/>
              </a:endParaRPr>
            </a:p>
          </p:txBody>
        </p:sp>
        <p:sp>
          <p:nvSpPr>
            <p:cNvPr id="13" name="TextBox 12">
              <a:extLst>
                <a:ext uri="{FF2B5EF4-FFF2-40B4-BE49-F238E27FC236}">
                  <a16:creationId xmlns:a16="http://schemas.microsoft.com/office/drawing/2014/main" id="{9AB38BBD-D39C-4275-88C4-FDCD5A8141DF}"/>
                </a:ext>
              </a:extLst>
            </p:cNvPr>
            <p:cNvSpPr txBox="1"/>
            <p:nvPr/>
          </p:nvSpPr>
          <p:spPr>
            <a:xfrm rot="2421255">
              <a:off x="10976930" y="476530"/>
              <a:ext cx="1030896" cy="493555"/>
            </a:xfrm>
            <a:prstGeom prst="rect">
              <a:avLst/>
            </a:prstGeom>
            <a:noFill/>
          </p:spPr>
          <p:txBody>
            <a:bodyPr wrap="none" lIns="0" tIns="0" rIns="0" bIns="0" rtlCol="0">
              <a:spAutoFit/>
            </a:bodyPr>
            <a:lstStyle/>
            <a:p>
              <a:pPr marL="0" marR="0" lvl="0" indent="0" algn="l" defTabSz="932509"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71" normalizeH="0" baseline="0" noProof="0" dirty="0">
                  <a:ln>
                    <a:noFill/>
                  </a:ln>
                  <a:solidFill>
                    <a:schemeClr val="accent1"/>
                  </a:solidFill>
                  <a:effectLst/>
                  <a:uLnTx/>
                  <a:uFillTx/>
                  <a:latin typeface="Segoe UI Semibold"/>
                  <a:ea typeface="+mn-ea"/>
                  <a:cs typeface="+mn-cs"/>
                </a:rPr>
                <a:t>Hidden</a:t>
              </a:r>
              <a:endParaRPr kumimoji="0" lang="de-AT" sz="2000" b="0" i="0" u="none" strike="noStrike" kern="1200" cap="none" spc="-71" normalizeH="0" baseline="0" noProof="0">
                <a:ln>
                  <a:noFill/>
                </a:ln>
                <a:solidFill>
                  <a:schemeClr val="accent1"/>
                </a:solidFill>
                <a:effectLst/>
                <a:uLnTx/>
                <a:uFillTx/>
                <a:latin typeface="Segoe UI Semibold"/>
                <a:ea typeface="+mn-ea"/>
                <a:cs typeface="+mn-cs"/>
              </a:endParaRPr>
            </a:p>
          </p:txBody>
        </p:sp>
      </p:grpSp>
    </p:spTree>
    <p:extLst>
      <p:ext uri="{BB962C8B-B14F-4D97-AF65-F5344CB8AC3E}">
        <p14:creationId xmlns:p14="http://schemas.microsoft.com/office/powerpoint/2010/main" val="2249137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C28C71-63DC-4620-B4DB-3BFFD63C00D5}"/>
              </a:ext>
            </a:extLst>
          </p:cNvPr>
          <p:cNvSpPr>
            <a:spLocks noGrp="1"/>
          </p:cNvSpPr>
          <p:nvPr>
            <p:ph type="title"/>
          </p:nvPr>
        </p:nvSpPr>
        <p:spPr>
          <a:xfrm>
            <a:off x="7575015" y="1031399"/>
            <a:ext cx="3963629" cy="430887"/>
          </a:xfrm>
        </p:spPr>
        <p:txBody>
          <a:bodyPr/>
          <a:lstStyle/>
          <a:p>
            <a:r>
              <a:rPr lang="en-GB" dirty="0"/>
              <a:t>Objectives</a:t>
            </a:r>
          </a:p>
        </p:txBody>
      </p:sp>
      <p:sp>
        <p:nvSpPr>
          <p:cNvPr id="50" name="Rectangle: Rounded Corners 49">
            <a:extLst>
              <a:ext uri="{FF2B5EF4-FFF2-40B4-BE49-F238E27FC236}">
                <a16:creationId xmlns:a16="http://schemas.microsoft.com/office/drawing/2014/main" id="{19579EC0-70BB-4A4E-8A13-F954E727A9D9}"/>
              </a:ext>
              <a:ext uri="{C183D7F6-B498-43B3-948B-1728B52AA6E4}">
                <adec:decorative xmlns:adec="http://schemas.microsoft.com/office/drawing/2017/decorative" val="1"/>
              </a:ext>
            </a:extLst>
          </p:cNvPr>
          <p:cNvSpPr/>
          <p:nvPr/>
        </p:nvSpPr>
        <p:spPr bwMode="auto">
          <a:xfrm>
            <a:off x="721315" y="65344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Deploying devices throughout your organization </a:t>
            </a:r>
          </a:p>
        </p:txBody>
      </p:sp>
      <p:sp>
        <p:nvSpPr>
          <p:cNvPr id="51" name="Rectangle: Rounded Corners 50">
            <a:extLst>
              <a:ext uri="{FF2B5EF4-FFF2-40B4-BE49-F238E27FC236}">
                <a16:creationId xmlns:a16="http://schemas.microsoft.com/office/drawing/2014/main" id="{A60C89E0-040A-4F0C-AF63-365D6EA9B93B}"/>
              </a:ext>
              <a:ext uri="{C183D7F6-B498-43B3-948B-1728B52AA6E4}">
                <adec:decorative xmlns:adec="http://schemas.microsoft.com/office/drawing/2017/decorative" val="1"/>
              </a:ext>
            </a:extLst>
          </p:cNvPr>
          <p:cNvSpPr/>
          <p:nvPr/>
        </p:nvSpPr>
        <p:spPr bwMode="auto">
          <a:xfrm>
            <a:off x="721315" y="260710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Selecting the right devices for your </a:t>
            </a:r>
            <a:br>
              <a:rPr lang="en-US" sz="1600" dirty="0">
                <a:solidFill>
                  <a:srgbClr val="000000"/>
                </a:solidFill>
              </a:rPr>
            </a:br>
            <a:r>
              <a:rPr lang="en-US" sz="1600" dirty="0">
                <a:solidFill>
                  <a:srgbClr val="000000"/>
                </a:solidFill>
              </a:rPr>
              <a:t>users and spaces</a:t>
            </a:r>
          </a:p>
        </p:txBody>
      </p:sp>
      <p:sp>
        <p:nvSpPr>
          <p:cNvPr id="52" name="Rectangle: Rounded Corners 51">
            <a:extLst>
              <a:ext uri="{FF2B5EF4-FFF2-40B4-BE49-F238E27FC236}">
                <a16:creationId xmlns:a16="http://schemas.microsoft.com/office/drawing/2014/main" id="{CF89E593-8BC8-4CD4-BA34-456DADCB3135}"/>
              </a:ext>
              <a:ext uri="{C183D7F6-B498-43B3-948B-1728B52AA6E4}">
                <adec:decorative xmlns:adec="http://schemas.microsoft.com/office/drawing/2017/decorative" val="1"/>
              </a:ext>
            </a:extLst>
          </p:cNvPr>
          <p:cNvSpPr/>
          <p:nvPr/>
        </p:nvSpPr>
        <p:spPr bwMode="auto">
          <a:xfrm>
            <a:off x="721315" y="4560766"/>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600" dirty="0">
                <a:solidFill>
                  <a:srgbClr val="000000"/>
                </a:solidFill>
              </a:rPr>
              <a:t>Understand how to create resource accounts and assign phone numbers</a:t>
            </a:r>
          </a:p>
        </p:txBody>
      </p:sp>
      <p:grpSp>
        <p:nvGrpSpPr>
          <p:cNvPr id="54" name="Group 4">
            <a:extLst>
              <a:ext uri="{FF2B5EF4-FFF2-40B4-BE49-F238E27FC236}">
                <a16:creationId xmlns:a16="http://schemas.microsoft.com/office/drawing/2014/main" id="{CF65AF63-B71C-42A3-AA93-C9F7CAEF04FF}"/>
              </a:ext>
              <a:ext uri="{C183D7F6-B498-43B3-948B-1728B52AA6E4}">
                <adec:decorative xmlns:adec="http://schemas.microsoft.com/office/drawing/2017/decorative" val="1"/>
              </a:ext>
            </a:extLst>
          </p:cNvPr>
          <p:cNvGrpSpPr>
            <a:grpSpLocks noChangeAspect="1"/>
          </p:cNvGrpSpPr>
          <p:nvPr/>
        </p:nvGrpSpPr>
        <p:grpSpPr bwMode="auto">
          <a:xfrm>
            <a:off x="1103312" y="3062424"/>
            <a:ext cx="502920" cy="501016"/>
            <a:chOff x="239" y="3358"/>
            <a:chExt cx="264" cy="263"/>
          </a:xfrm>
        </p:grpSpPr>
        <p:sp>
          <p:nvSpPr>
            <p:cNvPr id="55" name="Freeform 5">
              <a:extLst>
                <a:ext uri="{FF2B5EF4-FFF2-40B4-BE49-F238E27FC236}">
                  <a16:creationId xmlns:a16="http://schemas.microsoft.com/office/drawing/2014/main" id="{5B1F57EB-D3BD-440E-8EDA-50E8BB2D7264}"/>
                </a:ext>
              </a:extLst>
            </p:cNvPr>
            <p:cNvSpPr>
              <a:spLocks noEditPoints="1"/>
            </p:cNvSpPr>
            <p:nvPr/>
          </p:nvSpPr>
          <p:spPr bwMode="auto">
            <a:xfrm>
              <a:off x="240" y="3500"/>
              <a:ext cx="49" cy="92"/>
            </a:xfrm>
            <a:custGeom>
              <a:avLst/>
              <a:gdLst>
                <a:gd name="T0" fmla="*/ 0 w 80"/>
                <a:gd name="T1" fmla="*/ 0 h 147"/>
                <a:gd name="T2" fmla="*/ 0 w 80"/>
                <a:gd name="T3" fmla="*/ 0 h 147"/>
                <a:gd name="T4" fmla="*/ 0 w 80"/>
                <a:gd name="T5" fmla="*/ 128 h 147"/>
                <a:gd name="T6" fmla="*/ 0 w 80"/>
                <a:gd name="T7" fmla="*/ 147 h 147"/>
                <a:gd name="T8" fmla="*/ 80 w 80"/>
                <a:gd name="T9" fmla="*/ 147 h 147"/>
                <a:gd name="T10" fmla="*/ 80 w 80"/>
                <a:gd name="T11" fmla="*/ 128 h 147"/>
                <a:gd name="T12" fmla="*/ 80 w 80"/>
                <a:gd name="T13" fmla="*/ 0 h 147"/>
                <a:gd name="T14" fmla="*/ 0 w 80"/>
                <a:gd name="T15" fmla="*/ 0 h 147"/>
                <a:gd name="T16" fmla="*/ 23 w 80"/>
                <a:gd name="T17" fmla="*/ 128 h 147"/>
                <a:gd name="T18" fmla="*/ 23 w 80"/>
                <a:gd name="T19" fmla="*/ 128 h 147"/>
                <a:gd name="T20" fmla="*/ 23 w 80"/>
                <a:gd name="T21" fmla="*/ 107 h 147"/>
                <a:gd name="T22" fmla="*/ 50 w 80"/>
                <a:gd name="T23" fmla="*/ 107 h 147"/>
                <a:gd name="T24" fmla="*/ 50 w 80"/>
                <a:gd name="T25" fmla="*/ 128 h 147"/>
                <a:gd name="T26" fmla="*/ 50 w 80"/>
                <a:gd name="T27" fmla="*/ 133 h 147"/>
                <a:gd name="T28" fmla="*/ 23 w 80"/>
                <a:gd name="T29" fmla="*/ 133 h 147"/>
                <a:gd name="T30" fmla="*/ 23 w 80"/>
                <a:gd name="T31" fmla="*/ 12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147">
                  <a:moveTo>
                    <a:pt x="0" y="0"/>
                  </a:moveTo>
                  <a:lnTo>
                    <a:pt x="0" y="0"/>
                  </a:lnTo>
                  <a:lnTo>
                    <a:pt x="0" y="128"/>
                  </a:lnTo>
                  <a:lnTo>
                    <a:pt x="0" y="147"/>
                  </a:lnTo>
                  <a:lnTo>
                    <a:pt x="80" y="147"/>
                  </a:lnTo>
                  <a:lnTo>
                    <a:pt x="80" y="128"/>
                  </a:lnTo>
                  <a:lnTo>
                    <a:pt x="80" y="0"/>
                  </a:lnTo>
                  <a:lnTo>
                    <a:pt x="0" y="0"/>
                  </a:lnTo>
                  <a:close/>
                  <a:moveTo>
                    <a:pt x="23" y="128"/>
                  </a:moveTo>
                  <a:lnTo>
                    <a:pt x="23" y="128"/>
                  </a:lnTo>
                  <a:lnTo>
                    <a:pt x="23" y="107"/>
                  </a:lnTo>
                  <a:lnTo>
                    <a:pt x="50" y="107"/>
                  </a:lnTo>
                  <a:lnTo>
                    <a:pt x="50" y="128"/>
                  </a:lnTo>
                  <a:lnTo>
                    <a:pt x="50" y="133"/>
                  </a:lnTo>
                  <a:lnTo>
                    <a:pt x="23" y="133"/>
                  </a:lnTo>
                  <a:lnTo>
                    <a:pt x="23" y="128"/>
                  </a:ln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6" name="Freeform 6">
              <a:extLst>
                <a:ext uri="{FF2B5EF4-FFF2-40B4-BE49-F238E27FC236}">
                  <a16:creationId xmlns:a16="http://schemas.microsoft.com/office/drawing/2014/main" id="{6FE2CC59-4257-4F8E-8C1F-E423E9949508}"/>
                </a:ext>
              </a:extLst>
            </p:cNvPr>
            <p:cNvSpPr>
              <a:spLocks noEditPoints="1"/>
            </p:cNvSpPr>
            <p:nvPr/>
          </p:nvSpPr>
          <p:spPr bwMode="auto">
            <a:xfrm>
              <a:off x="383" y="3505"/>
              <a:ext cx="116" cy="83"/>
            </a:xfrm>
            <a:custGeom>
              <a:avLst/>
              <a:gdLst>
                <a:gd name="T0" fmla="*/ 171 w 187"/>
                <a:gd name="T1" fmla="*/ 0 h 133"/>
                <a:gd name="T2" fmla="*/ 171 w 187"/>
                <a:gd name="T3" fmla="*/ 0 h 133"/>
                <a:gd name="T4" fmla="*/ 0 w 187"/>
                <a:gd name="T5" fmla="*/ 0 h 133"/>
                <a:gd name="T6" fmla="*/ 0 w 187"/>
                <a:gd name="T7" fmla="*/ 120 h 133"/>
                <a:gd name="T8" fmla="*/ 0 w 187"/>
                <a:gd name="T9" fmla="*/ 133 h 133"/>
                <a:gd name="T10" fmla="*/ 187 w 187"/>
                <a:gd name="T11" fmla="*/ 133 h 133"/>
                <a:gd name="T12" fmla="*/ 187 w 187"/>
                <a:gd name="T13" fmla="*/ 0 h 133"/>
                <a:gd name="T14" fmla="*/ 171 w 187"/>
                <a:gd name="T15" fmla="*/ 0 h 133"/>
                <a:gd name="T16" fmla="*/ 71 w 187"/>
                <a:gd name="T17" fmla="*/ 120 h 133"/>
                <a:gd name="T18" fmla="*/ 71 w 187"/>
                <a:gd name="T19" fmla="*/ 120 h 133"/>
                <a:gd name="T20" fmla="*/ 71 w 187"/>
                <a:gd name="T21" fmla="*/ 93 h 133"/>
                <a:gd name="T22" fmla="*/ 111 w 187"/>
                <a:gd name="T23" fmla="*/ 93 h 133"/>
                <a:gd name="T24" fmla="*/ 111 w 187"/>
                <a:gd name="T25" fmla="*/ 120 h 133"/>
                <a:gd name="T26" fmla="*/ 111 w 187"/>
                <a:gd name="T27" fmla="*/ 120 h 133"/>
                <a:gd name="T28" fmla="*/ 71 w 187"/>
                <a:gd name="T29" fmla="*/ 120 h 133"/>
                <a:gd name="T30" fmla="*/ 71 w 187"/>
                <a:gd name="T31"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33">
                  <a:moveTo>
                    <a:pt x="171" y="0"/>
                  </a:moveTo>
                  <a:lnTo>
                    <a:pt x="171" y="0"/>
                  </a:lnTo>
                  <a:lnTo>
                    <a:pt x="0" y="0"/>
                  </a:lnTo>
                  <a:lnTo>
                    <a:pt x="0" y="120"/>
                  </a:lnTo>
                  <a:lnTo>
                    <a:pt x="0" y="133"/>
                  </a:lnTo>
                  <a:lnTo>
                    <a:pt x="187" y="133"/>
                  </a:lnTo>
                  <a:lnTo>
                    <a:pt x="187" y="0"/>
                  </a:lnTo>
                  <a:lnTo>
                    <a:pt x="171" y="0"/>
                  </a:lnTo>
                  <a:close/>
                  <a:moveTo>
                    <a:pt x="71" y="120"/>
                  </a:moveTo>
                  <a:lnTo>
                    <a:pt x="71" y="120"/>
                  </a:lnTo>
                  <a:lnTo>
                    <a:pt x="71" y="93"/>
                  </a:lnTo>
                  <a:lnTo>
                    <a:pt x="111" y="93"/>
                  </a:lnTo>
                  <a:lnTo>
                    <a:pt x="111" y="120"/>
                  </a:lnTo>
                  <a:lnTo>
                    <a:pt x="111" y="120"/>
                  </a:lnTo>
                  <a:lnTo>
                    <a:pt x="71" y="120"/>
                  </a:lnTo>
                  <a:lnTo>
                    <a:pt x="71" y="120"/>
                  </a:lnTo>
                  <a:close/>
                </a:path>
              </a:pathLst>
            </a:custGeom>
            <a:solidFill>
              <a:srgbClr val="D1D1D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7" name="Freeform 7">
              <a:extLst>
                <a:ext uri="{FF2B5EF4-FFF2-40B4-BE49-F238E27FC236}">
                  <a16:creationId xmlns:a16="http://schemas.microsoft.com/office/drawing/2014/main" id="{49BE43FF-BA6C-4FA4-8B78-2F781373D418}"/>
                </a:ext>
              </a:extLst>
            </p:cNvPr>
            <p:cNvSpPr>
              <a:spLocks noEditPoints="1"/>
            </p:cNvSpPr>
            <p:nvPr/>
          </p:nvSpPr>
          <p:spPr bwMode="auto">
            <a:xfrm>
              <a:off x="401" y="3358"/>
              <a:ext cx="102" cy="101"/>
            </a:xfrm>
            <a:custGeom>
              <a:avLst/>
              <a:gdLst>
                <a:gd name="T0" fmla="*/ 41 w 164"/>
                <a:gd name="T1" fmla="*/ 77 h 163"/>
                <a:gd name="T2" fmla="*/ 41 w 164"/>
                <a:gd name="T3" fmla="*/ 77 h 163"/>
                <a:gd name="T4" fmla="*/ 64 w 164"/>
                <a:gd name="T5" fmla="*/ 100 h 163"/>
                <a:gd name="T6" fmla="*/ 123 w 164"/>
                <a:gd name="T7" fmla="*/ 40 h 163"/>
                <a:gd name="T8" fmla="*/ 137 w 164"/>
                <a:gd name="T9" fmla="*/ 55 h 163"/>
                <a:gd name="T10" fmla="*/ 64 w 164"/>
                <a:gd name="T11" fmla="*/ 128 h 163"/>
                <a:gd name="T12" fmla="*/ 27 w 164"/>
                <a:gd name="T13" fmla="*/ 91 h 163"/>
                <a:gd name="T14" fmla="*/ 41 w 164"/>
                <a:gd name="T15" fmla="*/ 77 h 163"/>
                <a:gd name="T16" fmla="*/ 82 w 164"/>
                <a:gd name="T17" fmla="*/ 163 h 163"/>
                <a:gd name="T18" fmla="*/ 82 w 164"/>
                <a:gd name="T19" fmla="*/ 163 h 163"/>
                <a:gd name="T20" fmla="*/ 164 w 164"/>
                <a:gd name="T21" fmla="*/ 81 h 163"/>
                <a:gd name="T22" fmla="*/ 82 w 164"/>
                <a:gd name="T23" fmla="*/ 0 h 163"/>
                <a:gd name="T24" fmla="*/ 0 w 164"/>
                <a:gd name="T25" fmla="*/ 81 h 163"/>
                <a:gd name="T26" fmla="*/ 82 w 164"/>
                <a:gd name="T27" fmla="*/ 16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163">
                  <a:moveTo>
                    <a:pt x="41" y="77"/>
                  </a:moveTo>
                  <a:lnTo>
                    <a:pt x="41" y="77"/>
                  </a:lnTo>
                  <a:lnTo>
                    <a:pt x="64" y="100"/>
                  </a:lnTo>
                  <a:lnTo>
                    <a:pt x="123" y="40"/>
                  </a:lnTo>
                  <a:lnTo>
                    <a:pt x="137" y="55"/>
                  </a:lnTo>
                  <a:lnTo>
                    <a:pt x="64" y="128"/>
                  </a:lnTo>
                  <a:lnTo>
                    <a:pt x="27" y="91"/>
                  </a:lnTo>
                  <a:lnTo>
                    <a:pt x="41" y="77"/>
                  </a:lnTo>
                  <a:close/>
                  <a:moveTo>
                    <a:pt x="82" y="163"/>
                  </a:moveTo>
                  <a:lnTo>
                    <a:pt x="82" y="163"/>
                  </a:lnTo>
                  <a:cubicBezTo>
                    <a:pt x="128" y="163"/>
                    <a:pt x="164" y="126"/>
                    <a:pt x="164" y="81"/>
                  </a:cubicBezTo>
                  <a:cubicBezTo>
                    <a:pt x="164" y="36"/>
                    <a:pt x="128" y="0"/>
                    <a:pt x="82" y="0"/>
                  </a:cubicBezTo>
                  <a:cubicBezTo>
                    <a:pt x="37" y="0"/>
                    <a:pt x="0" y="36"/>
                    <a:pt x="0" y="81"/>
                  </a:cubicBezTo>
                  <a:cubicBezTo>
                    <a:pt x="0" y="126"/>
                    <a:pt x="37" y="163"/>
                    <a:pt x="82" y="163"/>
                  </a:cubicBezTo>
                  <a:close/>
                </a:path>
              </a:pathLst>
            </a:custGeom>
            <a:solidFill>
              <a:schemeClr val="accent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8" name="Freeform 8">
              <a:extLst>
                <a:ext uri="{FF2B5EF4-FFF2-40B4-BE49-F238E27FC236}">
                  <a16:creationId xmlns:a16="http://schemas.microsoft.com/office/drawing/2014/main" id="{C1204D8C-1094-432B-A71D-B5A10DC88717}"/>
                </a:ext>
              </a:extLst>
            </p:cNvPr>
            <p:cNvSpPr>
              <a:spLocks/>
            </p:cNvSpPr>
            <p:nvPr/>
          </p:nvSpPr>
          <p:spPr bwMode="auto">
            <a:xfrm>
              <a:off x="239" y="3422"/>
              <a:ext cx="250" cy="199"/>
            </a:xfrm>
            <a:custGeom>
              <a:avLst/>
              <a:gdLst>
                <a:gd name="T0" fmla="*/ 0 w 403"/>
                <a:gd name="T1" fmla="*/ 99 h 320"/>
                <a:gd name="T2" fmla="*/ 0 w 403"/>
                <a:gd name="T3" fmla="*/ 99 h 320"/>
                <a:gd name="T4" fmla="*/ 1 w 403"/>
                <a:gd name="T5" fmla="*/ 99 h 320"/>
                <a:gd name="T6" fmla="*/ 81 w 403"/>
                <a:gd name="T7" fmla="*/ 99 h 320"/>
                <a:gd name="T8" fmla="*/ 108 w 403"/>
                <a:gd name="T9" fmla="*/ 126 h 320"/>
                <a:gd name="T10" fmla="*/ 108 w 403"/>
                <a:gd name="T11" fmla="*/ 254 h 320"/>
                <a:gd name="T12" fmla="*/ 189 w 403"/>
                <a:gd name="T13" fmla="*/ 254 h 320"/>
                <a:gd name="T14" fmla="*/ 189 w 403"/>
                <a:gd name="T15" fmla="*/ 294 h 320"/>
                <a:gd name="T16" fmla="*/ 136 w 403"/>
                <a:gd name="T17" fmla="*/ 294 h 320"/>
                <a:gd name="T18" fmla="*/ 136 w 403"/>
                <a:gd name="T19" fmla="*/ 320 h 320"/>
                <a:gd name="T20" fmla="*/ 269 w 403"/>
                <a:gd name="T21" fmla="*/ 320 h 320"/>
                <a:gd name="T22" fmla="*/ 269 w 403"/>
                <a:gd name="T23" fmla="*/ 294 h 320"/>
                <a:gd name="T24" fmla="*/ 232 w 403"/>
                <a:gd name="T25" fmla="*/ 294 h 320"/>
                <a:gd name="T26" fmla="*/ 228 w 403"/>
                <a:gd name="T27" fmla="*/ 294 h 320"/>
                <a:gd name="T28" fmla="*/ 216 w 403"/>
                <a:gd name="T29" fmla="*/ 288 h 320"/>
                <a:gd name="T30" fmla="*/ 206 w 403"/>
                <a:gd name="T31" fmla="*/ 267 h 320"/>
                <a:gd name="T32" fmla="*/ 206 w 403"/>
                <a:gd name="T33" fmla="*/ 254 h 320"/>
                <a:gd name="T34" fmla="*/ 206 w 403"/>
                <a:gd name="T35" fmla="*/ 134 h 320"/>
                <a:gd name="T36" fmla="*/ 232 w 403"/>
                <a:gd name="T37" fmla="*/ 107 h 320"/>
                <a:gd name="T38" fmla="*/ 403 w 403"/>
                <a:gd name="T39" fmla="*/ 107 h 320"/>
                <a:gd name="T40" fmla="*/ 403 w 403"/>
                <a:gd name="T41" fmla="*/ 71 h 320"/>
                <a:gd name="T42" fmla="*/ 343 w 403"/>
                <a:gd name="T43" fmla="*/ 89 h 320"/>
                <a:gd name="T44" fmla="*/ 235 w 403"/>
                <a:gd name="T45" fmla="*/ 0 h 320"/>
                <a:gd name="T46" fmla="*/ 107 w 403"/>
                <a:gd name="T47" fmla="*/ 0 h 320"/>
                <a:gd name="T48" fmla="*/ 0 w 403"/>
                <a:gd name="T49" fmla="*/ 0 h 320"/>
                <a:gd name="T50" fmla="*/ 0 w 403"/>
                <a:gd name="T51" fmla="*/ 9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3" h="320">
                  <a:moveTo>
                    <a:pt x="0" y="99"/>
                  </a:moveTo>
                  <a:lnTo>
                    <a:pt x="0" y="99"/>
                  </a:lnTo>
                  <a:cubicBezTo>
                    <a:pt x="1" y="99"/>
                    <a:pt x="1" y="99"/>
                    <a:pt x="1" y="99"/>
                  </a:cubicBezTo>
                  <a:lnTo>
                    <a:pt x="81" y="99"/>
                  </a:lnTo>
                  <a:cubicBezTo>
                    <a:pt x="96" y="99"/>
                    <a:pt x="108" y="111"/>
                    <a:pt x="108" y="126"/>
                  </a:cubicBezTo>
                  <a:lnTo>
                    <a:pt x="108" y="254"/>
                  </a:lnTo>
                  <a:lnTo>
                    <a:pt x="189" y="254"/>
                  </a:lnTo>
                  <a:lnTo>
                    <a:pt x="189" y="294"/>
                  </a:lnTo>
                  <a:lnTo>
                    <a:pt x="136" y="294"/>
                  </a:lnTo>
                  <a:lnTo>
                    <a:pt x="136" y="320"/>
                  </a:lnTo>
                  <a:lnTo>
                    <a:pt x="269" y="320"/>
                  </a:lnTo>
                  <a:lnTo>
                    <a:pt x="269" y="294"/>
                  </a:lnTo>
                  <a:lnTo>
                    <a:pt x="232" y="294"/>
                  </a:lnTo>
                  <a:cubicBezTo>
                    <a:pt x="231" y="294"/>
                    <a:pt x="229" y="294"/>
                    <a:pt x="228" y="294"/>
                  </a:cubicBezTo>
                  <a:cubicBezTo>
                    <a:pt x="223" y="293"/>
                    <a:pt x="219" y="291"/>
                    <a:pt x="216" y="288"/>
                  </a:cubicBezTo>
                  <a:cubicBezTo>
                    <a:pt x="210" y="283"/>
                    <a:pt x="206" y="276"/>
                    <a:pt x="206" y="267"/>
                  </a:cubicBezTo>
                  <a:lnTo>
                    <a:pt x="206" y="254"/>
                  </a:lnTo>
                  <a:lnTo>
                    <a:pt x="206" y="134"/>
                  </a:lnTo>
                  <a:cubicBezTo>
                    <a:pt x="206" y="119"/>
                    <a:pt x="218" y="107"/>
                    <a:pt x="232" y="107"/>
                  </a:cubicBezTo>
                  <a:lnTo>
                    <a:pt x="403" y="107"/>
                  </a:lnTo>
                  <a:lnTo>
                    <a:pt x="403" y="71"/>
                  </a:lnTo>
                  <a:cubicBezTo>
                    <a:pt x="385" y="82"/>
                    <a:pt x="365" y="89"/>
                    <a:pt x="343" y="89"/>
                  </a:cubicBezTo>
                  <a:cubicBezTo>
                    <a:pt x="290" y="89"/>
                    <a:pt x="245" y="51"/>
                    <a:pt x="235" y="0"/>
                  </a:cubicBezTo>
                  <a:lnTo>
                    <a:pt x="107" y="0"/>
                  </a:lnTo>
                  <a:lnTo>
                    <a:pt x="0" y="0"/>
                  </a:lnTo>
                  <a:lnTo>
                    <a:pt x="0" y="99"/>
                  </a:ln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grpSp>
      <p:grpSp>
        <p:nvGrpSpPr>
          <p:cNvPr id="59" name="Group 58">
            <a:extLst>
              <a:ext uri="{FF2B5EF4-FFF2-40B4-BE49-F238E27FC236}">
                <a16:creationId xmlns:a16="http://schemas.microsoft.com/office/drawing/2014/main" id="{82A0C789-909E-48B6-B104-83C43ADE9572}"/>
              </a:ext>
              <a:ext uri="{C183D7F6-B498-43B3-948B-1728B52AA6E4}">
                <adec:decorative xmlns:adec="http://schemas.microsoft.com/office/drawing/2017/decorative" val="1"/>
              </a:ext>
            </a:extLst>
          </p:cNvPr>
          <p:cNvGrpSpPr/>
          <p:nvPr/>
        </p:nvGrpSpPr>
        <p:grpSpPr>
          <a:xfrm>
            <a:off x="1133316" y="5071623"/>
            <a:ext cx="442912" cy="441325"/>
            <a:chOff x="4744317" y="3676695"/>
            <a:chExt cx="442912" cy="441325"/>
          </a:xfrm>
          <a:solidFill>
            <a:schemeClr val="accent1"/>
          </a:solidFill>
        </p:grpSpPr>
        <p:sp>
          <p:nvSpPr>
            <p:cNvPr id="60" name="Freeform 21">
              <a:extLst>
                <a:ext uri="{FF2B5EF4-FFF2-40B4-BE49-F238E27FC236}">
                  <a16:creationId xmlns:a16="http://schemas.microsoft.com/office/drawing/2014/main" id="{15431467-971E-4650-8344-0EA6AA1554FE}"/>
                </a:ext>
              </a:extLst>
            </p:cNvPr>
            <p:cNvSpPr>
              <a:spLocks/>
            </p:cNvSpPr>
            <p:nvPr/>
          </p:nvSpPr>
          <p:spPr bwMode="auto">
            <a:xfrm>
              <a:off x="4744317" y="3676695"/>
              <a:ext cx="442912" cy="441325"/>
            </a:xfrm>
            <a:custGeom>
              <a:avLst/>
              <a:gdLst>
                <a:gd name="T0" fmla="*/ 291 w 374"/>
                <a:gd name="T1" fmla="*/ 373 h 373"/>
                <a:gd name="T2" fmla="*/ 291 w 374"/>
                <a:gd name="T3" fmla="*/ 373 h 373"/>
                <a:gd name="T4" fmla="*/ 244 w 374"/>
                <a:gd name="T5" fmla="*/ 365 h 373"/>
                <a:gd name="T6" fmla="*/ 195 w 374"/>
                <a:gd name="T7" fmla="*/ 345 h 373"/>
                <a:gd name="T8" fmla="*/ 146 w 374"/>
                <a:gd name="T9" fmla="*/ 313 h 373"/>
                <a:gd name="T10" fmla="*/ 100 w 374"/>
                <a:gd name="T11" fmla="*/ 274 h 373"/>
                <a:gd name="T12" fmla="*/ 60 w 374"/>
                <a:gd name="T13" fmla="*/ 228 h 373"/>
                <a:gd name="T14" fmla="*/ 29 w 374"/>
                <a:gd name="T15" fmla="*/ 180 h 373"/>
                <a:gd name="T16" fmla="*/ 8 w 374"/>
                <a:gd name="T17" fmla="*/ 130 h 373"/>
                <a:gd name="T18" fmla="*/ 0 w 374"/>
                <a:gd name="T19" fmla="*/ 82 h 373"/>
                <a:gd name="T20" fmla="*/ 3 w 374"/>
                <a:gd name="T21" fmla="*/ 57 h 373"/>
                <a:gd name="T22" fmla="*/ 11 w 374"/>
                <a:gd name="T23" fmla="*/ 39 h 373"/>
                <a:gd name="T24" fmla="*/ 25 w 374"/>
                <a:gd name="T25" fmla="*/ 23 h 373"/>
                <a:gd name="T26" fmla="*/ 42 w 374"/>
                <a:gd name="T27" fmla="*/ 5 h 373"/>
                <a:gd name="T28" fmla="*/ 56 w 374"/>
                <a:gd name="T29" fmla="*/ 0 h 373"/>
                <a:gd name="T30" fmla="*/ 65 w 374"/>
                <a:gd name="T31" fmla="*/ 3 h 373"/>
                <a:gd name="T32" fmla="*/ 75 w 374"/>
                <a:gd name="T33" fmla="*/ 10 h 373"/>
                <a:gd name="T34" fmla="*/ 87 w 374"/>
                <a:gd name="T35" fmla="*/ 21 h 373"/>
                <a:gd name="T36" fmla="*/ 98 w 374"/>
                <a:gd name="T37" fmla="*/ 33 h 373"/>
                <a:gd name="T38" fmla="*/ 108 w 374"/>
                <a:gd name="T39" fmla="*/ 43 h 373"/>
                <a:gd name="T40" fmla="*/ 115 w 374"/>
                <a:gd name="T41" fmla="*/ 51 h 373"/>
                <a:gd name="T42" fmla="*/ 121 w 374"/>
                <a:gd name="T43" fmla="*/ 65 h 373"/>
                <a:gd name="T44" fmla="*/ 118 w 374"/>
                <a:gd name="T45" fmla="*/ 75 h 373"/>
                <a:gd name="T46" fmla="*/ 110 w 374"/>
                <a:gd name="T47" fmla="*/ 84 h 373"/>
                <a:gd name="T48" fmla="*/ 100 w 374"/>
                <a:gd name="T49" fmla="*/ 93 h 373"/>
                <a:gd name="T50" fmla="*/ 90 w 374"/>
                <a:gd name="T51" fmla="*/ 104 h 373"/>
                <a:gd name="T52" fmla="*/ 82 w 374"/>
                <a:gd name="T53" fmla="*/ 117 h 373"/>
                <a:gd name="T54" fmla="*/ 79 w 374"/>
                <a:gd name="T55" fmla="*/ 133 h 373"/>
                <a:gd name="T56" fmla="*/ 82 w 374"/>
                <a:gd name="T57" fmla="*/ 151 h 373"/>
                <a:gd name="T58" fmla="*/ 92 w 374"/>
                <a:gd name="T59" fmla="*/ 166 h 373"/>
                <a:gd name="T60" fmla="*/ 207 w 374"/>
                <a:gd name="T61" fmla="*/ 281 h 373"/>
                <a:gd name="T62" fmla="*/ 222 w 374"/>
                <a:gd name="T63" fmla="*/ 291 h 373"/>
                <a:gd name="T64" fmla="*/ 240 w 374"/>
                <a:gd name="T65" fmla="*/ 294 h 373"/>
                <a:gd name="T66" fmla="*/ 256 w 374"/>
                <a:gd name="T67" fmla="*/ 291 h 373"/>
                <a:gd name="T68" fmla="*/ 269 w 374"/>
                <a:gd name="T69" fmla="*/ 283 h 373"/>
                <a:gd name="T70" fmla="*/ 280 w 374"/>
                <a:gd name="T71" fmla="*/ 273 h 373"/>
                <a:gd name="T72" fmla="*/ 289 w 374"/>
                <a:gd name="T73" fmla="*/ 263 h 373"/>
                <a:gd name="T74" fmla="*/ 298 w 374"/>
                <a:gd name="T75" fmla="*/ 255 h 373"/>
                <a:gd name="T76" fmla="*/ 308 w 374"/>
                <a:gd name="T77" fmla="*/ 252 h 373"/>
                <a:gd name="T78" fmla="*/ 322 w 374"/>
                <a:gd name="T79" fmla="*/ 258 h 373"/>
                <a:gd name="T80" fmla="*/ 330 w 374"/>
                <a:gd name="T81" fmla="*/ 265 h 373"/>
                <a:gd name="T82" fmla="*/ 340 w 374"/>
                <a:gd name="T83" fmla="*/ 275 h 373"/>
                <a:gd name="T84" fmla="*/ 352 w 374"/>
                <a:gd name="T85" fmla="*/ 286 h 373"/>
                <a:gd name="T86" fmla="*/ 363 w 374"/>
                <a:gd name="T87" fmla="*/ 298 h 373"/>
                <a:gd name="T88" fmla="*/ 371 w 374"/>
                <a:gd name="T89" fmla="*/ 308 h 373"/>
                <a:gd name="T90" fmla="*/ 374 w 374"/>
                <a:gd name="T91" fmla="*/ 317 h 373"/>
                <a:gd name="T92" fmla="*/ 368 w 374"/>
                <a:gd name="T93" fmla="*/ 331 h 373"/>
                <a:gd name="T94" fmla="*/ 350 w 374"/>
                <a:gd name="T95" fmla="*/ 349 h 373"/>
                <a:gd name="T96" fmla="*/ 334 w 374"/>
                <a:gd name="T97" fmla="*/ 362 h 373"/>
                <a:gd name="T98" fmla="*/ 316 w 374"/>
                <a:gd name="T99" fmla="*/ 370 h 373"/>
                <a:gd name="T100" fmla="*/ 291 w 374"/>
                <a:gd name="T101" fmla="*/ 37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4" h="373">
                  <a:moveTo>
                    <a:pt x="291" y="373"/>
                  </a:moveTo>
                  <a:lnTo>
                    <a:pt x="291" y="373"/>
                  </a:lnTo>
                  <a:cubicBezTo>
                    <a:pt x="276" y="373"/>
                    <a:pt x="260" y="370"/>
                    <a:pt x="244" y="365"/>
                  </a:cubicBezTo>
                  <a:cubicBezTo>
                    <a:pt x="228" y="361"/>
                    <a:pt x="211" y="354"/>
                    <a:pt x="195" y="345"/>
                  </a:cubicBezTo>
                  <a:cubicBezTo>
                    <a:pt x="179" y="336"/>
                    <a:pt x="162" y="326"/>
                    <a:pt x="146" y="313"/>
                  </a:cubicBezTo>
                  <a:cubicBezTo>
                    <a:pt x="130" y="301"/>
                    <a:pt x="115" y="288"/>
                    <a:pt x="100" y="274"/>
                  </a:cubicBezTo>
                  <a:cubicBezTo>
                    <a:pt x="86" y="260"/>
                    <a:pt x="73" y="244"/>
                    <a:pt x="60" y="228"/>
                  </a:cubicBezTo>
                  <a:cubicBezTo>
                    <a:pt x="48" y="212"/>
                    <a:pt x="38" y="196"/>
                    <a:pt x="29" y="180"/>
                  </a:cubicBezTo>
                  <a:cubicBezTo>
                    <a:pt x="20" y="163"/>
                    <a:pt x="13" y="146"/>
                    <a:pt x="8" y="130"/>
                  </a:cubicBezTo>
                  <a:cubicBezTo>
                    <a:pt x="3" y="113"/>
                    <a:pt x="0" y="97"/>
                    <a:pt x="0" y="82"/>
                  </a:cubicBezTo>
                  <a:cubicBezTo>
                    <a:pt x="0" y="72"/>
                    <a:pt x="1" y="64"/>
                    <a:pt x="3" y="57"/>
                  </a:cubicBezTo>
                  <a:cubicBezTo>
                    <a:pt x="5" y="50"/>
                    <a:pt x="8" y="44"/>
                    <a:pt x="11" y="39"/>
                  </a:cubicBezTo>
                  <a:cubicBezTo>
                    <a:pt x="15" y="33"/>
                    <a:pt x="19" y="28"/>
                    <a:pt x="25" y="23"/>
                  </a:cubicBezTo>
                  <a:cubicBezTo>
                    <a:pt x="30" y="18"/>
                    <a:pt x="36" y="12"/>
                    <a:pt x="42" y="5"/>
                  </a:cubicBezTo>
                  <a:cubicBezTo>
                    <a:pt x="46" y="1"/>
                    <a:pt x="51" y="0"/>
                    <a:pt x="56" y="0"/>
                  </a:cubicBezTo>
                  <a:cubicBezTo>
                    <a:pt x="58" y="0"/>
                    <a:pt x="61" y="1"/>
                    <a:pt x="65" y="3"/>
                  </a:cubicBezTo>
                  <a:cubicBezTo>
                    <a:pt x="68" y="5"/>
                    <a:pt x="72" y="7"/>
                    <a:pt x="75" y="10"/>
                  </a:cubicBezTo>
                  <a:cubicBezTo>
                    <a:pt x="79" y="14"/>
                    <a:pt x="83" y="17"/>
                    <a:pt x="87" y="21"/>
                  </a:cubicBezTo>
                  <a:cubicBezTo>
                    <a:pt x="91" y="25"/>
                    <a:pt x="95" y="29"/>
                    <a:pt x="98" y="33"/>
                  </a:cubicBezTo>
                  <a:cubicBezTo>
                    <a:pt x="102" y="37"/>
                    <a:pt x="105" y="40"/>
                    <a:pt x="108" y="43"/>
                  </a:cubicBezTo>
                  <a:cubicBezTo>
                    <a:pt x="111" y="47"/>
                    <a:pt x="113" y="49"/>
                    <a:pt x="115" y="51"/>
                  </a:cubicBezTo>
                  <a:cubicBezTo>
                    <a:pt x="119" y="55"/>
                    <a:pt x="121" y="59"/>
                    <a:pt x="121" y="65"/>
                  </a:cubicBezTo>
                  <a:cubicBezTo>
                    <a:pt x="121" y="68"/>
                    <a:pt x="120" y="72"/>
                    <a:pt x="118" y="75"/>
                  </a:cubicBezTo>
                  <a:cubicBezTo>
                    <a:pt x="116" y="78"/>
                    <a:pt x="113" y="81"/>
                    <a:pt x="110" y="84"/>
                  </a:cubicBezTo>
                  <a:cubicBezTo>
                    <a:pt x="107" y="87"/>
                    <a:pt x="104" y="90"/>
                    <a:pt x="100" y="93"/>
                  </a:cubicBezTo>
                  <a:cubicBezTo>
                    <a:pt x="96" y="97"/>
                    <a:pt x="93" y="100"/>
                    <a:pt x="90" y="104"/>
                  </a:cubicBezTo>
                  <a:cubicBezTo>
                    <a:pt x="87" y="108"/>
                    <a:pt x="84" y="112"/>
                    <a:pt x="82" y="117"/>
                  </a:cubicBezTo>
                  <a:cubicBezTo>
                    <a:pt x="80" y="122"/>
                    <a:pt x="79" y="127"/>
                    <a:pt x="79" y="133"/>
                  </a:cubicBezTo>
                  <a:cubicBezTo>
                    <a:pt x="79" y="140"/>
                    <a:pt x="80" y="145"/>
                    <a:pt x="82" y="151"/>
                  </a:cubicBezTo>
                  <a:cubicBezTo>
                    <a:pt x="85" y="157"/>
                    <a:pt x="88" y="162"/>
                    <a:pt x="92" y="166"/>
                  </a:cubicBezTo>
                  <a:lnTo>
                    <a:pt x="207" y="281"/>
                  </a:lnTo>
                  <a:cubicBezTo>
                    <a:pt x="211" y="285"/>
                    <a:pt x="216" y="288"/>
                    <a:pt x="222" y="291"/>
                  </a:cubicBezTo>
                  <a:cubicBezTo>
                    <a:pt x="228" y="293"/>
                    <a:pt x="234" y="294"/>
                    <a:pt x="240" y="294"/>
                  </a:cubicBezTo>
                  <a:cubicBezTo>
                    <a:pt x="246" y="294"/>
                    <a:pt x="251" y="293"/>
                    <a:pt x="256" y="291"/>
                  </a:cubicBezTo>
                  <a:cubicBezTo>
                    <a:pt x="261" y="289"/>
                    <a:pt x="265" y="286"/>
                    <a:pt x="269" y="283"/>
                  </a:cubicBezTo>
                  <a:cubicBezTo>
                    <a:pt x="273" y="280"/>
                    <a:pt x="276" y="277"/>
                    <a:pt x="280" y="273"/>
                  </a:cubicBezTo>
                  <a:cubicBezTo>
                    <a:pt x="283" y="269"/>
                    <a:pt x="286" y="266"/>
                    <a:pt x="289" y="263"/>
                  </a:cubicBezTo>
                  <a:cubicBezTo>
                    <a:pt x="292" y="260"/>
                    <a:pt x="295" y="257"/>
                    <a:pt x="298" y="255"/>
                  </a:cubicBezTo>
                  <a:cubicBezTo>
                    <a:pt x="301" y="253"/>
                    <a:pt x="305" y="252"/>
                    <a:pt x="308" y="252"/>
                  </a:cubicBezTo>
                  <a:cubicBezTo>
                    <a:pt x="314" y="252"/>
                    <a:pt x="318" y="254"/>
                    <a:pt x="322" y="258"/>
                  </a:cubicBezTo>
                  <a:cubicBezTo>
                    <a:pt x="324" y="260"/>
                    <a:pt x="326" y="262"/>
                    <a:pt x="330" y="265"/>
                  </a:cubicBezTo>
                  <a:cubicBezTo>
                    <a:pt x="333" y="268"/>
                    <a:pt x="337" y="271"/>
                    <a:pt x="340" y="275"/>
                  </a:cubicBezTo>
                  <a:cubicBezTo>
                    <a:pt x="344" y="278"/>
                    <a:pt x="348" y="282"/>
                    <a:pt x="352" y="286"/>
                  </a:cubicBezTo>
                  <a:cubicBezTo>
                    <a:pt x="356" y="290"/>
                    <a:pt x="360" y="294"/>
                    <a:pt x="363" y="298"/>
                  </a:cubicBezTo>
                  <a:cubicBezTo>
                    <a:pt x="366" y="301"/>
                    <a:pt x="369" y="305"/>
                    <a:pt x="371" y="308"/>
                  </a:cubicBezTo>
                  <a:cubicBezTo>
                    <a:pt x="373" y="312"/>
                    <a:pt x="374" y="315"/>
                    <a:pt x="374" y="317"/>
                  </a:cubicBezTo>
                  <a:cubicBezTo>
                    <a:pt x="374" y="322"/>
                    <a:pt x="372" y="327"/>
                    <a:pt x="368" y="331"/>
                  </a:cubicBezTo>
                  <a:cubicBezTo>
                    <a:pt x="361" y="337"/>
                    <a:pt x="355" y="343"/>
                    <a:pt x="350" y="349"/>
                  </a:cubicBezTo>
                  <a:cubicBezTo>
                    <a:pt x="345" y="354"/>
                    <a:pt x="340" y="358"/>
                    <a:pt x="334" y="362"/>
                  </a:cubicBezTo>
                  <a:cubicBezTo>
                    <a:pt x="329" y="365"/>
                    <a:pt x="323" y="368"/>
                    <a:pt x="316" y="370"/>
                  </a:cubicBezTo>
                  <a:cubicBezTo>
                    <a:pt x="309" y="372"/>
                    <a:pt x="301" y="373"/>
                    <a:pt x="291" y="373"/>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22">
              <a:extLst>
                <a:ext uri="{FF2B5EF4-FFF2-40B4-BE49-F238E27FC236}">
                  <a16:creationId xmlns:a16="http://schemas.microsoft.com/office/drawing/2014/main" id="{92A81E0A-D32A-4515-88C9-65B37445E7BF}"/>
                </a:ext>
              </a:extLst>
            </p:cNvPr>
            <p:cNvSpPr>
              <a:spLocks/>
            </p:cNvSpPr>
            <p:nvPr/>
          </p:nvSpPr>
          <p:spPr bwMode="auto">
            <a:xfrm>
              <a:off x="4996729" y="3835445"/>
              <a:ext cx="157162" cy="31750"/>
            </a:xfrm>
            <a:custGeom>
              <a:avLst/>
              <a:gdLst>
                <a:gd name="T0" fmla="*/ 133 w 133"/>
                <a:gd name="T1" fmla="*/ 27 h 27"/>
                <a:gd name="T2" fmla="*/ 133 w 133"/>
                <a:gd name="T3" fmla="*/ 27 h 27"/>
                <a:gd name="T4" fmla="*/ 0 w 133"/>
                <a:gd name="T5" fmla="*/ 27 h 27"/>
                <a:gd name="T6" fmla="*/ 0 w 133"/>
                <a:gd name="T7" fmla="*/ 0 h 27"/>
                <a:gd name="T8" fmla="*/ 133 w 133"/>
                <a:gd name="T9" fmla="*/ 0 h 27"/>
                <a:gd name="T10" fmla="*/ 133 w 133"/>
                <a:gd name="T11" fmla="*/ 27 h 27"/>
              </a:gdLst>
              <a:ahLst/>
              <a:cxnLst>
                <a:cxn ang="0">
                  <a:pos x="T0" y="T1"/>
                </a:cxn>
                <a:cxn ang="0">
                  <a:pos x="T2" y="T3"/>
                </a:cxn>
                <a:cxn ang="0">
                  <a:pos x="T4" y="T5"/>
                </a:cxn>
                <a:cxn ang="0">
                  <a:pos x="T6" y="T7"/>
                </a:cxn>
                <a:cxn ang="0">
                  <a:pos x="T8" y="T9"/>
                </a:cxn>
                <a:cxn ang="0">
                  <a:pos x="T10" y="T11"/>
                </a:cxn>
              </a:cxnLst>
              <a:rect l="0" t="0" r="r" b="b"/>
              <a:pathLst>
                <a:path w="133" h="27">
                  <a:moveTo>
                    <a:pt x="133" y="27"/>
                  </a:moveTo>
                  <a:lnTo>
                    <a:pt x="133" y="27"/>
                  </a:lnTo>
                  <a:lnTo>
                    <a:pt x="0" y="27"/>
                  </a:lnTo>
                  <a:lnTo>
                    <a:pt x="0" y="0"/>
                  </a:lnTo>
                  <a:lnTo>
                    <a:pt x="133" y="0"/>
                  </a:lnTo>
                  <a:lnTo>
                    <a:pt x="133" y="2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23">
              <a:extLst>
                <a:ext uri="{FF2B5EF4-FFF2-40B4-BE49-F238E27FC236}">
                  <a16:creationId xmlns:a16="http://schemas.microsoft.com/office/drawing/2014/main" id="{CBBB53AB-B2D9-44DF-8E1D-579A837464A3}"/>
                </a:ext>
              </a:extLst>
            </p:cNvPr>
            <p:cNvSpPr>
              <a:spLocks/>
            </p:cNvSpPr>
            <p:nvPr/>
          </p:nvSpPr>
          <p:spPr bwMode="auto">
            <a:xfrm>
              <a:off x="4996729" y="3710033"/>
              <a:ext cx="30162" cy="31750"/>
            </a:xfrm>
            <a:custGeom>
              <a:avLst/>
              <a:gdLst>
                <a:gd name="T0" fmla="*/ 26 w 26"/>
                <a:gd name="T1" fmla="*/ 26 h 26"/>
                <a:gd name="T2" fmla="*/ 26 w 26"/>
                <a:gd name="T3" fmla="*/ 26 h 26"/>
                <a:gd name="T4" fmla="*/ 0 w 26"/>
                <a:gd name="T5" fmla="*/ 26 h 26"/>
                <a:gd name="T6" fmla="*/ 0 w 26"/>
                <a:gd name="T7" fmla="*/ 0 h 26"/>
                <a:gd name="T8" fmla="*/ 26 w 26"/>
                <a:gd name="T9" fmla="*/ 0 h 26"/>
                <a:gd name="T10" fmla="*/ 26 w 26"/>
                <a:gd name="T11" fmla="*/ 26 h 26"/>
              </a:gdLst>
              <a:ahLst/>
              <a:cxnLst>
                <a:cxn ang="0">
                  <a:pos x="T0" y="T1"/>
                </a:cxn>
                <a:cxn ang="0">
                  <a:pos x="T2" y="T3"/>
                </a:cxn>
                <a:cxn ang="0">
                  <a:pos x="T4" y="T5"/>
                </a:cxn>
                <a:cxn ang="0">
                  <a:pos x="T6" y="T7"/>
                </a:cxn>
                <a:cxn ang="0">
                  <a:pos x="T8" y="T9"/>
                </a:cxn>
                <a:cxn ang="0">
                  <a:pos x="T10" y="T11"/>
                </a:cxn>
              </a:cxnLst>
              <a:rect l="0" t="0" r="r" b="b"/>
              <a:pathLst>
                <a:path w="26" h="26">
                  <a:moveTo>
                    <a:pt x="26" y="26"/>
                  </a:moveTo>
                  <a:lnTo>
                    <a:pt x="26" y="26"/>
                  </a:lnTo>
                  <a:lnTo>
                    <a:pt x="0" y="26"/>
                  </a:lnTo>
                  <a:lnTo>
                    <a:pt x="0" y="0"/>
                  </a:lnTo>
                  <a:lnTo>
                    <a:pt x="26" y="0"/>
                  </a:lnTo>
                  <a:lnTo>
                    <a:pt x="26" y="2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24">
              <a:extLst>
                <a:ext uri="{FF2B5EF4-FFF2-40B4-BE49-F238E27FC236}">
                  <a16:creationId xmlns:a16="http://schemas.microsoft.com/office/drawing/2014/main" id="{F1A687A4-8EB8-4A52-A028-1914F8E7DBCF}"/>
                </a:ext>
              </a:extLst>
            </p:cNvPr>
            <p:cNvSpPr>
              <a:spLocks/>
            </p:cNvSpPr>
            <p:nvPr/>
          </p:nvSpPr>
          <p:spPr bwMode="auto">
            <a:xfrm>
              <a:off x="4996729" y="3773533"/>
              <a:ext cx="30162" cy="31750"/>
            </a:xfrm>
            <a:custGeom>
              <a:avLst/>
              <a:gdLst>
                <a:gd name="T0" fmla="*/ 26 w 26"/>
                <a:gd name="T1" fmla="*/ 27 h 27"/>
                <a:gd name="T2" fmla="*/ 26 w 26"/>
                <a:gd name="T3" fmla="*/ 27 h 27"/>
                <a:gd name="T4" fmla="*/ 0 w 26"/>
                <a:gd name="T5" fmla="*/ 27 h 27"/>
                <a:gd name="T6" fmla="*/ 0 w 26"/>
                <a:gd name="T7" fmla="*/ 0 h 27"/>
                <a:gd name="T8" fmla="*/ 26 w 26"/>
                <a:gd name="T9" fmla="*/ 0 h 27"/>
                <a:gd name="T10" fmla="*/ 26 w 26"/>
                <a:gd name="T11" fmla="*/ 27 h 27"/>
              </a:gdLst>
              <a:ahLst/>
              <a:cxnLst>
                <a:cxn ang="0">
                  <a:pos x="T0" y="T1"/>
                </a:cxn>
                <a:cxn ang="0">
                  <a:pos x="T2" y="T3"/>
                </a:cxn>
                <a:cxn ang="0">
                  <a:pos x="T4" y="T5"/>
                </a:cxn>
                <a:cxn ang="0">
                  <a:pos x="T6" y="T7"/>
                </a:cxn>
                <a:cxn ang="0">
                  <a:pos x="T8" y="T9"/>
                </a:cxn>
                <a:cxn ang="0">
                  <a:pos x="T10" y="T11"/>
                </a:cxn>
              </a:cxnLst>
              <a:rect l="0" t="0" r="r" b="b"/>
              <a:pathLst>
                <a:path w="26" h="27">
                  <a:moveTo>
                    <a:pt x="26" y="27"/>
                  </a:moveTo>
                  <a:lnTo>
                    <a:pt x="26" y="27"/>
                  </a:lnTo>
                  <a:lnTo>
                    <a:pt x="0" y="27"/>
                  </a:lnTo>
                  <a:lnTo>
                    <a:pt x="0" y="0"/>
                  </a:lnTo>
                  <a:lnTo>
                    <a:pt x="26" y="0"/>
                  </a:lnTo>
                  <a:lnTo>
                    <a:pt x="26" y="2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25">
              <a:extLst>
                <a:ext uri="{FF2B5EF4-FFF2-40B4-BE49-F238E27FC236}">
                  <a16:creationId xmlns:a16="http://schemas.microsoft.com/office/drawing/2014/main" id="{8CBCC385-A4CA-44B4-95DB-13F01B67EAA8}"/>
                </a:ext>
              </a:extLst>
            </p:cNvPr>
            <p:cNvSpPr>
              <a:spLocks/>
            </p:cNvSpPr>
            <p:nvPr/>
          </p:nvSpPr>
          <p:spPr bwMode="auto">
            <a:xfrm>
              <a:off x="5058642" y="3710033"/>
              <a:ext cx="31750" cy="31750"/>
            </a:xfrm>
            <a:custGeom>
              <a:avLst/>
              <a:gdLst>
                <a:gd name="T0" fmla="*/ 27 w 27"/>
                <a:gd name="T1" fmla="*/ 26 h 26"/>
                <a:gd name="T2" fmla="*/ 27 w 27"/>
                <a:gd name="T3" fmla="*/ 26 h 26"/>
                <a:gd name="T4" fmla="*/ 0 w 27"/>
                <a:gd name="T5" fmla="*/ 26 h 26"/>
                <a:gd name="T6" fmla="*/ 0 w 27"/>
                <a:gd name="T7" fmla="*/ 0 h 26"/>
                <a:gd name="T8" fmla="*/ 27 w 27"/>
                <a:gd name="T9" fmla="*/ 0 h 26"/>
                <a:gd name="T10" fmla="*/ 27 w 27"/>
                <a:gd name="T11" fmla="*/ 26 h 26"/>
              </a:gdLst>
              <a:ahLst/>
              <a:cxnLst>
                <a:cxn ang="0">
                  <a:pos x="T0" y="T1"/>
                </a:cxn>
                <a:cxn ang="0">
                  <a:pos x="T2" y="T3"/>
                </a:cxn>
                <a:cxn ang="0">
                  <a:pos x="T4" y="T5"/>
                </a:cxn>
                <a:cxn ang="0">
                  <a:pos x="T6" y="T7"/>
                </a:cxn>
                <a:cxn ang="0">
                  <a:pos x="T8" y="T9"/>
                </a:cxn>
                <a:cxn ang="0">
                  <a:pos x="T10" y="T11"/>
                </a:cxn>
              </a:cxnLst>
              <a:rect l="0" t="0" r="r" b="b"/>
              <a:pathLst>
                <a:path w="27" h="26">
                  <a:moveTo>
                    <a:pt x="27" y="26"/>
                  </a:moveTo>
                  <a:lnTo>
                    <a:pt x="27" y="26"/>
                  </a:lnTo>
                  <a:lnTo>
                    <a:pt x="0" y="26"/>
                  </a:lnTo>
                  <a:lnTo>
                    <a:pt x="0" y="0"/>
                  </a:lnTo>
                  <a:lnTo>
                    <a:pt x="27" y="0"/>
                  </a:lnTo>
                  <a:lnTo>
                    <a:pt x="27" y="2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26">
              <a:extLst>
                <a:ext uri="{FF2B5EF4-FFF2-40B4-BE49-F238E27FC236}">
                  <a16:creationId xmlns:a16="http://schemas.microsoft.com/office/drawing/2014/main" id="{F26F8973-DDD6-4F93-94F1-9B1F7EEA7CEA}"/>
                </a:ext>
              </a:extLst>
            </p:cNvPr>
            <p:cNvSpPr>
              <a:spLocks/>
            </p:cNvSpPr>
            <p:nvPr/>
          </p:nvSpPr>
          <p:spPr bwMode="auto">
            <a:xfrm>
              <a:off x="5058642" y="3773533"/>
              <a:ext cx="31750" cy="31750"/>
            </a:xfrm>
            <a:custGeom>
              <a:avLst/>
              <a:gdLst>
                <a:gd name="T0" fmla="*/ 27 w 27"/>
                <a:gd name="T1" fmla="*/ 27 h 27"/>
                <a:gd name="T2" fmla="*/ 27 w 27"/>
                <a:gd name="T3" fmla="*/ 27 h 27"/>
                <a:gd name="T4" fmla="*/ 0 w 27"/>
                <a:gd name="T5" fmla="*/ 27 h 27"/>
                <a:gd name="T6" fmla="*/ 0 w 27"/>
                <a:gd name="T7" fmla="*/ 0 h 27"/>
                <a:gd name="T8" fmla="*/ 27 w 27"/>
                <a:gd name="T9" fmla="*/ 0 h 27"/>
                <a:gd name="T10" fmla="*/ 27 w 27"/>
                <a:gd name="T11" fmla="*/ 27 h 27"/>
              </a:gdLst>
              <a:ahLst/>
              <a:cxnLst>
                <a:cxn ang="0">
                  <a:pos x="T0" y="T1"/>
                </a:cxn>
                <a:cxn ang="0">
                  <a:pos x="T2" y="T3"/>
                </a:cxn>
                <a:cxn ang="0">
                  <a:pos x="T4" y="T5"/>
                </a:cxn>
                <a:cxn ang="0">
                  <a:pos x="T6" y="T7"/>
                </a:cxn>
                <a:cxn ang="0">
                  <a:pos x="T8" y="T9"/>
                </a:cxn>
                <a:cxn ang="0">
                  <a:pos x="T10" y="T11"/>
                </a:cxn>
              </a:cxnLst>
              <a:rect l="0" t="0" r="r" b="b"/>
              <a:pathLst>
                <a:path w="27" h="27">
                  <a:moveTo>
                    <a:pt x="27" y="27"/>
                  </a:moveTo>
                  <a:lnTo>
                    <a:pt x="27" y="27"/>
                  </a:lnTo>
                  <a:lnTo>
                    <a:pt x="0" y="27"/>
                  </a:lnTo>
                  <a:lnTo>
                    <a:pt x="0" y="0"/>
                  </a:lnTo>
                  <a:lnTo>
                    <a:pt x="27" y="0"/>
                  </a:lnTo>
                  <a:lnTo>
                    <a:pt x="27" y="2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27">
              <a:extLst>
                <a:ext uri="{FF2B5EF4-FFF2-40B4-BE49-F238E27FC236}">
                  <a16:creationId xmlns:a16="http://schemas.microsoft.com/office/drawing/2014/main" id="{C3AD2C7C-4A69-4643-A722-E27F80F686B4}"/>
                </a:ext>
              </a:extLst>
            </p:cNvPr>
            <p:cNvSpPr>
              <a:spLocks/>
            </p:cNvSpPr>
            <p:nvPr/>
          </p:nvSpPr>
          <p:spPr bwMode="auto">
            <a:xfrm>
              <a:off x="5122142" y="3710033"/>
              <a:ext cx="31750" cy="31750"/>
            </a:xfrm>
            <a:custGeom>
              <a:avLst/>
              <a:gdLst>
                <a:gd name="T0" fmla="*/ 27 w 27"/>
                <a:gd name="T1" fmla="*/ 26 h 26"/>
                <a:gd name="T2" fmla="*/ 27 w 27"/>
                <a:gd name="T3" fmla="*/ 26 h 26"/>
                <a:gd name="T4" fmla="*/ 0 w 27"/>
                <a:gd name="T5" fmla="*/ 26 h 26"/>
                <a:gd name="T6" fmla="*/ 0 w 27"/>
                <a:gd name="T7" fmla="*/ 0 h 26"/>
                <a:gd name="T8" fmla="*/ 27 w 27"/>
                <a:gd name="T9" fmla="*/ 0 h 26"/>
                <a:gd name="T10" fmla="*/ 27 w 27"/>
                <a:gd name="T11" fmla="*/ 26 h 26"/>
              </a:gdLst>
              <a:ahLst/>
              <a:cxnLst>
                <a:cxn ang="0">
                  <a:pos x="T0" y="T1"/>
                </a:cxn>
                <a:cxn ang="0">
                  <a:pos x="T2" y="T3"/>
                </a:cxn>
                <a:cxn ang="0">
                  <a:pos x="T4" y="T5"/>
                </a:cxn>
                <a:cxn ang="0">
                  <a:pos x="T6" y="T7"/>
                </a:cxn>
                <a:cxn ang="0">
                  <a:pos x="T8" y="T9"/>
                </a:cxn>
                <a:cxn ang="0">
                  <a:pos x="T10" y="T11"/>
                </a:cxn>
              </a:cxnLst>
              <a:rect l="0" t="0" r="r" b="b"/>
              <a:pathLst>
                <a:path w="27" h="26">
                  <a:moveTo>
                    <a:pt x="27" y="26"/>
                  </a:moveTo>
                  <a:lnTo>
                    <a:pt x="27" y="26"/>
                  </a:lnTo>
                  <a:lnTo>
                    <a:pt x="0" y="26"/>
                  </a:lnTo>
                  <a:lnTo>
                    <a:pt x="0" y="0"/>
                  </a:lnTo>
                  <a:lnTo>
                    <a:pt x="27" y="0"/>
                  </a:lnTo>
                  <a:lnTo>
                    <a:pt x="27" y="2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28">
              <a:extLst>
                <a:ext uri="{FF2B5EF4-FFF2-40B4-BE49-F238E27FC236}">
                  <a16:creationId xmlns:a16="http://schemas.microsoft.com/office/drawing/2014/main" id="{57F7C915-A03B-4CEA-8DF2-A60A88B107AE}"/>
                </a:ext>
              </a:extLst>
            </p:cNvPr>
            <p:cNvSpPr>
              <a:spLocks/>
            </p:cNvSpPr>
            <p:nvPr/>
          </p:nvSpPr>
          <p:spPr bwMode="auto">
            <a:xfrm>
              <a:off x="5122142" y="3773533"/>
              <a:ext cx="31750" cy="31750"/>
            </a:xfrm>
            <a:custGeom>
              <a:avLst/>
              <a:gdLst>
                <a:gd name="T0" fmla="*/ 27 w 27"/>
                <a:gd name="T1" fmla="*/ 27 h 27"/>
                <a:gd name="T2" fmla="*/ 27 w 27"/>
                <a:gd name="T3" fmla="*/ 27 h 27"/>
                <a:gd name="T4" fmla="*/ 0 w 27"/>
                <a:gd name="T5" fmla="*/ 27 h 27"/>
                <a:gd name="T6" fmla="*/ 0 w 27"/>
                <a:gd name="T7" fmla="*/ 0 h 27"/>
                <a:gd name="T8" fmla="*/ 27 w 27"/>
                <a:gd name="T9" fmla="*/ 0 h 27"/>
                <a:gd name="T10" fmla="*/ 27 w 27"/>
                <a:gd name="T11" fmla="*/ 27 h 27"/>
              </a:gdLst>
              <a:ahLst/>
              <a:cxnLst>
                <a:cxn ang="0">
                  <a:pos x="T0" y="T1"/>
                </a:cxn>
                <a:cxn ang="0">
                  <a:pos x="T2" y="T3"/>
                </a:cxn>
                <a:cxn ang="0">
                  <a:pos x="T4" y="T5"/>
                </a:cxn>
                <a:cxn ang="0">
                  <a:pos x="T6" y="T7"/>
                </a:cxn>
                <a:cxn ang="0">
                  <a:pos x="T8" y="T9"/>
                </a:cxn>
                <a:cxn ang="0">
                  <a:pos x="T10" y="T11"/>
                </a:cxn>
              </a:cxnLst>
              <a:rect l="0" t="0" r="r" b="b"/>
              <a:pathLst>
                <a:path w="27" h="27">
                  <a:moveTo>
                    <a:pt x="27" y="27"/>
                  </a:moveTo>
                  <a:lnTo>
                    <a:pt x="27" y="27"/>
                  </a:lnTo>
                  <a:lnTo>
                    <a:pt x="0" y="27"/>
                  </a:lnTo>
                  <a:lnTo>
                    <a:pt x="0" y="0"/>
                  </a:lnTo>
                  <a:lnTo>
                    <a:pt x="27" y="0"/>
                  </a:lnTo>
                  <a:lnTo>
                    <a:pt x="27" y="2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68" name="Group 13">
            <a:extLst>
              <a:ext uri="{FF2B5EF4-FFF2-40B4-BE49-F238E27FC236}">
                <a16:creationId xmlns:a16="http://schemas.microsoft.com/office/drawing/2014/main" id="{D88974AE-D8D1-49AC-87EB-EEA933F80BF3}"/>
              </a:ext>
              <a:ext uri="{C183D7F6-B498-43B3-948B-1728B52AA6E4}">
                <adec:decorative xmlns:adec="http://schemas.microsoft.com/office/drawing/2017/decorative" val="1"/>
              </a:ext>
            </a:extLst>
          </p:cNvPr>
          <p:cNvGrpSpPr>
            <a:grpSpLocks noChangeAspect="1"/>
          </p:cNvGrpSpPr>
          <p:nvPr/>
        </p:nvGrpSpPr>
        <p:grpSpPr bwMode="auto">
          <a:xfrm>
            <a:off x="1086708" y="1137277"/>
            <a:ext cx="536128" cy="570168"/>
            <a:chOff x="4268" y="985"/>
            <a:chExt cx="252" cy="268"/>
          </a:xfrm>
        </p:grpSpPr>
        <p:sp>
          <p:nvSpPr>
            <p:cNvPr id="69" name="Freeform 14">
              <a:extLst>
                <a:ext uri="{FF2B5EF4-FFF2-40B4-BE49-F238E27FC236}">
                  <a16:creationId xmlns:a16="http://schemas.microsoft.com/office/drawing/2014/main" id="{94776B4C-9123-4AC3-8B13-3364C1370CED}"/>
                </a:ext>
              </a:extLst>
            </p:cNvPr>
            <p:cNvSpPr>
              <a:spLocks/>
            </p:cNvSpPr>
            <p:nvPr/>
          </p:nvSpPr>
          <p:spPr bwMode="auto">
            <a:xfrm>
              <a:off x="4350" y="985"/>
              <a:ext cx="94" cy="103"/>
            </a:xfrm>
            <a:custGeom>
              <a:avLst/>
              <a:gdLst>
                <a:gd name="T0" fmla="*/ 76 w 126"/>
                <a:gd name="T1" fmla="*/ 0 h 139"/>
                <a:gd name="T2" fmla="*/ 76 w 126"/>
                <a:gd name="T3" fmla="*/ 0 h 139"/>
                <a:gd name="T4" fmla="*/ 50 w 126"/>
                <a:gd name="T5" fmla="*/ 0 h 139"/>
                <a:gd name="T6" fmla="*/ 50 w 126"/>
                <a:gd name="T7" fmla="*/ 88 h 139"/>
                <a:gd name="T8" fmla="*/ 19 w 126"/>
                <a:gd name="T9" fmla="*/ 57 h 139"/>
                <a:gd name="T10" fmla="*/ 0 w 126"/>
                <a:gd name="T11" fmla="*/ 76 h 139"/>
                <a:gd name="T12" fmla="*/ 63 w 126"/>
                <a:gd name="T13" fmla="*/ 139 h 139"/>
                <a:gd name="T14" fmla="*/ 126 w 126"/>
                <a:gd name="T15" fmla="*/ 76 h 139"/>
                <a:gd name="T16" fmla="*/ 107 w 126"/>
                <a:gd name="T17" fmla="*/ 57 h 139"/>
                <a:gd name="T18" fmla="*/ 76 w 126"/>
                <a:gd name="T19" fmla="*/ 88 h 139"/>
                <a:gd name="T20" fmla="*/ 76 w 126"/>
                <a:gd name="T21"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6" h="139">
                  <a:moveTo>
                    <a:pt x="76" y="0"/>
                  </a:moveTo>
                  <a:lnTo>
                    <a:pt x="76" y="0"/>
                  </a:lnTo>
                  <a:lnTo>
                    <a:pt x="50" y="0"/>
                  </a:lnTo>
                  <a:lnTo>
                    <a:pt x="50" y="88"/>
                  </a:lnTo>
                  <a:lnTo>
                    <a:pt x="19" y="57"/>
                  </a:lnTo>
                  <a:lnTo>
                    <a:pt x="0" y="76"/>
                  </a:lnTo>
                  <a:lnTo>
                    <a:pt x="63" y="139"/>
                  </a:lnTo>
                  <a:lnTo>
                    <a:pt x="126" y="76"/>
                  </a:lnTo>
                  <a:lnTo>
                    <a:pt x="107" y="57"/>
                  </a:lnTo>
                  <a:lnTo>
                    <a:pt x="76" y="88"/>
                  </a:lnTo>
                  <a:lnTo>
                    <a:pt x="76"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15">
              <a:extLst>
                <a:ext uri="{FF2B5EF4-FFF2-40B4-BE49-F238E27FC236}">
                  <a16:creationId xmlns:a16="http://schemas.microsoft.com/office/drawing/2014/main" id="{251C075C-F1AD-41E1-9BE2-70C4FDB31FA9}"/>
                </a:ext>
              </a:extLst>
            </p:cNvPr>
            <p:cNvSpPr>
              <a:spLocks/>
            </p:cNvSpPr>
            <p:nvPr/>
          </p:nvSpPr>
          <p:spPr bwMode="auto">
            <a:xfrm>
              <a:off x="4268" y="1213"/>
              <a:ext cx="56" cy="40"/>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2"/>
                    <a:pt x="61" y="0"/>
                    <a:pt x="54" y="0"/>
                  </a:cubicBezTo>
                  <a:cubicBezTo>
                    <a:pt x="24" y="0"/>
                    <a:pt x="0" y="24"/>
                    <a:pt x="0" y="53"/>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16">
              <a:extLst>
                <a:ext uri="{FF2B5EF4-FFF2-40B4-BE49-F238E27FC236}">
                  <a16:creationId xmlns:a16="http://schemas.microsoft.com/office/drawing/2014/main" id="{0D275877-1338-4E45-ABD4-8276E5C55734}"/>
                </a:ext>
              </a:extLst>
            </p:cNvPr>
            <p:cNvSpPr>
              <a:spLocks/>
            </p:cNvSpPr>
            <p:nvPr/>
          </p:nvSpPr>
          <p:spPr bwMode="auto">
            <a:xfrm>
              <a:off x="4335" y="1193"/>
              <a:ext cx="103" cy="60"/>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9"/>
                    <a:pt x="16" y="32"/>
                    <a:pt x="13" y="36"/>
                  </a:cubicBezTo>
                  <a:cubicBezTo>
                    <a:pt x="11" y="40"/>
                    <a:pt x="8" y="44"/>
                    <a:pt x="6" y="48"/>
                  </a:cubicBezTo>
                  <a:cubicBezTo>
                    <a:pt x="2" y="58"/>
                    <a:pt x="0" y="69"/>
                    <a:pt x="0" y="80"/>
                  </a:cubicBezTo>
                  <a:lnTo>
                    <a:pt x="17" y="80"/>
                  </a:lnTo>
                  <a:lnTo>
                    <a:pt x="30" y="80"/>
                  </a:lnTo>
                  <a:lnTo>
                    <a:pt x="44" y="80"/>
                  </a:lnTo>
                  <a:lnTo>
                    <a:pt x="116" y="80"/>
                  </a:lnTo>
                  <a:cubicBezTo>
                    <a:pt x="116" y="59"/>
                    <a:pt x="124" y="39"/>
                    <a:pt x="138" y="25"/>
                  </a:cubicBezTo>
                  <a:cubicBezTo>
                    <a:pt x="123" y="10"/>
                    <a:pt x="103" y="0"/>
                    <a:pt x="80" y="0"/>
                  </a:cubicBezTo>
                  <a:cubicBezTo>
                    <a:pt x="57" y="0"/>
                    <a:pt x="36" y="10"/>
                    <a:pt x="22" y="25"/>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17">
              <a:extLst>
                <a:ext uri="{FF2B5EF4-FFF2-40B4-BE49-F238E27FC236}">
                  <a16:creationId xmlns:a16="http://schemas.microsoft.com/office/drawing/2014/main" id="{5958DF9B-D0C5-4148-A4B1-64694A3EDEB1}"/>
                </a:ext>
              </a:extLst>
            </p:cNvPr>
            <p:cNvSpPr>
              <a:spLocks/>
            </p:cNvSpPr>
            <p:nvPr/>
          </p:nvSpPr>
          <p:spPr bwMode="auto">
            <a:xfrm>
              <a:off x="4441" y="1213"/>
              <a:ext cx="79" cy="40"/>
            </a:xfrm>
            <a:custGeom>
              <a:avLst/>
              <a:gdLst>
                <a:gd name="T0" fmla="*/ 53 w 106"/>
                <a:gd name="T1" fmla="*/ 0 h 53"/>
                <a:gd name="T2" fmla="*/ 53 w 106"/>
                <a:gd name="T3" fmla="*/ 0 h 53"/>
                <a:gd name="T4" fmla="*/ 32 w 106"/>
                <a:gd name="T5" fmla="*/ 4 h 53"/>
                <a:gd name="T6" fmla="*/ 20 w 106"/>
                <a:gd name="T7" fmla="*/ 11 h 53"/>
                <a:gd name="T8" fmla="*/ 10 w 106"/>
                <a:gd name="T9" fmla="*/ 21 h 53"/>
                <a:gd name="T10" fmla="*/ 0 w 106"/>
                <a:gd name="T11" fmla="*/ 53 h 53"/>
                <a:gd name="T12" fmla="*/ 17 w 106"/>
                <a:gd name="T13" fmla="*/ 53 h 53"/>
                <a:gd name="T14" fmla="*/ 30 w 106"/>
                <a:gd name="T15" fmla="*/ 53 h 53"/>
                <a:gd name="T16" fmla="*/ 44 w 106"/>
                <a:gd name="T17" fmla="*/ 53 h 53"/>
                <a:gd name="T18" fmla="*/ 106 w 106"/>
                <a:gd name="T19" fmla="*/ 53 h 53"/>
                <a:gd name="T20" fmla="*/ 53 w 106"/>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3">
                  <a:moveTo>
                    <a:pt x="53" y="0"/>
                  </a:moveTo>
                  <a:lnTo>
                    <a:pt x="53" y="0"/>
                  </a:lnTo>
                  <a:cubicBezTo>
                    <a:pt x="45" y="0"/>
                    <a:pt x="38" y="1"/>
                    <a:pt x="32" y="4"/>
                  </a:cubicBezTo>
                  <a:cubicBezTo>
                    <a:pt x="27" y="6"/>
                    <a:pt x="24" y="8"/>
                    <a:pt x="20" y="11"/>
                  </a:cubicBezTo>
                  <a:cubicBezTo>
                    <a:pt x="16" y="14"/>
                    <a:pt x="13" y="17"/>
                    <a:pt x="10" y="21"/>
                  </a:cubicBezTo>
                  <a:cubicBezTo>
                    <a:pt x="4" y="30"/>
                    <a:pt x="0" y="41"/>
                    <a:pt x="0" y="53"/>
                  </a:cubicBezTo>
                  <a:lnTo>
                    <a:pt x="17" y="53"/>
                  </a:lnTo>
                  <a:lnTo>
                    <a:pt x="30" y="53"/>
                  </a:lnTo>
                  <a:lnTo>
                    <a:pt x="44" y="53"/>
                  </a:lnTo>
                  <a:lnTo>
                    <a:pt x="106" y="53"/>
                  </a:lnTo>
                  <a:cubicBezTo>
                    <a:pt x="106" y="24"/>
                    <a:pt x="82" y="0"/>
                    <a:pt x="53"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18">
              <a:extLst>
                <a:ext uri="{FF2B5EF4-FFF2-40B4-BE49-F238E27FC236}">
                  <a16:creationId xmlns:a16="http://schemas.microsoft.com/office/drawing/2014/main" id="{2933C206-9379-4065-8731-8DF677E1C61A}"/>
                </a:ext>
              </a:extLst>
            </p:cNvPr>
            <p:cNvSpPr>
              <a:spLocks/>
            </p:cNvSpPr>
            <p:nvPr/>
          </p:nvSpPr>
          <p:spPr bwMode="auto">
            <a:xfrm>
              <a:off x="4456" y="1154"/>
              <a:ext cx="49" cy="50"/>
            </a:xfrm>
            <a:custGeom>
              <a:avLst/>
              <a:gdLst>
                <a:gd name="T0" fmla="*/ 31 w 66"/>
                <a:gd name="T1" fmla="*/ 67 h 67"/>
                <a:gd name="T2" fmla="*/ 31 w 66"/>
                <a:gd name="T3" fmla="*/ 67 h 67"/>
                <a:gd name="T4" fmla="*/ 33 w 66"/>
                <a:gd name="T5" fmla="*/ 67 h 67"/>
                <a:gd name="T6" fmla="*/ 35 w 66"/>
                <a:gd name="T7" fmla="*/ 67 h 67"/>
                <a:gd name="T8" fmla="*/ 57 w 66"/>
                <a:gd name="T9" fmla="*/ 57 h 67"/>
                <a:gd name="T10" fmla="*/ 66 w 66"/>
                <a:gd name="T11" fmla="*/ 33 h 67"/>
                <a:gd name="T12" fmla="*/ 33 w 66"/>
                <a:gd name="T13" fmla="*/ 0 h 67"/>
                <a:gd name="T14" fmla="*/ 0 w 66"/>
                <a:gd name="T15" fmla="*/ 33 h 67"/>
                <a:gd name="T16" fmla="*/ 9 w 66"/>
                <a:gd name="T17" fmla="*/ 57 h 67"/>
                <a:gd name="T18" fmla="*/ 31 w 66"/>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7"/>
                  </a:moveTo>
                  <a:lnTo>
                    <a:pt x="31" y="67"/>
                  </a:lnTo>
                  <a:cubicBezTo>
                    <a:pt x="31" y="67"/>
                    <a:pt x="32" y="67"/>
                    <a:pt x="33" y="67"/>
                  </a:cubicBezTo>
                  <a:cubicBezTo>
                    <a:pt x="34" y="67"/>
                    <a:pt x="34" y="67"/>
                    <a:pt x="35" y="67"/>
                  </a:cubicBezTo>
                  <a:cubicBezTo>
                    <a:pt x="44" y="66"/>
                    <a:pt x="51" y="62"/>
                    <a:pt x="57" y="57"/>
                  </a:cubicBezTo>
                  <a:cubicBezTo>
                    <a:pt x="63" y="51"/>
                    <a:pt x="66" y="43"/>
                    <a:pt x="66" y="33"/>
                  </a:cubicBezTo>
                  <a:cubicBezTo>
                    <a:pt x="66" y="15"/>
                    <a:pt x="51" y="0"/>
                    <a:pt x="33" y="0"/>
                  </a:cubicBezTo>
                  <a:cubicBezTo>
                    <a:pt x="14" y="0"/>
                    <a:pt x="0" y="15"/>
                    <a:pt x="0" y="33"/>
                  </a:cubicBezTo>
                  <a:cubicBezTo>
                    <a:pt x="0" y="43"/>
                    <a:pt x="3" y="51"/>
                    <a:pt x="9" y="57"/>
                  </a:cubicBezTo>
                  <a:cubicBezTo>
                    <a:pt x="15" y="62"/>
                    <a:pt x="22" y="66"/>
                    <a:pt x="31" y="67"/>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19">
              <a:extLst>
                <a:ext uri="{FF2B5EF4-FFF2-40B4-BE49-F238E27FC236}">
                  <a16:creationId xmlns:a16="http://schemas.microsoft.com/office/drawing/2014/main" id="{62BC832D-7A86-4687-8CA8-358E2FCACEB0}"/>
                </a:ext>
              </a:extLst>
            </p:cNvPr>
            <p:cNvSpPr>
              <a:spLocks/>
            </p:cNvSpPr>
            <p:nvPr/>
          </p:nvSpPr>
          <p:spPr bwMode="auto">
            <a:xfrm>
              <a:off x="4355" y="1105"/>
              <a:ext cx="79" cy="79"/>
            </a:xfrm>
            <a:custGeom>
              <a:avLst/>
              <a:gdLst>
                <a:gd name="T0" fmla="*/ 23 w 106"/>
                <a:gd name="T1" fmla="*/ 97 h 106"/>
                <a:gd name="T2" fmla="*/ 23 w 106"/>
                <a:gd name="T3" fmla="*/ 97 h 106"/>
                <a:gd name="T4" fmla="*/ 49 w 106"/>
                <a:gd name="T5" fmla="*/ 106 h 106"/>
                <a:gd name="T6" fmla="*/ 53 w 106"/>
                <a:gd name="T7" fmla="*/ 106 h 106"/>
                <a:gd name="T8" fmla="*/ 57 w 106"/>
                <a:gd name="T9" fmla="*/ 106 h 106"/>
                <a:gd name="T10" fmla="*/ 83 w 106"/>
                <a:gd name="T11" fmla="*/ 97 h 106"/>
                <a:gd name="T12" fmla="*/ 106 w 106"/>
                <a:gd name="T13" fmla="*/ 53 h 106"/>
                <a:gd name="T14" fmla="*/ 75 w 106"/>
                <a:gd name="T15" fmla="*/ 4 h 106"/>
                <a:gd name="T16" fmla="*/ 53 w 106"/>
                <a:gd name="T17" fmla="*/ 0 h 106"/>
                <a:gd name="T18" fmla="*/ 31 w 106"/>
                <a:gd name="T19" fmla="*/ 4 h 106"/>
                <a:gd name="T20" fmla="*/ 0 w 106"/>
                <a:gd name="T21" fmla="*/ 53 h 106"/>
                <a:gd name="T22" fmla="*/ 23 w 106"/>
                <a:gd name="T23"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06">
                  <a:moveTo>
                    <a:pt x="23" y="97"/>
                  </a:moveTo>
                  <a:lnTo>
                    <a:pt x="23" y="97"/>
                  </a:lnTo>
                  <a:cubicBezTo>
                    <a:pt x="30" y="102"/>
                    <a:pt x="39" y="105"/>
                    <a:pt x="49" y="106"/>
                  </a:cubicBezTo>
                  <a:cubicBezTo>
                    <a:pt x="50" y="106"/>
                    <a:pt x="52" y="106"/>
                    <a:pt x="53" y="106"/>
                  </a:cubicBezTo>
                  <a:cubicBezTo>
                    <a:pt x="54" y="106"/>
                    <a:pt x="55" y="106"/>
                    <a:pt x="57" y="106"/>
                  </a:cubicBezTo>
                  <a:cubicBezTo>
                    <a:pt x="66" y="105"/>
                    <a:pt x="76" y="102"/>
                    <a:pt x="83" y="97"/>
                  </a:cubicBezTo>
                  <a:cubicBezTo>
                    <a:pt x="97" y="87"/>
                    <a:pt x="106" y="71"/>
                    <a:pt x="106" y="53"/>
                  </a:cubicBezTo>
                  <a:cubicBezTo>
                    <a:pt x="106" y="31"/>
                    <a:pt x="93" y="13"/>
                    <a:pt x="75" y="4"/>
                  </a:cubicBezTo>
                  <a:cubicBezTo>
                    <a:pt x="68" y="1"/>
                    <a:pt x="61" y="0"/>
                    <a:pt x="53" y="0"/>
                  </a:cubicBezTo>
                  <a:cubicBezTo>
                    <a:pt x="45" y="0"/>
                    <a:pt x="38" y="1"/>
                    <a:pt x="31" y="4"/>
                  </a:cubicBezTo>
                  <a:cubicBezTo>
                    <a:pt x="12" y="13"/>
                    <a:pt x="0" y="31"/>
                    <a:pt x="0" y="53"/>
                  </a:cubicBezTo>
                  <a:cubicBezTo>
                    <a:pt x="0" y="71"/>
                    <a:pt x="9" y="87"/>
                    <a:pt x="23" y="97"/>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20">
              <a:extLst>
                <a:ext uri="{FF2B5EF4-FFF2-40B4-BE49-F238E27FC236}">
                  <a16:creationId xmlns:a16="http://schemas.microsoft.com/office/drawing/2014/main" id="{8085A82B-C8D9-46DE-8D8B-2E53488A73D7}"/>
                </a:ext>
              </a:extLst>
            </p:cNvPr>
            <p:cNvSpPr>
              <a:spLocks/>
            </p:cNvSpPr>
            <p:nvPr/>
          </p:nvSpPr>
          <p:spPr bwMode="auto">
            <a:xfrm>
              <a:off x="4278" y="1144"/>
              <a:ext cx="60" cy="60"/>
            </a:xfrm>
            <a:custGeom>
              <a:avLst/>
              <a:gdLst>
                <a:gd name="T0" fmla="*/ 40 w 80"/>
                <a:gd name="T1" fmla="*/ 0 h 80"/>
                <a:gd name="T2" fmla="*/ 40 w 80"/>
                <a:gd name="T3" fmla="*/ 0 h 80"/>
                <a:gd name="T4" fmla="*/ 0 w 80"/>
                <a:gd name="T5" fmla="*/ 40 h 80"/>
                <a:gd name="T6" fmla="*/ 14 w 80"/>
                <a:gd name="T7" fmla="*/ 71 h 80"/>
                <a:gd name="T8" fmla="*/ 37 w 80"/>
                <a:gd name="T9" fmla="*/ 80 h 80"/>
                <a:gd name="T10" fmla="*/ 40 w 80"/>
                <a:gd name="T11" fmla="*/ 80 h 80"/>
                <a:gd name="T12" fmla="*/ 42 w 80"/>
                <a:gd name="T13" fmla="*/ 80 h 80"/>
                <a:gd name="T14" fmla="*/ 65 w 80"/>
                <a:gd name="T15" fmla="*/ 71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1"/>
                  </a:cubicBezTo>
                  <a:cubicBezTo>
                    <a:pt x="21" y="76"/>
                    <a:pt x="29" y="79"/>
                    <a:pt x="37" y="80"/>
                  </a:cubicBezTo>
                  <a:cubicBezTo>
                    <a:pt x="38" y="80"/>
                    <a:pt x="39" y="80"/>
                    <a:pt x="40" y="80"/>
                  </a:cubicBezTo>
                  <a:cubicBezTo>
                    <a:pt x="41" y="80"/>
                    <a:pt x="41" y="80"/>
                    <a:pt x="42" y="80"/>
                  </a:cubicBezTo>
                  <a:cubicBezTo>
                    <a:pt x="51" y="79"/>
                    <a:pt x="59" y="76"/>
                    <a:pt x="65" y="71"/>
                  </a:cubicBezTo>
                  <a:cubicBezTo>
                    <a:pt x="74" y="63"/>
                    <a:pt x="80" y="52"/>
                    <a:pt x="80" y="40"/>
                  </a:cubicBezTo>
                  <a:cubicBezTo>
                    <a:pt x="80" y="18"/>
                    <a:pt x="62" y="0"/>
                    <a:pt x="40" y="0"/>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879849120"/>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 name="Group 122">
            <a:extLst>
              <a:ext uri="{FF2B5EF4-FFF2-40B4-BE49-F238E27FC236}">
                <a16:creationId xmlns:a16="http://schemas.microsoft.com/office/drawing/2014/main" id="{70B46963-4C69-4547-80C1-A35A0619AAD5}"/>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24" name="Oval 123">
              <a:extLst>
                <a:ext uri="{FF2B5EF4-FFF2-40B4-BE49-F238E27FC236}">
                  <a16:creationId xmlns:a16="http://schemas.microsoft.com/office/drawing/2014/main" id="{5C07FBB3-87CD-4595-96FF-E0541686FFFE}"/>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5" name="Group 124">
              <a:extLst>
                <a:ext uri="{FF2B5EF4-FFF2-40B4-BE49-F238E27FC236}">
                  <a16:creationId xmlns:a16="http://schemas.microsoft.com/office/drawing/2014/main" id="{35206D4D-5539-43DB-9E7A-DB3512797825}"/>
                </a:ext>
              </a:extLst>
            </p:cNvPr>
            <p:cNvGrpSpPr/>
            <p:nvPr/>
          </p:nvGrpSpPr>
          <p:grpSpPr>
            <a:xfrm>
              <a:off x="6865175" y="2277480"/>
              <a:ext cx="459964" cy="483771"/>
              <a:chOff x="9328524" y="2214820"/>
              <a:chExt cx="459964" cy="483771"/>
            </a:xfrm>
          </p:grpSpPr>
          <p:sp>
            <p:nvSpPr>
              <p:cNvPr id="126" name="Rectangle: Rounded Corners 125">
                <a:extLst>
                  <a:ext uri="{FF2B5EF4-FFF2-40B4-BE49-F238E27FC236}">
                    <a16:creationId xmlns:a16="http://schemas.microsoft.com/office/drawing/2014/main" id="{D343C9EB-8177-4FE2-9946-0D8BBFE828D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27" name="Rectangle: Rounded Corners 126">
                <a:extLst>
                  <a:ext uri="{FF2B5EF4-FFF2-40B4-BE49-F238E27FC236}">
                    <a16:creationId xmlns:a16="http://schemas.microsoft.com/office/drawing/2014/main" id="{AC0F51BB-B9C8-4DBB-9273-45BA43F26996}"/>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128" name="Group 127">
                <a:extLst>
                  <a:ext uri="{FF2B5EF4-FFF2-40B4-BE49-F238E27FC236}">
                    <a16:creationId xmlns:a16="http://schemas.microsoft.com/office/drawing/2014/main" id="{03A4AD7B-14FB-406A-A9C7-82B865FC4FFC}"/>
                  </a:ext>
                </a:extLst>
              </p:cNvPr>
              <p:cNvGrpSpPr/>
              <p:nvPr/>
            </p:nvGrpSpPr>
            <p:grpSpPr>
              <a:xfrm>
                <a:off x="9549692" y="2525789"/>
                <a:ext cx="155052" cy="148677"/>
                <a:chOff x="4039410" y="4948360"/>
                <a:chExt cx="155073" cy="148698"/>
              </a:xfrm>
              <a:solidFill>
                <a:schemeClr val="bg1"/>
              </a:solidFill>
            </p:grpSpPr>
            <p:sp>
              <p:nvSpPr>
                <p:cNvPr id="131" name="Rectangle: Rounded Corners 130">
                  <a:extLst>
                    <a:ext uri="{FF2B5EF4-FFF2-40B4-BE49-F238E27FC236}">
                      <a16:creationId xmlns:a16="http://schemas.microsoft.com/office/drawing/2014/main" id="{F9AECB05-D193-4275-B254-E39D5148ABC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2" name="Rectangle: Rounded Corners 131">
                  <a:extLst>
                    <a:ext uri="{FF2B5EF4-FFF2-40B4-BE49-F238E27FC236}">
                      <a16:creationId xmlns:a16="http://schemas.microsoft.com/office/drawing/2014/main" id="{A7E5DB10-5A39-478B-A7F2-4BC1B7136244}"/>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3" name="Rectangle: Rounded Corners 132">
                  <a:extLst>
                    <a:ext uri="{FF2B5EF4-FFF2-40B4-BE49-F238E27FC236}">
                      <a16:creationId xmlns:a16="http://schemas.microsoft.com/office/drawing/2014/main" id="{F4AECB30-07A0-43D4-96CD-0BE8FD2177FE}"/>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4" name="Rectangle: Rounded Corners 133">
                  <a:extLst>
                    <a:ext uri="{FF2B5EF4-FFF2-40B4-BE49-F238E27FC236}">
                      <a16:creationId xmlns:a16="http://schemas.microsoft.com/office/drawing/2014/main" id="{398A0C11-3F0E-4916-AB29-9E33DC39768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5" name="Rectangle: Rounded Corners 134">
                  <a:extLst>
                    <a:ext uri="{FF2B5EF4-FFF2-40B4-BE49-F238E27FC236}">
                      <a16:creationId xmlns:a16="http://schemas.microsoft.com/office/drawing/2014/main" id="{9D7B9C62-BC48-4ACC-8D80-EC199B55C12E}"/>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6" name="Rectangle: Rounded Corners 135">
                  <a:extLst>
                    <a:ext uri="{FF2B5EF4-FFF2-40B4-BE49-F238E27FC236}">
                      <a16:creationId xmlns:a16="http://schemas.microsoft.com/office/drawing/2014/main" id="{BA990107-A651-40DC-9201-70B2068B3F5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7" name="Rectangle: Rounded Corners 136">
                  <a:extLst>
                    <a:ext uri="{FF2B5EF4-FFF2-40B4-BE49-F238E27FC236}">
                      <a16:creationId xmlns:a16="http://schemas.microsoft.com/office/drawing/2014/main" id="{08E734FB-BC76-4CD9-9A97-35339F86D8C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8" name="Rectangle: Rounded Corners 137">
                  <a:extLst>
                    <a:ext uri="{FF2B5EF4-FFF2-40B4-BE49-F238E27FC236}">
                      <a16:creationId xmlns:a16="http://schemas.microsoft.com/office/drawing/2014/main" id="{277877A7-203A-411C-9ACD-067F4B1599E7}"/>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9" name="Rectangle: Rounded Corners 138">
                  <a:extLst>
                    <a:ext uri="{FF2B5EF4-FFF2-40B4-BE49-F238E27FC236}">
                      <a16:creationId xmlns:a16="http://schemas.microsoft.com/office/drawing/2014/main" id="{038D3E51-CEA1-4F53-AA0D-262F8D68DA7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129" name="Rectangle: Rounded Corners 128">
                <a:extLst>
                  <a:ext uri="{FF2B5EF4-FFF2-40B4-BE49-F238E27FC236}">
                    <a16:creationId xmlns:a16="http://schemas.microsoft.com/office/drawing/2014/main" id="{3E44020E-9234-4542-A69B-C35DD8675BE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30" name="Rectangle: Rounded Corners 129">
                <a:extLst>
                  <a:ext uri="{FF2B5EF4-FFF2-40B4-BE49-F238E27FC236}">
                    <a16:creationId xmlns:a16="http://schemas.microsoft.com/office/drawing/2014/main" id="{0270DF04-571F-4016-9462-CB570C1522E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151" name="Group 150">
            <a:extLst>
              <a:ext uri="{FF2B5EF4-FFF2-40B4-BE49-F238E27FC236}">
                <a16:creationId xmlns:a16="http://schemas.microsoft.com/office/drawing/2014/main" id="{2209F523-C3D2-4C89-ACF3-5516E01CEBA0}"/>
              </a:ext>
              <a:ext uri="{C183D7F6-B498-43B3-948B-1728B52AA6E4}">
                <adec:decorative xmlns:adec="http://schemas.microsoft.com/office/drawing/2017/decorative" val="1"/>
              </a:ext>
            </a:extLst>
          </p:cNvPr>
          <p:cNvGrpSpPr/>
          <p:nvPr/>
        </p:nvGrpSpPr>
        <p:grpSpPr>
          <a:xfrm>
            <a:off x="3956347" y="5402947"/>
            <a:ext cx="842422" cy="842418"/>
            <a:chOff x="6673946" y="5433647"/>
            <a:chExt cx="842422" cy="842418"/>
          </a:xfrm>
        </p:grpSpPr>
        <p:sp>
          <p:nvSpPr>
            <p:cNvPr id="152" name="Oval 151">
              <a:extLst>
                <a:ext uri="{FF2B5EF4-FFF2-40B4-BE49-F238E27FC236}">
                  <a16:creationId xmlns:a16="http://schemas.microsoft.com/office/drawing/2014/main" id="{45A412DA-9520-4E37-B87A-363CB42D1CEA}"/>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CAC09578-BFD0-40A4-B5EE-340F49A90999}"/>
                </a:ext>
              </a:extLst>
            </p:cNvPr>
            <p:cNvGrpSpPr/>
            <p:nvPr/>
          </p:nvGrpSpPr>
          <p:grpSpPr>
            <a:xfrm>
              <a:off x="6837029" y="5667525"/>
              <a:ext cx="516256" cy="374663"/>
              <a:chOff x="9721214" y="3600212"/>
              <a:chExt cx="516256" cy="374663"/>
            </a:xfrm>
          </p:grpSpPr>
          <p:sp>
            <p:nvSpPr>
              <p:cNvPr id="154" name="Rectangle: Rounded Corners 153">
                <a:extLst>
                  <a:ext uri="{FF2B5EF4-FFF2-40B4-BE49-F238E27FC236}">
                    <a16:creationId xmlns:a16="http://schemas.microsoft.com/office/drawing/2014/main" id="{76EAA7D9-DCD6-49B6-BFD4-5E62F0A5D7E6}"/>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55" name="Rectangle 154">
                <a:extLst>
                  <a:ext uri="{FF2B5EF4-FFF2-40B4-BE49-F238E27FC236}">
                    <a16:creationId xmlns:a16="http://schemas.microsoft.com/office/drawing/2014/main" id="{BA958E23-ECEF-4AA3-BD78-D92376EED86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sp>
        <p:nvSpPr>
          <p:cNvPr id="3" name="Title 2">
            <a:extLst>
              <a:ext uri="{FF2B5EF4-FFF2-40B4-BE49-F238E27FC236}">
                <a16:creationId xmlns:a16="http://schemas.microsoft.com/office/drawing/2014/main" id="{666BBDE8-2535-43DE-B179-7251C1A884B9}"/>
              </a:ext>
            </a:extLst>
          </p:cNvPr>
          <p:cNvSpPr>
            <a:spLocks noGrp="1"/>
          </p:cNvSpPr>
          <p:nvPr>
            <p:ph type="title"/>
          </p:nvPr>
        </p:nvSpPr>
        <p:spPr/>
        <p:txBody>
          <a:bodyPr/>
          <a:lstStyle/>
          <a:p>
            <a:r>
              <a:rPr lang="en-US" dirty="0"/>
              <a:t>Feature availability icons</a:t>
            </a:r>
          </a:p>
        </p:txBody>
      </p:sp>
      <p:sp>
        <p:nvSpPr>
          <p:cNvPr id="38" name="TextBox 37">
            <a:extLst>
              <a:ext uri="{FF2B5EF4-FFF2-40B4-BE49-F238E27FC236}">
                <a16:creationId xmlns:a16="http://schemas.microsoft.com/office/drawing/2014/main" id="{6DE8442E-F91A-485B-B36B-C378C6FDD0F2}"/>
              </a:ext>
            </a:extLst>
          </p:cNvPr>
          <p:cNvSpPr txBox="1"/>
          <p:nvPr/>
        </p:nvSpPr>
        <p:spPr>
          <a:xfrm>
            <a:off x="2644914" y="1358184"/>
            <a:ext cx="840165"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Available</a:t>
            </a:r>
          </a:p>
        </p:txBody>
      </p:sp>
      <p:sp>
        <p:nvSpPr>
          <p:cNvPr id="48" name="TextBox 47">
            <a:extLst>
              <a:ext uri="{FF2B5EF4-FFF2-40B4-BE49-F238E27FC236}">
                <a16:creationId xmlns:a16="http://schemas.microsoft.com/office/drawing/2014/main" id="{AE24A04B-5119-4E9A-99C2-7D15A8A7897A}"/>
              </a:ext>
            </a:extLst>
          </p:cNvPr>
          <p:cNvSpPr txBox="1"/>
          <p:nvPr/>
        </p:nvSpPr>
        <p:spPr>
          <a:xfrm>
            <a:off x="4082606" y="1358184"/>
            <a:ext cx="589905"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Partial</a:t>
            </a:r>
          </a:p>
        </p:txBody>
      </p:sp>
      <p:sp>
        <p:nvSpPr>
          <p:cNvPr id="40" name="TextBox 39">
            <a:extLst>
              <a:ext uri="{FF2B5EF4-FFF2-40B4-BE49-F238E27FC236}">
                <a16:creationId xmlns:a16="http://schemas.microsoft.com/office/drawing/2014/main" id="{41F62CD9-8FF5-43C2-AD9D-EB90B3D1514C}"/>
              </a:ext>
            </a:extLst>
          </p:cNvPr>
          <p:cNvSpPr txBox="1"/>
          <p:nvPr/>
        </p:nvSpPr>
        <p:spPr>
          <a:xfrm>
            <a:off x="5061270" y="1358184"/>
            <a:ext cx="1222899"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Not available</a:t>
            </a:r>
          </a:p>
        </p:txBody>
      </p:sp>
      <p:sp>
        <p:nvSpPr>
          <p:cNvPr id="12" name="TextBox 11">
            <a:extLst>
              <a:ext uri="{FF2B5EF4-FFF2-40B4-BE49-F238E27FC236}">
                <a16:creationId xmlns:a16="http://schemas.microsoft.com/office/drawing/2014/main" id="{2BD317B4-4A88-46C8-A046-F3CE4F4AC5ED}"/>
              </a:ext>
            </a:extLst>
          </p:cNvPr>
          <p:cNvSpPr txBox="1"/>
          <p:nvPr/>
        </p:nvSpPr>
        <p:spPr>
          <a:xfrm>
            <a:off x="588262" y="2124080"/>
            <a:ext cx="1318566" cy="221599"/>
          </a:xfrm>
          <a:prstGeom prst="rect">
            <a:avLst/>
          </a:prstGeom>
          <a:noFill/>
        </p:spPr>
        <p:txBody>
          <a:bodyPr wrap="none" lIns="0" tIns="0" rIns="0" bIns="0" rtlCol="0" anchor="t">
            <a:spAutoFit/>
          </a:bodyPr>
          <a:lstStyle/>
          <a:p>
            <a:pPr>
              <a:lnSpc>
                <a:spcPct val="90000"/>
              </a:lnSpc>
              <a:spcAft>
                <a:spcPts val="600"/>
              </a:spcAft>
            </a:pPr>
            <a:r>
              <a:rPr lang="en-US" sz="1600" dirty="0">
                <a:solidFill>
                  <a:schemeClr val="tx2"/>
                </a:solidFill>
                <a:latin typeface="+mj-lt"/>
              </a:rPr>
              <a:t>Teams phones</a:t>
            </a:r>
          </a:p>
        </p:txBody>
      </p:sp>
      <p:sp>
        <p:nvSpPr>
          <p:cNvPr id="274" name="Oval 273">
            <a:extLst>
              <a:ext uri="{FF2B5EF4-FFF2-40B4-BE49-F238E27FC236}">
                <a16:creationId xmlns:a16="http://schemas.microsoft.com/office/drawing/2014/main" id="{9D229C2D-1825-4E68-A352-B64F4E4AD0D9}"/>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75" name="Group 274">
            <a:extLst>
              <a:ext uri="{FF2B5EF4-FFF2-40B4-BE49-F238E27FC236}">
                <a16:creationId xmlns:a16="http://schemas.microsoft.com/office/drawing/2014/main" id="{3295E45A-B59E-416F-9F56-C777958997A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77" name="Rectangle: Rounded Corners 276">
              <a:extLst>
                <a:ext uri="{FF2B5EF4-FFF2-40B4-BE49-F238E27FC236}">
                  <a16:creationId xmlns:a16="http://schemas.microsoft.com/office/drawing/2014/main" id="{459FC464-6DB6-4678-81B5-B4A3F1CD5C9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78" name="Rectangle: Rounded Corners 277">
              <a:extLst>
                <a:ext uri="{FF2B5EF4-FFF2-40B4-BE49-F238E27FC236}">
                  <a16:creationId xmlns:a16="http://schemas.microsoft.com/office/drawing/2014/main" id="{EE0ECEB3-5225-4C55-9A11-EF5DEC07553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279" name="Group 278">
              <a:extLst>
                <a:ext uri="{FF2B5EF4-FFF2-40B4-BE49-F238E27FC236}">
                  <a16:creationId xmlns:a16="http://schemas.microsoft.com/office/drawing/2014/main" id="{134F0D95-D508-40F1-8C6E-D1134D18B6D6}"/>
                </a:ext>
              </a:extLst>
            </p:cNvPr>
            <p:cNvGrpSpPr/>
            <p:nvPr/>
          </p:nvGrpSpPr>
          <p:grpSpPr>
            <a:xfrm>
              <a:off x="9549692" y="2525789"/>
              <a:ext cx="155052" cy="148677"/>
              <a:chOff x="4039410" y="4948360"/>
              <a:chExt cx="155073" cy="148698"/>
            </a:xfrm>
            <a:solidFill>
              <a:schemeClr val="bg1"/>
            </a:solidFill>
          </p:grpSpPr>
          <p:sp>
            <p:nvSpPr>
              <p:cNvPr id="282" name="Rectangle: Rounded Corners 281">
                <a:extLst>
                  <a:ext uri="{FF2B5EF4-FFF2-40B4-BE49-F238E27FC236}">
                    <a16:creationId xmlns:a16="http://schemas.microsoft.com/office/drawing/2014/main" id="{F70DCB9B-F688-46A4-B7A3-9B8DB2D890F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3" name="Rectangle: Rounded Corners 282">
                <a:extLst>
                  <a:ext uri="{FF2B5EF4-FFF2-40B4-BE49-F238E27FC236}">
                    <a16:creationId xmlns:a16="http://schemas.microsoft.com/office/drawing/2014/main" id="{F57DDE44-E787-4071-A760-54E719FDAB3B}"/>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4" name="Rectangle: Rounded Corners 283">
                <a:extLst>
                  <a:ext uri="{FF2B5EF4-FFF2-40B4-BE49-F238E27FC236}">
                    <a16:creationId xmlns:a16="http://schemas.microsoft.com/office/drawing/2014/main" id="{E789D2A0-8BC9-4E4A-A320-93A04C9B0124}"/>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5" name="Rectangle: Rounded Corners 284">
                <a:extLst>
                  <a:ext uri="{FF2B5EF4-FFF2-40B4-BE49-F238E27FC236}">
                    <a16:creationId xmlns:a16="http://schemas.microsoft.com/office/drawing/2014/main" id="{7501A683-E87E-4E22-A65E-1DC4E1A62617}"/>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6" name="Rectangle: Rounded Corners 285">
                <a:extLst>
                  <a:ext uri="{FF2B5EF4-FFF2-40B4-BE49-F238E27FC236}">
                    <a16:creationId xmlns:a16="http://schemas.microsoft.com/office/drawing/2014/main" id="{6354E43F-FC08-4C4C-B1AA-801E0840BE0F}"/>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7" name="Rectangle: Rounded Corners 286">
                <a:extLst>
                  <a:ext uri="{FF2B5EF4-FFF2-40B4-BE49-F238E27FC236}">
                    <a16:creationId xmlns:a16="http://schemas.microsoft.com/office/drawing/2014/main" id="{FAB3A529-8D48-42BD-8CFA-03493B77918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8" name="Rectangle: Rounded Corners 287">
                <a:extLst>
                  <a:ext uri="{FF2B5EF4-FFF2-40B4-BE49-F238E27FC236}">
                    <a16:creationId xmlns:a16="http://schemas.microsoft.com/office/drawing/2014/main" id="{76FE3195-4A51-4D3E-A7A2-9A10D866A779}"/>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9" name="Rectangle: Rounded Corners 288">
                <a:extLst>
                  <a:ext uri="{FF2B5EF4-FFF2-40B4-BE49-F238E27FC236}">
                    <a16:creationId xmlns:a16="http://schemas.microsoft.com/office/drawing/2014/main" id="{218CF9CF-BBBD-4532-9A0C-7BDEE5183E7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90" name="Rectangle: Rounded Corners 289">
                <a:extLst>
                  <a:ext uri="{FF2B5EF4-FFF2-40B4-BE49-F238E27FC236}">
                    <a16:creationId xmlns:a16="http://schemas.microsoft.com/office/drawing/2014/main" id="{B976635A-91DC-4551-A507-4EC8B0A2D203}"/>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280" name="Rectangle: Rounded Corners 279">
              <a:extLst>
                <a:ext uri="{FF2B5EF4-FFF2-40B4-BE49-F238E27FC236}">
                  <a16:creationId xmlns:a16="http://schemas.microsoft.com/office/drawing/2014/main" id="{C4E9AA22-A13B-4C99-9EBB-9558F01E765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1" name="Rectangle: Rounded Corners 280">
              <a:extLst>
                <a:ext uri="{FF2B5EF4-FFF2-40B4-BE49-F238E27FC236}">
                  <a16:creationId xmlns:a16="http://schemas.microsoft.com/office/drawing/2014/main" id="{E54CF34F-1665-4E07-BDD3-CB7D8656CCF6}"/>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7" name="TextBox 6">
            <a:extLst>
              <a:ext uri="{FF2B5EF4-FFF2-40B4-BE49-F238E27FC236}">
                <a16:creationId xmlns:a16="http://schemas.microsoft.com/office/drawing/2014/main" id="{1FAE8E95-61DC-4988-BA47-AF2E2785A659}"/>
              </a:ext>
            </a:extLst>
          </p:cNvPr>
          <p:cNvSpPr txBox="1"/>
          <p:nvPr/>
        </p:nvSpPr>
        <p:spPr>
          <a:xfrm>
            <a:off x="588262" y="3311272"/>
            <a:ext cx="1376274" cy="221599"/>
          </a:xfrm>
          <a:prstGeom prst="rect">
            <a:avLst/>
          </a:prstGeom>
          <a:noFill/>
        </p:spPr>
        <p:txBody>
          <a:bodyPr wrap="none" lIns="0" tIns="0" rIns="0" bIns="0" rtlCol="0" anchor="t">
            <a:spAutoFit/>
          </a:bodyPr>
          <a:lstStyle/>
          <a:p>
            <a:pPr>
              <a:lnSpc>
                <a:spcPct val="90000"/>
              </a:lnSpc>
              <a:spcAft>
                <a:spcPts val="600"/>
              </a:spcAft>
            </a:pPr>
            <a:r>
              <a:rPr lang="en-US" sz="1600" dirty="0">
                <a:solidFill>
                  <a:schemeClr val="tx2"/>
                </a:solidFill>
                <a:latin typeface="+mj-lt"/>
              </a:rPr>
              <a:t>Teams displays</a:t>
            </a:r>
          </a:p>
        </p:txBody>
      </p:sp>
      <p:sp>
        <p:nvSpPr>
          <p:cNvPr id="13" name="TextBox 12">
            <a:extLst>
              <a:ext uri="{FF2B5EF4-FFF2-40B4-BE49-F238E27FC236}">
                <a16:creationId xmlns:a16="http://schemas.microsoft.com/office/drawing/2014/main" id="{CEA60373-721E-41A8-AB1B-B33194B94A2C}"/>
              </a:ext>
            </a:extLst>
          </p:cNvPr>
          <p:cNvSpPr txBox="1"/>
          <p:nvPr/>
        </p:nvSpPr>
        <p:spPr>
          <a:xfrm>
            <a:off x="576011" y="4479569"/>
            <a:ext cx="1700017" cy="443198"/>
          </a:xfrm>
          <a:prstGeom prst="rect">
            <a:avLst/>
          </a:prstGeom>
          <a:noFill/>
        </p:spPr>
        <p:txBody>
          <a:bodyPr wrap="square" lIns="0" tIns="0" rIns="0" bIns="0" rtlCol="0">
            <a:spAutoFit/>
          </a:bodyPr>
          <a:lstStyle/>
          <a:p>
            <a:pPr>
              <a:lnSpc>
                <a:spcPct val="90000"/>
              </a:lnSpc>
              <a:spcAft>
                <a:spcPts val="600"/>
              </a:spcAft>
            </a:pPr>
            <a:r>
              <a:rPr lang="en-US" sz="1600" dirty="0">
                <a:solidFill>
                  <a:schemeClr val="tx2"/>
                </a:solidFill>
                <a:latin typeface="+mj-lt"/>
              </a:rPr>
              <a:t>Microsoft Teams Rooms</a:t>
            </a:r>
          </a:p>
        </p:txBody>
      </p:sp>
      <p:grpSp>
        <p:nvGrpSpPr>
          <p:cNvPr id="30" name="Group 29">
            <a:extLst>
              <a:ext uri="{FF2B5EF4-FFF2-40B4-BE49-F238E27FC236}">
                <a16:creationId xmlns:a16="http://schemas.microsoft.com/office/drawing/2014/main" id="{3774BE8A-3E62-24D8-9655-E2D5C87C1E8F}"/>
              </a:ext>
              <a:ext uri="{C183D7F6-B498-43B3-948B-1728B52AA6E4}">
                <adec:decorative xmlns:adec="http://schemas.microsoft.com/office/drawing/2017/decorative" val="1"/>
              </a:ext>
            </a:extLst>
          </p:cNvPr>
          <p:cNvGrpSpPr/>
          <p:nvPr/>
        </p:nvGrpSpPr>
        <p:grpSpPr>
          <a:xfrm>
            <a:off x="2643786" y="4215754"/>
            <a:ext cx="842422" cy="842418"/>
            <a:chOff x="2643786" y="4215754"/>
            <a:chExt cx="842422" cy="842418"/>
          </a:xfrm>
        </p:grpSpPr>
        <p:sp>
          <p:nvSpPr>
            <p:cNvPr id="388" name="Oval 387">
              <a:extLst>
                <a:ext uri="{FF2B5EF4-FFF2-40B4-BE49-F238E27FC236}">
                  <a16:creationId xmlns:a16="http://schemas.microsoft.com/office/drawing/2014/main" id="{6F08FAB5-39A7-4B50-A61C-0C8A1375338A}"/>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 name="Group 1">
              <a:extLst>
                <a:ext uri="{FF2B5EF4-FFF2-40B4-BE49-F238E27FC236}">
                  <a16:creationId xmlns:a16="http://schemas.microsoft.com/office/drawing/2014/main" id="{44F88338-4EA2-226E-3DC9-4C220C4C53CD}"/>
                </a:ext>
              </a:extLst>
            </p:cNvPr>
            <p:cNvGrpSpPr/>
            <p:nvPr/>
          </p:nvGrpSpPr>
          <p:grpSpPr>
            <a:xfrm>
              <a:off x="2725034" y="4518060"/>
              <a:ext cx="679926" cy="237806"/>
              <a:chOff x="2739549" y="4545762"/>
              <a:chExt cx="679926" cy="237806"/>
            </a:xfrm>
          </p:grpSpPr>
          <p:sp>
            <p:nvSpPr>
              <p:cNvPr id="391" name="Rectangle 5">
                <a:extLst>
                  <a:ext uri="{FF2B5EF4-FFF2-40B4-BE49-F238E27FC236}">
                    <a16:creationId xmlns:a16="http://schemas.microsoft.com/office/drawing/2014/main" id="{00364AB0-9C76-4C26-998D-29C71AB35A1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393" name="Oval 392">
                <a:extLst>
                  <a:ext uri="{FF2B5EF4-FFF2-40B4-BE49-F238E27FC236}">
                    <a16:creationId xmlns:a16="http://schemas.microsoft.com/office/drawing/2014/main" id="{045B5673-33EF-4EEE-B3BC-B41C66ADAED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sp>
        <p:nvSpPr>
          <p:cNvPr id="8" name="TextBox 7">
            <a:extLst>
              <a:ext uri="{FF2B5EF4-FFF2-40B4-BE49-F238E27FC236}">
                <a16:creationId xmlns:a16="http://schemas.microsoft.com/office/drawing/2014/main" id="{F88EB618-C110-4B2B-851F-ADA2CA44AB7E}"/>
              </a:ext>
            </a:extLst>
          </p:cNvPr>
          <p:cNvSpPr txBox="1"/>
          <p:nvPr/>
        </p:nvSpPr>
        <p:spPr>
          <a:xfrm>
            <a:off x="588262" y="5685657"/>
            <a:ext cx="1234377" cy="221599"/>
          </a:xfrm>
          <a:prstGeom prst="rect">
            <a:avLst/>
          </a:prstGeom>
          <a:noFill/>
        </p:spPr>
        <p:txBody>
          <a:bodyPr wrap="none" lIns="0" tIns="0" rIns="0" bIns="0" rtlCol="0" anchor="t">
            <a:spAutoFit/>
          </a:bodyPr>
          <a:lstStyle/>
          <a:p>
            <a:pPr>
              <a:lnSpc>
                <a:spcPct val="90000"/>
              </a:lnSpc>
              <a:spcAft>
                <a:spcPts val="600"/>
              </a:spcAft>
            </a:pPr>
            <a:r>
              <a:rPr lang="en-US" sz="1600" dirty="0">
                <a:solidFill>
                  <a:schemeClr val="tx2"/>
                </a:solidFill>
                <a:latin typeface="+mj-lt"/>
              </a:rPr>
              <a:t>Teams panels</a:t>
            </a:r>
          </a:p>
        </p:txBody>
      </p:sp>
      <p:sp>
        <p:nvSpPr>
          <p:cNvPr id="39" name="Partial Circle 38">
            <a:extLst>
              <a:ext uri="{FF2B5EF4-FFF2-40B4-BE49-F238E27FC236}">
                <a16:creationId xmlns:a16="http://schemas.microsoft.com/office/drawing/2014/main" id="{737F5767-61B5-4643-9114-1532C96CBBBE}"/>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nvGrpSpPr>
          <p:cNvPr id="5" name="Group 4">
            <a:extLst>
              <a:ext uri="{FF2B5EF4-FFF2-40B4-BE49-F238E27FC236}">
                <a16:creationId xmlns:a16="http://schemas.microsoft.com/office/drawing/2014/main" id="{0F1B29BB-AD5F-5D09-7F2A-706DAB6EB2DA}"/>
              </a:ext>
              <a:ext uri="{C183D7F6-B498-43B3-948B-1728B52AA6E4}">
                <adec:decorative xmlns:adec="http://schemas.microsoft.com/office/drawing/2017/decorative" val="1"/>
              </a:ext>
            </a:extLst>
          </p:cNvPr>
          <p:cNvGrpSpPr/>
          <p:nvPr/>
        </p:nvGrpSpPr>
        <p:grpSpPr>
          <a:xfrm>
            <a:off x="5247775" y="1841370"/>
            <a:ext cx="842422" cy="842418"/>
            <a:chOff x="5247775" y="1841370"/>
            <a:chExt cx="842422" cy="842418"/>
          </a:xfrm>
        </p:grpSpPr>
        <p:grpSp>
          <p:nvGrpSpPr>
            <p:cNvPr id="156" name="Group 155">
              <a:extLst>
                <a:ext uri="{FF2B5EF4-FFF2-40B4-BE49-F238E27FC236}">
                  <a16:creationId xmlns:a16="http://schemas.microsoft.com/office/drawing/2014/main" id="{53001F98-F7A8-4139-86E9-17A1C547C211}"/>
                </a:ext>
                <a:ext uri="{C183D7F6-B498-43B3-948B-1728B52AA6E4}">
                  <adec:decorative xmlns:adec="http://schemas.microsoft.com/office/drawing/2017/decorative" val="1"/>
                </a:ext>
              </a:extLst>
            </p:cNvPr>
            <p:cNvGrpSpPr/>
            <p:nvPr/>
          </p:nvGrpSpPr>
          <p:grpSpPr>
            <a:xfrm>
              <a:off x="5247775" y="1841370"/>
              <a:ext cx="842422" cy="842418"/>
              <a:chOff x="6673946" y="2098156"/>
              <a:chExt cx="842422" cy="842418"/>
            </a:xfrm>
          </p:grpSpPr>
          <p:sp>
            <p:nvSpPr>
              <p:cNvPr id="157" name="Oval 156">
                <a:extLst>
                  <a:ext uri="{FF2B5EF4-FFF2-40B4-BE49-F238E27FC236}">
                    <a16:creationId xmlns:a16="http://schemas.microsoft.com/office/drawing/2014/main" id="{AFF168AF-6097-4AE1-A898-2178D0F076FB}"/>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58" name="Group 157">
                <a:extLst>
                  <a:ext uri="{FF2B5EF4-FFF2-40B4-BE49-F238E27FC236}">
                    <a16:creationId xmlns:a16="http://schemas.microsoft.com/office/drawing/2014/main" id="{AE8C5337-1794-4EFB-B2DE-603BCCA72E6E}"/>
                  </a:ext>
                </a:extLst>
              </p:cNvPr>
              <p:cNvGrpSpPr/>
              <p:nvPr/>
            </p:nvGrpSpPr>
            <p:grpSpPr>
              <a:xfrm>
                <a:off x="6865175" y="2277480"/>
                <a:ext cx="459964" cy="483771"/>
                <a:chOff x="9328524" y="2214820"/>
                <a:chExt cx="459964" cy="483771"/>
              </a:xfrm>
            </p:grpSpPr>
            <p:sp>
              <p:nvSpPr>
                <p:cNvPr id="159" name="Rectangle: Rounded Corners 158">
                  <a:extLst>
                    <a:ext uri="{FF2B5EF4-FFF2-40B4-BE49-F238E27FC236}">
                      <a16:creationId xmlns:a16="http://schemas.microsoft.com/office/drawing/2014/main" id="{91629A26-7DDA-46EC-B703-85056056B013}"/>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60" name="Rectangle: Rounded Corners 159">
                  <a:extLst>
                    <a:ext uri="{FF2B5EF4-FFF2-40B4-BE49-F238E27FC236}">
                      <a16:creationId xmlns:a16="http://schemas.microsoft.com/office/drawing/2014/main" id="{177DC14C-6E2B-4208-AD1D-34E27CDFC668}"/>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161" name="Group 160">
                  <a:extLst>
                    <a:ext uri="{FF2B5EF4-FFF2-40B4-BE49-F238E27FC236}">
                      <a16:creationId xmlns:a16="http://schemas.microsoft.com/office/drawing/2014/main" id="{6BB91E74-40B1-4F88-A02B-9604C4343068}"/>
                    </a:ext>
                  </a:extLst>
                </p:cNvPr>
                <p:cNvGrpSpPr/>
                <p:nvPr/>
              </p:nvGrpSpPr>
              <p:grpSpPr>
                <a:xfrm>
                  <a:off x="9549692" y="2525789"/>
                  <a:ext cx="155052" cy="148677"/>
                  <a:chOff x="4039410" y="4948360"/>
                  <a:chExt cx="155073" cy="148698"/>
                </a:xfrm>
                <a:solidFill>
                  <a:schemeClr val="bg1"/>
                </a:solidFill>
              </p:grpSpPr>
              <p:sp>
                <p:nvSpPr>
                  <p:cNvPr id="164" name="Rectangle: Rounded Corners 163">
                    <a:extLst>
                      <a:ext uri="{FF2B5EF4-FFF2-40B4-BE49-F238E27FC236}">
                        <a16:creationId xmlns:a16="http://schemas.microsoft.com/office/drawing/2014/main" id="{05DE1BC9-E22E-4C51-A199-194C17F53B7C}"/>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65" name="Rectangle: Rounded Corners 164">
                    <a:extLst>
                      <a:ext uri="{FF2B5EF4-FFF2-40B4-BE49-F238E27FC236}">
                        <a16:creationId xmlns:a16="http://schemas.microsoft.com/office/drawing/2014/main" id="{E71D82C8-0847-4FC1-B7C8-BFB049D1E59A}"/>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66" name="Rectangle: Rounded Corners 165">
                    <a:extLst>
                      <a:ext uri="{FF2B5EF4-FFF2-40B4-BE49-F238E27FC236}">
                        <a16:creationId xmlns:a16="http://schemas.microsoft.com/office/drawing/2014/main" id="{B8CCD75D-5E51-4EC2-82B8-65A68EBBF15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67" name="Rectangle: Rounded Corners 166">
                    <a:extLst>
                      <a:ext uri="{FF2B5EF4-FFF2-40B4-BE49-F238E27FC236}">
                        <a16:creationId xmlns:a16="http://schemas.microsoft.com/office/drawing/2014/main" id="{6BB25469-50E4-4E42-B54F-947D39895833}"/>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68" name="Rectangle: Rounded Corners 167">
                    <a:extLst>
                      <a:ext uri="{FF2B5EF4-FFF2-40B4-BE49-F238E27FC236}">
                        <a16:creationId xmlns:a16="http://schemas.microsoft.com/office/drawing/2014/main" id="{73EB89E0-5D8F-4B21-ADD0-3151C04D9CA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69" name="Rectangle: Rounded Corners 168">
                    <a:extLst>
                      <a:ext uri="{FF2B5EF4-FFF2-40B4-BE49-F238E27FC236}">
                        <a16:creationId xmlns:a16="http://schemas.microsoft.com/office/drawing/2014/main" id="{11B113CF-8E4D-45E0-8904-0ABF781796BD}"/>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70" name="Rectangle: Rounded Corners 169">
                    <a:extLst>
                      <a:ext uri="{FF2B5EF4-FFF2-40B4-BE49-F238E27FC236}">
                        <a16:creationId xmlns:a16="http://schemas.microsoft.com/office/drawing/2014/main" id="{49D5E20E-E352-4F4F-A7A0-031F48B00DA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71" name="Rectangle: Rounded Corners 170">
                    <a:extLst>
                      <a:ext uri="{FF2B5EF4-FFF2-40B4-BE49-F238E27FC236}">
                        <a16:creationId xmlns:a16="http://schemas.microsoft.com/office/drawing/2014/main" id="{5FD123F1-8622-4D5A-8DCA-40CC0DFBEA18}"/>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72" name="Rectangle: Rounded Corners 171">
                    <a:extLst>
                      <a:ext uri="{FF2B5EF4-FFF2-40B4-BE49-F238E27FC236}">
                        <a16:creationId xmlns:a16="http://schemas.microsoft.com/office/drawing/2014/main" id="{4CB0CAD4-F575-4B79-99CC-A455A6D72182}"/>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162" name="Rectangle: Rounded Corners 161">
                  <a:extLst>
                    <a:ext uri="{FF2B5EF4-FFF2-40B4-BE49-F238E27FC236}">
                      <a16:creationId xmlns:a16="http://schemas.microsoft.com/office/drawing/2014/main" id="{407B5F38-34FF-4DD4-B466-CD30B0E9743A}"/>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63" name="Rectangle: Rounded Corners 162">
                  <a:extLst>
                    <a:ext uri="{FF2B5EF4-FFF2-40B4-BE49-F238E27FC236}">
                      <a16:creationId xmlns:a16="http://schemas.microsoft.com/office/drawing/2014/main" id="{0C6C5374-4342-4B5F-908F-79C1E7899152}"/>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sp>
          <p:nvSpPr>
            <p:cNvPr id="294" name="Oval 293">
              <a:extLst>
                <a:ext uri="{FF2B5EF4-FFF2-40B4-BE49-F238E27FC236}">
                  <a16:creationId xmlns:a16="http://schemas.microsoft.com/office/drawing/2014/main" id="{5A9F6E12-F988-4D10-A8CA-162655B39D2A}"/>
                </a:ext>
                <a:ext uri="{C183D7F6-B498-43B3-948B-1728B52AA6E4}">
                  <adec:decorative xmlns:adec="http://schemas.microsoft.com/office/drawing/2017/decorative" val="1"/>
                </a:ext>
              </a:extLst>
            </p:cNvPr>
            <p:cNvSpPr/>
            <p:nvPr/>
          </p:nvSpPr>
          <p:spPr bwMode="auto">
            <a:xfrm>
              <a:off x="5297553" y="1887413"/>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endParaRPr lang="en-US" sz="2000" dirty="0">
                <a:gradFill>
                  <a:gsLst>
                    <a:gs pos="0">
                      <a:srgbClr val="FFFFFF"/>
                    </a:gs>
                    <a:gs pos="100000">
                      <a:srgbClr val="FFFFFF"/>
                    </a:gs>
                  </a:gsLst>
                  <a:lin ang="5400000" scaled="0"/>
                </a:gradFill>
                <a:cs typeface="Segoe UI" pitchFamily="34" charset="0"/>
              </a:endParaRPr>
            </a:p>
          </p:txBody>
        </p:sp>
      </p:grpSp>
      <p:sp>
        <p:nvSpPr>
          <p:cNvPr id="348" name="Partial Circle 347">
            <a:extLst>
              <a:ext uri="{FF2B5EF4-FFF2-40B4-BE49-F238E27FC236}">
                <a16:creationId xmlns:a16="http://schemas.microsoft.com/office/drawing/2014/main" id="{42B4B07B-DCA3-40DE-933A-2FE031673DAE}"/>
              </a:ext>
              <a:ext uri="{C183D7F6-B498-43B3-948B-1728B52AA6E4}">
                <adec:decorative xmlns:adec="http://schemas.microsoft.com/office/drawing/2017/decorative" val="1"/>
              </a:ext>
            </a:extLst>
          </p:cNvPr>
          <p:cNvSpPr/>
          <p:nvPr/>
        </p:nvSpPr>
        <p:spPr bwMode="auto">
          <a:xfrm rot="10800000">
            <a:off x="4002392" y="5448990"/>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nvGrpSpPr>
          <p:cNvPr id="4" name="Group 3">
            <a:extLst>
              <a:ext uri="{FF2B5EF4-FFF2-40B4-BE49-F238E27FC236}">
                <a16:creationId xmlns:a16="http://schemas.microsoft.com/office/drawing/2014/main" id="{79E83A38-FD32-8921-AE59-80A7DBAE3597}"/>
              </a:ext>
              <a:ext uri="{C183D7F6-B498-43B3-948B-1728B52AA6E4}">
                <adec:decorative xmlns:adec="http://schemas.microsoft.com/office/drawing/2017/decorative" val="1"/>
              </a:ext>
            </a:extLst>
          </p:cNvPr>
          <p:cNvGrpSpPr/>
          <p:nvPr/>
        </p:nvGrpSpPr>
        <p:grpSpPr>
          <a:xfrm>
            <a:off x="5247775" y="5402947"/>
            <a:ext cx="842422" cy="842418"/>
            <a:chOff x="5247775" y="5402947"/>
            <a:chExt cx="842422" cy="842418"/>
          </a:xfrm>
        </p:grpSpPr>
        <p:grpSp>
          <p:nvGrpSpPr>
            <p:cNvPr id="184" name="Group 183">
              <a:extLst>
                <a:ext uri="{FF2B5EF4-FFF2-40B4-BE49-F238E27FC236}">
                  <a16:creationId xmlns:a16="http://schemas.microsoft.com/office/drawing/2014/main" id="{242D454D-0925-4047-8565-806F5EDDF8D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85" name="Oval 184">
                <a:extLst>
                  <a:ext uri="{FF2B5EF4-FFF2-40B4-BE49-F238E27FC236}">
                    <a16:creationId xmlns:a16="http://schemas.microsoft.com/office/drawing/2014/main" id="{475C30C1-CDB6-46CF-9A2F-92307E6A804E}"/>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86" name="Group 185">
                <a:extLst>
                  <a:ext uri="{FF2B5EF4-FFF2-40B4-BE49-F238E27FC236}">
                    <a16:creationId xmlns:a16="http://schemas.microsoft.com/office/drawing/2014/main" id="{95804C7D-B08A-4A43-93ED-9CAFEE967B48}"/>
                  </a:ext>
                </a:extLst>
              </p:cNvPr>
              <p:cNvGrpSpPr/>
              <p:nvPr/>
            </p:nvGrpSpPr>
            <p:grpSpPr>
              <a:xfrm>
                <a:off x="6837029" y="5667525"/>
                <a:ext cx="516256" cy="374663"/>
                <a:chOff x="9721214" y="3600212"/>
                <a:chExt cx="516256" cy="374663"/>
              </a:xfrm>
            </p:grpSpPr>
            <p:sp>
              <p:nvSpPr>
                <p:cNvPr id="187" name="Rectangle: Rounded Corners 186">
                  <a:extLst>
                    <a:ext uri="{FF2B5EF4-FFF2-40B4-BE49-F238E27FC236}">
                      <a16:creationId xmlns:a16="http://schemas.microsoft.com/office/drawing/2014/main" id="{C70A5D50-40FA-405B-A457-A582B68FB21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88" name="Rectangle 187">
                  <a:extLst>
                    <a:ext uri="{FF2B5EF4-FFF2-40B4-BE49-F238E27FC236}">
                      <a16:creationId xmlns:a16="http://schemas.microsoft.com/office/drawing/2014/main" id="{773FB9E9-1283-461F-854F-97CFDA0B9D7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sp>
          <p:nvSpPr>
            <p:cNvPr id="383" name="Oval 382">
              <a:extLst>
                <a:ext uri="{FF2B5EF4-FFF2-40B4-BE49-F238E27FC236}">
                  <a16:creationId xmlns:a16="http://schemas.microsoft.com/office/drawing/2014/main" id="{46AC99CF-4EE8-429A-A148-1929A2E1ADD2}"/>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nvGrpSpPr>
          <p:cNvPr id="400" name="Group 399">
            <a:extLst>
              <a:ext uri="{FF2B5EF4-FFF2-40B4-BE49-F238E27FC236}">
                <a16:creationId xmlns:a16="http://schemas.microsoft.com/office/drawing/2014/main" id="{6A4A32C7-ED41-4DDB-B7D0-F1C123D028BA}"/>
              </a:ext>
              <a:ext uri="{C183D7F6-B498-43B3-948B-1728B52AA6E4}">
                <adec:decorative xmlns:adec="http://schemas.microsoft.com/office/drawing/2017/decorative" val="1"/>
              </a:ext>
            </a:extLst>
          </p:cNvPr>
          <p:cNvGrpSpPr/>
          <p:nvPr/>
        </p:nvGrpSpPr>
        <p:grpSpPr>
          <a:xfrm>
            <a:off x="2643786" y="5402947"/>
            <a:ext cx="842422" cy="842418"/>
            <a:chOff x="6673946" y="5433647"/>
            <a:chExt cx="842422" cy="842418"/>
          </a:xfrm>
        </p:grpSpPr>
        <p:sp>
          <p:nvSpPr>
            <p:cNvPr id="401" name="Oval 400">
              <a:extLst>
                <a:ext uri="{FF2B5EF4-FFF2-40B4-BE49-F238E27FC236}">
                  <a16:creationId xmlns:a16="http://schemas.microsoft.com/office/drawing/2014/main" id="{C6D45960-6620-4FD0-B1D3-B5CA79227E84}"/>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02" name="Group 401">
              <a:extLst>
                <a:ext uri="{FF2B5EF4-FFF2-40B4-BE49-F238E27FC236}">
                  <a16:creationId xmlns:a16="http://schemas.microsoft.com/office/drawing/2014/main" id="{E2EB459A-81ED-4166-88FE-F8BA23D0E622}"/>
                </a:ext>
              </a:extLst>
            </p:cNvPr>
            <p:cNvGrpSpPr/>
            <p:nvPr/>
          </p:nvGrpSpPr>
          <p:grpSpPr>
            <a:xfrm>
              <a:off x="6837029" y="5667525"/>
              <a:ext cx="516256" cy="374663"/>
              <a:chOff x="9721214" y="3600212"/>
              <a:chExt cx="516256" cy="374663"/>
            </a:xfrm>
          </p:grpSpPr>
          <p:sp>
            <p:nvSpPr>
              <p:cNvPr id="404" name="Rectangle: Rounded Corners 403">
                <a:extLst>
                  <a:ext uri="{FF2B5EF4-FFF2-40B4-BE49-F238E27FC236}">
                    <a16:creationId xmlns:a16="http://schemas.microsoft.com/office/drawing/2014/main" id="{FF3B5505-1905-4165-81B3-48A83A2F940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405" name="Rectangle 404">
                <a:extLst>
                  <a:ext uri="{FF2B5EF4-FFF2-40B4-BE49-F238E27FC236}">
                    <a16:creationId xmlns:a16="http://schemas.microsoft.com/office/drawing/2014/main" id="{4AFE983B-1D88-493F-8DAA-56980FA27C5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414" name="Group 413">
            <a:extLst>
              <a:ext uri="{FF2B5EF4-FFF2-40B4-BE49-F238E27FC236}">
                <a16:creationId xmlns:a16="http://schemas.microsoft.com/office/drawing/2014/main" id="{8EB833C6-66C8-4A09-BA6A-76B958287A84}"/>
              </a:ext>
              <a:ext uri="{C183D7F6-B498-43B3-948B-1728B52AA6E4}">
                <adec:decorative xmlns:adec="http://schemas.microsoft.com/office/drawing/2017/decorative" val="1"/>
              </a:ext>
            </a:extLst>
          </p:cNvPr>
          <p:cNvGrpSpPr/>
          <p:nvPr/>
        </p:nvGrpSpPr>
        <p:grpSpPr>
          <a:xfrm>
            <a:off x="588263" y="2856176"/>
            <a:ext cx="5695906" cy="2374384"/>
            <a:chOff x="588963" y="3001600"/>
            <a:chExt cx="9396285" cy="2374384"/>
          </a:xfrm>
        </p:grpSpPr>
        <p:cxnSp>
          <p:nvCxnSpPr>
            <p:cNvPr id="407" name="Straight Connector 406">
              <a:extLst>
                <a:ext uri="{FF2B5EF4-FFF2-40B4-BE49-F238E27FC236}">
                  <a16:creationId xmlns:a16="http://schemas.microsoft.com/office/drawing/2014/main" id="{187C2DE5-2AFE-4606-A601-85DB7E482BF8}"/>
                </a:ext>
              </a:extLst>
            </p:cNvPr>
            <p:cNvCxnSpPr/>
            <p:nvPr/>
          </p:nvCxnSpPr>
          <p:spPr>
            <a:xfrm>
              <a:off x="588963" y="3001600"/>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CC11FEA3-F32B-4F61-AB66-58CCA55AD1D2}"/>
                </a:ext>
              </a:extLst>
            </p:cNvPr>
            <p:cNvCxnSpPr/>
            <p:nvPr/>
          </p:nvCxnSpPr>
          <p:spPr>
            <a:xfrm>
              <a:off x="588963" y="4188792"/>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9" name="Straight Connector 408">
              <a:extLst>
                <a:ext uri="{FF2B5EF4-FFF2-40B4-BE49-F238E27FC236}">
                  <a16:creationId xmlns:a16="http://schemas.microsoft.com/office/drawing/2014/main" id="{9501A45A-855C-4434-B36C-181415CB3631}"/>
                </a:ext>
              </a:extLst>
            </p:cNvPr>
            <p:cNvCxnSpPr/>
            <p:nvPr/>
          </p:nvCxnSpPr>
          <p:spPr>
            <a:xfrm>
              <a:off x="588963" y="5375984"/>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8EDBD7E5-EA3A-14BA-A913-871C295212B9}"/>
              </a:ext>
              <a:ext uri="{C183D7F6-B498-43B3-948B-1728B52AA6E4}">
                <adec:decorative xmlns:adec="http://schemas.microsoft.com/office/drawing/2017/decorative" val="1"/>
              </a:ext>
            </a:extLst>
          </p:cNvPr>
          <p:cNvGrpSpPr/>
          <p:nvPr/>
        </p:nvGrpSpPr>
        <p:grpSpPr>
          <a:xfrm>
            <a:off x="2643786" y="3028562"/>
            <a:ext cx="842422" cy="842418"/>
            <a:chOff x="2643786" y="3028562"/>
            <a:chExt cx="842422" cy="842418"/>
          </a:xfrm>
        </p:grpSpPr>
        <p:sp>
          <p:nvSpPr>
            <p:cNvPr id="395" name="Oval 394">
              <a:extLst>
                <a:ext uri="{FF2B5EF4-FFF2-40B4-BE49-F238E27FC236}">
                  <a16:creationId xmlns:a16="http://schemas.microsoft.com/office/drawing/2014/main" id="{1847D06E-A895-40B7-900B-B2BF5B911926}"/>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486C3FDD-4FD5-9980-2E3E-75AB80F8FD9E}"/>
                </a:ext>
              </a:extLst>
            </p:cNvPr>
            <p:cNvGrpSpPr/>
            <p:nvPr/>
          </p:nvGrpSpPr>
          <p:grpSpPr>
            <a:xfrm>
              <a:off x="2863714" y="3137652"/>
              <a:ext cx="402567" cy="624238"/>
              <a:chOff x="2905821" y="3132001"/>
              <a:chExt cx="339644" cy="655658"/>
            </a:xfrm>
          </p:grpSpPr>
          <p:pic>
            <p:nvPicPr>
              <p:cNvPr id="19" name="Picture 18">
                <a:extLst>
                  <a:ext uri="{FF2B5EF4-FFF2-40B4-BE49-F238E27FC236}">
                    <a16:creationId xmlns:a16="http://schemas.microsoft.com/office/drawing/2014/main" id="{8D312CF9-8D63-7DC5-7FEE-963AF01EC8AC}"/>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1" name="Rectangle 20">
                <a:extLst>
                  <a:ext uri="{FF2B5EF4-FFF2-40B4-BE49-F238E27FC236}">
                    <a16:creationId xmlns:a16="http://schemas.microsoft.com/office/drawing/2014/main" id="{A8CA200A-096F-37FF-214C-6A76B1202E4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23" name="Oval 22">
                <a:extLst>
                  <a:ext uri="{FF2B5EF4-FFF2-40B4-BE49-F238E27FC236}">
                    <a16:creationId xmlns:a16="http://schemas.microsoft.com/office/drawing/2014/main" id="{F49C5F59-9D4A-C68D-BA1D-2B004906062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22" name="Group 21">
            <a:extLst>
              <a:ext uri="{FF2B5EF4-FFF2-40B4-BE49-F238E27FC236}">
                <a16:creationId xmlns:a16="http://schemas.microsoft.com/office/drawing/2014/main" id="{176E3D4D-7636-8695-3022-905628356F37}"/>
              </a:ext>
              <a:ext uri="{C183D7F6-B498-43B3-948B-1728B52AA6E4}">
                <adec:decorative xmlns:adec="http://schemas.microsoft.com/office/drawing/2017/decorative" val="1"/>
              </a:ext>
            </a:extLst>
          </p:cNvPr>
          <p:cNvGrpSpPr/>
          <p:nvPr/>
        </p:nvGrpSpPr>
        <p:grpSpPr>
          <a:xfrm>
            <a:off x="5247775" y="4215754"/>
            <a:ext cx="842422" cy="842418"/>
            <a:chOff x="5247775" y="4215754"/>
            <a:chExt cx="842422" cy="842418"/>
          </a:xfrm>
        </p:grpSpPr>
        <p:sp>
          <p:nvSpPr>
            <p:cNvPr id="174" name="Oval 173">
              <a:extLst>
                <a:ext uri="{FF2B5EF4-FFF2-40B4-BE49-F238E27FC236}">
                  <a16:creationId xmlns:a16="http://schemas.microsoft.com/office/drawing/2014/main" id="{669FD2B3-5891-426A-9A11-B35B6384B399}"/>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5C359CDA-5A3A-95E2-EB6C-0D7C58A707E6}"/>
                </a:ext>
              </a:extLst>
            </p:cNvPr>
            <p:cNvGrpSpPr/>
            <p:nvPr/>
          </p:nvGrpSpPr>
          <p:grpSpPr>
            <a:xfrm>
              <a:off x="5329023" y="4518060"/>
              <a:ext cx="679926" cy="237806"/>
              <a:chOff x="2739549" y="4545762"/>
              <a:chExt cx="679926" cy="237806"/>
            </a:xfrm>
          </p:grpSpPr>
          <p:sp>
            <p:nvSpPr>
              <p:cNvPr id="18" name="Rectangle 5">
                <a:extLst>
                  <a:ext uri="{FF2B5EF4-FFF2-40B4-BE49-F238E27FC236}">
                    <a16:creationId xmlns:a16="http://schemas.microsoft.com/office/drawing/2014/main" id="{2BACDF75-BDE8-C4ED-7228-2F5E184AA9A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0" name="Oval 19">
                <a:extLst>
                  <a:ext uri="{FF2B5EF4-FFF2-40B4-BE49-F238E27FC236}">
                    <a16:creationId xmlns:a16="http://schemas.microsoft.com/office/drawing/2014/main" id="{AB59614E-5454-CCDD-C800-73E37D660D4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sp>
          <p:nvSpPr>
            <p:cNvPr id="370" name="Oval 369">
              <a:extLst>
                <a:ext uri="{FF2B5EF4-FFF2-40B4-BE49-F238E27FC236}">
                  <a16:creationId xmlns:a16="http://schemas.microsoft.com/office/drawing/2014/main" id="{EE0D0487-0D35-4A8E-8A60-5C341041EDBE}"/>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nvGrpSpPr>
          <p:cNvPr id="24" name="Group 23">
            <a:extLst>
              <a:ext uri="{FF2B5EF4-FFF2-40B4-BE49-F238E27FC236}">
                <a16:creationId xmlns:a16="http://schemas.microsoft.com/office/drawing/2014/main" id="{A6971017-68F3-5B26-9F30-299D417596F0}"/>
              </a:ext>
              <a:ext uri="{C183D7F6-B498-43B3-948B-1728B52AA6E4}">
                <adec:decorative xmlns:adec="http://schemas.microsoft.com/office/drawing/2017/decorative" val="1"/>
              </a:ext>
            </a:extLst>
          </p:cNvPr>
          <p:cNvGrpSpPr/>
          <p:nvPr/>
        </p:nvGrpSpPr>
        <p:grpSpPr>
          <a:xfrm>
            <a:off x="3956347" y="4215754"/>
            <a:ext cx="842422" cy="842418"/>
            <a:chOff x="3956347" y="4215754"/>
            <a:chExt cx="842422" cy="842418"/>
          </a:xfrm>
        </p:grpSpPr>
        <p:sp>
          <p:nvSpPr>
            <p:cNvPr id="141" name="Oval 140">
              <a:extLst>
                <a:ext uri="{FF2B5EF4-FFF2-40B4-BE49-F238E27FC236}">
                  <a16:creationId xmlns:a16="http://schemas.microsoft.com/office/drawing/2014/main" id="{79727A1D-1234-4C94-926D-099478E12E1D}"/>
                </a:ext>
              </a:extLst>
            </p:cNvPr>
            <p:cNvSpPr/>
            <p:nvPr/>
          </p:nvSpPr>
          <p:spPr bwMode="auto">
            <a:xfrm>
              <a:off x="3956347"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8225C20D-8938-595A-9566-FE75AFB9C00C}"/>
                </a:ext>
              </a:extLst>
            </p:cNvPr>
            <p:cNvGrpSpPr/>
            <p:nvPr/>
          </p:nvGrpSpPr>
          <p:grpSpPr>
            <a:xfrm>
              <a:off x="4037595" y="4518060"/>
              <a:ext cx="679926" cy="237806"/>
              <a:chOff x="2739549" y="4545762"/>
              <a:chExt cx="679926" cy="237806"/>
            </a:xfrm>
          </p:grpSpPr>
          <p:sp>
            <p:nvSpPr>
              <p:cNvPr id="15" name="Rectangle 5">
                <a:extLst>
                  <a:ext uri="{FF2B5EF4-FFF2-40B4-BE49-F238E27FC236}">
                    <a16:creationId xmlns:a16="http://schemas.microsoft.com/office/drawing/2014/main" id="{7ED3E4AD-F8C8-01A5-69DE-46C3C600D96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6" name="Oval 15">
                <a:extLst>
                  <a:ext uri="{FF2B5EF4-FFF2-40B4-BE49-F238E27FC236}">
                    <a16:creationId xmlns:a16="http://schemas.microsoft.com/office/drawing/2014/main" id="{B6B39803-DD55-9837-C60C-35F52CC40DA4}"/>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sp>
          <p:nvSpPr>
            <p:cNvPr id="330" name="Partial Circle 329">
              <a:extLst>
                <a:ext uri="{FF2B5EF4-FFF2-40B4-BE49-F238E27FC236}">
                  <a16:creationId xmlns:a16="http://schemas.microsoft.com/office/drawing/2014/main" id="{E54F689C-844D-4987-A5E4-B12DF7E11EE4}"/>
                </a:ext>
                <a:ext uri="{C183D7F6-B498-43B3-948B-1728B52AA6E4}">
                  <adec:decorative xmlns:adec="http://schemas.microsoft.com/office/drawing/2017/decorative" val="1"/>
                </a:ext>
              </a:extLst>
            </p:cNvPr>
            <p:cNvSpPr/>
            <p:nvPr/>
          </p:nvSpPr>
          <p:spPr bwMode="auto">
            <a:xfrm rot="10800000">
              <a:off x="4002392" y="4261797"/>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nvGrpSpPr>
          <p:cNvPr id="43" name="Group 42">
            <a:extLst>
              <a:ext uri="{FF2B5EF4-FFF2-40B4-BE49-F238E27FC236}">
                <a16:creationId xmlns:a16="http://schemas.microsoft.com/office/drawing/2014/main" id="{589F7D82-3943-30A4-53AC-F7341B76E9AE}"/>
              </a:ext>
              <a:ext uri="{C183D7F6-B498-43B3-948B-1728B52AA6E4}">
                <adec:decorative xmlns:adec="http://schemas.microsoft.com/office/drawing/2017/decorative" val="1"/>
              </a:ext>
            </a:extLst>
          </p:cNvPr>
          <p:cNvGrpSpPr/>
          <p:nvPr/>
        </p:nvGrpSpPr>
        <p:grpSpPr>
          <a:xfrm>
            <a:off x="5247775" y="3028562"/>
            <a:ext cx="842422" cy="842418"/>
            <a:chOff x="5247775" y="3028562"/>
            <a:chExt cx="842422" cy="842418"/>
          </a:xfrm>
        </p:grpSpPr>
        <p:sp>
          <p:nvSpPr>
            <p:cNvPr id="180" name="Oval 179">
              <a:extLst>
                <a:ext uri="{FF2B5EF4-FFF2-40B4-BE49-F238E27FC236}">
                  <a16:creationId xmlns:a16="http://schemas.microsoft.com/office/drawing/2014/main" id="{6DBC99E8-3C36-4820-AEE9-A7639FE9BDC4}"/>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5" name="Group 34">
              <a:extLst>
                <a:ext uri="{FF2B5EF4-FFF2-40B4-BE49-F238E27FC236}">
                  <a16:creationId xmlns:a16="http://schemas.microsoft.com/office/drawing/2014/main" id="{AD1D2396-A61D-85FB-7BE3-3DC04F28E007}"/>
                </a:ext>
              </a:extLst>
            </p:cNvPr>
            <p:cNvGrpSpPr/>
            <p:nvPr/>
          </p:nvGrpSpPr>
          <p:grpSpPr>
            <a:xfrm>
              <a:off x="5467703" y="3137652"/>
              <a:ext cx="402567" cy="624238"/>
              <a:chOff x="2905821" y="3132001"/>
              <a:chExt cx="339644" cy="655658"/>
            </a:xfrm>
          </p:grpSpPr>
          <p:pic>
            <p:nvPicPr>
              <p:cNvPr id="36" name="Picture 35">
                <a:extLst>
                  <a:ext uri="{FF2B5EF4-FFF2-40B4-BE49-F238E27FC236}">
                    <a16:creationId xmlns:a16="http://schemas.microsoft.com/office/drawing/2014/main" id="{59BB8F8C-79FD-A9FA-49F9-8928599D1461}"/>
                  </a:ext>
                </a:extLst>
              </p:cNvPr>
              <p:cNvPicPr>
                <a:picLocks noChangeAspect="1"/>
              </p:cNvPicPr>
              <p:nvPr/>
            </p:nvPicPr>
            <p:blipFill>
              <a:blip r:embed="rId3"/>
              <a:stretch>
                <a:fillRect/>
              </a:stretch>
            </p:blipFill>
            <p:spPr>
              <a:xfrm>
                <a:off x="2905821" y="3132001"/>
                <a:ext cx="339644" cy="655658"/>
              </a:xfrm>
              <a:prstGeom prst="rect">
                <a:avLst/>
              </a:prstGeom>
            </p:spPr>
          </p:pic>
          <p:sp>
            <p:nvSpPr>
              <p:cNvPr id="37" name="Rectangle 36">
                <a:extLst>
                  <a:ext uri="{FF2B5EF4-FFF2-40B4-BE49-F238E27FC236}">
                    <a16:creationId xmlns:a16="http://schemas.microsoft.com/office/drawing/2014/main" id="{8C3E0AB3-D8F9-CE06-B60E-279D384F3596}"/>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41" name="Oval 40">
                <a:extLst>
                  <a:ext uri="{FF2B5EF4-FFF2-40B4-BE49-F238E27FC236}">
                    <a16:creationId xmlns:a16="http://schemas.microsoft.com/office/drawing/2014/main" id="{0ECB2EF5-8476-A50E-0BBD-035992E5382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sp>
          <p:nvSpPr>
            <p:cNvPr id="377" name="Oval 376">
              <a:extLst>
                <a:ext uri="{FF2B5EF4-FFF2-40B4-BE49-F238E27FC236}">
                  <a16:creationId xmlns:a16="http://schemas.microsoft.com/office/drawing/2014/main" id="{5CC00AFB-BCDA-4264-A812-82ED693ADD75}"/>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nvGrpSpPr>
          <p:cNvPr id="42" name="Group 41">
            <a:extLst>
              <a:ext uri="{FF2B5EF4-FFF2-40B4-BE49-F238E27FC236}">
                <a16:creationId xmlns:a16="http://schemas.microsoft.com/office/drawing/2014/main" id="{159ABB93-CA9B-F9CC-9757-DE26B9DB140E}"/>
              </a:ext>
              <a:ext uri="{C183D7F6-B498-43B3-948B-1728B52AA6E4}">
                <adec:decorative xmlns:adec="http://schemas.microsoft.com/office/drawing/2017/decorative" val="1"/>
              </a:ext>
            </a:extLst>
          </p:cNvPr>
          <p:cNvGrpSpPr/>
          <p:nvPr/>
        </p:nvGrpSpPr>
        <p:grpSpPr>
          <a:xfrm>
            <a:off x="3956347" y="3028562"/>
            <a:ext cx="842422" cy="842418"/>
            <a:chOff x="3956347" y="3028562"/>
            <a:chExt cx="842422" cy="842418"/>
          </a:xfrm>
        </p:grpSpPr>
        <p:grpSp>
          <p:nvGrpSpPr>
            <p:cNvPr id="26" name="Group 25">
              <a:extLst>
                <a:ext uri="{FF2B5EF4-FFF2-40B4-BE49-F238E27FC236}">
                  <a16:creationId xmlns:a16="http://schemas.microsoft.com/office/drawing/2014/main" id="{E29E2584-BACE-074B-6CF3-A56EFD990D9E}"/>
                </a:ext>
              </a:extLst>
            </p:cNvPr>
            <p:cNvGrpSpPr/>
            <p:nvPr/>
          </p:nvGrpSpPr>
          <p:grpSpPr>
            <a:xfrm>
              <a:off x="4182032" y="3099502"/>
              <a:ext cx="391053" cy="700538"/>
              <a:chOff x="2905821" y="3132001"/>
              <a:chExt cx="339644" cy="655658"/>
            </a:xfrm>
          </p:grpSpPr>
          <p:pic>
            <p:nvPicPr>
              <p:cNvPr id="27" name="Picture 26">
                <a:extLst>
                  <a:ext uri="{FF2B5EF4-FFF2-40B4-BE49-F238E27FC236}">
                    <a16:creationId xmlns:a16="http://schemas.microsoft.com/office/drawing/2014/main" id="{57F677D3-5B2C-025C-6999-99E8B42AACC7}"/>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8" name="Rectangle 27">
                <a:extLst>
                  <a:ext uri="{FF2B5EF4-FFF2-40B4-BE49-F238E27FC236}">
                    <a16:creationId xmlns:a16="http://schemas.microsoft.com/office/drawing/2014/main" id="{C489893E-EB4C-B0AD-CAB5-2505E73CE41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29" name="Oval 28">
                <a:extLst>
                  <a:ext uri="{FF2B5EF4-FFF2-40B4-BE49-F238E27FC236}">
                    <a16:creationId xmlns:a16="http://schemas.microsoft.com/office/drawing/2014/main" id="{B18D7901-8DFE-B331-0FE0-BCFB7E35660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sp>
          <p:nvSpPr>
            <p:cNvPr id="147" name="Oval 146">
              <a:extLst>
                <a:ext uri="{FF2B5EF4-FFF2-40B4-BE49-F238E27FC236}">
                  <a16:creationId xmlns:a16="http://schemas.microsoft.com/office/drawing/2014/main" id="{A6D0BF6F-E07C-46B9-B68A-9AE4C3C47D70}"/>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1" name="Group 30">
              <a:extLst>
                <a:ext uri="{FF2B5EF4-FFF2-40B4-BE49-F238E27FC236}">
                  <a16:creationId xmlns:a16="http://schemas.microsoft.com/office/drawing/2014/main" id="{3F782217-6B47-A27F-479A-552F248AA45B}"/>
                </a:ext>
              </a:extLst>
            </p:cNvPr>
            <p:cNvGrpSpPr/>
            <p:nvPr/>
          </p:nvGrpSpPr>
          <p:grpSpPr>
            <a:xfrm>
              <a:off x="4176275" y="3137652"/>
              <a:ext cx="402567" cy="624238"/>
              <a:chOff x="2905821" y="3132001"/>
              <a:chExt cx="339644" cy="655658"/>
            </a:xfrm>
          </p:grpSpPr>
          <p:pic>
            <p:nvPicPr>
              <p:cNvPr id="32" name="Picture 31">
                <a:extLst>
                  <a:ext uri="{FF2B5EF4-FFF2-40B4-BE49-F238E27FC236}">
                    <a16:creationId xmlns:a16="http://schemas.microsoft.com/office/drawing/2014/main" id="{B68FCFF6-FE71-0807-9DDC-B0DDCE58DF3F}"/>
                  </a:ext>
                </a:extLst>
              </p:cNvPr>
              <p:cNvPicPr>
                <a:picLocks noChangeAspect="1"/>
              </p:cNvPicPr>
              <p:nvPr/>
            </p:nvPicPr>
            <p:blipFill>
              <a:blip r:embed="rId3"/>
              <a:stretch>
                <a:fillRect/>
              </a:stretch>
            </p:blipFill>
            <p:spPr>
              <a:xfrm>
                <a:off x="2905821" y="3132001"/>
                <a:ext cx="339644" cy="655658"/>
              </a:xfrm>
              <a:prstGeom prst="rect">
                <a:avLst/>
              </a:prstGeom>
            </p:spPr>
          </p:pic>
          <p:sp>
            <p:nvSpPr>
              <p:cNvPr id="33" name="Rectangle 32">
                <a:extLst>
                  <a:ext uri="{FF2B5EF4-FFF2-40B4-BE49-F238E27FC236}">
                    <a16:creationId xmlns:a16="http://schemas.microsoft.com/office/drawing/2014/main" id="{B1EB5B31-4F7D-6F51-E5D9-AB2AC936913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34" name="Oval 33">
                <a:extLst>
                  <a:ext uri="{FF2B5EF4-FFF2-40B4-BE49-F238E27FC236}">
                    <a16:creationId xmlns:a16="http://schemas.microsoft.com/office/drawing/2014/main" id="{69441DFF-9F50-334F-694D-5E073F4190E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sp>
          <p:nvSpPr>
            <p:cNvPr id="312" name="Partial Circle 311">
              <a:extLst>
                <a:ext uri="{FF2B5EF4-FFF2-40B4-BE49-F238E27FC236}">
                  <a16:creationId xmlns:a16="http://schemas.microsoft.com/office/drawing/2014/main" id="{0E1FD5A6-B86B-434E-9D35-2F3666EEACDB}"/>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9329530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5216" y="1864180"/>
            <a:ext cx="5885032" cy="498598"/>
          </a:xfrm>
        </p:spPr>
        <p:txBody>
          <a:bodyPr/>
          <a:lstStyle/>
          <a:p>
            <a:r>
              <a:rPr lang="en-US" dirty="0"/>
              <a:t>Deploying Microsoft Teams on Android devices</a:t>
            </a:r>
          </a:p>
        </p:txBody>
      </p:sp>
    </p:spTree>
    <p:extLst>
      <p:ext uri="{BB962C8B-B14F-4D97-AF65-F5344CB8AC3E}">
        <p14:creationId xmlns:p14="http://schemas.microsoft.com/office/powerpoint/2010/main" val="216233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18C84-2350-46C6-A2DF-8D89D6A45A57}"/>
              </a:ext>
            </a:extLst>
          </p:cNvPr>
          <p:cNvSpPr>
            <a:spLocks noGrp="1"/>
          </p:cNvSpPr>
          <p:nvPr>
            <p:ph type="title"/>
          </p:nvPr>
        </p:nvSpPr>
        <p:spPr>
          <a:xfrm>
            <a:off x="588263" y="457200"/>
            <a:ext cx="3421347" cy="430887"/>
          </a:xfrm>
        </p:spPr>
        <p:txBody>
          <a:bodyPr/>
          <a:lstStyle/>
          <a:p>
            <a:r>
              <a:rPr lang="en-US" dirty="0"/>
              <a:t>Envision personal device deployment</a:t>
            </a:r>
          </a:p>
        </p:txBody>
      </p:sp>
      <p:pic>
        <p:nvPicPr>
          <p:cNvPr id="31" name="Picture Placeholder 30">
            <a:extLst>
              <a:ext uri="{FF2B5EF4-FFF2-40B4-BE49-F238E27FC236}">
                <a16:creationId xmlns:a16="http://schemas.microsoft.com/office/drawing/2014/main" id="{D05DFFDD-B909-45DB-9F50-323D121D6CDF}"/>
              </a:ext>
              <a:ext uri="{C183D7F6-B498-43B3-948B-1728B52AA6E4}">
                <adec:decorative xmlns:adec="http://schemas.microsoft.com/office/drawing/2017/decorative" val="1"/>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a:stretch>
            <a:fillRect/>
          </a:stretch>
        </p:blipFill>
        <p:spPr>
          <a:xfrm>
            <a:off x="5334000" y="0"/>
            <a:ext cx="6858000" cy="6858000"/>
          </a:xfrm>
        </p:spPr>
      </p:pic>
      <p:sp>
        <p:nvSpPr>
          <p:cNvPr id="5" name="Rectangle 4">
            <a:extLst>
              <a:ext uri="{FF2B5EF4-FFF2-40B4-BE49-F238E27FC236}">
                <a16:creationId xmlns:a16="http://schemas.microsoft.com/office/drawing/2014/main" id="{C4F4E8C2-4DB6-4A34-AE66-B0B14D137D8F}"/>
              </a:ext>
            </a:extLst>
          </p:cNvPr>
          <p:cNvSpPr/>
          <p:nvPr/>
        </p:nvSpPr>
        <p:spPr>
          <a:xfrm>
            <a:off x="1325277" y="2186970"/>
            <a:ext cx="3421347" cy="1338828"/>
          </a:xfrm>
          <a:prstGeom prst="rect">
            <a:avLst/>
          </a:prstGeom>
        </p:spPr>
        <p:txBody>
          <a:bodyPr wrap="square">
            <a:spAutoFit/>
          </a:bodyPr>
          <a:lstStyle/>
          <a:p>
            <a:pPr>
              <a:spcBef>
                <a:spcPts val="600"/>
              </a:spcBef>
            </a:pPr>
            <a:r>
              <a:rPr lang="en-US" sz="1800" dirty="0">
                <a:solidFill>
                  <a:schemeClr val="accent1"/>
                </a:solidFill>
                <a:latin typeface="+mj-lt"/>
              </a:rPr>
              <a:t>Standardize device definitions</a:t>
            </a:r>
          </a:p>
          <a:p>
            <a:pPr>
              <a:spcBef>
                <a:spcPts val="600"/>
              </a:spcBef>
            </a:pPr>
            <a:r>
              <a:rPr lang="en-US" sz="1600" dirty="0"/>
              <a:t>Desk phone or Teams display </a:t>
            </a:r>
          </a:p>
          <a:p>
            <a:pPr>
              <a:spcBef>
                <a:spcPts val="600"/>
              </a:spcBef>
            </a:pPr>
            <a:r>
              <a:rPr lang="en-US" sz="1600" dirty="0"/>
              <a:t>Handset/Speakerphone</a:t>
            </a:r>
          </a:p>
          <a:p>
            <a:pPr>
              <a:spcBef>
                <a:spcPts val="600"/>
              </a:spcBef>
            </a:pPr>
            <a:r>
              <a:rPr lang="en-US" sz="1600" dirty="0"/>
              <a:t>Meeting join capabilities</a:t>
            </a:r>
          </a:p>
        </p:txBody>
      </p:sp>
      <p:sp>
        <p:nvSpPr>
          <p:cNvPr id="6" name="Rectangle 5">
            <a:extLst>
              <a:ext uri="{FF2B5EF4-FFF2-40B4-BE49-F238E27FC236}">
                <a16:creationId xmlns:a16="http://schemas.microsoft.com/office/drawing/2014/main" id="{8993100B-A094-4E7A-AB49-9EC538A57F23}"/>
              </a:ext>
            </a:extLst>
          </p:cNvPr>
          <p:cNvSpPr/>
          <p:nvPr/>
        </p:nvSpPr>
        <p:spPr>
          <a:xfrm>
            <a:off x="1325277" y="3789865"/>
            <a:ext cx="3793225" cy="1015663"/>
          </a:xfrm>
          <a:prstGeom prst="rect">
            <a:avLst/>
          </a:prstGeom>
        </p:spPr>
        <p:txBody>
          <a:bodyPr wrap="square">
            <a:spAutoFit/>
          </a:bodyPr>
          <a:lstStyle/>
          <a:p>
            <a:pPr>
              <a:spcBef>
                <a:spcPts val="600"/>
              </a:spcBef>
            </a:pPr>
            <a:r>
              <a:rPr lang="en-US" sz="1800" dirty="0">
                <a:solidFill>
                  <a:schemeClr val="accent1"/>
                </a:solidFill>
                <a:latin typeface="+mj-lt"/>
              </a:rPr>
              <a:t>Options</a:t>
            </a:r>
          </a:p>
          <a:p>
            <a:pPr>
              <a:spcBef>
                <a:spcPts val="600"/>
              </a:spcBef>
            </a:pPr>
            <a:r>
              <a:rPr lang="en-US" sz="1600" dirty="0"/>
              <a:t>Camera</a:t>
            </a:r>
          </a:p>
          <a:p>
            <a:pPr>
              <a:spcBef>
                <a:spcPts val="600"/>
              </a:spcBef>
            </a:pPr>
            <a:r>
              <a:rPr lang="en-US" sz="1600" dirty="0"/>
              <a:t>Sidecar</a:t>
            </a:r>
          </a:p>
        </p:txBody>
      </p:sp>
      <p:grpSp>
        <p:nvGrpSpPr>
          <p:cNvPr id="22" name="Group 4">
            <a:extLst>
              <a:ext uri="{FF2B5EF4-FFF2-40B4-BE49-F238E27FC236}">
                <a16:creationId xmlns:a16="http://schemas.microsoft.com/office/drawing/2014/main" id="{19429BCC-0C82-41C4-B1BA-8553F17E3CCF}"/>
              </a:ext>
              <a:ext uri="{C183D7F6-B498-43B3-948B-1728B52AA6E4}">
                <adec:decorative xmlns:adec="http://schemas.microsoft.com/office/drawing/2017/decorative" val="1"/>
              </a:ext>
            </a:extLst>
          </p:cNvPr>
          <p:cNvGrpSpPr>
            <a:grpSpLocks noChangeAspect="1"/>
          </p:cNvGrpSpPr>
          <p:nvPr/>
        </p:nvGrpSpPr>
        <p:grpSpPr bwMode="auto">
          <a:xfrm>
            <a:off x="584200" y="2291142"/>
            <a:ext cx="502920" cy="502920"/>
            <a:chOff x="4751" y="1672"/>
            <a:chExt cx="264" cy="264"/>
          </a:xfrm>
        </p:grpSpPr>
        <p:sp>
          <p:nvSpPr>
            <p:cNvPr id="23" name="Freeform 5">
              <a:extLst>
                <a:ext uri="{FF2B5EF4-FFF2-40B4-BE49-F238E27FC236}">
                  <a16:creationId xmlns:a16="http://schemas.microsoft.com/office/drawing/2014/main" id="{0BC62B70-C913-43BC-A459-D12AB350AFBC}"/>
                </a:ext>
              </a:extLst>
            </p:cNvPr>
            <p:cNvSpPr>
              <a:spLocks noEditPoints="1"/>
            </p:cNvSpPr>
            <p:nvPr/>
          </p:nvSpPr>
          <p:spPr bwMode="auto">
            <a:xfrm>
              <a:off x="4751" y="1672"/>
              <a:ext cx="264" cy="264"/>
            </a:xfrm>
            <a:custGeom>
              <a:avLst/>
              <a:gdLst>
                <a:gd name="T0" fmla="*/ 173 w 426"/>
                <a:gd name="T1" fmla="*/ 298 h 426"/>
                <a:gd name="T2" fmla="*/ 173 w 426"/>
                <a:gd name="T3" fmla="*/ 298 h 426"/>
                <a:gd name="T4" fmla="*/ 97 w 426"/>
                <a:gd name="T5" fmla="*/ 222 h 426"/>
                <a:gd name="T6" fmla="*/ 116 w 426"/>
                <a:gd name="T7" fmla="*/ 203 h 426"/>
                <a:gd name="T8" fmla="*/ 173 w 426"/>
                <a:gd name="T9" fmla="*/ 260 h 426"/>
                <a:gd name="T10" fmla="*/ 310 w 426"/>
                <a:gd name="T11" fmla="*/ 123 h 426"/>
                <a:gd name="T12" fmla="*/ 329 w 426"/>
                <a:gd name="T13" fmla="*/ 142 h 426"/>
                <a:gd name="T14" fmla="*/ 173 w 426"/>
                <a:gd name="T15" fmla="*/ 298 h 426"/>
                <a:gd name="T16" fmla="*/ 397 w 426"/>
                <a:gd name="T17" fmla="*/ 104 h 426"/>
                <a:gd name="T18" fmla="*/ 397 w 426"/>
                <a:gd name="T19" fmla="*/ 104 h 426"/>
                <a:gd name="T20" fmla="*/ 364 w 426"/>
                <a:gd name="T21" fmla="*/ 61 h 426"/>
                <a:gd name="T22" fmla="*/ 321 w 426"/>
                <a:gd name="T23" fmla="*/ 28 h 426"/>
                <a:gd name="T24" fmla="*/ 269 w 426"/>
                <a:gd name="T25" fmla="*/ 6 h 426"/>
                <a:gd name="T26" fmla="*/ 213 w 426"/>
                <a:gd name="T27" fmla="*/ 0 h 426"/>
                <a:gd name="T28" fmla="*/ 156 w 426"/>
                <a:gd name="T29" fmla="*/ 6 h 426"/>
                <a:gd name="T30" fmla="*/ 105 w 426"/>
                <a:gd name="T31" fmla="*/ 28 h 426"/>
                <a:gd name="T32" fmla="*/ 62 w 426"/>
                <a:gd name="T33" fmla="*/ 61 h 426"/>
                <a:gd name="T34" fmla="*/ 29 w 426"/>
                <a:gd name="T35" fmla="*/ 104 h 426"/>
                <a:gd name="T36" fmla="*/ 7 w 426"/>
                <a:gd name="T37" fmla="*/ 156 h 426"/>
                <a:gd name="T38" fmla="*/ 0 w 426"/>
                <a:gd name="T39" fmla="*/ 212 h 426"/>
                <a:gd name="T40" fmla="*/ 7 w 426"/>
                <a:gd name="T41" fmla="*/ 269 h 426"/>
                <a:gd name="T42" fmla="*/ 29 w 426"/>
                <a:gd name="T43" fmla="*/ 320 h 426"/>
                <a:gd name="T44" fmla="*/ 62 w 426"/>
                <a:gd name="T45" fmla="*/ 363 h 426"/>
                <a:gd name="T46" fmla="*/ 105 w 426"/>
                <a:gd name="T47" fmla="*/ 396 h 426"/>
                <a:gd name="T48" fmla="*/ 156 w 426"/>
                <a:gd name="T49" fmla="*/ 418 h 426"/>
                <a:gd name="T50" fmla="*/ 213 w 426"/>
                <a:gd name="T51" fmla="*/ 426 h 426"/>
                <a:gd name="T52" fmla="*/ 269 w 426"/>
                <a:gd name="T53" fmla="*/ 418 h 426"/>
                <a:gd name="T54" fmla="*/ 321 w 426"/>
                <a:gd name="T55" fmla="*/ 396 h 426"/>
                <a:gd name="T56" fmla="*/ 364 w 426"/>
                <a:gd name="T57" fmla="*/ 363 h 426"/>
                <a:gd name="T58" fmla="*/ 397 w 426"/>
                <a:gd name="T59" fmla="*/ 320 h 426"/>
                <a:gd name="T60" fmla="*/ 419 w 426"/>
                <a:gd name="T61" fmla="*/ 269 h 426"/>
                <a:gd name="T62" fmla="*/ 426 w 426"/>
                <a:gd name="T63" fmla="*/ 212 h 426"/>
                <a:gd name="T64" fmla="*/ 419 w 426"/>
                <a:gd name="T65" fmla="*/ 156 h 426"/>
                <a:gd name="T66" fmla="*/ 397 w 426"/>
                <a:gd name="T67"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6" y="203"/>
                  </a:lnTo>
                  <a:lnTo>
                    <a:pt x="173" y="260"/>
                  </a:lnTo>
                  <a:lnTo>
                    <a:pt x="310" y="123"/>
                  </a:lnTo>
                  <a:lnTo>
                    <a:pt x="329" y="142"/>
                  </a:lnTo>
                  <a:lnTo>
                    <a:pt x="173" y="298"/>
                  </a:lnTo>
                  <a:close/>
                  <a:moveTo>
                    <a:pt x="397" y="104"/>
                  </a:moveTo>
                  <a:lnTo>
                    <a:pt x="397" y="104"/>
                  </a:ln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ubicBezTo>
                    <a:pt x="413" y="137"/>
                    <a:pt x="406" y="120"/>
                    <a:pt x="397" y="104"/>
                  </a:cubicBezTo>
                  <a:close/>
                </a:path>
              </a:pathLst>
            </a:custGeom>
            <a:solidFill>
              <a:schemeClr val="bg1"/>
            </a:solidFill>
            <a:ln w="0">
              <a:noFill/>
              <a:prstDash val="solid"/>
              <a:round/>
              <a:headEnd/>
              <a:tailEnd/>
            </a:ln>
            <a:effectLst>
              <a:outerShdw blurRad="127000" sx="101000" sy="101000" algn="ctr" rotWithShape="0">
                <a:prstClr val="black">
                  <a:alpha val="30000"/>
                </a:prstClr>
              </a:outerShdw>
            </a:effec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25" name="Freeform 6">
              <a:extLst>
                <a:ext uri="{FF2B5EF4-FFF2-40B4-BE49-F238E27FC236}">
                  <a16:creationId xmlns:a16="http://schemas.microsoft.com/office/drawing/2014/main" id="{77ACF31F-AD49-4C38-8077-6CA9E86C20A3}"/>
                </a:ext>
              </a:extLst>
            </p:cNvPr>
            <p:cNvSpPr>
              <a:spLocks/>
            </p:cNvSpPr>
            <p:nvPr/>
          </p:nvSpPr>
          <p:spPr bwMode="auto">
            <a:xfrm>
              <a:off x="4811" y="1748"/>
              <a:ext cx="144" cy="109"/>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chemeClr val="tx2"/>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grpSp>
      <p:grpSp>
        <p:nvGrpSpPr>
          <p:cNvPr id="28" name="Group 4">
            <a:extLst>
              <a:ext uri="{FF2B5EF4-FFF2-40B4-BE49-F238E27FC236}">
                <a16:creationId xmlns:a16="http://schemas.microsoft.com/office/drawing/2014/main" id="{8BEA0E96-6802-418E-8A20-44E286724F9A}"/>
              </a:ext>
              <a:ext uri="{C183D7F6-B498-43B3-948B-1728B52AA6E4}">
                <adec:decorative xmlns:adec="http://schemas.microsoft.com/office/drawing/2017/decorative" val="1"/>
              </a:ext>
            </a:extLst>
          </p:cNvPr>
          <p:cNvGrpSpPr>
            <a:grpSpLocks noChangeAspect="1"/>
          </p:cNvGrpSpPr>
          <p:nvPr/>
        </p:nvGrpSpPr>
        <p:grpSpPr bwMode="auto">
          <a:xfrm>
            <a:off x="584200" y="3817837"/>
            <a:ext cx="502920" cy="502920"/>
            <a:chOff x="4751" y="1672"/>
            <a:chExt cx="264" cy="264"/>
          </a:xfrm>
        </p:grpSpPr>
        <p:sp>
          <p:nvSpPr>
            <p:cNvPr id="29" name="Freeform 5">
              <a:extLst>
                <a:ext uri="{FF2B5EF4-FFF2-40B4-BE49-F238E27FC236}">
                  <a16:creationId xmlns:a16="http://schemas.microsoft.com/office/drawing/2014/main" id="{3ACA82D9-9B6E-4CC8-B434-085A7EEC0F16}"/>
                </a:ext>
              </a:extLst>
            </p:cNvPr>
            <p:cNvSpPr>
              <a:spLocks noEditPoints="1"/>
            </p:cNvSpPr>
            <p:nvPr/>
          </p:nvSpPr>
          <p:spPr bwMode="auto">
            <a:xfrm>
              <a:off x="4751" y="1672"/>
              <a:ext cx="264" cy="264"/>
            </a:xfrm>
            <a:custGeom>
              <a:avLst/>
              <a:gdLst>
                <a:gd name="T0" fmla="*/ 173 w 426"/>
                <a:gd name="T1" fmla="*/ 298 h 426"/>
                <a:gd name="T2" fmla="*/ 173 w 426"/>
                <a:gd name="T3" fmla="*/ 298 h 426"/>
                <a:gd name="T4" fmla="*/ 97 w 426"/>
                <a:gd name="T5" fmla="*/ 222 h 426"/>
                <a:gd name="T6" fmla="*/ 116 w 426"/>
                <a:gd name="T7" fmla="*/ 203 h 426"/>
                <a:gd name="T8" fmla="*/ 173 w 426"/>
                <a:gd name="T9" fmla="*/ 260 h 426"/>
                <a:gd name="T10" fmla="*/ 310 w 426"/>
                <a:gd name="T11" fmla="*/ 123 h 426"/>
                <a:gd name="T12" fmla="*/ 329 w 426"/>
                <a:gd name="T13" fmla="*/ 142 h 426"/>
                <a:gd name="T14" fmla="*/ 173 w 426"/>
                <a:gd name="T15" fmla="*/ 298 h 426"/>
                <a:gd name="T16" fmla="*/ 397 w 426"/>
                <a:gd name="T17" fmla="*/ 104 h 426"/>
                <a:gd name="T18" fmla="*/ 397 w 426"/>
                <a:gd name="T19" fmla="*/ 104 h 426"/>
                <a:gd name="T20" fmla="*/ 364 w 426"/>
                <a:gd name="T21" fmla="*/ 61 h 426"/>
                <a:gd name="T22" fmla="*/ 321 w 426"/>
                <a:gd name="T23" fmla="*/ 28 h 426"/>
                <a:gd name="T24" fmla="*/ 269 w 426"/>
                <a:gd name="T25" fmla="*/ 6 h 426"/>
                <a:gd name="T26" fmla="*/ 213 w 426"/>
                <a:gd name="T27" fmla="*/ 0 h 426"/>
                <a:gd name="T28" fmla="*/ 156 w 426"/>
                <a:gd name="T29" fmla="*/ 6 h 426"/>
                <a:gd name="T30" fmla="*/ 105 w 426"/>
                <a:gd name="T31" fmla="*/ 28 h 426"/>
                <a:gd name="T32" fmla="*/ 62 w 426"/>
                <a:gd name="T33" fmla="*/ 61 h 426"/>
                <a:gd name="T34" fmla="*/ 29 w 426"/>
                <a:gd name="T35" fmla="*/ 104 h 426"/>
                <a:gd name="T36" fmla="*/ 7 w 426"/>
                <a:gd name="T37" fmla="*/ 156 h 426"/>
                <a:gd name="T38" fmla="*/ 0 w 426"/>
                <a:gd name="T39" fmla="*/ 212 h 426"/>
                <a:gd name="T40" fmla="*/ 7 w 426"/>
                <a:gd name="T41" fmla="*/ 269 h 426"/>
                <a:gd name="T42" fmla="*/ 29 w 426"/>
                <a:gd name="T43" fmla="*/ 320 h 426"/>
                <a:gd name="T44" fmla="*/ 62 w 426"/>
                <a:gd name="T45" fmla="*/ 363 h 426"/>
                <a:gd name="T46" fmla="*/ 105 w 426"/>
                <a:gd name="T47" fmla="*/ 396 h 426"/>
                <a:gd name="T48" fmla="*/ 156 w 426"/>
                <a:gd name="T49" fmla="*/ 418 h 426"/>
                <a:gd name="T50" fmla="*/ 213 w 426"/>
                <a:gd name="T51" fmla="*/ 426 h 426"/>
                <a:gd name="T52" fmla="*/ 269 w 426"/>
                <a:gd name="T53" fmla="*/ 418 h 426"/>
                <a:gd name="T54" fmla="*/ 321 w 426"/>
                <a:gd name="T55" fmla="*/ 396 h 426"/>
                <a:gd name="T56" fmla="*/ 364 w 426"/>
                <a:gd name="T57" fmla="*/ 363 h 426"/>
                <a:gd name="T58" fmla="*/ 397 w 426"/>
                <a:gd name="T59" fmla="*/ 320 h 426"/>
                <a:gd name="T60" fmla="*/ 419 w 426"/>
                <a:gd name="T61" fmla="*/ 269 h 426"/>
                <a:gd name="T62" fmla="*/ 426 w 426"/>
                <a:gd name="T63" fmla="*/ 212 h 426"/>
                <a:gd name="T64" fmla="*/ 419 w 426"/>
                <a:gd name="T65" fmla="*/ 156 h 426"/>
                <a:gd name="T66" fmla="*/ 397 w 426"/>
                <a:gd name="T67"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6" y="203"/>
                  </a:lnTo>
                  <a:lnTo>
                    <a:pt x="173" y="260"/>
                  </a:lnTo>
                  <a:lnTo>
                    <a:pt x="310" y="123"/>
                  </a:lnTo>
                  <a:lnTo>
                    <a:pt x="329" y="142"/>
                  </a:lnTo>
                  <a:lnTo>
                    <a:pt x="173" y="298"/>
                  </a:lnTo>
                  <a:close/>
                  <a:moveTo>
                    <a:pt x="397" y="104"/>
                  </a:moveTo>
                  <a:lnTo>
                    <a:pt x="397" y="104"/>
                  </a:ln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ubicBezTo>
                    <a:pt x="413" y="137"/>
                    <a:pt x="406" y="120"/>
                    <a:pt x="397" y="104"/>
                  </a:cubicBezTo>
                  <a:close/>
                </a:path>
              </a:pathLst>
            </a:custGeom>
            <a:solidFill>
              <a:schemeClr val="bg1"/>
            </a:solidFill>
            <a:ln w="0">
              <a:noFill/>
              <a:prstDash val="solid"/>
              <a:round/>
              <a:headEnd/>
              <a:tailEnd/>
            </a:ln>
            <a:effectLst>
              <a:outerShdw blurRad="127000" sx="101000" sy="101000" algn="ctr" rotWithShape="0">
                <a:prstClr val="black">
                  <a:alpha val="30000"/>
                </a:prstClr>
              </a:outerShdw>
            </a:effec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0" name="Freeform 6">
              <a:extLst>
                <a:ext uri="{FF2B5EF4-FFF2-40B4-BE49-F238E27FC236}">
                  <a16:creationId xmlns:a16="http://schemas.microsoft.com/office/drawing/2014/main" id="{1FDAC86D-C0F5-4D9B-97C9-CEBF43CA2A90}"/>
                </a:ext>
              </a:extLst>
            </p:cNvPr>
            <p:cNvSpPr>
              <a:spLocks/>
            </p:cNvSpPr>
            <p:nvPr/>
          </p:nvSpPr>
          <p:spPr bwMode="auto">
            <a:xfrm>
              <a:off x="4811" y="1748"/>
              <a:ext cx="144" cy="109"/>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chemeClr val="tx2"/>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grpSp>
      <p:pic>
        <p:nvPicPr>
          <p:cNvPr id="14" name="Picture 13">
            <a:extLst>
              <a:ext uri="{FF2B5EF4-FFF2-40B4-BE49-F238E27FC236}">
                <a16:creationId xmlns:a16="http://schemas.microsoft.com/office/drawing/2014/main" id="{C1FDC497-163D-420A-B34E-399072AD60DC}"/>
              </a:ext>
              <a:ext uri="{C183D7F6-B498-43B3-948B-1728B52AA6E4}">
                <adec:decorative xmlns:adec="http://schemas.microsoft.com/office/drawing/2017/decorative" val="1"/>
              </a:ext>
            </a:extLst>
          </p:cNvPr>
          <p:cNvPicPr>
            <a:picLocks noChangeAspect="1"/>
          </p:cNvPicPr>
          <p:nvPr/>
        </p:nvPicPr>
        <p:blipFill rotWithShape="1">
          <a:blip r:embed="rId4"/>
          <a:srcRect l="1" t="3507" r="39194" b="67467"/>
          <a:stretch/>
        </p:blipFill>
        <p:spPr>
          <a:xfrm>
            <a:off x="6096001" y="4526279"/>
            <a:ext cx="6096000" cy="2331721"/>
          </a:xfrm>
          <a:prstGeom prst="rect">
            <a:avLst/>
          </a:prstGeom>
          <a:ln>
            <a:noFill/>
          </a:ln>
        </p:spPr>
      </p:pic>
    </p:spTree>
    <p:extLst>
      <p:ext uri="{BB962C8B-B14F-4D97-AF65-F5344CB8AC3E}">
        <p14:creationId xmlns:p14="http://schemas.microsoft.com/office/powerpoint/2010/main" val="24630723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par>
                                <p:cTn id="10" presetID="2" presetClass="entr" presetSubtype="4" decel="10000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750" fill="hold"/>
                                        <p:tgtEl>
                                          <p:spTgt spid="5"/>
                                        </p:tgtEl>
                                        <p:attrNameLst>
                                          <p:attrName>ppt_x</p:attrName>
                                        </p:attrNameLst>
                                      </p:cBhvr>
                                      <p:tavLst>
                                        <p:tav tm="0">
                                          <p:val>
                                            <p:strVal val="#ppt_x"/>
                                          </p:val>
                                        </p:tav>
                                        <p:tav tm="100000">
                                          <p:val>
                                            <p:strVal val="#ppt_x"/>
                                          </p:val>
                                        </p:tav>
                                      </p:tavLst>
                                    </p:anim>
                                    <p:anim calcmode="lin" valueType="num">
                                      <p:cBhvr additive="base">
                                        <p:cTn id="13" dur="75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53" presetClass="entr" presetSubtype="16"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2" presetClass="entr" presetSubtype="4" decel="10000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750" fill="hold"/>
                                        <p:tgtEl>
                                          <p:spTgt spid="6"/>
                                        </p:tgtEl>
                                        <p:attrNameLst>
                                          <p:attrName>ppt_x</p:attrName>
                                        </p:attrNameLst>
                                      </p:cBhvr>
                                      <p:tavLst>
                                        <p:tav tm="0">
                                          <p:val>
                                            <p:strVal val="#ppt_x"/>
                                          </p:val>
                                        </p:tav>
                                        <p:tav tm="100000">
                                          <p:val>
                                            <p:strVal val="#ppt_x"/>
                                          </p:val>
                                        </p:tav>
                                      </p:tavLst>
                                    </p:anim>
                                    <p:anim calcmode="lin" valueType="num">
                                      <p:cBhvr additive="base">
                                        <p:cTn id="23" dur="7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18C84-2350-46C6-A2DF-8D89D6A45A57}"/>
              </a:ext>
            </a:extLst>
          </p:cNvPr>
          <p:cNvSpPr>
            <a:spLocks noGrp="1"/>
          </p:cNvSpPr>
          <p:nvPr>
            <p:ph type="title"/>
          </p:nvPr>
        </p:nvSpPr>
        <p:spPr>
          <a:xfrm>
            <a:off x="588263" y="457200"/>
            <a:ext cx="3613347" cy="430887"/>
          </a:xfrm>
        </p:spPr>
        <p:txBody>
          <a:bodyPr/>
          <a:lstStyle/>
          <a:p>
            <a:r>
              <a:rPr lang="en-US" dirty="0"/>
              <a:t>Envision Teams Rooms deployment</a:t>
            </a:r>
          </a:p>
        </p:txBody>
      </p:sp>
      <p:pic>
        <p:nvPicPr>
          <p:cNvPr id="22" name="Picture Placeholder 21">
            <a:extLst>
              <a:ext uri="{FF2B5EF4-FFF2-40B4-BE49-F238E27FC236}">
                <a16:creationId xmlns:a16="http://schemas.microsoft.com/office/drawing/2014/main" id="{95777646-E669-4B6A-A930-4F74F72CFB93}"/>
              </a:ext>
              <a:ext uri="{C183D7F6-B498-43B3-948B-1728B52AA6E4}">
                <adec:decorative xmlns:adec="http://schemas.microsoft.com/office/drawing/2017/decorative" val="1"/>
              </a:ext>
            </a:extLst>
          </p:cNvPr>
          <p:cNvPicPr>
            <a:picLocks noGrp="1" noChangeAspect="1"/>
          </p:cNvPicPr>
          <p:nvPr>
            <p:ph type="pic" sz="quarter" idx="4294967295"/>
          </p:nvPr>
        </p:nvPicPr>
        <p:blipFill rotWithShape="1">
          <a:blip r:embed="rId3"/>
          <a:srcRect l="19709" r="47021"/>
          <a:stretch/>
        </p:blipFill>
        <p:spPr>
          <a:xfrm>
            <a:off x="5334000" y="0"/>
            <a:ext cx="6858000" cy="6858000"/>
          </a:xfrm>
          <a:prstGeom prst="rect">
            <a:avLst/>
          </a:prstGeom>
        </p:spPr>
      </p:pic>
      <p:sp>
        <p:nvSpPr>
          <p:cNvPr id="5" name="Rectangle 4">
            <a:extLst>
              <a:ext uri="{FF2B5EF4-FFF2-40B4-BE49-F238E27FC236}">
                <a16:creationId xmlns:a16="http://schemas.microsoft.com/office/drawing/2014/main" id="{C4F4E8C2-4DB6-4A34-AE66-B0B14D137D8F}"/>
              </a:ext>
            </a:extLst>
          </p:cNvPr>
          <p:cNvSpPr/>
          <p:nvPr/>
        </p:nvSpPr>
        <p:spPr>
          <a:xfrm>
            <a:off x="1325277" y="2186970"/>
            <a:ext cx="2621884" cy="1938992"/>
          </a:xfrm>
          <a:prstGeom prst="rect">
            <a:avLst/>
          </a:prstGeom>
        </p:spPr>
        <p:txBody>
          <a:bodyPr wrap="square">
            <a:spAutoFit/>
          </a:bodyPr>
          <a:lstStyle/>
          <a:p>
            <a:pPr>
              <a:spcBef>
                <a:spcPts val="600"/>
              </a:spcBef>
            </a:pPr>
            <a:r>
              <a:rPr lang="en-US" sz="1800" dirty="0">
                <a:solidFill>
                  <a:schemeClr val="accent1"/>
                </a:solidFill>
                <a:latin typeface="+mj-lt"/>
              </a:rPr>
              <a:t>Standardize meeting room definitions</a:t>
            </a:r>
          </a:p>
          <a:p>
            <a:pPr>
              <a:spcBef>
                <a:spcPts val="600"/>
              </a:spcBef>
            </a:pPr>
            <a:r>
              <a:rPr lang="en-US" sz="1600" dirty="0"/>
              <a:t>Size </a:t>
            </a:r>
          </a:p>
          <a:p>
            <a:pPr>
              <a:spcBef>
                <a:spcPts val="600"/>
              </a:spcBef>
            </a:pPr>
            <a:r>
              <a:rPr lang="en-US" sz="1600" dirty="0"/>
              <a:t>Layout</a:t>
            </a:r>
          </a:p>
          <a:p>
            <a:pPr>
              <a:spcBef>
                <a:spcPts val="600"/>
              </a:spcBef>
            </a:pPr>
            <a:r>
              <a:rPr lang="en-US" sz="1600" dirty="0"/>
              <a:t>Number of people</a:t>
            </a:r>
          </a:p>
          <a:p>
            <a:pPr>
              <a:spcBef>
                <a:spcPts val="600"/>
              </a:spcBef>
            </a:pPr>
            <a:r>
              <a:rPr lang="en-US" sz="1600" dirty="0"/>
              <a:t>Desired modalities</a:t>
            </a:r>
          </a:p>
        </p:txBody>
      </p:sp>
      <p:sp>
        <p:nvSpPr>
          <p:cNvPr id="6" name="Rectangle 5">
            <a:extLst>
              <a:ext uri="{FF2B5EF4-FFF2-40B4-BE49-F238E27FC236}">
                <a16:creationId xmlns:a16="http://schemas.microsoft.com/office/drawing/2014/main" id="{8993100B-A094-4E7A-AB49-9EC538A57F23}"/>
              </a:ext>
            </a:extLst>
          </p:cNvPr>
          <p:cNvSpPr/>
          <p:nvPr/>
        </p:nvSpPr>
        <p:spPr>
          <a:xfrm>
            <a:off x="1325277" y="4358640"/>
            <a:ext cx="3033798" cy="1338828"/>
          </a:xfrm>
          <a:prstGeom prst="rect">
            <a:avLst/>
          </a:prstGeom>
        </p:spPr>
        <p:txBody>
          <a:bodyPr wrap="square">
            <a:spAutoFit/>
          </a:bodyPr>
          <a:lstStyle/>
          <a:p>
            <a:pPr>
              <a:spcBef>
                <a:spcPts val="600"/>
              </a:spcBef>
            </a:pPr>
            <a:r>
              <a:rPr lang="en-US" sz="1800" dirty="0">
                <a:solidFill>
                  <a:schemeClr val="accent1"/>
                </a:solidFill>
                <a:latin typeface="+mj-lt"/>
              </a:rPr>
              <a:t>Options</a:t>
            </a:r>
          </a:p>
          <a:p>
            <a:pPr>
              <a:spcBef>
                <a:spcPts val="600"/>
              </a:spcBef>
            </a:pPr>
            <a:r>
              <a:rPr lang="en-US" sz="1600" dirty="0"/>
              <a:t>Teams panels</a:t>
            </a:r>
          </a:p>
          <a:p>
            <a:pPr>
              <a:spcBef>
                <a:spcPts val="600"/>
              </a:spcBef>
            </a:pPr>
            <a:r>
              <a:rPr lang="en-US" sz="1600" dirty="0"/>
              <a:t>Teams Rooms console</a:t>
            </a:r>
          </a:p>
          <a:p>
            <a:pPr>
              <a:spcBef>
                <a:spcPts val="600"/>
              </a:spcBef>
            </a:pPr>
            <a:r>
              <a:rPr lang="en-US" sz="1600" dirty="0"/>
              <a:t>Touch enabled display</a:t>
            </a:r>
          </a:p>
        </p:txBody>
      </p:sp>
      <p:grpSp>
        <p:nvGrpSpPr>
          <p:cNvPr id="28" name="Group 4">
            <a:extLst>
              <a:ext uri="{FF2B5EF4-FFF2-40B4-BE49-F238E27FC236}">
                <a16:creationId xmlns:a16="http://schemas.microsoft.com/office/drawing/2014/main" id="{A03E8D69-742B-48F7-B9DB-5208E5201F11}"/>
              </a:ext>
              <a:ext uri="{C183D7F6-B498-43B3-948B-1728B52AA6E4}">
                <adec:decorative xmlns:adec="http://schemas.microsoft.com/office/drawing/2017/decorative" val="1"/>
              </a:ext>
            </a:extLst>
          </p:cNvPr>
          <p:cNvGrpSpPr>
            <a:grpSpLocks noChangeAspect="1"/>
          </p:cNvGrpSpPr>
          <p:nvPr/>
        </p:nvGrpSpPr>
        <p:grpSpPr bwMode="auto">
          <a:xfrm>
            <a:off x="584200" y="2291142"/>
            <a:ext cx="502920" cy="502920"/>
            <a:chOff x="4751" y="1672"/>
            <a:chExt cx="264" cy="264"/>
          </a:xfrm>
        </p:grpSpPr>
        <p:sp>
          <p:nvSpPr>
            <p:cNvPr id="29" name="Freeform 5">
              <a:extLst>
                <a:ext uri="{FF2B5EF4-FFF2-40B4-BE49-F238E27FC236}">
                  <a16:creationId xmlns:a16="http://schemas.microsoft.com/office/drawing/2014/main" id="{558A6A41-239A-4714-8CFD-0D0D0F6A40DA}"/>
                </a:ext>
              </a:extLst>
            </p:cNvPr>
            <p:cNvSpPr>
              <a:spLocks noEditPoints="1"/>
            </p:cNvSpPr>
            <p:nvPr/>
          </p:nvSpPr>
          <p:spPr bwMode="auto">
            <a:xfrm>
              <a:off x="4751" y="1672"/>
              <a:ext cx="264" cy="264"/>
            </a:xfrm>
            <a:custGeom>
              <a:avLst/>
              <a:gdLst>
                <a:gd name="T0" fmla="*/ 173 w 426"/>
                <a:gd name="T1" fmla="*/ 298 h 426"/>
                <a:gd name="T2" fmla="*/ 173 w 426"/>
                <a:gd name="T3" fmla="*/ 298 h 426"/>
                <a:gd name="T4" fmla="*/ 97 w 426"/>
                <a:gd name="T5" fmla="*/ 222 h 426"/>
                <a:gd name="T6" fmla="*/ 116 w 426"/>
                <a:gd name="T7" fmla="*/ 203 h 426"/>
                <a:gd name="T8" fmla="*/ 173 w 426"/>
                <a:gd name="T9" fmla="*/ 260 h 426"/>
                <a:gd name="T10" fmla="*/ 310 w 426"/>
                <a:gd name="T11" fmla="*/ 123 h 426"/>
                <a:gd name="T12" fmla="*/ 329 w 426"/>
                <a:gd name="T13" fmla="*/ 142 h 426"/>
                <a:gd name="T14" fmla="*/ 173 w 426"/>
                <a:gd name="T15" fmla="*/ 298 h 426"/>
                <a:gd name="T16" fmla="*/ 397 w 426"/>
                <a:gd name="T17" fmla="*/ 104 h 426"/>
                <a:gd name="T18" fmla="*/ 397 w 426"/>
                <a:gd name="T19" fmla="*/ 104 h 426"/>
                <a:gd name="T20" fmla="*/ 364 w 426"/>
                <a:gd name="T21" fmla="*/ 61 h 426"/>
                <a:gd name="T22" fmla="*/ 321 w 426"/>
                <a:gd name="T23" fmla="*/ 28 h 426"/>
                <a:gd name="T24" fmla="*/ 269 w 426"/>
                <a:gd name="T25" fmla="*/ 6 h 426"/>
                <a:gd name="T26" fmla="*/ 213 w 426"/>
                <a:gd name="T27" fmla="*/ 0 h 426"/>
                <a:gd name="T28" fmla="*/ 156 w 426"/>
                <a:gd name="T29" fmla="*/ 6 h 426"/>
                <a:gd name="T30" fmla="*/ 105 w 426"/>
                <a:gd name="T31" fmla="*/ 28 h 426"/>
                <a:gd name="T32" fmla="*/ 62 w 426"/>
                <a:gd name="T33" fmla="*/ 61 h 426"/>
                <a:gd name="T34" fmla="*/ 29 w 426"/>
                <a:gd name="T35" fmla="*/ 104 h 426"/>
                <a:gd name="T36" fmla="*/ 7 w 426"/>
                <a:gd name="T37" fmla="*/ 156 h 426"/>
                <a:gd name="T38" fmla="*/ 0 w 426"/>
                <a:gd name="T39" fmla="*/ 212 h 426"/>
                <a:gd name="T40" fmla="*/ 7 w 426"/>
                <a:gd name="T41" fmla="*/ 269 h 426"/>
                <a:gd name="T42" fmla="*/ 29 w 426"/>
                <a:gd name="T43" fmla="*/ 320 h 426"/>
                <a:gd name="T44" fmla="*/ 62 w 426"/>
                <a:gd name="T45" fmla="*/ 363 h 426"/>
                <a:gd name="T46" fmla="*/ 105 w 426"/>
                <a:gd name="T47" fmla="*/ 396 h 426"/>
                <a:gd name="T48" fmla="*/ 156 w 426"/>
                <a:gd name="T49" fmla="*/ 418 h 426"/>
                <a:gd name="T50" fmla="*/ 213 w 426"/>
                <a:gd name="T51" fmla="*/ 426 h 426"/>
                <a:gd name="T52" fmla="*/ 269 w 426"/>
                <a:gd name="T53" fmla="*/ 418 h 426"/>
                <a:gd name="T54" fmla="*/ 321 w 426"/>
                <a:gd name="T55" fmla="*/ 396 h 426"/>
                <a:gd name="T56" fmla="*/ 364 w 426"/>
                <a:gd name="T57" fmla="*/ 363 h 426"/>
                <a:gd name="T58" fmla="*/ 397 w 426"/>
                <a:gd name="T59" fmla="*/ 320 h 426"/>
                <a:gd name="T60" fmla="*/ 419 w 426"/>
                <a:gd name="T61" fmla="*/ 269 h 426"/>
                <a:gd name="T62" fmla="*/ 426 w 426"/>
                <a:gd name="T63" fmla="*/ 212 h 426"/>
                <a:gd name="T64" fmla="*/ 419 w 426"/>
                <a:gd name="T65" fmla="*/ 156 h 426"/>
                <a:gd name="T66" fmla="*/ 397 w 426"/>
                <a:gd name="T67"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6" y="203"/>
                  </a:lnTo>
                  <a:lnTo>
                    <a:pt x="173" y="260"/>
                  </a:lnTo>
                  <a:lnTo>
                    <a:pt x="310" y="123"/>
                  </a:lnTo>
                  <a:lnTo>
                    <a:pt x="329" y="142"/>
                  </a:lnTo>
                  <a:lnTo>
                    <a:pt x="173" y="298"/>
                  </a:lnTo>
                  <a:close/>
                  <a:moveTo>
                    <a:pt x="397" y="104"/>
                  </a:moveTo>
                  <a:lnTo>
                    <a:pt x="397" y="104"/>
                  </a:ln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ubicBezTo>
                    <a:pt x="413" y="137"/>
                    <a:pt x="406" y="120"/>
                    <a:pt x="397" y="104"/>
                  </a:cubicBezTo>
                  <a:close/>
                </a:path>
              </a:pathLst>
            </a:custGeom>
            <a:solidFill>
              <a:schemeClr val="bg1"/>
            </a:solidFill>
            <a:ln w="0">
              <a:noFill/>
              <a:prstDash val="solid"/>
              <a:round/>
              <a:headEnd/>
              <a:tailEnd/>
            </a:ln>
            <a:effectLst>
              <a:outerShdw blurRad="127000" sx="101000" sy="101000" algn="ctr" rotWithShape="0">
                <a:prstClr val="black">
                  <a:alpha val="30000"/>
                </a:prstClr>
              </a:outerShdw>
            </a:effec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0" name="Freeform 6">
              <a:extLst>
                <a:ext uri="{FF2B5EF4-FFF2-40B4-BE49-F238E27FC236}">
                  <a16:creationId xmlns:a16="http://schemas.microsoft.com/office/drawing/2014/main" id="{60663FBC-1416-4B65-B803-D5641925A7C9}"/>
                </a:ext>
              </a:extLst>
            </p:cNvPr>
            <p:cNvSpPr>
              <a:spLocks/>
            </p:cNvSpPr>
            <p:nvPr/>
          </p:nvSpPr>
          <p:spPr bwMode="auto">
            <a:xfrm>
              <a:off x="4811" y="1748"/>
              <a:ext cx="144" cy="109"/>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chemeClr val="tx2"/>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grpSp>
      <p:grpSp>
        <p:nvGrpSpPr>
          <p:cNvPr id="31" name="Group 4">
            <a:extLst>
              <a:ext uri="{FF2B5EF4-FFF2-40B4-BE49-F238E27FC236}">
                <a16:creationId xmlns:a16="http://schemas.microsoft.com/office/drawing/2014/main" id="{7E577E0D-B875-477F-9EB9-411369C9D8DC}"/>
              </a:ext>
              <a:ext uri="{C183D7F6-B498-43B3-948B-1728B52AA6E4}">
                <adec:decorative xmlns:adec="http://schemas.microsoft.com/office/drawing/2017/decorative" val="1"/>
              </a:ext>
            </a:extLst>
          </p:cNvPr>
          <p:cNvGrpSpPr>
            <a:grpSpLocks noChangeAspect="1"/>
          </p:cNvGrpSpPr>
          <p:nvPr/>
        </p:nvGrpSpPr>
        <p:grpSpPr bwMode="auto">
          <a:xfrm>
            <a:off x="584200" y="4412197"/>
            <a:ext cx="502920" cy="502920"/>
            <a:chOff x="4751" y="1672"/>
            <a:chExt cx="264" cy="264"/>
          </a:xfrm>
        </p:grpSpPr>
        <p:sp>
          <p:nvSpPr>
            <p:cNvPr id="32" name="Freeform 5">
              <a:extLst>
                <a:ext uri="{FF2B5EF4-FFF2-40B4-BE49-F238E27FC236}">
                  <a16:creationId xmlns:a16="http://schemas.microsoft.com/office/drawing/2014/main" id="{62105BB2-A775-49AB-B245-20D22B88EFAF}"/>
                </a:ext>
              </a:extLst>
            </p:cNvPr>
            <p:cNvSpPr>
              <a:spLocks noEditPoints="1"/>
            </p:cNvSpPr>
            <p:nvPr/>
          </p:nvSpPr>
          <p:spPr bwMode="auto">
            <a:xfrm>
              <a:off x="4751" y="1672"/>
              <a:ext cx="264" cy="264"/>
            </a:xfrm>
            <a:custGeom>
              <a:avLst/>
              <a:gdLst>
                <a:gd name="T0" fmla="*/ 173 w 426"/>
                <a:gd name="T1" fmla="*/ 298 h 426"/>
                <a:gd name="T2" fmla="*/ 173 w 426"/>
                <a:gd name="T3" fmla="*/ 298 h 426"/>
                <a:gd name="T4" fmla="*/ 97 w 426"/>
                <a:gd name="T5" fmla="*/ 222 h 426"/>
                <a:gd name="T6" fmla="*/ 116 w 426"/>
                <a:gd name="T7" fmla="*/ 203 h 426"/>
                <a:gd name="T8" fmla="*/ 173 w 426"/>
                <a:gd name="T9" fmla="*/ 260 h 426"/>
                <a:gd name="T10" fmla="*/ 310 w 426"/>
                <a:gd name="T11" fmla="*/ 123 h 426"/>
                <a:gd name="T12" fmla="*/ 329 w 426"/>
                <a:gd name="T13" fmla="*/ 142 h 426"/>
                <a:gd name="T14" fmla="*/ 173 w 426"/>
                <a:gd name="T15" fmla="*/ 298 h 426"/>
                <a:gd name="T16" fmla="*/ 397 w 426"/>
                <a:gd name="T17" fmla="*/ 104 h 426"/>
                <a:gd name="T18" fmla="*/ 397 w 426"/>
                <a:gd name="T19" fmla="*/ 104 h 426"/>
                <a:gd name="T20" fmla="*/ 364 w 426"/>
                <a:gd name="T21" fmla="*/ 61 h 426"/>
                <a:gd name="T22" fmla="*/ 321 w 426"/>
                <a:gd name="T23" fmla="*/ 28 h 426"/>
                <a:gd name="T24" fmla="*/ 269 w 426"/>
                <a:gd name="T25" fmla="*/ 6 h 426"/>
                <a:gd name="T26" fmla="*/ 213 w 426"/>
                <a:gd name="T27" fmla="*/ 0 h 426"/>
                <a:gd name="T28" fmla="*/ 156 w 426"/>
                <a:gd name="T29" fmla="*/ 6 h 426"/>
                <a:gd name="T30" fmla="*/ 105 w 426"/>
                <a:gd name="T31" fmla="*/ 28 h 426"/>
                <a:gd name="T32" fmla="*/ 62 w 426"/>
                <a:gd name="T33" fmla="*/ 61 h 426"/>
                <a:gd name="T34" fmla="*/ 29 w 426"/>
                <a:gd name="T35" fmla="*/ 104 h 426"/>
                <a:gd name="T36" fmla="*/ 7 w 426"/>
                <a:gd name="T37" fmla="*/ 156 h 426"/>
                <a:gd name="T38" fmla="*/ 0 w 426"/>
                <a:gd name="T39" fmla="*/ 212 h 426"/>
                <a:gd name="T40" fmla="*/ 7 w 426"/>
                <a:gd name="T41" fmla="*/ 269 h 426"/>
                <a:gd name="T42" fmla="*/ 29 w 426"/>
                <a:gd name="T43" fmla="*/ 320 h 426"/>
                <a:gd name="T44" fmla="*/ 62 w 426"/>
                <a:gd name="T45" fmla="*/ 363 h 426"/>
                <a:gd name="T46" fmla="*/ 105 w 426"/>
                <a:gd name="T47" fmla="*/ 396 h 426"/>
                <a:gd name="T48" fmla="*/ 156 w 426"/>
                <a:gd name="T49" fmla="*/ 418 h 426"/>
                <a:gd name="T50" fmla="*/ 213 w 426"/>
                <a:gd name="T51" fmla="*/ 426 h 426"/>
                <a:gd name="T52" fmla="*/ 269 w 426"/>
                <a:gd name="T53" fmla="*/ 418 h 426"/>
                <a:gd name="T54" fmla="*/ 321 w 426"/>
                <a:gd name="T55" fmla="*/ 396 h 426"/>
                <a:gd name="T56" fmla="*/ 364 w 426"/>
                <a:gd name="T57" fmla="*/ 363 h 426"/>
                <a:gd name="T58" fmla="*/ 397 w 426"/>
                <a:gd name="T59" fmla="*/ 320 h 426"/>
                <a:gd name="T60" fmla="*/ 419 w 426"/>
                <a:gd name="T61" fmla="*/ 269 h 426"/>
                <a:gd name="T62" fmla="*/ 426 w 426"/>
                <a:gd name="T63" fmla="*/ 212 h 426"/>
                <a:gd name="T64" fmla="*/ 419 w 426"/>
                <a:gd name="T65" fmla="*/ 156 h 426"/>
                <a:gd name="T66" fmla="*/ 397 w 426"/>
                <a:gd name="T67"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6" y="203"/>
                  </a:lnTo>
                  <a:lnTo>
                    <a:pt x="173" y="260"/>
                  </a:lnTo>
                  <a:lnTo>
                    <a:pt x="310" y="123"/>
                  </a:lnTo>
                  <a:lnTo>
                    <a:pt x="329" y="142"/>
                  </a:lnTo>
                  <a:lnTo>
                    <a:pt x="173" y="298"/>
                  </a:lnTo>
                  <a:close/>
                  <a:moveTo>
                    <a:pt x="397" y="104"/>
                  </a:moveTo>
                  <a:lnTo>
                    <a:pt x="397" y="104"/>
                  </a:ln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ubicBezTo>
                    <a:pt x="413" y="137"/>
                    <a:pt x="406" y="120"/>
                    <a:pt x="397" y="104"/>
                  </a:cubicBezTo>
                  <a:close/>
                </a:path>
              </a:pathLst>
            </a:custGeom>
            <a:solidFill>
              <a:schemeClr val="bg1"/>
            </a:solidFill>
            <a:ln w="0">
              <a:noFill/>
              <a:prstDash val="solid"/>
              <a:round/>
              <a:headEnd/>
              <a:tailEnd/>
            </a:ln>
            <a:effectLst>
              <a:outerShdw blurRad="127000" sx="101000" sy="101000" algn="ctr" rotWithShape="0">
                <a:prstClr val="black">
                  <a:alpha val="30000"/>
                </a:prstClr>
              </a:outerShdw>
            </a:effec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3" name="Freeform 6">
              <a:extLst>
                <a:ext uri="{FF2B5EF4-FFF2-40B4-BE49-F238E27FC236}">
                  <a16:creationId xmlns:a16="http://schemas.microsoft.com/office/drawing/2014/main" id="{6CBF56D6-DFA4-41A4-987E-8C9F924D0149}"/>
                </a:ext>
              </a:extLst>
            </p:cNvPr>
            <p:cNvSpPr>
              <a:spLocks/>
            </p:cNvSpPr>
            <p:nvPr/>
          </p:nvSpPr>
          <p:spPr bwMode="auto">
            <a:xfrm>
              <a:off x="4811" y="1748"/>
              <a:ext cx="144" cy="109"/>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chemeClr val="tx2"/>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grpSp>
      <p:pic>
        <p:nvPicPr>
          <p:cNvPr id="13" name="Picture 12">
            <a:extLst>
              <a:ext uri="{FF2B5EF4-FFF2-40B4-BE49-F238E27FC236}">
                <a16:creationId xmlns:a16="http://schemas.microsoft.com/office/drawing/2014/main" id="{1983AB83-2903-4B93-BB1D-190BDF8AC984}"/>
              </a:ext>
              <a:ext uri="{C183D7F6-B498-43B3-948B-1728B52AA6E4}">
                <adec:decorative xmlns:adec="http://schemas.microsoft.com/office/drawing/2017/decorative" val="1"/>
              </a:ext>
            </a:extLst>
          </p:cNvPr>
          <p:cNvPicPr>
            <a:picLocks noChangeAspect="1"/>
          </p:cNvPicPr>
          <p:nvPr/>
        </p:nvPicPr>
        <p:blipFill rotWithShape="1">
          <a:blip r:embed="rId4"/>
          <a:srcRect l="1" t="3507" r="39194" b="67467"/>
          <a:stretch/>
        </p:blipFill>
        <p:spPr>
          <a:xfrm>
            <a:off x="6096001" y="4526279"/>
            <a:ext cx="6096000" cy="2331721"/>
          </a:xfrm>
          <a:prstGeom prst="rect">
            <a:avLst/>
          </a:prstGeom>
          <a:ln>
            <a:noFill/>
          </a:ln>
        </p:spPr>
      </p:pic>
    </p:spTree>
    <p:extLst>
      <p:ext uri="{BB962C8B-B14F-4D97-AF65-F5344CB8AC3E}">
        <p14:creationId xmlns:p14="http://schemas.microsoft.com/office/powerpoint/2010/main" val="27225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par>
                                <p:cTn id="10" presetID="2" presetClass="entr" presetSubtype="4" decel="10000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750" fill="hold"/>
                                        <p:tgtEl>
                                          <p:spTgt spid="5"/>
                                        </p:tgtEl>
                                        <p:attrNameLst>
                                          <p:attrName>ppt_x</p:attrName>
                                        </p:attrNameLst>
                                      </p:cBhvr>
                                      <p:tavLst>
                                        <p:tav tm="0">
                                          <p:val>
                                            <p:strVal val="#ppt_x"/>
                                          </p:val>
                                        </p:tav>
                                        <p:tav tm="100000">
                                          <p:val>
                                            <p:strVal val="#ppt_x"/>
                                          </p:val>
                                        </p:tav>
                                      </p:tavLst>
                                    </p:anim>
                                    <p:anim calcmode="lin" valueType="num">
                                      <p:cBhvr additive="base">
                                        <p:cTn id="13" dur="75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53" presetClass="entr" presetSubtype="16"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2" presetClass="entr" presetSubtype="4" decel="10000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750" fill="hold"/>
                                        <p:tgtEl>
                                          <p:spTgt spid="6"/>
                                        </p:tgtEl>
                                        <p:attrNameLst>
                                          <p:attrName>ppt_x</p:attrName>
                                        </p:attrNameLst>
                                      </p:cBhvr>
                                      <p:tavLst>
                                        <p:tav tm="0">
                                          <p:val>
                                            <p:strVal val="#ppt_x"/>
                                          </p:val>
                                        </p:tav>
                                        <p:tav tm="100000">
                                          <p:val>
                                            <p:strVal val="#ppt_x"/>
                                          </p:val>
                                        </p:tav>
                                      </p:tavLst>
                                    </p:anim>
                                    <p:anim calcmode="lin" valueType="num">
                                      <p:cBhvr additive="base">
                                        <p:cTn id="23" dur="7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53B5595-4AD3-47C0-8492-21AFE21A87BA}"/>
              </a:ext>
              <a:ext uri="{C183D7F6-B498-43B3-948B-1728B52AA6E4}">
                <adec:decorative xmlns:adec="http://schemas.microsoft.com/office/drawing/2017/decorative" val="1"/>
              </a:ext>
            </a:extLst>
          </p:cNvPr>
          <p:cNvSpPr/>
          <p:nvPr/>
        </p:nvSpPr>
        <p:spPr bwMode="auto">
          <a:xfrm>
            <a:off x="588263" y="1757489"/>
            <a:ext cx="2081175" cy="1867503"/>
          </a:xfrm>
          <a:prstGeom prst="roundRect">
            <a:avLst>
              <a:gd name="adj" fmla="val 4694"/>
            </a:avLst>
          </a:prstGeom>
          <a:solidFill>
            <a:schemeClr val="bg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ct val="0"/>
              </a:spcBef>
              <a:spcAft>
                <a:spcPct val="35000"/>
              </a:spcAft>
            </a:pPr>
            <a:endParaRPr lang="en-US" sz="1600" dirty="0">
              <a:solidFill>
                <a:schemeClr val="tx2"/>
              </a:solidFill>
            </a:endParaRPr>
          </a:p>
        </p:txBody>
      </p:sp>
      <p:sp>
        <p:nvSpPr>
          <p:cNvPr id="4" name="Rectangle: Rounded Corners 3">
            <a:extLst>
              <a:ext uri="{FF2B5EF4-FFF2-40B4-BE49-F238E27FC236}">
                <a16:creationId xmlns:a16="http://schemas.microsoft.com/office/drawing/2014/main" id="{EB4CF4E3-0F0A-4069-8337-F6D86C128952}"/>
              </a:ext>
              <a:ext uri="{C183D7F6-B498-43B3-948B-1728B52AA6E4}">
                <adec:decorative xmlns:adec="http://schemas.microsoft.com/office/drawing/2017/decorative" val="1"/>
              </a:ext>
            </a:extLst>
          </p:cNvPr>
          <p:cNvSpPr/>
          <p:nvPr/>
        </p:nvSpPr>
        <p:spPr bwMode="auto">
          <a:xfrm>
            <a:off x="2822599" y="1757489"/>
            <a:ext cx="2081175" cy="1867503"/>
          </a:xfrm>
          <a:prstGeom prst="roundRect">
            <a:avLst>
              <a:gd name="adj" fmla="val 4694"/>
            </a:avLst>
          </a:prstGeom>
          <a:solidFill>
            <a:schemeClr val="bg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ct val="0"/>
              </a:spcBef>
              <a:spcAft>
                <a:spcPct val="35000"/>
              </a:spcAft>
            </a:pPr>
            <a:endParaRPr lang="en-US" sz="1600" dirty="0">
              <a:solidFill>
                <a:schemeClr val="tx2"/>
              </a:solidFill>
            </a:endParaRPr>
          </a:p>
        </p:txBody>
      </p:sp>
      <p:sp>
        <p:nvSpPr>
          <p:cNvPr id="5" name="Rectangle: Rounded Corners 4">
            <a:extLst>
              <a:ext uri="{FF2B5EF4-FFF2-40B4-BE49-F238E27FC236}">
                <a16:creationId xmlns:a16="http://schemas.microsoft.com/office/drawing/2014/main" id="{D623E76A-73FE-41D8-B0EB-01A6C95B5C9C}"/>
              </a:ext>
              <a:ext uri="{C183D7F6-B498-43B3-948B-1728B52AA6E4}">
                <adec:decorative xmlns:adec="http://schemas.microsoft.com/office/drawing/2017/decorative" val="1"/>
              </a:ext>
            </a:extLst>
          </p:cNvPr>
          <p:cNvSpPr/>
          <p:nvPr/>
        </p:nvSpPr>
        <p:spPr bwMode="auto">
          <a:xfrm>
            <a:off x="5056936" y="1757489"/>
            <a:ext cx="2081175" cy="1867503"/>
          </a:xfrm>
          <a:prstGeom prst="roundRect">
            <a:avLst>
              <a:gd name="adj" fmla="val 4694"/>
            </a:avLst>
          </a:prstGeom>
          <a:solidFill>
            <a:schemeClr val="bg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ct val="0"/>
              </a:spcBef>
              <a:spcAft>
                <a:spcPct val="35000"/>
              </a:spcAft>
            </a:pPr>
            <a:endParaRPr lang="en-US" sz="1600" dirty="0">
              <a:solidFill>
                <a:schemeClr val="tx2"/>
              </a:solidFill>
            </a:endParaRPr>
          </a:p>
        </p:txBody>
      </p:sp>
      <p:sp>
        <p:nvSpPr>
          <p:cNvPr id="6" name="Rectangle: Rounded Corners 5">
            <a:extLst>
              <a:ext uri="{FF2B5EF4-FFF2-40B4-BE49-F238E27FC236}">
                <a16:creationId xmlns:a16="http://schemas.microsoft.com/office/drawing/2014/main" id="{DB601C7A-BFAF-4028-A2FA-9FFF0F1749F9}"/>
              </a:ext>
              <a:ext uri="{C183D7F6-B498-43B3-948B-1728B52AA6E4}">
                <adec:decorative xmlns:adec="http://schemas.microsoft.com/office/drawing/2017/decorative" val="1"/>
              </a:ext>
            </a:extLst>
          </p:cNvPr>
          <p:cNvSpPr/>
          <p:nvPr/>
        </p:nvSpPr>
        <p:spPr bwMode="auto">
          <a:xfrm>
            <a:off x="7291272" y="1757489"/>
            <a:ext cx="2081175" cy="1867503"/>
          </a:xfrm>
          <a:prstGeom prst="roundRect">
            <a:avLst>
              <a:gd name="adj" fmla="val 4694"/>
            </a:avLst>
          </a:prstGeom>
          <a:solidFill>
            <a:schemeClr val="bg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ct val="0"/>
              </a:spcBef>
              <a:spcAft>
                <a:spcPct val="35000"/>
              </a:spcAft>
            </a:pPr>
            <a:endParaRPr lang="en-US" sz="1600" dirty="0">
              <a:solidFill>
                <a:schemeClr val="tx2"/>
              </a:solidFill>
            </a:endParaRPr>
          </a:p>
        </p:txBody>
      </p:sp>
      <p:sp>
        <p:nvSpPr>
          <p:cNvPr id="7" name="Rectangle: Rounded Corners 6">
            <a:extLst>
              <a:ext uri="{FF2B5EF4-FFF2-40B4-BE49-F238E27FC236}">
                <a16:creationId xmlns:a16="http://schemas.microsoft.com/office/drawing/2014/main" id="{2CE80C48-ECE8-467F-B1D0-3D9A349C059A}"/>
              </a:ext>
              <a:ext uri="{C183D7F6-B498-43B3-948B-1728B52AA6E4}">
                <adec:decorative xmlns:adec="http://schemas.microsoft.com/office/drawing/2017/decorative" val="1"/>
              </a:ext>
            </a:extLst>
          </p:cNvPr>
          <p:cNvSpPr/>
          <p:nvPr/>
        </p:nvSpPr>
        <p:spPr bwMode="auto">
          <a:xfrm>
            <a:off x="9525608" y="1757489"/>
            <a:ext cx="2081175" cy="1867503"/>
          </a:xfrm>
          <a:prstGeom prst="roundRect">
            <a:avLst>
              <a:gd name="adj" fmla="val 4694"/>
            </a:avLst>
          </a:prstGeom>
          <a:solidFill>
            <a:schemeClr val="bg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ct val="0"/>
              </a:spcBef>
              <a:spcAft>
                <a:spcPct val="35000"/>
              </a:spcAft>
            </a:pPr>
            <a:endParaRPr lang="en-US" sz="1600" dirty="0">
              <a:solidFill>
                <a:schemeClr val="tx2"/>
              </a:solidFill>
            </a:endParaRPr>
          </a:p>
        </p:txBody>
      </p:sp>
      <p:sp>
        <p:nvSpPr>
          <p:cNvPr id="2" name="Title 1">
            <a:extLst>
              <a:ext uri="{FF2B5EF4-FFF2-40B4-BE49-F238E27FC236}">
                <a16:creationId xmlns:a16="http://schemas.microsoft.com/office/drawing/2014/main" id="{5520F65A-62DB-48B9-8C67-760614742927}"/>
              </a:ext>
            </a:extLst>
          </p:cNvPr>
          <p:cNvSpPr>
            <a:spLocks noGrp="1"/>
          </p:cNvSpPr>
          <p:nvPr>
            <p:ph type="title"/>
          </p:nvPr>
        </p:nvSpPr>
        <p:spPr/>
        <p:txBody>
          <a:bodyPr/>
          <a:lstStyle/>
          <a:p>
            <a:r>
              <a:rPr lang="en-US" dirty="0"/>
              <a:t>Device selection | </a:t>
            </a:r>
            <a:r>
              <a:rPr lang="en-US" dirty="0">
                <a:solidFill>
                  <a:schemeClr val="accent1"/>
                </a:solidFill>
              </a:rPr>
              <a:t>Phones and displays</a:t>
            </a:r>
          </a:p>
        </p:txBody>
      </p:sp>
      <p:sp>
        <p:nvSpPr>
          <p:cNvPr id="11" name="TextBox 10">
            <a:extLst>
              <a:ext uri="{FF2B5EF4-FFF2-40B4-BE49-F238E27FC236}">
                <a16:creationId xmlns:a16="http://schemas.microsoft.com/office/drawing/2014/main" id="{C0FE1681-3DFD-469C-990E-2461975A81C4}"/>
              </a:ext>
            </a:extLst>
          </p:cNvPr>
          <p:cNvSpPr txBox="1"/>
          <p:nvPr/>
        </p:nvSpPr>
        <p:spPr>
          <a:xfrm>
            <a:off x="588263" y="2645178"/>
            <a:ext cx="1290994" cy="276999"/>
          </a:xfrm>
          <a:prstGeom prst="rect">
            <a:avLst/>
          </a:prstGeom>
          <a:noFill/>
        </p:spPr>
        <p:txBody>
          <a:bodyPr wrap="none" lIns="182880" tIns="0" rIns="0" bIns="0" rtlCol="0">
            <a:spAutoFit/>
          </a:bodyPr>
          <a:lstStyle/>
          <a:p>
            <a:r>
              <a:rPr lang="en-US" dirty="0">
                <a:solidFill>
                  <a:schemeClr val="accent1"/>
                </a:solidFill>
                <a:latin typeface="+mj-lt"/>
              </a:rPr>
              <a:t>Call center</a:t>
            </a:r>
          </a:p>
        </p:txBody>
      </p:sp>
      <p:sp>
        <p:nvSpPr>
          <p:cNvPr id="12" name="TextBox 11">
            <a:extLst>
              <a:ext uri="{FF2B5EF4-FFF2-40B4-BE49-F238E27FC236}">
                <a16:creationId xmlns:a16="http://schemas.microsoft.com/office/drawing/2014/main" id="{F16F5A41-AC67-4160-BEBA-2C4B0645DF89}"/>
              </a:ext>
            </a:extLst>
          </p:cNvPr>
          <p:cNvSpPr txBox="1"/>
          <p:nvPr/>
        </p:nvSpPr>
        <p:spPr>
          <a:xfrm>
            <a:off x="588263" y="3867547"/>
            <a:ext cx="1500976" cy="443198"/>
          </a:xfrm>
          <a:prstGeom prst="rect">
            <a:avLst/>
          </a:prstGeom>
          <a:noFill/>
        </p:spPr>
        <p:txBody>
          <a:bodyPr wrap="square" lIns="182880" tIns="0" rIns="0" bIns="0" rtlCol="0">
            <a:spAutoFit/>
          </a:bodyPr>
          <a:lstStyle/>
          <a:p>
            <a:pPr>
              <a:lnSpc>
                <a:spcPct val="90000"/>
              </a:lnSpc>
              <a:spcAft>
                <a:spcPts val="600"/>
              </a:spcAft>
            </a:pPr>
            <a:r>
              <a:rPr lang="en-US" sz="1600" dirty="0">
                <a:latin typeface="Segoe UI" panose="020B0502040204020203" pitchFamily="34" charset="0"/>
                <a:cs typeface="Segoe UI" panose="020B0502040204020203" pitchFamily="34" charset="0"/>
              </a:rPr>
              <a:t>Basic</a:t>
            </a:r>
            <a:r>
              <a:rPr lang="en-US" sz="1600" dirty="0"/>
              <a:t> </a:t>
            </a:r>
            <a:r>
              <a:rPr lang="en-US" sz="1600" dirty="0">
                <a:latin typeface="Segoe UI" panose="020B0502040204020203" pitchFamily="34" charset="0"/>
                <a:cs typeface="Segoe UI" panose="020B0502040204020203" pitchFamily="34" charset="0"/>
              </a:rPr>
              <a:t>phone, large screen</a:t>
            </a:r>
          </a:p>
        </p:txBody>
      </p:sp>
      <p:grpSp>
        <p:nvGrpSpPr>
          <p:cNvPr id="13" name="Group 26">
            <a:extLst>
              <a:ext uri="{FF2B5EF4-FFF2-40B4-BE49-F238E27FC236}">
                <a16:creationId xmlns:a16="http://schemas.microsoft.com/office/drawing/2014/main" id="{9855E397-C64D-472B-B824-6365E5ED6A8D}"/>
              </a:ext>
              <a:ext uri="{C183D7F6-B498-43B3-948B-1728B52AA6E4}">
                <adec:decorative xmlns:adec="http://schemas.microsoft.com/office/drawing/2017/decorative" val="1"/>
              </a:ext>
            </a:extLst>
          </p:cNvPr>
          <p:cNvGrpSpPr>
            <a:grpSpLocks noChangeAspect="1"/>
          </p:cNvGrpSpPr>
          <p:nvPr/>
        </p:nvGrpSpPr>
        <p:grpSpPr bwMode="auto">
          <a:xfrm>
            <a:off x="825934" y="2010056"/>
            <a:ext cx="430530" cy="501016"/>
            <a:chOff x="2186" y="1696"/>
            <a:chExt cx="226" cy="263"/>
          </a:xfrm>
        </p:grpSpPr>
        <p:sp>
          <p:nvSpPr>
            <p:cNvPr id="14" name="Freeform 27">
              <a:extLst>
                <a:ext uri="{FF2B5EF4-FFF2-40B4-BE49-F238E27FC236}">
                  <a16:creationId xmlns:a16="http://schemas.microsoft.com/office/drawing/2014/main" id="{46A82B1F-DC83-4437-9ECF-FA91CC9BE46F}"/>
                </a:ext>
              </a:extLst>
            </p:cNvPr>
            <p:cNvSpPr>
              <a:spLocks/>
            </p:cNvSpPr>
            <p:nvPr/>
          </p:nvSpPr>
          <p:spPr bwMode="auto">
            <a:xfrm>
              <a:off x="2282" y="1777"/>
              <a:ext cx="75" cy="50"/>
            </a:xfrm>
            <a:custGeom>
              <a:avLst/>
              <a:gdLst>
                <a:gd name="T0" fmla="*/ 20 w 120"/>
                <a:gd name="T1" fmla="*/ 80 h 80"/>
                <a:gd name="T2" fmla="*/ 20 w 120"/>
                <a:gd name="T3" fmla="*/ 80 h 80"/>
                <a:gd name="T4" fmla="*/ 47 w 120"/>
                <a:gd name="T5" fmla="*/ 80 h 80"/>
                <a:gd name="T6" fmla="*/ 54 w 120"/>
                <a:gd name="T7" fmla="*/ 79 h 80"/>
                <a:gd name="T8" fmla="*/ 61 w 120"/>
                <a:gd name="T9" fmla="*/ 74 h 80"/>
                <a:gd name="T10" fmla="*/ 65 w 120"/>
                <a:gd name="T11" fmla="*/ 68 h 80"/>
                <a:gd name="T12" fmla="*/ 67 w 120"/>
                <a:gd name="T13" fmla="*/ 60 h 80"/>
                <a:gd name="T14" fmla="*/ 70 w 120"/>
                <a:gd name="T15" fmla="*/ 59 h 80"/>
                <a:gd name="T16" fmla="*/ 100 w 120"/>
                <a:gd name="T17" fmla="*/ 39 h 80"/>
                <a:gd name="T18" fmla="*/ 120 w 120"/>
                <a:gd name="T19" fmla="*/ 9 h 80"/>
                <a:gd name="T20" fmla="*/ 120 w 120"/>
                <a:gd name="T21" fmla="*/ 7 h 80"/>
                <a:gd name="T22" fmla="*/ 118 w 120"/>
                <a:gd name="T23" fmla="*/ 2 h 80"/>
                <a:gd name="T24" fmla="*/ 113 w 120"/>
                <a:gd name="T25" fmla="*/ 0 h 80"/>
                <a:gd name="T26" fmla="*/ 107 w 120"/>
                <a:gd name="T27" fmla="*/ 4 h 80"/>
                <a:gd name="T28" fmla="*/ 90 w 120"/>
                <a:gd name="T29" fmla="*/ 30 h 80"/>
                <a:gd name="T30" fmla="*/ 64 w 120"/>
                <a:gd name="T31" fmla="*/ 47 h 80"/>
                <a:gd name="T32" fmla="*/ 62 w 120"/>
                <a:gd name="T33" fmla="*/ 48 h 80"/>
                <a:gd name="T34" fmla="*/ 55 w 120"/>
                <a:gd name="T35" fmla="*/ 42 h 80"/>
                <a:gd name="T36" fmla="*/ 47 w 120"/>
                <a:gd name="T37" fmla="*/ 40 h 80"/>
                <a:gd name="T38" fmla="*/ 20 w 120"/>
                <a:gd name="T39" fmla="*/ 40 h 80"/>
                <a:gd name="T40" fmla="*/ 6 w 120"/>
                <a:gd name="T41" fmla="*/ 46 h 80"/>
                <a:gd name="T42" fmla="*/ 0 w 120"/>
                <a:gd name="T43" fmla="*/ 60 h 80"/>
                <a:gd name="T44" fmla="*/ 6 w 120"/>
                <a:gd name="T45" fmla="*/ 74 h 80"/>
                <a:gd name="T46" fmla="*/ 20 w 120"/>
                <a:gd name="T4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 h="80">
                  <a:moveTo>
                    <a:pt x="20" y="80"/>
                  </a:moveTo>
                  <a:lnTo>
                    <a:pt x="20" y="80"/>
                  </a:lnTo>
                  <a:lnTo>
                    <a:pt x="47" y="80"/>
                  </a:lnTo>
                  <a:cubicBezTo>
                    <a:pt x="49" y="80"/>
                    <a:pt x="52" y="80"/>
                    <a:pt x="54" y="79"/>
                  </a:cubicBezTo>
                  <a:cubicBezTo>
                    <a:pt x="57" y="78"/>
                    <a:pt x="59" y="76"/>
                    <a:pt x="61" y="74"/>
                  </a:cubicBezTo>
                  <a:cubicBezTo>
                    <a:pt x="63" y="73"/>
                    <a:pt x="64" y="70"/>
                    <a:pt x="65" y="68"/>
                  </a:cubicBezTo>
                  <a:cubicBezTo>
                    <a:pt x="66" y="66"/>
                    <a:pt x="67" y="63"/>
                    <a:pt x="67" y="60"/>
                  </a:cubicBezTo>
                  <a:cubicBezTo>
                    <a:pt x="68" y="60"/>
                    <a:pt x="68" y="60"/>
                    <a:pt x="70" y="59"/>
                  </a:cubicBezTo>
                  <a:cubicBezTo>
                    <a:pt x="81" y="54"/>
                    <a:pt x="91" y="48"/>
                    <a:pt x="100" y="39"/>
                  </a:cubicBezTo>
                  <a:cubicBezTo>
                    <a:pt x="108" y="31"/>
                    <a:pt x="115" y="21"/>
                    <a:pt x="120" y="9"/>
                  </a:cubicBezTo>
                  <a:cubicBezTo>
                    <a:pt x="120" y="9"/>
                    <a:pt x="120" y="8"/>
                    <a:pt x="120" y="7"/>
                  </a:cubicBezTo>
                  <a:cubicBezTo>
                    <a:pt x="120" y="5"/>
                    <a:pt x="120" y="3"/>
                    <a:pt x="118" y="2"/>
                  </a:cubicBezTo>
                  <a:cubicBezTo>
                    <a:pt x="117" y="1"/>
                    <a:pt x="115" y="0"/>
                    <a:pt x="113" y="0"/>
                  </a:cubicBezTo>
                  <a:cubicBezTo>
                    <a:pt x="111" y="0"/>
                    <a:pt x="109" y="2"/>
                    <a:pt x="107" y="4"/>
                  </a:cubicBezTo>
                  <a:cubicBezTo>
                    <a:pt x="103" y="14"/>
                    <a:pt x="97" y="22"/>
                    <a:pt x="90" y="30"/>
                  </a:cubicBezTo>
                  <a:cubicBezTo>
                    <a:pt x="83" y="38"/>
                    <a:pt x="74" y="44"/>
                    <a:pt x="64" y="47"/>
                  </a:cubicBezTo>
                  <a:lnTo>
                    <a:pt x="62" y="48"/>
                  </a:lnTo>
                  <a:cubicBezTo>
                    <a:pt x="61" y="46"/>
                    <a:pt x="58" y="44"/>
                    <a:pt x="55" y="42"/>
                  </a:cubicBezTo>
                  <a:cubicBezTo>
                    <a:pt x="53" y="41"/>
                    <a:pt x="50" y="40"/>
                    <a:pt x="47" y="40"/>
                  </a:cubicBezTo>
                  <a:lnTo>
                    <a:pt x="20" y="40"/>
                  </a:lnTo>
                  <a:cubicBezTo>
                    <a:pt x="15" y="40"/>
                    <a:pt x="10" y="42"/>
                    <a:pt x="6" y="46"/>
                  </a:cubicBezTo>
                  <a:cubicBezTo>
                    <a:pt x="2" y="50"/>
                    <a:pt x="0" y="55"/>
                    <a:pt x="0" y="60"/>
                  </a:cubicBezTo>
                  <a:cubicBezTo>
                    <a:pt x="0" y="66"/>
                    <a:pt x="2" y="70"/>
                    <a:pt x="6" y="74"/>
                  </a:cubicBezTo>
                  <a:cubicBezTo>
                    <a:pt x="10" y="78"/>
                    <a:pt x="15" y="80"/>
                    <a:pt x="20" y="80"/>
                  </a:cubicBez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15" name="Freeform 28">
              <a:extLst>
                <a:ext uri="{FF2B5EF4-FFF2-40B4-BE49-F238E27FC236}">
                  <a16:creationId xmlns:a16="http://schemas.microsoft.com/office/drawing/2014/main" id="{846CE248-AABE-43D8-8867-E069D3A1A081}"/>
                </a:ext>
              </a:extLst>
            </p:cNvPr>
            <p:cNvSpPr>
              <a:spLocks/>
            </p:cNvSpPr>
            <p:nvPr/>
          </p:nvSpPr>
          <p:spPr bwMode="auto">
            <a:xfrm>
              <a:off x="2225" y="1696"/>
              <a:ext cx="165" cy="156"/>
            </a:xfrm>
            <a:custGeom>
              <a:avLst/>
              <a:gdLst>
                <a:gd name="T0" fmla="*/ 33 w 265"/>
                <a:gd name="T1" fmla="*/ 214 h 252"/>
                <a:gd name="T2" fmla="*/ 33 w 265"/>
                <a:gd name="T3" fmla="*/ 214 h 252"/>
                <a:gd name="T4" fmla="*/ 71 w 265"/>
                <a:gd name="T5" fmla="*/ 242 h 252"/>
                <a:gd name="T6" fmla="*/ 119 w 265"/>
                <a:gd name="T7" fmla="*/ 252 h 252"/>
                <a:gd name="T8" fmla="*/ 156 w 265"/>
                <a:gd name="T9" fmla="*/ 246 h 252"/>
                <a:gd name="T10" fmla="*/ 187 w 265"/>
                <a:gd name="T11" fmla="*/ 230 h 252"/>
                <a:gd name="T12" fmla="*/ 212 w 265"/>
                <a:gd name="T13" fmla="*/ 205 h 252"/>
                <a:gd name="T14" fmla="*/ 230 w 265"/>
                <a:gd name="T15" fmla="*/ 172 h 252"/>
                <a:gd name="T16" fmla="*/ 252 w 265"/>
                <a:gd name="T17" fmla="*/ 172 h 252"/>
                <a:gd name="T18" fmla="*/ 262 w 265"/>
                <a:gd name="T19" fmla="*/ 168 h 252"/>
                <a:gd name="T20" fmla="*/ 265 w 265"/>
                <a:gd name="T21" fmla="*/ 159 h 252"/>
                <a:gd name="T22" fmla="*/ 265 w 265"/>
                <a:gd name="T23" fmla="*/ 92 h 252"/>
                <a:gd name="T24" fmla="*/ 262 w 265"/>
                <a:gd name="T25" fmla="*/ 83 h 252"/>
                <a:gd name="T26" fmla="*/ 252 w 265"/>
                <a:gd name="T27" fmla="*/ 79 h 252"/>
                <a:gd name="T28" fmla="*/ 230 w 265"/>
                <a:gd name="T29" fmla="*/ 79 h 252"/>
                <a:gd name="T30" fmla="*/ 212 w 265"/>
                <a:gd name="T31" fmla="*/ 46 h 252"/>
                <a:gd name="T32" fmla="*/ 187 w 265"/>
                <a:gd name="T33" fmla="*/ 21 h 252"/>
                <a:gd name="T34" fmla="*/ 156 w 265"/>
                <a:gd name="T35" fmla="*/ 5 h 252"/>
                <a:gd name="T36" fmla="*/ 119 w 265"/>
                <a:gd name="T37" fmla="*/ 0 h 252"/>
                <a:gd name="T38" fmla="*/ 71 w 265"/>
                <a:gd name="T39" fmla="*/ 9 h 252"/>
                <a:gd name="T40" fmla="*/ 33 w 265"/>
                <a:gd name="T41" fmla="*/ 37 h 252"/>
                <a:gd name="T42" fmla="*/ 9 w 265"/>
                <a:gd name="T43" fmla="*/ 77 h 252"/>
                <a:gd name="T44" fmla="*/ 0 w 265"/>
                <a:gd name="T45" fmla="*/ 126 h 252"/>
                <a:gd name="T46" fmla="*/ 9 w 265"/>
                <a:gd name="T47" fmla="*/ 174 h 252"/>
                <a:gd name="T48" fmla="*/ 33 w 265"/>
                <a:gd name="T49" fmla="*/ 21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5" h="252">
                  <a:moveTo>
                    <a:pt x="33" y="214"/>
                  </a:moveTo>
                  <a:lnTo>
                    <a:pt x="33" y="214"/>
                  </a:lnTo>
                  <a:cubicBezTo>
                    <a:pt x="43" y="226"/>
                    <a:pt x="56" y="235"/>
                    <a:pt x="71" y="242"/>
                  </a:cubicBezTo>
                  <a:cubicBezTo>
                    <a:pt x="85" y="249"/>
                    <a:pt x="101" y="252"/>
                    <a:pt x="119" y="252"/>
                  </a:cubicBezTo>
                  <a:cubicBezTo>
                    <a:pt x="132" y="252"/>
                    <a:pt x="144" y="250"/>
                    <a:pt x="156" y="246"/>
                  </a:cubicBezTo>
                  <a:cubicBezTo>
                    <a:pt x="167" y="243"/>
                    <a:pt x="178" y="237"/>
                    <a:pt x="187" y="230"/>
                  </a:cubicBezTo>
                  <a:cubicBezTo>
                    <a:pt x="197" y="223"/>
                    <a:pt x="205" y="215"/>
                    <a:pt x="212" y="205"/>
                  </a:cubicBezTo>
                  <a:cubicBezTo>
                    <a:pt x="220" y="195"/>
                    <a:pt x="225" y="184"/>
                    <a:pt x="230" y="172"/>
                  </a:cubicBezTo>
                  <a:lnTo>
                    <a:pt x="252" y="172"/>
                  </a:lnTo>
                  <a:cubicBezTo>
                    <a:pt x="256" y="172"/>
                    <a:pt x="259" y="171"/>
                    <a:pt x="262" y="168"/>
                  </a:cubicBezTo>
                  <a:cubicBezTo>
                    <a:pt x="264" y="166"/>
                    <a:pt x="265" y="162"/>
                    <a:pt x="265" y="159"/>
                  </a:cubicBezTo>
                  <a:lnTo>
                    <a:pt x="265" y="92"/>
                  </a:lnTo>
                  <a:cubicBezTo>
                    <a:pt x="265" y="89"/>
                    <a:pt x="264" y="85"/>
                    <a:pt x="262" y="83"/>
                  </a:cubicBezTo>
                  <a:cubicBezTo>
                    <a:pt x="259" y="80"/>
                    <a:pt x="256" y="79"/>
                    <a:pt x="252" y="79"/>
                  </a:cubicBezTo>
                  <a:lnTo>
                    <a:pt x="230" y="79"/>
                  </a:lnTo>
                  <a:cubicBezTo>
                    <a:pt x="225" y="67"/>
                    <a:pt x="220" y="56"/>
                    <a:pt x="212" y="46"/>
                  </a:cubicBezTo>
                  <a:cubicBezTo>
                    <a:pt x="205" y="36"/>
                    <a:pt x="197" y="28"/>
                    <a:pt x="187" y="21"/>
                  </a:cubicBezTo>
                  <a:cubicBezTo>
                    <a:pt x="178" y="14"/>
                    <a:pt x="167" y="8"/>
                    <a:pt x="156" y="5"/>
                  </a:cubicBezTo>
                  <a:cubicBezTo>
                    <a:pt x="144" y="2"/>
                    <a:pt x="132" y="0"/>
                    <a:pt x="119" y="0"/>
                  </a:cubicBezTo>
                  <a:cubicBezTo>
                    <a:pt x="101" y="0"/>
                    <a:pt x="85" y="3"/>
                    <a:pt x="71" y="9"/>
                  </a:cubicBezTo>
                  <a:cubicBezTo>
                    <a:pt x="56" y="16"/>
                    <a:pt x="43" y="25"/>
                    <a:pt x="33" y="37"/>
                  </a:cubicBezTo>
                  <a:cubicBezTo>
                    <a:pt x="23" y="48"/>
                    <a:pt x="14" y="62"/>
                    <a:pt x="9" y="77"/>
                  </a:cubicBezTo>
                  <a:cubicBezTo>
                    <a:pt x="3" y="92"/>
                    <a:pt x="0" y="108"/>
                    <a:pt x="0" y="126"/>
                  </a:cubicBezTo>
                  <a:cubicBezTo>
                    <a:pt x="0" y="143"/>
                    <a:pt x="3" y="159"/>
                    <a:pt x="9" y="174"/>
                  </a:cubicBezTo>
                  <a:cubicBezTo>
                    <a:pt x="14" y="189"/>
                    <a:pt x="23" y="203"/>
                    <a:pt x="33" y="214"/>
                  </a:cubicBez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16" name="Freeform 29">
              <a:extLst>
                <a:ext uri="{FF2B5EF4-FFF2-40B4-BE49-F238E27FC236}">
                  <a16:creationId xmlns:a16="http://schemas.microsoft.com/office/drawing/2014/main" id="{57928F1D-C70D-44B6-8CF0-A464BC3D7B54}"/>
                </a:ext>
              </a:extLst>
            </p:cNvPr>
            <p:cNvSpPr>
              <a:spLocks/>
            </p:cNvSpPr>
            <p:nvPr/>
          </p:nvSpPr>
          <p:spPr bwMode="auto">
            <a:xfrm>
              <a:off x="2186" y="1869"/>
              <a:ext cx="226" cy="90"/>
            </a:xfrm>
            <a:custGeom>
              <a:avLst/>
              <a:gdLst>
                <a:gd name="T0" fmla="*/ 343 w 365"/>
                <a:gd name="T1" fmla="*/ 82 h 146"/>
                <a:gd name="T2" fmla="*/ 343 w 365"/>
                <a:gd name="T3" fmla="*/ 82 h 146"/>
                <a:gd name="T4" fmla="*/ 304 w 365"/>
                <a:gd name="T5" fmla="*/ 36 h 146"/>
                <a:gd name="T6" fmla="*/ 250 w 365"/>
                <a:gd name="T7" fmla="*/ 9 h 146"/>
                <a:gd name="T8" fmla="*/ 183 w 365"/>
                <a:gd name="T9" fmla="*/ 0 h 146"/>
                <a:gd name="T10" fmla="*/ 116 w 365"/>
                <a:gd name="T11" fmla="*/ 9 h 146"/>
                <a:gd name="T12" fmla="*/ 62 w 365"/>
                <a:gd name="T13" fmla="*/ 36 h 146"/>
                <a:gd name="T14" fmla="*/ 22 w 365"/>
                <a:gd name="T15" fmla="*/ 82 h 146"/>
                <a:gd name="T16" fmla="*/ 0 w 365"/>
                <a:gd name="T17" fmla="*/ 146 h 146"/>
                <a:gd name="T18" fmla="*/ 365 w 365"/>
                <a:gd name="T19" fmla="*/ 146 h 146"/>
                <a:gd name="T20" fmla="*/ 343 w 365"/>
                <a:gd name="T21" fmla="*/ 8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5" h="146">
                  <a:moveTo>
                    <a:pt x="343" y="82"/>
                  </a:moveTo>
                  <a:lnTo>
                    <a:pt x="343" y="82"/>
                  </a:lnTo>
                  <a:cubicBezTo>
                    <a:pt x="333" y="64"/>
                    <a:pt x="320" y="49"/>
                    <a:pt x="304" y="36"/>
                  </a:cubicBezTo>
                  <a:cubicBezTo>
                    <a:pt x="288" y="24"/>
                    <a:pt x="270" y="15"/>
                    <a:pt x="250" y="9"/>
                  </a:cubicBezTo>
                  <a:cubicBezTo>
                    <a:pt x="229" y="3"/>
                    <a:pt x="207" y="0"/>
                    <a:pt x="183" y="0"/>
                  </a:cubicBezTo>
                  <a:cubicBezTo>
                    <a:pt x="159" y="0"/>
                    <a:pt x="136" y="3"/>
                    <a:pt x="116" y="9"/>
                  </a:cubicBezTo>
                  <a:cubicBezTo>
                    <a:pt x="96" y="15"/>
                    <a:pt x="77" y="24"/>
                    <a:pt x="62" y="36"/>
                  </a:cubicBezTo>
                  <a:cubicBezTo>
                    <a:pt x="46" y="49"/>
                    <a:pt x="33" y="64"/>
                    <a:pt x="22" y="82"/>
                  </a:cubicBezTo>
                  <a:cubicBezTo>
                    <a:pt x="12" y="101"/>
                    <a:pt x="5" y="122"/>
                    <a:pt x="0" y="146"/>
                  </a:cubicBezTo>
                  <a:lnTo>
                    <a:pt x="365" y="146"/>
                  </a:lnTo>
                  <a:cubicBezTo>
                    <a:pt x="361" y="122"/>
                    <a:pt x="354" y="101"/>
                    <a:pt x="343" y="82"/>
                  </a:cubicBezTo>
                  <a:close/>
                </a:path>
              </a:pathLst>
            </a:custGeom>
            <a:solidFill>
              <a:srgbClr val="4B53BC"/>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17" name="Freeform 30">
              <a:extLst>
                <a:ext uri="{FF2B5EF4-FFF2-40B4-BE49-F238E27FC236}">
                  <a16:creationId xmlns:a16="http://schemas.microsoft.com/office/drawing/2014/main" id="{E3D1FC7E-5A5C-4817-B68A-A6162F0B0460}"/>
                </a:ext>
              </a:extLst>
            </p:cNvPr>
            <p:cNvSpPr>
              <a:spLocks/>
            </p:cNvSpPr>
            <p:nvPr/>
          </p:nvSpPr>
          <p:spPr bwMode="auto">
            <a:xfrm>
              <a:off x="2282" y="1777"/>
              <a:ext cx="75" cy="50"/>
            </a:xfrm>
            <a:custGeom>
              <a:avLst/>
              <a:gdLst>
                <a:gd name="T0" fmla="*/ 6 w 120"/>
                <a:gd name="T1" fmla="*/ 46 h 80"/>
                <a:gd name="T2" fmla="*/ 6 w 120"/>
                <a:gd name="T3" fmla="*/ 46 h 80"/>
                <a:gd name="T4" fmla="*/ 20 w 120"/>
                <a:gd name="T5" fmla="*/ 40 h 80"/>
                <a:gd name="T6" fmla="*/ 47 w 120"/>
                <a:gd name="T7" fmla="*/ 40 h 80"/>
                <a:gd name="T8" fmla="*/ 55 w 120"/>
                <a:gd name="T9" fmla="*/ 42 h 80"/>
                <a:gd name="T10" fmla="*/ 62 w 120"/>
                <a:gd name="T11" fmla="*/ 48 h 80"/>
                <a:gd name="T12" fmla="*/ 64 w 120"/>
                <a:gd name="T13" fmla="*/ 47 h 80"/>
                <a:gd name="T14" fmla="*/ 90 w 120"/>
                <a:gd name="T15" fmla="*/ 30 h 80"/>
                <a:gd name="T16" fmla="*/ 107 w 120"/>
                <a:gd name="T17" fmla="*/ 4 h 80"/>
                <a:gd name="T18" fmla="*/ 114 w 120"/>
                <a:gd name="T19" fmla="*/ 0 h 80"/>
                <a:gd name="T20" fmla="*/ 118 w 120"/>
                <a:gd name="T21" fmla="*/ 2 h 80"/>
                <a:gd name="T22" fmla="*/ 120 w 120"/>
                <a:gd name="T23" fmla="*/ 7 h 80"/>
                <a:gd name="T24" fmla="*/ 120 w 120"/>
                <a:gd name="T25" fmla="*/ 9 h 80"/>
                <a:gd name="T26" fmla="*/ 100 w 120"/>
                <a:gd name="T27" fmla="*/ 39 h 80"/>
                <a:gd name="T28" fmla="*/ 70 w 120"/>
                <a:gd name="T29" fmla="*/ 59 h 80"/>
                <a:gd name="T30" fmla="*/ 67 w 120"/>
                <a:gd name="T31" fmla="*/ 60 h 80"/>
                <a:gd name="T32" fmla="*/ 65 w 120"/>
                <a:gd name="T33" fmla="*/ 68 h 80"/>
                <a:gd name="T34" fmla="*/ 61 w 120"/>
                <a:gd name="T35" fmla="*/ 74 h 80"/>
                <a:gd name="T36" fmla="*/ 54 w 120"/>
                <a:gd name="T37" fmla="*/ 79 h 80"/>
                <a:gd name="T38" fmla="*/ 47 w 120"/>
                <a:gd name="T39" fmla="*/ 80 h 80"/>
                <a:gd name="T40" fmla="*/ 20 w 120"/>
                <a:gd name="T41" fmla="*/ 80 h 80"/>
                <a:gd name="T42" fmla="*/ 6 w 120"/>
                <a:gd name="T43" fmla="*/ 74 h 80"/>
                <a:gd name="T44" fmla="*/ 0 w 120"/>
                <a:gd name="T45" fmla="*/ 60 h 80"/>
                <a:gd name="T46" fmla="*/ 6 w 120"/>
                <a:gd name="T47"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 h="80">
                  <a:moveTo>
                    <a:pt x="6" y="46"/>
                  </a:moveTo>
                  <a:lnTo>
                    <a:pt x="6" y="46"/>
                  </a:lnTo>
                  <a:cubicBezTo>
                    <a:pt x="10" y="42"/>
                    <a:pt x="15" y="40"/>
                    <a:pt x="20" y="40"/>
                  </a:cubicBezTo>
                  <a:lnTo>
                    <a:pt x="47" y="40"/>
                  </a:lnTo>
                  <a:cubicBezTo>
                    <a:pt x="50" y="40"/>
                    <a:pt x="53" y="41"/>
                    <a:pt x="55" y="42"/>
                  </a:cubicBezTo>
                  <a:cubicBezTo>
                    <a:pt x="58" y="44"/>
                    <a:pt x="61" y="46"/>
                    <a:pt x="62" y="48"/>
                  </a:cubicBezTo>
                  <a:lnTo>
                    <a:pt x="64" y="47"/>
                  </a:lnTo>
                  <a:cubicBezTo>
                    <a:pt x="74" y="44"/>
                    <a:pt x="83" y="38"/>
                    <a:pt x="90" y="30"/>
                  </a:cubicBezTo>
                  <a:cubicBezTo>
                    <a:pt x="97" y="22"/>
                    <a:pt x="103" y="14"/>
                    <a:pt x="107" y="4"/>
                  </a:cubicBezTo>
                  <a:cubicBezTo>
                    <a:pt x="109" y="2"/>
                    <a:pt x="111" y="0"/>
                    <a:pt x="114" y="0"/>
                  </a:cubicBezTo>
                  <a:cubicBezTo>
                    <a:pt x="115" y="0"/>
                    <a:pt x="117" y="1"/>
                    <a:pt x="118" y="2"/>
                  </a:cubicBezTo>
                  <a:cubicBezTo>
                    <a:pt x="120" y="3"/>
                    <a:pt x="120" y="5"/>
                    <a:pt x="120" y="7"/>
                  </a:cubicBezTo>
                  <a:cubicBezTo>
                    <a:pt x="120" y="8"/>
                    <a:pt x="120" y="8"/>
                    <a:pt x="120" y="9"/>
                  </a:cubicBezTo>
                  <a:cubicBezTo>
                    <a:pt x="115" y="21"/>
                    <a:pt x="108" y="31"/>
                    <a:pt x="100" y="39"/>
                  </a:cubicBezTo>
                  <a:cubicBezTo>
                    <a:pt x="91" y="48"/>
                    <a:pt x="81" y="54"/>
                    <a:pt x="70" y="59"/>
                  </a:cubicBezTo>
                  <a:cubicBezTo>
                    <a:pt x="68" y="60"/>
                    <a:pt x="68" y="60"/>
                    <a:pt x="67" y="60"/>
                  </a:cubicBezTo>
                  <a:cubicBezTo>
                    <a:pt x="67" y="63"/>
                    <a:pt x="66" y="66"/>
                    <a:pt x="65" y="68"/>
                  </a:cubicBezTo>
                  <a:cubicBezTo>
                    <a:pt x="64" y="70"/>
                    <a:pt x="63" y="73"/>
                    <a:pt x="61" y="74"/>
                  </a:cubicBezTo>
                  <a:cubicBezTo>
                    <a:pt x="59" y="76"/>
                    <a:pt x="57" y="78"/>
                    <a:pt x="54" y="79"/>
                  </a:cubicBezTo>
                  <a:cubicBezTo>
                    <a:pt x="52" y="80"/>
                    <a:pt x="49" y="80"/>
                    <a:pt x="47" y="80"/>
                  </a:cubicBezTo>
                  <a:lnTo>
                    <a:pt x="20" y="80"/>
                  </a:lnTo>
                  <a:cubicBezTo>
                    <a:pt x="15" y="80"/>
                    <a:pt x="10" y="78"/>
                    <a:pt x="6" y="74"/>
                  </a:cubicBezTo>
                  <a:cubicBezTo>
                    <a:pt x="2" y="70"/>
                    <a:pt x="0" y="66"/>
                    <a:pt x="0" y="60"/>
                  </a:cubicBezTo>
                  <a:cubicBezTo>
                    <a:pt x="0" y="55"/>
                    <a:pt x="2" y="50"/>
                    <a:pt x="6" y="46"/>
                  </a:cubicBezTo>
                  <a:close/>
                </a:path>
              </a:pathLst>
            </a:custGeom>
            <a:solidFill>
              <a:srgbClr val="4B53BC"/>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grpSp>
      <p:sp>
        <p:nvSpPr>
          <p:cNvPr id="19" name="TextBox 18">
            <a:extLst>
              <a:ext uri="{FF2B5EF4-FFF2-40B4-BE49-F238E27FC236}">
                <a16:creationId xmlns:a16="http://schemas.microsoft.com/office/drawing/2014/main" id="{0567C73D-7553-4AB2-8422-665EBB3CDC43}"/>
              </a:ext>
            </a:extLst>
          </p:cNvPr>
          <p:cNvSpPr txBox="1"/>
          <p:nvPr/>
        </p:nvSpPr>
        <p:spPr>
          <a:xfrm>
            <a:off x="2822599" y="2645178"/>
            <a:ext cx="1431802" cy="553998"/>
          </a:xfrm>
          <a:prstGeom prst="rect">
            <a:avLst/>
          </a:prstGeom>
          <a:noFill/>
        </p:spPr>
        <p:txBody>
          <a:bodyPr wrap="none" lIns="182880" tIns="0" rIns="0" bIns="0" rtlCol="0">
            <a:spAutoFit/>
          </a:bodyPr>
          <a:lstStyle/>
          <a:p>
            <a:r>
              <a:rPr lang="en-US" dirty="0">
                <a:solidFill>
                  <a:schemeClr val="accent1"/>
                </a:solidFill>
                <a:latin typeface="+mj-lt"/>
              </a:rPr>
              <a:t>Information</a:t>
            </a:r>
          </a:p>
          <a:p>
            <a:r>
              <a:rPr lang="en-US" dirty="0">
                <a:solidFill>
                  <a:schemeClr val="accent1"/>
                </a:solidFill>
                <a:latin typeface="+mj-lt"/>
              </a:rPr>
              <a:t>Worker</a:t>
            </a:r>
          </a:p>
        </p:txBody>
      </p:sp>
      <p:sp>
        <p:nvSpPr>
          <p:cNvPr id="20" name="TextBox 19">
            <a:extLst>
              <a:ext uri="{FF2B5EF4-FFF2-40B4-BE49-F238E27FC236}">
                <a16:creationId xmlns:a16="http://schemas.microsoft.com/office/drawing/2014/main" id="{C5D87DDB-C8CA-4BDA-B180-1A4B0FD84539}"/>
              </a:ext>
            </a:extLst>
          </p:cNvPr>
          <p:cNvSpPr txBox="1"/>
          <p:nvPr/>
        </p:nvSpPr>
        <p:spPr>
          <a:xfrm>
            <a:off x="2822599" y="3872533"/>
            <a:ext cx="1663132" cy="221599"/>
          </a:xfrm>
          <a:prstGeom prst="rect">
            <a:avLst/>
          </a:prstGeom>
          <a:noFill/>
        </p:spPr>
        <p:txBody>
          <a:bodyPr wrap="square" lIns="182880" tIns="0" rIns="0" bIns="0" rtlCol="0">
            <a:spAutoFit/>
          </a:bodyPr>
          <a:lstStyle/>
          <a:p>
            <a:pPr>
              <a:lnSpc>
                <a:spcPct val="90000"/>
              </a:lnSpc>
              <a:spcAft>
                <a:spcPts val="600"/>
              </a:spcAft>
            </a:pPr>
            <a:r>
              <a:rPr lang="en-US" sz="1600" dirty="0">
                <a:latin typeface="Segoe UI" panose="020B0502040204020203" pitchFamily="34" charset="0"/>
                <a:cs typeface="Segoe UI" panose="020B0502040204020203" pitchFamily="34" charset="0"/>
              </a:rPr>
              <a:t>Teams</a:t>
            </a:r>
            <a:r>
              <a:rPr lang="en-US" sz="1600" dirty="0"/>
              <a:t> </a:t>
            </a:r>
            <a:r>
              <a:rPr lang="en-US" sz="1600" dirty="0">
                <a:latin typeface="Segoe UI" panose="020B0502040204020203" pitchFamily="34" charset="0"/>
                <a:cs typeface="Segoe UI" panose="020B0502040204020203" pitchFamily="34" charset="0"/>
              </a:rPr>
              <a:t>display</a:t>
            </a:r>
          </a:p>
        </p:txBody>
      </p:sp>
      <p:sp>
        <p:nvSpPr>
          <p:cNvPr id="21" name="TextBox 20">
            <a:extLst>
              <a:ext uri="{FF2B5EF4-FFF2-40B4-BE49-F238E27FC236}">
                <a16:creationId xmlns:a16="http://schemas.microsoft.com/office/drawing/2014/main" id="{83845B6E-3DB2-4259-8CD1-F4F9669A974B}"/>
              </a:ext>
            </a:extLst>
          </p:cNvPr>
          <p:cNvSpPr txBox="1"/>
          <p:nvPr/>
        </p:nvSpPr>
        <p:spPr>
          <a:xfrm>
            <a:off x="2822599" y="4348795"/>
            <a:ext cx="1247136" cy="443198"/>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Productivity phone</a:t>
            </a:r>
          </a:p>
        </p:txBody>
      </p:sp>
      <p:grpSp>
        <p:nvGrpSpPr>
          <p:cNvPr id="22" name="Group 33">
            <a:extLst>
              <a:ext uri="{FF2B5EF4-FFF2-40B4-BE49-F238E27FC236}">
                <a16:creationId xmlns:a16="http://schemas.microsoft.com/office/drawing/2014/main" id="{0CA721FC-6A9C-4E79-8E23-F8A0A787E4F9}"/>
              </a:ext>
              <a:ext uri="{C183D7F6-B498-43B3-948B-1728B52AA6E4}">
                <adec:decorative xmlns:adec="http://schemas.microsoft.com/office/drawing/2017/decorative" val="1"/>
              </a:ext>
            </a:extLst>
          </p:cNvPr>
          <p:cNvGrpSpPr>
            <a:grpSpLocks noChangeAspect="1"/>
          </p:cNvGrpSpPr>
          <p:nvPr/>
        </p:nvGrpSpPr>
        <p:grpSpPr bwMode="auto">
          <a:xfrm>
            <a:off x="3076228" y="2004004"/>
            <a:ext cx="406933" cy="507068"/>
            <a:chOff x="2157" y="1776"/>
            <a:chExt cx="191" cy="238"/>
          </a:xfrm>
        </p:grpSpPr>
        <p:sp>
          <p:nvSpPr>
            <p:cNvPr id="24" name="Freeform 34">
              <a:extLst>
                <a:ext uri="{FF2B5EF4-FFF2-40B4-BE49-F238E27FC236}">
                  <a16:creationId xmlns:a16="http://schemas.microsoft.com/office/drawing/2014/main" id="{23C7E1E8-694B-4FC0-8F7E-79B72BCFF0AF}"/>
                </a:ext>
              </a:extLst>
            </p:cNvPr>
            <p:cNvSpPr>
              <a:spLocks/>
            </p:cNvSpPr>
            <p:nvPr/>
          </p:nvSpPr>
          <p:spPr bwMode="auto">
            <a:xfrm>
              <a:off x="2189" y="1776"/>
              <a:ext cx="127" cy="127"/>
            </a:xfrm>
            <a:custGeom>
              <a:avLst/>
              <a:gdLst>
                <a:gd name="T0" fmla="*/ 85 w 170"/>
                <a:gd name="T1" fmla="*/ 170 h 170"/>
                <a:gd name="T2" fmla="*/ 85 w 170"/>
                <a:gd name="T3" fmla="*/ 170 h 170"/>
                <a:gd name="T4" fmla="*/ 170 w 170"/>
                <a:gd name="T5" fmla="*/ 85 h 170"/>
                <a:gd name="T6" fmla="*/ 120 w 170"/>
                <a:gd name="T7" fmla="*/ 7 h 170"/>
                <a:gd name="T8" fmla="*/ 85 w 170"/>
                <a:gd name="T9" fmla="*/ 0 h 170"/>
                <a:gd name="T10" fmla="*/ 50 w 170"/>
                <a:gd name="T11" fmla="*/ 7 h 170"/>
                <a:gd name="T12" fmla="*/ 0 w 170"/>
                <a:gd name="T13" fmla="*/ 85 h 170"/>
                <a:gd name="T14" fmla="*/ 85 w 170"/>
                <a:gd name="T15" fmla="*/ 170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0" h="170">
                  <a:moveTo>
                    <a:pt x="85" y="170"/>
                  </a:moveTo>
                  <a:lnTo>
                    <a:pt x="85" y="170"/>
                  </a:lnTo>
                  <a:cubicBezTo>
                    <a:pt x="132" y="170"/>
                    <a:pt x="170" y="132"/>
                    <a:pt x="170" y="85"/>
                  </a:cubicBezTo>
                  <a:cubicBezTo>
                    <a:pt x="170" y="50"/>
                    <a:pt x="150" y="21"/>
                    <a:pt x="120" y="7"/>
                  </a:cubicBezTo>
                  <a:cubicBezTo>
                    <a:pt x="110" y="2"/>
                    <a:pt x="98" y="0"/>
                    <a:pt x="85" y="0"/>
                  </a:cubicBezTo>
                  <a:cubicBezTo>
                    <a:pt x="72" y="0"/>
                    <a:pt x="60" y="2"/>
                    <a:pt x="50" y="7"/>
                  </a:cubicBezTo>
                  <a:cubicBezTo>
                    <a:pt x="20" y="21"/>
                    <a:pt x="0" y="50"/>
                    <a:pt x="0" y="85"/>
                  </a:cubicBezTo>
                  <a:cubicBezTo>
                    <a:pt x="0" y="132"/>
                    <a:pt x="38" y="170"/>
                    <a:pt x="85" y="17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5" name="Freeform 35">
              <a:extLst>
                <a:ext uri="{FF2B5EF4-FFF2-40B4-BE49-F238E27FC236}">
                  <a16:creationId xmlns:a16="http://schemas.microsoft.com/office/drawing/2014/main" id="{EF94438A-F18B-4B09-81C6-F05A1E2F983B}"/>
                </a:ext>
              </a:extLst>
            </p:cNvPr>
            <p:cNvSpPr>
              <a:spLocks/>
            </p:cNvSpPr>
            <p:nvPr/>
          </p:nvSpPr>
          <p:spPr bwMode="auto">
            <a:xfrm>
              <a:off x="2157" y="1918"/>
              <a:ext cx="191" cy="96"/>
            </a:xfrm>
            <a:custGeom>
              <a:avLst/>
              <a:gdLst>
                <a:gd name="T0" fmla="*/ 128 w 256"/>
                <a:gd name="T1" fmla="*/ 0 h 128"/>
                <a:gd name="T2" fmla="*/ 128 w 256"/>
                <a:gd name="T3" fmla="*/ 0 h 128"/>
                <a:gd name="T4" fmla="*/ 0 w 256"/>
                <a:gd name="T5" fmla="*/ 128 h 128"/>
                <a:gd name="T6" fmla="*/ 256 w 256"/>
                <a:gd name="T7" fmla="*/ 128 h 128"/>
                <a:gd name="T8" fmla="*/ 128 w 256"/>
                <a:gd name="T9" fmla="*/ 0 h 128"/>
              </a:gdLst>
              <a:ahLst/>
              <a:cxnLst>
                <a:cxn ang="0">
                  <a:pos x="T0" y="T1"/>
                </a:cxn>
                <a:cxn ang="0">
                  <a:pos x="T2" y="T3"/>
                </a:cxn>
                <a:cxn ang="0">
                  <a:pos x="T4" y="T5"/>
                </a:cxn>
                <a:cxn ang="0">
                  <a:pos x="T6" y="T7"/>
                </a:cxn>
                <a:cxn ang="0">
                  <a:pos x="T8" y="T9"/>
                </a:cxn>
              </a:cxnLst>
              <a:rect l="0" t="0" r="r" b="b"/>
              <a:pathLst>
                <a:path w="256" h="128">
                  <a:moveTo>
                    <a:pt x="128" y="0"/>
                  </a:moveTo>
                  <a:lnTo>
                    <a:pt x="128" y="0"/>
                  </a:lnTo>
                  <a:cubicBezTo>
                    <a:pt x="57" y="0"/>
                    <a:pt x="0" y="57"/>
                    <a:pt x="0" y="128"/>
                  </a:cubicBezTo>
                  <a:lnTo>
                    <a:pt x="256" y="128"/>
                  </a:lnTo>
                  <a:cubicBezTo>
                    <a:pt x="256" y="57"/>
                    <a:pt x="199" y="0"/>
                    <a:pt x="12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7" name="TextBox 26">
            <a:extLst>
              <a:ext uri="{FF2B5EF4-FFF2-40B4-BE49-F238E27FC236}">
                <a16:creationId xmlns:a16="http://schemas.microsoft.com/office/drawing/2014/main" id="{756E5673-1045-4860-BEAB-781E522EE857}"/>
              </a:ext>
            </a:extLst>
          </p:cNvPr>
          <p:cNvSpPr txBox="1"/>
          <p:nvPr/>
        </p:nvSpPr>
        <p:spPr>
          <a:xfrm>
            <a:off x="5056936" y="2645178"/>
            <a:ext cx="1167499" cy="276999"/>
          </a:xfrm>
          <a:prstGeom prst="rect">
            <a:avLst/>
          </a:prstGeom>
          <a:noFill/>
        </p:spPr>
        <p:txBody>
          <a:bodyPr wrap="none" lIns="182880" tIns="0" rIns="0" bIns="0" rtlCol="0">
            <a:spAutoFit/>
          </a:bodyPr>
          <a:lstStyle/>
          <a:p>
            <a:r>
              <a:rPr lang="en-US" dirty="0">
                <a:solidFill>
                  <a:schemeClr val="accent1"/>
                </a:solidFill>
                <a:latin typeface="+mj-lt"/>
              </a:rPr>
              <a:t>Executive</a:t>
            </a:r>
          </a:p>
        </p:txBody>
      </p:sp>
      <p:sp>
        <p:nvSpPr>
          <p:cNvPr id="28" name="TextBox 27">
            <a:extLst>
              <a:ext uri="{FF2B5EF4-FFF2-40B4-BE49-F238E27FC236}">
                <a16:creationId xmlns:a16="http://schemas.microsoft.com/office/drawing/2014/main" id="{7F2B7F09-F418-4411-BA9B-29AF105EA4A4}"/>
              </a:ext>
            </a:extLst>
          </p:cNvPr>
          <p:cNvSpPr txBox="1"/>
          <p:nvPr/>
        </p:nvSpPr>
        <p:spPr>
          <a:xfrm>
            <a:off x="5056936" y="3872533"/>
            <a:ext cx="1663132"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Teams display</a:t>
            </a:r>
          </a:p>
        </p:txBody>
      </p:sp>
      <p:sp>
        <p:nvSpPr>
          <p:cNvPr id="29" name="TextBox 28">
            <a:extLst>
              <a:ext uri="{FF2B5EF4-FFF2-40B4-BE49-F238E27FC236}">
                <a16:creationId xmlns:a16="http://schemas.microsoft.com/office/drawing/2014/main" id="{06952364-39CB-438F-B8DC-17A870FE3478}"/>
              </a:ext>
            </a:extLst>
          </p:cNvPr>
          <p:cNvSpPr txBox="1"/>
          <p:nvPr/>
        </p:nvSpPr>
        <p:spPr>
          <a:xfrm>
            <a:off x="5056936" y="4348795"/>
            <a:ext cx="1663132" cy="963341"/>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Feature rich </a:t>
            </a:r>
            <a:br>
              <a:rPr lang="en-US" sz="1600" dirty="0">
                <a:solidFill>
                  <a:schemeClr val="tx1"/>
                </a:solidFill>
              </a:rPr>
            </a:br>
            <a:r>
              <a:rPr lang="en-US" sz="1600" dirty="0">
                <a:solidFill>
                  <a:schemeClr val="tx1"/>
                </a:solidFill>
              </a:rPr>
              <a:t>video phone </a:t>
            </a:r>
          </a:p>
          <a:p>
            <a:pPr algn="l"/>
            <a:r>
              <a:rPr lang="en-US" sz="1600" dirty="0">
                <a:solidFill>
                  <a:schemeClr val="tx1"/>
                </a:solidFill>
              </a:rPr>
              <a:t>Sidecar for delegates</a:t>
            </a:r>
          </a:p>
        </p:txBody>
      </p:sp>
      <p:grpSp>
        <p:nvGrpSpPr>
          <p:cNvPr id="30" name="Group 29">
            <a:extLst>
              <a:ext uri="{FF2B5EF4-FFF2-40B4-BE49-F238E27FC236}">
                <a16:creationId xmlns:a16="http://schemas.microsoft.com/office/drawing/2014/main" id="{8F1AF8DA-D68A-4170-B892-331CAD288F3D}"/>
              </a:ext>
              <a:ext uri="{C183D7F6-B498-43B3-948B-1728B52AA6E4}">
                <adec:decorative xmlns:adec="http://schemas.microsoft.com/office/drawing/2017/decorative" val="1"/>
              </a:ext>
            </a:extLst>
          </p:cNvPr>
          <p:cNvGrpSpPr/>
          <p:nvPr/>
        </p:nvGrpSpPr>
        <p:grpSpPr>
          <a:xfrm>
            <a:off x="5266951" y="2004005"/>
            <a:ext cx="410931" cy="507067"/>
            <a:chOff x="5859602" y="-317384"/>
            <a:chExt cx="346075" cy="427038"/>
          </a:xfrm>
        </p:grpSpPr>
        <p:sp>
          <p:nvSpPr>
            <p:cNvPr id="32" name="Freeform 52">
              <a:extLst>
                <a:ext uri="{FF2B5EF4-FFF2-40B4-BE49-F238E27FC236}">
                  <a16:creationId xmlns:a16="http://schemas.microsoft.com/office/drawing/2014/main" id="{3BF31F0F-1B6E-4B89-BF9E-789A0BB3F08A}"/>
                </a:ext>
              </a:extLst>
            </p:cNvPr>
            <p:cNvSpPr>
              <a:spLocks/>
            </p:cNvSpPr>
            <p:nvPr/>
          </p:nvSpPr>
          <p:spPr bwMode="auto">
            <a:xfrm>
              <a:off x="5954852" y="-207846"/>
              <a:ext cx="157163" cy="65088"/>
            </a:xfrm>
            <a:custGeom>
              <a:avLst/>
              <a:gdLst>
                <a:gd name="T0" fmla="*/ 125 w 133"/>
                <a:gd name="T1" fmla="*/ 33 h 55"/>
                <a:gd name="T2" fmla="*/ 125 w 133"/>
                <a:gd name="T3" fmla="*/ 33 h 55"/>
                <a:gd name="T4" fmla="*/ 110 w 133"/>
                <a:gd name="T5" fmla="*/ 16 h 55"/>
                <a:gd name="T6" fmla="*/ 90 w 133"/>
                <a:gd name="T7" fmla="*/ 5 h 55"/>
                <a:gd name="T8" fmla="*/ 67 w 133"/>
                <a:gd name="T9" fmla="*/ 0 h 55"/>
                <a:gd name="T10" fmla="*/ 44 w 133"/>
                <a:gd name="T11" fmla="*/ 5 h 55"/>
                <a:gd name="T12" fmla="*/ 24 w 133"/>
                <a:gd name="T13" fmla="*/ 16 h 55"/>
                <a:gd name="T14" fmla="*/ 9 w 133"/>
                <a:gd name="T15" fmla="*/ 33 h 55"/>
                <a:gd name="T16" fmla="*/ 0 w 133"/>
                <a:gd name="T17" fmla="*/ 55 h 55"/>
                <a:gd name="T18" fmla="*/ 133 w 133"/>
                <a:gd name="T19" fmla="*/ 55 h 55"/>
                <a:gd name="T20" fmla="*/ 125 w 133"/>
                <a:gd name="T21" fmla="*/ 3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3" h="55">
                  <a:moveTo>
                    <a:pt x="125" y="33"/>
                  </a:moveTo>
                  <a:lnTo>
                    <a:pt x="125" y="33"/>
                  </a:lnTo>
                  <a:cubicBezTo>
                    <a:pt x="121" y="26"/>
                    <a:pt x="116" y="21"/>
                    <a:pt x="110" y="16"/>
                  </a:cubicBezTo>
                  <a:cubicBezTo>
                    <a:pt x="104" y="11"/>
                    <a:pt x="97" y="7"/>
                    <a:pt x="90" y="5"/>
                  </a:cubicBezTo>
                  <a:cubicBezTo>
                    <a:pt x="83" y="2"/>
                    <a:pt x="75" y="0"/>
                    <a:pt x="67" y="0"/>
                  </a:cubicBezTo>
                  <a:cubicBezTo>
                    <a:pt x="59" y="0"/>
                    <a:pt x="51" y="2"/>
                    <a:pt x="44" y="5"/>
                  </a:cubicBezTo>
                  <a:cubicBezTo>
                    <a:pt x="36" y="7"/>
                    <a:pt x="30" y="11"/>
                    <a:pt x="24" y="16"/>
                  </a:cubicBezTo>
                  <a:cubicBezTo>
                    <a:pt x="18" y="21"/>
                    <a:pt x="13" y="26"/>
                    <a:pt x="9" y="33"/>
                  </a:cubicBezTo>
                  <a:cubicBezTo>
                    <a:pt x="5" y="40"/>
                    <a:pt x="2" y="47"/>
                    <a:pt x="0" y="55"/>
                  </a:cubicBezTo>
                  <a:lnTo>
                    <a:pt x="133" y="55"/>
                  </a:lnTo>
                  <a:cubicBezTo>
                    <a:pt x="132" y="47"/>
                    <a:pt x="129" y="40"/>
                    <a:pt x="125" y="3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53">
              <a:extLst>
                <a:ext uri="{FF2B5EF4-FFF2-40B4-BE49-F238E27FC236}">
                  <a16:creationId xmlns:a16="http://schemas.microsoft.com/office/drawing/2014/main" id="{25FF7B17-1F55-42D2-AD02-38CBE0A5C8C2}"/>
                </a:ext>
              </a:extLst>
            </p:cNvPr>
            <p:cNvSpPr>
              <a:spLocks/>
            </p:cNvSpPr>
            <p:nvPr/>
          </p:nvSpPr>
          <p:spPr bwMode="auto">
            <a:xfrm>
              <a:off x="5859602" y="-111009"/>
              <a:ext cx="346075" cy="220663"/>
            </a:xfrm>
            <a:custGeom>
              <a:avLst/>
              <a:gdLst>
                <a:gd name="T0" fmla="*/ 0 w 293"/>
                <a:gd name="T1" fmla="*/ 0 h 186"/>
                <a:gd name="T2" fmla="*/ 0 w 293"/>
                <a:gd name="T3" fmla="*/ 0 h 186"/>
                <a:gd name="T4" fmla="*/ 0 w 293"/>
                <a:gd name="T5" fmla="*/ 26 h 186"/>
                <a:gd name="T6" fmla="*/ 53 w 293"/>
                <a:gd name="T7" fmla="*/ 26 h 186"/>
                <a:gd name="T8" fmla="*/ 53 w 293"/>
                <a:gd name="T9" fmla="*/ 186 h 186"/>
                <a:gd name="T10" fmla="*/ 240 w 293"/>
                <a:gd name="T11" fmla="*/ 186 h 186"/>
                <a:gd name="T12" fmla="*/ 240 w 293"/>
                <a:gd name="T13" fmla="*/ 26 h 186"/>
                <a:gd name="T14" fmla="*/ 293 w 293"/>
                <a:gd name="T15" fmla="*/ 26 h 186"/>
                <a:gd name="T16" fmla="*/ 293 w 293"/>
                <a:gd name="T17" fmla="*/ 0 h 186"/>
                <a:gd name="T18" fmla="*/ 0 w 293"/>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3" h="186">
                  <a:moveTo>
                    <a:pt x="0" y="0"/>
                  </a:moveTo>
                  <a:lnTo>
                    <a:pt x="0" y="0"/>
                  </a:lnTo>
                  <a:lnTo>
                    <a:pt x="0" y="26"/>
                  </a:lnTo>
                  <a:lnTo>
                    <a:pt x="53" y="26"/>
                  </a:lnTo>
                  <a:lnTo>
                    <a:pt x="53" y="186"/>
                  </a:lnTo>
                  <a:lnTo>
                    <a:pt x="240" y="186"/>
                  </a:lnTo>
                  <a:lnTo>
                    <a:pt x="240" y="26"/>
                  </a:lnTo>
                  <a:lnTo>
                    <a:pt x="293" y="26"/>
                  </a:lnTo>
                  <a:lnTo>
                    <a:pt x="293" y="0"/>
                  </a:lnTo>
                  <a:lnTo>
                    <a:pt x="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54">
              <a:extLst>
                <a:ext uri="{FF2B5EF4-FFF2-40B4-BE49-F238E27FC236}">
                  <a16:creationId xmlns:a16="http://schemas.microsoft.com/office/drawing/2014/main" id="{D3FC3B28-B9FC-46C7-A1C6-C90032C8AB54}"/>
                </a:ext>
              </a:extLst>
            </p:cNvPr>
            <p:cNvSpPr>
              <a:spLocks/>
            </p:cNvSpPr>
            <p:nvPr/>
          </p:nvSpPr>
          <p:spPr bwMode="auto">
            <a:xfrm>
              <a:off x="5986602" y="-317384"/>
              <a:ext cx="93663" cy="95250"/>
            </a:xfrm>
            <a:custGeom>
              <a:avLst/>
              <a:gdLst>
                <a:gd name="T0" fmla="*/ 40 w 80"/>
                <a:gd name="T1" fmla="*/ 80 h 80"/>
                <a:gd name="T2" fmla="*/ 40 w 80"/>
                <a:gd name="T3" fmla="*/ 80 h 80"/>
                <a:gd name="T4" fmla="*/ 80 w 80"/>
                <a:gd name="T5" fmla="*/ 40 h 80"/>
                <a:gd name="T6" fmla="*/ 40 w 80"/>
                <a:gd name="T7" fmla="*/ 0 h 80"/>
                <a:gd name="T8" fmla="*/ 0 w 80"/>
                <a:gd name="T9" fmla="*/ 40 h 80"/>
                <a:gd name="T10" fmla="*/ 40 w 80"/>
                <a:gd name="T11" fmla="*/ 80 h 80"/>
              </a:gdLst>
              <a:ahLst/>
              <a:cxnLst>
                <a:cxn ang="0">
                  <a:pos x="T0" y="T1"/>
                </a:cxn>
                <a:cxn ang="0">
                  <a:pos x="T2" y="T3"/>
                </a:cxn>
                <a:cxn ang="0">
                  <a:pos x="T4" y="T5"/>
                </a:cxn>
                <a:cxn ang="0">
                  <a:pos x="T6" y="T7"/>
                </a:cxn>
                <a:cxn ang="0">
                  <a:pos x="T8" y="T9"/>
                </a:cxn>
                <a:cxn ang="0">
                  <a:pos x="T10" y="T11"/>
                </a:cxn>
              </a:cxnLst>
              <a:rect l="0" t="0" r="r" b="b"/>
              <a:pathLst>
                <a:path w="80" h="80">
                  <a:moveTo>
                    <a:pt x="40" y="80"/>
                  </a:moveTo>
                  <a:lnTo>
                    <a:pt x="40" y="80"/>
                  </a:lnTo>
                  <a:cubicBezTo>
                    <a:pt x="62" y="80"/>
                    <a:pt x="80" y="62"/>
                    <a:pt x="80" y="40"/>
                  </a:cubicBezTo>
                  <a:cubicBezTo>
                    <a:pt x="80" y="18"/>
                    <a:pt x="62" y="0"/>
                    <a:pt x="40" y="0"/>
                  </a:cubicBezTo>
                  <a:cubicBezTo>
                    <a:pt x="18" y="0"/>
                    <a:pt x="0" y="18"/>
                    <a:pt x="0" y="40"/>
                  </a:cubicBezTo>
                  <a:cubicBezTo>
                    <a:pt x="0" y="62"/>
                    <a:pt x="18" y="80"/>
                    <a:pt x="40" y="8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36" name="TextBox 35">
            <a:extLst>
              <a:ext uri="{FF2B5EF4-FFF2-40B4-BE49-F238E27FC236}">
                <a16:creationId xmlns:a16="http://schemas.microsoft.com/office/drawing/2014/main" id="{8AC65E35-CD56-4BEA-B026-787745CDF7CA}"/>
              </a:ext>
            </a:extLst>
          </p:cNvPr>
          <p:cNvSpPr txBox="1"/>
          <p:nvPr/>
        </p:nvSpPr>
        <p:spPr>
          <a:xfrm>
            <a:off x="7291272" y="2649432"/>
            <a:ext cx="941932" cy="553998"/>
          </a:xfrm>
          <a:prstGeom prst="rect">
            <a:avLst/>
          </a:prstGeom>
          <a:noFill/>
        </p:spPr>
        <p:txBody>
          <a:bodyPr wrap="square" lIns="182880" tIns="0" rIns="0" bIns="0" rtlCol="0" anchor="t">
            <a:spAutoFit/>
          </a:bodyPr>
          <a:lstStyle/>
          <a:p>
            <a:r>
              <a:rPr lang="en-US" dirty="0">
                <a:solidFill>
                  <a:schemeClr val="accent1"/>
                </a:solidFill>
                <a:latin typeface="+mj-lt"/>
              </a:rPr>
              <a:t>Shared space</a:t>
            </a:r>
          </a:p>
        </p:txBody>
      </p:sp>
      <p:sp>
        <p:nvSpPr>
          <p:cNvPr id="38" name="TextBox 37">
            <a:extLst>
              <a:ext uri="{FF2B5EF4-FFF2-40B4-BE49-F238E27FC236}">
                <a16:creationId xmlns:a16="http://schemas.microsoft.com/office/drawing/2014/main" id="{926804B6-D707-4F84-A49A-E69F8E4B3DAA}"/>
              </a:ext>
            </a:extLst>
          </p:cNvPr>
          <p:cNvSpPr txBox="1"/>
          <p:nvPr/>
        </p:nvSpPr>
        <p:spPr>
          <a:xfrm>
            <a:off x="7291272" y="3872533"/>
            <a:ext cx="1500976" cy="443198"/>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Basic phone, small screen</a:t>
            </a:r>
          </a:p>
        </p:txBody>
      </p:sp>
      <p:sp>
        <p:nvSpPr>
          <p:cNvPr id="37" name="TextBox 36">
            <a:extLst>
              <a:ext uri="{FF2B5EF4-FFF2-40B4-BE49-F238E27FC236}">
                <a16:creationId xmlns:a16="http://schemas.microsoft.com/office/drawing/2014/main" id="{083055B0-3FCE-4239-B125-73996F6B7B6C}"/>
              </a:ext>
            </a:extLst>
          </p:cNvPr>
          <p:cNvSpPr txBox="1"/>
          <p:nvPr/>
        </p:nvSpPr>
        <p:spPr>
          <a:xfrm>
            <a:off x="7291272" y="4501759"/>
            <a:ext cx="1320846" cy="443198"/>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Conference phone</a:t>
            </a:r>
          </a:p>
        </p:txBody>
      </p:sp>
      <p:grpSp>
        <p:nvGrpSpPr>
          <p:cNvPr id="39" name="Group 57">
            <a:extLst>
              <a:ext uri="{FF2B5EF4-FFF2-40B4-BE49-F238E27FC236}">
                <a16:creationId xmlns:a16="http://schemas.microsoft.com/office/drawing/2014/main" id="{ACB33A2D-45AD-4253-8636-26B5EE183711}"/>
              </a:ext>
              <a:ext uri="{C183D7F6-B498-43B3-948B-1728B52AA6E4}">
                <adec:decorative xmlns:adec="http://schemas.microsoft.com/office/drawing/2017/decorative" val="1"/>
              </a:ext>
            </a:extLst>
          </p:cNvPr>
          <p:cNvGrpSpPr>
            <a:grpSpLocks noChangeAspect="1"/>
          </p:cNvGrpSpPr>
          <p:nvPr/>
        </p:nvGrpSpPr>
        <p:grpSpPr bwMode="auto">
          <a:xfrm>
            <a:off x="7490997" y="2057197"/>
            <a:ext cx="595420" cy="460970"/>
            <a:chOff x="6418" y="3335"/>
            <a:chExt cx="248" cy="192"/>
          </a:xfrm>
          <a:solidFill>
            <a:srgbClr val="4B53BC"/>
          </a:solidFill>
        </p:grpSpPr>
        <p:sp>
          <p:nvSpPr>
            <p:cNvPr id="41" name="Freeform 58">
              <a:extLst>
                <a:ext uri="{FF2B5EF4-FFF2-40B4-BE49-F238E27FC236}">
                  <a16:creationId xmlns:a16="http://schemas.microsoft.com/office/drawing/2014/main" id="{8E6C027E-A543-4BEF-A05E-81CB675DF7B5}"/>
                </a:ext>
              </a:extLst>
            </p:cNvPr>
            <p:cNvSpPr>
              <a:spLocks/>
            </p:cNvSpPr>
            <p:nvPr/>
          </p:nvSpPr>
          <p:spPr bwMode="auto">
            <a:xfrm>
              <a:off x="6507" y="3385"/>
              <a:ext cx="69" cy="38"/>
            </a:xfrm>
            <a:custGeom>
              <a:avLst/>
              <a:gdLst>
                <a:gd name="T0" fmla="*/ 93 w 93"/>
                <a:gd name="T1" fmla="*/ 51 h 51"/>
                <a:gd name="T2" fmla="*/ 93 w 93"/>
                <a:gd name="T3" fmla="*/ 51 h 51"/>
                <a:gd name="T4" fmla="*/ 93 w 93"/>
                <a:gd name="T5" fmla="*/ 19 h 51"/>
                <a:gd name="T6" fmla="*/ 91 w 93"/>
                <a:gd name="T7" fmla="*/ 12 h 51"/>
                <a:gd name="T8" fmla="*/ 87 w 93"/>
                <a:gd name="T9" fmla="*/ 6 h 51"/>
                <a:gd name="T10" fmla="*/ 81 w 93"/>
                <a:gd name="T11" fmla="*/ 2 h 51"/>
                <a:gd name="T12" fmla="*/ 74 w 93"/>
                <a:gd name="T13" fmla="*/ 0 h 51"/>
                <a:gd name="T14" fmla="*/ 18 w 93"/>
                <a:gd name="T15" fmla="*/ 0 h 51"/>
                <a:gd name="T16" fmla="*/ 11 w 93"/>
                <a:gd name="T17" fmla="*/ 2 h 51"/>
                <a:gd name="T18" fmla="*/ 6 w 93"/>
                <a:gd name="T19" fmla="*/ 6 h 51"/>
                <a:gd name="T20" fmla="*/ 1 w 93"/>
                <a:gd name="T21" fmla="*/ 12 h 51"/>
                <a:gd name="T22" fmla="*/ 0 w 93"/>
                <a:gd name="T23" fmla="*/ 19 h 51"/>
                <a:gd name="T24" fmla="*/ 0 w 93"/>
                <a:gd name="T25" fmla="*/ 51 h 51"/>
                <a:gd name="T26" fmla="*/ 48 w 93"/>
                <a:gd name="T27" fmla="*/ 49 h 51"/>
                <a:gd name="T28" fmla="*/ 93 w 93"/>
                <a:gd name="T29"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51">
                  <a:moveTo>
                    <a:pt x="93" y="51"/>
                  </a:moveTo>
                  <a:lnTo>
                    <a:pt x="93" y="51"/>
                  </a:lnTo>
                  <a:lnTo>
                    <a:pt x="93" y="19"/>
                  </a:lnTo>
                  <a:cubicBezTo>
                    <a:pt x="93" y="17"/>
                    <a:pt x="92" y="14"/>
                    <a:pt x="91" y="12"/>
                  </a:cubicBezTo>
                  <a:cubicBezTo>
                    <a:pt x="90" y="10"/>
                    <a:pt x="89" y="8"/>
                    <a:pt x="87" y="6"/>
                  </a:cubicBezTo>
                  <a:cubicBezTo>
                    <a:pt x="85" y="4"/>
                    <a:pt x="83" y="3"/>
                    <a:pt x="81" y="2"/>
                  </a:cubicBezTo>
                  <a:cubicBezTo>
                    <a:pt x="78" y="1"/>
                    <a:pt x="76" y="0"/>
                    <a:pt x="74" y="0"/>
                  </a:cubicBezTo>
                  <a:lnTo>
                    <a:pt x="18" y="0"/>
                  </a:lnTo>
                  <a:cubicBezTo>
                    <a:pt x="16" y="0"/>
                    <a:pt x="14" y="1"/>
                    <a:pt x="11" y="2"/>
                  </a:cubicBezTo>
                  <a:cubicBezTo>
                    <a:pt x="9" y="3"/>
                    <a:pt x="7" y="4"/>
                    <a:pt x="6" y="6"/>
                  </a:cubicBezTo>
                  <a:cubicBezTo>
                    <a:pt x="4" y="8"/>
                    <a:pt x="2" y="10"/>
                    <a:pt x="1" y="12"/>
                  </a:cubicBezTo>
                  <a:cubicBezTo>
                    <a:pt x="0" y="14"/>
                    <a:pt x="0" y="17"/>
                    <a:pt x="0" y="19"/>
                  </a:cubicBezTo>
                  <a:lnTo>
                    <a:pt x="0" y="51"/>
                  </a:lnTo>
                  <a:cubicBezTo>
                    <a:pt x="16" y="49"/>
                    <a:pt x="32" y="49"/>
                    <a:pt x="48" y="49"/>
                  </a:cubicBezTo>
                  <a:cubicBezTo>
                    <a:pt x="63" y="49"/>
                    <a:pt x="78" y="49"/>
                    <a:pt x="93" y="5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2" name="Freeform 59">
              <a:extLst>
                <a:ext uri="{FF2B5EF4-FFF2-40B4-BE49-F238E27FC236}">
                  <a16:creationId xmlns:a16="http://schemas.microsoft.com/office/drawing/2014/main" id="{A58EC183-3685-4DC8-AE2C-36096D86FBE9}"/>
                </a:ext>
              </a:extLst>
            </p:cNvPr>
            <p:cNvSpPr>
              <a:spLocks/>
            </p:cNvSpPr>
            <p:nvPr/>
          </p:nvSpPr>
          <p:spPr bwMode="auto">
            <a:xfrm>
              <a:off x="6521" y="3335"/>
              <a:ext cx="40" cy="39"/>
            </a:xfrm>
            <a:custGeom>
              <a:avLst/>
              <a:gdLst>
                <a:gd name="T0" fmla="*/ 27 w 54"/>
                <a:gd name="T1" fmla="*/ 53 h 53"/>
                <a:gd name="T2" fmla="*/ 27 w 54"/>
                <a:gd name="T3" fmla="*/ 53 h 53"/>
                <a:gd name="T4" fmla="*/ 54 w 54"/>
                <a:gd name="T5" fmla="*/ 26 h 53"/>
                <a:gd name="T6" fmla="*/ 27 w 54"/>
                <a:gd name="T7" fmla="*/ 0 h 53"/>
                <a:gd name="T8" fmla="*/ 0 w 54"/>
                <a:gd name="T9" fmla="*/ 26 h 53"/>
                <a:gd name="T10" fmla="*/ 27 w 54"/>
                <a:gd name="T11" fmla="*/ 53 h 53"/>
              </a:gdLst>
              <a:ahLst/>
              <a:cxnLst>
                <a:cxn ang="0">
                  <a:pos x="T0" y="T1"/>
                </a:cxn>
                <a:cxn ang="0">
                  <a:pos x="T2" y="T3"/>
                </a:cxn>
                <a:cxn ang="0">
                  <a:pos x="T4" y="T5"/>
                </a:cxn>
                <a:cxn ang="0">
                  <a:pos x="T6" y="T7"/>
                </a:cxn>
                <a:cxn ang="0">
                  <a:pos x="T8" y="T9"/>
                </a:cxn>
                <a:cxn ang="0">
                  <a:pos x="T10" y="T11"/>
                </a:cxn>
              </a:cxnLst>
              <a:rect l="0" t="0" r="r" b="b"/>
              <a:pathLst>
                <a:path w="54" h="53">
                  <a:moveTo>
                    <a:pt x="27" y="53"/>
                  </a:moveTo>
                  <a:lnTo>
                    <a:pt x="27" y="53"/>
                  </a:lnTo>
                  <a:cubicBezTo>
                    <a:pt x="42" y="53"/>
                    <a:pt x="54" y="41"/>
                    <a:pt x="54" y="26"/>
                  </a:cubicBezTo>
                  <a:cubicBezTo>
                    <a:pt x="54" y="11"/>
                    <a:pt x="42" y="0"/>
                    <a:pt x="27" y="0"/>
                  </a:cubicBezTo>
                  <a:cubicBezTo>
                    <a:pt x="12" y="0"/>
                    <a:pt x="0" y="11"/>
                    <a:pt x="0" y="26"/>
                  </a:cubicBezTo>
                  <a:cubicBezTo>
                    <a:pt x="0" y="41"/>
                    <a:pt x="12" y="53"/>
                    <a:pt x="27" y="5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3" name="Freeform 60">
              <a:extLst>
                <a:ext uri="{FF2B5EF4-FFF2-40B4-BE49-F238E27FC236}">
                  <a16:creationId xmlns:a16="http://schemas.microsoft.com/office/drawing/2014/main" id="{CFF15438-D9F3-4AEE-B16D-9094E439690C}"/>
                </a:ext>
              </a:extLst>
            </p:cNvPr>
            <p:cNvSpPr>
              <a:spLocks/>
            </p:cNvSpPr>
            <p:nvPr/>
          </p:nvSpPr>
          <p:spPr bwMode="auto">
            <a:xfrm>
              <a:off x="6418" y="3405"/>
              <a:ext cx="69" cy="47"/>
            </a:xfrm>
            <a:custGeom>
              <a:avLst/>
              <a:gdLst>
                <a:gd name="T0" fmla="*/ 93 w 93"/>
                <a:gd name="T1" fmla="*/ 18 h 63"/>
                <a:gd name="T2" fmla="*/ 93 w 93"/>
                <a:gd name="T3" fmla="*/ 18 h 63"/>
                <a:gd name="T4" fmla="*/ 91 w 93"/>
                <a:gd name="T5" fmla="*/ 12 h 63"/>
                <a:gd name="T6" fmla="*/ 87 w 93"/>
                <a:gd name="T7" fmla="*/ 6 h 63"/>
                <a:gd name="T8" fmla="*/ 81 w 93"/>
                <a:gd name="T9" fmla="*/ 1 h 63"/>
                <a:gd name="T10" fmla="*/ 74 w 93"/>
                <a:gd name="T11" fmla="*/ 0 h 63"/>
                <a:gd name="T12" fmla="*/ 18 w 93"/>
                <a:gd name="T13" fmla="*/ 0 h 63"/>
                <a:gd name="T14" fmla="*/ 12 w 93"/>
                <a:gd name="T15" fmla="*/ 1 h 63"/>
                <a:gd name="T16" fmla="*/ 6 w 93"/>
                <a:gd name="T17" fmla="*/ 6 h 63"/>
                <a:gd name="T18" fmla="*/ 1 w 93"/>
                <a:gd name="T19" fmla="*/ 12 h 63"/>
                <a:gd name="T20" fmla="*/ 0 w 93"/>
                <a:gd name="T21" fmla="*/ 18 h 63"/>
                <a:gd name="T22" fmla="*/ 0 w 93"/>
                <a:gd name="T23" fmla="*/ 62 h 63"/>
                <a:gd name="T24" fmla="*/ 0 w 93"/>
                <a:gd name="T25" fmla="*/ 63 h 63"/>
                <a:gd name="T26" fmla="*/ 93 w 93"/>
                <a:gd name="T27" fmla="*/ 28 h 63"/>
                <a:gd name="T28" fmla="*/ 93 w 93"/>
                <a:gd name="T29" fmla="*/ 1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63">
                  <a:moveTo>
                    <a:pt x="93" y="18"/>
                  </a:moveTo>
                  <a:lnTo>
                    <a:pt x="93" y="18"/>
                  </a:lnTo>
                  <a:cubicBezTo>
                    <a:pt x="93" y="16"/>
                    <a:pt x="92" y="14"/>
                    <a:pt x="91" y="12"/>
                  </a:cubicBezTo>
                  <a:cubicBezTo>
                    <a:pt x="90" y="10"/>
                    <a:pt x="89" y="8"/>
                    <a:pt x="87" y="6"/>
                  </a:cubicBezTo>
                  <a:cubicBezTo>
                    <a:pt x="85" y="4"/>
                    <a:pt x="83" y="3"/>
                    <a:pt x="81" y="1"/>
                  </a:cubicBezTo>
                  <a:cubicBezTo>
                    <a:pt x="79" y="0"/>
                    <a:pt x="76" y="0"/>
                    <a:pt x="74" y="0"/>
                  </a:cubicBezTo>
                  <a:lnTo>
                    <a:pt x="18" y="0"/>
                  </a:lnTo>
                  <a:cubicBezTo>
                    <a:pt x="16" y="0"/>
                    <a:pt x="14" y="0"/>
                    <a:pt x="12" y="1"/>
                  </a:cubicBezTo>
                  <a:cubicBezTo>
                    <a:pt x="9" y="3"/>
                    <a:pt x="7" y="4"/>
                    <a:pt x="6" y="6"/>
                  </a:cubicBezTo>
                  <a:cubicBezTo>
                    <a:pt x="4" y="7"/>
                    <a:pt x="2" y="9"/>
                    <a:pt x="1" y="12"/>
                  </a:cubicBezTo>
                  <a:cubicBezTo>
                    <a:pt x="0" y="14"/>
                    <a:pt x="0" y="16"/>
                    <a:pt x="0" y="18"/>
                  </a:cubicBezTo>
                  <a:lnTo>
                    <a:pt x="0" y="62"/>
                  </a:lnTo>
                  <a:cubicBezTo>
                    <a:pt x="0" y="62"/>
                    <a:pt x="0" y="63"/>
                    <a:pt x="0" y="63"/>
                  </a:cubicBezTo>
                  <a:cubicBezTo>
                    <a:pt x="21" y="46"/>
                    <a:pt x="55" y="34"/>
                    <a:pt x="93" y="28"/>
                  </a:cubicBezTo>
                  <a:lnTo>
                    <a:pt x="93" y="18"/>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4" name="Freeform 61">
              <a:extLst>
                <a:ext uri="{FF2B5EF4-FFF2-40B4-BE49-F238E27FC236}">
                  <a16:creationId xmlns:a16="http://schemas.microsoft.com/office/drawing/2014/main" id="{557A6A3C-FB6F-4F88-8DD9-AD717C20F549}"/>
                </a:ext>
              </a:extLst>
            </p:cNvPr>
            <p:cNvSpPr>
              <a:spLocks/>
            </p:cNvSpPr>
            <p:nvPr/>
          </p:nvSpPr>
          <p:spPr bwMode="auto">
            <a:xfrm>
              <a:off x="6433" y="3354"/>
              <a:ext cx="39" cy="40"/>
            </a:xfrm>
            <a:custGeom>
              <a:avLst/>
              <a:gdLst>
                <a:gd name="T0" fmla="*/ 26 w 53"/>
                <a:gd name="T1" fmla="*/ 0 h 53"/>
                <a:gd name="T2" fmla="*/ 26 w 53"/>
                <a:gd name="T3" fmla="*/ 0 h 53"/>
                <a:gd name="T4" fmla="*/ 0 w 53"/>
                <a:gd name="T5" fmla="*/ 27 h 53"/>
                <a:gd name="T6" fmla="*/ 26 w 53"/>
                <a:gd name="T7" fmla="*/ 53 h 53"/>
                <a:gd name="T8" fmla="*/ 53 w 53"/>
                <a:gd name="T9" fmla="*/ 27 h 53"/>
                <a:gd name="T10" fmla="*/ 26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6" y="0"/>
                  </a:moveTo>
                  <a:lnTo>
                    <a:pt x="26" y="0"/>
                  </a:lnTo>
                  <a:cubicBezTo>
                    <a:pt x="12" y="0"/>
                    <a:pt x="0" y="12"/>
                    <a:pt x="0" y="27"/>
                  </a:cubicBezTo>
                  <a:cubicBezTo>
                    <a:pt x="0" y="42"/>
                    <a:pt x="12" y="53"/>
                    <a:pt x="26" y="53"/>
                  </a:cubicBezTo>
                  <a:cubicBezTo>
                    <a:pt x="41" y="53"/>
                    <a:pt x="53" y="42"/>
                    <a:pt x="53" y="27"/>
                  </a:cubicBezTo>
                  <a:cubicBezTo>
                    <a:pt x="53" y="12"/>
                    <a:pt x="41" y="0"/>
                    <a:pt x="26"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5" name="Freeform 62">
              <a:extLst>
                <a:ext uri="{FF2B5EF4-FFF2-40B4-BE49-F238E27FC236}">
                  <a16:creationId xmlns:a16="http://schemas.microsoft.com/office/drawing/2014/main" id="{332FC51B-BC97-46B7-B121-5737DDB2EC2C}"/>
                </a:ext>
              </a:extLst>
            </p:cNvPr>
            <p:cNvSpPr>
              <a:spLocks/>
            </p:cNvSpPr>
            <p:nvPr/>
          </p:nvSpPr>
          <p:spPr bwMode="auto">
            <a:xfrm>
              <a:off x="6596" y="3405"/>
              <a:ext cx="70" cy="44"/>
            </a:xfrm>
            <a:custGeom>
              <a:avLst/>
              <a:gdLst>
                <a:gd name="T0" fmla="*/ 94 w 94"/>
                <a:gd name="T1" fmla="*/ 18 h 59"/>
                <a:gd name="T2" fmla="*/ 94 w 94"/>
                <a:gd name="T3" fmla="*/ 18 h 59"/>
                <a:gd name="T4" fmla="*/ 92 w 94"/>
                <a:gd name="T5" fmla="*/ 12 h 59"/>
                <a:gd name="T6" fmla="*/ 88 w 94"/>
                <a:gd name="T7" fmla="*/ 6 h 59"/>
                <a:gd name="T8" fmla="*/ 82 w 94"/>
                <a:gd name="T9" fmla="*/ 1 h 59"/>
                <a:gd name="T10" fmla="*/ 75 w 94"/>
                <a:gd name="T11" fmla="*/ 0 h 59"/>
                <a:gd name="T12" fmla="*/ 19 w 94"/>
                <a:gd name="T13" fmla="*/ 0 h 59"/>
                <a:gd name="T14" fmla="*/ 12 w 94"/>
                <a:gd name="T15" fmla="*/ 1 h 59"/>
                <a:gd name="T16" fmla="*/ 6 w 94"/>
                <a:gd name="T17" fmla="*/ 6 h 59"/>
                <a:gd name="T18" fmla="*/ 2 w 94"/>
                <a:gd name="T19" fmla="*/ 12 h 59"/>
                <a:gd name="T20" fmla="*/ 0 w 94"/>
                <a:gd name="T21" fmla="*/ 18 h 59"/>
                <a:gd name="T22" fmla="*/ 0 w 94"/>
                <a:gd name="T23" fmla="*/ 27 h 59"/>
                <a:gd name="T24" fmla="*/ 94 w 94"/>
                <a:gd name="T25" fmla="*/ 59 h 59"/>
                <a:gd name="T26" fmla="*/ 94 w 94"/>
                <a:gd name="T27"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59">
                  <a:moveTo>
                    <a:pt x="94" y="18"/>
                  </a:moveTo>
                  <a:lnTo>
                    <a:pt x="94" y="18"/>
                  </a:lnTo>
                  <a:cubicBezTo>
                    <a:pt x="94" y="16"/>
                    <a:pt x="93" y="14"/>
                    <a:pt x="92" y="12"/>
                  </a:cubicBezTo>
                  <a:cubicBezTo>
                    <a:pt x="91" y="10"/>
                    <a:pt x="89" y="8"/>
                    <a:pt x="88" y="6"/>
                  </a:cubicBezTo>
                  <a:cubicBezTo>
                    <a:pt x="86" y="4"/>
                    <a:pt x="84" y="3"/>
                    <a:pt x="82" y="1"/>
                  </a:cubicBezTo>
                  <a:cubicBezTo>
                    <a:pt x="79" y="0"/>
                    <a:pt x="77" y="0"/>
                    <a:pt x="75" y="0"/>
                  </a:cubicBezTo>
                  <a:lnTo>
                    <a:pt x="19" y="0"/>
                  </a:lnTo>
                  <a:cubicBezTo>
                    <a:pt x="17" y="0"/>
                    <a:pt x="15" y="0"/>
                    <a:pt x="12" y="1"/>
                  </a:cubicBezTo>
                  <a:cubicBezTo>
                    <a:pt x="10" y="3"/>
                    <a:pt x="8" y="4"/>
                    <a:pt x="6" y="6"/>
                  </a:cubicBezTo>
                  <a:cubicBezTo>
                    <a:pt x="5" y="7"/>
                    <a:pt x="3" y="9"/>
                    <a:pt x="2" y="12"/>
                  </a:cubicBezTo>
                  <a:cubicBezTo>
                    <a:pt x="1" y="14"/>
                    <a:pt x="0" y="16"/>
                    <a:pt x="0" y="18"/>
                  </a:cubicBezTo>
                  <a:lnTo>
                    <a:pt x="0" y="27"/>
                  </a:lnTo>
                  <a:cubicBezTo>
                    <a:pt x="38" y="33"/>
                    <a:pt x="71" y="44"/>
                    <a:pt x="94" y="59"/>
                  </a:cubicBezTo>
                  <a:lnTo>
                    <a:pt x="94" y="18"/>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6" name="Freeform 63">
              <a:extLst>
                <a:ext uri="{FF2B5EF4-FFF2-40B4-BE49-F238E27FC236}">
                  <a16:creationId xmlns:a16="http://schemas.microsoft.com/office/drawing/2014/main" id="{EC627641-C55B-4005-81E5-0238B663EA6A}"/>
                </a:ext>
              </a:extLst>
            </p:cNvPr>
            <p:cNvSpPr>
              <a:spLocks/>
            </p:cNvSpPr>
            <p:nvPr/>
          </p:nvSpPr>
          <p:spPr bwMode="auto">
            <a:xfrm>
              <a:off x="6611" y="3354"/>
              <a:ext cx="40" cy="40"/>
            </a:xfrm>
            <a:custGeom>
              <a:avLst/>
              <a:gdLst>
                <a:gd name="T0" fmla="*/ 0 w 54"/>
                <a:gd name="T1" fmla="*/ 27 h 53"/>
                <a:gd name="T2" fmla="*/ 0 w 54"/>
                <a:gd name="T3" fmla="*/ 27 h 53"/>
                <a:gd name="T4" fmla="*/ 27 w 54"/>
                <a:gd name="T5" fmla="*/ 53 h 53"/>
                <a:gd name="T6" fmla="*/ 54 w 54"/>
                <a:gd name="T7" fmla="*/ 27 h 53"/>
                <a:gd name="T8" fmla="*/ 27 w 54"/>
                <a:gd name="T9" fmla="*/ 0 h 53"/>
                <a:gd name="T10" fmla="*/ 0 w 54"/>
                <a:gd name="T11" fmla="*/ 27 h 53"/>
              </a:gdLst>
              <a:ahLst/>
              <a:cxnLst>
                <a:cxn ang="0">
                  <a:pos x="T0" y="T1"/>
                </a:cxn>
                <a:cxn ang="0">
                  <a:pos x="T2" y="T3"/>
                </a:cxn>
                <a:cxn ang="0">
                  <a:pos x="T4" y="T5"/>
                </a:cxn>
                <a:cxn ang="0">
                  <a:pos x="T6" y="T7"/>
                </a:cxn>
                <a:cxn ang="0">
                  <a:pos x="T8" y="T9"/>
                </a:cxn>
                <a:cxn ang="0">
                  <a:pos x="T10" y="T11"/>
                </a:cxn>
              </a:cxnLst>
              <a:rect l="0" t="0" r="r" b="b"/>
              <a:pathLst>
                <a:path w="54" h="53">
                  <a:moveTo>
                    <a:pt x="0" y="27"/>
                  </a:moveTo>
                  <a:lnTo>
                    <a:pt x="0" y="27"/>
                  </a:lnTo>
                  <a:cubicBezTo>
                    <a:pt x="0" y="42"/>
                    <a:pt x="12" y="53"/>
                    <a:pt x="27" y="53"/>
                  </a:cubicBezTo>
                  <a:cubicBezTo>
                    <a:pt x="42" y="53"/>
                    <a:pt x="54" y="42"/>
                    <a:pt x="54" y="27"/>
                  </a:cubicBezTo>
                  <a:cubicBezTo>
                    <a:pt x="54" y="12"/>
                    <a:pt x="42" y="0"/>
                    <a:pt x="27" y="0"/>
                  </a:cubicBezTo>
                  <a:cubicBezTo>
                    <a:pt x="12" y="0"/>
                    <a:pt x="0" y="12"/>
                    <a:pt x="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7" name="Freeform 64">
              <a:extLst>
                <a:ext uri="{FF2B5EF4-FFF2-40B4-BE49-F238E27FC236}">
                  <a16:creationId xmlns:a16="http://schemas.microsoft.com/office/drawing/2014/main" id="{D09F4BFF-2C4D-4DCF-A71B-B771C10CF82F}"/>
                </a:ext>
              </a:extLst>
            </p:cNvPr>
            <p:cNvSpPr>
              <a:spLocks/>
            </p:cNvSpPr>
            <p:nvPr/>
          </p:nvSpPr>
          <p:spPr bwMode="auto">
            <a:xfrm>
              <a:off x="6420" y="3440"/>
              <a:ext cx="246" cy="87"/>
            </a:xfrm>
            <a:custGeom>
              <a:avLst/>
              <a:gdLst>
                <a:gd name="T0" fmla="*/ 311 w 331"/>
                <a:gd name="T1" fmla="*/ 31 h 116"/>
                <a:gd name="T2" fmla="*/ 311 w 331"/>
                <a:gd name="T3" fmla="*/ 31 h 116"/>
                <a:gd name="T4" fmla="*/ 236 w 331"/>
                <a:gd name="T5" fmla="*/ 6 h 116"/>
                <a:gd name="T6" fmla="*/ 192 w 331"/>
                <a:gd name="T7" fmla="*/ 1 h 116"/>
                <a:gd name="T8" fmla="*/ 165 w 331"/>
                <a:gd name="T9" fmla="*/ 0 h 116"/>
                <a:gd name="T10" fmla="*/ 135 w 331"/>
                <a:gd name="T11" fmla="*/ 1 h 116"/>
                <a:gd name="T12" fmla="*/ 90 w 331"/>
                <a:gd name="T13" fmla="*/ 7 h 116"/>
                <a:gd name="T14" fmla="*/ 15 w 331"/>
                <a:gd name="T15" fmla="*/ 34 h 116"/>
                <a:gd name="T16" fmla="*/ 0 w 331"/>
                <a:gd name="T17" fmla="*/ 58 h 116"/>
                <a:gd name="T18" fmla="*/ 165 w 331"/>
                <a:gd name="T19" fmla="*/ 116 h 116"/>
                <a:gd name="T20" fmla="*/ 331 w 331"/>
                <a:gd name="T21" fmla="*/ 58 h 116"/>
                <a:gd name="T22" fmla="*/ 311 w 331"/>
                <a:gd name="T23" fmla="*/ 3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1" h="116">
                  <a:moveTo>
                    <a:pt x="311" y="31"/>
                  </a:moveTo>
                  <a:lnTo>
                    <a:pt x="311" y="31"/>
                  </a:lnTo>
                  <a:cubicBezTo>
                    <a:pt x="295" y="20"/>
                    <a:pt x="268" y="11"/>
                    <a:pt x="236" y="6"/>
                  </a:cubicBezTo>
                  <a:cubicBezTo>
                    <a:pt x="223" y="4"/>
                    <a:pt x="208" y="2"/>
                    <a:pt x="192" y="1"/>
                  </a:cubicBezTo>
                  <a:cubicBezTo>
                    <a:pt x="183" y="1"/>
                    <a:pt x="174" y="0"/>
                    <a:pt x="165" y="0"/>
                  </a:cubicBezTo>
                  <a:cubicBezTo>
                    <a:pt x="155" y="0"/>
                    <a:pt x="145" y="1"/>
                    <a:pt x="135" y="1"/>
                  </a:cubicBezTo>
                  <a:cubicBezTo>
                    <a:pt x="119" y="2"/>
                    <a:pt x="104" y="4"/>
                    <a:pt x="90" y="7"/>
                  </a:cubicBezTo>
                  <a:cubicBezTo>
                    <a:pt x="57" y="13"/>
                    <a:pt x="31" y="22"/>
                    <a:pt x="15" y="34"/>
                  </a:cubicBezTo>
                  <a:cubicBezTo>
                    <a:pt x="5" y="41"/>
                    <a:pt x="0" y="50"/>
                    <a:pt x="0" y="58"/>
                  </a:cubicBezTo>
                  <a:cubicBezTo>
                    <a:pt x="0" y="90"/>
                    <a:pt x="74" y="116"/>
                    <a:pt x="165" y="116"/>
                  </a:cubicBezTo>
                  <a:cubicBezTo>
                    <a:pt x="257" y="116"/>
                    <a:pt x="331" y="90"/>
                    <a:pt x="331" y="58"/>
                  </a:cubicBezTo>
                  <a:cubicBezTo>
                    <a:pt x="331" y="48"/>
                    <a:pt x="324" y="39"/>
                    <a:pt x="311" y="31"/>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sp>
        <p:nvSpPr>
          <p:cNvPr id="49" name="TextBox 48">
            <a:extLst>
              <a:ext uri="{FF2B5EF4-FFF2-40B4-BE49-F238E27FC236}">
                <a16:creationId xmlns:a16="http://schemas.microsoft.com/office/drawing/2014/main" id="{230558FA-C727-472E-BA70-DB4BF0D07677}"/>
              </a:ext>
            </a:extLst>
          </p:cNvPr>
          <p:cNvSpPr txBox="1"/>
          <p:nvPr/>
        </p:nvSpPr>
        <p:spPr>
          <a:xfrm>
            <a:off x="9525608" y="2645178"/>
            <a:ext cx="771686" cy="276999"/>
          </a:xfrm>
          <a:prstGeom prst="rect">
            <a:avLst/>
          </a:prstGeom>
          <a:noFill/>
        </p:spPr>
        <p:txBody>
          <a:bodyPr wrap="none" lIns="182880" tIns="0" rIns="0" bIns="0" rtlCol="0">
            <a:spAutoFit/>
          </a:bodyPr>
          <a:lstStyle/>
          <a:p>
            <a:r>
              <a:rPr lang="en-US" dirty="0">
                <a:solidFill>
                  <a:schemeClr val="accent1"/>
                </a:solidFill>
                <a:latin typeface="+mj-lt"/>
              </a:rPr>
              <a:t>Retail</a:t>
            </a:r>
          </a:p>
        </p:txBody>
      </p:sp>
      <p:sp>
        <p:nvSpPr>
          <p:cNvPr id="50" name="TextBox 49">
            <a:extLst>
              <a:ext uri="{FF2B5EF4-FFF2-40B4-BE49-F238E27FC236}">
                <a16:creationId xmlns:a16="http://schemas.microsoft.com/office/drawing/2014/main" id="{1BB06D55-F257-4A64-88D4-8989856A0008}"/>
              </a:ext>
            </a:extLst>
          </p:cNvPr>
          <p:cNvSpPr txBox="1"/>
          <p:nvPr/>
        </p:nvSpPr>
        <p:spPr>
          <a:xfrm>
            <a:off x="9525607" y="3867547"/>
            <a:ext cx="1892051" cy="443198"/>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Basic phone, medium screen </a:t>
            </a:r>
          </a:p>
        </p:txBody>
      </p:sp>
      <p:grpSp>
        <p:nvGrpSpPr>
          <p:cNvPr id="51" name="Group 50">
            <a:extLst>
              <a:ext uri="{FF2B5EF4-FFF2-40B4-BE49-F238E27FC236}">
                <a16:creationId xmlns:a16="http://schemas.microsoft.com/office/drawing/2014/main" id="{D3FD2974-09AA-4143-9951-07D87B0BB3E0}"/>
              </a:ext>
              <a:ext uri="{C183D7F6-B498-43B3-948B-1728B52AA6E4}">
                <adec:decorative xmlns:adec="http://schemas.microsoft.com/office/drawing/2017/decorative" val="1"/>
              </a:ext>
            </a:extLst>
          </p:cNvPr>
          <p:cNvGrpSpPr/>
          <p:nvPr/>
        </p:nvGrpSpPr>
        <p:grpSpPr>
          <a:xfrm>
            <a:off x="9716218" y="2004005"/>
            <a:ext cx="489461" cy="507067"/>
            <a:chOff x="10753476" y="-74817"/>
            <a:chExt cx="441326" cy="457201"/>
          </a:xfrm>
        </p:grpSpPr>
        <p:sp>
          <p:nvSpPr>
            <p:cNvPr id="53" name="Freeform 5">
              <a:extLst>
                <a:ext uri="{FF2B5EF4-FFF2-40B4-BE49-F238E27FC236}">
                  <a16:creationId xmlns:a16="http://schemas.microsoft.com/office/drawing/2014/main" id="{5C3AA996-6CE5-4290-BED3-0243F0044F1F}"/>
                </a:ext>
              </a:extLst>
            </p:cNvPr>
            <p:cNvSpPr>
              <a:spLocks noEditPoints="1"/>
            </p:cNvSpPr>
            <p:nvPr/>
          </p:nvSpPr>
          <p:spPr bwMode="auto">
            <a:xfrm>
              <a:off x="10770939" y="145846"/>
              <a:ext cx="407988" cy="236538"/>
            </a:xfrm>
            <a:custGeom>
              <a:avLst/>
              <a:gdLst>
                <a:gd name="T0" fmla="*/ 41 w 346"/>
                <a:gd name="T1" fmla="*/ 173 h 200"/>
                <a:gd name="T2" fmla="*/ 41 w 346"/>
                <a:gd name="T3" fmla="*/ 173 h 200"/>
                <a:gd name="T4" fmla="*/ 40 w 346"/>
                <a:gd name="T5" fmla="*/ 67 h 200"/>
                <a:gd name="T6" fmla="*/ 306 w 346"/>
                <a:gd name="T7" fmla="*/ 67 h 200"/>
                <a:gd name="T8" fmla="*/ 307 w 346"/>
                <a:gd name="T9" fmla="*/ 173 h 200"/>
                <a:gd name="T10" fmla="*/ 41 w 346"/>
                <a:gd name="T11" fmla="*/ 173 h 200"/>
                <a:gd name="T12" fmla="*/ 306 w 346"/>
                <a:gd name="T13" fmla="*/ 0 h 200"/>
                <a:gd name="T14" fmla="*/ 306 w 346"/>
                <a:gd name="T15" fmla="*/ 0 h 200"/>
                <a:gd name="T16" fmla="*/ 279 w 346"/>
                <a:gd name="T17" fmla="*/ 27 h 200"/>
                <a:gd name="T18" fmla="*/ 253 w 346"/>
                <a:gd name="T19" fmla="*/ 0 h 200"/>
                <a:gd name="T20" fmla="*/ 226 w 346"/>
                <a:gd name="T21" fmla="*/ 27 h 200"/>
                <a:gd name="T22" fmla="*/ 199 w 346"/>
                <a:gd name="T23" fmla="*/ 0 h 200"/>
                <a:gd name="T24" fmla="*/ 173 w 346"/>
                <a:gd name="T25" fmla="*/ 27 h 200"/>
                <a:gd name="T26" fmla="*/ 146 w 346"/>
                <a:gd name="T27" fmla="*/ 0 h 200"/>
                <a:gd name="T28" fmla="*/ 120 w 346"/>
                <a:gd name="T29" fmla="*/ 27 h 200"/>
                <a:gd name="T30" fmla="*/ 93 w 346"/>
                <a:gd name="T31" fmla="*/ 0 h 200"/>
                <a:gd name="T32" fmla="*/ 66 w 346"/>
                <a:gd name="T33" fmla="*/ 27 h 200"/>
                <a:gd name="T34" fmla="*/ 40 w 346"/>
                <a:gd name="T35" fmla="*/ 0 h 200"/>
                <a:gd name="T36" fmla="*/ 13 w 346"/>
                <a:gd name="T37" fmla="*/ 27 h 200"/>
                <a:gd name="T38" fmla="*/ 0 w 346"/>
                <a:gd name="T39" fmla="*/ 23 h 200"/>
                <a:gd name="T40" fmla="*/ 0 w 346"/>
                <a:gd name="T41" fmla="*/ 200 h 200"/>
                <a:gd name="T42" fmla="*/ 346 w 346"/>
                <a:gd name="T43" fmla="*/ 200 h 200"/>
                <a:gd name="T44" fmla="*/ 346 w 346"/>
                <a:gd name="T45" fmla="*/ 23 h 200"/>
                <a:gd name="T46" fmla="*/ 333 w 346"/>
                <a:gd name="T47" fmla="*/ 27 h 200"/>
                <a:gd name="T48" fmla="*/ 306 w 346"/>
                <a:gd name="T49"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6" h="200">
                  <a:moveTo>
                    <a:pt x="41" y="173"/>
                  </a:moveTo>
                  <a:lnTo>
                    <a:pt x="41" y="173"/>
                  </a:lnTo>
                  <a:lnTo>
                    <a:pt x="40" y="67"/>
                  </a:lnTo>
                  <a:lnTo>
                    <a:pt x="306" y="67"/>
                  </a:lnTo>
                  <a:lnTo>
                    <a:pt x="307" y="173"/>
                  </a:lnTo>
                  <a:lnTo>
                    <a:pt x="41" y="173"/>
                  </a:lnTo>
                  <a:close/>
                  <a:moveTo>
                    <a:pt x="306" y="0"/>
                  </a:moveTo>
                  <a:lnTo>
                    <a:pt x="306" y="0"/>
                  </a:lnTo>
                  <a:cubicBezTo>
                    <a:pt x="306" y="15"/>
                    <a:pt x="294" y="27"/>
                    <a:pt x="279" y="27"/>
                  </a:cubicBezTo>
                  <a:cubicBezTo>
                    <a:pt x="265" y="27"/>
                    <a:pt x="253" y="15"/>
                    <a:pt x="253" y="0"/>
                  </a:cubicBezTo>
                  <a:cubicBezTo>
                    <a:pt x="253" y="15"/>
                    <a:pt x="241" y="27"/>
                    <a:pt x="226" y="27"/>
                  </a:cubicBezTo>
                  <a:cubicBezTo>
                    <a:pt x="211" y="27"/>
                    <a:pt x="200" y="15"/>
                    <a:pt x="199" y="0"/>
                  </a:cubicBezTo>
                  <a:cubicBezTo>
                    <a:pt x="199" y="15"/>
                    <a:pt x="187" y="27"/>
                    <a:pt x="173" y="27"/>
                  </a:cubicBezTo>
                  <a:cubicBezTo>
                    <a:pt x="158" y="27"/>
                    <a:pt x="146" y="15"/>
                    <a:pt x="146" y="0"/>
                  </a:cubicBezTo>
                  <a:cubicBezTo>
                    <a:pt x="146" y="15"/>
                    <a:pt x="134" y="27"/>
                    <a:pt x="120" y="27"/>
                  </a:cubicBezTo>
                  <a:cubicBezTo>
                    <a:pt x="105" y="27"/>
                    <a:pt x="93" y="15"/>
                    <a:pt x="93" y="0"/>
                  </a:cubicBezTo>
                  <a:cubicBezTo>
                    <a:pt x="93" y="15"/>
                    <a:pt x="81" y="27"/>
                    <a:pt x="66" y="27"/>
                  </a:cubicBezTo>
                  <a:cubicBezTo>
                    <a:pt x="52" y="27"/>
                    <a:pt x="40" y="15"/>
                    <a:pt x="40" y="0"/>
                  </a:cubicBezTo>
                  <a:cubicBezTo>
                    <a:pt x="39" y="15"/>
                    <a:pt x="28" y="27"/>
                    <a:pt x="13" y="27"/>
                  </a:cubicBezTo>
                  <a:cubicBezTo>
                    <a:pt x="8" y="27"/>
                    <a:pt x="4" y="25"/>
                    <a:pt x="0" y="23"/>
                  </a:cubicBezTo>
                  <a:lnTo>
                    <a:pt x="0" y="200"/>
                  </a:lnTo>
                  <a:lnTo>
                    <a:pt x="346" y="200"/>
                  </a:lnTo>
                  <a:lnTo>
                    <a:pt x="346" y="23"/>
                  </a:lnTo>
                  <a:cubicBezTo>
                    <a:pt x="342" y="25"/>
                    <a:pt x="338" y="27"/>
                    <a:pt x="333" y="27"/>
                  </a:cubicBezTo>
                  <a:cubicBezTo>
                    <a:pt x="318" y="27"/>
                    <a:pt x="306" y="15"/>
                    <a:pt x="306"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6">
              <a:extLst>
                <a:ext uri="{FF2B5EF4-FFF2-40B4-BE49-F238E27FC236}">
                  <a16:creationId xmlns:a16="http://schemas.microsoft.com/office/drawing/2014/main" id="{2E70FAB1-B47A-44B2-B2BB-8F4AB8D73571}"/>
                </a:ext>
              </a:extLst>
            </p:cNvPr>
            <p:cNvSpPr>
              <a:spLocks/>
            </p:cNvSpPr>
            <p:nvPr/>
          </p:nvSpPr>
          <p:spPr bwMode="auto">
            <a:xfrm>
              <a:off x="10753476" y="114096"/>
              <a:ext cx="65088" cy="63500"/>
            </a:xfrm>
            <a:custGeom>
              <a:avLst/>
              <a:gdLst>
                <a:gd name="T0" fmla="*/ 54 w 54"/>
                <a:gd name="T1" fmla="*/ 0 h 53"/>
                <a:gd name="T2" fmla="*/ 54 w 54"/>
                <a:gd name="T3" fmla="*/ 0 h 53"/>
                <a:gd name="T4" fmla="*/ 54 w 54"/>
                <a:gd name="T5" fmla="*/ 26 h 53"/>
                <a:gd name="T6" fmla="*/ 54 w 54"/>
                <a:gd name="T7" fmla="*/ 26 h 53"/>
                <a:gd name="T8" fmla="*/ 27 w 54"/>
                <a:gd name="T9" fmla="*/ 53 h 53"/>
                <a:gd name="T10" fmla="*/ 14 w 54"/>
                <a:gd name="T11" fmla="*/ 49 h 53"/>
                <a:gd name="T12" fmla="*/ 0 w 54"/>
                <a:gd name="T13" fmla="*/ 26 h 53"/>
                <a:gd name="T14" fmla="*/ 0 w 54"/>
                <a:gd name="T15" fmla="*/ 0 h 53"/>
                <a:gd name="T16" fmla="*/ 54 w 54"/>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3">
                  <a:moveTo>
                    <a:pt x="54" y="0"/>
                  </a:moveTo>
                  <a:lnTo>
                    <a:pt x="54" y="0"/>
                  </a:lnTo>
                  <a:lnTo>
                    <a:pt x="54" y="26"/>
                  </a:lnTo>
                  <a:lnTo>
                    <a:pt x="54" y="26"/>
                  </a:lnTo>
                  <a:cubicBezTo>
                    <a:pt x="53" y="41"/>
                    <a:pt x="42" y="53"/>
                    <a:pt x="27" y="53"/>
                  </a:cubicBezTo>
                  <a:cubicBezTo>
                    <a:pt x="22" y="53"/>
                    <a:pt x="18" y="51"/>
                    <a:pt x="14" y="49"/>
                  </a:cubicBezTo>
                  <a:cubicBezTo>
                    <a:pt x="6" y="45"/>
                    <a:pt x="0" y="36"/>
                    <a:pt x="0" y="26"/>
                  </a:cubicBezTo>
                  <a:lnTo>
                    <a:pt x="0" y="0"/>
                  </a:lnTo>
                  <a:lnTo>
                    <a:pt x="54"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7">
              <a:extLst>
                <a:ext uri="{FF2B5EF4-FFF2-40B4-BE49-F238E27FC236}">
                  <a16:creationId xmlns:a16="http://schemas.microsoft.com/office/drawing/2014/main" id="{DF9E6D7E-C266-444D-BBBB-3DE9832E6297}"/>
                </a:ext>
              </a:extLst>
            </p:cNvPr>
            <p:cNvSpPr>
              <a:spLocks/>
            </p:cNvSpPr>
            <p:nvPr/>
          </p:nvSpPr>
          <p:spPr bwMode="auto">
            <a:xfrm>
              <a:off x="10818564" y="114096"/>
              <a:ext cx="61913" cy="63500"/>
            </a:xfrm>
            <a:custGeom>
              <a:avLst/>
              <a:gdLst>
                <a:gd name="T0" fmla="*/ 53 w 53"/>
                <a:gd name="T1" fmla="*/ 0 h 53"/>
                <a:gd name="T2" fmla="*/ 53 w 53"/>
                <a:gd name="T3" fmla="*/ 0 h 53"/>
                <a:gd name="T4" fmla="*/ 53 w 53"/>
                <a:gd name="T5" fmla="*/ 26 h 53"/>
                <a:gd name="T6" fmla="*/ 53 w 53"/>
                <a:gd name="T7" fmla="*/ 26 h 53"/>
                <a:gd name="T8" fmla="*/ 26 w 53"/>
                <a:gd name="T9" fmla="*/ 53 h 53"/>
                <a:gd name="T10" fmla="*/ 0 w 53"/>
                <a:gd name="T11" fmla="*/ 26 h 53"/>
                <a:gd name="T12" fmla="*/ 0 w 53"/>
                <a:gd name="T13" fmla="*/ 26 h 53"/>
                <a:gd name="T14" fmla="*/ 0 w 53"/>
                <a:gd name="T15" fmla="*/ 0 h 53"/>
                <a:gd name="T16" fmla="*/ 53 w 53"/>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53">
                  <a:moveTo>
                    <a:pt x="53" y="0"/>
                  </a:moveTo>
                  <a:lnTo>
                    <a:pt x="53" y="0"/>
                  </a:lnTo>
                  <a:lnTo>
                    <a:pt x="53" y="26"/>
                  </a:lnTo>
                  <a:lnTo>
                    <a:pt x="53" y="26"/>
                  </a:lnTo>
                  <a:cubicBezTo>
                    <a:pt x="53" y="41"/>
                    <a:pt x="41" y="53"/>
                    <a:pt x="26" y="53"/>
                  </a:cubicBezTo>
                  <a:cubicBezTo>
                    <a:pt x="12" y="53"/>
                    <a:pt x="0" y="41"/>
                    <a:pt x="0" y="26"/>
                  </a:cubicBezTo>
                  <a:lnTo>
                    <a:pt x="0" y="26"/>
                  </a:lnTo>
                  <a:lnTo>
                    <a:pt x="0" y="0"/>
                  </a:lnTo>
                  <a:lnTo>
                    <a:pt x="53"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8">
              <a:extLst>
                <a:ext uri="{FF2B5EF4-FFF2-40B4-BE49-F238E27FC236}">
                  <a16:creationId xmlns:a16="http://schemas.microsoft.com/office/drawing/2014/main" id="{6421BACF-234B-4F0A-97DF-0DB29320CC0B}"/>
                </a:ext>
              </a:extLst>
            </p:cNvPr>
            <p:cNvSpPr>
              <a:spLocks/>
            </p:cNvSpPr>
            <p:nvPr/>
          </p:nvSpPr>
          <p:spPr bwMode="auto">
            <a:xfrm>
              <a:off x="10818564" y="114096"/>
              <a:ext cx="0" cy="31750"/>
            </a:xfrm>
            <a:custGeom>
              <a:avLst/>
              <a:gdLst>
                <a:gd name="T0" fmla="*/ 0 h 26"/>
                <a:gd name="T1" fmla="*/ 0 h 26"/>
                <a:gd name="T2" fmla="*/ 0 h 26"/>
                <a:gd name="T3" fmla="*/ 26 h 26"/>
                <a:gd name="T4" fmla="*/ 26 h 26"/>
                <a:gd name="T5" fmla="*/ 0 h 26"/>
              </a:gdLst>
              <a:ahLst/>
              <a:cxnLst>
                <a:cxn ang="0">
                  <a:pos x="0" y="T0"/>
                </a:cxn>
                <a:cxn ang="0">
                  <a:pos x="0" y="T1"/>
                </a:cxn>
                <a:cxn ang="0">
                  <a:pos x="0" y="T2"/>
                </a:cxn>
                <a:cxn ang="0">
                  <a:pos x="0" y="T3"/>
                </a:cxn>
                <a:cxn ang="0">
                  <a:pos x="0" y="T4"/>
                </a:cxn>
                <a:cxn ang="0">
                  <a:pos x="0" y="T5"/>
                </a:cxn>
              </a:cxnLst>
              <a:rect l="0" t="0" r="r" b="b"/>
              <a:pathLst>
                <a:path h="26">
                  <a:moveTo>
                    <a:pt x="0" y="0"/>
                  </a:moveTo>
                  <a:lnTo>
                    <a:pt x="0" y="0"/>
                  </a:lnTo>
                  <a:lnTo>
                    <a:pt x="0" y="0"/>
                  </a:lnTo>
                  <a:lnTo>
                    <a:pt x="0" y="26"/>
                  </a:lnTo>
                  <a:lnTo>
                    <a:pt x="0" y="26"/>
                  </a:lnTo>
                  <a:lnTo>
                    <a:pt x="0"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9">
              <a:extLst>
                <a:ext uri="{FF2B5EF4-FFF2-40B4-BE49-F238E27FC236}">
                  <a16:creationId xmlns:a16="http://schemas.microsoft.com/office/drawing/2014/main" id="{B37D7870-A54A-4DFA-AA94-4610DDB76AA1}"/>
                </a:ext>
              </a:extLst>
            </p:cNvPr>
            <p:cNvSpPr>
              <a:spLocks/>
            </p:cNvSpPr>
            <p:nvPr/>
          </p:nvSpPr>
          <p:spPr bwMode="auto">
            <a:xfrm>
              <a:off x="10818564" y="145846"/>
              <a:ext cx="0" cy="0"/>
            </a:xfrm>
            <a:custGeom>
              <a:avLst/>
              <a:gdLst/>
              <a:ahLst/>
              <a:cxnLst>
                <a:cxn ang="0">
                  <a:pos x="0" y="0"/>
                </a:cxn>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lnTo>
                    <a:pt x="0"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10">
              <a:extLst>
                <a:ext uri="{FF2B5EF4-FFF2-40B4-BE49-F238E27FC236}">
                  <a16:creationId xmlns:a16="http://schemas.microsoft.com/office/drawing/2014/main" id="{33CD2200-C9DE-4609-AE31-C903C4B8DD24}"/>
                </a:ext>
              </a:extLst>
            </p:cNvPr>
            <p:cNvSpPr>
              <a:spLocks/>
            </p:cNvSpPr>
            <p:nvPr/>
          </p:nvSpPr>
          <p:spPr bwMode="auto">
            <a:xfrm>
              <a:off x="10880476" y="114096"/>
              <a:ext cx="61913" cy="63500"/>
            </a:xfrm>
            <a:custGeom>
              <a:avLst/>
              <a:gdLst>
                <a:gd name="T0" fmla="*/ 53 w 53"/>
                <a:gd name="T1" fmla="*/ 0 h 53"/>
                <a:gd name="T2" fmla="*/ 53 w 53"/>
                <a:gd name="T3" fmla="*/ 0 h 53"/>
                <a:gd name="T4" fmla="*/ 53 w 53"/>
                <a:gd name="T5" fmla="*/ 26 h 53"/>
                <a:gd name="T6" fmla="*/ 53 w 53"/>
                <a:gd name="T7" fmla="*/ 26 h 53"/>
                <a:gd name="T8" fmla="*/ 26 w 53"/>
                <a:gd name="T9" fmla="*/ 53 h 53"/>
                <a:gd name="T10" fmla="*/ 0 w 53"/>
                <a:gd name="T11" fmla="*/ 26 h 53"/>
                <a:gd name="T12" fmla="*/ 0 w 53"/>
                <a:gd name="T13" fmla="*/ 26 h 53"/>
                <a:gd name="T14" fmla="*/ 0 w 53"/>
                <a:gd name="T15" fmla="*/ 0 h 53"/>
                <a:gd name="T16" fmla="*/ 53 w 53"/>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53">
                  <a:moveTo>
                    <a:pt x="53" y="0"/>
                  </a:moveTo>
                  <a:lnTo>
                    <a:pt x="53" y="0"/>
                  </a:lnTo>
                  <a:lnTo>
                    <a:pt x="53" y="26"/>
                  </a:lnTo>
                  <a:lnTo>
                    <a:pt x="53" y="26"/>
                  </a:lnTo>
                  <a:cubicBezTo>
                    <a:pt x="53" y="41"/>
                    <a:pt x="41" y="53"/>
                    <a:pt x="26" y="53"/>
                  </a:cubicBezTo>
                  <a:cubicBezTo>
                    <a:pt x="12" y="53"/>
                    <a:pt x="0" y="41"/>
                    <a:pt x="0" y="26"/>
                  </a:cubicBezTo>
                  <a:cubicBezTo>
                    <a:pt x="0" y="26"/>
                    <a:pt x="0" y="26"/>
                    <a:pt x="0" y="26"/>
                  </a:cubicBezTo>
                  <a:lnTo>
                    <a:pt x="0" y="0"/>
                  </a:lnTo>
                  <a:lnTo>
                    <a:pt x="53"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11">
              <a:extLst>
                <a:ext uri="{FF2B5EF4-FFF2-40B4-BE49-F238E27FC236}">
                  <a16:creationId xmlns:a16="http://schemas.microsoft.com/office/drawing/2014/main" id="{4C0170C0-45F3-4BD6-A3CA-A335B0768EFD}"/>
                </a:ext>
              </a:extLst>
            </p:cNvPr>
            <p:cNvSpPr>
              <a:spLocks/>
            </p:cNvSpPr>
            <p:nvPr/>
          </p:nvSpPr>
          <p:spPr bwMode="auto">
            <a:xfrm>
              <a:off x="10880476" y="114096"/>
              <a:ext cx="0" cy="31750"/>
            </a:xfrm>
            <a:custGeom>
              <a:avLst/>
              <a:gdLst>
                <a:gd name="T0" fmla="*/ 26 h 26"/>
                <a:gd name="T1" fmla="*/ 26 h 26"/>
                <a:gd name="T2" fmla="*/ 0 h 26"/>
                <a:gd name="T3" fmla="*/ 0 h 26"/>
                <a:gd name="T4" fmla="*/ 26 h 26"/>
                <a:gd name="T5" fmla="*/ 26 h 26"/>
              </a:gdLst>
              <a:ahLst/>
              <a:cxnLst>
                <a:cxn ang="0">
                  <a:pos x="0" y="T0"/>
                </a:cxn>
                <a:cxn ang="0">
                  <a:pos x="0" y="T1"/>
                </a:cxn>
                <a:cxn ang="0">
                  <a:pos x="0" y="T2"/>
                </a:cxn>
                <a:cxn ang="0">
                  <a:pos x="0" y="T3"/>
                </a:cxn>
                <a:cxn ang="0">
                  <a:pos x="0" y="T4"/>
                </a:cxn>
                <a:cxn ang="0">
                  <a:pos x="0" y="T5"/>
                </a:cxn>
              </a:cxnLst>
              <a:rect l="0" t="0" r="r" b="b"/>
              <a:pathLst>
                <a:path h="26">
                  <a:moveTo>
                    <a:pt x="0" y="26"/>
                  </a:moveTo>
                  <a:lnTo>
                    <a:pt x="0" y="26"/>
                  </a:lnTo>
                  <a:lnTo>
                    <a:pt x="0" y="0"/>
                  </a:lnTo>
                  <a:lnTo>
                    <a:pt x="0" y="0"/>
                  </a:lnTo>
                  <a:lnTo>
                    <a:pt x="0" y="26"/>
                  </a:lnTo>
                  <a:lnTo>
                    <a:pt x="0" y="26"/>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12">
              <a:extLst>
                <a:ext uri="{FF2B5EF4-FFF2-40B4-BE49-F238E27FC236}">
                  <a16:creationId xmlns:a16="http://schemas.microsoft.com/office/drawing/2014/main" id="{E8A0EC72-8867-4F9A-A073-7D9570BDFBB3}"/>
                </a:ext>
              </a:extLst>
            </p:cNvPr>
            <p:cNvSpPr>
              <a:spLocks/>
            </p:cNvSpPr>
            <p:nvPr/>
          </p:nvSpPr>
          <p:spPr bwMode="auto">
            <a:xfrm>
              <a:off x="10880476" y="145846"/>
              <a:ext cx="0" cy="0"/>
            </a:xfrm>
            <a:custGeom>
              <a:avLst/>
              <a:gdLst/>
              <a:ahLst/>
              <a:cxnLst>
                <a:cxn ang="0">
                  <a:pos x="0" y="0"/>
                </a:cxn>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lnTo>
                    <a:pt x="0"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13">
              <a:extLst>
                <a:ext uri="{FF2B5EF4-FFF2-40B4-BE49-F238E27FC236}">
                  <a16:creationId xmlns:a16="http://schemas.microsoft.com/office/drawing/2014/main" id="{82506F39-8D64-4892-ACC8-ECFD6FBC13CA}"/>
                </a:ext>
              </a:extLst>
            </p:cNvPr>
            <p:cNvSpPr>
              <a:spLocks/>
            </p:cNvSpPr>
            <p:nvPr/>
          </p:nvSpPr>
          <p:spPr bwMode="auto">
            <a:xfrm>
              <a:off x="10942389" y="114096"/>
              <a:ext cx="63500" cy="63500"/>
            </a:xfrm>
            <a:custGeom>
              <a:avLst/>
              <a:gdLst>
                <a:gd name="T0" fmla="*/ 53 w 53"/>
                <a:gd name="T1" fmla="*/ 26 h 53"/>
                <a:gd name="T2" fmla="*/ 53 w 53"/>
                <a:gd name="T3" fmla="*/ 26 h 53"/>
                <a:gd name="T4" fmla="*/ 27 w 53"/>
                <a:gd name="T5" fmla="*/ 53 h 53"/>
                <a:gd name="T6" fmla="*/ 0 w 53"/>
                <a:gd name="T7" fmla="*/ 26 h 53"/>
                <a:gd name="T8" fmla="*/ 0 w 53"/>
                <a:gd name="T9" fmla="*/ 26 h 53"/>
                <a:gd name="T10" fmla="*/ 0 w 53"/>
                <a:gd name="T11" fmla="*/ 0 h 53"/>
                <a:gd name="T12" fmla="*/ 53 w 53"/>
                <a:gd name="T13" fmla="*/ 0 h 53"/>
                <a:gd name="T14" fmla="*/ 53 w 53"/>
                <a:gd name="T15" fmla="*/ 26 h 53"/>
                <a:gd name="T16" fmla="*/ 53 w 53"/>
                <a:gd name="T17" fmla="*/ 2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53">
                  <a:moveTo>
                    <a:pt x="53" y="26"/>
                  </a:moveTo>
                  <a:lnTo>
                    <a:pt x="53" y="26"/>
                  </a:lnTo>
                  <a:cubicBezTo>
                    <a:pt x="53" y="41"/>
                    <a:pt x="41" y="53"/>
                    <a:pt x="27" y="53"/>
                  </a:cubicBezTo>
                  <a:cubicBezTo>
                    <a:pt x="12" y="53"/>
                    <a:pt x="0" y="41"/>
                    <a:pt x="0" y="26"/>
                  </a:cubicBezTo>
                  <a:lnTo>
                    <a:pt x="0" y="26"/>
                  </a:lnTo>
                  <a:lnTo>
                    <a:pt x="0" y="0"/>
                  </a:lnTo>
                  <a:lnTo>
                    <a:pt x="53" y="0"/>
                  </a:lnTo>
                  <a:lnTo>
                    <a:pt x="53" y="26"/>
                  </a:lnTo>
                  <a:cubicBezTo>
                    <a:pt x="53" y="26"/>
                    <a:pt x="53" y="26"/>
                    <a:pt x="53" y="2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14">
              <a:extLst>
                <a:ext uri="{FF2B5EF4-FFF2-40B4-BE49-F238E27FC236}">
                  <a16:creationId xmlns:a16="http://schemas.microsoft.com/office/drawing/2014/main" id="{71D15EE6-412D-46AF-81CB-DAF93C53EFB1}"/>
                </a:ext>
              </a:extLst>
            </p:cNvPr>
            <p:cNvSpPr>
              <a:spLocks/>
            </p:cNvSpPr>
            <p:nvPr/>
          </p:nvSpPr>
          <p:spPr bwMode="auto">
            <a:xfrm>
              <a:off x="10942389" y="114096"/>
              <a:ext cx="0" cy="31750"/>
            </a:xfrm>
            <a:custGeom>
              <a:avLst/>
              <a:gdLst>
                <a:gd name="T0" fmla="*/ 26 h 26"/>
                <a:gd name="T1" fmla="*/ 26 h 26"/>
                <a:gd name="T2" fmla="*/ 0 h 26"/>
                <a:gd name="T3" fmla="*/ 0 h 26"/>
                <a:gd name="T4" fmla="*/ 26 h 26"/>
                <a:gd name="T5" fmla="*/ 26 h 26"/>
              </a:gdLst>
              <a:ahLst/>
              <a:cxnLst>
                <a:cxn ang="0">
                  <a:pos x="0" y="T0"/>
                </a:cxn>
                <a:cxn ang="0">
                  <a:pos x="0" y="T1"/>
                </a:cxn>
                <a:cxn ang="0">
                  <a:pos x="0" y="T2"/>
                </a:cxn>
                <a:cxn ang="0">
                  <a:pos x="0" y="T3"/>
                </a:cxn>
                <a:cxn ang="0">
                  <a:pos x="0" y="T4"/>
                </a:cxn>
                <a:cxn ang="0">
                  <a:pos x="0" y="T5"/>
                </a:cxn>
              </a:cxnLst>
              <a:rect l="0" t="0" r="r" b="b"/>
              <a:pathLst>
                <a:path h="26">
                  <a:moveTo>
                    <a:pt x="0" y="26"/>
                  </a:moveTo>
                  <a:lnTo>
                    <a:pt x="0" y="26"/>
                  </a:lnTo>
                  <a:lnTo>
                    <a:pt x="0" y="0"/>
                  </a:lnTo>
                  <a:lnTo>
                    <a:pt x="0" y="0"/>
                  </a:lnTo>
                  <a:lnTo>
                    <a:pt x="0" y="26"/>
                  </a:lnTo>
                  <a:lnTo>
                    <a:pt x="0" y="26"/>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15">
              <a:extLst>
                <a:ext uri="{FF2B5EF4-FFF2-40B4-BE49-F238E27FC236}">
                  <a16:creationId xmlns:a16="http://schemas.microsoft.com/office/drawing/2014/main" id="{30A5F5FB-69CE-4DC8-A67C-40F5C87DD7A3}"/>
                </a:ext>
              </a:extLst>
            </p:cNvPr>
            <p:cNvSpPr>
              <a:spLocks/>
            </p:cNvSpPr>
            <p:nvPr/>
          </p:nvSpPr>
          <p:spPr bwMode="auto">
            <a:xfrm>
              <a:off x="10942389" y="145846"/>
              <a:ext cx="0" cy="0"/>
            </a:xfrm>
            <a:custGeom>
              <a:avLst/>
              <a:gdLst/>
              <a:ahLst/>
              <a:cxnLst>
                <a:cxn ang="0">
                  <a:pos x="0" y="0"/>
                </a:cxn>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lnTo>
                    <a:pt x="0"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16">
              <a:extLst>
                <a:ext uri="{FF2B5EF4-FFF2-40B4-BE49-F238E27FC236}">
                  <a16:creationId xmlns:a16="http://schemas.microsoft.com/office/drawing/2014/main" id="{88F7A1D2-9FCB-459F-8B28-1E480A124F56}"/>
                </a:ext>
              </a:extLst>
            </p:cNvPr>
            <p:cNvSpPr>
              <a:spLocks/>
            </p:cNvSpPr>
            <p:nvPr/>
          </p:nvSpPr>
          <p:spPr bwMode="auto">
            <a:xfrm>
              <a:off x="11007476" y="114096"/>
              <a:ext cx="61913" cy="63500"/>
            </a:xfrm>
            <a:custGeom>
              <a:avLst/>
              <a:gdLst>
                <a:gd name="T0" fmla="*/ 53 w 53"/>
                <a:gd name="T1" fmla="*/ 0 h 53"/>
                <a:gd name="T2" fmla="*/ 53 w 53"/>
                <a:gd name="T3" fmla="*/ 0 h 53"/>
                <a:gd name="T4" fmla="*/ 53 w 53"/>
                <a:gd name="T5" fmla="*/ 26 h 53"/>
                <a:gd name="T6" fmla="*/ 53 w 53"/>
                <a:gd name="T7" fmla="*/ 26 h 53"/>
                <a:gd name="T8" fmla="*/ 26 w 53"/>
                <a:gd name="T9" fmla="*/ 53 h 53"/>
                <a:gd name="T10" fmla="*/ 0 w 53"/>
                <a:gd name="T11" fmla="*/ 26 h 53"/>
                <a:gd name="T12" fmla="*/ 0 w 53"/>
                <a:gd name="T13" fmla="*/ 26 h 53"/>
                <a:gd name="T14" fmla="*/ 0 w 53"/>
                <a:gd name="T15" fmla="*/ 0 h 53"/>
                <a:gd name="T16" fmla="*/ 53 w 53"/>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53">
                  <a:moveTo>
                    <a:pt x="53" y="0"/>
                  </a:moveTo>
                  <a:lnTo>
                    <a:pt x="53" y="0"/>
                  </a:lnTo>
                  <a:lnTo>
                    <a:pt x="53" y="26"/>
                  </a:lnTo>
                  <a:lnTo>
                    <a:pt x="53" y="26"/>
                  </a:lnTo>
                  <a:cubicBezTo>
                    <a:pt x="53" y="41"/>
                    <a:pt x="41" y="53"/>
                    <a:pt x="26" y="53"/>
                  </a:cubicBezTo>
                  <a:cubicBezTo>
                    <a:pt x="12" y="53"/>
                    <a:pt x="0" y="41"/>
                    <a:pt x="0" y="26"/>
                  </a:cubicBezTo>
                  <a:lnTo>
                    <a:pt x="0" y="26"/>
                  </a:lnTo>
                  <a:lnTo>
                    <a:pt x="0" y="0"/>
                  </a:lnTo>
                  <a:lnTo>
                    <a:pt x="53"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17">
              <a:extLst>
                <a:ext uri="{FF2B5EF4-FFF2-40B4-BE49-F238E27FC236}">
                  <a16:creationId xmlns:a16="http://schemas.microsoft.com/office/drawing/2014/main" id="{7FA92021-F976-46B6-A85A-E236CCBD106C}"/>
                </a:ext>
              </a:extLst>
            </p:cNvPr>
            <p:cNvSpPr>
              <a:spLocks/>
            </p:cNvSpPr>
            <p:nvPr/>
          </p:nvSpPr>
          <p:spPr bwMode="auto">
            <a:xfrm>
              <a:off x="11005889" y="114096"/>
              <a:ext cx="0" cy="31750"/>
            </a:xfrm>
            <a:custGeom>
              <a:avLst/>
              <a:gdLst>
                <a:gd name="T0" fmla="*/ 26 h 26"/>
                <a:gd name="T1" fmla="*/ 26 h 26"/>
                <a:gd name="T2" fmla="*/ 0 h 26"/>
                <a:gd name="T3" fmla="*/ 0 h 26"/>
                <a:gd name="T4" fmla="*/ 26 h 26"/>
                <a:gd name="T5" fmla="*/ 26 h 26"/>
              </a:gdLst>
              <a:ahLst/>
              <a:cxnLst>
                <a:cxn ang="0">
                  <a:pos x="0" y="T0"/>
                </a:cxn>
                <a:cxn ang="0">
                  <a:pos x="0" y="T1"/>
                </a:cxn>
                <a:cxn ang="0">
                  <a:pos x="0" y="T2"/>
                </a:cxn>
                <a:cxn ang="0">
                  <a:pos x="0" y="T3"/>
                </a:cxn>
                <a:cxn ang="0">
                  <a:pos x="0" y="T4"/>
                </a:cxn>
                <a:cxn ang="0">
                  <a:pos x="0" y="T5"/>
                </a:cxn>
              </a:cxnLst>
              <a:rect l="0" t="0" r="r" b="b"/>
              <a:pathLst>
                <a:path h="26">
                  <a:moveTo>
                    <a:pt x="0" y="26"/>
                  </a:moveTo>
                  <a:lnTo>
                    <a:pt x="0" y="26"/>
                  </a:lnTo>
                  <a:lnTo>
                    <a:pt x="0" y="0"/>
                  </a:lnTo>
                  <a:lnTo>
                    <a:pt x="0" y="0"/>
                  </a:lnTo>
                  <a:lnTo>
                    <a:pt x="0" y="26"/>
                  </a:lnTo>
                  <a:lnTo>
                    <a:pt x="0" y="26"/>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18">
              <a:extLst>
                <a:ext uri="{FF2B5EF4-FFF2-40B4-BE49-F238E27FC236}">
                  <a16:creationId xmlns:a16="http://schemas.microsoft.com/office/drawing/2014/main" id="{0E8216DE-8902-44C1-A726-6B6F3951AC68}"/>
                </a:ext>
              </a:extLst>
            </p:cNvPr>
            <p:cNvSpPr>
              <a:spLocks/>
            </p:cNvSpPr>
            <p:nvPr/>
          </p:nvSpPr>
          <p:spPr bwMode="auto">
            <a:xfrm>
              <a:off x="11005889" y="145846"/>
              <a:ext cx="0" cy="0"/>
            </a:xfrm>
            <a:custGeom>
              <a:avLst/>
              <a:gdLst/>
              <a:ahLst/>
              <a:cxnLst>
                <a:cxn ang="0">
                  <a:pos x="0" y="0"/>
                </a:cxn>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lnTo>
                    <a:pt x="0"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19">
              <a:extLst>
                <a:ext uri="{FF2B5EF4-FFF2-40B4-BE49-F238E27FC236}">
                  <a16:creationId xmlns:a16="http://schemas.microsoft.com/office/drawing/2014/main" id="{A29F22A2-E7D6-4701-848A-20EADC1180FB}"/>
                </a:ext>
              </a:extLst>
            </p:cNvPr>
            <p:cNvSpPr>
              <a:spLocks/>
            </p:cNvSpPr>
            <p:nvPr/>
          </p:nvSpPr>
          <p:spPr bwMode="auto">
            <a:xfrm>
              <a:off x="11069389" y="114096"/>
              <a:ext cx="63500" cy="63500"/>
            </a:xfrm>
            <a:custGeom>
              <a:avLst/>
              <a:gdLst>
                <a:gd name="T0" fmla="*/ 53 w 53"/>
                <a:gd name="T1" fmla="*/ 0 h 53"/>
                <a:gd name="T2" fmla="*/ 53 w 53"/>
                <a:gd name="T3" fmla="*/ 0 h 53"/>
                <a:gd name="T4" fmla="*/ 53 w 53"/>
                <a:gd name="T5" fmla="*/ 26 h 53"/>
                <a:gd name="T6" fmla="*/ 53 w 53"/>
                <a:gd name="T7" fmla="*/ 26 h 53"/>
                <a:gd name="T8" fmla="*/ 26 w 53"/>
                <a:gd name="T9" fmla="*/ 53 h 53"/>
                <a:gd name="T10" fmla="*/ 0 w 53"/>
                <a:gd name="T11" fmla="*/ 26 h 53"/>
                <a:gd name="T12" fmla="*/ 0 w 53"/>
                <a:gd name="T13" fmla="*/ 26 h 53"/>
                <a:gd name="T14" fmla="*/ 0 w 53"/>
                <a:gd name="T15" fmla="*/ 0 h 53"/>
                <a:gd name="T16" fmla="*/ 53 w 53"/>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53">
                  <a:moveTo>
                    <a:pt x="53" y="0"/>
                  </a:moveTo>
                  <a:lnTo>
                    <a:pt x="53" y="0"/>
                  </a:lnTo>
                  <a:lnTo>
                    <a:pt x="53" y="26"/>
                  </a:lnTo>
                  <a:lnTo>
                    <a:pt x="53" y="26"/>
                  </a:lnTo>
                  <a:cubicBezTo>
                    <a:pt x="53" y="41"/>
                    <a:pt x="41" y="53"/>
                    <a:pt x="26" y="53"/>
                  </a:cubicBezTo>
                  <a:cubicBezTo>
                    <a:pt x="12" y="53"/>
                    <a:pt x="0" y="41"/>
                    <a:pt x="0" y="26"/>
                  </a:cubicBezTo>
                  <a:lnTo>
                    <a:pt x="0" y="26"/>
                  </a:lnTo>
                  <a:lnTo>
                    <a:pt x="0" y="0"/>
                  </a:lnTo>
                  <a:lnTo>
                    <a:pt x="53"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20">
              <a:extLst>
                <a:ext uri="{FF2B5EF4-FFF2-40B4-BE49-F238E27FC236}">
                  <a16:creationId xmlns:a16="http://schemas.microsoft.com/office/drawing/2014/main" id="{09C30013-60CA-4040-A137-530376EC1433}"/>
                </a:ext>
              </a:extLst>
            </p:cNvPr>
            <p:cNvSpPr>
              <a:spLocks/>
            </p:cNvSpPr>
            <p:nvPr/>
          </p:nvSpPr>
          <p:spPr bwMode="auto">
            <a:xfrm>
              <a:off x="11069389" y="114096"/>
              <a:ext cx="0" cy="31750"/>
            </a:xfrm>
            <a:custGeom>
              <a:avLst/>
              <a:gdLst>
                <a:gd name="T0" fmla="*/ 26 h 26"/>
                <a:gd name="T1" fmla="*/ 26 h 26"/>
                <a:gd name="T2" fmla="*/ 0 h 26"/>
                <a:gd name="T3" fmla="*/ 0 h 26"/>
                <a:gd name="T4" fmla="*/ 26 h 26"/>
                <a:gd name="T5" fmla="*/ 26 h 26"/>
              </a:gdLst>
              <a:ahLst/>
              <a:cxnLst>
                <a:cxn ang="0">
                  <a:pos x="0" y="T0"/>
                </a:cxn>
                <a:cxn ang="0">
                  <a:pos x="0" y="T1"/>
                </a:cxn>
                <a:cxn ang="0">
                  <a:pos x="0" y="T2"/>
                </a:cxn>
                <a:cxn ang="0">
                  <a:pos x="0" y="T3"/>
                </a:cxn>
                <a:cxn ang="0">
                  <a:pos x="0" y="T4"/>
                </a:cxn>
                <a:cxn ang="0">
                  <a:pos x="0" y="T5"/>
                </a:cxn>
              </a:cxnLst>
              <a:rect l="0" t="0" r="r" b="b"/>
              <a:pathLst>
                <a:path h="26">
                  <a:moveTo>
                    <a:pt x="0" y="26"/>
                  </a:moveTo>
                  <a:lnTo>
                    <a:pt x="0" y="26"/>
                  </a:lnTo>
                  <a:lnTo>
                    <a:pt x="0" y="0"/>
                  </a:lnTo>
                  <a:lnTo>
                    <a:pt x="0" y="0"/>
                  </a:lnTo>
                  <a:lnTo>
                    <a:pt x="0" y="26"/>
                  </a:lnTo>
                  <a:lnTo>
                    <a:pt x="0" y="26"/>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21">
              <a:extLst>
                <a:ext uri="{FF2B5EF4-FFF2-40B4-BE49-F238E27FC236}">
                  <a16:creationId xmlns:a16="http://schemas.microsoft.com/office/drawing/2014/main" id="{6AA57BF8-4704-4B80-905A-1DC71ABC71B7}"/>
                </a:ext>
              </a:extLst>
            </p:cNvPr>
            <p:cNvSpPr>
              <a:spLocks/>
            </p:cNvSpPr>
            <p:nvPr/>
          </p:nvSpPr>
          <p:spPr bwMode="auto">
            <a:xfrm>
              <a:off x="11069389" y="145846"/>
              <a:ext cx="0" cy="0"/>
            </a:xfrm>
            <a:custGeom>
              <a:avLst/>
              <a:gdLst/>
              <a:ahLst/>
              <a:cxnLst>
                <a:cxn ang="0">
                  <a:pos x="0" y="0"/>
                </a:cxn>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lnTo>
                    <a:pt x="0"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22">
              <a:extLst>
                <a:ext uri="{FF2B5EF4-FFF2-40B4-BE49-F238E27FC236}">
                  <a16:creationId xmlns:a16="http://schemas.microsoft.com/office/drawing/2014/main" id="{C3C5CC20-9CA2-4870-B70A-4CEC5E2459DC}"/>
                </a:ext>
              </a:extLst>
            </p:cNvPr>
            <p:cNvSpPr>
              <a:spLocks/>
            </p:cNvSpPr>
            <p:nvPr/>
          </p:nvSpPr>
          <p:spPr bwMode="auto">
            <a:xfrm>
              <a:off x="11132889" y="114096"/>
              <a:ext cx="61913" cy="63500"/>
            </a:xfrm>
            <a:custGeom>
              <a:avLst/>
              <a:gdLst>
                <a:gd name="T0" fmla="*/ 53 w 53"/>
                <a:gd name="T1" fmla="*/ 26 h 53"/>
                <a:gd name="T2" fmla="*/ 53 w 53"/>
                <a:gd name="T3" fmla="*/ 26 h 53"/>
                <a:gd name="T4" fmla="*/ 40 w 53"/>
                <a:gd name="T5" fmla="*/ 49 h 53"/>
                <a:gd name="T6" fmla="*/ 27 w 53"/>
                <a:gd name="T7" fmla="*/ 53 h 53"/>
                <a:gd name="T8" fmla="*/ 0 w 53"/>
                <a:gd name="T9" fmla="*/ 26 h 53"/>
                <a:gd name="T10" fmla="*/ 0 w 53"/>
                <a:gd name="T11" fmla="*/ 26 h 53"/>
                <a:gd name="T12" fmla="*/ 0 w 53"/>
                <a:gd name="T13" fmla="*/ 0 h 53"/>
                <a:gd name="T14" fmla="*/ 53 w 53"/>
                <a:gd name="T15" fmla="*/ 0 h 53"/>
                <a:gd name="T16" fmla="*/ 53 w 53"/>
                <a:gd name="T17" fmla="*/ 2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53">
                  <a:moveTo>
                    <a:pt x="53" y="26"/>
                  </a:moveTo>
                  <a:lnTo>
                    <a:pt x="53" y="26"/>
                  </a:lnTo>
                  <a:cubicBezTo>
                    <a:pt x="53" y="36"/>
                    <a:pt x="48" y="45"/>
                    <a:pt x="40" y="49"/>
                  </a:cubicBezTo>
                  <a:cubicBezTo>
                    <a:pt x="36" y="51"/>
                    <a:pt x="31" y="53"/>
                    <a:pt x="27" y="53"/>
                  </a:cubicBezTo>
                  <a:cubicBezTo>
                    <a:pt x="12" y="53"/>
                    <a:pt x="0" y="41"/>
                    <a:pt x="0" y="26"/>
                  </a:cubicBezTo>
                  <a:lnTo>
                    <a:pt x="0" y="26"/>
                  </a:lnTo>
                  <a:lnTo>
                    <a:pt x="0" y="0"/>
                  </a:lnTo>
                  <a:lnTo>
                    <a:pt x="53" y="0"/>
                  </a:lnTo>
                  <a:lnTo>
                    <a:pt x="53" y="2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23">
              <a:extLst>
                <a:ext uri="{FF2B5EF4-FFF2-40B4-BE49-F238E27FC236}">
                  <a16:creationId xmlns:a16="http://schemas.microsoft.com/office/drawing/2014/main" id="{93643B27-19C4-41C1-972A-00C72B2FD5F6}"/>
                </a:ext>
              </a:extLst>
            </p:cNvPr>
            <p:cNvSpPr>
              <a:spLocks/>
            </p:cNvSpPr>
            <p:nvPr/>
          </p:nvSpPr>
          <p:spPr bwMode="auto">
            <a:xfrm>
              <a:off x="11132889" y="114096"/>
              <a:ext cx="0" cy="31750"/>
            </a:xfrm>
            <a:custGeom>
              <a:avLst/>
              <a:gdLst>
                <a:gd name="T0" fmla="*/ 26 h 26"/>
                <a:gd name="T1" fmla="*/ 26 h 26"/>
                <a:gd name="T2" fmla="*/ 26 h 26"/>
                <a:gd name="T3" fmla="*/ 0 h 26"/>
                <a:gd name="T4" fmla="*/ 0 h 26"/>
                <a:gd name="T5" fmla="*/ 26 h 26"/>
              </a:gdLst>
              <a:ahLst/>
              <a:cxnLst>
                <a:cxn ang="0">
                  <a:pos x="0" y="T0"/>
                </a:cxn>
                <a:cxn ang="0">
                  <a:pos x="0" y="T1"/>
                </a:cxn>
                <a:cxn ang="0">
                  <a:pos x="0" y="T2"/>
                </a:cxn>
                <a:cxn ang="0">
                  <a:pos x="0" y="T3"/>
                </a:cxn>
                <a:cxn ang="0">
                  <a:pos x="0" y="T4"/>
                </a:cxn>
                <a:cxn ang="0">
                  <a:pos x="0" y="T5"/>
                </a:cxn>
              </a:cxnLst>
              <a:rect l="0" t="0" r="r" b="b"/>
              <a:pathLst>
                <a:path h="26">
                  <a:moveTo>
                    <a:pt x="0" y="26"/>
                  </a:moveTo>
                  <a:lnTo>
                    <a:pt x="0" y="26"/>
                  </a:lnTo>
                  <a:lnTo>
                    <a:pt x="0" y="26"/>
                  </a:lnTo>
                  <a:lnTo>
                    <a:pt x="0" y="0"/>
                  </a:lnTo>
                  <a:lnTo>
                    <a:pt x="0" y="0"/>
                  </a:lnTo>
                  <a:lnTo>
                    <a:pt x="0" y="26"/>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24">
              <a:extLst>
                <a:ext uri="{FF2B5EF4-FFF2-40B4-BE49-F238E27FC236}">
                  <a16:creationId xmlns:a16="http://schemas.microsoft.com/office/drawing/2014/main" id="{4AF6597F-E337-42F2-8823-398127C5E95D}"/>
                </a:ext>
              </a:extLst>
            </p:cNvPr>
            <p:cNvSpPr>
              <a:spLocks/>
            </p:cNvSpPr>
            <p:nvPr/>
          </p:nvSpPr>
          <p:spPr bwMode="auto">
            <a:xfrm>
              <a:off x="11132889" y="145846"/>
              <a:ext cx="0" cy="0"/>
            </a:xfrm>
            <a:custGeom>
              <a:avLst/>
              <a:gdLst/>
              <a:ahLst/>
              <a:cxnLst>
                <a:cxn ang="0">
                  <a:pos x="0" y="0"/>
                </a:cxn>
                <a:cxn ang="0">
                  <a:pos x="0" y="0"/>
                </a:cxn>
                <a:cxn ang="0">
                  <a:pos x="0" y="0"/>
                </a:cxn>
                <a:cxn ang="0">
                  <a:pos x="0" y="0"/>
                </a:cxn>
                <a:cxn ang="0">
                  <a:pos x="0" y="0"/>
                </a:cxn>
              </a:cxnLst>
              <a:rect l="0" t="0" r="r" b="b"/>
              <a:pathLst>
                <a:path>
                  <a:moveTo>
                    <a:pt x="0" y="0"/>
                  </a:moveTo>
                  <a:lnTo>
                    <a:pt x="0" y="0"/>
                  </a:lnTo>
                  <a:cubicBezTo>
                    <a:pt x="0" y="0"/>
                    <a:pt x="0" y="0"/>
                    <a:pt x="0" y="0"/>
                  </a:cubicBezTo>
                  <a:lnTo>
                    <a:pt x="0" y="0"/>
                  </a:lnTo>
                  <a:cubicBezTo>
                    <a:pt x="0" y="0"/>
                    <a:pt x="0" y="0"/>
                    <a:pt x="0" y="0"/>
                  </a:cubicBez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25">
              <a:extLst>
                <a:ext uri="{FF2B5EF4-FFF2-40B4-BE49-F238E27FC236}">
                  <a16:creationId xmlns:a16="http://schemas.microsoft.com/office/drawing/2014/main" id="{5929DBC6-C8FA-429B-B6AD-0D2C782F9EEF}"/>
                </a:ext>
              </a:extLst>
            </p:cNvPr>
            <p:cNvSpPr>
              <a:spLocks/>
            </p:cNvSpPr>
            <p:nvPr/>
          </p:nvSpPr>
          <p:spPr bwMode="auto">
            <a:xfrm>
              <a:off x="10753476" y="-74817"/>
              <a:ext cx="441325" cy="188913"/>
            </a:xfrm>
            <a:custGeom>
              <a:avLst/>
              <a:gdLst>
                <a:gd name="T0" fmla="*/ 373 w 373"/>
                <a:gd name="T1" fmla="*/ 160 h 160"/>
                <a:gd name="T2" fmla="*/ 373 w 373"/>
                <a:gd name="T3" fmla="*/ 160 h 160"/>
                <a:gd name="T4" fmla="*/ 0 w 373"/>
                <a:gd name="T5" fmla="*/ 160 h 160"/>
                <a:gd name="T6" fmla="*/ 54 w 373"/>
                <a:gd name="T7" fmla="*/ 80 h 160"/>
                <a:gd name="T8" fmla="*/ 174 w 373"/>
                <a:gd name="T9" fmla="*/ 80 h 160"/>
                <a:gd name="T10" fmla="*/ 174 w 373"/>
                <a:gd name="T11" fmla="*/ 66 h 160"/>
                <a:gd name="T12" fmla="*/ 80 w 373"/>
                <a:gd name="T13" fmla="*/ 66 h 160"/>
                <a:gd name="T14" fmla="*/ 80 w 373"/>
                <a:gd name="T15" fmla="*/ 0 h 160"/>
                <a:gd name="T16" fmla="*/ 293 w 373"/>
                <a:gd name="T17" fmla="*/ 0 h 160"/>
                <a:gd name="T18" fmla="*/ 293 w 373"/>
                <a:gd name="T19" fmla="*/ 66 h 160"/>
                <a:gd name="T20" fmla="*/ 200 w 373"/>
                <a:gd name="T21" fmla="*/ 66 h 160"/>
                <a:gd name="T22" fmla="*/ 200 w 373"/>
                <a:gd name="T23" fmla="*/ 80 h 160"/>
                <a:gd name="T24" fmla="*/ 320 w 373"/>
                <a:gd name="T25" fmla="*/ 80 h 160"/>
                <a:gd name="T26" fmla="*/ 373 w 373"/>
                <a:gd name="T27"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3" h="160">
                  <a:moveTo>
                    <a:pt x="373" y="160"/>
                  </a:moveTo>
                  <a:lnTo>
                    <a:pt x="373" y="160"/>
                  </a:lnTo>
                  <a:lnTo>
                    <a:pt x="0" y="160"/>
                  </a:lnTo>
                  <a:lnTo>
                    <a:pt x="54" y="80"/>
                  </a:lnTo>
                  <a:lnTo>
                    <a:pt x="174" y="80"/>
                  </a:lnTo>
                  <a:lnTo>
                    <a:pt x="174" y="66"/>
                  </a:lnTo>
                  <a:lnTo>
                    <a:pt x="80" y="66"/>
                  </a:lnTo>
                  <a:lnTo>
                    <a:pt x="80" y="0"/>
                  </a:lnTo>
                  <a:lnTo>
                    <a:pt x="293" y="0"/>
                  </a:lnTo>
                  <a:lnTo>
                    <a:pt x="293" y="66"/>
                  </a:lnTo>
                  <a:lnTo>
                    <a:pt x="200" y="66"/>
                  </a:lnTo>
                  <a:lnTo>
                    <a:pt x="200" y="80"/>
                  </a:lnTo>
                  <a:lnTo>
                    <a:pt x="320" y="80"/>
                  </a:lnTo>
                  <a:lnTo>
                    <a:pt x="373" y="16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82633955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Rounded Corners 29">
            <a:extLst>
              <a:ext uri="{FF2B5EF4-FFF2-40B4-BE49-F238E27FC236}">
                <a16:creationId xmlns:a16="http://schemas.microsoft.com/office/drawing/2014/main" id="{9353D61C-2D83-413E-BF40-DD1349A3E5FA}"/>
              </a:ext>
              <a:ext uri="{C183D7F6-B498-43B3-948B-1728B52AA6E4}">
                <adec:decorative xmlns:adec="http://schemas.microsoft.com/office/drawing/2017/decorative" val="1"/>
              </a:ext>
            </a:extLst>
          </p:cNvPr>
          <p:cNvSpPr/>
          <p:nvPr/>
        </p:nvSpPr>
        <p:spPr bwMode="auto">
          <a:xfrm>
            <a:off x="588263" y="1757489"/>
            <a:ext cx="3367227" cy="1867503"/>
          </a:xfrm>
          <a:prstGeom prst="roundRect">
            <a:avLst>
              <a:gd name="adj" fmla="val 4694"/>
            </a:avLst>
          </a:prstGeom>
          <a:solidFill>
            <a:schemeClr val="bg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ct val="0"/>
              </a:spcBef>
              <a:spcAft>
                <a:spcPct val="35000"/>
              </a:spcAft>
            </a:pPr>
            <a:endParaRPr lang="en-US" sz="1600" dirty="0">
              <a:solidFill>
                <a:schemeClr val="tx2"/>
              </a:solidFill>
            </a:endParaRPr>
          </a:p>
        </p:txBody>
      </p:sp>
      <p:sp>
        <p:nvSpPr>
          <p:cNvPr id="37" name="Rectangle: Rounded Corners 36">
            <a:extLst>
              <a:ext uri="{FF2B5EF4-FFF2-40B4-BE49-F238E27FC236}">
                <a16:creationId xmlns:a16="http://schemas.microsoft.com/office/drawing/2014/main" id="{BB3FA509-B31D-4136-BF5C-EB54F90DB8A7}"/>
              </a:ext>
              <a:ext uri="{C183D7F6-B498-43B3-948B-1728B52AA6E4}">
                <adec:decorative xmlns:adec="http://schemas.microsoft.com/office/drawing/2017/decorative" val="1"/>
              </a:ext>
            </a:extLst>
          </p:cNvPr>
          <p:cNvSpPr/>
          <p:nvPr/>
        </p:nvSpPr>
        <p:spPr bwMode="auto">
          <a:xfrm>
            <a:off x="4243357" y="1757488"/>
            <a:ext cx="3367227" cy="1867503"/>
          </a:xfrm>
          <a:prstGeom prst="roundRect">
            <a:avLst>
              <a:gd name="adj" fmla="val 4694"/>
            </a:avLst>
          </a:prstGeom>
          <a:solidFill>
            <a:schemeClr val="bg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ct val="0"/>
              </a:spcBef>
              <a:spcAft>
                <a:spcPct val="35000"/>
              </a:spcAft>
            </a:pPr>
            <a:endParaRPr lang="en-US" sz="1600" dirty="0">
              <a:solidFill>
                <a:schemeClr val="tx2"/>
              </a:solidFill>
            </a:endParaRPr>
          </a:p>
        </p:txBody>
      </p:sp>
      <p:sp>
        <p:nvSpPr>
          <p:cNvPr id="2" name="Title 1">
            <a:extLst>
              <a:ext uri="{FF2B5EF4-FFF2-40B4-BE49-F238E27FC236}">
                <a16:creationId xmlns:a16="http://schemas.microsoft.com/office/drawing/2014/main" id="{40F84688-309F-401B-82A3-9A9F05EC628A}"/>
              </a:ext>
            </a:extLst>
          </p:cNvPr>
          <p:cNvSpPr>
            <a:spLocks noGrp="1"/>
          </p:cNvSpPr>
          <p:nvPr>
            <p:ph type="title"/>
          </p:nvPr>
        </p:nvSpPr>
        <p:spPr>
          <a:xfrm>
            <a:off x="588263" y="457200"/>
            <a:ext cx="6955537" cy="430887"/>
          </a:xfrm>
        </p:spPr>
        <p:txBody>
          <a:bodyPr/>
          <a:lstStyle/>
          <a:p>
            <a:r>
              <a:rPr lang="en-US" dirty="0"/>
              <a:t>Device selection | </a:t>
            </a:r>
            <a:r>
              <a:rPr lang="en-US" dirty="0">
                <a:solidFill>
                  <a:schemeClr val="accent1"/>
                </a:solidFill>
              </a:rPr>
              <a:t>Teams Rooms</a:t>
            </a:r>
          </a:p>
        </p:txBody>
      </p:sp>
      <p:sp>
        <p:nvSpPr>
          <p:cNvPr id="31" name="TextBox 30">
            <a:extLst>
              <a:ext uri="{FF2B5EF4-FFF2-40B4-BE49-F238E27FC236}">
                <a16:creationId xmlns:a16="http://schemas.microsoft.com/office/drawing/2014/main" id="{F59D535A-1505-4D8B-B9F7-61F4780B7844}"/>
              </a:ext>
            </a:extLst>
          </p:cNvPr>
          <p:cNvSpPr txBox="1"/>
          <p:nvPr/>
        </p:nvSpPr>
        <p:spPr>
          <a:xfrm>
            <a:off x="588263" y="2645178"/>
            <a:ext cx="1590772" cy="276999"/>
          </a:xfrm>
          <a:prstGeom prst="rect">
            <a:avLst/>
          </a:prstGeom>
          <a:noFill/>
        </p:spPr>
        <p:txBody>
          <a:bodyPr wrap="square" lIns="182880" tIns="0" rIns="0" bIns="0" rtlCol="0">
            <a:spAutoFit/>
          </a:bodyPr>
          <a:lstStyle/>
          <a:p>
            <a:r>
              <a:rPr lang="en-US" dirty="0">
                <a:solidFill>
                  <a:schemeClr val="accent1"/>
                </a:solidFill>
                <a:latin typeface="+mj-lt"/>
              </a:rPr>
              <a:t>Executive</a:t>
            </a:r>
          </a:p>
        </p:txBody>
      </p:sp>
      <p:sp>
        <p:nvSpPr>
          <p:cNvPr id="66" name="TextBox 65">
            <a:extLst>
              <a:ext uri="{FF2B5EF4-FFF2-40B4-BE49-F238E27FC236}">
                <a16:creationId xmlns:a16="http://schemas.microsoft.com/office/drawing/2014/main" id="{04ACAFBA-3AF9-470D-9448-45CF268B8A5A}"/>
              </a:ext>
            </a:extLst>
          </p:cNvPr>
          <p:cNvSpPr txBox="1"/>
          <p:nvPr/>
        </p:nvSpPr>
        <p:spPr>
          <a:xfrm>
            <a:off x="588263" y="3879348"/>
            <a:ext cx="2552862"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Resource account</a:t>
            </a:r>
          </a:p>
        </p:txBody>
      </p:sp>
      <p:sp>
        <p:nvSpPr>
          <p:cNvPr id="67" name="TextBox 66">
            <a:extLst>
              <a:ext uri="{FF2B5EF4-FFF2-40B4-BE49-F238E27FC236}">
                <a16:creationId xmlns:a16="http://schemas.microsoft.com/office/drawing/2014/main" id="{A49E994B-6087-4E00-B132-DD7A5184F941}"/>
              </a:ext>
            </a:extLst>
          </p:cNvPr>
          <p:cNvSpPr txBox="1"/>
          <p:nvPr/>
        </p:nvSpPr>
        <p:spPr>
          <a:xfrm>
            <a:off x="588263" y="4294510"/>
            <a:ext cx="1663132"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Executive office</a:t>
            </a:r>
          </a:p>
        </p:txBody>
      </p:sp>
      <p:sp>
        <p:nvSpPr>
          <p:cNvPr id="88" name="TextBox 87">
            <a:extLst>
              <a:ext uri="{FF2B5EF4-FFF2-40B4-BE49-F238E27FC236}">
                <a16:creationId xmlns:a16="http://schemas.microsoft.com/office/drawing/2014/main" id="{D4AD1EAB-183C-48DF-8B03-6F560E48B10C}"/>
              </a:ext>
            </a:extLst>
          </p:cNvPr>
          <p:cNvSpPr txBox="1"/>
          <p:nvPr/>
        </p:nvSpPr>
        <p:spPr>
          <a:xfrm>
            <a:off x="588263" y="4709672"/>
            <a:ext cx="3221244"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Single touch-enabled display</a:t>
            </a:r>
          </a:p>
        </p:txBody>
      </p:sp>
      <p:sp>
        <p:nvSpPr>
          <p:cNvPr id="4" name="TextBox 3">
            <a:extLst>
              <a:ext uri="{FF2B5EF4-FFF2-40B4-BE49-F238E27FC236}">
                <a16:creationId xmlns:a16="http://schemas.microsoft.com/office/drawing/2014/main" id="{AC47E0AA-6C7E-6EC7-AED2-755A9F923D32}"/>
              </a:ext>
            </a:extLst>
          </p:cNvPr>
          <p:cNvSpPr txBox="1"/>
          <p:nvPr/>
        </p:nvSpPr>
        <p:spPr>
          <a:xfrm>
            <a:off x="588263" y="5124835"/>
            <a:ext cx="3221244"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Integrated</a:t>
            </a:r>
          </a:p>
        </p:txBody>
      </p:sp>
      <p:sp>
        <p:nvSpPr>
          <p:cNvPr id="74" name="TextBox 73">
            <a:extLst>
              <a:ext uri="{FF2B5EF4-FFF2-40B4-BE49-F238E27FC236}">
                <a16:creationId xmlns:a16="http://schemas.microsoft.com/office/drawing/2014/main" id="{55B62871-55F3-4EC8-BE3A-0F2975BCECA0}"/>
              </a:ext>
            </a:extLst>
          </p:cNvPr>
          <p:cNvSpPr txBox="1"/>
          <p:nvPr/>
        </p:nvSpPr>
        <p:spPr>
          <a:xfrm>
            <a:off x="4276193" y="2645178"/>
            <a:ext cx="1998072" cy="276999"/>
          </a:xfrm>
          <a:prstGeom prst="rect">
            <a:avLst/>
          </a:prstGeom>
          <a:noFill/>
        </p:spPr>
        <p:txBody>
          <a:bodyPr wrap="square" lIns="182880" tIns="0" rIns="0" bIns="0" rtlCol="0" anchor="t">
            <a:spAutoFit/>
          </a:bodyPr>
          <a:lstStyle/>
          <a:p>
            <a:r>
              <a:rPr lang="en-US" dirty="0">
                <a:solidFill>
                  <a:schemeClr val="accent1"/>
                </a:solidFill>
                <a:latin typeface="+mj-lt"/>
              </a:rPr>
              <a:t>Shared space</a:t>
            </a:r>
          </a:p>
        </p:txBody>
      </p:sp>
      <p:sp>
        <p:nvSpPr>
          <p:cNvPr id="76" name="TextBox 75">
            <a:extLst>
              <a:ext uri="{FF2B5EF4-FFF2-40B4-BE49-F238E27FC236}">
                <a16:creationId xmlns:a16="http://schemas.microsoft.com/office/drawing/2014/main" id="{2D8BC625-AD6F-494C-8A4F-BD3A47CABD19}"/>
              </a:ext>
            </a:extLst>
          </p:cNvPr>
          <p:cNvSpPr txBox="1"/>
          <p:nvPr/>
        </p:nvSpPr>
        <p:spPr>
          <a:xfrm>
            <a:off x="4243356" y="3850348"/>
            <a:ext cx="2901021"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Resource account</a:t>
            </a:r>
          </a:p>
        </p:txBody>
      </p:sp>
      <p:sp>
        <p:nvSpPr>
          <p:cNvPr id="75" name="TextBox 74">
            <a:extLst>
              <a:ext uri="{FF2B5EF4-FFF2-40B4-BE49-F238E27FC236}">
                <a16:creationId xmlns:a16="http://schemas.microsoft.com/office/drawing/2014/main" id="{1E01206E-2D23-41C5-BD27-01A3A0EA535A}"/>
              </a:ext>
            </a:extLst>
          </p:cNvPr>
          <p:cNvSpPr txBox="1"/>
          <p:nvPr/>
        </p:nvSpPr>
        <p:spPr>
          <a:xfrm>
            <a:off x="4243357" y="4265619"/>
            <a:ext cx="3367226"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Console or remote control</a:t>
            </a:r>
          </a:p>
        </p:txBody>
      </p:sp>
      <p:grpSp>
        <p:nvGrpSpPr>
          <p:cNvPr id="77" name="Group 57">
            <a:extLst>
              <a:ext uri="{FF2B5EF4-FFF2-40B4-BE49-F238E27FC236}">
                <a16:creationId xmlns:a16="http://schemas.microsoft.com/office/drawing/2014/main" id="{74218247-73F3-4024-94CE-8CC94E179788}"/>
              </a:ext>
              <a:ext uri="{C183D7F6-B498-43B3-948B-1728B52AA6E4}">
                <adec:decorative xmlns:adec="http://schemas.microsoft.com/office/drawing/2017/decorative" val="1"/>
              </a:ext>
            </a:extLst>
          </p:cNvPr>
          <p:cNvGrpSpPr>
            <a:grpSpLocks noChangeAspect="1"/>
          </p:cNvGrpSpPr>
          <p:nvPr/>
        </p:nvGrpSpPr>
        <p:grpSpPr bwMode="auto">
          <a:xfrm>
            <a:off x="4438189" y="2038947"/>
            <a:ext cx="595420" cy="460970"/>
            <a:chOff x="6418" y="3335"/>
            <a:chExt cx="248" cy="192"/>
          </a:xfrm>
          <a:solidFill>
            <a:srgbClr val="4B53BC"/>
          </a:solidFill>
        </p:grpSpPr>
        <p:sp>
          <p:nvSpPr>
            <p:cNvPr id="79" name="Freeform 58">
              <a:extLst>
                <a:ext uri="{FF2B5EF4-FFF2-40B4-BE49-F238E27FC236}">
                  <a16:creationId xmlns:a16="http://schemas.microsoft.com/office/drawing/2014/main" id="{CB6D7A12-1E5F-473C-B172-4320C9D3ADFC}"/>
                </a:ext>
              </a:extLst>
            </p:cNvPr>
            <p:cNvSpPr>
              <a:spLocks/>
            </p:cNvSpPr>
            <p:nvPr/>
          </p:nvSpPr>
          <p:spPr bwMode="auto">
            <a:xfrm>
              <a:off x="6507" y="3385"/>
              <a:ext cx="69" cy="38"/>
            </a:xfrm>
            <a:custGeom>
              <a:avLst/>
              <a:gdLst>
                <a:gd name="T0" fmla="*/ 93 w 93"/>
                <a:gd name="T1" fmla="*/ 51 h 51"/>
                <a:gd name="T2" fmla="*/ 93 w 93"/>
                <a:gd name="T3" fmla="*/ 51 h 51"/>
                <a:gd name="T4" fmla="*/ 93 w 93"/>
                <a:gd name="T5" fmla="*/ 19 h 51"/>
                <a:gd name="T6" fmla="*/ 91 w 93"/>
                <a:gd name="T7" fmla="*/ 12 h 51"/>
                <a:gd name="T8" fmla="*/ 87 w 93"/>
                <a:gd name="T9" fmla="*/ 6 h 51"/>
                <a:gd name="T10" fmla="*/ 81 w 93"/>
                <a:gd name="T11" fmla="*/ 2 h 51"/>
                <a:gd name="T12" fmla="*/ 74 w 93"/>
                <a:gd name="T13" fmla="*/ 0 h 51"/>
                <a:gd name="T14" fmla="*/ 18 w 93"/>
                <a:gd name="T15" fmla="*/ 0 h 51"/>
                <a:gd name="T16" fmla="*/ 11 w 93"/>
                <a:gd name="T17" fmla="*/ 2 h 51"/>
                <a:gd name="T18" fmla="*/ 6 w 93"/>
                <a:gd name="T19" fmla="*/ 6 h 51"/>
                <a:gd name="T20" fmla="*/ 1 w 93"/>
                <a:gd name="T21" fmla="*/ 12 h 51"/>
                <a:gd name="T22" fmla="*/ 0 w 93"/>
                <a:gd name="T23" fmla="*/ 19 h 51"/>
                <a:gd name="T24" fmla="*/ 0 w 93"/>
                <a:gd name="T25" fmla="*/ 51 h 51"/>
                <a:gd name="T26" fmla="*/ 48 w 93"/>
                <a:gd name="T27" fmla="*/ 49 h 51"/>
                <a:gd name="T28" fmla="*/ 93 w 93"/>
                <a:gd name="T29"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51">
                  <a:moveTo>
                    <a:pt x="93" y="51"/>
                  </a:moveTo>
                  <a:lnTo>
                    <a:pt x="93" y="51"/>
                  </a:lnTo>
                  <a:lnTo>
                    <a:pt x="93" y="19"/>
                  </a:lnTo>
                  <a:cubicBezTo>
                    <a:pt x="93" y="17"/>
                    <a:pt x="92" y="14"/>
                    <a:pt x="91" y="12"/>
                  </a:cubicBezTo>
                  <a:cubicBezTo>
                    <a:pt x="90" y="10"/>
                    <a:pt x="89" y="8"/>
                    <a:pt x="87" y="6"/>
                  </a:cubicBezTo>
                  <a:cubicBezTo>
                    <a:pt x="85" y="4"/>
                    <a:pt x="83" y="3"/>
                    <a:pt x="81" y="2"/>
                  </a:cubicBezTo>
                  <a:cubicBezTo>
                    <a:pt x="78" y="1"/>
                    <a:pt x="76" y="0"/>
                    <a:pt x="74" y="0"/>
                  </a:cubicBezTo>
                  <a:lnTo>
                    <a:pt x="18" y="0"/>
                  </a:lnTo>
                  <a:cubicBezTo>
                    <a:pt x="16" y="0"/>
                    <a:pt x="14" y="1"/>
                    <a:pt x="11" y="2"/>
                  </a:cubicBezTo>
                  <a:cubicBezTo>
                    <a:pt x="9" y="3"/>
                    <a:pt x="7" y="4"/>
                    <a:pt x="6" y="6"/>
                  </a:cubicBezTo>
                  <a:cubicBezTo>
                    <a:pt x="4" y="8"/>
                    <a:pt x="2" y="10"/>
                    <a:pt x="1" y="12"/>
                  </a:cubicBezTo>
                  <a:cubicBezTo>
                    <a:pt x="0" y="14"/>
                    <a:pt x="0" y="17"/>
                    <a:pt x="0" y="19"/>
                  </a:cubicBezTo>
                  <a:lnTo>
                    <a:pt x="0" y="51"/>
                  </a:lnTo>
                  <a:cubicBezTo>
                    <a:pt x="16" y="49"/>
                    <a:pt x="32" y="49"/>
                    <a:pt x="48" y="49"/>
                  </a:cubicBezTo>
                  <a:cubicBezTo>
                    <a:pt x="63" y="49"/>
                    <a:pt x="78" y="49"/>
                    <a:pt x="93" y="5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80" name="Freeform 59">
              <a:extLst>
                <a:ext uri="{FF2B5EF4-FFF2-40B4-BE49-F238E27FC236}">
                  <a16:creationId xmlns:a16="http://schemas.microsoft.com/office/drawing/2014/main" id="{1F742ED8-F821-4A59-B93C-C2ED72DB178B}"/>
                </a:ext>
              </a:extLst>
            </p:cNvPr>
            <p:cNvSpPr>
              <a:spLocks/>
            </p:cNvSpPr>
            <p:nvPr/>
          </p:nvSpPr>
          <p:spPr bwMode="auto">
            <a:xfrm>
              <a:off x="6521" y="3335"/>
              <a:ext cx="40" cy="39"/>
            </a:xfrm>
            <a:custGeom>
              <a:avLst/>
              <a:gdLst>
                <a:gd name="T0" fmla="*/ 27 w 54"/>
                <a:gd name="T1" fmla="*/ 53 h 53"/>
                <a:gd name="T2" fmla="*/ 27 w 54"/>
                <a:gd name="T3" fmla="*/ 53 h 53"/>
                <a:gd name="T4" fmla="*/ 54 w 54"/>
                <a:gd name="T5" fmla="*/ 26 h 53"/>
                <a:gd name="T6" fmla="*/ 27 w 54"/>
                <a:gd name="T7" fmla="*/ 0 h 53"/>
                <a:gd name="T8" fmla="*/ 0 w 54"/>
                <a:gd name="T9" fmla="*/ 26 h 53"/>
                <a:gd name="T10" fmla="*/ 27 w 54"/>
                <a:gd name="T11" fmla="*/ 53 h 53"/>
              </a:gdLst>
              <a:ahLst/>
              <a:cxnLst>
                <a:cxn ang="0">
                  <a:pos x="T0" y="T1"/>
                </a:cxn>
                <a:cxn ang="0">
                  <a:pos x="T2" y="T3"/>
                </a:cxn>
                <a:cxn ang="0">
                  <a:pos x="T4" y="T5"/>
                </a:cxn>
                <a:cxn ang="0">
                  <a:pos x="T6" y="T7"/>
                </a:cxn>
                <a:cxn ang="0">
                  <a:pos x="T8" y="T9"/>
                </a:cxn>
                <a:cxn ang="0">
                  <a:pos x="T10" y="T11"/>
                </a:cxn>
              </a:cxnLst>
              <a:rect l="0" t="0" r="r" b="b"/>
              <a:pathLst>
                <a:path w="54" h="53">
                  <a:moveTo>
                    <a:pt x="27" y="53"/>
                  </a:moveTo>
                  <a:lnTo>
                    <a:pt x="27" y="53"/>
                  </a:lnTo>
                  <a:cubicBezTo>
                    <a:pt x="42" y="53"/>
                    <a:pt x="54" y="41"/>
                    <a:pt x="54" y="26"/>
                  </a:cubicBezTo>
                  <a:cubicBezTo>
                    <a:pt x="54" y="11"/>
                    <a:pt x="42" y="0"/>
                    <a:pt x="27" y="0"/>
                  </a:cubicBezTo>
                  <a:cubicBezTo>
                    <a:pt x="12" y="0"/>
                    <a:pt x="0" y="11"/>
                    <a:pt x="0" y="26"/>
                  </a:cubicBezTo>
                  <a:cubicBezTo>
                    <a:pt x="0" y="41"/>
                    <a:pt x="12" y="53"/>
                    <a:pt x="27" y="5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81" name="Freeform 60">
              <a:extLst>
                <a:ext uri="{FF2B5EF4-FFF2-40B4-BE49-F238E27FC236}">
                  <a16:creationId xmlns:a16="http://schemas.microsoft.com/office/drawing/2014/main" id="{CF49812C-8675-4381-BD7A-2A897BE19796}"/>
                </a:ext>
              </a:extLst>
            </p:cNvPr>
            <p:cNvSpPr>
              <a:spLocks/>
            </p:cNvSpPr>
            <p:nvPr/>
          </p:nvSpPr>
          <p:spPr bwMode="auto">
            <a:xfrm>
              <a:off x="6418" y="3405"/>
              <a:ext cx="69" cy="47"/>
            </a:xfrm>
            <a:custGeom>
              <a:avLst/>
              <a:gdLst>
                <a:gd name="T0" fmla="*/ 93 w 93"/>
                <a:gd name="T1" fmla="*/ 18 h 63"/>
                <a:gd name="T2" fmla="*/ 93 w 93"/>
                <a:gd name="T3" fmla="*/ 18 h 63"/>
                <a:gd name="T4" fmla="*/ 91 w 93"/>
                <a:gd name="T5" fmla="*/ 12 h 63"/>
                <a:gd name="T6" fmla="*/ 87 w 93"/>
                <a:gd name="T7" fmla="*/ 6 h 63"/>
                <a:gd name="T8" fmla="*/ 81 w 93"/>
                <a:gd name="T9" fmla="*/ 1 h 63"/>
                <a:gd name="T10" fmla="*/ 74 w 93"/>
                <a:gd name="T11" fmla="*/ 0 h 63"/>
                <a:gd name="T12" fmla="*/ 18 w 93"/>
                <a:gd name="T13" fmla="*/ 0 h 63"/>
                <a:gd name="T14" fmla="*/ 12 w 93"/>
                <a:gd name="T15" fmla="*/ 1 h 63"/>
                <a:gd name="T16" fmla="*/ 6 w 93"/>
                <a:gd name="T17" fmla="*/ 6 h 63"/>
                <a:gd name="T18" fmla="*/ 1 w 93"/>
                <a:gd name="T19" fmla="*/ 12 h 63"/>
                <a:gd name="T20" fmla="*/ 0 w 93"/>
                <a:gd name="T21" fmla="*/ 18 h 63"/>
                <a:gd name="T22" fmla="*/ 0 w 93"/>
                <a:gd name="T23" fmla="*/ 62 h 63"/>
                <a:gd name="T24" fmla="*/ 0 w 93"/>
                <a:gd name="T25" fmla="*/ 63 h 63"/>
                <a:gd name="T26" fmla="*/ 93 w 93"/>
                <a:gd name="T27" fmla="*/ 28 h 63"/>
                <a:gd name="T28" fmla="*/ 93 w 93"/>
                <a:gd name="T29" fmla="*/ 1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63">
                  <a:moveTo>
                    <a:pt x="93" y="18"/>
                  </a:moveTo>
                  <a:lnTo>
                    <a:pt x="93" y="18"/>
                  </a:lnTo>
                  <a:cubicBezTo>
                    <a:pt x="93" y="16"/>
                    <a:pt x="92" y="14"/>
                    <a:pt x="91" y="12"/>
                  </a:cubicBezTo>
                  <a:cubicBezTo>
                    <a:pt x="90" y="10"/>
                    <a:pt x="89" y="8"/>
                    <a:pt x="87" y="6"/>
                  </a:cubicBezTo>
                  <a:cubicBezTo>
                    <a:pt x="85" y="4"/>
                    <a:pt x="83" y="3"/>
                    <a:pt x="81" y="1"/>
                  </a:cubicBezTo>
                  <a:cubicBezTo>
                    <a:pt x="79" y="0"/>
                    <a:pt x="76" y="0"/>
                    <a:pt x="74" y="0"/>
                  </a:cubicBezTo>
                  <a:lnTo>
                    <a:pt x="18" y="0"/>
                  </a:lnTo>
                  <a:cubicBezTo>
                    <a:pt x="16" y="0"/>
                    <a:pt x="14" y="0"/>
                    <a:pt x="12" y="1"/>
                  </a:cubicBezTo>
                  <a:cubicBezTo>
                    <a:pt x="9" y="3"/>
                    <a:pt x="7" y="4"/>
                    <a:pt x="6" y="6"/>
                  </a:cubicBezTo>
                  <a:cubicBezTo>
                    <a:pt x="4" y="7"/>
                    <a:pt x="2" y="9"/>
                    <a:pt x="1" y="12"/>
                  </a:cubicBezTo>
                  <a:cubicBezTo>
                    <a:pt x="0" y="14"/>
                    <a:pt x="0" y="16"/>
                    <a:pt x="0" y="18"/>
                  </a:cubicBezTo>
                  <a:lnTo>
                    <a:pt x="0" y="62"/>
                  </a:lnTo>
                  <a:cubicBezTo>
                    <a:pt x="0" y="62"/>
                    <a:pt x="0" y="63"/>
                    <a:pt x="0" y="63"/>
                  </a:cubicBezTo>
                  <a:cubicBezTo>
                    <a:pt x="21" y="46"/>
                    <a:pt x="55" y="34"/>
                    <a:pt x="93" y="28"/>
                  </a:cubicBezTo>
                  <a:lnTo>
                    <a:pt x="93" y="18"/>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82" name="Freeform 61">
              <a:extLst>
                <a:ext uri="{FF2B5EF4-FFF2-40B4-BE49-F238E27FC236}">
                  <a16:creationId xmlns:a16="http://schemas.microsoft.com/office/drawing/2014/main" id="{DFF6568E-3955-41D8-B1A5-B4155E70FCBE}"/>
                </a:ext>
              </a:extLst>
            </p:cNvPr>
            <p:cNvSpPr>
              <a:spLocks/>
            </p:cNvSpPr>
            <p:nvPr/>
          </p:nvSpPr>
          <p:spPr bwMode="auto">
            <a:xfrm>
              <a:off x="6433" y="3354"/>
              <a:ext cx="39" cy="40"/>
            </a:xfrm>
            <a:custGeom>
              <a:avLst/>
              <a:gdLst>
                <a:gd name="T0" fmla="*/ 26 w 53"/>
                <a:gd name="T1" fmla="*/ 0 h 53"/>
                <a:gd name="T2" fmla="*/ 26 w 53"/>
                <a:gd name="T3" fmla="*/ 0 h 53"/>
                <a:gd name="T4" fmla="*/ 0 w 53"/>
                <a:gd name="T5" fmla="*/ 27 h 53"/>
                <a:gd name="T6" fmla="*/ 26 w 53"/>
                <a:gd name="T7" fmla="*/ 53 h 53"/>
                <a:gd name="T8" fmla="*/ 53 w 53"/>
                <a:gd name="T9" fmla="*/ 27 h 53"/>
                <a:gd name="T10" fmla="*/ 26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6" y="0"/>
                  </a:moveTo>
                  <a:lnTo>
                    <a:pt x="26" y="0"/>
                  </a:lnTo>
                  <a:cubicBezTo>
                    <a:pt x="12" y="0"/>
                    <a:pt x="0" y="12"/>
                    <a:pt x="0" y="27"/>
                  </a:cubicBezTo>
                  <a:cubicBezTo>
                    <a:pt x="0" y="42"/>
                    <a:pt x="12" y="53"/>
                    <a:pt x="26" y="53"/>
                  </a:cubicBezTo>
                  <a:cubicBezTo>
                    <a:pt x="41" y="53"/>
                    <a:pt x="53" y="42"/>
                    <a:pt x="53" y="27"/>
                  </a:cubicBezTo>
                  <a:cubicBezTo>
                    <a:pt x="53" y="12"/>
                    <a:pt x="41" y="0"/>
                    <a:pt x="26"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83" name="Freeform 62">
              <a:extLst>
                <a:ext uri="{FF2B5EF4-FFF2-40B4-BE49-F238E27FC236}">
                  <a16:creationId xmlns:a16="http://schemas.microsoft.com/office/drawing/2014/main" id="{335C24AF-682E-4ED6-B049-AB9CFC30D724}"/>
                </a:ext>
              </a:extLst>
            </p:cNvPr>
            <p:cNvSpPr>
              <a:spLocks/>
            </p:cNvSpPr>
            <p:nvPr/>
          </p:nvSpPr>
          <p:spPr bwMode="auto">
            <a:xfrm>
              <a:off x="6596" y="3405"/>
              <a:ext cx="70" cy="44"/>
            </a:xfrm>
            <a:custGeom>
              <a:avLst/>
              <a:gdLst>
                <a:gd name="T0" fmla="*/ 94 w 94"/>
                <a:gd name="T1" fmla="*/ 18 h 59"/>
                <a:gd name="T2" fmla="*/ 94 w 94"/>
                <a:gd name="T3" fmla="*/ 18 h 59"/>
                <a:gd name="T4" fmla="*/ 92 w 94"/>
                <a:gd name="T5" fmla="*/ 12 h 59"/>
                <a:gd name="T6" fmla="*/ 88 w 94"/>
                <a:gd name="T7" fmla="*/ 6 h 59"/>
                <a:gd name="T8" fmla="*/ 82 w 94"/>
                <a:gd name="T9" fmla="*/ 1 h 59"/>
                <a:gd name="T10" fmla="*/ 75 w 94"/>
                <a:gd name="T11" fmla="*/ 0 h 59"/>
                <a:gd name="T12" fmla="*/ 19 w 94"/>
                <a:gd name="T13" fmla="*/ 0 h 59"/>
                <a:gd name="T14" fmla="*/ 12 w 94"/>
                <a:gd name="T15" fmla="*/ 1 h 59"/>
                <a:gd name="T16" fmla="*/ 6 w 94"/>
                <a:gd name="T17" fmla="*/ 6 h 59"/>
                <a:gd name="T18" fmla="*/ 2 w 94"/>
                <a:gd name="T19" fmla="*/ 12 h 59"/>
                <a:gd name="T20" fmla="*/ 0 w 94"/>
                <a:gd name="T21" fmla="*/ 18 h 59"/>
                <a:gd name="T22" fmla="*/ 0 w 94"/>
                <a:gd name="T23" fmla="*/ 27 h 59"/>
                <a:gd name="T24" fmla="*/ 94 w 94"/>
                <a:gd name="T25" fmla="*/ 59 h 59"/>
                <a:gd name="T26" fmla="*/ 94 w 94"/>
                <a:gd name="T27"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59">
                  <a:moveTo>
                    <a:pt x="94" y="18"/>
                  </a:moveTo>
                  <a:lnTo>
                    <a:pt x="94" y="18"/>
                  </a:lnTo>
                  <a:cubicBezTo>
                    <a:pt x="94" y="16"/>
                    <a:pt x="93" y="14"/>
                    <a:pt x="92" y="12"/>
                  </a:cubicBezTo>
                  <a:cubicBezTo>
                    <a:pt x="91" y="10"/>
                    <a:pt x="89" y="8"/>
                    <a:pt x="88" y="6"/>
                  </a:cubicBezTo>
                  <a:cubicBezTo>
                    <a:pt x="86" y="4"/>
                    <a:pt x="84" y="3"/>
                    <a:pt x="82" y="1"/>
                  </a:cubicBezTo>
                  <a:cubicBezTo>
                    <a:pt x="79" y="0"/>
                    <a:pt x="77" y="0"/>
                    <a:pt x="75" y="0"/>
                  </a:cubicBezTo>
                  <a:lnTo>
                    <a:pt x="19" y="0"/>
                  </a:lnTo>
                  <a:cubicBezTo>
                    <a:pt x="17" y="0"/>
                    <a:pt x="15" y="0"/>
                    <a:pt x="12" y="1"/>
                  </a:cubicBezTo>
                  <a:cubicBezTo>
                    <a:pt x="10" y="3"/>
                    <a:pt x="8" y="4"/>
                    <a:pt x="6" y="6"/>
                  </a:cubicBezTo>
                  <a:cubicBezTo>
                    <a:pt x="5" y="7"/>
                    <a:pt x="3" y="9"/>
                    <a:pt x="2" y="12"/>
                  </a:cubicBezTo>
                  <a:cubicBezTo>
                    <a:pt x="1" y="14"/>
                    <a:pt x="0" y="16"/>
                    <a:pt x="0" y="18"/>
                  </a:cubicBezTo>
                  <a:lnTo>
                    <a:pt x="0" y="27"/>
                  </a:lnTo>
                  <a:cubicBezTo>
                    <a:pt x="38" y="33"/>
                    <a:pt x="71" y="44"/>
                    <a:pt x="94" y="59"/>
                  </a:cubicBezTo>
                  <a:lnTo>
                    <a:pt x="94" y="18"/>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84" name="Freeform 63">
              <a:extLst>
                <a:ext uri="{FF2B5EF4-FFF2-40B4-BE49-F238E27FC236}">
                  <a16:creationId xmlns:a16="http://schemas.microsoft.com/office/drawing/2014/main" id="{D88BF798-F204-4708-8413-DCA76D4293A3}"/>
                </a:ext>
              </a:extLst>
            </p:cNvPr>
            <p:cNvSpPr>
              <a:spLocks/>
            </p:cNvSpPr>
            <p:nvPr/>
          </p:nvSpPr>
          <p:spPr bwMode="auto">
            <a:xfrm>
              <a:off x="6611" y="3354"/>
              <a:ext cx="40" cy="40"/>
            </a:xfrm>
            <a:custGeom>
              <a:avLst/>
              <a:gdLst>
                <a:gd name="T0" fmla="*/ 0 w 54"/>
                <a:gd name="T1" fmla="*/ 27 h 53"/>
                <a:gd name="T2" fmla="*/ 0 w 54"/>
                <a:gd name="T3" fmla="*/ 27 h 53"/>
                <a:gd name="T4" fmla="*/ 27 w 54"/>
                <a:gd name="T5" fmla="*/ 53 h 53"/>
                <a:gd name="T6" fmla="*/ 54 w 54"/>
                <a:gd name="T7" fmla="*/ 27 h 53"/>
                <a:gd name="T8" fmla="*/ 27 w 54"/>
                <a:gd name="T9" fmla="*/ 0 h 53"/>
                <a:gd name="T10" fmla="*/ 0 w 54"/>
                <a:gd name="T11" fmla="*/ 27 h 53"/>
              </a:gdLst>
              <a:ahLst/>
              <a:cxnLst>
                <a:cxn ang="0">
                  <a:pos x="T0" y="T1"/>
                </a:cxn>
                <a:cxn ang="0">
                  <a:pos x="T2" y="T3"/>
                </a:cxn>
                <a:cxn ang="0">
                  <a:pos x="T4" y="T5"/>
                </a:cxn>
                <a:cxn ang="0">
                  <a:pos x="T6" y="T7"/>
                </a:cxn>
                <a:cxn ang="0">
                  <a:pos x="T8" y="T9"/>
                </a:cxn>
                <a:cxn ang="0">
                  <a:pos x="T10" y="T11"/>
                </a:cxn>
              </a:cxnLst>
              <a:rect l="0" t="0" r="r" b="b"/>
              <a:pathLst>
                <a:path w="54" h="53">
                  <a:moveTo>
                    <a:pt x="0" y="27"/>
                  </a:moveTo>
                  <a:lnTo>
                    <a:pt x="0" y="27"/>
                  </a:lnTo>
                  <a:cubicBezTo>
                    <a:pt x="0" y="42"/>
                    <a:pt x="12" y="53"/>
                    <a:pt x="27" y="53"/>
                  </a:cubicBezTo>
                  <a:cubicBezTo>
                    <a:pt x="42" y="53"/>
                    <a:pt x="54" y="42"/>
                    <a:pt x="54" y="27"/>
                  </a:cubicBezTo>
                  <a:cubicBezTo>
                    <a:pt x="54" y="12"/>
                    <a:pt x="42" y="0"/>
                    <a:pt x="27" y="0"/>
                  </a:cubicBezTo>
                  <a:cubicBezTo>
                    <a:pt x="12" y="0"/>
                    <a:pt x="0" y="12"/>
                    <a:pt x="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85" name="Freeform 64">
              <a:extLst>
                <a:ext uri="{FF2B5EF4-FFF2-40B4-BE49-F238E27FC236}">
                  <a16:creationId xmlns:a16="http://schemas.microsoft.com/office/drawing/2014/main" id="{F97085B6-887A-4653-B59F-0CB1B53B3169}"/>
                </a:ext>
              </a:extLst>
            </p:cNvPr>
            <p:cNvSpPr>
              <a:spLocks/>
            </p:cNvSpPr>
            <p:nvPr/>
          </p:nvSpPr>
          <p:spPr bwMode="auto">
            <a:xfrm>
              <a:off x="6420" y="3440"/>
              <a:ext cx="246" cy="87"/>
            </a:xfrm>
            <a:custGeom>
              <a:avLst/>
              <a:gdLst>
                <a:gd name="T0" fmla="*/ 311 w 331"/>
                <a:gd name="T1" fmla="*/ 31 h 116"/>
                <a:gd name="T2" fmla="*/ 311 w 331"/>
                <a:gd name="T3" fmla="*/ 31 h 116"/>
                <a:gd name="T4" fmla="*/ 236 w 331"/>
                <a:gd name="T5" fmla="*/ 6 h 116"/>
                <a:gd name="T6" fmla="*/ 192 w 331"/>
                <a:gd name="T7" fmla="*/ 1 h 116"/>
                <a:gd name="T8" fmla="*/ 165 w 331"/>
                <a:gd name="T9" fmla="*/ 0 h 116"/>
                <a:gd name="T10" fmla="*/ 135 w 331"/>
                <a:gd name="T11" fmla="*/ 1 h 116"/>
                <a:gd name="T12" fmla="*/ 90 w 331"/>
                <a:gd name="T13" fmla="*/ 7 h 116"/>
                <a:gd name="T14" fmla="*/ 15 w 331"/>
                <a:gd name="T15" fmla="*/ 34 h 116"/>
                <a:gd name="T16" fmla="*/ 0 w 331"/>
                <a:gd name="T17" fmla="*/ 58 h 116"/>
                <a:gd name="T18" fmla="*/ 165 w 331"/>
                <a:gd name="T19" fmla="*/ 116 h 116"/>
                <a:gd name="T20" fmla="*/ 331 w 331"/>
                <a:gd name="T21" fmla="*/ 58 h 116"/>
                <a:gd name="T22" fmla="*/ 311 w 331"/>
                <a:gd name="T23" fmla="*/ 3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1" h="116">
                  <a:moveTo>
                    <a:pt x="311" y="31"/>
                  </a:moveTo>
                  <a:lnTo>
                    <a:pt x="311" y="31"/>
                  </a:lnTo>
                  <a:cubicBezTo>
                    <a:pt x="295" y="20"/>
                    <a:pt x="268" y="11"/>
                    <a:pt x="236" y="6"/>
                  </a:cubicBezTo>
                  <a:cubicBezTo>
                    <a:pt x="223" y="4"/>
                    <a:pt x="208" y="2"/>
                    <a:pt x="192" y="1"/>
                  </a:cubicBezTo>
                  <a:cubicBezTo>
                    <a:pt x="183" y="1"/>
                    <a:pt x="174" y="0"/>
                    <a:pt x="165" y="0"/>
                  </a:cubicBezTo>
                  <a:cubicBezTo>
                    <a:pt x="155" y="0"/>
                    <a:pt x="145" y="1"/>
                    <a:pt x="135" y="1"/>
                  </a:cubicBezTo>
                  <a:cubicBezTo>
                    <a:pt x="119" y="2"/>
                    <a:pt x="104" y="4"/>
                    <a:pt x="90" y="7"/>
                  </a:cubicBezTo>
                  <a:cubicBezTo>
                    <a:pt x="57" y="13"/>
                    <a:pt x="31" y="22"/>
                    <a:pt x="15" y="34"/>
                  </a:cubicBezTo>
                  <a:cubicBezTo>
                    <a:pt x="5" y="41"/>
                    <a:pt x="0" y="50"/>
                    <a:pt x="0" y="58"/>
                  </a:cubicBezTo>
                  <a:cubicBezTo>
                    <a:pt x="0" y="90"/>
                    <a:pt x="74" y="116"/>
                    <a:pt x="165" y="116"/>
                  </a:cubicBezTo>
                  <a:cubicBezTo>
                    <a:pt x="257" y="116"/>
                    <a:pt x="331" y="90"/>
                    <a:pt x="331" y="58"/>
                  </a:cubicBezTo>
                  <a:cubicBezTo>
                    <a:pt x="331" y="48"/>
                    <a:pt x="324" y="39"/>
                    <a:pt x="311" y="31"/>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sp>
        <p:nvSpPr>
          <p:cNvPr id="86" name="TextBox 85">
            <a:extLst>
              <a:ext uri="{FF2B5EF4-FFF2-40B4-BE49-F238E27FC236}">
                <a16:creationId xmlns:a16="http://schemas.microsoft.com/office/drawing/2014/main" id="{13D36FDA-98C6-4AFF-8151-082B6456090A}"/>
              </a:ext>
            </a:extLst>
          </p:cNvPr>
          <p:cNvSpPr txBox="1"/>
          <p:nvPr/>
        </p:nvSpPr>
        <p:spPr>
          <a:xfrm>
            <a:off x="4243357" y="4680890"/>
            <a:ext cx="2542004"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Single or dual display</a:t>
            </a:r>
          </a:p>
        </p:txBody>
      </p:sp>
      <p:sp>
        <p:nvSpPr>
          <p:cNvPr id="6" name="TextBox 5">
            <a:extLst>
              <a:ext uri="{FF2B5EF4-FFF2-40B4-BE49-F238E27FC236}">
                <a16:creationId xmlns:a16="http://schemas.microsoft.com/office/drawing/2014/main" id="{A1E9D124-F374-DA1C-EC65-290555B585E9}"/>
              </a:ext>
            </a:extLst>
          </p:cNvPr>
          <p:cNvSpPr txBox="1"/>
          <p:nvPr/>
        </p:nvSpPr>
        <p:spPr>
          <a:xfrm>
            <a:off x="4243356" y="5096161"/>
            <a:ext cx="3221244"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Integrated or modular</a:t>
            </a:r>
          </a:p>
        </p:txBody>
      </p:sp>
      <p:sp>
        <p:nvSpPr>
          <p:cNvPr id="87" name="TextBox 86">
            <a:extLst>
              <a:ext uri="{FF2B5EF4-FFF2-40B4-BE49-F238E27FC236}">
                <a16:creationId xmlns:a16="http://schemas.microsoft.com/office/drawing/2014/main" id="{64FB8985-C889-4F54-A48B-F286B6953326}"/>
              </a:ext>
            </a:extLst>
          </p:cNvPr>
          <p:cNvSpPr txBox="1"/>
          <p:nvPr/>
        </p:nvSpPr>
        <p:spPr>
          <a:xfrm>
            <a:off x="4243356" y="5511434"/>
            <a:ext cx="2030908" cy="221599"/>
          </a:xfrm>
          <a:prstGeom prst="rect">
            <a:avLst/>
          </a:prstGeom>
          <a:noFill/>
        </p:spPr>
        <p:txBody>
          <a:bodyPr wrap="square" lIns="18288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algn="l"/>
            <a:r>
              <a:rPr lang="en-US" sz="1600" dirty="0">
                <a:solidFill>
                  <a:schemeClr val="tx1"/>
                </a:solidFill>
              </a:rPr>
              <a:t>Teams panel</a:t>
            </a:r>
          </a:p>
        </p:txBody>
      </p:sp>
      <p:grpSp>
        <p:nvGrpSpPr>
          <p:cNvPr id="89" name="Group 4">
            <a:extLst>
              <a:ext uri="{FF2B5EF4-FFF2-40B4-BE49-F238E27FC236}">
                <a16:creationId xmlns:a16="http://schemas.microsoft.com/office/drawing/2014/main" id="{5F9A8200-F4B5-4A78-A0EB-AB92D7F3EE25}"/>
              </a:ext>
              <a:ext uri="{C183D7F6-B498-43B3-948B-1728B52AA6E4}">
                <adec:decorative xmlns:adec="http://schemas.microsoft.com/office/drawing/2017/decorative" val="1"/>
              </a:ext>
            </a:extLst>
          </p:cNvPr>
          <p:cNvGrpSpPr>
            <a:grpSpLocks noChangeAspect="1"/>
          </p:cNvGrpSpPr>
          <p:nvPr/>
        </p:nvGrpSpPr>
        <p:grpSpPr bwMode="auto">
          <a:xfrm>
            <a:off x="836404" y="1993066"/>
            <a:ext cx="349300" cy="597675"/>
            <a:chOff x="2775" y="336"/>
            <a:chExt cx="2132" cy="3648"/>
          </a:xfrm>
        </p:grpSpPr>
        <p:sp>
          <p:nvSpPr>
            <p:cNvPr id="90" name="Freeform 5">
              <a:extLst>
                <a:ext uri="{FF2B5EF4-FFF2-40B4-BE49-F238E27FC236}">
                  <a16:creationId xmlns:a16="http://schemas.microsoft.com/office/drawing/2014/main" id="{234048C4-43D1-4C8C-84EE-0E173E6C1E61}"/>
                </a:ext>
              </a:extLst>
            </p:cNvPr>
            <p:cNvSpPr>
              <a:spLocks noEditPoints="1"/>
            </p:cNvSpPr>
            <p:nvPr/>
          </p:nvSpPr>
          <p:spPr bwMode="auto">
            <a:xfrm>
              <a:off x="2823" y="336"/>
              <a:ext cx="2036" cy="1824"/>
            </a:xfrm>
            <a:custGeom>
              <a:avLst/>
              <a:gdLst>
                <a:gd name="T0" fmla="*/ 846 w 856"/>
                <a:gd name="T1" fmla="*/ 559 h 768"/>
                <a:gd name="T2" fmla="*/ 809 w 856"/>
                <a:gd name="T3" fmla="*/ 704 h 768"/>
                <a:gd name="T4" fmla="*/ 673 w 856"/>
                <a:gd name="T5" fmla="*/ 768 h 768"/>
                <a:gd name="T6" fmla="*/ 183 w 856"/>
                <a:gd name="T7" fmla="*/ 768 h 768"/>
                <a:gd name="T8" fmla="*/ 47 w 856"/>
                <a:gd name="T9" fmla="*/ 704 h 768"/>
                <a:gd name="T10" fmla="*/ 9 w 856"/>
                <a:gd name="T11" fmla="*/ 559 h 768"/>
                <a:gd name="T12" fmla="*/ 89 w 856"/>
                <a:gd name="T13" fmla="*/ 143 h 768"/>
                <a:gd name="T14" fmla="*/ 262 w 856"/>
                <a:gd name="T15" fmla="*/ 0 h 768"/>
                <a:gd name="T16" fmla="*/ 594 w 856"/>
                <a:gd name="T17" fmla="*/ 0 h 768"/>
                <a:gd name="T18" fmla="*/ 767 w 856"/>
                <a:gd name="T19" fmla="*/ 143 h 768"/>
                <a:gd name="T20" fmla="*/ 846 w 856"/>
                <a:gd name="T21" fmla="*/ 559 h 768"/>
                <a:gd name="T22" fmla="*/ 846 w 856"/>
                <a:gd name="T23" fmla="*/ 559 h 768"/>
                <a:gd name="T24" fmla="*/ 846 w 856"/>
                <a:gd name="T25" fmla="*/ 559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6" h="768">
                  <a:moveTo>
                    <a:pt x="846" y="559"/>
                  </a:moveTo>
                  <a:cubicBezTo>
                    <a:pt x="856" y="611"/>
                    <a:pt x="843" y="664"/>
                    <a:pt x="809" y="704"/>
                  </a:cubicBezTo>
                  <a:cubicBezTo>
                    <a:pt x="776" y="745"/>
                    <a:pt x="726" y="768"/>
                    <a:pt x="673" y="768"/>
                  </a:cubicBezTo>
                  <a:cubicBezTo>
                    <a:pt x="183" y="768"/>
                    <a:pt x="183" y="768"/>
                    <a:pt x="183" y="768"/>
                  </a:cubicBezTo>
                  <a:cubicBezTo>
                    <a:pt x="130" y="768"/>
                    <a:pt x="80" y="745"/>
                    <a:pt x="47" y="704"/>
                  </a:cubicBezTo>
                  <a:cubicBezTo>
                    <a:pt x="13" y="664"/>
                    <a:pt x="0" y="611"/>
                    <a:pt x="9" y="559"/>
                  </a:cubicBezTo>
                  <a:cubicBezTo>
                    <a:pt x="89" y="143"/>
                    <a:pt x="89" y="143"/>
                    <a:pt x="89" y="143"/>
                  </a:cubicBezTo>
                  <a:cubicBezTo>
                    <a:pt x="105" y="60"/>
                    <a:pt x="178" y="0"/>
                    <a:pt x="262" y="0"/>
                  </a:cubicBezTo>
                  <a:cubicBezTo>
                    <a:pt x="594" y="0"/>
                    <a:pt x="594" y="0"/>
                    <a:pt x="594" y="0"/>
                  </a:cubicBezTo>
                  <a:cubicBezTo>
                    <a:pt x="678" y="0"/>
                    <a:pt x="751" y="60"/>
                    <a:pt x="767" y="143"/>
                  </a:cubicBezTo>
                  <a:lnTo>
                    <a:pt x="846" y="559"/>
                  </a:lnTo>
                  <a:close/>
                  <a:moveTo>
                    <a:pt x="846" y="559"/>
                  </a:moveTo>
                  <a:cubicBezTo>
                    <a:pt x="846" y="559"/>
                    <a:pt x="846" y="559"/>
                    <a:pt x="846" y="559"/>
                  </a:cubicBezTo>
                </a:path>
              </a:pathLst>
            </a:custGeom>
            <a:solidFill>
              <a:srgbClr val="505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000000"/>
                </a:solidFill>
                <a:effectLst/>
                <a:uLnTx/>
                <a:uFillTx/>
                <a:latin typeface="Segoe UI"/>
                <a:ea typeface="+mn-ea"/>
                <a:cs typeface="+mn-cs"/>
              </a:endParaRPr>
            </a:p>
          </p:txBody>
        </p:sp>
        <p:sp>
          <p:nvSpPr>
            <p:cNvPr id="91" name="Freeform 6">
              <a:extLst>
                <a:ext uri="{FF2B5EF4-FFF2-40B4-BE49-F238E27FC236}">
                  <a16:creationId xmlns:a16="http://schemas.microsoft.com/office/drawing/2014/main" id="{AA070142-575F-4C58-BE90-8599649FF2C3}"/>
                </a:ext>
              </a:extLst>
            </p:cNvPr>
            <p:cNvSpPr>
              <a:spLocks noEditPoints="1"/>
            </p:cNvSpPr>
            <p:nvPr/>
          </p:nvSpPr>
          <p:spPr bwMode="auto">
            <a:xfrm>
              <a:off x="2775" y="2388"/>
              <a:ext cx="2132" cy="684"/>
            </a:xfrm>
            <a:custGeom>
              <a:avLst/>
              <a:gdLst>
                <a:gd name="T0" fmla="*/ 720 w 896"/>
                <a:gd name="T1" fmla="*/ 0 h 288"/>
                <a:gd name="T2" fmla="*/ 896 w 896"/>
                <a:gd name="T3" fmla="*/ 176 h 288"/>
                <a:gd name="T4" fmla="*/ 784 w 896"/>
                <a:gd name="T5" fmla="*/ 288 h 288"/>
                <a:gd name="T6" fmla="*/ 112 w 896"/>
                <a:gd name="T7" fmla="*/ 288 h 288"/>
                <a:gd name="T8" fmla="*/ 0 w 896"/>
                <a:gd name="T9" fmla="*/ 176 h 288"/>
                <a:gd name="T10" fmla="*/ 176 w 896"/>
                <a:gd name="T11" fmla="*/ 0 h 288"/>
                <a:gd name="T12" fmla="*/ 720 w 896"/>
                <a:gd name="T13" fmla="*/ 0 h 288"/>
                <a:gd name="T14" fmla="*/ 720 w 896"/>
                <a:gd name="T15" fmla="*/ 0 h 288"/>
                <a:gd name="T16" fmla="*/ 720 w 896"/>
                <a:gd name="T17"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6" h="288">
                  <a:moveTo>
                    <a:pt x="720" y="0"/>
                  </a:moveTo>
                  <a:cubicBezTo>
                    <a:pt x="817" y="0"/>
                    <a:pt x="896" y="79"/>
                    <a:pt x="896" y="176"/>
                  </a:cubicBezTo>
                  <a:cubicBezTo>
                    <a:pt x="896" y="238"/>
                    <a:pt x="846" y="288"/>
                    <a:pt x="784" y="288"/>
                  </a:cubicBezTo>
                  <a:cubicBezTo>
                    <a:pt x="112" y="288"/>
                    <a:pt x="112" y="288"/>
                    <a:pt x="112" y="288"/>
                  </a:cubicBezTo>
                  <a:cubicBezTo>
                    <a:pt x="50" y="288"/>
                    <a:pt x="0" y="238"/>
                    <a:pt x="0" y="176"/>
                  </a:cubicBezTo>
                  <a:cubicBezTo>
                    <a:pt x="0" y="79"/>
                    <a:pt x="79" y="0"/>
                    <a:pt x="176" y="0"/>
                  </a:cubicBezTo>
                  <a:lnTo>
                    <a:pt x="720" y="0"/>
                  </a:lnTo>
                  <a:close/>
                  <a:moveTo>
                    <a:pt x="720" y="0"/>
                  </a:moveTo>
                  <a:cubicBezTo>
                    <a:pt x="720" y="0"/>
                    <a:pt x="720" y="0"/>
                    <a:pt x="720" y="0"/>
                  </a:cubicBezTo>
                </a:path>
              </a:pathLst>
            </a:custGeom>
            <a:solidFill>
              <a:srgbClr val="505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000000"/>
                </a:solidFill>
                <a:effectLst/>
                <a:uLnTx/>
                <a:uFillTx/>
                <a:latin typeface="Segoe UI"/>
                <a:ea typeface="+mn-ea"/>
                <a:cs typeface="+mn-cs"/>
              </a:endParaRPr>
            </a:p>
          </p:txBody>
        </p:sp>
        <p:sp>
          <p:nvSpPr>
            <p:cNvPr id="92" name="Freeform 7">
              <a:extLst>
                <a:ext uri="{FF2B5EF4-FFF2-40B4-BE49-F238E27FC236}">
                  <a16:creationId xmlns:a16="http://schemas.microsoft.com/office/drawing/2014/main" id="{5070867A-72F2-4885-AE93-4EF489BCFC66}"/>
                </a:ext>
              </a:extLst>
            </p:cNvPr>
            <p:cNvSpPr>
              <a:spLocks/>
            </p:cNvSpPr>
            <p:nvPr/>
          </p:nvSpPr>
          <p:spPr bwMode="auto">
            <a:xfrm>
              <a:off x="2890" y="3224"/>
              <a:ext cx="1903" cy="760"/>
            </a:xfrm>
            <a:custGeom>
              <a:avLst/>
              <a:gdLst>
                <a:gd name="T0" fmla="*/ 672 w 800"/>
                <a:gd name="T1" fmla="*/ 64 h 320"/>
                <a:gd name="T2" fmla="*/ 464 w 800"/>
                <a:gd name="T3" fmla="*/ 64 h 320"/>
                <a:gd name="T4" fmla="*/ 464 w 800"/>
                <a:gd name="T5" fmla="*/ 0 h 320"/>
                <a:gd name="T6" fmla="*/ 336 w 800"/>
                <a:gd name="T7" fmla="*/ 0 h 320"/>
                <a:gd name="T8" fmla="*/ 336 w 800"/>
                <a:gd name="T9" fmla="*/ 64 h 320"/>
                <a:gd name="T10" fmla="*/ 128 w 800"/>
                <a:gd name="T11" fmla="*/ 64 h 320"/>
                <a:gd name="T12" fmla="*/ 0 w 800"/>
                <a:gd name="T13" fmla="*/ 192 h 320"/>
                <a:gd name="T14" fmla="*/ 0 w 800"/>
                <a:gd name="T15" fmla="*/ 256 h 320"/>
                <a:gd name="T16" fmla="*/ 64 w 800"/>
                <a:gd name="T17" fmla="*/ 320 h 320"/>
                <a:gd name="T18" fmla="*/ 128 w 800"/>
                <a:gd name="T19" fmla="*/ 256 h 320"/>
                <a:gd name="T20" fmla="*/ 128 w 800"/>
                <a:gd name="T21" fmla="*/ 192 h 320"/>
                <a:gd name="T22" fmla="*/ 672 w 800"/>
                <a:gd name="T23" fmla="*/ 192 h 320"/>
                <a:gd name="T24" fmla="*/ 672 w 800"/>
                <a:gd name="T25" fmla="*/ 256 h 320"/>
                <a:gd name="T26" fmla="*/ 736 w 800"/>
                <a:gd name="T27" fmla="*/ 320 h 320"/>
                <a:gd name="T28" fmla="*/ 800 w 800"/>
                <a:gd name="T29" fmla="*/ 256 h 320"/>
                <a:gd name="T30" fmla="*/ 800 w 800"/>
                <a:gd name="T31" fmla="*/ 192 h 320"/>
                <a:gd name="T32" fmla="*/ 672 w 800"/>
                <a:gd name="T33" fmla="*/ 64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320">
                  <a:moveTo>
                    <a:pt x="672" y="64"/>
                  </a:moveTo>
                  <a:cubicBezTo>
                    <a:pt x="464" y="64"/>
                    <a:pt x="464" y="64"/>
                    <a:pt x="464" y="64"/>
                  </a:cubicBezTo>
                  <a:cubicBezTo>
                    <a:pt x="464" y="0"/>
                    <a:pt x="464" y="0"/>
                    <a:pt x="464" y="0"/>
                  </a:cubicBezTo>
                  <a:cubicBezTo>
                    <a:pt x="336" y="0"/>
                    <a:pt x="336" y="0"/>
                    <a:pt x="336" y="0"/>
                  </a:cubicBezTo>
                  <a:cubicBezTo>
                    <a:pt x="336" y="64"/>
                    <a:pt x="336" y="64"/>
                    <a:pt x="336" y="64"/>
                  </a:cubicBezTo>
                  <a:cubicBezTo>
                    <a:pt x="128" y="64"/>
                    <a:pt x="128" y="64"/>
                    <a:pt x="128" y="64"/>
                  </a:cubicBezTo>
                  <a:cubicBezTo>
                    <a:pt x="58" y="64"/>
                    <a:pt x="0" y="122"/>
                    <a:pt x="0" y="192"/>
                  </a:cubicBezTo>
                  <a:cubicBezTo>
                    <a:pt x="0" y="256"/>
                    <a:pt x="0" y="256"/>
                    <a:pt x="0" y="256"/>
                  </a:cubicBezTo>
                  <a:cubicBezTo>
                    <a:pt x="0" y="291"/>
                    <a:pt x="29" y="320"/>
                    <a:pt x="64" y="320"/>
                  </a:cubicBezTo>
                  <a:cubicBezTo>
                    <a:pt x="99" y="320"/>
                    <a:pt x="128" y="291"/>
                    <a:pt x="128" y="256"/>
                  </a:cubicBezTo>
                  <a:cubicBezTo>
                    <a:pt x="128" y="192"/>
                    <a:pt x="128" y="192"/>
                    <a:pt x="128" y="192"/>
                  </a:cubicBezTo>
                  <a:cubicBezTo>
                    <a:pt x="672" y="192"/>
                    <a:pt x="672" y="192"/>
                    <a:pt x="672" y="192"/>
                  </a:cubicBezTo>
                  <a:cubicBezTo>
                    <a:pt x="672" y="256"/>
                    <a:pt x="672" y="256"/>
                    <a:pt x="672" y="256"/>
                  </a:cubicBezTo>
                  <a:cubicBezTo>
                    <a:pt x="672" y="291"/>
                    <a:pt x="701" y="320"/>
                    <a:pt x="736" y="320"/>
                  </a:cubicBezTo>
                  <a:cubicBezTo>
                    <a:pt x="771" y="320"/>
                    <a:pt x="800" y="291"/>
                    <a:pt x="800" y="256"/>
                  </a:cubicBezTo>
                  <a:cubicBezTo>
                    <a:pt x="800" y="192"/>
                    <a:pt x="800" y="192"/>
                    <a:pt x="800" y="192"/>
                  </a:cubicBezTo>
                  <a:cubicBezTo>
                    <a:pt x="800" y="122"/>
                    <a:pt x="742" y="64"/>
                    <a:pt x="672" y="64"/>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000000"/>
                </a:solidFill>
                <a:effectLst/>
                <a:uLnTx/>
                <a:uFillTx/>
                <a:latin typeface="Segoe UI"/>
                <a:ea typeface="+mn-ea"/>
                <a:cs typeface="+mn-cs"/>
              </a:endParaRPr>
            </a:p>
          </p:txBody>
        </p:sp>
      </p:grpSp>
    </p:spTree>
    <p:extLst>
      <p:ext uri="{BB962C8B-B14F-4D97-AF65-F5344CB8AC3E}">
        <p14:creationId xmlns:p14="http://schemas.microsoft.com/office/powerpoint/2010/main" val="4154061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63633-97A0-461A-81BD-8E5DC1BACA29}"/>
              </a:ext>
            </a:extLst>
          </p:cNvPr>
          <p:cNvSpPr>
            <a:spLocks noGrp="1"/>
          </p:cNvSpPr>
          <p:nvPr>
            <p:ph type="title"/>
          </p:nvPr>
        </p:nvSpPr>
        <p:spPr/>
        <p:txBody>
          <a:bodyPr/>
          <a:lstStyle/>
          <a:p>
            <a:r>
              <a:rPr lang="en-GB" dirty="0"/>
              <a:t>Account types</a:t>
            </a:r>
          </a:p>
        </p:txBody>
      </p:sp>
      <p:sp>
        <p:nvSpPr>
          <p:cNvPr id="3" name="TextBox 2">
            <a:extLst>
              <a:ext uri="{FF2B5EF4-FFF2-40B4-BE49-F238E27FC236}">
                <a16:creationId xmlns:a16="http://schemas.microsoft.com/office/drawing/2014/main" id="{5C67E0DB-5720-470A-823E-3224FC1464CE}"/>
              </a:ext>
            </a:extLst>
          </p:cNvPr>
          <p:cNvSpPr txBox="1"/>
          <p:nvPr/>
        </p:nvSpPr>
        <p:spPr>
          <a:xfrm>
            <a:off x="1503739" y="1312462"/>
            <a:ext cx="509114"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User</a:t>
            </a:r>
          </a:p>
        </p:txBody>
      </p:sp>
      <p:sp>
        <p:nvSpPr>
          <p:cNvPr id="8" name="TextBox 7">
            <a:extLst>
              <a:ext uri="{FF2B5EF4-FFF2-40B4-BE49-F238E27FC236}">
                <a16:creationId xmlns:a16="http://schemas.microsoft.com/office/drawing/2014/main" id="{BF65AD79-417D-4C4C-A935-1AE08674DD2A}"/>
              </a:ext>
            </a:extLst>
          </p:cNvPr>
          <p:cNvSpPr txBox="1"/>
          <p:nvPr/>
        </p:nvSpPr>
        <p:spPr>
          <a:xfrm>
            <a:off x="1503739" y="1629907"/>
            <a:ext cx="2282258" cy="766364"/>
          </a:xfrm>
          <a:prstGeom prst="rect">
            <a:avLst/>
          </a:prstGeom>
          <a:noFill/>
        </p:spPr>
        <p:txBody>
          <a:bodyPr wrap="square" lIns="0" tIns="91440" rIns="91440" bIns="91440" rtlCol="0">
            <a:spAutoFit/>
          </a:bodyPr>
          <a:lstStyle/>
          <a:p>
            <a:pPr>
              <a:lnSpc>
                <a:spcPct val="90000"/>
              </a:lnSpc>
              <a:spcAft>
                <a:spcPts val="600"/>
              </a:spcAft>
            </a:pPr>
            <a:r>
              <a:rPr lang="en-US" sz="1400" dirty="0"/>
              <a:t>Used by end users who will answer calls, be a delegate, or be in a call queue</a:t>
            </a:r>
          </a:p>
        </p:txBody>
      </p:sp>
      <p:sp>
        <p:nvSpPr>
          <p:cNvPr id="5" name="TextBox 4">
            <a:extLst>
              <a:ext uri="{FF2B5EF4-FFF2-40B4-BE49-F238E27FC236}">
                <a16:creationId xmlns:a16="http://schemas.microsoft.com/office/drawing/2014/main" id="{B285EF51-243D-47AE-AA50-44484722F66C}"/>
              </a:ext>
            </a:extLst>
          </p:cNvPr>
          <p:cNvSpPr txBox="1"/>
          <p:nvPr/>
        </p:nvSpPr>
        <p:spPr>
          <a:xfrm>
            <a:off x="1503739" y="2865486"/>
            <a:ext cx="1400192"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Common area</a:t>
            </a:r>
          </a:p>
        </p:txBody>
      </p:sp>
      <p:sp>
        <p:nvSpPr>
          <p:cNvPr id="10" name="TextBox 9">
            <a:extLst>
              <a:ext uri="{FF2B5EF4-FFF2-40B4-BE49-F238E27FC236}">
                <a16:creationId xmlns:a16="http://schemas.microsoft.com/office/drawing/2014/main" id="{ACFA6496-75BC-474C-9278-1B3FAB9AA335}"/>
              </a:ext>
            </a:extLst>
          </p:cNvPr>
          <p:cNvSpPr txBox="1"/>
          <p:nvPr/>
        </p:nvSpPr>
        <p:spPr>
          <a:xfrm>
            <a:off x="1503739" y="3157578"/>
            <a:ext cx="2756614" cy="766364"/>
          </a:xfrm>
          <a:prstGeom prst="rect">
            <a:avLst/>
          </a:prstGeom>
          <a:noFill/>
        </p:spPr>
        <p:txBody>
          <a:bodyPr wrap="square" lIns="0" tIns="91440" rIns="91440" bIns="91440" rtlCol="0">
            <a:spAutoFit/>
          </a:bodyPr>
          <a:lstStyle/>
          <a:p>
            <a:pPr>
              <a:lnSpc>
                <a:spcPct val="90000"/>
              </a:lnSpc>
              <a:spcAft>
                <a:spcPts val="600"/>
              </a:spcAft>
            </a:pPr>
            <a:r>
              <a:rPr lang="en-US" sz="1400" dirty="0"/>
              <a:t>Used for devices that are not owned by any single person, such as a phone in a kitchen or lobby</a:t>
            </a:r>
          </a:p>
        </p:txBody>
      </p:sp>
      <p:sp>
        <p:nvSpPr>
          <p:cNvPr id="7" name="TextBox 6">
            <a:extLst>
              <a:ext uri="{FF2B5EF4-FFF2-40B4-BE49-F238E27FC236}">
                <a16:creationId xmlns:a16="http://schemas.microsoft.com/office/drawing/2014/main" id="{F932A82A-1BBE-4278-A427-DBE132D821E3}"/>
              </a:ext>
            </a:extLst>
          </p:cNvPr>
          <p:cNvSpPr txBox="1"/>
          <p:nvPr/>
        </p:nvSpPr>
        <p:spPr>
          <a:xfrm>
            <a:off x="1503739" y="4601201"/>
            <a:ext cx="1424236"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Meeting room</a:t>
            </a:r>
          </a:p>
        </p:txBody>
      </p:sp>
      <p:sp>
        <p:nvSpPr>
          <p:cNvPr id="12" name="TextBox 11">
            <a:extLst>
              <a:ext uri="{FF2B5EF4-FFF2-40B4-BE49-F238E27FC236}">
                <a16:creationId xmlns:a16="http://schemas.microsoft.com/office/drawing/2014/main" id="{309A0284-E6EE-4613-A217-7AF1D07D8CB3}"/>
              </a:ext>
            </a:extLst>
          </p:cNvPr>
          <p:cNvSpPr txBox="1"/>
          <p:nvPr/>
        </p:nvSpPr>
        <p:spPr>
          <a:xfrm>
            <a:off x="1503739" y="4980669"/>
            <a:ext cx="2756614" cy="766364"/>
          </a:xfrm>
          <a:prstGeom prst="rect">
            <a:avLst/>
          </a:prstGeom>
          <a:noFill/>
        </p:spPr>
        <p:txBody>
          <a:bodyPr wrap="square" lIns="0" tIns="91440" rIns="91440" bIns="91440" rtlCol="0">
            <a:spAutoFit/>
          </a:bodyPr>
          <a:lstStyle/>
          <a:p>
            <a:pPr>
              <a:lnSpc>
                <a:spcPct val="90000"/>
              </a:lnSpc>
              <a:spcAft>
                <a:spcPts val="600"/>
              </a:spcAft>
            </a:pPr>
            <a:r>
              <a:rPr lang="en-US" sz="1400" dirty="0"/>
              <a:t>Used for devices that are shared among many people, such as Teams Rooms and Teams panels.</a:t>
            </a:r>
          </a:p>
        </p:txBody>
      </p:sp>
      <p:grpSp>
        <p:nvGrpSpPr>
          <p:cNvPr id="9" name="Group 8">
            <a:extLst>
              <a:ext uri="{FF2B5EF4-FFF2-40B4-BE49-F238E27FC236}">
                <a16:creationId xmlns:a16="http://schemas.microsoft.com/office/drawing/2014/main" id="{F47EF873-0EE6-4D0A-9214-BAC993184035}"/>
              </a:ext>
              <a:ext uri="{C183D7F6-B498-43B3-948B-1728B52AA6E4}">
                <adec:decorative xmlns:adec="http://schemas.microsoft.com/office/drawing/2017/decorative" val="1"/>
              </a:ext>
            </a:extLst>
          </p:cNvPr>
          <p:cNvGrpSpPr/>
          <p:nvPr/>
        </p:nvGrpSpPr>
        <p:grpSpPr>
          <a:xfrm>
            <a:off x="611847" y="1416921"/>
            <a:ext cx="502920" cy="501016"/>
            <a:chOff x="588263" y="2231272"/>
            <a:chExt cx="502920" cy="501016"/>
          </a:xfrm>
          <a:solidFill>
            <a:schemeClr val="accent1"/>
          </a:solidFill>
        </p:grpSpPr>
        <p:sp>
          <p:nvSpPr>
            <p:cNvPr id="31" name="Freeform 18">
              <a:extLst>
                <a:ext uri="{FF2B5EF4-FFF2-40B4-BE49-F238E27FC236}">
                  <a16:creationId xmlns:a16="http://schemas.microsoft.com/office/drawing/2014/main" id="{1AF57733-526C-46A2-939E-A3A2820A627B}"/>
                </a:ext>
              </a:extLst>
            </p:cNvPr>
            <p:cNvSpPr>
              <a:spLocks/>
            </p:cNvSpPr>
            <p:nvPr/>
          </p:nvSpPr>
          <p:spPr bwMode="auto">
            <a:xfrm>
              <a:off x="588263" y="2231272"/>
              <a:ext cx="125730" cy="123825"/>
            </a:xfrm>
            <a:custGeom>
              <a:avLst/>
              <a:gdLst>
                <a:gd name="T0" fmla="*/ 0 w 106"/>
                <a:gd name="T1" fmla="*/ 0 h 105"/>
                <a:gd name="T2" fmla="*/ 0 w 106"/>
                <a:gd name="T3" fmla="*/ 0 h 105"/>
                <a:gd name="T4" fmla="*/ 0 w 106"/>
                <a:gd name="T5" fmla="*/ 105 h 105"/>
                <a:gd name="T6" fmla="*/ 26 w 106"/>
                <a:gd name="T7" fmla="*/ 105 h 105"/>
                <a:gd name="T8" fmla="*/ 26 w 106"/>
                <a:gd name="T9" fmla="*/ 26 h 105"/>
                <a:gd name="T10" fmla="*/ 106 w 106"/>
                <a:gd name="T11" fmla="*/ 26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105"/>
                  </a:lnTo>
                  <a:lnTo>
                    <a:pt x="26" y="105"/>
                  </a:lnTo>
                  <a:lnTo>
                    <a:pt x="26" y="26"/>
                  </a:lnTo>
                  <a:lnTo>
                    <a:pt x="106" y="26"/>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3" name="Freeform 19">
              <a:extLst>
                <a:ext uri="{FF2B5EF4-FFF2-40B4-BE49-F238E27FC236}">
                  <a16:creationId xmlns:a16="http://schemas.microsoft.com/office/drawing/2014/main" id="{3D6E9BC5-3D06-4A3D-BDB1-0E60453BF71A}"/>
                </a:ext>
              </a:extLst>
            </p:cNvPr>
            <p:cNvSpPr>
              <a:spLocks/>
            </p:cNvSpPr>
            <p:nvPr/>
          </p:nvSpPr>
          <p:spPr bwMode="auto">
            <a:xfrm>
              <a:off x="588263" y="2608463"/>
              <a:ext cx="125730" cy="123825"/>
            </a:xfrm>
            <a:custGeom>
              <a:avLst/>
              <a:gdLst>
                <a:gd name="T0" fmla="*/ 0 w 106"/>
                <a:gd name="T1" fmla="*/ 0 h 106"/>
                <a:gd name="T2" fmla="*/ 0 w 106"/>
                <a:gd name="T3" fmla="*/ 0 h 106"/>
                <a:gd name="T4" fmla="*/ 0 w 106"/>
                <a:gd name="T5" fmla="*/ 106 h 106"/>
                <a:gd name="T6" fmla="*/ 106 w 106"/>
                <a:gd name="T7" fmla="*/ 106 h 106"/>
                <a:gd name="T8" fmla="*/ 106 w 106"/>
                <a:gd name="T9" fmla="*/ 80 h 106"/>
                <a:gd name="T10" fmla="*/ 26 w 106"/>
                <a:gd name="T11" fmla="*/ 80 h 106"/>
                <a:gd name="T12" fmla="*/ 26 w 106"/>
                <a:gd name="T13" fmla="*/ 0 h 106"/>
                <a:gd name="T14" fmla="*/ 0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0" y="0"/>
                  </a:moveTo>
                  <a:lnTo>
                    <a:pt x="0" y="0"/>
                  </a:lnTo>
                  <a:lnTo>
                    <a:pt x="0" y="106"/>
                  </a:lnTo>
                  <a:lnTo>
                    <a:pt x="106" y="106"/>
                  </a:lnTo>
                  <a:lnTo>
                    <a:pt x="106" y="80"/>
                  </a:lnTo>
                  <a:lnTo>
                    <a:pt x="26" y="80"/>
                  </a:lnTo>
                  <a:lnTo>
                    <a:pt x="2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8" name="Freeform 20">
              <a:extLst>
                <a:ext uri="{FF2B5EF4-FFF2-40B4-BE49-F238E27FC236}">
                  <a16:creationId xmlns:a16="http://schemas.microsoft.com/office/drawing/2014/main" id="{0C6A8FCC-47AA-41C1-8848-B6C87B17D902}"/>
                </a:ext>
              </a:extLst>
            </p:cNvPr>
            <p:cNvSpPr>
              <a:spLocks/>
            </p:cNvSpPr>
            <p:nvPr/>
          </p:nvSpPr>
          <p:spPr bwMode="auto">
            <a:xfrm>
              <a:off x="967358" y="2231272"/>
              <a:ext cx="123825" cy="123825"/>
            </a:xfrm>
            <a:custGeom>
              <a:avLst/>
              <a:gdLst>
                <a:gd name="T0" fmla="*/ 0 w 106"/>
                <a:gd name="T1" fmla="*/ 0 h 105"/>
                <a:gd name="T2" fmla="*/ 0 w 106"/>
                <a:gd name="T3" fmla="*/ 0 h 105"/>
                <a:gd name="T4" fmla="*/ 0 w 106"/>
                <a:gd name="T5" fmla="*/ 26 h 105"/>
                <a:gd name="T6" fmla="*/ 79 w 106"/>
                <a:gd name="T7" fmla="*/ 26 h 105"/>
                <a:gd name="T8" fmla="*/ 79 w 106"/>
                <a:gd name="T9" fmla="*/ 105 h 105"/>
                <a:gd name="T10" fmla="*/ 106 w 106"/>
                <a:gd name="T11" fmla="*/ 105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26"/>
                  </a:lnTo>
                  <a:lnTo>
                    <a:pt x="79" y="26"/>
                  </a:lnTo>
                  <a:lnTo>
                    <a:pt x="79" y="105"/>
                  </a:lnTo>
                  <a:lnTo>
                    <a:pt x="106" y="105"/>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9" name="Freeform 21">
              <a:extLst>
                <a:ext uri="{FF2B5EF4-FFF2-40B4-BE49-F238E27FC236}">
                  <a16:creationId xmlns:a16="http://schemas.microsoft.com/office/drawing/2014/main" id="{6CCDF0FA-000C-42D6-85B0-479036C983E5}"/>
                </a:ext>
              </a:extLst>
            </p:cNvPr>
            <p:cNvSpPr>
              <a:spLocks/>
            </p:cNvSpPr>
            <p:nvPr/>
          </p:nvSpPr>
          <p:spPr bwMode="auto">
            <a:xfrm>
              <a:off x="967358" y="2608463"/>
              <a:ext cx="123825" cy="123825"/>
            </a:xfrm>
            <a:custGeom>
              <a:avLst/>
              <a:gdLst>
                <a:gd name="T0" fmla="*/ 79 w 106"/>
                <a:gd name="T1" fmla="*/ 0 h 106"/>
                <a:gd name="T2" fmla="*/ 79 w 106"/>
                <a:gd name="T3" fmla="*/ 0 h 106"/>
                <a:gd name="T4" fmla="*/ 79 w 106"/>
                <a:gd name="T5" fmla="*/ 80 h 106"/>
                <a:gd name="T6" fmla="*/ 0 w 106"/>
                <a:gd name="T7" fmla="*/ 80 h 106"/>
                <a:gd name="T8" fmla="*/ 0 w 106"/>
                <a:gd name="T9" fmla="*/ 106 h 106"/>
                <a:gd name="T10" fmla="*/ 106 w 106"/>
                <a:gd name="T11" fmla="*/ 106 h 106"/>
                <a:gd name="T12" fmla="*/ 106 w 106"/>
                <a:gd name="T13" fmla="*/ 0 h 106"/>
                <a:gd name="T14" fmla="*/ 79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79" y="0"/>
                  </a:moveTo>
                  <a:lnTo>
                    <a:pt x="79" y="0"/>
                  </a:lnTo>
                  <a:lnTo>
                    <a:pt x="79" y="80"/>
                  </a:lnTo>
                  <a:lnTo>
                    <a:pt x="0" y="80"/>
                  </a:lnTo>
                  <a:lnTo>
                    <a:pt x="0" y="106"/>
                  </a:lnTo>
                  <a:lnTo>
                    <a:pt x="106" y="106"/>
                  </a:lnTo>
                  <a:lnTo>
                    <a:pt x="106" y="0"/>
                  </a:lnTo>
                  <a:lnTo>
                    <a:pt x="79"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40" name="Freeform 22">
              <a:extLst>
                <a:ext uri="{FF2B5EF4-FFF2-40B4-BE49-F238E27FC236}">
                  <a16:creationId xmlns:a16="http://schemas.microsoft.com/office/drawing/2014/main" id="{B2D0BC93-2FB1-4B9E-BA7C-1044421C28D9}"/>
                </a:ext>
              </a:extLst>
            </p:cNvPr>
            <p:cNvSpPr>
              <a:spLocks/>
            </p:cNvSpPr>
            <p:nvPr/>
          </p:nvSpPr>
          <p:spPr bwMode="auto">
            <a:xfrm>
              <a:off x="774953" y="2355097"/>
              <a:ext cx="127635" cy="127635"/>
            </a:xfrm>
            <a:custGeom>
              <a:avLst/>
              <a:gdLst>
                <a:gd name="T0" fmla="*/ 4 w 108"/>
                <a:gd name="T1" fmla="*/ 75 h 108"/>
                <a:gd name="T2" fmla="*/ 4 w 108"/>
                <a:gd name="T3" fmla="*/ 75 h 108"/>
                <a:gd name="T4" fmla="*/ 0 w 108"/>
                <a:gd name="T5" fmla="*/ 54 h 108"/>
                <a:gd name="T6" fmla="*/ 4 w 108"/>
                <a:gd name="T7" fmla="*/ 33 h 108"/>
                <a:gd name="T8" fmla="*/ 16 w 108"/>
                <a:gd name="T9" fmla="*/ 16 h 108"/>
                <a:gd name="T10" fmla="*/ 33 w 108"/>
                <a:gd name="T11" fmla="*/ 4 h 108"/>
                <a:gd name="T12" fmla="*/ 54 w 108"/>
                <a:gd name="T13" fmla="*/ 0 h 108"/>
                <a:gd name="T14" fmla="*/ 75 w 108"/>
                <a:gd name="T15" fmla="*/ 4 h 108"/>
                <a:gd name="T16" fmla="*/ 92 w 108"/>
                <a:gd name="T17" fmla="*/ 16 h 108"/>
                <a:gd name="T18" fmla="*/ 104 w 108"/>
                <a:gd name="T19" fmla="*/ 33 h 108"/>
                <a:gd name="T20" fmla="*/ 108 w 108"/>
                <a:gd name="T21" fmla="*/ 54 h 108"/>
                <a:gd name="T22" fmla="*/ 104 w 108"/>
                <a:gd name="T23" fmla="*/ 75 h 108"/>
                <a:gd name="T24" fmla="*/ 92 w 108"/>
                <a:gd name="T25" fmla="*/ 92 h 108"/>
                <a:gd name="T26" fmla="*/ 75 w 108"/>
                <a:gd name="T27" fmla="*/ 104 h 108"/>
                <a:gd name="T28" fmla="*/ 54 w 108"/>
                <a:gd name="T29" fmla="*/ 108 h 108"/>
                <a:gd name="T30" fmla="*/ 33 w 108"/>
                <a:gd name="T31" fmla="*/ 104 h 108"/>
                <a:gd name="T32" fmla="*/ 16 w 108"/>
                <a:gd name="T33" fmla="*/ 92 h 108"/>
                <a:gd name="T34" fmla="*/ 4 w 108"/>
                <a:gd name="T35" fmla="*/ 7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08">
                  <a:moveTo>
                    <a:pt x="4" y="75"/>
                  </a:moveTo>
                  <a:lnTo>
                    <a:pt x="4" y="75"/>
                  </a:lnTo>
                  <a:cubicBezTo>
                    <a:pt x="1" y="68"/>
                    <a:pt x="0" y="61"/>
                    <a:pt x="0" y="54"/>
                  </a:cubicBezTo>
                  <a:cubicBezTo>
                    <a:pt x="0" y="46"/>
                    <a:pt x="1" y="39"/>
                    <a:pt x="4" y="33"/>
                  </a:cubicBezTo>
                  <a:cubicBezTo>
                    <a:pt x="7" y="26"/>
                    <a:pt x="11" y="20"/>
                    <a:pt x="16" y="16"/>
                  </a:cubicBezTo>
                  <a:cubicBezTo>
                    <a:pt x="20" y="11"/>
                    <a:pt x="26" y="7"/>
                    <a:pt x="33" y="4"/>
                  </a:cubicBezTo>
                  <a:cubicBezTo>
                    <a:pt x="39" y="1"/>
                    <a:pt x="46" y="0"/>
                    <a:pt x="54" y="0"/>
                  </a:cubicBezTo>
                  <a:cubicBezTo>
                    <a:pt x="61" y="0"/>
                    <a:pt x="68" y="1"/>
                    <a:pt x="75" y="4"/>
                  </a:cubicBezTo>
                  <a:cubicBezTo>
                    <a:pt x="81" y="7"/>
                    <a:pt x="87" y="11"/>
                    <a:pt x="92" y="16"/>
                  </a:cubicBezTo>
                  <a:cubicBezTo>
                    <a:pt x="97" y="20"/>
                    <a:pt x="101" y="26"/>
                    <a:pt x="104" y="33"/>
                  </a:cubicBezTo>
                  <a:cubicBezTo>
                    <a:pt x="106" y="39"/>
                    <a:pt x="108" y="46"/>
                    <a:pt x="108" y="54"/>
                  </a:cubicBezTo>
                  <a:cubicBezTo>
                    <a:pt x="108" y="61"/>
                    <a:pt x="106" y="68"/>
                    <a:pt x="104" y="75"/>
                  </a:cubicBezTo>
                  <a:cubicBezTo>
                    <a:pt x="101" y="81"/>
                    <a:pt x="97" y="87"/>
                    <a:pt x="92" y="92"/>
                  </a:cubicBezTo>
                  <a:cubicBezTo>
                    <a:pt x="87" y="97"/>
                    <a:pt x="81" y="101"/>
                    <a:pt x="75" y="104"/>
                  </a:cubicBezTo>
                  <a:cubicBezTo>
                    <a:pt x="68" y="106"/>
                    <a:pt x="61" y="108"/>
                    <a:pt x="54" y="108"/>
                  </a:cubicBezTo>
                  <a:cubicBezTo>
                    <a:pt x="46" y="108"/>
                    <a:pt x="39" y="106"/>
                    <a:pt x="33" y="104"/>
                  </a:cubicBezTo>
                  <a:cubicBezTo>
                    <a:pt x="26" y="101"/>
                    <a:pt x="20" y="97"/>
                    <a:pt x="16" y="92"/>
                  </a:cubicBezTo>
                  <a:cubicBezTo>
                    <a:pt x="11" y="87"/>
                    <a:pt x="7" y="81"/>
                    <a:pt x="4" y="75"/>
                  </a:cubicBez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41" name="Freeform 23">
              <a:extLst>
                <a:ext uri="{FF2B5EF4-FFF2-40B4-BE49-F238E27FC236}">
                  <a16:creationId xmlns:a16="http://schemas.microsoft.com/office/drawing/2014/main" id="{90459C1E-E60D-4DEA-BF36-F8B8CC8ADDF8}"/>
                </a:ext>
              </a:extLst>
            </p:cNvPr>
            <p:cNvSpPr>
              <a:spLocks/>
            </p:cNvSpPr>
            <p:nvPr/>
          </p:nvSpPr>
          <p:spPr bwMode="auto">
            <a:xfrm>
              <a:off x="742568" y="2515118"/>
              <a:ext cx="192405" cy="91440"/>
            </a:xfrm>
            <a:custGeom>
              <a:avLst/>
              <a:gdLst>
                <a:gd name="T0" fmla="*/ 0 w 162"/>
                <a:gd name="T1" fmla="*/ 77 h 77"/>
                <a:gd name="T2" fmla="*/ 0 w 162"/>
                <a:gd name="T3" fmla="*/ 77 h 77"/>
                <a:gd name="T4" fmla="*/ 6 w 162"/>
                <a:gd name="T5" fmla="*/ 49 h 77"/>
                <a:gd name="T6" fmla="*/ 23 w 162"/>
                <a:gd name="T7" fmla="*/ 24 h 77"/>
                <a:gd name="T8" fmla="*/ 49 w 162"/>
                <a:gd name="T9" fmla="*/ 6 h 77"/>
                <a:gd name="T10" fmla="*/ 81 w 162"/>
                <a:gd name="T11" fmla="*/ 0 h 77"/>
                <a:gd name="T12" fmla="*/ 113 w 162"/>
                <a:gd name="T13" fmla="*/ 6 h 77"/>
                <a:gd name="T14" fmla="*/ 139 w 162"/>
                <a:gd name="T15" fmla="*/ 23 h 77"/>
                <a:gd name="T16" fmla="*/ 156 w 162"/>
                <a:gd name="T17" fmla="*/ 49 h 77"/>
                <a:gd name="T18" fmla="*/ 162 w 162"/>
                <a:gd name="T19" fmla="*/ 77 h 77"/>
                <a:gd name="T20" fmla="*/ 0 w 162"/>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2" h="77">
                  <a:moveTo>
                    <a:pt x="0" y="77"/>
                  </a:moveTo>
                  <a:lnTo>
                    <a:pt x="0" y="77"/>
                  </a:lnTo>
                  <a:cubicBezTo>
                    <a:pt x="0" y="67"/>
                    <a:pt x="2" y="58"/>
                    <a:pt x="6" y="49"/>
                  </a:cubicBezTo>
                  <a:cubicBezTo>
                    <a:pt x="10" y="39"/>
                    <a:pt x="16" y="31"/>
                    <a:pt x="23" y="24"/>
                  </a:cubicBezTo>
                  <a:cubicBezTo>
                    <a:pt x="30" y="16"/>
                    <a:pt x="39" y="11"/>
                    <a:pt x="49" y="6"/>
                  </a:cubicBezTo>
                  <a:cubicBezTo>
                    <a:pt x="59" y="2"/>
                    <a:pt x="69" y="0"/>
                    <a:pt x="81" y="0"/>
                  </a:cubicBezTo>
                  <a:cubicBezTo>
                    <a:pt x="92" y="0"/>
                    <a:pt x="103" y="2"/>
                    <a:pt x="113" y="6"/>
                  </a:cubicBezTo>
                  <a:cubicBezTo>
                    <a:pt x="123" y="10"/>
                    <a:pt x="131" y="16"/>
                    <a:pt x="139" y="23"/>
                  </a:cubicBezTo>
                  <a:cubicBezTo>
                    <a:pt x="146" y="31"/>
                    <a:pt x="152" y="39"/>
                    <a:pt x="156" y="49"/>
                  </a:cubicBezTo>
                  <a:cubicBezTo>
                    <a:pt x="159" y="58"/>
                    <a:pt x="161" y="67"/>
                    <a:pt x="162" y="77"/>
                  </a:cubicBezTo>
                  <a:lnTo>
                    <a:pt x="0" y="77"/>
                  </a:ln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grpSp>
      <p:grpSp>
        <p:nvGrpSpPr>
          <p:cNvPr id="42" name="Group 4">
            <a:extLst>
              <a:ext uri="{FF2B5EF4-FFF2-40B4-BE49-F238E27FC236}">
                <a16:creationId xmlns:a16="http://schemas.microsoft.com/office/drawing/2014/main" id="{57E7129C-376A-4072-B565-1FA936709560}"/>
              </a:ext>
              <a:ext uri="{C183D7F6-B498-43B3-948B-1728B52AA6E4}">
                <adec:decorative xmlns:adec="http://schemas.microsoft.com/office/drawing/2017/decorative" val="1"/>
              </a:ext>
            </a:extLst>
          </p:cNvPr>
          <p:cNvGrpSpPr>
            <a:grpSpLocks noChangeAspect="1"/>
          </p:cNvGrpSpPr>
          <p:nvPr/>
        </p:nvGrpSpPr>
        <p:grpSpPr bwMode="auto">
          <a:xfrm>
            <a:off x="588739" y="3019423"/>
            <a:ext cx="549136" cy="547164"/>
            <a:chOff x="2236" y="2517"/>
            <a:chExt cx="279" cy="278"/>
          </a:xfrm>
          <a:solidFill>
            <a:schemeClr val="accent1"/>
          </a:solidFill>
        </p:grpSpPr>
        <p:sp>
          <p:nvSpPr>
            <p:cNvPr id="43" name="Freeform 5">
              <a:extLst>
                <a:ext uri="{FF2B5EF4-FFF2-40B4-BE49-F238E27FC236}">
                  <a16:creationId xmlns:a16="http://schemas.microsoft.com/office/drawing/2014/main" id="{AE1250E8-3F05-4414-87B2-C58727F8CBCA}"/>
                </a:ext>
              </a:extLst>
            </p:cNvPr>
            <p:cNvSpPr>
              <a:spLocks/>
            </p:cNvSpPr>
            <p:nvPr/>
          </p:nvSpPr>
          <p:spPr bwMode="auto">
            <a:xfrm>
              <a:off x="2346" y="2517"/>
              <a:ext cx="60" cy="59"/>
            </a:xfrm>
            <a:custGeom>
              <a:avLst/>
              <a:gdLst>
                <a:gd name="T0" fmla="*/ 40 w 80"/>
                <a:gd name="T1" fmla="*/ 0 h 80"/>
                <a:gd name="T2" fmla="*/ 40 w 80"/>
                <a:gd name="T3" fmla="*/ 0 h 80"/>
                <a:gd name="T4" fmla="*/ 24 w 80"/>
                <a:gd name="T5" fmla="*/ 4 h 80"/>
                <a:gd name="T6" fmla="*/ 11 w 80"/>
                <a:gd name="T7" fmla="*/ 12 h 80"/>
                <a:gd name="T8" fmla="*/ 3 w 80"/>
                <a:gd name="T9" fmla="*/ 25 h 80"/>
                <a:gd name="T10" fmla="*/ 0 w 80"/>
                <a:gd name="T11" fmla="*/ 40 h 80"/>
                <a:gd name="T12" fmla="*/ 3 w 80"/>
                <a:gd name="T13" fmla="*/ 56 h 80"/>
                <a:gd name="T14" fmla="*/ 11 w 80"/>
                <a:gd name="T15" fmla="*/ 69 h 80"/>
                <a:gd name="T16" fmla="*/ 24 w 80"/>
                <a:gd name="T17" fmla="*/ 77 h 80"/>
                <a:gd name="T18" fmla="*/ 40 w 80"/>
                <a:gd name="T19" fmla="*/ 80 h 80"/>
                <a:gd name="T20" fmla="*/ 55 w 80"/>
                <a:gd name="T21" fmla="*/ 77 h 80"/>
                <a:gd name="T22" fmla="*/ 68 w 80"/>
                <a:gd name="T23" fmla="*/ 69 h 80"/>
                <a:gd name="T24" fmla="*/ 77 w 80"/>
                <a:gd name="T25" fmla="*/ 56 h 80"/>
                <a:gd name="T26" fmla="*/ 80 w 80"/>
                <a:gd name="T27" fmla="*/ 40 h 80"/>
                <a:gd name="T28" fmla="*/ 77 w 80"/>
                <a:gd name="T29" fmla="*/ 25 h 80"/>
                <a:gd name="T30" fmla="*/ 68 w 80"/>
                <a:gd name="T31" fmla="*/ 12 h 80"/>
                <a:gd name="T32" fmla="*/ 55 w 80"/>
                <a:gd name="T33" fmla="*/ 4 h 80"/>
                <a:gd name="T34" fmla="*/ 40 w 80"/>
                <a:gd name="T35"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40" y="0"/>
                  </a:moveTo>
                  <a:lnTo>
                    <a:pt x="40" y="0"/>
                  </a:lnTo>
                  <a:cubicBezTo>
                    <a:pt x="34" y="0"/>
                    <a:pt x="29" y="2"/>
                    <a:pt x="24" y="4"/>
                  </a:cubicBezTo>
                  <a:cubicBezTo>
                    <a:pt x="19" y="6"/>
                    <a:pt x="15" y="9"/>
                    <a:pt x="11" y="12"/>
                  </a:cubicBezTo>
                  <a:cubicBezTo>
                    <a:pt x="8" y="16"/>
                    <a:pt x="5" y="20"/>
                    <a:pt x="3" y="25"/>
                  </a:cubicBezTo>
                  <a:cubicBezTo>
                    <a:pt x="1" y="30"/>
                    <a:pt x="0" y="35"/>
                    <a:pt x="0" y="40"/>
                  </a:cubicBezTo>
                  <a:cubicBezTo>
                    <a:pt x="0" y="46"/>
                    <a:pt x="1" y="51"/>
                    <a:pt x="3" y="56"/>
                  </a:cubicBezTo>
                  <a:cubicBezTo>
                    <a:pt x="5" y="61"/>
                    <a:pt x="8" y="65"/>
                    <a:pt x="11" y="69"/>
                  </a:cubicBezTo>
                  <a:cubicBezTo>
                    <a:pt x="15" y="72"/>
                    <a:pt x="19" y="75"/>
                    <a:pt x="24" y="77"/>
                  </a:cubicBezTo>
                  <a:cubicBezTo>
                    <a:pt x="29" y="79"/>
                    <a:pt x="34" y="80"/>
                    <a:pt x="40" y="80"/>
                  </a:cubicBezTo>
                  <a:cubicBezTo>
                    <a:pt x="45" y="80"/>
                    <a:pt x="51" y="79"/>
                    <a:pt x="55" y="77"/>
                  </a:cubicBezTo>
                  <a:cubicBezTo>
                    <a:pt x="60" y="75"/>
                    <a:pt x="65" y="72"/>
                    <a:pt x="68" y="69"/>
                  </a:cubicBezTo>
                  <a:cubicBezTo>
                    <a:pt x="72" y="65"/>
                    <a:pt x="75" y="61"/>
                    <a:pt x="77" y="56"/>
                  </a:cubicBezTo>
                  <a:cubicBezTo>
                    <a:pt x="79" y="51"/>
                    <a:pt x="80" y="46"/>
                    <a:pt x="80" y="40"/>
                  </a:cubicBezTo>
                  <a:cubicBezTo>
                    <a:pt x="80" y="35"/>
                    <a:pt x="79" y="30"/>
                    <a:pt x="77" y="25"/>
                  </a:cubicBezTo>
                  <a:cubicBezTo>
                    <a:pt x="75" y="20"/>
                    <a:pt x="72" y="16"/>
                    <a:pt x="68" y="12"/>
                  </a:cubicBezTo>
                  <a:cubicBezTo>
                    <a:pt x="65" y="9"/>
                    <a:pt x="60" y="6"/>
                    <a:pt x="55" y="4"/>
                  </a:cubicBezTo>
                  <a:cubicBezTo>
                    <a:pt x="51" y="2"/>
                    <a:pt x="45" y="0"/>
                    <a:pt x="4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6">
              <a:extLst>
                <a:ext uri="{FF2B5EF4-FFF2-40B4-BE49-F238E27FC236}">
                  <a16:creationId xmlns:a16="http://schemas.microsoft.com/office/drawing/2014/main" id="{833A8A7A-5E79-42C3-B305-A24886510333}"/>
                </a:ext>
              </a:extLst>
            </p:cNvPr>
            <p:cNvSpPr>
              <a:spLocks/>
            </p:cNvSpPr>
            <p:nvPr/>
          </p:nvSpPr>
          <p:spPr bwMode="auto">
            <a:xfrm>
              <a:off x="2257" y="2566"/>
              <a:ext cx="239" cy="229"/>
            </a:xfrm>
            <a:custGeom>
              <a:avLst/>
              <a:gdLst>
                <a:gd name="T0" fmla="*/ 160 w 320"/>
                <a:gd name="T1" fmla="*/ 308 h 308"/>
                <a:gd name="T2" fmla="*/ 160 w 320"/>
                <a:gd name="T3" fmla="*/ 308 h 308"/>
                <a:gd name="T4" fmla="*/ 208 w 320"/>
                <a:gd name="T5" fmla="*/ 300 h 308"/>
                <a:gd name="T6" fmla="*/ 251 w 320"/>
                <a:gd name="T7" fmla="*/ 279 h 308"/>
                <a:gd name="T8" fmla="*/ 243 w 320"/>
                <a:gd name="T9" fmla="*/ 261 h 308"/>
                <a:gd name="T10" fmla="*/ 240 w 320"/>
                <a:gd name="T11" fmla="*/ 241 h 308"/>
                <a:gd name="T12" fmla="*/ 245 w 320"/>
                <a:gd name="T13" fmla="*/ 215 h 308"/>
                <a:gd name="T14" fmla="*/ 260 w 320"/>
                <a:gd name="T15" fmla="*/ 194 h 308"/>
                <a:gd name="T16" fmla="*/ 281 w 320"/>
                <a:gd name="T17" fmla="*/ 180 h 308"/>
                <a:gd name="T18" fmla="*/ 306 w 320"/>
                <a:gd name="T19" fmla="*/ 175 h 308"/>
                <a:gd name="T20" fmla="*/ 312 w 320"/>
                <a:gd name="T21" fmla="*/ 175 h 308"/>
                <a:gd name="T22" fmla="*/ 317 w 320"/>
                <a:gd name="T23" fmla="*/ 175 h 308"/>
                <a:gd name="T24" fmla="*/ 320 w 320"/>
                <a:gd name="T25" fmla="*/ 148 h 308"/>
                <a:gd name="T26" fmla="*/ 313 w 320"/>
                <a:gd name="T27" fmla="*/ 101 h 308"/>
                <a:gd name="T28" fmla="*/ 293 w 320"/>
                <a:gd name="T29" fmla="*/ 59 h 308"/>
                <a:gd name="T30" fmla="*/ 262 w 320"/>
                <a:gd name="T31" fmla="*/ 25 h 308"/>
                <a:gd name="T32" fmla="*/ 221 w 320"/>
                <a:gd name="T33" fmla="*/ 0 h 308"/>
                <a:gd name="T34" fmla="*/ 211 w 320"/>
                <a:gd name="T35" fmla="*/ 17 h 308"/>
                <a:gd name="T36" fmla="*/ 197 w 320"/>
                <a:gd name="T37" fmla="*/ 30 h 308"/>
                <a:gd name="T38" fmla="*/ 179 w 320"/>
                <a:gd name="T39" fmla="*/ 38 h 308"/>
                <a:gd name="T40" fmla="*/ 160 w 320"/>
                <a:gd name="T41" fmla="*/ 41 h 308"/>
                <a:gd name="T42" fmla="*/ 140 w 320"/>
                <a:gd name="T43" fmla="*/ 38 h 308"/>
                <a:gd name="T44" fmla="*/ 123 w 320"/>
                <a:gd name="T45" fmla="*/ 30 h 308"/>
                <a:gd name="T46" fmla="*/ 108 w 320"/>
                <a:gd name="T47" fmla="*/ 17 h 308"/>
                <a:gd name="T48" fmla="*/ 98 w 320"/>
                <a:gd name="T49" fmla="*/ 0 h 308"/>
                <a:gd name="T50" fmla="*/ 58 w 320"/>
                <a:gd name="T51" fmla="*/ 25 h 308"/>
                <a:gd name="T52" fmla="*/ 27 w 320"/>
                <a:gd name="T53" fmla="*/ 59 h 308"/>
                <a:gd name="T54" fmla="*/ 7 w 320"/>
                <a:gd name="T55" fmla="*/ 101 h 308"/>
                <a:gd name="T56" fmla="*/ 0 w 320"/>
                <a:gd name="T57" fmla="*/ 148 h 308"/>
                <a:gd name="T58" fmla="*/ 2 w 320"/>
                <a:gd name="T59" fmla="*/ 175 h 308"/>
                <a:gd name="T60" fmla="*/ 31 w 320"/>
                <a:gd name="T61" fmla="*/ 177 h 308"/>
                <a:gd name="T62" fmla="*/ 56 w 320"/>
                <a:gd name="T63" fmla="*/ 190 h 308"/>
                <a:gd name="T64" fmla="*/ 73 w 320"/>
                <a:gd name="T65" fmla="*/ 213 h 308"/>
                <a:gd name="T66" fmla="*/ 80 w 320"/>
                <a:gd name="T67" fmla="*/ 241 h 308"/>
                <a:gd name="T68" fmla="*/ 77 w 320"/>
                <a:gd name="T69" fmla="*/ 261 h 308"/>
                <a:gd name="T70" fmla="*/ 68 w 320"/>
                <a:gd name="T71" fmla="*/ 279 h 308"/>
                <a:gd name="T72" fmla="*/ 112 w 320"/>
                <a:gd name="T73" fmla="*/ 300 h 308"/>
                <a:gd name="T74" fmla="*/ 160 w 320"/>
                <a:gd name="T75"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0" h="308">
                  <a:moveTo>
                    <a:pt x="160" y="308"/>
                  </a:moveTo>
                  <a:lnTo>
                    <a:pt x="160" y="308"/>
                  </a:lnTo>
                  <a:cubicBezTo>
                    <a:pt x="176" y="308"/>
                    <a:pt x="192" y="305"/>
                    <a:pt x="208" y="300"/>
                  </a:cubicBezTo>
                  <a:cubicBezTo>
                    <a:pt x="223" y="296"/>
                    <a:pt x="238" y="288"/>
                    <a:pt x="251" y="279"/>
                  </a:cubicBezTo>
                  <a:cubicBezTo>
                    <a:pt x="248" y="273"/>
                    <a:pt x="245" y="267"/>
                    <a:pt x="243" y="261"/>
                  </a:cubicBezTo>
                  <a:cubicBezTo>
                    <a:pt x="241" y="254"/>
                    <a:pt x="240" y="248"/>
                    <a:pt x="240" y="241"/>
                  </a:cubicBezTo>
                  <a:cubicBezTo>
                    <a:pt x="240" y="232"/>
                    <a:pt x="242" y="223"/>
                    <a:pt x="245" y="215"/>
                  </a:cubicBezTo>
                  <a:cubicBezTo>
                    <a:pt x="249" y="207"/>
                    <a:pt x="253" y="200"/>
                    <a:pt x="260" y="194"/>
                  </a:cubicBezTo>
                  <a:cubicBezTo>
                    <a:pt x="266" y="188"/>
                    <a:pt x="273" y="183"/>
                    <a:pt x="281" y="180"/>
                  </a:cubicBezTo>
                  <a:cubicBezTo>
                    <a:pt x="289" y="176"/>
                    <a:pt x="297" y="175"/>
                    <a:pt x="306" y="175"/>
                  </a:cubicBezTo>
                  <a:cubicBezTo>
                    <a:pt x="308" y="175"/>
                    <a:pt x="310" y="175"/>
                    <a:pt x="312" y="175"/>
                  </a:cubicBezTo>
                  <a:cubicBezTo>
                    <a:pt x="314" y="175"/>
                    <a:pt x="316" y="175"/>
                    <a:pt x="317" y="175"/>
                  </a:cubicBezTo>
                  <a:cubicBezTo>
                    <a:pt x="319" y="166"/>
                    <a:pt x="320" y="157"/>
                    <a:pt x="320" y="148"/>
                  </a:cubicBezTo>
                  <a:cubicBezTo>
                    <a:pt x="320" y="132"/>
                    <a:pt x="318" y="116"/>
                    <a:pt x="313" y="101"/>
                  </a:cubicBezTo>
                  <a:cubicBezTo>
                    <a:pt x="308" y="86"/>
                    <a:pt x="302" y="72"/>
                    <a:pt x="293" y="59"/>
                  </a:cubicBezTo>
                  <a:cubicBezTo>
                    <a:pt x="285" y="46"/>
                    <a:pt x="274" y="35"/>
                    <a:pt x="262" y="25"/>
                  </a:cubicBezTo>
                  <a:cubicBezTo>
                    <a:pt x="250" y="15"/>
                    <a:pt x="236" y="6"/>
                    <a:pt x="221" y="0"/>
                  </a:cubicBezTo>
                  <a:cubicBezTo>
                    <a:pt x="219" y="6"/>
                    <a:pt x="215" y="12"/>
                    <a:pt x="211" y="17"/>
                  </a:cubicBezTo>
                  <a:cubicBezTo>
                    <a:pt x="207" y="22"/>
                    <a:pt x="202" y="26"/>
                    <a:pt x="197" y="30"/>
                  </a:cubicBezTo>
                  <a:cubicBezTo>
                    <a:pt x="191" y="34"/>
                    <a:pt x="185" y="36"/>
                    <a:pt x="179" y="38"/>
                  </a:cubicBezTo>
                  <a:cubicBezTo>
                    <a:pt x="173" y="40"/>
                    <a:pt x="166" y="41"/>
                    <a:pt x="160" y="41"/>
                  </a:cubicBezTo>
                  <a:cubicBezTo>
                    <a:pt x="153" y="41"/>
                    <a:pt x="147" y="40"/>
                    <a:pt x="140" y="38"/>
                  </a:cubicBezTo>
                  <a:cubicBezTo>
                    <a:pt x="134" y="36"/>
                    <a:pt x="128" y="34"/>
                    <a:pt x="123" y="30"/>
                  </a:cubicBezTo>
                  <a:cubicBezTo>
                    <a:pt x="118" y="26"/>
                    <a:pt x="113" y="22"/>
                    <a:pt x="108" y="17"/>
                  </a:cubicBezTo>
                  <a:cubicBezTo>
                    <a:pt x="104" y="12"/>
                    <a:pt x="101" y="6"/>
                    <a:pt x="98" y="0"/>
                  </a:cubicBezTo>
                  <a:cubicBezTo>
                    <a:pt x="83" y="6"/>
                    <a:pt x="70" y="15"/>
                    <a:pt x="58" y="25"/>
                  </a:cubicBezTo>
                  <a:cubicBezTo>
                    <a:pt x="45" y="35"/>
                    <a:pt x="35" y="46"/>
                    <a:pt x="27" y="59"/>
                  </a:cubicBezTo>
                  <a:cubicBezTo>
                    <a:pt x="18" y="72"/>
                    <a:pt x="11" y="86"/>
                    <a:pt x="7" y="101"/>
                  </a:cubicBezTo>
                  <a:cubicBezTo>
                    <a:pt x="2" y="116"/>
                    <a:pt x="0" y="132"/>
                    <a:pt x="0" y="148"/>
                  </a:cubicBezTo>
                  <a:cubicBezTo>
                    <a:pt x="0" y="157"/>
                    <a:pt x="1" y="166"/>
                    <a:pt x="2" y="175"/>
                  </a:cubicBezTo>
                  <a:cubicBezTo>
                    <a:pt x="12" y="174"/>
                    <a:pt x="22" y="174"/>
                    <a:pt x="31" y="177"/>
                  </a:cubicBezTo>
                  <a:cubicBezTo>
                    <a:pt x="41" y="180"/>
                    <a:pt x="49" y="184"/>
                    <a:pt x="56" y="190"/>
                  </a:cubicBezTo>
                  <a:cubicBezTo>
                    <a:pt x="63" y="197"/>
                    <a:pt x="69" y="204"/>
                    <a:pt x="73" y="213"/>
                  </a:cubicBezTo>
                  <a:cubicBezTo>
                    <a:pt x="78" y="222"/>
                    <a:pt x="80" y="231"/>
                    <a:pt x="80" y="241"/>
                  </a:cubicBezTo>
                  <a:cubicBezTo>
                    <a:pt x="80" y="248"/>
                    <a:pt x="79" y="254"/>
                    <a:pt x="77" y="261"/>
                  </a:cubicBezTo>
                  <a:cubicBezTo>
                    <a:pt x="75" y="267"/>
                    <a:pt x="72" y="273"/>
                    <a:pt x="68" y="279"/>
                  </a:cubicBezTo>
                  <a:cubicBezTo>
                    <a:pt x="82" y="288"/>
                    <a:pt x="96" y="296"/>
                    <a:pt x="112" y="300"/>
                  </a:cubicBezTo>
                  <a:cubicBezTo>
                    <a:pt x="127" y="305"/>
                    <a:pt x="143" y="308"/>
                    <a:pt x="160" y="308"/>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7">
              <a:extLst>
                <a:ext uri="{FF2B5EF4-FFF2-40B4-BE49-F238E27FC236}">
                  <a16:creationId xmlns:a16="http://schemas.microsoft.com/office/drawing/2014/main" id="{F0B4CB82-841A-4CFF-AB05-3AA7517441CA}"/>
                </a:ext>
              </a:extLst>
            </p:cNvPr>
            <p:cNvSpPr>
              <a:spLocks/>
            </p:cNvSpPr>
            <p:nvPr/>
          </p:nvSpPr>
          <p:spPr bwMode="auto">
            <a:xfrm>
              <a:off x="2236" y="2715"/>
              <a:ext cx="60" cy="60"/>
            </a:xfrm>
            <a:custGeom>
              <a:avLst/>
              <a:gdLst>
                <a:gd name="T0" fmla="*/ 0 w 80"/>
                <a:gd name="T1" fmla="*/ 40 h 80"/>
                <a:gd name="T2" fmla="*/ 0 w 80"/>
                <a:gd name="T3" fmla="*/ 40 h 80"/>
                <a:gd name="T4" fmla="*/ 3 w 80"/>
                <a:gd name="T5" fmla="*/ 56 h 80"/>
                <a:gd name="T6" fmla="*/ 12 w 80"/>
                <a:gd name="T7" fmla="*/ 69 h 80"/>
                <a:gd name="T8" fmla="*/ 25 w 80"/>
                <a:gd name="T9" fmla="*/ 77 h 80"/>
                <a:gd name="T10" fmla="*/ 40 w 80"/>
                <a:gd name="T11" fmla="*/ 80 h 80"/>
                <a:gd name="T12" fmla="*/ 56 w 80"/>
                <a:gd name="T13" fmla="*/ 77 h 80"/>
                <a:gd name="T14" fmla="*/ 68 w 80"/>
                <a:gd name="T15" fmla="*/ 69 h 80"/>
                <a:gd name="T16" fmla="*/ 77 w 80"/>
                <a:gd name="T17" fmla="*/ 56 h 80"/>
                <a:gd name="T18" fmla="*/ 80 w 80"/>
                <a:gd name="T19" fmla="*/ 40 h 80"/>
                <a:gd name="T20" fmla="*/ 77 w 80"/>
                <a:gd name="T21" fmla="*/ 25 h 80"/>
                <a:gd name="T22" fmla="*/ 68 w 80"/>
                <a:gd name="T23" fmla="*/ 12 h 80"/>
                <a:gd name="T24" fmla="*/ 56 w 80"/>
                <a:gd name="T25" fmla="*/ 3 h 80"/>
                <a:gd name="T26" fmla="*/ 40 w 80"/>
                <a:gd name="T27" fmla="*/ 0 h 80"/>
                <a:gd name="T28" fmla="*/ 25 w 80"/>
                <a:gd name="T29" fmla="*/ 3 h 80"/>
                <a:gd name="T30" fmla="*/ 12 w 80"/>
                <a:gd name="T31" fmla="*/ 12 h 80"/>
                <a:gd name="T32" fmla="*/ 3 w 80"/>
                <a:gd name="T33" fmla="*/ 25 h 80"/>
                <a:gd name="T34" fmla="*/ 0 w 80"/>
                <a:gd name="T35"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0" y="40"/>
                  </a:moveTo>
                  <a:lnTo>
                    <a:pt x="0" y="40"/>
                  </a:lnTo>
                  <a:cubicBezTo>
                    <a:pt x="0" y="46"/>
                    <a:pt x="1" y="51"/>
                    <a:pt x="3" y="56"/>
                  </a:cubicBezTo>
                  <a:cubicBezTo>
                    <a:pt x="5" y="61"/>
                    <a:pt x="8" y="65"/>
                    <a:pt x="12" y="69"/>
                  </a:cubicBezTo>
                  <a:cubicBezTo>
                    <a:pt x="15" y="72"/>
                    <a:pt x="20" y="75"/>
                    <a:pt x="25" y="77"/>
                  </a:cubicBezTo>
                  <a:cubicBezTo>
                    <a:pt x="29" y="79"/>
                    <a:pt x="35" y="80"/>
                    <a:pt x="40" y="80"/>
                  </a:cubicBezTo>
                  <a:cubicBezTo>
                    <a:pt x="46" y="80"/>
                    <a:pt x="51" y="79"/>
                    <a:pt x="56" y="77"/>
                  </a:cubicBezTo>
                  <a:cubicBezTo>
                    <a:pt x="61" y="75"/>
                    <a:pt x="65" y="72"/>
                    <a:pt x="68" y="69"/>
                  </a:cubicBezTo>
                  <a:cubicBezTo>
                    <a:pt x="72" y="65"/>
                    <a:pt x="75" y="61"/>
                    <a:pt x="77" y="56"/>
                  </a:cubicBezTo>
                  <a:cubicBezTo>
                    <a:pt x="79" y="51"/>
                    <a:pt x="80" y="46"/>
                    <a:pt x="80" y="40"/>
                  </a:cubicBezTo>
                  <a:cubicBezTo>
                    <a:pt x="80" y="35"/>
                    <a:pt x="79" y="29"/>
                    <a:pt x="77" y="25"/>
                  </a:cubicBezTo>
                  <a:cubicBezTo>
                    <a:pt x="75" y="20"/>
                    <a:pt x="72" y="15"/>
                    <a:pt x="68" y="12"/>
                  </a:cubicBezTo>
                  <a:cubicBezTo>
                    <a:pt x="65" y="8"/>
                    <a:pt x="61" y="5"/>
                    <a:pt x="56" y="3"/>
                  </a:cubicBezTo>
                  <a:cubicBezTo>
                    <a:pt x="51" y="1"/>
                    <a:pt x="46" y="0"/>
                    <a:pt x="40" y="0"/>
                  </a:cubicBezTo>
                  <a:cubicBezTo>
                    <a:pt x="35" y="0"/>
                    <a:pt x="29" y="1"/>
                    <a:pt x="25" y="3"/>
                  </a:cubicBezTo>
                  <a:cubicBezTo>
                    <a:pt x="20" y="5"/>
                    <a:pt x="15" y="8"/>
                    <a:pt x="12" y="12"/>
                  </a:cubicBezTo>
                  <a:cubicBezTo>
                    <a:pt x="8" y="15"/>
                    <a:pt x="5" y="20"/>
                    <a:pt x="3" y="25"/>
                  </a:cubicBezTo>
                  <a:cubicBezTo>
                    <a:pt x="1" y="29"/>
                    <a:pt x="0" y="35"/>
                    <a:pt x="0" y="4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8">
              <a:extLst>
                <a:ext uri="{FF2B5EF4-FFF2-40B4-BE49-F238E27FC236}">
                  <a16:creationId xmlns:a16="http://schemas.microsoft.com/office/drawing/2014/main" id="{0BD39508-11C5-47D4-82E8-096EA005FDAF}"/>
                </a:ext>
              </a:extLst>
            </p:cNvPr>
            <p:cNvSpPr>
              <a:spLocks/>
            </p:cNvSpPr>
            <p:nvPr/>
          </p:nvSpPr>
          <p:spPr bwMode="auto">
            <a:xfrm>
              <a:off x="2455" y="2715"/>
              <a:ext cx="60" cy="60"/>
            </a:xfrm>
            <a:custGeom>
              <a:avLst/>
              <a:gdLst>
                <a:gd name="T0" fmla="*/ 40 w 80"/>
                <a:gd name="T1" fmla="*/ 80 h 80"/>
                <a:gd name="T2" fmla="*/ 40 w 80"/>
                <a:gd name="T3" fmla="*/ 80 h 80"/>
                <a:gd name="T4" fmla="*/ 56 w 80"/>
                <a:gd name="T5" fmla="*/ 77 h 80"/>
                <a:gd name="T6" fmla="*/ 69 w 80"/>
                <a:gd name="T7" fmla="*/ 69 h 80"/>
                <a:gd name="T8" fmla="*/ 77 w 80"/>
                <a:gd name="T9" fmla="*/ 56 h 80"/>
                <a:gd name="T10" fmla="*/ 80 w 80"/>
                <a:gd name="T11" fmla="*/ 40 h 80"/>
                <a:gd name="T12" fmla="*/ 77 w 80"/>
                <a:gd name="T13" fmla="*/ 25 h 80"/>
                <a:gd name="T14" fmla="*/ 69 w 80"/>
                <a:gd name="T15" fmla="*/ 12 h 80"/>
                <a:gd name="T16" fmla="*/ 56 w 80"/>
                <a:gd name="T17" fmla="*/ 3 h 80"/>
                <a:gd name="T18" fmla="*/ 40 w 80"/>
                <a:gd name="T19" fmla="*/ 0 h 80"/>
                <a:gd name="T20" fmla="*/ 25 w 80"/>
                <a:gd name="T21" fmla="*/ 3 h 80"/>
                <a:gd name="T22" fmla="*/ 12 w 80"/>
                <a:gd name="T23" fmla="*/ 12 h 80"/>
                <a:gd name="T24" fmla="*/ 4 w 80"/>
                <a:gd name="T25" fmla="*/ 25 h 80"/>
                <a:gd name="T26" fmla="*/ 0 w 80"/>
                <a:gd name="T27" fmla="*/ 40 h 80"/>
                <a:gd name="T28" fmla="*/ 4 w 80"/>
                <a:gd name="T29" fmla="*/ 56 h 80"/>
                <a:gd name="T30" fmla="*/ 12 w 80"/>
                <a:gd name="T31" fmla="*/ 69 h 80"/>
                <a:gd name="T32" fmla="*/ 25 w 80"/>
                <a:gd name="T33" fmla="*/ 77 h 80"/>
                <a:gd name="T34" fmla="*/ 40 w 80"/>
                <a:gd name="T3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40" y="80"/>
                  </a:moveTo>
                  <a:lnTo>
                    <a:pt x="40" y="80"/>
                  </a:lnTo>
                  <a:cubicBezTo>
                    <a:pt x="46" y="80"/>
                    <a:pt x="51" y="79"/>
                    <a:pt x="56" y="77"/>
                  </a:cubicBezTo>
                  <a:cubicBezTo>
                    <a:pt x="61" y="75"/>
                    <a:pt x="65" y="72"/>
                    <a:pt x="69" y="69"/>
                  </a:cubicBezTo>
                  <a:cubicBezTo>
                    <a:pt x="72" y="65"/>
                    <a:pt x="75" y="61"/>
                    <a:pt x="77" y="56"/>
                  </a:cubicBezTo>
                  <a:cubicBezTo>
                    <a:pt x="79" y="51"/>
                    <a:pt x="80" y="46"/>
                    <a:pt x="80" y="40"/>
                  </a:cubicBezTo>
                  <a:cubicBezTo>
                    <a:pt x="80" y="35"/>
                    <a:pt x="79" y="29"/>
                    <a:pt x="77" y="25"/>
                  </a:cubicBezTo>
                  <a:cubicBezTo>
                    <a:pt x="75" y="20"/>
                    <a:pt x="72" y="15"/>
                    <a:pt x="69" y="12"/>
                  </a:cubicBezTo>
                  <a:cubicBezTo>
                    <a:pt x="65" y="8"/>
                    <a:pt x="61" y="5"/>
                    <a:pt x="56" y="3"/>
                  </a:cubicBezTo>
                  <a:cubicBezTo>
                    <a:pt x="51" y="1"/>
                    <a:pt x="46" y="0"/>
                    <a:pt x="40" y="0"/>
                  </a:cubicBezTo>
                  <a:cubicBezTo>
                    <a:pt x="35" y="0"/>
                    <a:pt x="30" y="1"/>
                    <a:pt x="25" y="3"/>
                  </a:cubicBezTo>
                  <a:cubicBezTo>
                    <a:pt x="20" y="5"/>
                    <a:pt x="16" y="8"/>
                    <a:pt x="12" y="12"/>
                  </a:cubicBezTo>
                  <a:cubicBezTo>
                    <a:pt x="9" y="15"/>
                    <a:pt x="6" y="20"/>
                    <a:pt x="4" y="25"/>
                  </a:cubicBezTo>
                  <a:cubicBezTo>
                    <a:pt x="2" y="29"/>
                    <a:pt x="0" y="35"/>
                    <a:pt x="0" y="40"/>
                  </a:cubicBezTo>
                  <a:cubicBezTo>
                    <a:pt x="0" y="46"/>
                    <a:pt x="2" y="51"/>
                    <a:pt x="4" y="56"/>
                  </a:cubicBezTo>
                  <a:cubicBezTo>
                    <a:pt x="6" y="61"/>
                    <a:pt x="9" y="65"/>
                    <a:pt x="12" y="69"/>
                  </a:cubicBezTo>
                  <a:cubicBezTo>
                    <a:pt x="16" y="72"/>
                    <a:pt x="20" y="75"/>
                    <a:pt x="25" y="77"/>
                  </a:cubicBezTo>
                  <a:cubicBezTo>
                    <a:pt x="30" y="79"/>
                    <a:pt x="35" y="80"/>
                    <a:pt x="40" y="8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48" name="Group 57">
            <a:extLst>
              <a:ext uri="{FF2B5EF4-FFF2-40B4-BE49-F238E27FC236}">
                <a16:creationId xmlns:a16="http://schemas.microsoft.com/office/drawing/2014/main" id="{D0368B35-F7A6-483E-8EF3-C07FB64A8F1B}"/>
              </a:ext>
              <a:ext uri="{C183D7F6-B498-43B3-948B-1728B52AA6E4}">
                <adec:decorative xmlns:adec="http://schemas.microsoft.com/office/drawing/2017/decorative" val="1"/>
              </a:ext>
            </a:extLst>
          </p:cNvPr>
          <p:cNvGrpSpPr>
            <a:grpSpLocks noChangeAspect="1"/>
          </p:cNvGrpSpPr>
          <p:nvPr/>
        </p:nvGrpSpPr>
        <p:grpSpPr bwMode="auto">
          <a:xfrm>
            <a:off x="561354" y="4699997"/>
            <a:ext cx="603906" cy="467540"/>
            <a:chOff x="6418" y="3335"/>
            <a:chExt cx="248" cy="192"/>
          </a:xfrm>
          <a:solidFill>
            <a:schemeClr val="accent1"/>
          </a:solidFill>
        </p:grpSpPr>
        <p:sp>
          <p:nvSpPr>
            <p:cNvPr id="51" name="Freeform 58">
              <a:extLst>
                <a:ext uri="{FF2B5EF4-FFF2-40B4-BE49-F238E27FC236}">
                  <a16:creationId xmlns:a16="http://schemas.microsoft.com/office/drawing/2014/main" id="{921D06A3-038F-46C9-AC1D-0D83A725E32A}"/>
                </a:ext>
              </a:extLst>
            </p:cNvPr>
            <p:cNvSpPr>
              <a:spLocks/>
            </p:cNvSpPr>
            <p:nvPr/>
          </p:nvSpPr>
          <p:spPr bwMode="auto">
            <a:xfrm>
              <a:off x="6507" y="3385"/>
              <a:ext cx="69" cy="38"/>
            </a:xfrm>
            <a:custGeom>
              <a:avLst/>
              <a:gdLst>
                <a:gd name="T0" fmla="*/ 93 w 93"/>
                <a:gd name="T1" fmla="*/ 51 h 51"/>
                <a:gd name="T2" fmla="*/ 93 w 93"/>
                <a:gd name="T3" fmla="*/ 51 h 51"/>
                <a:gd name="T4" fmla="*/ 93 w 93"/>
                <a:gd name="T5" fmla="*/ 19 h 51"/>
                <a:gd name="T6" fmla="*/ 91 w 93"/>
                <a:gd name="T7" fmla="*/ 12 h 51"/>
                <a:gd name="T8" fmla="*/ 87 w 93"/>
                <a:gd name="T9" fmla="*/ 6 h 51"/>
                <a:gd name="T10" fmla="*/ 81 w 93"/>
                <a:gd name="T11" fmla="*/ 2 h 51"/>
                <a:gd name="T12" fmla="*/ 74 w 93"/>
                <a:gd name="T13" fmla="*/ 0 h 51"/>
                <a:gd name="T14" fmla="*/ 18 w 93"/>
                <a:gd name="T15" fmla="*/ 0 h 51"/>
                <a:gd name="T16" fmla="*/ 11 w 93"/>
                <a:gd name="T17" fmla="*/ 2 h 51"/>
                <a:gd name="T18" fmla="*/ 6 w 93"/>
                <a:gd name="T19" fmla="*/ 6 h 51"/>
                <a:gd name="T20" fmla="*/ 1 w 93"/>
                <a:gd name="T21" fmla="*/ 12 h 51"/>
                <a:gd name="T22" fmla="*/ 0 w 93"/>
                <a:gd name="T23" fmla="*/ 19 h 51"/>
                <a:gd name="T24" fmla="*/ 0 w 93"/>
                <a:gd name="T25" fmla="*/ 51 h 51"/>
                <a:gd name="T26" fmla="*/ 48 w 93"/>
                <a:gd name="T27" fmla="*/ 49 h 51"/>
                <a:gd name="T28" fmla="*/ 93 w 93"/>
                <a:gd name="T29"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51">
                  <a:moveTo>
                    <a:pt x="93" y="51"/>
                  </a:moveTo>
                  <a:lnTo>
                    <a:pt x="93" y="51"/>
                  </a:lnTo>
                  <a:lnTo>
                    <a:pt x="93" y="19"/>
                  </a:lnTo>
                  <a:cubicBezTo>
                    <a:pt x="93" y="17"/>
                    <a:pt x="92" y="14"/>
                    <a:pt x="91" y="12"/>
                  </a:cubicBezTo>
                  <a:cubicBezTo>
                    <a:pt x="90" y="10"/>
                    <a:pt x="89" y="8"/>
                    <a:pt x="87" y="6"/>
                  </a:cubicBezTo>
                  <a:cubicBezTo>
                    <a:pt x="85" y="4"/>
                    <a:pt x="83" y="3"/>
                    <a:pt x="81" y="2"/>
                  </a:cubicBezTo>
                  <a:cubicBezTo>
                    <a:pt x="78" y="1"/>
                    <a:pt x="76" y="0"/>
                    <a:pt x="74" y="0"/>
                  </a:cubicBezTo>
                  <a:lnTo>
                    <a:pt x="18" y="0"/>
                  </a:lnTo>
                  <a:cubicBezTo>
                    <a:pt x="16" y="0"/>
                    <a:pt x="14" y="1"/>
                    <a:pt x="11" y="2"/>
                  </a:cubicBezTo>
                  <a:cubicBezTo>
                    <a:pt x="9" y="3"/>
                    <a:pt x="7" y="4"/>
                    <a:pt x="6" y="6"/>
                  </a:cubicBezTo>
                  <a:cubicBezTo>
                    <a:pt x="4" y="8"/>
                    <a:pt x="2" y="10"/>
                    <a:pt x="1" y="12"/>
                  </a:cubicBezTo>
                  <a:cubicBezTo>
                    <a:pt x="0" y="14"/>
                    <a:pt x="0" y="17"/>
                    <a:pt x="0" y="19"/>
                  </a:cubicBezTo>
                  <a:lnTo>
                    <a:pt x="0" y="51"/>
                  </a:lnTo>
                  <a:cubicBezTo>
                    <a:pt x="16" y="49"/>
                    <a:pt x="32" y="49"/>
                    <a:pt x="48" y="49"/>
                  </a:cubicBezTo>
                  <a:cubicBezTo>
                    <a:pt x="63" y="49"/>
                    <a:pt x="78" y="49"/>
                    <a:pt x="93" y="5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2" name="Freeform 59">
              <a:extLst>
                <a:ext uri="{FF2B5EF4-FFF2-40B4-BE49-F238E27FC236}">
                  <a16:creationId xmlns:a16="http://schemas.microsoft.com/office/drawing/2014/main" id="{D18FCB8E-DD3A-4EA7-A831-A701711788BA}"/>
                </a:ext>
              </a:extLst>
            </p:cNvPr>
            <p:cNvSpPr>
              <a:spLocks/>
            </p:cNvSpPr>
            <p:nvPr/>
          </p:nvSpPr>
          <p:spPr bwMode="auto">
            <a:xfrm>
              <a:off x="6521" y="3335"/>
              <a:ext cx="40" cy="39"/>
            </a:xfrm>
            <a:custGeom>
              <a:avLst/>
              <a:gdLst>
                <a:gd name="T0" fmla="*/ 27 w 54"/>
                <a:gd name="T1" fmla="*/ 53 h 53"/>
                <a:gd name="T2" fmla="*/ 27 w 54"/>
                <a:gd name="T3" fmla="*/ 53 h 53"/>
                <a:gd name="T4" fmla="*/ 54 w 54"/>
                <a:gd name="T5" fmla="*/ 26 h 53"/>
                <a:gd name="T6" fmla="*/ 27 w 54"/>
                <a:gd name="T7" fmla="*/ 0 h 53"/>
                <a:gd name="T8" fmla="*/ 0 w 54"/>
                <a:gd name="T9" fmla="*/ 26 h 53"/>
                <a:gd name="T10" fmla="*/ 27 w 54"/>
                <a:gd name="T11" fmla="*/ 53 h 53"/>
              </a:gdLst>
              <a:ahLst/>
              <a:cxnLst>
                <a:cxn ang="0">
                  <a:pos x="T0" y="T1"/>
                </a:cxn>
                <a:cxn ang="0">
                  <a:pos x="T2" y="T3"/>
                </a:cxn>
                <a:cxn ang="0">
                  <a:pos x="T4" y="T5"/>
                </a:cxn>
                <a:cxn ang="0">
                  <a:pos x="T6" y="T7"/>
                </a:cxn>
                <a:cxn ang="0">
                  <a:pos x="T8" y="T9"/>
                </a:cxn>
                <a:cxn ang="0">
                  <a:pos x="T10" y="T11"/>
                </a:cxn>
              </a:cxnLst>
              <a:rect l="0" t="0" r="r" b="b"/>
              <a:pathLst>
                <a:path w="54" h="53">
                  <a:moveTo>
                    <a:pt x="27" y="53"/>
                  </a:moveTo>
                  <a:lnTo>
                    <a:pt x="27" y="53"/>
                  </a:lnTo>
                  <a:cubicBezTo>
                    <a:pt x="42" y="53"/>
                    <a:pt x="54" y="41"/>
                    <a:pt x="54" y="26"/>
                  </a:cubicBezTo>
                  <a:cubicBezTo>
                    <a:pt x="54" y="11"/>
                    <a:pt x="42" y="0"/>
                    <a:pt x="27" y="0"/>
                  </a:cubicBezTo>
                  <a:cubicBezTo>
                    <a:pt x="12" y="0"/>
                    <a:pt x="0" y="11"/>
                    <a:pt x="0" y="26"/>
                  </a:cubicBezTo>
                  <a:cubicBezTo>
                    <a:pt x="0" y="41"/>
                    <a:pt x="12" y="53"/>
                    <a:pt x="27" y="5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3" name="Freeform 60">
              <a:extLst>
                <a:ext uri="{FF2B5EF4-FFF2-40B4-BE49-F238E27FC236}">
                  <a16:creationId xmlns:a16="http://schemas.microsoft.com/office/drawing/2014/main" id="{782083E8-3342-4FB2-B231-683F5B2ABF98}"/>
                </a:ext>
              </a:extLst>
            </p:cNvPr>
            <p:cNvSpPr>
              <a:spLocks/>
            </p:cNvSpPr>
            <p:nvPr/>
          </p:nvSpPr>
          <p:spPr bwMode="auto">
            <a:xfrm>
              <a:off x="6418" y="3405"/>
              <a:ext cx="69" cy="47"/>
            </a:xfrm>
            <a:custGeom>
              <a:avLst/>
              <a:gdLst>
                <a:gd name="T0" fmla="*/ 93 w 93"/>
                <a:gd name="T1" fmla="*/ 18 h 63"/>
                <a:gd name="T2" fmla="*/ 93 w 93"/>
                <a:gd name="T3" fmla="*/ 18 h 63"/>
                <a:gd name="T4" fmla="*/ 91 w 93"/>
                <a:gd name="T5" fmla="*/ 12 h 63"/>
                <a:gd name="T6" fmla="*/ 87 w 93"/>
                <a:gd name="T7" fmla="*/ 6 h 63"/>
                <a:gd name="T8" fmla="*/ 81 w 93"/>
                <a:gd name="T9" fmla="*/ 1 h 63"/>
                <a:gd name="T10" fmla="*/ 74 w 93"/>
                <a:gd name="T11" fmla="*/ 0 h 63"/>
                <a:gd name="T12" fmla="*/ 18 w 93"/>
                <a:gd name="T13" fmla="*/ 0 h 63"/>
                <a:gd name="T14" fmla="*/ 12 w 93"/>
                <a:gd name="T15" fmla="*/ 1 h 63"/>
                <a:gd name="T16" fmla="*/ 6 w 93"/>
                <a:gd name="T17" fmla="*/ 6 h 63"/>
                <a:gd name="T18" fmla="*/ 1 w 93"/>
                <a:gd name="T19" fmla="*/ 12 h 63"/>
                <a:gd name="T20" fmla="*/ 0 w 93"/>
                <a:gd name="T21" fmla="*/ 18 h 63"/>
                <a:gd name="T22" fmla="*/ 0 w 93"/>
                <a:gd name="T23" fmla="*/ 62 h 63"/>
                <a:gd name="T24" fmla="*/ 0 w 93"/>
                <a:gd name="T25" fmla="*/ 63 h 63"/>
                <a:gd name="T26" fmla="*/ 93 w 93"/>
                <a:gd name="T27" fmla="*/ 28 h 63"/>
                <a:gd name="T28" fmla="*/ 93 w 93"/>
                <a:gd name="T29" fmla="*/ 1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63">
                  <a:moveTo>
                    <a:pt x="93" y="18"/>
                  </a:moveTo>
                  <a:lnTo>
                    <a:pt x="93" y="18"/>
                  </a:lnTo>
                  <a:cubicBezTo>
                    <a:pt x="93" y="16"/>
                    <a:pt x="92" y="14"/>
                    <a:pt x="91" y="12"/>
                  </a:cubicBezTo>
                  <a:cubicBezTo>
                    <a:pt x="90" y="10"/>
                    <a:pt x="89" y="8"/>
                    <a:pt x="87" y="6"/>
                  </a:cubicBezTo>
                  <a:cubicBezTo>
                    <a:pt x="85" y="4"/>
                    <a:pt x="83" y="3"/>
                    <a:pt x="81" y="1"/>
                  </a:cubicBezTo>
                  <a:cubicBezTo>
                    <a:pt x="79" y="0"/>
                    <a:pt x="76" y="0"/>
                    <a:pt x="74" y="0"/>
                  </a:cubicBezTo>
                  <a:lnTo>
                    <a:pt x="18" y="0"/>
                  </a:lnTo>
                  <a:cubicBezTo>
                    <a:pt x="16" y="0"/>
                    <a:pt x="14" y="0"/>
                    <a:pt x="12" y="1"/>
                  </a:cubicBezTo>
                  <a:cubicBezTo>
                    <a:pt x="9" y="3"/>
                    <a:pt x="7" y="4"/>
                    <a:pt x="6" y="6"/>
                  </a:cubicBezTo>
                  <a:cubicBezTo>
                    <a:pt x="4" y="7"/>
                    <a:pt x="2" y="9"/>
                    <a:pt x="1" y="12"/>
                  </a:cubicBezTo>
                  <a:cubicBezTo>
                    <a:pt x="0" y="14"/>
                    <a:pt x="0" y="16"/>
                    <a:pt x="0" y="18"/>
                  </a:cubicBezTo>
                  <a:lnTo>
                    <a:pt x="0" y="62"/>
                  </a:lnTo>
                  <a:cubicBezTo>
                    <a:pt x="0" y="62"/>
                    <a:pt x="0" y="63"/>
                    <a:pt x="0" y="63"/>
                  </a:cubicBezTo>
                  <a:cubicBezTo>
                    <a:pt x="21" y="46"/>
                    <a:pt x="55" y="34"/>
                    <a:pt x="93" y="28"/>
                  </a:cubicBezTo>
                  <a:lnTo>
                    <a:pt x="93" y="1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4" name="Freeform 61">
              <a:extLst>
                <a:ext uri="{FF2B5EF4-FFF2-40B4-BE49-F238E27FC236}">
                  <a16:creationId xmlns:a16="http://schemas.microsoft.com/office/drawing/2014/main" id="{34DCB3C9-B847-4569-825B-E684CB37238E}"/>
                </a:ext>
              </a:extLst>
            </p:cNvPr>
            <p:cNvSpPr>
              <a:spLocks/>
            </p:cNvSpPr>
            <p:nvPr/>
          </p:nvSpPr>
          <p:spPr bwMode="auto">
            <a:xfrm>
              <a:off x="6433" y="3354"/>
              <a:ext cx="39" cy="40"/>
            </a:xfrm>
            <a:custGeom>
              <a:avLst/>
              <a:gdLst>
                <a:gd name="T0" fmla="*/ 26 w 53"/>
                <a:gd name="T1" fmla="*/ 0 h 53"/>
                <a:gd name="T2" fmla="*/ 26 w 53"/>
                <a:gd name="T3" fmla="*/ 0 h 53"/>
                <a:gd name="T4" fmla="*/ 0 w 53"/>
                <a:gd name="T5" fmla="*/ 27 h 53"/>
                <a:gd name="T6" fmla="*/ 26 w 53"/>
                <a:gd name="T7" fmla="*/ 53 h 53"/>
                <a:gd name="T8" fmla="*/ 53 w 53"/>
                <a:gd name="T9" fmla="*/ 27 h 53"/>
                <a:gd name="T10" fmla="*/ 26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6" y="0"/>
                  </a:moveTo>
                  <a:lnTo>
                    <a:pt x="26" y="0"/>
                  </a:lnTo>
                  <a:cubicBezTo>
                    <a:pt x="12" y="0"/>
                    <a:pt x="0" y="12"/>
                    <a:pt x="0" y="27"/>
                  </a:cubicBezTo>
                  <a:cubicBezTo>
                    <a:pt x="0" y="42"/>
                    <a:pt x="12" y="53"/>
                    <a:pt x="26" y="53"/>
                  </a:cubicBezTo>
                  <a:cubicBezTo>
                    <a:pt x="41" y="53"/>
                    <a:pt x="53" y="42"/>
                    <a:pt x="53" y="27"/>
                  </a:cubicBezTo>
                  <a:cubicBezTo>
                    <a:pt x="53" y="12"/>
                    <a:pt x="41"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5" name="Freeform 62">
              <a:extLst>
                <a:ext uri="{FF2B5EF4-FFF2-40B4-BE49-F238E27FC236}">
                  <a16:creationId xmlns:a16="http://schemas.microsoft.com/office/drawing/2014/main" id="{ECD8828B-E71D-4C3C-840E-2A174AE5F94C}"/>
                </a:ext>
              </a:extLst>
            </p:cNvPr>
            <p:cNvSpPr>
              <a:spLocks/>
            </p:cNvSpPr>
            <p:nvPr/>
          </p:nvSpPr>
          <p:spPr bwMode="auto">
            <a:xfrm>
              <a:off x="6596" y="3405"/>
              <a:ext cx="70" cy="44"/>
            </a:xfrm>
            <a:custGeom>
              <a:avLst/>
              <a:gdLst>
                <a:gd name="T0" fmla="*/ 94 w 94"/>
                <a:gd name="T1" fmla="*/ 18 h 59"/>
                <a:gd name="T2" fmla="*/ 94 w 94"/>
                <a:gd name="T3" fmla="*/ 18 h 59"/>
                <a:gd name="T4" fmla="*/ 92 w 94"/>
                <a:gd name="T5" fmla="*/ 12 h 59"/>
                <a:gd name="T6" fmla="*/ 88 w 94"/>
                <a:gd name="T7" fmla="*/ 6 h 59"/>
                <a:gd name="T8" fmla="*/ 82 w 94"/>
                <a:gd name="T9" fmla="*/ 1 h 59"/>
                <a:gd name="T10" fmla="*/ 75 w 94"/>
                <a:gd name="T11" fmla="*/ 0 h 59"/>
                <a:gd name="T12" fmla="*/ 19 w 94"/>
                <a:gd name="T13" fmla="*/ 0 h 59"/>
                <a:gd name="T14" fmla="*/ 12 w 94"/>
                <a:gd name="T15" fmla="*/ 1 h 59"/>
                <a:gd name="T16" fmla="*/ 6 w 94"/>
                <a:gd name="T17" fmla="*/ 6 h 59"/>
                <a:gd name="T18" fmla="*/ 2 w 94"/>
                <a:gd name="T19" fmla="*/ 12 h 59"/>
                <a:gd name="T20" fmla="*/ 0 w 94"/>
                <a:gd name="T21" fmla="*/ 18 h 59"/>
                <a:gd name="T22" fmla="*/ 0 w 94"/>
                <a:gd name="T23" fmla="*/ 27 h 59"/>
                <a:gd name="T24" fmla="*/ 94 w 94"/>
                <a:gd name="T25" fmla="*/ 59 h 59"/>
                <a:gd name="T26" fmla="*/ 94 w 94"/>
                <a:gd name="T27"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59">
                  <a:moveTo>
                    <a:pt x="94" y="18"/>
                  </a:moveTo>
                  <a:lnTo>
                    <a:pt x="94" y="18"/>
                  </a:lnTo>
                  <a:cubicBezTo>
                    <a:pt x="94" y="16"/>
                    <a:pt x="93" y="14"/>
                    <a:pt x="92" y="12"/>
                  </a:cubicBezTo>
                  <a:cubicBezTo>
                    <a:pt x="91" y="10"/>
                    <a:pt x="89" y="8"/>
                    <a:pt x="88" y="6"/>
                  </a:cubicBezTo>
                  <a:cubicBezTo>
                    <a:pt x="86" y="4"/>
                    <a:pt x="84" y="3"/>
                    <a:pt x="82" y="1"/>
                  </a:cubicBezTo>
                  <a:cubicBezTo>
                    <a:pt x="79" y="0"/>
                    <a:pt x="77" y="0"/>
                    <a:pt x="75" y="0"/>
                  </a:cubicBezTo>
                  <a:lnTo>
                    <a:pt x="19" y="0"/>
                  </a:lnTo>
                  <a:cubicBezTo>
                    <a:pt x="17" y="0"/>
                    <a:pt x="15" y="0"/>
                    <a:pt x="12" y="1"/>
                  </a:cubicBezTo>
                  <a:cubicBezTo>
                    <a:pt x="10" y="3"/>
                    <a:pt x="8" y="4"/>
                    <a:pt x="6" y="6"/>
                  </a:cubicBezTo>
                  <a:cubicBezTo>
                    <a:pt x="5" y="7"/>
                    <a:pt x="3" y="9"/>
                    <a:pt x="2" y="12"/>
                  </a:cubicBezTo>
                  <a:cubicBezTo>
                    <a:pt x="1" y="14"/>
                    <a:pt x="0" y="16"/>
                    <a:pt x="0" y="18"/>
                  </a:cubicBezTo>
                  <a:lnTo>
                    <a:pt x="0" y="27"/>
                  </a:lnTo>
                  <a:cubicBezTo>
                    <a:pt x="38" y="33"/>
                    <a:pt x="71" y="44"/>
                    <a:pt x="94" y="59"/>
                  </a:cubicBezTo>
                  <a:lnTo>
                    <a:pt x="94" y="1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6" name="Freeform 63">
              <a:extLst>
                <a:ext uri="{FF2B5EF4-FFF2-40B4-BE49-F238E27FC236}">
                  <a16:creationId xmlns:a16="http://schemas.microsoft.com/office/drawing/2014/main" id="{B90FE8F9-408E-43ED-8920-ABCCE1792FE7}"/>
                </a:ext>
              </a:extLst>
            </p:cNvPr>
            <p:cNvSpPr>
              <a:spLocks/>
            </p:cNvSpPr>
            <p:nvPr/>
          </p:nvSpPr>
          <p:spPr bwMode="auto">
            <a:xfrm>
              <a:off x="6611" y="3354"/>
              <a:ext cx="40" cy="40"/>
            </a:xfrm>
            <a:custGeom>
              <a:avLst/>
              <a:gdLst>
                <a:gd name="T0" fmla="*/ 0 w 54"/>
                <a:gd name="T1" fmla="*/ 27 h 53"/>
                <a:gd name="T2" fmla="*/ 0 w 54"/>
                <a:gd name="T3" fmla="*/ 27 h 53"/>
                <a:gd name="T4" fmla="*/ 27 w 54"/>
                <a:gd name="T5" fmla="*/ 53 h 53"/>
                <a:gd name="T6" fmla="*/ 54 w 54"/>
                <a:gd name="T7" fmla="*/ 27 h 53"/>
                <a:gd name="T8" fmla="*/ 27 w 54"/>
                <a:gd name="T9" fmla="*/ 0 h 53"/>
                <a:gd name="T10" fmla="*/ 0 w 54"/>
                <a:gd name="T11" fmla="*/ 27 h 53"/>
              </a:gdLst>
              <a:ahLst/>
              <a:cxnLst>
                <a:cxn ang="0">
                  <a:pos x="T0" y="T1"/>
                </a:cxn>
                <a:cxn ang="0">
                  <a:pos x="T2" y="T3"/>
                </a:cxn>
                <a:cxn ang="0">
                  <a:pos x="T4" y="T5"/>
                </a:cxn>
                <a:cxn ang="0">
                  <a:pos x="T6" y="T7"/>
                </a:cxn>
                <a:cxn ang="0">
                  <a:pos x="T8" y="T9"/>
                </a:cxn>
                <a:cxn ang="0">
                  <a:pos x="T10" y="T11"/>
                </a:cxn>
              </a:cxnLst>
              <a:rect l="0" t="0" r="r" b="b"/>
              <a:pathLst>
                <a:path w="54" h="53">
                  <a:moveTo>
                    <a:pt x="0" y="27"/>
                  </a:moveTo>
                  <a:lnTo>
                    <a:pt x="0" y="27"/>
                  </a:lnTo>
                  <a:cubicBezTo>
                    <a:pt x="0" y="42"/>
                    <a:pt x="12" y="53"/>
                    <a:pt x="27" y="53"/>
                  </a:cubicBezTo>
                  <a:cubicBezTo>
                    <a:pt x="42" y="53"/>
                    <a:pt x="54" y="42"/>
                    <a:pt x="54" y="27"/>
                  </a:cubicBezTo>
                  <a:cubicBezTo>
                    <a:pt x="54" y="12"/>
                    <a:pt x="42" y="0"/>
                    <a:pt x="27" y="0"/>
                  </a:cubicBezTo>
                  <a:cubicBezTo>
                    <a:pt x="12" y="0"/>
                    <a:pt x="0" y="12"/>
                    <a:pt x="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7" name="Freeform 64">
              <a:extLst>
                <a:ext uri="{FF2B5EF4-FFF2-40B4-BE49-F238E27FC236}">
                  <a16:creationId xmlns:a16="http://schemas.microsoft.com/office/drawing/2014/main" id="{F6F4F2E8-C241-4252-82AD-281ADF8D4161}"/>
                </a:ext>
              </a:extLst>
            </p:cNvPr>
            <p:cNvSpPr>
              <a:spLocks/>
            </p:cNvSpPr>
            <p:nvPr/>
          </p:nvSpPr>
          <p:spPr bwMode="auto">
            <a:xfrm>
              <a:off x="6420" y="3440"/>
              <a:ext cx="246" cy="87"/>
            </a:xfrm>
            <a:custGeom>
              <a:avLst/>
              <a:gdLst>
                <a:gd name="T0" fmla="*/ 311 w 331"/>
                <a:gd name="T1" fmla="*/ 31 h 116"/>
                <a:gd name="T2" fmla="*/ 311 w 331"/>
                <a:gd name="T3" fmla="*/ 31 h 116"/>
                <a:gd name="T4" fmla="*/ 236 w 331"/>
                <a:gd name="T5" fmla="*/ 6 h 116"/>
                <a:gd name="T6" fmla="*/ 192 w 331"/>
                <a:gd name="T7" fmla="*/ 1 h 116"/>
                <a:gd name="T8" fmla="*/ 165 w 331"/>
                <a:gd name="T9" fmla="*/ 0 h 116"/>
                <a:gd name="T10" fmla="*/ 135 w 331"/>
                <a:gd name="T11" fmla="*/ 1 h 116"/>
                <a:gd name="T12" fmla="*/ 90 w 331"/>
                <a:gd name="T13" fmla="*/ 7 h 116"/>
                <a:gd name="T14" fmla="*/ 15 w 331"/>
                <a:gd name="T15" fmla="*/ 34 h 116"/>
                <a:gd name="T16" fmla="*/ 0 w 331"/>
                <a:gd name="T17" fmla="*/ 58 h 116"/>
                <a:gd name="T18" fmla="*/ 165 w 331"/>
                <a:gd name="T19" fmla="*/ 116 h 116"/>
                <a:gd name="T20" fmla="*/ 331 w 331"/>
                <a:gd name="T21" fmla="*/ 58 h 116"/>
                <a:gd name="T22" fmla="*/ 311 w 331"/>
                <a:gd name="T23" fmla="*/ 3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1" h="116">
                  <a:moveTo>
                    <a:pt x="311" y="31"/>
                  </a:moveTo>
                  <a:lnTo>
                    <a:pt x="311" y="31"/>
                  </a:lnTo>
                  <a:cubicBezTo>
                    <a:pt x="295" y="20"/>
                    <a:pt x="268" y="11"/>
                    <a:pt x="236" y="6"/>
                  </a:cubicBezTo>
                  <a:cubicBezTo>
                    <a:pt x="223" y="4"/>
                    <a:pt x="208" y="2"/>
                    <a:pt x="192" y="1"/>
                  </a:cubicBezTo>
                  <a:cubicBezTo>
                    <a:pt x="183" y="1"/>
                    <a:pt x="174" y="0"/>
                    <a:pt x="165" y="0"/>
                  </a:cubicBezTo>
                  <a:cubicBezTo>
                    <a:pt x="155" y="0"/>
                    <a:pt x="145" y="1"/>
                    <a:pt x="135" y="1"/>
                  </a:cubicBezTo>
                  <a:cubicBezTo>
                    <a:pt x="119" y="2"/>
                    <a:pt x="104" y="4"/>
                    <a:pt x="90" y="7"/>
                  </a:cubicBezTo>
                  <a:cubicBezTo>
                    <a:pt x="57" y="13"/>
                    <a:pt x="31" y="22"/>
                    <a:pt x="15" y="34"/>
                  </a:cubicBezTo>
                  <a:cubicBezTo>
                    <a:pt x="5" y="41"/>
                    <a:pt x="0" y="50"/>
                    <a:pt x="0" y="58"/>
                  </a:cubicBezTo>
                  <a:cubicBezTo>
                    <a:pt x="0" y="90"/>
                    <a:pt x="74" y="116"/>
                    <a:pt x="165" y="116"/>
                  </a:cubicBezTo>
                  <a:cubicBezTo>
                    <a:pt x="257" y="116"/>
                    <a:pt x="331" y="90"/>
                    <a:pt x="331" y="58"/>
                  </a:cubicBezTo>
                  <a:cubicBezTo>
                    <a:pt x="331" y="48"/>
                    <a:pt x="324" y="39"/>
                    <a:pt x="311" y="31"/>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spTree>
    <p:extLst>
      <p:ext uri="{BB962C8B-B14F-4D97-AF65-F5344CB8AC3E}">
        <p14:creationId xmlns:p14="http://schemas.microsoft.com/office/powerpoint/2010/main" val="27876482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750" fill="hold"/>
                                        <p:tgtEl>
                                          <p:spTgt spid="9"/>
                                        </p:tgtEl>
                                        <p:attrNameLst>
                                          <p:attrName>ppt_x</p:attrName>
                                        </p:attrNameLst>
                                      </p:cBhvr>
                                      <p:tavLst>
                                        <p:tav tm="0">
                                          <p:val>
                                            <p:strVal val="1+#ppt_w/2"/>
                                          </p:val>
                                        </p:tav>
                                        <p:tav tm="100000">
                                          <p:val>
                                            <p:strVal val="#ppt_x"/>
                                          </p:val>
                                        </p:tav>
                                      </p:tavLst>
                                    </p:anim>
                                    <p:anim calcmode="lin" valueType="num">
                                      <p:cBhvr additive="base">
                                        <p:cTn id="8" dur="75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1+#ppt_w/2"/>
                                          </p:val>
                                        </p:tav>
                                        <p:tav tm="100000">
                                          <p:val>
                                            <p:strVal val="#ppt_x"/>
                                          </p:val>
                                        </p:tav>
                                      </p:tavLst>
                                    </p:anim>
                                    <p:anim calcmode="lin" valueType="num">
                                      <p:cBhvr additive="base">
                                        <p:cTn id="12" dur="7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750" fill="hold"/>
                                        <p:tgtEl>
                                          <p:spTgt spid="8"/>
                                        </p:tgtEl>
                                        <p:attrNameLst>
                                          <p:attrName>ppt_x</p:attrName>
                                        </p:attrNameLst>
                                      </p:cBhvr>
                                      <p:tavLst>
                                        <p:tav tm="0">
                                          <p:val>
                                            <p:strVal val="1+#ppt_w/2"/>
                                          </p:val>
                                        </p:tav>
                                        <p:tav tm="100000">
                                          <p:val>
                                            <p:strVal val="#ppt_x"/>
                                          </p:val>
                                        </p:tav>
                                      </p:tavLst>
                                    </p:anim>
                                    <p:anim calcmode="lin" valueType="num">
                                      <p:cBhvr additive="base">
                                        <p:cTn id="16" dur="75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25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750" fill="hold"/>
                                        <p:tgtEl>
                                          <p:spTgt spid="5"/>
                                        </p:tgtEl>
                                        <p:attrNameLst>
                                          <p:attrName>ppt_x</p:attrName>
                                        </p:attrNameLst>
                                      </p:cBhvr>
                                      <p:tavLst>
                                        <p:tav tm="0">
                                          <p:val>
                                            <p:strVal val="1+#ppt_w/2"/>
                                          </p:val>
                                        </p:tav>
                                        <p:tav tm="100000">
                                          <p:val>
                                            <p:strVal val="#ppt_x"/>
                                          </p:val>
                                        </p:tav>
                                      </p:tavLst>
                                    </p:anim>
                                    <p:anim calcmode="lin" valueType="num">
                                      <p:cBhvr additive="base">
                                        <p:cTn id="24" dur="75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750" fill="hold"/>
                                        <p:tgtEl>
                                          <p:spTgt spid="10"/>
                                        </p:tgtEl>
                                        <p:attrNameLst>
                                          <p:attrName>ppt_x</p:attrName>
                                        </p:attrNameLst>
                                      </p:cBhvr>
                                      <p:tavLst>
                                        <p:tav tm="0">
                                          <p:val>
                                            <p:strVal val="1+#ppt_w/2"/>
                                          </p:val>
                                        </p:tav>
                                        <p:tav tm="100000">
                                          <p:val>
                                            <p:strVal val="#ppt_x"/>
                                          </p:val>
                                        </p:tav>
                                      </p:tavLst>
                                    </p:anim>
                                    <p:anim calcmode="lin" valueType="num">
                                      <p:cBhvr additive="base">
                                        <p:cTn id="28" dur="75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decel="100000" fill="hold" nodeType="withEffect">
                                  <p:stCondLst>
                                    <p:cond delay="50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750" fill="hold"/>
                                        <p:tgtEl>
                                          <p:spTgt spid="48"/>
                                        </p:tgtEl>
                                        <p:attrNameLst>
                                          <p:attrName>ppt_x</p:attrName>
                                        </p:attrNameLst>
                                      </p:cBhvr>
                                      <p:tavLst>
                                        <p:tav tm="0">
                                          <p:val>
                                            <p:strVal val="1+#ppt_w/2"/>
                                          </p:val>
                                        </p:tav>
                                        <p:tav tm="100000">
                                          <p:val>
                                            <p:strVal val="#ppt_x"/>
                                          </p:val>
                                        </p:tav>
                                      </p:tavLst>
                                    </p:anim>
                                    <p:anim calcmode="lin" valueType="num">
                                      <p:cBhvr additive="base">
                                        <p:cTn id="32" dur="750" fill="hold"/>
                                        <p:tgtEl>
                                          <p:spTgt spid="48"/>
                                        </p:tgtEl>
                                        <p:attrNameLst>
                                          <p:attrName>ppt_y</p:attrName>
                                        </p:attrNameLst>
                                      </p:cBhvr>
                                      <p:tavLst>
                                        <p:tav tm="0">
                                          <p:val>
                                            <p:strVal val="#ppt_y"/>
                                          </p:val>
                                        </p:tav>
                                        <p:tav tm="100000">
                                          <p:val>
                                            <p:strVal val="#ppt_y"/>
                                          </p:val>
                                        </p:tav>
                                      </p:tavLst>
                                    </p:anim>
                                  </p:childTnLst>
                                </p:cTn>
                              </p:par>
                              <p:par>
                                <p:cTn id="33" presetID="2" presetClass="entr" presetSubtype="2" decel="100000" fill="hold" grpId="0" nodeType="with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750" fill="hold"/>
                                        <p:tgtEl>
                                          <p:spTgt spid="7"/>
                                        </p:tgtEl>
                                        <p:attrNameLst>
                                          <p:attrName>ppt_x</p:attrName>
                                        </p:attrNameLst>
                                      </p:cBhvr>
                                      <p:tavLst>
                                        <p:tav tm="0">
                                          <p:val>
                                            <p:strVal val="1+#ppt_w/2"/>
                                          </p:val>
                                        </p:tav>
                                        <p:tav tm="100000">
                                          <p:val>
                                            <p:strVal val="#ppt_x"/>
                                          </p:val>
                                        </p:tav>
                                      </p:tavLst>
                                    </p:anim>
                                    <p:anim calcmode="lin" valueType="num">
                                      <p:cBhvr additive="base">
                                        <p:cTn id="36" dur="75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2" decel="100000" fill="hold" grpId="0" nodeType="withEffect">
                                  <p:stCondLst>
                                    <p:cond delay="5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750" fill="hold"/>
                                        <p:tgtEl>
                                          <p:spTgt spid="12"/>
                                        </p:tgtEl>
                                        <p:attrNameLst>
                                          <p:attrName>ppt_x</p:attrName>
                                        </p:attrNameLst>
                                      </p:cBhvr>
                                      <p:tavLst>
                                        <p:tav tm="0">
                                          <p:val>
                                            <p:strVal val="1+#ppt_w/2"/>
                                          </p:val>
                                        </p:tav>
                                        <p:tav tm="100000">
                                          <p:val>
                                            <p:strVal val="#ppt_x"/>
                                          </p:val>
                                        </p:tav>
                                      </p:tavLst>
                                    </p:anim>
                                    <p:anim calcmode="lin" valueType="num">
                                      <p:cBhvr additive="base">
                                        <p:cTn id="40"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5" grpId="0"/>
      <p:bldP spid="10" grpId="0"/>
      <p:bldP spid="7"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6D44DE1-72F7-45F3-B88F-2F1487FEDBC7}"/>
              </a:ext>
            </a:extLst>
          </p:cNvPr>
          <p:cNvSpPr>
            <a:spLocks noGrp="1"/>
          </p:cNvSpPr>
          <p:nvPr>
            <p:ph type="title"/>
          </p:nvPr>
        </p:nvSpPr>
        <p:spPr>
          <a:xfrm>
            <a:off x="588263" y="457200"/>
            <a:ext cx="4023066" cy="430887"/>
          </a:xfrm>
        </p:spPr>
        <p:txBody>
          <a:bodyPr/>
          <a:lstStyle/>
          <a:p>
            <a:r>
              <a:rPr lang="en-US" dirty="0"/>
              <a:t>Use distributor logistics best practices</a:t>
            </a:r>
          </a:p>
        </p:txBody>
      </p:sp>
      <p:pic>
        <p:nvPicPr>
          <p:cNvPr id="7" name="Picture Placeholder 12">
            <a:extLst>
              <a:ext uri="{FF2B5EF4-FFF2-40B4-BE49-F238E27FC236}">
                <a16:creationId xmlns:a16="http://schemas.microsoft.com/office/drawing/2014/main" id="{2C3018A3-7BEC-4A6A-AB6A-0EEFD8905E11}"/>
              </a:ext>
              <a:ext uri="{C183D7F6-B498-43B3-948B-1728B52AA6E4}">
                <adec:decorative xmlns:adec="http://schemas.microsoft.com/office/drawing/2017/decorative" val="1"/>
              </a:ext>
            </a:extLst>
          </p:cNvPr>
          <p:cNvPicPr>
            <a:picLocks noGrp="1" noChangeAspect="1"/>
          </p:cNvPicPr>
          <p:nvPr>
            <p:ph type="pic" sz="quarter" idx="4294967295"/>
          </p:nvPr>
        </p:nvPicPr>
        <p:blipFill rotWithShape="1">
          <a:blip r:embed="rId3"/>
          <a:srcRect l="28816" r="11926"/>
          <a:stretch/>
        </p:blipFill>
        <p:spPr>
          <a:xfrm>
            <a:off x="6096000" y="0"/>
            <a:ext cx="6096000" cy="6858000"/>
          </a:xfrm>
        </p:spPr>
      </p:pic>
      <p:sp>
        <p:nvSpPr>
          <p:cNvPr id="9" name="Content Placeholder 2">
            <a:extLst>
              <a:ext uri="{FF2B5EF4-FFF2-40B4-BE49-F238E27FC236}">
                <a16:creationId xmlns:a16="http://schemas.microsoft.com/office/drawing/2014/main" id="{449707A3-6756-4C78-B49D-06847E7C1EE6}"/>
              </a:ext>
            </a:extLst>
          </p:cNvPr>
          <p:cNvSpPr txBox="1">
            <a:spLocks/>
          </p:cNvSpPr>
          <p:nvPr/>
        </p:nvSpPr>
        <p:spPr>
          <a:xfrm>
            <a:off x="584200" y="2488616"/>
            <a:ext cx="4649537" cy="251145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Segoe UI Semilight" panose="020B0402040204020203" pitchFamily="34" charset="0"/>
              </a:rPr>
              <a:t>Avoid multiple sources, centralize where possible</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Ship to central location, if needed </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endParaRP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Segoe UI Semilight" panose="020B0402040204020203" pitchFamily="34" charset="0"/>
              </a:rPr>
              <a:t>Plan for product delays</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Deployment schedules are a life saver!</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endParaRP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Segoe UI Semilight" panose="020B0402040204020203" pitchFamily="34" charset="0"/>
              </a:rPr>
              <a:t>Request MAC addresses </a:t>
            </a:r>
            <a:r>
              <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if provisioning devices remotely</a:t>
            </a:r>
          </a:p>
        </p:txBody>
      </p:sp>
      <p:pic>
        <p:nvPicPr>
          <p:cNvPr id="11" name="Picture 10">
            <a:extLst>
              <a:ext uri="{FF2B5EF4-FFF2-40B4-BE49-F238E27FC236}">
                <a16:creationId xmlns:a16="http://schemas.microsoft.com/office/drawing/2014/main" id="{9955F925-189A-40FF-B37B-0A41300F48C3}"/>
              </a:ext>
              <a:ext uri="{C183D7F6-B498-43B3-948B-1728B52AA6E4}">
                <adec:decorative xmlns:adec="http://schemas.microsoft.com/office/drawing/2017/decorative" val="1"/>
              </a:ext>
            </a:extLst>
          </p:cNvPr>
          <p:cNvPicPr>
            <a:picLocks noChangeAspect="1"/>
          </p:cNvPicPr>
          <p:nvPr/>
        </p:nvPicPr>
        <p:blipFill rotWithShape="1">
          <a:blip r:embed="rId4"/>
          <a:srcRect l="-608" t="39175" r="64886" b="-11455"/>
          <a:stretch/>
        </p:blipFill>
        <p:spPr>
          <a:xfrm>
            <a:off x="9357359" y="0"/>
            <a:ext cx="2834641" cy="4595737"/>
          </a:xfrm>
          <a:prstGeom prst="rect">
            <a:avLst/>
          </a:prstGeom>
          <a:ln>
            <a:noFill/>
          </a:ln>
        </p:spPr>
      </p:pic>
    </p:spTree>
    <p:extLst>
      <p:ext uri="{BB962C8B-B14F-4D97-AF65-F5344CB8AC3E}">
        <p14:creationId xmlns:p14="http://schemas.microsoft.com/office/powerpoint/2010/main" val="31897515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fade">
                                      <p:cBhvr>
                                        <p:cTn id="10" dur="500"/>
                                        <p:tgtEl>
                                          <p:spTgt spid="9">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animEffect transition="in" filter="fade">
                                      <p:cBhvr>
                                        <p:cTn id="13" dur="500"/>
                                        <p:tgtEl>
                                          <p:spTgt spid="9">
                                            <p:txEl>
                                              <p:pRg st="3" end="3"/>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xEl>
                                              <p:pRg st="4" end="4"/>
                                            </p:txEl>
                                          </p:spTgt>
                                        </p:tgtEl>
                                        <p:attrNameLst>
                                          <p:attrName>style.visibility</p:attrName>
                                        </p:attrNameLst>
                                      </p:cBhvr>
                                      <p:to>
                                        <p:strVal val="visible"/>
                                      </p:to>
                                    </p:set>
                                    <p:animEffect transition="in" filter="fade">
                                      <p:cBhvr>
                                        <p:cTn id="16" dur="500"/>
                                        <p:tgtEl>
                                          <p:spTgt spid="9">
                                            <p:txEl>
                                              <p:pRg st="4" end="4"/>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animEffect transition="in" filter="fade">
                                      <p:cBhvr>
                                        <p:cTn id="19" dur="500"/>
                                        <p:tgtEl>
                                          <p:spTgt spid="9">
                                            <p:txEl>
                                              <p:pRg st="6" end="6"/>
                                            </p:txEl>
                                          </p:spTgt>
                                        </p:tgtEl>
                                      </p:cBhvr>
                                    </p:animEffect>
                                  </p:childTnLst>
                                </p:cTn>
                              </p:par>
                              <p:par>
                                <p:cTn id="20" presetID="42" presetClass="path" presetSubtype="0" decel="100000" fill="hold" grpId="1" nodeType="withEffect">
                                  <p:stCondLst>
                                    <p:cond delay="0"/>
                                  </p:stCondLst>
                                  <p:childTnLst>
                                    <p:animMotion origin="layout" path="M 4.79167E-6 4.50617E-6 L 4.79167E-6 0.04417 " pathEditMode="relative" rAng="0" ptsTypes="AA">
                                      <p:cBhvr>
                                        <p:cTn id="21" dur="700" spd="-100000" fill="hold"/>
                                        <p:tgtEl>
                                          <p:spTgt spid="9">
                                            <p:txEl>
                                              <p:pRg st="0" end="0"/>
                                            </p:txEl>
                                          </p:spTgt>
                                        </p:tgtEl>
                                        <p:attrNameLst>
                                          <p:attrName>ppt_x</p:attrName>
                                          <p:attrName>ppt_y</p:attrName>
                                        </p:attrNameLst>
                                      </p:cBhvr>
                                      <p:rCtr x="0" y="2199"/>
                                    </p:animMotion>
                                  </p:childTnLst>
                                </p:cTn>
                              </p:par>
                              <p:par>
                                <p:cTn id="22" presetID="42" presetClass="path" presetSubtype="0" decel="100000" fill="hold" grpId="1" nodeType="withEffect">
                                  <p:stCondLst>
                                    <p:cond delay="0"/>
                                  </p:stCondLst>
                                  <p:childTnLst>
                                    <p:animMotion origin="layout" path="M 4.79167E-6 4.50617E-6 L 4.79167E-6 0.04417 " pathEditMode="relative" rAng="0" ptsTypes="AA">
                                      <p:cBhvr>
                                        <p:cTn id="23" dur="700" spd="-100000" fill="hold"/>
                                        <p:tgtEl>
                                          <p:spTgt spid="9">
                                            <p:txEl>
                                              <p:pRg st="1" end="1"/>
                                            </p:txEl>
                                          </p:spTgt>
                                        </p:tgtEl>
                                        <p:attrNameLst>
                                          <p:attrName>ppt_x</p:attrName>
                                          <p:attrName>ppt_y</p:attrName>
                                        </p:attrNameLst>
                                      </p:cBhvr>
                                      <p:rCtr x="0" y="2199"/>
                                    </p:animMotion>
                                  </p:childTnLst>
                                </p:cTn>
                              </p:par>
                              <p:par>
                                <p:cTn id="24" presetID="42" presetClass="path" presetSubtype="0" decel="100000" fill="hold" grpId="1" nodeType="withEffect">
                                  <p:stCondLst>
                                    <p:cond delay="0"/>
                                  </p:stCondLst>
                                  <p:childTnLst>
                                    <p:animMotion origin="layout" path="M 4.79167E-6 4.50617E-6 L 4.79167E-6 0.04417 " pathEditMode="relative" rAng="0" ptsTypes="AA">
                                      <p:cBhvr>
                                        <p:cTn id="25" dur="700" spd="-100000" fill="hold"/>
                                        <p:tgtEl>
                                          <p:spTgt spid="9">
                                            <p:txEl>
                                              <p:pRg st="3" end="3"/>
                                            </p:txEl>
                                          </p:spTgt>
                                        </p:tgtEl>
                                        <p:attrNameLst>
                                          <p:attrName>ppt_x</p:attrName>
                                          <p:attrName>ppt_y</p:attrName>
                                        </p:attrNameLst>
                                      </p:cBhvr>
                                      <p:rCtr x="0" y="2199"/>
                                    </p:animMotion>
                                  </p:childTnLst>
                                </p:cTn>
                              </p:par>
                              <p:par>
                                <p:cTn id="26" presetID="42" presetClass="path" presetSubtype="0" decel="100000" fill="hold" grpId="1" nodeType="withEffect">
                                  <p:stCondLst>
                                    <p:cond delay="0"/>
                                  </p:stCondLst>
                                  <p:childTnLst>
                                    <p:animMotion origin="layout" path="M 4.79167E-6 4.50617E-6 L 4.79167E-6 0.04417 " pathEditMode="relative" rAng="0" ptsTypes="AA">
                                      <p:cBhvr>
                                        <p:cTn id="27" dur="700" spd="-100000" fill="hold"/>
                                        <p:tgtEl>
                                          <p:spTgt spid="9">
                                            <p:txEl>
                                              <p:pRg st="4" end="4"/>
                                            </p:txEl>
                                          </p:spTgt>
                                        </p:tgtEl>
                                        <p:attrNameLst>
                                          <p:attrName>ppt_x</p:attrName>
                                          <p:attrName>ppt_y</p:attrName>
                                        </p:attrNameLst>
                                      </p:cBhvr>
                                      <p:rCtr x="0" y="2199"/>
                                    </p:animMotion>
                                  </p:childTnLst>
                                </p:cTn>
                              </p:par>
                              <p:par>
                                <p:cTn id="28" presetID="42" presetClass="path" presetSubtype="0" decel="100000" fill="hold" grpId="1" nodeType="withEffect">
                                  <p:stCondLst>
                                    <p:cond delay="0"/>
                                  </p:stCondLst>
                                  <p:childTnLst>
                                    <p:animMotion origin="layout" path="M 4.79167E-6 4.50617E-6 L 4.79167E-6 0.04417 " pathEditMode="relative" rAng="0" ptsTypes="AA">
                                      <p:cBhvr>
                                        <p:cTn id="29" dur="700" spd="-100000" fill="hold"/>
                                        <p:tgtEl>
                                          <p:spTgt spid="9">
                                            <p:txEl>
                                              <p:pRg st="6" end="6"/>
                                            </p:txEl>
                                          </p:spTgt>
                                        </p:tgtEl>
                                        <p:attrNameLst>
                                          <p:attrName>ppt_x</p:attrName>
                                          <p:attrName>ppt_y</p:attrName>
                                        </p:attrNameLst>
                                      </p:cBhvr>
                                      <p:rCtr x="0" y="219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9"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AFF508-4C0D-4ECB-A9A6-349B204693AA}"/>
              </a:ext>
              <a:ext uri="{C183D7F6-B498-43B3-948B-1728B52AA6E4}">
                <adec:decorative xmlns:adec="http://schemas.microsoft.com/office/drawing/2017/decorative" val="1"/>
              </a:ext>
            </a:extLst>
          </p:cNvPr>
          <p:cNvSpPr/>
          <p:nvPr/>
        </p:nvSpPr>
        <p:spPr bwMode="auto">
          <a:xfrm>
            <a:off x="0" y="5052350"/>
            <a:ext cx="2361235" cy="180565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6E618C84-2350-46C6-A2DF-8D89D6A45A57}"/>
              </a:ext>
            </a:extLst>
          </p:cNvPr>
          <p:cNvSpPr>
            <a:spLocks noGrp="1"/>
          </p:cNvSpPr>
          <p:nvPr>
            <p:ph type="title"/>
          </p:nvPr>
        </p:nvSpPr>
        <p:spPr>
          <a:xfrm>
            <a:off x="588263" y="457200"/>
            <a:ext cx="4739517" cy="1292662"/>
          </a:xfrm>
        </p:spPr>
        <p:txBody>
          <a:bodyPr/>
          <a:lstStyle/>
          <a:p>
            <a:r>
              <a:rPr lang="en-US" dirty="0"/>
              <a:t>Developing a standardized deployment</a:t>
            </a:r>
            <a:br>
              <a:rPr lang="en-US" dirty="0"/>
            </a:br>
            <a:endParaRPr lang="en-US" dirty="0">
              <a:solidFill>
                <a:schemeClr val="accent1"/>
              </a:solidFill>
            </a:endParaRPr>
          </a:p>
        </p:txBody>
      </p:sp>
      <p:sp>
        <p:nvSpPr>
          <p:cNvPr id="10" name="Content Placeholder 2">
            <a:extLst>
              <a:ext uri="{FF2B5EF4-FFF2-40B4-BE49-F238E27FC236}">
                <a16:creationId xmlns:a16="http://schemas.microsoft.com/office/drawing/2014/main" id="{0FA1E6BF-9F32-471E-AAFD-E1C9CE6A9FD2}"/>
              </a:ext>
            </a:extLst>
          </p:cNvPr>
          <p:cNvSpPr txBox="1">
            <a:spLocks/>
          </p:cNvSpPr>
          <p:nvPr/>
        </p:nvSpPr>
        <p:spPr>
          <a:xfrm>
            <a:off x="584200" y="2024229"/>
            <a:ext cx="3872053" cy="3360920"/>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6F75C9"/>
                </a:solidFill>
                <a:effectLst/>
                <a:uLnTx/>
                <a:uFillTx/>
                <a:latin typeface="Segoe UI Semibold"/>
                <a:ea typeface="+mn-ea"/>
                <a:cs typeface="Segoe UI Semilight" panose="020B0402040204020203" pitchFamily="34" charset="0"/>
              </a:rPr>
              <a:t>Account provisioning hand-off</a:t>
            </a: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Create and configure accounts in advance</a:t>
            </a: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Use remote provisioning where possible for ease of deployment</a:t>
            </a:r>
          </a:p>
          <a:p>
            <a:pPr marL="0" marR="0" lvl="0" indent="0" algn="l" defTabSz="932742" rtl="0" eaLnBrk="1" fontAlgn="auto" latinLnBrk="0" hangingPunct="1">
              <a:lnSpc>
                <a:spcPct val="90000"/>
              </a:lnSpc>
              <a:spcBef>
                <a:spcPts val="12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6F75C9"/>
                </a:solidFill>
                <a:effectLst/>
                <a:uLnTx/>
                <a:uFillTx/>
                <a:latin typeface="Segoe UI Semibold"/>
                <a:ea typeface="+mn-ea"/>
                <a:cs typeface="Segoe UI Semilight" panose="020B0402040204020203" pitchFamily="34" charset="0"/>
              </a:rPr>
              <a:t>Create and communicate standards</a:t>
            </a: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Step-by-step instructions</a:t>
            </a: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Cable dressing</a:t>
            </a: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Mounting locations and methods</a:t>
            </a: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Device setup instructions and configuration profiles</a:t>
            </a: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Basic troubleshooting</a:t>
            </a:r>
          </a:p>
          <a:p>
            <a:pPr>
              <a:lnSpc>
                <a:spcPct val="90000"/>
              </a:lnSpc>
              <a:spcBef>
                <a:spcPts val="600"/>
              </a:spcBef>
              <a:defRPr/>
            </a:pPr>
            <a:r>
              <a:rPr lang="en-US" sz="1200" dirty="0"/>
              <a:t>Operations</a:t>
            </a: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endPar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endParaRPr>
          </a:p>
          <a:p>
            <a:pPr marL="0" marR="0" lvl="0" indent="0" algn="l" defTabSz="932742" rtl="0" eaLnBrk="1" fontAlgn="auto" latinLnBrk="0" hangingPunct="1">
              <a:lnSpc>
                <a:spcPct val="90000"/>
              </a:lnSpc>
              <a:spcBef>
                <a:spcPts val="600"/>
              </a:spcBef>
              <a:spcAft>
                <a:spcPts val="0"/>
              </a:spcAft>
              <a:buClrTx/>
              <a:buSzPct val="90000"/>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Microsoft Teams is great for ongoing cross-team coordination!</a:t>
            </a:r>
          </a:p>
        </p:txBody>
      </p:sp>
      <p:sp>
        <p:nvSpPr>
          <p:cNvPr id="12" name="TextBox 11">
            <a:extLst>
              <a:ext uri="{FF2B5EF4-FFF2-40B4-BE49-F238E27FC236}">
                <a16:creationId xmlns:a16="http://schemas.microsoft.com/office/drawing/2014/main" id="{8319F490-DE52-495B-8968-9C931BA84B46}"/>
              </a:ext>
            </a:extLst>
          </p:cNvPr>
          <p:cNvSpPr txBox="1"/>
          <p:nvPr/>
        </p:nvSpPr>
        <p:spPr>
          <a:xfrm>
            <a:off x="584200" y="5442171"/>
            <a:ext cx="3571111" cy="584775"/>
          </a:xfrm>
          <a:prstGeom prst="rect">
            <a:avLst/>
          </a:prstGeom>
          <a:noFill/>
        </p:spPr>
        <p:txBody>
          <a:bodyPr wrap="square" lIns="0">
            <a:spAutoFit/>
          </a:bodyPr>
          <a:lstStyle/>
          <a:p>
            <a:pPr marL="7938">
              <a:spcBef>
                <a:spcPts val="400"/>
              </a:spcBef>
              <a:spcAft>
                <a:spcPts val="600"/>
              </a:spcAft>
            </a:pPr>
            <a:r>
              <a:rPr lang="en-US" sz="1600" dirty="0">
                <a:solidFill>
                  <a:schemeClr val="accent1"/>
                </a:solidFill>
                <a:latin typeface="Segoe UI Semibold"/>
              </a:rPr>
              <a:t>Have clear escalation paths during this critical time</a:t>
            </a:r>
          </a:p>
        </p:txBody>
      </p:sp>
      <p:pic>
        <p:nvPicPr>
          <p:cNvPr id="13" name="Picture 12">
            <a:extLst>
              <a:ext uri="{FF2B5EF4-FFF2-40B4-BE49-F238E27FC236}">
                <a16:creationId xmlns:a16="http://schemas.microsoft.com/office/drawing/2014/main" id="{A11B41E1-42A6-46E4-9366-93A25402B510}"/>
              </a:ext>
              <a:ext uri="{C183D7F6-B498-43B3-948B-1728B52AA6E4}">
                <adec:decorative xmlns:adec="http://schemas.microsoft.com/office/drawing/2017/decorative" val="1"/>
              </a:ext>
            </a:extLst>
          </p:cNvPr>
          <p:cNvPicPr>
            <a:picLocks noChangeAspect="1"/>
          </p:cNvPicPr>
          <p:nvPr/>
        </p:nvPicPr>
        <p:blipFill rotWithShape="1">
          <a:blip r:embed="rId3"/>
          <a:srcRect l="-608" t="39175" r="64886" b="-11455"/>
          <a:stretch/>
        </p:blipFill>
        <p:spPr>
          <a:xfrm>
            <a:off x="9357359" y="0"/>
            <a:ext cx="2834641" cy="4595737"/>
          </a:xfrm>
          <a:prstGeom prst="rect">
            <a:avLst/>
          </a:prstGeom>
          <a:ln>
            <a:noFill/>
          </a:ln>
        </p:spPr>
      </p:pic>
      <p:pic>
        <p:nvPicPr>
          <p:cNvPr id="4" name="Picture Placeholder 10">
            <a:extLst>
              <a:ext uri="{FF2B5EF4-FFF2-40B4-BE49-F238E27FC236}">
                <a16:creationId xmlns:a16="http://schemas.microsoft.com/office/drawing/2014/main" id="{98112E37-CD66-1219-0ED3-5C04B5A5C333}"/>
              </a:ext>
              <a:ext uri="{C183D7F6-B498-43B3-948B-1728B52AA6E4}">
                <adec:decorative xmlns:adec="http://schemas.microsoft.com/office/drawing/2017/decorative" val="1"/>
              </a:ext>
            </a:extLst>
          </p:cNvPr>
          <p:cNvPicPr>
            <a:picLocks noChangeAspect="1"/>
          </p:cNvPicPr>
          <p:nvPr/>
        </p:nvPicPr>
        <p:blipFill>
          <a:blip r:embed="rId4" cstate="hqprint">
            <a:extLst>
              <a:ext uri="{28A0092B-C50C-407E-A947-70E740481C1C}">
                <a14:useLocalDpi xmlns:a14="http://schemas.microsoft.com/office/drawing/2010/main"/>
              </a:ext>
            </a:extLst>
          </a:blip>
          <a:srcRect/>
          <a:stretch/>
        </p:blipFill>
        <p:spPr>
          <a:xfrm>
            <a:off x="5334000" y="0"/>
            <a:ext cx="6858000" cy="6858000"/>
          </a:xfrm>
          <a:prstGeom prst="rect">
            <a:avLst/>
          </a:prstGeom>
        </p:spPr>
      </p:pic>
      <p:sp>
        <p:nvSpPr>
          <p:cNvPr id="6" name="TextBox 5">
            <a:extLst>
              <a:ext uri="{FF2B5EF4-FFF2-40B4-BE49-F238E27FC236}">
                <a16:creationId xmlns:a16="http://schemas.microsoft.com/office/drawing/2014/main" id="{D3FDBB60-291B-BCD1-8C9A-F1B90BEF5FD3}"/>
              </a:ext>
            </a:extLst>
          </p:cNvPr>
          <p:cNvSpPr txBox="1"/>
          <p:nvPr/>
        </p:nvSpPr>
        <p:spPr>
          <a:xfrm>
            <a:off x="508227" y="1539398"/>
            <a:ext cx="7172324" cy="338554"/>
          </a:xfrm>
          <a:prstGeom prst="rect">
            <a:avLst/>
          </a:prstGeom>
          <a:noFill/>
        </p:spPr>
        <p:txBody>
          <a:bodyPr wrap="square">
            <a:spAutoFit/>
          </a:bodyPr>
          <a:lstStyle/>
          <a:p>
            <a:r>
              <a:rPr lang="en-US" sz="1600" dirty="0">
                <a:solidFill>
                  <a:schemeClr val="accent1"/>
                </a:solidFill>
                <a:latin typeface="Segoe UI Semibold"/>
              </a:rPr>
              <a:t>Installation</a:t>
            </a:r>
          </a:p>
        </p:txBody>
      </p:sp>
    </p:spTree>
    <p:extLst>
      <p:ext uri="{BB962C8B-B14F-4D97-AF65-F5344CB8AC3E}">
        <p14:creationId xmlns:p14="http://schemas.microsoft.com/office/powerpoint/2010/main" val="5627136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 calcmode="lin" valueType="num">
                                      <p:cBhvr additive="base">
                                        <p:cTn id="15"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 calcmode="lin" valueType="num">
                                      <p:cBhvr additive="base">
                                        <p:cTn id="19"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anim calcmode="lin" valueType="num">
                                      <p:cBhvr additive="base">
                                        <p:cTn id="23"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 calcmode="lin" valueType="num">
                                      <p:cBhvr additive="base">
                                        <p:cTn id="2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10">
                                            <p:txEl>
                                              <p:pRg st="6" end="6"/>
                                            </p:txEl>
                                          </p:spTgt>
                                        </p:tgtEl>
                                        <p:attrNameLst>
                                          <p:attrName>style.visibility</p:attrName>
                                        </p:attrNameLst>
                                      </p:cBhvr>
                                      <p:to>
                                        <p:strVal val="visible"/>
                                      </p:to>
                                    </p:set>
                                    <p:anim calcmode="lin" valueType="num">
                                      <p:cBhvr additive="base">
                                        <p:cTn id="31"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 calcmode="lin" valueType="num">
                                      <p:cBhvr additive="base">
                                        <p:cTn id="35"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10">
                                            <p:txEl>
                                              <p:pRg st="8" end="8"/>
                                            </p:txEl>
                                          </p:spTgt>
                                        </p:tgtEl>
                                        <p:attrNameLst>
                                          <p:attrName>style.visibility</p:attrName>
                                        </p:attrNameLst>
                                      </p:cBhvr>
                                      <p:to>
                                        <p:strVal val="visible"/>
                                      </p:to>
                                    </p:set>
                                    <p:anim calcmode="lin" valueType="num">
                                      <p:cBhvr additive="base">
                                        <p:cTn id="39"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decel="100000" fill="hold" grpId="0" nodeType="clickEffect">
                                  <p:stCondLst>
                                    <p:cond delay="0"/>
                                  </p:stCondLst>
                                  <p:childTnLst>
                                    <p:set>
                                      <p:cBhvr>
                                        <p:cTn id="44" dur="1" fill="hold">
                                          <p:stCondLst>
                                            <p:cond delay="0"/>
                                          </p:stCondLst>
                                        </p:cTn>
                                        <p:tgtEl>
                                          <p:spTgt spid="10">
                                            <p:txEl>
                                              <p:pRg st="9" end="9"/>
                                            </p:txEl>
                                          </p:spTgt>
                                        </p:tgtEl>
                                        <p:attrNameLst>
                                          <p:attrName>style.visibility</p:attrName>
                                        </p:attrNameLst>
                                      </p:cBhvr>
                                      <p:to>
                                        <p:strVal val="visible"/>
                                      </p:to>
                                    </p:set>
                                    <p:anim calcmode="lin" valueType="num">
                                      <p:cBhvr additive="base">
                                        <p:cTn id="45"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0">
                                            <p:txEl>
                                              <p:pRg st="9" end="9"/>
                                            </p:txEl>
                                          </p:spTgt>
                                        </p:tgtEl>
                                        <p:attrNameLst>
                                          <p:attrName>ppt_y</p:attrName>
                                        </p:attrNameLst>
                                      </p:cBhvr>
                                      <p:tavLst>
                                        <p:tav tm="0">
                                          <p:val>
                                            <p:strVal val="1+#ppt_h/2"/>
                                          </p:val>
                                        </p:tav>
                                        <p:tav tm="100000">
                                          <p:val>
                                            <p:strVal val="#ppt_y"/>
                                          </p:val>
                                        </p:tav>
                                      </p:tavLst>
                                    </p:anim>
                                  </p:childTnLst>
                                </p:cTn>
                              </p:par>
                              <p:par>
                                <p:cTn id="47" presetID="2" presetClass="entr" presetSubtype="4" decel="100000" fill="hold" grpId="0" nodeType="with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 calcmode="lin" valueType="num">
                                      <p:cBhvr additive="base">
                                        <p:cTn id="49" dur="500" fill="hold"/>
                                        <p:tgtEl>
                                          <p:spTgt spid="10">
                                            <p:txEl>
                                              <p:pRg st="11" end="1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txEl>
                                              <p:pRg st="11" end="11"/>
                                            </p:txEl>
                                          </p:spTgt>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10"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EA23F-C9A8-45FC-8B27-A8743E75DD51}"/>
              </a:ext>
            </a:extLst>
          </p:cNvPr>
          <p:cNvSpPr>
            <a:spLocks noGrp="1"/>
          </p:cNvSpPr>
          <p:nvPr>
            <p:ph type="title"/>
          </p:nvPr>
        </p:nvSpPr>
        <p:spPr/>
        <p:txBody>
          <a:bodyPr/>
          <a:lstStyle/>
          <a:p>
            <a:r>
              <a:rPr lang="en-US" dirty="0"/>
              <a:t>Training and enablement</a:t>
            </a:r>
          </a:p>
        </p:txBody>
      </p:sp>
      <p:pic>
        <p:nvPicPr>
          <p:cNvPr id="9" name="Picture Placeholder 8">
            <a:extLst>
              <a:ext uri="{FF2B5EF4-FFF2-40B4-BE49-F238E27FC236}">
                <a16:creationId xmlns:a16="http://schemas.microsoft.com/office/drawing/2014/main" id="{7EE4EEAD-15C3-46A7-ADD3-4B69EE4D7427}"/>
              </a:ext>
              <a:ext uri="{C183D7F6-B498-43B3-948B-1728B52AA6E4}">
                <adec:decorative xmlns:adec="http://schemas.microsoft.com/office/drawing/2017/decorative" val="1"/>
              </a:ext>
            </a:extLst>
          </p:cNvPr>
          <p:cNvPicPr>
            <a:picLocks noGrp="1" noChangeAspect="1"/>
          </p:cNvPicPr>
          <p:nvPr>
            <p:ph type="pic" sz="quarter" idx="4294967295"/>
          </p:nvPr>
        </p:nvPicPr>
        <p:blipFill rotWithShape="1">
          <a:blip r:embed="rId3" cstate="print">
            <a:extLst>
              <a:ext uri="{28A0092B-C50C-407E-A947-70E740481C1C}">
                <a14:useLocalDpi xmlns:a14="http://schemas.microsoft.com/office/drawing/2010/main"/>
              </a:ext>
            </a:extLst>
          </a:blip>
          <a:srcRect l="36" r="36"/>
          <a:stretch/>
        </p:blipFill>
        <p:spPr>
          <a:xfrm>
            <a:off x="5334000" y="0"/>
            <a:ext cx="6858000" cy="6858000"/>
          </a:xfrm>
        </p:spPr>
      </p:pic>
      <p:sp>
        <p:nvSpPr>
          <p:cNvPr id="26" name="TextBox 25">
            <a:extLst>
              <a:ext uri="{FF2B5EF4-FFF2-40B4-BE49-F238E27FC236}">
                <a16:creationId xmlns:a16="http://schemas.microsoft.com/office/drawing/2014/main" id="{AC2BAFC7-D263-49C2-B28B-68EF2B9C5F2C}"/>
              </a:ext>
            </a:extLst>
          </p:cNvPr>
          <p:cNvSpPr txBox="1"/>
          <p:nvPr/>
        </p:nvSpPr>
        <p:spPr>
          <a:xfrm>
            <a:off x="1503739" y="2104525"/>
            <a:ext cx="2316956" cy="276999"/>
          </a:xfrm>
          <a:prstGeom prst="rect">
            <a:avLst/>
          </a:prstGeom>
          <a:noFill/>
        </p:spPr>
        <p:txBody>
          <a:bodyPr wrap="square" lIns="0" tIns="0" rIns="0" bIns="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rPr>
              <a:t>User training</a:t>
            </a:r>
          </a:p>
        </p:txBody>
      </p:sp>
      <p:sp>
        <p:nvSpPr>
          <p:cNvPr id="27" name="TextBox 26">
            <a:extLst>
              <a:ext uri="{FF2B5EF4-FFF2-40B4-BE49-F238E27FC236}">
                <a16:creationId xmlns:a16="http://schemas.microsoft.com/office/drawing/2014/main" id="{5AD35393-42F3-4E54-944C-D21A9D7AFAF4}"/>
              </a:ext>
            </a:extLst>
          </p:cNvPr>
          <p:cNvSpPr txBox="1"/>
          <p:nvPr/>
        </p:nvSpPr>
        <p:spPr>
          <a:xfrm>
            <a:off x="1503739" y="3144374"/>
            <a:ext cx="2023313" cy="276999"/>
          </a:xfrm>
          <a:prstGeom prst="rect">
            <a:avLst/>
          </a:prstGeom>
          <a:noFill/>
        </p:spPr>
        <p:txBody>
          <a:bodyPr wrap="square" lIns="0" tIns="0" rIns="0" bIns="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rPr>
              <a:t>IT training</a:t>
            </a:r>
          </a:p>
        </p:txBody>
      </p:sp>
      <p:sp>
        <p:nvSpPr>
          <p:cNvPr id="29" name="TextBox 28">
            <a:extLst>
              <a:ext uri="{FF2B5EF4-FFF2-40B4-BE49-F238E27FC236}">
                <a16:creationId xmlns:a16="http://schemas.microsoft.com/office/drawing/2014/main" id="{EC014ED1-F277-40D7-B1C7-BD824BE6C9B0}"/>
              </a:ext>
            </a:extLst>
          </p:cNvPr>
          <p:cNvSpPr txBox="1"/>
          <p:nvPr/>
        </p:nvSpPr>
        <p:spPr>
          <a:xfrm>
            <a:off x="1503739" y="4169496"/>
            <a:ext cx="1964875" cy="276999"/>
          </a:xfrm>
          <a:prstGeom prst="rect">
            <a:avLst/>
          </a:prstGeom>
          <a:noFill/>
        </p:spPr>
        <p:txBody>
          <a:bodyPr wrap="square" lIns="0" tIns="0" rIns="0" bIns="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rPr>
              <a:t>Awareness</a:t>
            </a:r>
          </a:p>
        </p:txBody>
      </p:sp>
      <p:grpSp>
        <p:nvGrpSpPr>
          <p:cNvPr id="30" name="Group 4">
            <a:extLst>
              <a:ext uri="{FF2B5EF4-FFF2-40B4-BE49-F238E27FC236}">
                <a16:creationId xmlns:a16="http://schemas.microsoft.com/office/drawing/2014/main" id="{3C4104A1-AA55-4384-B248-AF47C9500315}"/>
              </a:ext>
              <a:ext uri="{C183D7F6-B498-43B3-948B-1728B52AA6E4}">
                <adec:decorative xmlns:adec="http://schemas.microsoft.com/office/drawing/2017/decorative" val="1"/>
              </a:ext>
            </a:extLst>
          </p:cNvPr>
          <p:cNvGrpSpPr>
            <a:grpSpLocks noChangeAspect="1"/>
          </p:cNvGrpSpPr>
          <p:nvPr/>
        </p:nvGrpSpPr>
        <p:grpSpPr bwMode="auto">
          <a:xfrm>
            <a:off x="677540" y="4102722"/>
            <a:ext cx="350837" cy="441325"/>
            <a:chOff x="6289" y="1745"/>
            <a:chExt cx="221" cy="278"/>
          </a:xfrm>
          <a:solidFill>
            <a:schemeClr val="accent1"/>
          </a:solidFill>
        </p:grpSpPr>
        <p:sp>
          <p:nvSpPr>
            <p:cNvPr id="45" name="Freeform 5">
              <a:extLst>
                <a:ext uri="{FF2B5EF4-FFF2-40B4-BE49-F238E27FC236}">
                  <a16:creationId xmlns:a16="http://schemas.microsoft.com/office/drawing/2014/main" id="{AC28432F-953D-4E0F-BF5C-F44BB47BC880}"/>
                </a:ext>
              </a:extLst>
            </p:cNvPr>
            <p:cNvSpPr>
              <a:spLocks/>
            </p:cNvSpPr>
            <p:nvPr/>
          </p:nvSpPr>
          <p:spPr bwMode="auto">
            <a:xfrm>
              <a:off x="6289" y="1745"/>
              <a:ext cx="179" cy="219"/>
            </a:xfrm>
            <a:custGeom>
              <a:avLst/>
              <a:gdLst>
                <a:gd name="T0" fmla="*/ 140 w 240"/>
                <a:gd name="T1" fmla="*/ 220 h 293"/>
                <a:gd name="T2" fmla="*/ 140 w 240"/>
                <a:gd name="T3" fmla="*/ 220 h 293"/>
                <a:gd name="T4" fmla="*/ 33 w 240"/>
                <a:gd name="T5" fmla="*/ 113 h 293"/>
                <a:gd name="T6" fmla="*/ 89 w 240"/>
                <a:gd name="T7" fmla="*/ 57 h 293"/>
                <a:gd name="T8" fmla="*/ 140 w 240"/>
                <a:gd name="T9" fmla="*/ 107 h 293"/>
                <a:gd name="T10" fmla="*/ 208 w 240"/>
                <a:gd name="T11" fmla="*/ 39 h 293"/>
                <a:gd name="T12" fmla="*/ 205 w 240"/>
                <a:gd name="T13" fmla="*/ 35 h 293"/>
                <a:gd name="T14" fmla="*/ 167 w 240"/>
                <a:gd name="T15" fmla="*/ 9 h 293"/>
                <a:gd name="T16" fmla="*/ 120 w 240"/>
                <a:gd name="T17" fmla="*/ 0 h 293"/>
                <a:gd name="T18" fmla="*/ 73 w 240"/>
                <a:gd name="T19" fmla="*/ 9 h 293"/>
                <a:gd name="T20" fmla="*/ 35 w 240"/>
                <a:gd name="T21" fmla="*/ 35 h 293"/>
                <a:gd name="T22" fmla="*/ 9 w 240"/>
                <a:gd name="T23" fmla="*/ 73 h 293"/>
                <a:gd name="T24" fmla="*/ 0 w 240"/>
                <a:gd name="T25" fmla="*/ 120 h 293"/>
                <a:gd name="T26" fmla="*/ 9 w 240"/>
                <a:gd name="T27" fmla="*/ 165 h 293"/>
                <a:gd name="T28" fmla="*/ 36 w 240"/>
                <a:gd name="T29" fmla="*/ 203 h 293"/>
                <a:gd name="T30" fmla="*/ 66 w 240"/>
                <a:gd name="T31" fmla="*/ 244 h 293"/>
                <a:gd name="T32" fmla="*/ 79 w 240"/>
                <a:gd name="T33" fmla="*/ 293 h 293"/>
                <a:gd name="T34" fmla="*/ 161 w 240"/>
                <a:gd name="T35" fmla="*/ 293 h 293"/>
                <a:gd name="T36" fmla="*/ 174 w 240"/>
                <a:gd name="T37" fmla="*/ 244 h 293"/>
                <a:gd name="T38" fmla="*/ 204 w 240"/>
                <a:gd name="T39" fmla="*/ 203 h 293"/>
                <a:gd name="T40" fmla="*/ 231 w 240"/>
                <a:gd name="T41" fmla="*/ 165 h 293"/>
                <a:gd name="T42" fmla="*/ 240 w 240"/>
                <a:gd name="T43" fmla="*/ 120 h 293"/>
                <a:gd name="T44" fmla="*/ 140 w 240"/>
                <a:gd name="T45" fmla="*/ 22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0" h="293">
                  <a:moveTo>
                    <a:pt x="140" y="220"/>
                  </a:moveTo>
                  <a:lnTo>
                    <a:pt x="140" y="220"/>
                  </a:lnTo>
                  <a:lnTo>
                    <a:pt x="33" y="113"/>
                  </a:lnTo>
                  <a:lnTo>
                    <a:pt x="89" y="57"/>
                  </a:lnTo>
                  <a:lnTo>
                    <a:pt x="140" y="107"/>
                  </a:lnTo>
                  <a:lnTo>
                    <a:pt x="208" y="39"/>
                  </a:lnTo>
                  <a:cubicBezTo>
                    <a:pt x="207" y="37"/>
                    <a:pt x="206" y="36"/>
                    <a:pt x="205" y="35"/>
                  </a:cubicBezTo>
                  <a:cubicBezTo>
                    <a:pt x="194" y="24"/>
                    <a:pt x="181" y="15"/>
                    <a:pt x="167" y="9"/>
                  </a:cubicBezTo>
                  <a:cubicBezTo>
                    <a:pt x="152" y="3"/>
                    <a:pt x="137" y="0"/>
                    <a:pt x="120" y="0"/>
                  </a:cubicBezTo>
                  <a:cubicBezTo>
                    <a:pt x="103" y="0"/>
                    <a:pt x="88" y="3"/>
                    <a:pt x="73" y="9"/>
                  </a:cubicBezTo>
                  <a:cubicBezTo>
                    <a:pt x="59" y="15"/>
                    <a:pt x="46" y="24"/>
                    <a:pt x="35" y="35"/>
                  </a:cubicBezTo>
                  <a:cubicBezTo>
                    <a:pt x="24" y="46"/>
                    <a:pt x="16" y="58"/>
                    <a:pt x="9" y="73"/>
                  </a:cubicBezTo>
                  <a:cubicBezTo>
                    <a:pt x="3" y="87"/>
                    <a:pt x="0" y="103"/>
                    <a:pt x="0" y="120"/>
                  </a:cubicBezTo>
                  <a:cubicBezTo>
                    <a:pt x="0" y="136"/>
                    <a:pt x="3" y="151"/>
                    <a:pt x="9" y="165"/>
                  </a:cubicBezTo>
                  <a:cubicBezTo>
                    <a:pt x="15" y="179"/>
                    <a:pt x="24" y="192"/>
                    <a:pt x="36" y="203"/>
                  </a:cubicBezTo>
                  <a:cubicBezTo>
                    <a:pt x="48" y="216"/>
                    <a:pt x="58" y="230"/>
                    <a:pt x="66" y="244"/>
                  </a:cubicBezTo>
                  <a:cubicBezTo>
                    <a:pt x="73" y="259"/>
                    <a:pt x="78" y="275"/>
                    <a:pt x="79" y="293"/>
                  </a:cubicBezTo>
                  <a:lnTo>
                    <a:pt x="161" y="293"/>
                  </a:lnTo>
                  <a:cubicBezTo>
                    <a:pt x="162" y="275"/>
                    <a:pt x="167" y="259"/>
                    <a:pt x="174" y="244"/>
                  </a:cubicBezTo>
                  <a:cubicBezTo>
                    <a:pt x="182" y="230"/>
                    <a:pt x="192" y="216"/>
                    <a:pt x="204" y="203"/>
                  </a:cubicBezTo>
                  <a:cubicBezTo>
                    <a:pt x="216" y="192"/>
                    <a:pt x="225" y="179"/>
                    <a:pt x="231" y="165"/>
                  </a:cubicBezTo>
                  <a:cubicBezTo>
                    <a:pt x="237" y="151"/>
                    <a:pt x="240" y="136"/>
                    <a:pt x="240" y="120"/>
                  </a:cubicBezTo>
                  <a:lnTo>
                    <a:pt x="140" y="22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6" name="Freeform 6">
              <a:extLst>
                <a:ext uri="{FF2B5EF4-FFF2-40B4-BE49-F238E27FC236}">
                  <a16:creationId xmlns:a16="http://schemas.microsoft.com/office/drawing/2014/main" id="{EF356A29-4852-45B0-8FA8-8EBA7C76F80F}"/>
                </a:ext>
              </a:extLst>
            </p:cNvPr>
            <p:cNvSpPr>
              <a:spLocks/>
            </p:cNvSpPr>
            <p:nvPr/>
          </p:nvSpPr>
          <p:spPr bwMode="auto">
            <a:xfrm>
              <a:off x="6349" y="1984"/>
              <a:ext cx="60" cy="39"/>
            </a:xfrm>
            <a:custGeom>
              <a:avLst/>
              <a:gdLst>
                <a:gd name="T0" fmla="*/ 0 w 80"/>
                <a:gd name="T1" fmla="*/ 40 h 53"/>
                <a:gd name="T2" fmla="*/ 0 w 80"/>
                <a:gd name="T3" fmla="*/ 40 h 53"/>
                <a:gd name="T4" fmla="*/ 4 w 80"/>
                <a:gd name="T5" fmla="*/ 49 h 53"/>
                <a:gd name="T6" fmla="*/ 13 w 80"/>
                <a:gd name="T7" fmla="*/ 53 h 53"/>
                <a:gd name="T8" fmla="*/ 67 w 80"/>
                <a:gd name="T9" fmla="*/ 53 h 53"/>
                <a:gd name="T10" fmla="*/ 76 w 80"/>
                <a:gd name="T11" fmla="*/ 49 h 53"/>
                <a:gd name="T12" fmla="*/ 80 w 80"/>
                <a:gd name="T13" fmla="*/ 40 h 53"/>
                <a:gd name="T14" fmla="*/ 80 w 80"/>
                <a:gd name="T15" fmla="*/ 0 h 53"/>
                <a:gd name="T16" fmla="*/ 0 w 80"/>
                <a:gd name="T17" fmla="*/ 0 h 53"/>
                <a:gd name="T18" fmla="*/ 0 w 80"/>
                <a:gd name="T19" fmla="*/ 4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53">
                  <a:moveTo>
                    <a:pt x="0" y="40"/>
                  </a:moveTo>
                  <a:lnTo>
                    <a:pt x="0" y="40"/>
                  </a:lnTo>
                  <a:cubicBezTo>
                    <a:pt x="0" y="43"/>
                    <a:pt x="1" y="46"/>
                    <a:pt x="4" y="49"/>
                  </a:cubicBezTo>
                  <a:cubicBezTo>
                    <a:pt x="7" y="52"/>
                    <a:pt x="10" y="53"/>
                    <a:pt x="13" y="53"/>
                  </a:cubicBezTo>
                  <a:lnTo>
                    <a:pt x="67" y="53"/>
                  </a:lnTo>
                  <a:cubicBezTo>
                    <a:pt x="70" y="53"/>
                    <a:pt x="73" y="52"/>
                    <a:pt x="76" y="49"/>
                  </a:cubicBezTo>
                  <a:cubicBezTo>
                    <a:pt x="79" y="46"/>
                    <a:pt x="80" y="43"/>
                    <a:pt x="80" y="40"/>
                  </a:cubicBezTo>
                  <a:lnTo>
                    <a:pt x="80" y="0"/>
                  </a:lnTo>
                  <a:lnTo>
                    <a:pt x="0" y="0"/>
                  </a:lnTo>
                  <a:lnTo>
                    <a:pt x="0" y="4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7" name="Freeform 7">
              <a:extLst>
                <a:ext uri="{FF2B5EF4-FFF2-40B4-BE49-F238E27FC236}">
                  <a16:creationId xmlns:a16="http://schemas.microsoft.com/office/drawing/2014/main" id="{83C9D527-A8F7-4176-AFB7-D085B4FC02F3}"/>
                </a:ext>
              </a:extLst>
            </p:cNvPr>
            <p:cNvSpPr>
              <a:spLocks/>
            </p:cNvSpPr>
            <p:nvPr/>
          </p:nvSpPr>
          <p:spPr bwMode="auto">
            <a:xfrm>
              <a:off x="6342" y="1751"/>
              <a:ext cx="168" cy="130"/>
            </a:xfrm>
            <a:custGeom>
              <a:avLst/>
              <a:gdLst>
                <a:gd name="T0" fmla="*/ 207 w 226"/>
                <a:gd name="T1" fmla="*/ 0 h 174"/>
                <a:gd name="T2" fmla="*/ 207 w 226"/>
                <a:gd name="T3" fmla="*/ 0 h 174"/>
                <a:gd name="T4" fmla="*/ 154 w 226"/>
                <a:gd name="T5" fmla="*/ 52 h 174"/>
                <a:gd name="T6" fmla="*/ 70 w 226"/>
                <a:gd name="T7" fmla="*/ 137 h 174"/>
                <a:gd name="T8" fmla="*/ 19 w 226"/>
                <a:gd name="T9" fmla="*/ 86 h 174"/>
                <a:gd name="T10" fmla="*/ 0 w 226"/>
                <a:gd name="T11" fmla="*/ 105 h 174"/>
                <a:gd name="T12" fmla="*/ 70 w 226"/>
                <a:gd name="T13" fmla="*/ 174 h 174"/>
                <a:gd name="T14" fmla="*/ 165 w 226"/>
                <a:gd name="T15" fmla="*/ 79 h 174"/>
                <a:gd name="T16" fmla="*/ 226 w 226"/>
                <a:gd name="T17" fmla="*/ 18 h 174"/>
                <a:gd name="T18" fmla="*/ 207 w 226"/>
                <a:gd name="T1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6" h="174">
                  <a:moveTo>
                    <a:pt x="207" y="0"/>
                  </a:moveTo>
                  <a:lnTo>
                    <a:pt x="207" y="0"/>
                  </a:lnTo>
                  <a:lnTo>
                    <a:pt x="154" y="52"/>
                  </a:lnTo>
                  <a:lnTo>
                    <a:pt x="70" y="137"/>
                  </a:lnTo>
                  <a:lnTo>
                    <a:pt x="19" y="86"/>
                  </a:lnTo>
                  <a:lnTo>
                    <a:pt x="0" y="105"/>
                  </a:lnTo>
                  <a:lnTo>
                    <a:pt x="70" y="174"/>
                  </a:lnTo>
                  <a:lnTo>
                    <a:pt x="165" y="79"/>
                  </a:lnTo>
                  <a:lnTo>
                    <a:pt x="226" y="18"/>
                  </a:lnTo>
                  <a:lnTo>
                    <a:pt x="20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grpSp>
        <p:nvGrpSpPr>
          <p:cNvPr id="48" name="Group 47">
            <a:extLst>
              <a:ext uri="{FF2B5EF4-FFF2-40B4-BE49-F238E27FC236}">
                <a16:creationId xmlns:a16="http://schemas.microsoft.com/office/drawing/2014/main" id="{20BBFEF3-40E2-4864-95BB-2A037457AE74}"/>
              </a:ext>
              <a:ext uri="{C183D7F6-B498-43B3-948B-1728B52AA6E4}">
                <adec:decorative xmlns:adec="http://schemas.microsoft.com/office/drawing/2017/decorative" val="1"/>
              </a:ext>
            </a:extLst>
          </p:cNvPr>
          <p:cNvGrpSpPr/>
          <p:nvPr/>
        </p:nvGrpSpPr>
        <p:grpSpPr>
          <a:xfrm>
            <a:off x="677540" y="3002459"/>
            <a:ext cx="329184" cy="591606"/>
            <a:chOff x="3535920" y="475638"/>
            <a:chExt cx="274320" cy="493005"/>
          </a:xfrm>
          <a:solidFill>
            <a:schemeClr val="accent1"/>
          </a:solidFill>
        </p:grpSpPr>
        <p:sp>
          <p:nvSpPr>
            <p:cNvPr id="49" name="Rectangle 7">
              <a:extLst>
                <a:ext uri="{FF2B5EF4-FFF2-40B4-BE49-F238E27FC236}">
                  <a16:creationId xmlns:a16="http://schemas.microsoft.com/office/drawing/2014/main" id="{0AB2C8BC-7149-4352-B9DE-6AD97EEA47E5}"/>
                </a:ext>
              </a:extLst>
            </p:cNvPr>
            <p:cNvSpPr>
              <a:spLocks noChangeArrowheads="1"/>
            </p:cNvSpPr>
            <p:nvPr/>
          </p:nvSpPr>
          <p:spPr bwMode="auto">
            <a:xfrm rot="5400000">
              <a:off x="3595506" y="862411"/>
              <a:ext cx="155149" cy="264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0" name="Rectangle 5">
              <a:extLst>
                <a:ext uri="{FF2B5EF4-FFF2-40B4-BE49-F238E27FC236}">
                  <a16:creationId xmlns:a16="http://schemas.microsoft.com/office/drawing/2014/main" id="{5530189A-10BF-4EF6-B4F4-BFE22FC8637B}"/>
                </a:ext>
              </a:extLst>
            </p:cNvPr>
            <p:cNvSpPr>
              <a:spLocks noChangeArrowheads="1"/>
            </p:cNvSpPr>
            <p:nvPr/>
          </p:nvSpPr>
          <p:spPr bwMode="auto">
            <a:xfrm>
              <a:off x="3570198" y="475638"/>
              <a:ext cx="205765" cy="412630"/>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1" name="Rectangle 6">
              <a:extLst>
                <a:ext uri="{FF2B5EF4-FFF2-40B4-BE49-F238E27FC236}">
                  <a16:creationId xmlns:a16="http://schemas.microsoft.com/office/drawing/2014/main" id="{FF5C9D85-49F3-44F9-8742-1873DD460988}"/>
                </a:ext>
              </a:extLst>
            </p:cNvPr>
            <p:cNvSpPr>
              <a:spLocks noChangeArrowheads="1"/>
            </p:cNvSpPr>
            <p:nvPr/>
          </p:nvSpPr>
          <p:spPr bwMode="auto">
            <a:xfrm>
              <a:off x="3595506" y="772731"/>
              <a:ext cx="155149" cy="253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2" name="Rectangle 7">
              <a:extLst>
                <a:ext uri="{FF2B5EF4-FFF2-40B4-BE49-F238E27FC236}">
                  <a16:creationId xmlns:a16="http://schemas.microsoft.com/office/drawing/2014/main" id="{A1E99332-0D2C-459D-9384-01638F8B9A5A}"/>
                </a:ext>
              </a:extLst>
            </p:cNvPr>
            <p:cNvSpPr>
              <a:spLocks noChangeArrowheads="1"/>
            </p:cNvSpPr>
            <p:nvPr/>
          </p:nvSpPr>
          <p:spPr bwMode="auto">
            <a:xfrm>
              <a:off x="3595506" y="514150"/>
              <a:ext cx="155149" cy="264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3" name="Rectangle 8">
              <a:extLst>
                <a:ext uri="{FF2B5EF4-FFF2-40B4-BE49-F238E27FC236}">
                  <a16:creationId xmlns:a16="http://schemas.microsoft.com/office/drawing/2014/main" id="{3AB0B5BF-FEC6-4BBE-AA69-6AF2854EC5F5}"/>
                </a:ext>
              </a:extLst>
            </p:cNvPr>
            <p:cNvSpPr>
              <a:spLocks noChangeArrowheads="1"/>
            </p:cNvSpPr>
            <p:nvPr/>
          </p:nvSpPr>
          <p:spPr bwMode="auto">
            <a:xfrm>
              <a:off x="3595506" y="824448"/>
              <a:ext cx="155149" cy="253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4" name="Rectangle 8">
              <a:extLst>
                <a:ext uri="{FF2B5EF4-FFF2-40B4-BE49-F238E27FC236}">
                  <a16:creationId xmlns:a16="http://schemas.microsoft.com/office/drawing/2014/main" id="{097FCF20-ACBE-4D52-AAA4-C99C43666CFE}"/>
                </a:ext>
              </a:extLst>
            </p:cNvPr>
            <p:cNvSpPr>
              <a:spLocks noChangeArrowheads="1"/>
            </p:cNvSpPr>
            <p:nvPr/>
          </p:nvSpPr>
          <p:spPr bwMode="auto">
            <a:xfrm>
              <a:off x="3535920" y="943335"/>
              <a:ext cx="274320" cy="253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grpSp>
      <p:grpSp>
        <p:nvGrpSpPr>
          <p:cNvPr id="55" name="Group 54">
            <a:extLst>
              <a:ext uri="{FF2B5EF4-FFF2-40B4-BE49-F238E27FC236}">
                <a16:creationId xmlns:a16="http://schemas.microsoft.com/office/drawing/2014/main" id="{D0DA03AE-954F-4D58-B23E-CABAFD548F1C}"/>
              </a:ext>
              <a:ext uri="{C183D7F6-B498-43B3-948B-1728B52AA6E4}">
                <adec:decorative xmlns:adec="http://schemas.microsoft.com/office/drawing/2017/decorative" val="1"/>
              </a:ext>
            </a:extLst>
          </p:cNvPr>
          <p:cNvGrpSpPr/>
          <p:nvPr/>
        </p:nvGrpSpPr>
        <p:grpSpPr>
          <a:xfrm>
            <a:off x="588263" y="2007905"/>
            <a:ext cx="502920" cy="501016"/>
            <a:chOff x="588263" y="2231272"/>
            <a:chExt cx="502920" cy="501016"/>
          </a:xfrm>
          <a:solidFill>
            <a:schemeClr val="accent1"/>
          </a:solidFill>
        </p:grpSpPr>
        <p:sp>
          <p:nvSpPr>
            <p:cNvPr id="56" name="Freeform 18">
              <a:extLst>
                <a:ext uri="{FF2B5EF4-FFF2-40B4-BE49-F238E27FC236}">
                  <a16:creationId xmlns:a16="http://schemas.microsoft.com/office/drawing/2014/main" id="{475CE85A-0C8E-41E9-8678-005FBAB583BE}"/>
                </a:ext>
              </a:extLst>
            </p:cNvPr>
            <p:cNvSpPr>
              <a:spLocks/>
            </p:cNvSpPr>
            <p:nvPr/>
          </p:nvSpPr>
          <p:spPr bwMode="auto">
            <a:xfrm>
              <a:off x="588263" y="2231272"/>
              <a:ext cx="125730" cy="123825"/>
            </a:xfrm>
            <a:custGeom>
              <a:avLst/>
              <a:gdLst>
                <a:gd name="T0" fmla="*/ 0 w 106"/>
                <a:gd name="T1" fmla="*/ 0 h 105"/>
                <a:gd name="T2" fmla="*/ 0 w 106"/>
                <a:gd name="T3" fmla="*/ 0 h 105"/>
                <a:gd name="T4" fmla="*/ 0 w 106"/>
                <a:gd name="T5" fmla="*/ 105 h 105"/>
                <a:gd name="T6" fmla="*/ 26 w 106"/>
                <a:gd name="T7" fmla="*/ 105 h 105"/>
                <a:gd name="T8" fmla="*/ 26 w 106"/>
                <a:gd name="T9" fmla="*/ 26 h 105"/>
                <a:gd name="T10" fmla="*/ 106 w 106"/>
                <a:gd name="T11" fmla="*/ 26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105"/>
                  </a:lnTo>
                  <a:lnTo>
                    <a:pt x="26" y="105"/>
                  </a:lnTo>
                  <a:lnTo>
                    <a:pt x="26" y="26"/>
                  </a:lnTo>
                  <a:lnTo>
                    <a:pt x="106" y="26"/>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7" name="Freeform 19">
              <a:extLst>
                <a:ext uri="{FF2B5EF4-FFF2-40B4-BE49-F238E27FC236}">
                  <a16:creationId xmlns:a16="http://schemas.microsoft.com/office/drawing/2014/main" id="{B15AA29A-AB86-4288-AC37-81BA98689A97}"/>
                </a:ext>
              </a:extLst>
            </p:cNvPr>
            <p:cNvSpPr>
              <a:spLocks/>
            </p:cNvSpPr>
            <p:nvPr/>
          </p:nvSpPr>
          <p:spPr bwMode="auto">
            <a:xfrm>
              <a:off x="588263" y="2608463"/>
              <a:ext cx="125730" cy="123825"/>
            </a:xfrm>
            <a:custGeom>
              <a:avLst/>
              <a:gdLst>
                <a:gd name="T0" fmla="*/ 0 w 106"/>
                <a:gd name="T1" fmla="*/ 0 h 106"/>
                <a:gd name="T2" fmla="*/ 0 w 106"/>
                <a:gd name="T3" fmla="*/ 0 h 106"/>
                <a:gd name="T4" fmla="*/ 0 w 106"/>
                <a:gd name="T5" fmla="*/ 106 h 106"/>
                <a:gd name="T6" fmla="*/ 106 w 106"/>
                <a:gd name="T7" fmla="*/ 106 h 106"/>
                <a:gd name="T8" fmla="*/ 106 w 106"/>
                <a:gd name="T9" fmla="*/ 80 h 106"/>
                <a:gd name="T10" fmla="*/ 26 w 106"/>
                <a:gd name="T11" fmla="*/ 80 h 106"/>
                <a:gd name="T12" fmla="*/ 26 w 106"/>
                <a:gd name="T13" fmla="*/ 0 h 106"/>
                <a:gd name="T14" fmla="*/ 0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0" y="0"/>
                  </a:moveTo>
                  <a:lnTo>
                    <a:pt x="0" y="0"/>
                  </a:lnTo>
                  <a:lnTo>
                    <a:pt x="0" y="106"/>
                  </a:lnTo>
                  <a:lnTo>
                    <a:pt x="106" y="106"/>
                  </a:lnTo>
                  <a:lnTo>
                    <a:pt x="106" y="80"/>
                  </a:lnTo>
                  <a:lnTo>
                    <a:pt x="26" y="80"/>
                  </a:lnTo>
                  <a:lnTo>
                    <a:pt x="2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8" name="Freeform 20">
              <a:extLst>
                <a:ext uri="{FF2B5EF4-FFF2-40B4-BE49-F238E27FC236}">
                  <a16:creationId xmlns:a16="http://schemas.microsoft.com/office/drawing/2014/main" id="{3DBA95A2-7405-4291-8E72-56B444A34922}"/>
                </a:ext>
              </a:extLst>
            </p:cNvPr>
            <p:cNvSpPr>
              <a:spLocks/>
            </p:cNvSpPr>
            <p:nvPr/>
          </p:nvSpPr>
          <p:spPr bwMode="auto">
            <a:xfrm>
              <a:off x="967358" y="2231272"/>
              <a:ext cx="123825" cy="123825"/>
            </a:xfrm>
            <a:custGeom>
              <a:avLst/>
              <a:gdLst>
                <a:gd name="T0" fmla="*/ 0 w 106"/>
                <a:gd name="T1" fmla="*/ 0 h 105"/>
                <a:gd name="T2" fmla="*/ 0 w 106"/>
                <a:gd name="T3" fmla="*/ 0 h 105"/>
                <a:gd name="T4" fmla="*/ 0 w 106"/>
                <a:gd name="T5" fmla="*/ 26 h 105"/>
                <a:gd name="T6" fmla="*/ 79 w 106"/>
                <a:gd name="T7" fmla="*/ 26 h 105"/>
                <a:gd name="T8" fmla="*/ 79 w 106"/>
                <a:gd name="T9" fmla="*/ 105 h 105"/>
                <a:gd name="T10" fmla="*/ 106 w 106"/>
                <a:gd name="T11" fmla="*/ 105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26"/>
                  </a:lnTo>
                  <a:lnTo>
                    <a:pt x="79" y="26"/>
                  </a:lnTo>
                  <a:lnTo>
                    <a:pt x="79" y="105"/>
                  </a:lnTo>
                  <a:lnTo>
                    <a:pt x="106" y="105"/>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59" name="Freeform 21">
              <a:extLst>
                <a:ext uri="{FF2B5EF4-FFF2-40B4-BE49-F238E27FC236}">
                  <a16:creationId xmlns:a16="http://schemas.microsoft.com/office/drawing/2014/main" id="{A1BAA94D-3C31-434E-A629-17881FE7E9D8}"/>
                </a:ext>
              </a:extLst>
            </p:cNvPr>
            <p:cNvSpPr>
              <a:spLocks/>
            </p:cNvSpPr>
            <p:nvPr/>
          </p:nvSpPr>
          <p:spPr bwMode="auto">
            <a:xfrm>
              <a:off x="967358" y="2608463"/>
              <a:ext cx="123825" cy="123825"/>
            </a:xfrm>
            <a:custGeom>
              <a:avLst/>
              <a:gdLst>
                <a:gd name="T0" fmla="*/ 79 w 106"/>
                <a:gd name="T1" fmla="*/ 0 h 106"/>
                <a:gd name="T2" fmla="*/ 79 w 106"/>
                <a:gd name="T3" fmla="*/ 0 h 106"/>
                <a:gd name="T4" fmla="*/ 79 w 106"/>
                <a:gd name="T5" fmla="*/ 80 h 106"/>
                <a:gd name="T6" fmla="*/ 0 w 106"/>
                <a:gd name="T7" fmla="*/ 80 h 106"/>
                <a:gd name="T8" fmla="*/ 0 w 106"/>
                <a:gd name="T9" fmla="*/ 106 h 106"/>
                <a:gd name="T10" fmla="*/ 106 w 106"/>
                <a:gd name="T11" fmla="*/ 106 h 106"/>
                <a:gd name="T12" fmla="*/ 106 w 106"/>
                <a:gd name="T13" fmla="*/ 0 h 106"/>
                <a:gd name="T14" fmla="*/ 79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79" y="0"/>
                  </a:moveTo>
                  <a:lnTo>
                    <a:pt x="79" y="0"/>
                  </a:lnTo>
                  <a:lnTo>
                    <a:pt x="79" y="80"/>
                  </a:lnTo>
                  <a:lnTo>
                    <a:pt x="0" y="80"/>
                  </a:lnTo>
                  <a:lnTo>
                    <a:pt x="0" y="106"/>
                  </a:lnTo>
                  <a:lnTo>
                    <a:pt x="106" y="106"/>
                  </a:lnTo>
                  <a:lnTo>
                    <a:pt x="106" y="0"/>
                  </a:lnTo>
                  <a:lnTo>
                    <a:pt x="79"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60" name="Freeform 22">
              <a:extLst>
                <a:ext uri="{FF2B5EF4-FFF2-40B4-BE49-F238E27FC236}">
                  <a16:creationId xmlns:a16="http://schemas.microsoft.com/office/drawing/2014/main" id="{83455CC5-FC71-4895-9C96-841DD770A649}"/>
                </a:ext>
              </a:extLst>
            </p:cNvPr>
            <p:cNvSpPr>
              <a:spLocks/>
            </p:cNvSpPr>
            <p:nvPr/>
          </p:nvSpPr>
          <p:spPr bwMode="auto">
            <a:xfrm>
              <a:off x="774953" y="2355097"/>
              <a:ext cx="127635" cy="127635"/>
            </a:xfrm>
            <a:custGeom>
              <a:avLst/>
              <a:gdLst>
                <a:gd name="T0" fmla="*/ 4 w 108"/>
                <a:gd name="T1" fmla="*/ 75 h 108"/>
                <a:gd name="T2" fmla="*/ 4 w 108"/>
                <a:gd name="T3" fmla="*/ 75 h 108"/>
                <a:gd name="T4" fmla="*/ 0 w 108"/>
                <a:gd name="T5" fmla="*/ 54 h 108"/>
                <a:gd name="T6" fmla="*/ 4 w 108"/>
                <a:gd name="T7" fmla="*/ 33 h 108"/>
                <a:gd name="T8" fmla="*/ 16 w 108"/>
                <a:gd name="T9" fmla="*/ 16 h 108"/>
                <a:gd name="T10" fmla="*/ 33 w 108"/>
                <a:gd name="T11" fmla="*/ 4 h 108"/>
                <a:gd name="T12" fmla="*/ 54 w 108"/>
                <a:gd name="T13" fmla="*/ 0 h 108"/>
                <a:gd name="T14" fmla="*/ 75 w 108"/>
                <a:gd name="T15" fmla="*/ 4 h 108"/>
                <a:gd name="T16" fmla="*/ 92 w 108"/>
                <a:gd name="T17" fmla="*/ 16 h 108"/>
                <a:gd name="T18" fmla="*/ 104 w 108"/>
                <a:gd name="T19" fmla="*/ 33 h 108"/>
                <a:gd name="T20" fmla="*/ 108 w 108"/>
                <a:gd name="T21" fmla="*/ 54 h 108"/>
                <a:gd name="T22" fmla="*/ 104 w 108"/>
                <a:gd name="T23" fmla="*/ 75 h 108"/>
                <a:gd name="T24" fmla="*/ 92 w 108"/>
                <a:gd name="T25" fmla="*/ 92 h 108"/>
                <a:gd name="T26" fmla="*/ 75 w 108"/>
                <a:gd name="T27" fmla="*/ 104 h 108"/>
                <a:gd name="T28" fmla="*/ 54 w 108"/>
                <a:gd name="T29" fmla="*/ 108 h 108"/>
                <a:gd name="T30" fmla="*/ 33 w 108"/>
                <a:gd name="T31" fmla="*/ 104 h 108"/>
                <a:gd name="T32" fmla="*/ 16 w 108"/>
                <a:gd name="T33" fmla="*/ 92 h 108"/>
                <a:gd name="T34" fmla="*/ 4 w 108"/>
                <a:gd name="T35" fmla="*/ 7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08">
                  <a:moveTo>
                    <a:pt x="4" y="75"/>
                  </a:moveTo>
                  <a:lnTo>
                    <a:pt x="4" y="75"/>
                  </a:lnTo>
                  <a:cubicBezTo>
                    <a:pt x="1" y="68"/>
                    <a:pt x="0" y="61"/>
                    <a:pt x="0" y="54"/>
                  </a:cubicBezTo>
                  <a:cubicBezTo>
                    <a:pt x="0" y="46"/>
                    <a:pt x="1" y="39"/>
                    <a:pt x="4" y="33"/>
                  </a:cubicBezTo>
                  <a:cubicBezTo>
                    <a:pt x="7" y="26"/>
                    <a:pt x="11" y="20"/>
                    <a:pt x="16" y="16"/>
                  </a:cubicBezTo>
                  <a:cubicBezTo>
                    <a:pt x="20" y="11"/>
                    <a:pt x="26" y="7"/>
                    <a:pt x="33" y="4"/>
                  </a:cubicBezTo>
                  <a:cubicBezTo>
                    <a:pt x="39" y="1"/>
                    <a:pt x="46" y="0"/>
                    <a:pt x="54" y="0"/>
                  </a:cubicBezTo>
                  <a:cubicBezTo>
                    <a:pt x="61" y="0"/>
                    <a:pt x="68" y="1"/>
                    <a:pt x="75" y="4"/>
                  </a:cubicBezTo>
                  <a:cubicBezTo>
                    <a:pt x="81" y="7"/>
                    <a:pt x="87" y="11"/>
                    <a:pt x="92" y="16"/>
                  </a:cubicBezTo>
                  <a:cubicBezTo>
                    <a:pt x="97" y="20"/>
                    <a:pt x="101" y="26"/>
                    <a:pt x="104" y="33"/>
                  </a:cubicBezTo>
                  <a:cubicBezTo>
                    <a:pt x="106" y="39"/>
                    <a:pt x="108" y="46"/>
                    <a:pt x="108" y="54"/>
                  </a:cubicBezTo>
                  <a:cubicBezTo>
                    <a:pt x="108" y="61"/>
                    <a:pt x="106" y="68"/>
                    <a:pt x="104" y="75"/>
                  </a:cubicBezTo>
                  <a:cubicBezTo>
                    <a:pt x="101" y="81"/>
                    <a:pt x="97" y="87"/>
                    <a:pt x="92" y="92"/>
                  </a:cubicBezTo>
                  <a:cubicBezTo>
                    <a:pt x="87" y="97"/>
                    <a:pt x="81" y="101"/>
                    <a:pt x="75" y="104"/>
                  </a:cubicBezTo>
                  <a:cubicBezTo>
                    <a:pt x="68" y="106"/>
                    <a:pt x="61" y="108"/>
                    <a:pt x="54" y="108"/>
                  </a:cubicBezTo>
                  <a:cubicBezTo>
                    <a:pt x="46" y="108"/>
                    <a:pt x="39" y="106"/>
                    <a:pt x="33" y="104"/>
                  </a:cubicBezTo>
                  <a:cubicBezTo>
                    <a:pt x="26" y="101"/>
                    <a:pt x="20" y="97"/>
                    <a:pt x="16" y="92"/>
                  </a:cubicBezTo>
                  <a:cubicBezTo>
                    <a:pt x="11" y="87"/>
                    <a:pt x="7" y="81"/>
                    <a:pt x="4" y="75"/>
                  </a:cubicBez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sp>
          <p:nvSpPr>
            <p:cNvPr id="61" name="Freeform 23">
              <a:extLst>
                <a:ext uri="{FF2B5EF4-FFF2-40B4-BE49-F238E27FC236}">
                  <a16:creationId xmlns:a16="http://schemas.microsoft.com/office/drawing/2014/main" id="{447E5CFF-EF38-46DD-A931-1F0518FCB91B}"/>
                </a:ext>
              </a:extLst>
            </p:cNvPr>
            <p:cNvSpPr>
              <a:spLocks/>
            </p:cNvSpPr>
            <p:nvPr/>
          </p:nvSpPr>
          <p:spPr bwMode="auto">
            <a:xfrm>
              <a:off x="742568" y="2515118"/>
              <a:ext cx="192405" cy="91440"/>
            </a:xfrm>
            <a:custGeom>
              <a:avLst/>
              <a:gdLst>
                <a:gd name="T0" fmla="*/ 0 w 162"/>
                <a:gd name="T1" fmla="*/ 77 h 77"/>
                <a:gd name="T2" fmla="*/ 0 w 162"/>
                <a:gd name="T3" fmla="*/ 77 h 77"/>
                <a:gd name="T4" fmla="*/ 6 w 162"/>
                <a:gd name="T5" fmla="*/ 49 h 77"/>
                <a:gd name="T6" fmla="*/ 23 w 162"/>
                <a:gd name="T7" fmla="*/ 24 h 77"/>
                <a:gd name="T8" fmla="*/ 49 w 162"/>
                <a:gd name="T9" fmla="*/ 6 h 77"/>
                <a:gd name="T10" fmla="*/ 81 w 162"/>
                <a:gd name="T11" fmla="*/ 0 h 77"/>
                <a:gd name="T12" fmla="*/ 113 w 162"/>
                <a:gd name="T13" fmla="*/ 6 h 77"/>
                <a:gd name="T14" fmla="*/ 139 w 162"/>
                <a:gd name="T15" fmla="*/ 23 h 77"/>
                <a:gd name="T16" fmla="*/ 156 w 162"/>
                <a:gd name="T17" fmla="*/ 49 h 77"/>
                <a:gd name="T18" fmla="*/ 162 w 162"/>
                <a:gd name="T19" fmla="*/ 77 h 77"/>
                <a:gd name="T20" fmla="*/ 0 w 162"/>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2" h="77">
                  <a:moveTo>
                    <a:pt x="0" y="77"/>
                  </a:moveTo>
                  <a:lnTo>
                    <a:pt x="0" y="77"/>
                  </a:lnTo>
                  <a:cubicBezTo>
                    <a:pt x="0" y="67"/>
                    <a:pt x="2" y="58"/>
                    <a:pt x="6" y="49"/>
                  </a:cubicBezTo>
                  <a:cubicBezTo>
                    <a:pt x="10" y="39"/>
                    <a:pt x="16" y="31"/>
                    <a:pt x="23" y="24"/>
                  </a:cubicBezTo>
                  <a:cubicBezTo>
                    <a:pt x="30" y="16"/>
                    <a:pt x="39" y="11"/>
                    <a:pt x="49" y="6"/>
                  </a:cubicBezTo>
                  <a:cubicBezTo>
                    <a:pt x="59" y="2"/>
                    <a:pt x="69" y="0"/>
                    <a:pt x="81" y="0"/>
                  </a:cubicBezTo>
                  <a:cubicBezTo>
                    <a:pt x="92" y="0"/>
                    <a:pt x="103" y="2"/>
                    <a:pt x="113" y="6"/>
                  </a:cubicBezTo>
                  <a:cubicBezTo>
                    <a:pt x="123" y="10"/>
                    <a:pt x="131" y="16"/>
                    <a:pt x="139" y="23"/>
                  </a:cubicBezTo>
                  <a:cubicBezTo>
                    <a:pt x="146" y="31"/>
                    <a:pt x="152" y="39"/>
                    <a:pt x="156" y="49"/>
                  </a:cubicBezTo>
                  <a:cubicBezTo>
                    <a:pt x="159" y="58"/>
                    <a:pt x="161" y="67"/>
                    <a:pt x="162" y="77"/>
                  </a:cubicBezTo>
                  <a:lnTo>
                    <a:pt x="0" y="77"/>
                  </a:ln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rgbClr val="1A1A1A"/>
                </a:solidFill>
                <a:effectLst/>
                <a:uLnTx/>
                <a:uFillTx/>
              </a:endParaRPr>
            </a:p>
          </p:txBody>
        </p:sp>
      </p:grpSp>
      <p:pic>
        <p:nvPicPr>
          <p:cNvPr id="62" name="Picture 61">
            <a:extLst>
              <a:ext uri="{FF2B5EF4-FFF2-40B4-BE49-F238E27FC236}">
                <a16:creationId xmlns:a16="http://schemas.microsoft.com/office/drawing/2014/main" id="{EECE26A5-E60E-47AE-85C0-3C3188D8B9AA}"/>
              </a:ext>
              <a:ext uri="{C183D7F6-B498-43B3-948B-1728B52AA6E4}">
                <adec:decorative xmlns:adec="http://schemas.microsoft.com/office/drawing/2017/decorative" val="1"/>
              </a:ext>
            </a:extLst>
          </p:cNvPr>
          <p:cNvPicPr>
            <a:picLocks noChangeAspect="1"/>
          </p:cNvPicPr>
          <p:nvPr/>
        </p:nvPicPr>
        <p:blipFill rotWithShape="1">
          <a:blip r:embed="rId4"/>
          <a:srcRect l="-608" t="664" r="5907" b="64619"/>
          <a:stretch/>
        </p:blipFill>
        <p:spPr>
          <a:xfrm>
            <a:off x="1127759" y="4813502"/>
            <a:ext cx="6960231" cy="2044498"/>
          </a:xfrm>
          <a:prstGeom prst="rect">
            <a:avLst/>
          </a:prstGeom>
          <a:ln>
            <a:noFill/>
          </a:ln>
        </p:spPr>
      </p:pic>
    </p:spTree>
    <p:extLst>
      <p:ext uri="{BB962C8B-B14F-4D97-AF65-F5344CB8AC3E}">
        <p14:creationId xmlns:p14="http://schemas.microsoft.com/office/powerpoint/2010/main" val="23573982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EA23F-C9A8-45FC-8B27-A8743E75DD51}"/>
              </a:ext>
            </a:extLst>
          </p:cNvPr>
          <p:cNvSpPr>
            <a:spLocks noGrp="1"/>
          </p:cNvSpPr>
          <p:nvPr>
            <p:ph type="title"/>
          </p:nvPr>
        </p:nvSpPr>
        <p:spPr/>
        <p:txBody>
          <a:bodyPr/>
          <a:lstStyle/>
          <a:p>
            <a:r>
              <a:rPr lang="en-US" dirty="0"/>
              <a:t>Operational readiness</a:t>
            </a:r>
          </a:p>
        </p:txBody>
      </p:sp>
      <p:pic>
        <p:nvPicPr>
          <p:cNvPr id="21" name="Picture Placeholder 20">
            <a:extLst>
              <a:ext uri="{FF2B5EF4-FFF2-40B4-BE49-F238E27FC236}">
                <a16:creationId xmlns:a16="http://schemas.microsoft.com/office/drawing/2014/main" id="{AF9C59C6-6D8D-498F-8B60-8A63E6FCFE92}"/>
              </a:ext>
              <a:ext uri="{C183D7F6-B498-43B3-948B-1728B52AA6E4}">
                <adec:decorative xmlns:adec="http://schemas.microsoft.com/office/drawing/2017/decorative" val="1"/>
              </a:ext>
            </a:extLst>
          </p:cNvPr>
          <p:cNvPicPr>
            <a:picLocks noGrp="1" noChangeAspect="1"/>
          </p:cNvPicPr>
          <p:nvPr>
            <p:ph type="pic" sz="quarter" idx="4294967295"/>
          </p:nvPr>
        </p:nvPicPr>
        <p:blipFill rotWithShape="1">
          <a:blip r:embed="rId3" cstate="print">
            <a:extLst>
              <a:ext uri="{28A0092B-C50C-407E-A947-70E740481C1C}">
                <a14:useLocalDpi xmlns:a14="http://schemas.microsoft.com/office/drawing/2010/main" val="0"/>
              </a:ext>
            </a:extLst>
          </a:blip>
          <a:srcRect/>
          <a:stretch/>
        </p:blipFill>
        <p:spPr>
          <a:xfrm>
            <a:off x="5334000" y="0"/>
            <a:ext cx="6858000" cy="6858000"/>
          </a:xfrm>
          <a:prstGeom prst="rect">
            <a:avLst/>
          </a:prstGeom>
        </p:spPr>
      </p:pic>
      <p:pic>
        <p:nvPicPr>
          <p:cNvPr id="14" name="Picture 13">
            <a:extLst>
              <a:ext uri="{FF2B5EF4-FFF2-40B4-BE49-F238E27FC236}">
                <a16:creationId xmlns:a16="http://schemas.microsoft.com/office/drawing/2014/main" id="{649687F7-52A1-4A8A-813D-EAE954E8F529}"/>
              </a:ext>
              <a:ext uri="{C183D7F6-B498-43B3-948B-1728B52AA6E4}">
                <adec:decorative xmlns:adec="http://schemas.microsoft.com/office/drawing/2017/decorative" val="1"/>
              </a:ext>
            </a:extLst>
          </p:cNvPr>
          <p:cNvPicPr>
            <a:picLocks noChangeAspect="1"/>
          </p:cNvPicPr>
          <p:nvPr/>
        </p:nvPicPr>
        <p:blipFill rotWithShape="1">
          <a:blip r:embed="rId4"/>
          <a:srcRect l="-608" t="664" r="5907" b="64619"/>
          <a:stretch/>
        </p:blipFill>
        <p:spPr>
          <a:xfrm>
            <a:off x="1127759" y="4813502"/>
            <a:ext cx="6960231" cy="2044498"/>
          </a:xfrm>
          <a:prstGeom prst="rect">
            <a:avLst/>
          </a:prstGeom>
          <a:ln>
            <a:noFill/>
          </a:ln>
        </p:spPr>
      </p:pic>
      <p:sp>
        <p:nvSpPr>
          <p:cNvPr id="16" name="TextBox 15">
            <a:extLst>
              <a:ext uri="{FF2B5EF4-FFF2-40B4-BE49-F238E27FC236}">
                <a16:creationId xmlns:a16="http://schemas.microsoft.com/office/drawing/2014/main" id="{29405DA2-F454-41D5-A6FF-006D5511D1FA}"/>
              </a:ext>
            </a:extLst>
          </p:cNvPr>
          <p:cNvSpPr txBox="1"/>
          <p:nvPr/>
        </p:nvSpPr>
        <p:spPr>
          <a:xfrm>
            <a:off x="1503739" y="2112066"/>
            <a:ext cx="2316956" cy="276999"/>
          </a:xfrm>
          <a:prstGeom prst="rect">
            <a:avLst/>
          </a:prstGeom>
          <a:noFill/>
        </p:spPr>
        <p:txBody>
          <a:bodyPr wrap="square" lIns="0" tIns="0" rIns="0" bIns="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rPr>
              <a:t>Device repair</a:t>
            </a:r>
          </a:p>
        </p:txBody>
      </p:sp>
      <p:sp>
        <p:nvSpPr>
          <p:cNvPr id="17" name="TextBox 16">
            <a:extLst>
              <a:ext uri="{FF2B5EF4-FFF2-40B4-BE49-F238E27FC236}">
                <a16:creationId xmlns:a16="http://schemas.microsoft.com/office/drawing/2014/main" id="{6A42A03F-11A6-4010-89D9-EF4A2FC13D2A}"/>
              </a:ext>
            </a:extLst>
          </p:cNvPr>
          <p:cNvSpPr txBox="1"/>
          <p:nvPr/>
        </p:nvSpPr>
        <p:spPr>
          <a:xfrm>
            <a:off x="1503739" y="3134806"/>
            <a:ext cx="2023313" cy="276999"/>
          </a:xfrm>
          <a:prstGeom prst="rect">
            <a:avLst/>
          </a:prstGeom>
          <a:noFill/>
        </p:spPr>
        <p:txBody>
          <a:bodyPr wrap="square" lIns="0" tIns="0" rIns="0" bIns="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rPr>
              <a:t>Out of service</a:t>
            </a:r>
          </a:p>
        </p:txBody>
      </p:sp>
      <p:sp>
        <p:nvSpPr>
          <p:cNvPr id="18" name="TextBox 17">
            <a:extLst>
              <a:ext uri="{FF2B5EF4-FFF2-40B4-BE49-F238E27FC236}">
                <a16:creationId xmlns:a16="http://schemas.microsoft.com/office/drawing/2014/main" id="{1A0609AD-822F-41C5-9376-B3ADA082A898}"/>
              </a:ext>
            </a:extLst>
          </p:cNvPr>
          <p:cNvSpPr txBox="1"/>
          <p:nvPr/>
        </p:nvSpPr>
        <p:spPr>
          <a:xfrm>
            <a:off x="1503739" y="4196384"/>
            <a:ext cx="2996642" cy="276999"/>
          </a:xfrm>
          <a:prstGeom prst="rect">
            <a:avLst/>
          </a:prstGeom>
          <a:noFill/>
        </p:spPr>
        <p:txBody>
          <a:bodyPr wrap="square" lIns="0" tIns="0" rIns="0" bIns="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rPr>
              <a:t>Helpdesk readiness</a:t>
            </a:r>
          </a:p>
        </p:txBody>
      </p:sp>
      <p:grpSp>
        <p:nvGrpSpPr>
          <p:cNvPr id="19" name="Group 4">
            <a:extLst>
              <a:ext uri="{FF2B5EF4-FFF2-40B4-BE49-F238E27FC236}">
                <a16:creationId xmlns:a16="http://schemas.microsoft.com/office/drawing/2014/main" id="{C865FB58-9C84-400D-9A14-3DAE5CCBB121}"/>
              </a:ext>
              <a:ext uri="{C183D7F6-B498-43B3-948B-1728B52AA6E4}">
                <adec:decorative xmlns:adec="http://schemas.microsoft.com/office/drawing/2017/decorative" val="1"/>
              </a:ext>
            </a:extLst>
          </p:cNvPr>
          <p:cNvGrpSpPr>
            <a:grpSpLocks noChangeAspect="1"/>
          </p:cNvGrpSpPr>
          <p:nvPr/>
        </p:nvGrpSpPr>
        <p:grpSpPr bwMode="auto">
          <a:xfrm>
            <a:off x="639852" y="4115322"/>
            <a:ext cx="441325" cy="469900"/>
            <a:chOff x="8560" y="972"/>
            <a:chExt cx="278" cy="296"/>
          </a:xfrm>
          <a:solidFill>
            <a:schemeClr val="accent1"/>
          </a:solidFill>
        </p:grpSpPr>
        <p:sp>
          <p:nvSpPr>
            <p:cNvPr id="20" name="Freeform 5">
              <a:extLst>
                <a:ext uri="{FF2B5EF4-FFF2-40B4-BE49-F238E27FC236}">
                  <a16:creationId xmlns:a16="http://schemas.microsoft.com/office/drawing/2014/main" id="{5996305D-B5DF-45DC-A8C4-133886A35987}"/>
                </a:ext>
              </a:extLst>
            </p:cNvPr>
            <p:cNvSpPr>
              <a:spLocks/>
            </p:cNvSpPr>
            <p:nvPr/>
          </p:nvSpPr>
          <p:spPr bwMode="auto">
            <a:xfrm>
              <a:off x="8560" y="972"/>
              <a:ext cx="278" cy="296"/>
            </a:xfrm>
            <a:custGeom>
              <a:avLst/>
              <a:gdLst>
                <a:gd name="T0" fmla="*/ 180 w 373"/>
                <a:gd name="T1" fmla="*/ 393 h 397"/>
                <a:gd name="T2" fmla="*/ 180 w 373"/>
                <a:gd name="T3" fmla="*/ 393 h 397"/>
                <a:gd name="T4" fmla="*/ 137 w 373"/>
                <a:gd name="T5" fmla="*/ 365 h 397"/>
                <a:gd name="T6" fmla="*/ 95 w 373"/>
                <a:gd name="T7" fmla="*/ 332 h 397"/>
                <a:gd name="T8" fmla="*/ 58 w 373"/>
                <a:gd name="T9" fmla="*/ 294 h 397"/>
                <a:gd name="T10" fmla="*/ 28 w 373"/>
                <a:gd name="T11" fmla="*/ 250 h 397"/>
                <a:gd name="T12" fmla="*/ 8 w 373"/>
                <a:gd name="T13" fmla="*/ 201 h 397"/>
                <a:gd name="T14" fmla="*/ 0 w 373"/>
                <a:gd name="T15" fmla="*/ 146 h 397"/>
                <a:gd name="T16" fmla="*/ 0 w 373"/>
                <a:gd name="T17" fmla="*/ 53 h 397"/>
                <a:gd name="T18" fmla="*/ 13 w 373"/>
                <a:gd name="T19" fmla="*/ 52 h 397"/>
                <a:gd name="T20" fmla="*/ 69 w 373"/>
                <a:gd name="T21" fmla="*/ 43 h 397"/>
                <a:gd name="T22" fmla="*/ 120 w 373"/>
                <a:gd name="T23" fmla="*/ 19 h 397"/>
                <a:gd name="T24" fmla="*/ 152 w 373"/>
                <a:gd name="T25" fmla="*/ 4 h 397"/>
                <a:gd name="T26" fmla="*/ 187 w 373"/>
                <a:gd name="T27" fmla="*/ 0 h 397"/>
                <a:gd name="T28" fmla="*/ 222 w 373"/>
                <a:gd name="T29" fmla="*/ 4 h 397"/>
                <a:gd name="T30" fmla="*/ 253 w 373"/>
                <a:gd name="T31" fmla="*/ 19 h 397"/>
                <a:gd name="T32" fmla="*/ 304 w 373"/>
                <a:gd name="T33" fmla="*/ 43 h 397"/>
                <a:gd name="T34" fmla="*/ 361 w 373"/>
                <a:gd name="T35" fmla="*/ 52 h 397"/>
                <a:gd name="T36" fmla="*/ 373 w 373"/>
                <a:gd name="T37" fmla="*/ 53 h 397"/>
                <a:gd name="T38" fmla="*/ 373 w 373"/>
                <a:gd name="T39" fmla="*/ 146 h 397"/>
                <a:gd name="T40" fmla="*/ 366 w 373"/>
                <a:gd name="T41" fmla="*/ 201 h 397"/>
                <a:gd name="T42" fmla="*/ 346 w 373"/>
                <a:gd name="T43" fmla="*/ 250 h 397"/>
                <a:gd name="T44" fmla="*/ 316 w 373"/>
                <a:gd name="T45" fmla="*/ 294 h 397"/>
                <a:gd name="T46" fmla="*/ 278 w 373"/>
                <a:gd name="T47" fmla="*/ 332 h 397"/>
                <a:gd name="T48" fmla="*/ 237 w 373"/>
                <a:gd name="T49" fmla="*/ 365 h 397"/>
                <a:gd name="T50" fmla="*/ 194 w 373"/>
                <a:gd name="T51" fmla="*/ 393 h 397"/>
                <a:gd name="T52" fmla="*/ 187 w 373"/>
                <a:gd name="T53" fmla="*/ 397 h 397"/>
                <a:gd name="T54" fmla="*/ 180 w 373"/>
                <a:gd name="T55" fmla="*/ 393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73" h="397">
                  <a:moveTo>
                    <a:pt x="180" y="393"/>
                  </a:moveTo>
                  <a:lnTo>
                    <a:pt x="180" y="393"/>
                  </a:lnTo>
                  <a:cubicBezTo>
                    <a:pt x="166" y="385"/>
                    <a:pt x="151" y="375"/>
                    <a:pt x="137" y="365"/>
                  </a:cubicBezTo>
                  <a:cubicBezTo>
                    <a:pt x="122" y="355"/>
                    <a:pt x="108" y="344"/>
                    <a:pt x="95" y="332"/>
                  </a:cubicBezTo>
                  <a:cubicBezTo>
                    <a:pt x="82" y="320"/>
                    <a:pt x="70" y="307"/>
                    <a:pt x="58" y="294"/>
                  </a:cubicBezTo>
                  <a:cubicBezTo>
                    <a:pt x="46" y="280"/>
                    <a:pt x="36" y="265"/>
                    <a:pt x="28" y="250"/>
                  </a:cubicBezTo>
                  <a:cubicBezTo>
                    <a:pt x="19" y="234"/>
                    <a:pt x="13" y="218"/>
                    <a:pt x="8" y="201"/>
                  </a:cubicBezTo>
                  <a:cubicBezTo>
                    <a:pt x="3" y="183"/>
                    <a:pt x="0" y="165"/>
                    <a:pt x="0" y="146"/>
                  </a:cubicBezTo>
                  <a:lnTo>
                    <a:pt x="0" y="53"/>
                  </a:lnTo>
                  <a:lnTo>
                    <a:pt x="13" y="52"/>
                  </a:lnTo>
                  <a:cubicBezTo>
                    <a:pt x="32" y="51"/>
                    <a:pt x="51" y="48"/>
                    <a:pt x="69" y="43"/>
                  </a:cubicBezTo>
                  <a:cubicBezTo>
                    <a:pt x="87" y="38"/>
                    <a:pt x="104" y="30"/>
                    <a:pt x="120" y="19"/>
                  </a:cubicBezTo>
                  <a:cubicBezTo>
                    <a:pt x="131" y="13"/>
                    <a:pt x="141" y="8"/>
                    <a:pt x="152" y="4"/>
                  </a:cubicBezTo>
                  <a:cubicBezTo>
                    <a:pt x="163" y="1"/>
                    <a:pt x="174" y="0"/>
                    <a:pt x="187" y="0"/>
                  </a:cubicBezTo>
                  <a:cubicBezTo>
                    <a:pt x="199" y="0"/>
                    <a:pt x="211" y="1"/>
                    <a:pt x="222" y="4"/>
                  </a:cubicBezTo>
                  <a:cubicBezTo>
                    <a:pt x="232" y="8"/>
                    <a:pt x="243" y="13"/>
                    <a:pt x="253" y="19"/>
                  </a:cubicBezTo>
                  <a:cubicBezTo>
                    <a:pt x="270" y="30"/>
                    <a:pt x="287" y="38"/>
                    <a:pt x="304" y="43"/>
                  </a:cubicBezTo>
                  <a:cubicBezTo>
                    <a:pt x="322" y="48"/>
                    <a:pt x="341" y="51"/>
                    <a:pt x="361" y="52"/>
                  </a:cubicBezTo>
                  <a:lnTo>
                    <a:pt x="373" y="53"/>
                  </a:lnTo>
                  <a:lnTo>
                    <a:pt x="373" y="146"/>
                  </a:lnTo>
                  <a:cubicBezTo>
                    <a:pt x="373" y="165"/>
                    <a:pt x="371" y="183"/>
                    <a:pt x="366" y="201"/>
                  </a:cubicBezTo>
                  <a:cubicBezTo>
                    <a:pt x="361" y="218"/>
                    <a:pt x="354" y="234"/>
                    <a:pt x="346" y="250"/>
                  </a:cubicBezTo>
                  <a:cubicBezTo>
                    <a:pt x="337" y="265"/>
                    <a:pt x="327" y="280"/>
                    <a:pt x="316" y="294"/>
                  </a:cubicBezTo>
                  <a:cubicBezTo>
                    <a:pt x="304" y="307"/>
                    <a:pt x="292" y="320"/>
                    <a:pt x="278" y="332"/>
                  </a:cubicBezTo>
                  <a:cubicBezTo>
                    <a:pt x="265" y="344"/>
                    <a:pt x="251" y="355"/>
                    <a:pt x="237" y="365"/>
                  </a:cubicBezTo>
                  <a:cubicBezTo>
                    <a:pt x="223" y="375"/>
                    <a:pt x="208" y="385"/>
                    <a:pt x="194" y="393"/>
                  </a:cubicBezTo>
                  <a:lnTo>
                    <a:pt x="187" y="397"/>
                  </a:lnTo>
                  <a:lnTo>
                    <a:pt x="180" y="393"/>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endParaRPr>
            </a:p>
          </p:txBody>
        </p:sp>
        <p:sp>
          <p:nvSpPr>
            <p:cNvPr id="22" name="Freeform 6">
              <a:extLst>
                <a:ext uri="{FF2B5EF4-FFF2-40B4-BE49-F238E27FC236}">
                  <a16:creationId xmlns:a16="http://schemas.microsoft.com/office/drawing/2014/main" id="{CC5D0C11-762D-4AC2-83F1-6A32414E777B}"/>
                </a:ext>
              </a:extLst>
            </p:cNvPr>
            <p:cNvSpPr>
              <a:spLocks/>
            </p:cNvSpPr>
            <p:nvPr/>
          </p:nvSpPr>
          <p:spPr bwMode="auto">
            <a:xfrm>
              <a:off x="8689" y="1181"/>
              <a:ext cx="20" cy="19"/>
            </a:xfrm>
            <a:custGeom>
              <a:avLst/>
              <a:gdLst>
                <a:gd name="T0" fmla="*/ 0 w 27"/>
                <a:gd name="T1" fmla="*/ 26 h 26"/>
                <a:gd name="T2" fmla="*/ 0 w 27"/>
                <a:gd name="T3" fmla="*/ 26 h 26"/>
                <a:gd name="T4" fmla="*/ 0 w 27"/>
                <a:gd name="T5" fmla="*/ 0 h 26"/>
                <a:gd name="T6" fmla="*/ 27 w 27"/>
                <a:gd name="T7" fmla="*/ 0 h 26"/>
              </a:gdLst>
              <a:ahLst/>
              <a:cxnLst>
                <a:cxn ang="0">
                  <a:pos x="T0" y="T1"/>
                </a:cxn>
                <a:cxn ang="0">
                  <a:pos x="T2" y="T3"/>
                </a:cxn>
                <a:cxn ang="0">
                  <a:pos x="T4" y="T5"/>
                </a:cxn>
                <a:cxn ang="0">
                  <a:pos x="T6" y="T7"/>
                </a:cxn>
              </a:cxnLst>
              <a:rect l="0" t="0" r="r" b="b"/>
              <a:pathLst>
                <a:path w="27" h="26">
                  <a:moveTo>
                    <a:pt x="0" y="26"/>
                  </a:moveTo>
                  <a:lnTo>
                    <a:pt x="0" y="26"/>
                  </a:lnTo>
                  <a:lnTo>
                    <a:pt x="0" y="0"/>
                  </a:lnTo>
                  <a:lnTo>
                    <a:pt x="27" y="0"/>
                  </a:lnTo>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endParaRPr>
            </a:p>
          </p:txBody>
        </p:sp>
        <p:sp>
          <p:nvSpPr>
            <p:cNvPr id="23" name="Freeform 7">
              <a:extLst>
                <a:ext uri="{FF2B5EF4-FFF2-40B4-BE49-F238E27FC236}">
                  <a16:creationId xmlns:a16="http://schemas.microsoft.com/office/drawing/2014/main" id="{E8A1B42C-5B16-471E-9202-8863B7050EE3}"/>
                </a:ext>
              </a:extLst>
            </p:cNvPr>
            <p:cNvSpPr>
              <a:spLocks/>
            </p:cNvSpPr>
            <p:nvPr/>
          </p:nvSpPr>
          <p:spPr bwMode="auto">
            <a:xfrm>
              <a:off x="8689" y="1022"/>
              <a:ext cx="20" cy="139"/>
            </a:xfrm>
            <a:custGeom>
              <a:avLst/>
              <a:gdLst>
                <a:gd name="T0" fmla="*/ 27 w 27"/>
                <a:gd name="T1" fmla="*/ 187 h 187"/>
                <a:gd name="T2" fmla="*/ 27 w 27"/>
                <a:gd name="T3" fmla="*/ 187 h 187"/>
                <a:gd name="T4" fmla="*/ 0 w 27"/>
                <a:gd name="T5" fmla="*/ 187 h 187"/>
                <a:gd name="T6" fmla="*/ 0 w 27"/>
                <a:gd name="T7" fmla="*/ 0 h 187"/>
                <a:gd name="T8" fmla="*/ 27 w 27"/>
                <a:gd name="T9" fmla="*/ 0 h 187"/>
                <a:gd name="T10" fmla="*/ 27 w 27"/>
                <a:gd name="T11" fmla="*/ 187 h 187"/>
              </a:gdLst>
              <a:ahLst/>
              <a:cxnLst>
                <a:cxn ang="0">
                  <a:pos x="T0" y="T1"/>
                </a:cxn>
                <a:cxn ang="0">
                  <a:pos x="T2" y="T3"/>
                </a:cxn>
                <a:cxn ang="0">
                  <a:pos x="T4" y="T5"/>
                </a:cxn>
                <a:cxn ang="0">
                  <a:pos x="T6" y="T7"/>
                </a:cxn>
                <a:cxn ang="0">
                  <a:pos x="T8" y="T9"/>
                </a:cxn>
                <a:cxn ang="0">
                  <a:pos x="T10" y="T11"/>
                </a:cxn>
              </a:cxnLst>
              <a:rect l="0" t="0" r="r" b="b"/>
              <a:pathLst>
                <a:path w="27" h="187">
                  <a:moveTo>
                    <a:pt x="27" y="187"/>
                  </a:moveTo>
                  <a:lnTo>
                    <a:pt x="27" y="187"/>
                  </a:lnTo>
                  <a:lnTo>
                    <a:pt x="0" y="187"/>
                  </a:lnTo>
                  <a:lnTo>
                    <a:pt x="0" y="0"/>
                  </a:lnTo>
                  <a:lnTo>
                    <a:pt x="27" y="0"/>
                  </a:lnTo>
                  <a:lnTo>
                    <a:pt x="27" y="18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endParaRPr>
            </a:p>
          </p:txBody>
        </p:sp>
        <p:sp>
          <p:nvSpPr>
            <p:cNvPr id="33" name="Freeform 8">
              <a:extLst>
                <a:ext uri="{FF2B5EF4-FFF2-40B4-BE49-F238E27FC236}">
                  <a16:creationId xmlns:a16="http://schemas.microsoft.com/office/drawing/2014/main" id="{0A701E72-9D4D-4ADA-9B22-47EC0F790ECC}"/>
                </a:ext>
              </a:extLst>
            </p:cNvPr>
            <p:cNvSpPr>
              <a:spLocks/>
            </p:cNvSpPr>
            <p:nvPr/>
          </p:nvSpPr>
          <p:spPr bwMode="auto">
            <a:xfrm>
              <a:off x="8689" y="1181"/>
              <a:ext cx="20" cy="19"/>
            </a:xfrm>
            <a:custGeom>
              <a:avLst/>
              <a:gdLst>
                <a:gd name="T0" fmla="*/ 27 w 27"/>
                <a:gd name="T1" fmla="*/ 0 h 26"/>
                <a:gd name="T2" fmla="*/ 27 w 27"/>
                <a:gd name="T3" fmla="*/ 0 h 26"/>
                <a:gd name="T4" fmla="*/ 27 w 27"/>
                <a:gd name="T5" fmla="*/ 26 h 26"/>
                <a:gd name="T6" fmla="*/ 0 w 27"/>
                <a:gd name="T7" fmla="*/ 26 h 26"/>
              </a:gdLst>
              <a:ahLst/>
              <a:cxnLst>
                <a:cxn ang="0">
                  <a:pos x="T0" y="T1"/>
                </a:cxn>
                <a:cxn ang="0">
                  <a:pos x="T2" y="T3"/>
                </a:cxn>
                <a:cxn ang="0">
                  <a:pos x="T4" y="T5"/>
                </a:cxn>
                <a:cxn ang="0">
                  <a:pos x="T6" y="T7"/>
                </a:cxn>
              </a:cxnLst>
              <a:rect l="0" t="0" r="r" b="b"/>
              <a:pathLst>
                <a:path w="27" h="26">
                  <a:moveTo>
                    <a:pt x="27" y="0"/>
                  </a:moveTo>
                  <a:lnTo>
                    <a:pt x="27" y="0"/>
                  </a:lnTo>
                  <a:lnTo>
                    <a:pt x="27" y="26"/>
                  </a:lnTo>
                  <a:lnTo>
                    <a:pt x="0" y="26"/>
                  </a:lnTo>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endParaRPr>
            </a:p>
          </p:txBody>
        </p:sp>
      </p:grpSp>
      <p:sp>
        <p:nvSpPr>
          <p:cNvPr id="34" name="Freeform 24">
            <a:extLst>
              <a:ext uri="{FF2B5EF4-FFF2-40B4-BE49-F238E27FC236}">
                <a16:creationId xmlns:a16="http://schemas.microsoft.com/office/drawing/2014/main" id="{260E3A68-1B85-44F9-AE53-DDA2D48FA6B8}"/>
              </a:ext>
              <a:ext uri="{C183D7F6-B498-43B3-948B-1728B52AA6E4}">
                <adec:decorative xmlns:adec="http://schemas.microsoft.com/office/drawing/2017/decorative" val="1"/>
              </a:ext>
            </a:extLst>
          </p:cNvPr>
          <p:cNvSpPr>
            <a:spLocks/>
          </p:cNvSpPr>
          <p:nvPr/>
        </p:nvSpPr>
        <p:spPr bwMode="auto">
          <a:xfrm>
            <a:off x="639852" y="2044498"/>
            <a:ext cx="441325" cy="442913"/>
          </a:xfrm>
          <a:custGeom>
            <a:avLst/>
            <a:gdLst>
              <a:gd name="T0" fmla="*/ 3 w 373"/>
              <a:gd name="T1" fmla="*/ 314 h 374"/>
              <a:gd name="T2" fmla="*/ 3 w 373"/>
              <a:gd name="T3" fmla="*/ 314 h 374"/>
              <a:gd name="T4" fmla="*/ 0 w 373"/>
              <a:gd name="T5" fmla="*/ 331 h 374"/>
              <a:gd name="T6" fmla="*/ 4 w 373"/>
              <a:gd name="T7" fmla="*/ 347 h 374"/>
              <a:gd name="T8" fmla="*/ 13 w 373"/>
              <a:gd name="T9" fmla="*/ 361 h 374"/>
              <a:gd name="T10" fmla="*/ 27 w 373"/>
              <a:gd name="T11" fmla="*/ 370 h 374"/>
              <a:gd name="T12" fmla="*/ 43 w 373"/>
              <a:gd name="T13" fmla="*/ 374 h 374"/>
              <a:gd name="T14" fmla="*/ 60 w 373"/>
              <a:gd name="T15" fmla="*/ 370 h 374"/>
              <a:gd name="T16" fmla="*/ 74 w 373"/>
              <a:gd name="T17" fmla="*/ 361 h 374"/>
              <a:gd name="T18" fmla="*/ 252 w 373"/>
              <a:gd name="T19" fmla="*/ 183 h 374"/>
              <a:gd name="T20" fmla="*/ 266 w 373"/>
              <a:gd name="T21" fmla="*/ 186 h 374"/>
              <a:gd name="T22" fmla="*/ 280 w 373"/>
              <a:gd name="T23" fmla="*/ 187 h 374"/>
              <a:gd name="T24" fmla="*/ 317 w 373"/>
              <a:gd name="T25" fmla="*/ 180 h 374"/>
              <a:gd name="T26" fmla="*/ 346 w 373"/>
              <a:gd name="T27" fmla="*/ 160 h 374"/>
              <a:gd name="T28" fmla="*/ 366 w 373"/>
              <a:gd name="T29" fmla="*/ 130 h 374"/>
              <a:gd name="T30" fmla="*/ 373 w 373"/>
              <a:gd name="T31" fmla="*/ 94 h 374"/>
              <a:gd name="T32" fmla="*/ 368 w 373"/>
              <a:gd name="T33" fmla="*/ 64 h 374"/>
              <a:gd name="T34" fmla="*/ 293 w 373"/>
              <a:gd name="T35" fmla="*/ 139 h 374"/>
              <a:gd name="T36" fmla="*/ 235 w 373"/>
              <a:gd name="T37" fmla="*/ 80 h 374"/>
              <a:gd name="T38" fmla="*/ 310 w 373"/>
              <a:gd name="T39" fmla="*/ 5 h 374"/>
              <a:gd name="T40" fmla="*/ 280 w 373"/>
              <a:gd name="T41" fmla="*/ 0 h 374"/>
              <a:gd name="T42" fmla="*/ 244 w 373"/>
              <a:gd name="T43" fmla="*/ 8 h 374"/>
              <a:gd name="T44" fmla="*/ 214 w 373"/>
              <a:gd name="T45" fmla="*/ 28 h 374"/>
              <a:gd name="T46" fmla="*/ 194 w 373"/>
              <a:gd name="T47" fmla="*/ 57 h 374"/>
              <a:gd name="T48" fmla="*/ 187 w 373"/>
              <a:gd name="T49" fmla="*/ 94 h 374"/>
              <a:gd name="T50" fmla="*/ 188 w 373"/>
              <a:gd name="T51" fmla="*/ 108 h 374"/>
              <a:gd name="T52" fmla="*/ 191 w 373"/>
              <a:gd name="T53" fmla="*/ 122 h 374"/>
              <a:gd name="T54" fmla="*/ 13 w 373"/>
              <a:gd name="T55" fmla="*/ 300 h 374"/>
              <a:gd name="T56" fmla="*/ 3 w 373"/>
              <a:gd name="T57" fmla="*/ 314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3" h="374">
                <a:moveTo>
                  <a:pt x="3" y="314"/>
                </a:moveTo>
                <a:lnTo>
                  <a:pt x="3" y="314"/>
                </a:lnTo>
                <a:cubicBezTo>
                  <a:pt x="1" y="319"/>
                  <a:pt x="0" y="325"/>
                  <a:pt x="0" y="331"/>
                </a:cubicBezTo>
                <a:cubicBezTo>
                  <a:pt x="0" y="337"/>
                  <a:pt x="1" y="342"/>
                  <a:pt x="4" y="347"/>
                </a:cubicBezTo>
                <a:cubicBezTo>
                  <a:pt x="6" y="353"/>
                  <a:pt x="9" y="357"/>
                  <a:pt x="13" y="361"/>
                </a:cubicBezTo>
                <a:cubicBezTo>
                  <a:pt x="17" y="365"/>
                  <a:pt x="21" y="368"/>
                  <a:pt x="27" y="370"/>
                </a:cubicBezTo>
                <a:cubicBezTo>
                  <a:pt x="32" y="373"/>
                  <a:pt x="37" y="374"/>
                  <a:pt x="43" y="374"/>
                </a:cubicBezTo>
                <a:cubicBezTo>
                  <a:pt x="49" y="374"/>
                  <a:pt x="55" y="373"/>
                  <a:pt x="60" y="370"/>
                </a:cubicBezTo>
                <a:cubicBezTo>
                  <a:pt x="65" y="368"/>
                  <a:pt x="70" y="365"/>
                  <a:pt x="74" y="361"/>
                </a:cubicBezTo>
                <a:lnTo>
                  <a:pt x="252" y="183"/>
                </a:lnTo>
                <a:cubicBezTo>
                  <a:pt x="257" y="184"/>
                  <a:pt x="261" y="185"/>
                  <a:pt x="266" y="186"/>
                </a:cubicBezTo>
                <a:cubicBezTo>
                  <a:pt x="271" y="187"/>
                  <a:pt x="275" y="187"/>
                  <a:pt x="280" y="187"/>
                </a:cubicBezTo>
                <a:cubicBezTo>
                  <a:pt x="293" y="187"/>
                  <a:pt x="305" y="185"/>
                  <a:pt x="317" y="180"/>
                </a:cubicBezTo>
                <a:cubicBezTo>
                  <a:pt x="328" y="175"/>
                  <a:pt x="338" y="168"/>
                  <a:pt x="346" y="160"/>
                </a:cubicBezTo>
                <a:cubicBezTo>
                  <a:pt x="354" y="151"/>
                  <a:pt x="361" y="142"/>
                  <a:pt x="366" y="130"/>
                </a:cubicBezTo>
                <a:cubicBezTo>
                  <a:pt x="371" y="119"/>
                  <a:pt x="373" y="107"/>
                  <a:pt x="373" y="94"/>
                </a:cubicBezTo>
                <a:cubicBezTo>
                  <a:pt x="373" y="84"/>
                  <a:pt x="372" y="74"/>
                  <a:pt x="368" y="64"/>
                </a:cubicBezTo>
                <a:lnTo>
                  <a:pt x="293" y="139"/>
                </a:lnTo>
                <a:lnTo>
                  <a:pt x="235" y="80"/>
                </a:lnTo>
                <a:lnTo>
                  <a:pt x="310" y="5"/>
                </a:lnTo>
                <a:cubicBezTo>
                  <a:pt x="300" y="2"/>
                  <a:pt x="290" y="0"/>
                  <a:pt x="280" y="0"/>
                </a:cubicBezTo>
                <a:cubicBezTo>
                  <a:pt x="267" y="0"/>
                  <a:pt x="255" y="3"/>
                  <a:pt x="244" y="8"/>
                </a:cubicBezTo>
                <a:cubicBezTo>
                  <a:pt x="232" y="13"/>
                  <a:pt x="223" y="19"/>
                  <a:pt x="214" y="28"/>
                </a:cubicBezTo>
                <a:cubicBezTo>
                  <a:pt x="206" y="36"/>
                  <a:pt x="199" y="46"/>
                  <a:pt x="194" y="57"/>
                </a:cubicBezTo>
                <a:cubicBezTo>
                  <a:pt x="189" y="69"/>
                  <a:pt x="187" y="81"/>
                  <a:pt x="187" y="94"/>
                </a:cubicBezTo>
                <a:cubicBezTo>
                  <a:pt x="187" y="99"/>
                  <a:pt x="187" y="103"/>
                  <a:pt x="188" y="108"/>
                </a:cubicBezTo>
                <a:cubicBezTo>
                  <a:pt x="189" y="113"/>
                  <a:pt x="190" y="117"/>
                  <a:pt x="191" y="122"/>
                </a:cubicBezTo>
                <a:lnTo>
                  <a:pt x="13" y="300"/>
                </a:lnTo>
                <a:cubicBezTo>
                  <a:pt x="9" y="304"/>
                  <a:pt x="6" y="309"/>
                  <a:pt x="3" y="314"/>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endParaRPr>
          </a:p>
        </p:txBody>
      </p:sp>
      <p:sp>
        <p:nvSpPr>
          <p:cNvPr id="35" name="&quot;Not Allowed&quot; Symbol 34">
            <a:extLst>
              <a:ext uri="{FF2B5EF4-FFF2-40B4-BE49-F238E27FC236}">
                <a16:creationId xmlns:a16="http://schemas.microsoft.com/office/drawing/2014/main" id="{C5FFC772-ED35-44A2-8529-475EB9FEEA25}"/>
              </a:ext>
              <a:ext uri="{C183D7F6-B498-43B3-948B-1728B52AA6E4}">
                <adec:decorative xmlns:adec="http://schemas.microsoft.com/office/drawing/2017/decorative" val="1"/>
              </a:ext>
            </a:extLst>
          </p:cNvPr>
          <p:cNvSpPr/>
          <p:nvPr/>
        </p:nvSpPr>
        <p:spPr bwMode="auto">
          <a:xfrm>
            <a:off x="625564" y="3053744"/>
            <a:ext cx="469900" cy="469900"/>
          </a:xfrm>
          <a:prstGeom prst="noSmoking">
            <a:avLst>
              <a:gd name="adj" fmla="val 10984"/>
            </a:avLst>
          </a:prstGeom>
          <a:solidFill>
            <a:schemeClr val="accent1"/>
          </a:soli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11385416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F0456ED-5208-4D94-98AF-3E005D312EE5}"/>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F75897C1-EBCF-4073-84FE-7F976F815AEB}"/>
              </a:ext>
            </a:extLst>
          </p:cNvPr>
          <p:cNvSpPr>
            <a:spLocks noGrp="1"/>
          </p:cNvSpPr>
          <p:nvPr>
            <p:ph type="title"/>
          </p:nvPr>
        </p:nvSpPr>
        <p:spPr/>
        <p:txBody>
          <a:bodyPr/>
          <a:lstStyle/>
          <a:p>
            <a:r>
              <a:rPr lang="en-GB" dirty="0"/>
              <a:t>Network bandwidth planning</a:t>
            </a:r>
          </a:p>
        </p:txBody>
      </p:sp>
      <p:pic>
        <p:nvPicPr>
          <p:cNvPr id="5122" name="Picture 2">
            <a:extLst>
              <a:ext uri="{FF2B5EF4-FFF2-40B4-BE49-F238E27FC236}">
                <a16:creationId xmlns:a16="http://schemas.microsoft.com/office/drawing/2014/main" id="{B266F0A2-42F7-454F-879B-56238BF42457}"/>
              </a:ext>
              <a:ext uri="{C183D7F6-B498-43B3-948B-1728B52AA6E4}">
                <adec:decorative xmlns:adec="http://schemas.microsoft.com/office/drawing/2017/decorative" val="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5065310" y="1464827"/>
            <a:ext cx="6667500" cy="4286250"/>
          </a:xfrm>
          <a:prstGeom prst="rect">
            <a:avLst/>
          </a:prstGeom>
          <a:solidFill>
            <a:schemeClr val="bg1"/>
          </a:solidFill>
          <a:ln>
            <a:noFill/>
          </a:ln>
          <a:effectLst>
            <a:outerShdw blurRad="152400" sx="101000" sy="101000" algn="tl" rotWithShape="0">
              <a:srgbClr val="333333">
                <a:alpha val="30000"/>
              </a:srgbClr>
            </a:outerShdw>
          </a:effectLst>
        </p:spPr>
      </p:pic>
      <p:sp>
        <p:nvSpPr>
          <p:cNvPr id="3" name="Rectangle 2">
            <a:extLst>
              <a:ext uri="{FF2B5EF4-FFF2-40B4-BE49-F238E27FC236}">
                <a16:creationId xmlns:a16="http://schemas.microsoft.com/office/drawing/2014/main" id="{CEEDE290-0476-44A6-807B-4B4B29B1EB8C}"/>
              </a:ext>
            </a:extLst>
          </p:cNvPr>
          <p:cNvSpPr/>
          <p:nvPr/>
        </p:nvSpPr>
        <p:spPr>
          <a:xfrm>
            <a:off x="588263" y="1999669"/>
            <a:ext cx="3946849" cy="830997"/>
          </a:xfrm>
          <a:prstGeom prst="rect">
            <a:avLst/>
          </a:prstGeom>
        </p:spPr>
        <p:txBody>
          <a:bodyPr wrap="square" lIns="0">
            <a:spAutoFit/>
          </a:bodyPr>
          <a:lstStyle/>
          <a:p>
            <a:r>
              <a:rPr lang="en-US" sz="1600" dirty="0">
                <a:solidFill>
                  <a:srgbClr val="171717"/>
                </a:solidFill>
                <a:latin typeface="Segoe UI" panose="020B0502040204020203" pitchFamily="34" charset="0"/>
              </a:rPr>
              <a:t>Determine and organize network requirements for connecting Microsoft Teams users across your organization.</a:t>
            </a:r>
            <a:endParaRPr lang="en-US" sz="1600" dirty="0"/>
          </a:p>
        </p:txBody>
      </p:sp>
      <p:sp>
        <p:nvSpPr>
          <p:cNvPr id="4" name="Rectangle 3">
            <a:extLst>
              <a:ext uri="{FF2B5EF4-FFF2-40B4-BE49-F238E27FC236}">
                <a16:creationId xmlns:a16="http://schemas.microsoft.com/office/drawing/2014/main" id="{2BA53822-3628-4095-985A-571486663589}"/>
              </a:ext>
            </a:extLst>
          </p:cNvPr>
          <p:cNvSpPr/>
          <p:nvPr/>
        </p:nvSpPr>
        <p:spPr>
          <a:xfrm>
            <a:off x="588263" y="3117077"/>
            <a:ext cx="4055171" cy="1077218"/>
          </a:xfrm>
          <a:prstGeom prst="rect">
            <a:avLst/>
          </a:prstGeom>
        </p:spPr>
        <p:txBody>
          <a:bodyPr wrap="square" lIns="0">
            <a:spAutoFit/>
          </a:bodyPr>
          <a:lstStyle/>
          <a:p>
            <a:r>
              <a:rPr lang="en-US" sz="1600" dirty="0">
                <a:solidFill>
                  <a:srgbClr val="171717"/>
                </a:solidFill>
                <a:latin typeface="Segoe UI" panose="020B0502040204020203" pitchFamily="34" charset="0"/>
              </a:rPr>
              <a:t>Network Planner calculates your network requirements for deploying Teams and cloud voice across your organization's physical locations.</a:t>
            </a:r>
            <a:endParaRPr lang="en-US" sz="1600" dirty="0"/>
          </a:p>
        </p:txBody>
      </p:sp>
      <p:sp>
        <p:nvSpPr>
          <p:cNvPr id="7" name="TextBox 6">
            <a:extLst>
              <a:ext uri="{FF2B5EF4-FFF2-40B4-BE49-F238E27FC236}">
                <a16:creationId xmlns:a16="http://schemas.microsoft.com/office/drawing/2014/main" id="{A758DF67-FCC2-4C81-BF62-ADE91C708431}"/>
              </a:ext>
            </a:extLst>
          </p:cNvPr>
          <p:cNvSpPr txBox="1"/>
          <p:nvPr/>
        </p:nvSpPr>
        <p:spPr>
          <a:xfrm>
            <a:off x="0" y="6611779"/>
            <a:ext cx="3946849" cy="246221"/>
          </a:xfrm>
          <a:prstGeom prst="rect">
            <a:avLst/>
          </a:prstGeom>
          <a:noFill/>
        </p:spPr>
        <p:txBody>
          <a:bodyPr wrap="square">
            <a:spAutoFit/>
          </a:bodyPr>
          <a:lstStyle/>
          <a:p>
            <a:r>
              <a:rPr lang="en-US" sz="1000" dirty="0"/>
              <a:t>https://aka.ms/TeamsRoomsLearning</a:t>
            </a:r>
            <a:endParaRPr lang="en-GB" sz="1000" dirty="0"/>
          </a:p>
        </p:txBody>
      </p:sp>
    </p:spTree>
    <p:extLst>
      <p:ext uri="{BB962C8B-B14F-4D97-AF65-F5344CB8AC3E}">
        <p14:creationId xmlns:p14="http://schemas.microsoft.com/office/powerpoint/2010/main" val="2519503815"/>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12B97A89-6792-4001-AE0D-3886186E251A}"/>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27526426-6961-4B44-85F6-09639F37003F}"/>
              </a:ext>
            </a:extLst>
          </p:cNvPr>
          <p:cNvSpPr>
            <a:spLocks noGrp="1"/>
          </p:cNvSpPr>
          <p:nvPr>
            <p:ph type="title"/>
          </p:nvPr>
        </p:nvSpPr>
        <p:spPr/>
        <p:txBody>
          <a:bodyPr/>
          <a:lstStyle/>
          <a:p>
            <a:r>
              <a:rPr lang="en-US" dirty="0"/>
              <a:t>Network connectivity testing</a:t>
            </a:r>
          </a:p>
        </p:txBody>
      </p:sp>
      <p:pic>
        <p:nvPicPr>
          <p:cNvPr id="6146" name="Picture 2">
            <a:extLst>
              <a:ext uri="{FF2B5EF4-FFF2-40B4-BE49-F238E27FC236}">
                <a16:creationId xmlns:a16="http://schemas.microsoft.com/office/drawing/2014/main" id="{5CB39C62-3033-4A6D-80D8-1844CE8D5FCD}"/>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8763" y="441894"/>
            <a:ext cx="5964323" cy="3535869"/>
          </a:xfrm>
          <a:prstGeom prst="rect">
            <a:avLst/>
          </a:prstGeom>
          <a:solidFill>
            <a:schemeClr val="bg1"/>
          </a:solidFill>
          <a:ln>
            <a:noFill/>
          </a:ln>
          <a:effectLst>
            <a:outerShdw blurRad="152400" sx="101000" sy="101000" algn="tl" rotWithShape="0">
              <a:srgbClr val="333333">
                <a:alpha val="30000"/>
              </a:srgbClr>
            </a:outerShdw>
          </a:effectLst>
        </p:spPr>
      </p:pic>
      <p:sp>
        <p:nvSpPr>
          <p:cNvPr id="3" name="TextBox 2">
            <a:extLst>
              <a:ext uri="{FF2B5EF4-FFF2-40B4-BE49-F238E27FC236}">
                <a16:creationId xmlns:a16="http://schemas.microsoft.com/office/drawing/2014/main" id="{5A837D69-E06F-4CF1-906A-233D292CF3F0}"/>
              </a:ext>
            </a:extLst>
          </p:cNvPr>
          <p:cNvSpPr txBox="1"/>
          <p:nvPr/>
        </p:nvSpPr>
        <p:spPr>
          <a:xfrm>
            <a:off x="1419451" y="1908326"/>
            <a:ext cx="3394999" cy="960263"/>
          </a:xfrm>
          <a:prstGeom prst="rect">
            <a:avLst/>
          </a:prstGeom>
          <a:noFill/>
        </p:spPr>
        <p:txBody>
          <a:bodyPr wrap="square" lIns="0" tIns="146304" rIns="182880" bIns="146304" rtlCol="0">
            <a:spAutoFit/>
          </a:bodyPr>
          <a:lstStyle/>
          <a:p>
            <a:pPr>
              <a:lnSpc>
                <a:spcPct val="90000"/>
              </a:lnSpc>
              <a:spcAft>
                <a:spcPts val="600"/>
              </a:spcAft>
            </a:pPr>
            <a:r>
              <a:rPr lang="en-US" sz="1600" dirty="0"/>
              <a:t>OneDrive, Outlook, and Teams report network metrics to the tenant</a:t>
            </a:r>
          </a:p>
        </p:txBody>
      </p:sp>
      <p:sp>
        <p:nvSpPr>
          <p:cNvPr id="4" name="Rectangle 3">
            <a:extLst>
              <a:ext uri="{FF2B5EF4-FFF2-40B4-BE49-F238E27FC236}">
                <a16:creationId xmlns:a16="http://schemas.microsoft.com/office/drawing/2014/main" id="{160F78A1-8B85-49BF-A67C-5D9062A650E0}"/>
              </a:ext>
            </a:extLst>
          </p:cNvPr>
          <p:cNvSpPr/>
          <p:nvPr/>
        </p:nvSpPr>
        <p:spPr>
          <a:xfrm>
            <a:off x="1419452" y="3344992"/>
            <a:ext cx="3800112" cy="1077218"/>
          </a:xfrm>
          <a:prstGeom prst="rect">
            <a:avLst/>
          </a:prstGeom>
        </p:spPr>
        <p:txBody>
          <a:bodyPr wrap="square" lIns="0">
            <a:spAutoFit/>
          </a:bodyPr>
          <a:lstStyle/>
          <a:p>
            <a:r>
              <a:rPr lang="en-US" sz="1600" dirty="0"/>
              <a:t>The metrics are aggregated to a geographic region, allowing administrators to see network performance</a:t>
            </a:r>
          </a:p>
        </p:txBody>
      </p:sp>
      <p:sp>
        <p:nvSpPr>
          <p:cNvPr id="5" name="Rectangle 4">
            <a:extLst>
              <a:ext uri="{FF2B5EF4-FFF2-40B4-BE49-F238E27FC236}">
                <a16:creationId xmlns:a16="http://schemas.microsoft.com/office/drawing/2014/main" id="{A591510B-B6FF-4D51-AC53-0F73E6BE543D}"/>
              </a:ext>
            </a:extLst>
          </p:cNvPr>
          <p:cNvSpPr/>
          <p:nvPr/>
        </p:nvSpPr>
        <p:spPr>
          <a:xfrm>
            <a:off x="1419452" y="4938624"/>
            <a:ext cx="3198228" cy="584775"/>
          </a:xfrm>
          <a:prstGeom prst="rect">
            <a:avLst/>
          </a:prstGeom>
        </p:spPr>
        <p:txBody>
          <a:bodyPr wrap="square" lIns="0">
            <a:spAutoFit/>
          </a:bodyPr>
          <a:lstStyle/>
          <a:p>
            <a:r>
              <a:rPr lang="en-US" sz="1600" dirty="0"/>
              <a:t>You can manually run a test at </a:t>
            </a:r>
            <a:r>
              <a:rPr lang="en-US" sz="1600" dirty="0">
                <a:solidFill>
                  <a:schemeClr val="accent1"/>
                </a:solidFill>
                <a:hlinkClick r:id="rId4">
                  <a:extLst>
                    <a:ext uri="{A12FA001-AC4F-418D-AE19-62706E023703}">
                      <ahyp:hlinkClr xmlns:ahyp="http://schemas.microsoft.com/office/drawing/2018/hyperlinkcolor" val="tx"/>
                    </a:ext>
                  </a:extLst>
                </a:hlinkClick>
              </a:rPr>
              <a:t>connectivity.office.com</a:t>
            </a:r>
            <a:endParaRPr lang="en-US" sz="1600" dirty="0">
              <a:solidFill>
                <a:schemeClr val="accent1"/>
              </a:solidFill>
            </a:endParaRPr>
          </a:p>
        </p:txBody>
      </p:sp>
      <p:pic>
        <p:nvPicPr>
          <p:cNvPr id="10" name="Picture 9">
            <a:extLst>
              <a:ext uri="{FF2B5EF4-FFF2-40B4-BE49-F238E27FC236}">
                <a16:creationId xmlns:a16="http://schemas.microsoft.com/office/drawing/2014/main" id="{375AD8DF-F0F3-41C5-B924-187F18E49FB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718763" y="4226090"/>
            <a:ext cx="5964323" cy="2071400"/>
          </a:xfrm>
          <a:prstGeom prst="rect">
            <a:avLst/>
          </a:prstGeom>
          <a:solidFill>
            <a:schemeClr val="bg1"/>
          </a:solidFill>
          <a:ln>
            <a:noFill/>
          </a:ln>
          <a:effectLst>
            <a:outerShdw blurRad="152400" sx="101000" sy="101000" algn="tl" rotWithShape="0">
              <a:srgbClr val="333333">
                <a:alpha val="30000"/>
              </a:srgbClr>
            </a:outerShdw>
          </a:effectLst>
        </p:spPr>
      </p:pic>
      <p:grpSp>
        <p:nvGrpSpPr>
          <p:cNvPr id="37" name="Group 4">
            <a:extLst>
              <a:ext uri="{FF2B5EF4-FFF2-40B4-BE49-F238E27FC236}">
                <a16:creationId xmlns:a16="http://schemas.microsoft.com/office/drawing/2014/main" id="{DB0C54C1-4CF3-4A13-9D93-11C6C1565AE1}"/>
              </a:ext>
              <a:ext uri="{C183D7F6-B498-43B3-948B-1728B52AA6E4}">
                <adec:decorative xmlns:adec="http://schemas.microsoft.com/office/drawing/2017/decorative" val="1"/>
              </a:ext>
            </a:extLst>
          </p:cNvPr>
          <p:cNvGrpSpPr>
            <a:grpSpLocks noChangeAspect="1"/>
          </p:cNvGrpSpPr>
          <p:nvPr/>
        </p:nvGrpSpPr>
        <p:grpSpPr bwMode="auto">
          <a:xfrm>
            <a:off x="636217" y="2068920"/>
            <a:ext cx="379413" cy="384175"/>
            <a:chOff x="7349" y="2514"/>
            <a:chExt cx="239" cy="242"/>
          </a:xfrm>
        </p:grpSpPr>
        <p:sp>
          <p:nvSpPr>
            <p:cNvPr id="38" name="Freeform 5">
              <a:extLst>
                <a:ext uri="{FF2B5EF4-FFF2-40B4-BE49-F238E27FC236}">
                  <a16:creationId xmlns:a16="http://schemas.microsoft.com/office/drawing/2014/main" id="{D19FDB9C-BCB7-47E4-AE87-306F8D035E30}"/>
                </a:ext>
              </a:extLst>
            </p:cNvPr>
            <p:cNvSpPr>
              <a:spLocks/>
            </p:cNvSpPr>
            <p:nvPr/>
          </p:nvSpPr>
          <p:spPr bwMode="auto">
            <a:xfrm>
              <a:off x="7349" y="2514"/>
              <a:ext cx="130" cy="215"/>
            </a:xfrm>
            <a:custGeom>
              <a:avLst/>
              <a:gdLst>
                <a:gd name="T0" fmla="*/ 150 w 174"/>
                <a:gd name="T1" fmla="*/ 0 h 289"/>
                <a:gd name="T2" fmla="*/ 150 w 174"/>
                <a:gd name="T3" fmla="*/ 0 h 289"/>
                <a:gd name="T4" fmla="*/ 0 w 174"/>
                <a:gd name="T5" fmla="*/ 0 h 289"/>
                <a:gd name="T6" fmla="*/ 0 w 174"/>
                <a:gd name="T7" fmla="*/ 289 h 289"/>
                <a:gd name="T8" fmla="*/ 67 w 174"/>
                <a:gd name="T9" fmla="*/ 289 h 289"/>
                <a:gd name="T10" fmla="*/ 67 w 174"/>
                <a:gd name="T11" fmla="*/ 33 h 289"/>
                <a:gd name="T12" fmla="*/ 174 w 174"/>
                <a:gd name="T13" fmla="*/ 33 h 289"/>
                <a:gd name="T14" fmla="*/ 150 w 174"/>
                <a:gd name="T15" fmla="*/ 0 h 2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289">
                  <a:moveTo>
                    <a:pt x="150" y="0"/>
                  </a:moveTo>
                  <a:lnTo>
                    <a:pt x="150" y="0"/>
                  </a:lnTo>
                  <a:lnTo>
                    <a:pt x="0" y="0"/>
                  </a:lnTo>
                  <a:lnTo>
                    <a:pt x="0" y="289"/>
                  </a:lnTo>
                  <a:lnTo>
                    <a:pt x="67" y="289"/>
                  </a:lnTo>
                  <a:lnTo>
                    <a:pt x="67" y="33"/>
                  </a:lnTo>
                  <a:lnTo>
                    <a:pt x="174" y="33"/>
                  </a:lnTo>
                  <a:lnTo>
                    <a:pt x="150" y="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39" name="Freeform 6">
              <a:extLst>
                <a:ext uri="{FF2B5EF4-FFF2-40B4-BE49-F238E27FC236}">
                  <a16:creationId xmlns:a16="http://schemas.microsoft.com/office/drawing/2014/main" id="{CDA682FC-1610-48EB-B926-BEE15E55B440}"/>
                </a:ext>
              </a:extLst>
            </p:cNvPr>
            <p:cNvSpPr>
              <a:spLocks noEditPoints="1"/>
            </p:cNvSpPr>
            <p:nvPr/>
          </p:nvSpPr>
          <p:spPr bwMode="auto">
            <a:xfrm>
              <a:off x="7418" y="2557"/>
              <a:ext cx="170" cy="199"/>
            </a:xfrm>
            <a:custGeom>
              <a:avLst/>
              <a:gdLst>
                <a:gd name="T0" fmla="*/ 200 w 228"/>
                <a:gd name="T1" fmla="*/ 134 h 267"/>
                <a:gd name="T2" fmla="*/ 200 w 228"/>
                <a:gd name="T3" fmla="*/ 134 h 267"/>
                <a:gd name="T4" fmla="*/ 27 w 228"/>
                <a:gd name="T5" fmla="*/ 134 h 267"/>
                <a:gd name="T6" fmla="*/ 27 w 228"/>
                <a:gd name="T7" fmla="*/ 107 h 267"/>
                <a:gd name="T8" fmla="*/ 200 w 228"/>
                <a:gd name="T9" fmla="*/ 107 h 267"/>
                <a:gd name="T10" fmla="*/ 200 w 228"/>
                <a:gd name="T11" fmla="*/ 134 h 267"/>
                <a:gd name="T12" fmla="*/ 200 w 228"/>
                <a:gd name="T13" fmla="*/ 187 h 267"/>
                <a:gd name="T14" fmla="*/ 200 w 228"/>
                <a:gd name="T15" fmla="*/ 187 h 267"/>
                <a:gd name="T16" fmla="*/ 27 w 228"/>
                <a:gd name="T17" fmla="*/ 187 h 267"/>
                <a:gd name="T18" fmla="*/ 27 w 228"/>
                <a:gd name="T19" fmla="*/ 160 h 267"/>
                <a:gd name="T20" fmla="*/ 200 w 228"/>
                <a:gd name="T21" fmla="*/ 160 h 267"/>
                <a:gd name="T22" fmla="*/ 200 w 228"/>
                <a:gd name="T23" fmla="*/ 187 h 267"/>
                <a:gd name="T24" fmla="*/ 200 w 228"/>
                <a:gd name="T25" fmla="*/ 240 h 267"/>
                <a:gd name="T26" fmla="*/ 200 w 228"/>
                <a:gd name="T27" fmla="*/ 240 h 267"/>
                <a:gd name="T28" fmla="*/ 27 w 228"/>
                <a:gd name="T29" fmla="*/ 240 h 267"/>
                <a:gd name="T30" fmla="*/ 27 w 228"/>
                <a:gd name="T31" fmla="*/ 213 h 267"/>
                <a:gd name="T32" fmla="*/ 200 w 228"/>
                <a:gd name="T33" fmla="*/ 213 h 267"/>
                <a:gd name="T34" fmla="*/ 200 w 228"/>
                <a:gd name="T35" fmla="*/ 240 h 267"/>
                <a:gd name="T36" fmla="*/ 27 w 228"/>
                <a:gd name="T37" fmla="*/ 54 h 267"/>
                <a:gd name="T38" fmla="*/ 27 w 228"/>
                <a:gd name="T39" fmla="*/ 54 h 267"/>
                <a:gd name="T40" fmla="*/ 94 w 228"/>
                <a:gd name="T41" fmla="*/ 54 h 267"/>
                <a:gd name="T42" fmla="*/ 94 w 228"/>
                <a:gd name="T43" fmla="*/ 80 h 267"/>
                <a:gd name="T44" fmla="*/ 27 w 228"/>
                <a:gd name="T45" fmla="*/ 80 h 267"/>
                <a:gd name="T46" fmla="*/ 27 w 228"/>
                <a:gd name="T47" fmla="*/ 54 h 267"/>
                <a:gd name="T48" fmla="*/ 212 w 228"/>
                <a:gd name="T49" fmla="*/ 0 h 267"/>
                <a:gd name="T50" fmla="*/ 212 w 228"/>
                <a:gd name="T51" fmla="*/ 0 h 267"/>
                <a:gd name="T52" fmla="*/ 93 w 228"/>
                <a:gd name="T53" fmla="*/ 0 h 267"/>
                <a:gd name="T54" fmla="*/ 0 w 228"/>
                <a:gd name="T55" fmla="*/ 0 h 267"/>
                <a:gd name="T56" fmla="*/ 0 w 228"/>
                <a:gd name="T57" fmla="*/ 267 h 267"/>
                <a:gd name="T58" fmla="*/ 225 w 228"/>
                <a:gd name="T59" fmla="*/ 267 h 267"/>
                <a:gd name="T60" fmla="*/ 228 w 228"/>
                <a:gd name="T61" fmla="*/ 16 h 267"/>
                <a:gd name="T62" fmla="*/ 212 w 228"/>
                <a:gd name="T63"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8" h="267">
                  <a:moveTo>
                    <a:pt x="200" y="134"/>
                  </a:moveTo>
                  <a:lnTo>
                    <a:pt x="200" y="134"/>
                  </a:lnTo>
                  <a:lnTo>
                    <a:pt x="27" y="134"/>
                  </a:lnTo>
                  <a:lnTo>
                    <a:pt x="27" y="107"/>
                  </a:lnTo>
                  <a:lnTo>
                    <a:pt x="200" y="107"/>
                  </a:lnTo>
                  <a:lnTo>
                    <a:pt x="200" y="134"/>
                  </a:lnTo>
                  <a:close/>
                  <a:moveTo>
                    <a:pt x="200" y="187"/>
                  </a:moveTo>
                  <a:lnTo>
                    <a:pt x="200" y="187"/>
                  </a:lnTo>
                  <a:lnTo>
                    <a:pt x="27" y="187"/>
                  </a:lnTo>
                  <a:lnTo>
                    <a:pt x="27" y="160"/>
                  </a:lnTo>
                  <a:lnTo>
                    <a:pt x="200" y="160"/>
                  </a:lnTo>
                  <a:lnTo>
                    <a:pt x="200" y="187"/>
                  </a:lnTo>
                  <a:close/>
                  <a:moveTo>
                    <a:pt x="200" y="240"/>
                  </a:moveTo>
                  <a:lnTo>
                    <a:pt x="200" y="240"/>
                  </a:lnTo>
                  <a:lnTo>
                    <a:pt x="27" y="240"/>
                  </a:lnTo>
                  <a:lnTo>
                    <a:pt x="27" y="213"/>
                  </a:lnTo>
                  <a:lnTo>
                    <a:pt x="200" y="213"/>
                  </a:lnTo>
                  <a:lnTo>
                    <a:pt x="200" y="240"/>
                  </a:lnTo>
                  <a:close/>
                  <a:moveTo>
                    <a:pt x="27" y="54"/>
                  </a:moveTo>
                  <a:lnTo>
                    <a:pt x="27" y="54"/>
                  </a:lnTo>
                  <a:lnTo>
                    <a:pt x="94" y="54"/>
                  </a:lnTo>
                  <a:lnTo>
                    <a:pt x="94" y="80"/>
                  </a:lnTo>
                  <a:lnTo>
                    <a:pt x="27" y="80"/>
                  </a:lnTo>
                  <a:lnTo>
                    <a:pt x="27" y="54"/>
                  </a:lnTo>
                  <a:close/>
                  <a:moveTo>
                    <a:pt x="212" y="0"/>
                  </a:moveTo>
                  <a:lnTo>
                    <a:pt x="212" y="0"/>
                  </a:lnTo>
                  <a:lnTo>
                    <a:pt x="93" y="0"/>
                  </a:lnTo>
                  <a:lnTo>
                    <a:pt x="0" y="0"/>
                  </a:lnTo>
                  <a:lnTo>
                    <a:pt x="0" y="267"/>
                  </a:lnTo>
                  <a:lnTo>
                    <a:pt x="225" y="267"/>
                  </a:lnTo>
                  <a:lnTo>
                    <a:pt x="228" y="16"/>
                  </a:lnTo>
                  <a:lnTo>
                    <a:pt x="212"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grpSp>
        <p:nvGrpSpPr>
          <p:cNvPr id="40" name="Group 4">
            <a:extLst>
              <a:ext uri="{FF2B5EF4-FFF2-40B4-BE49-F238E27FC236}">
                <a16:creationId xmlns:a16="http://schemas.microsoft.com/office/drawing/2014/main" id="{C02998A1-354E-4731-B136-BA1E935A1205}"/>
              </a:ext>
              <a:ext uri="{C183D7F6-B498-43B3-948B-1728B52AA6E4}">
                <adec:decorative xmlns:adec="http://schemas.microsoft.com/office/drawing/2017/decorative" val="1"/>
              </a:ext>
            </a:extLst>
          </p:cNvPr>
          <p:cNvGrpSpPr>
            <a:grpSpLocks noChangeAspect="1"/>
          </p:cNvGrpSpPr>
          <p:nvPr/>
        </p:nvGrpSpPr>
        <p:grpSpPr bwMode="auto">
          <a:xfrm>
            <a:off x="623648" y="3436426"/>
            <a:ext cx="450850" cy="450850"/>
            <a:chOff x="3210" y="2515"/>
            <a:chExt cx="284" cy="284"/>
          </a:xfrm>
        </p:grpSpPr>
        <p:sp>
          <p:nvSpPr>
            <p:cNvPr id="41" name="Freeform 5">
              <a:extLst>
                <a:ext uri="{FF2B5EF4-FFF2-40B4-BE49-F238E27FC236}">
                  <a16:creationId xmlns:a16="http://schemas.microsoft.com/office/drawing/2014/main" id="{8DA15051-B8AA-45A8-9239-DE65C9323A74}"/>
                </a:ext>
              </a:extLst>
            </p:cNvPr>
            <p:cNvSpPr>
              <a:spLocks/>
            </p:cNvSpPr>
            <p:nvPr/>
          </p:nvSpPr>
          <p:spPr bwMode="auto">
            <a:xfrm>
              <a:off x="3298" y="2718"/>
              <a:ext cx="109" cy="81"/>
            </a:xfrm>
            <a:custGeom>
              <a:avLst/>
              <a:gdLst>
                <a:gd name="T0" fmla="*/ 147 w 147"/>
                <a:gd name="T1" fmla="*/ 0 h 109"/>
                <a:gd name="T2" fmla="*/ 147 w 147"/>
                <a:gd name="T3" fmla="*/ 0 h 109"/>
                <a:gd name="T4" fmla="*/ 0 w 147"/>
                <a:gd name="T5" fmla="*/ 0 h 109"/>
                <a:gd name="T6" fmla="*/ 5 w 147"/>
                <a:gd name="T7" fmla="*/ 19 h 109"/>
                <a:gd name="T8" fmla="*/ 13 w 147"/>
                <a:gd name="T9" fmla="*/ 43 h 109"/>
                <a:gd name="T10" fmla="*/ 24 w 147"/>
                <a:gd name="T11" fmla="*/ 67 h 109"/>
                <a:gd name="T12" fmla="*/ 38 w 147"/>
                <a:gd name="T13" fmla="*/ 88 h 109"/>
                <a:gd name="T14" fmla="*/ 54 w 147"/>
                <a:gd name="T15" fmla="*/ 103 h 109"/>
                <a:gd name="T16" fmla="*/ 74 w 147"/>
                <a:gd name="T17" fmla="*/ 109 h 109"/>
                <a:gd name="T18" fmla="*/ 93 w 147"/>
                <a:gd name="T19" fmla="*/ 103 h 109"/>
                <a:gd name="T20" fmla="*/ 110 w 147"/>
                <a:gd name="T21" fmla="*/ 88 h 109"/>
                <a:gd name="T22" fmla="*/ 124 w 147"/>
                <a:gd name="T23" fmla="*/ 67 h 109"/>
                <a:gd name="T24" fmla="*/ 134 w 147"/>
                <a:gd name="T25" fmla="*/ 43 h 109"/>
                <a:gd name="T26" fmla="*/ 142 w 147"/>
                <a:gd name="T27" fmla="*/ 19 h 109"/>
                <a:gd name="T28" fmla="*/ 147 w 147"/>
                <a:gd name="T2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7" h="109">
                  <a:moveTo>
                    <a:pt x="147" y="0"/>
                  </a:moveTo>
                  <a:lnTo>
                    <a:pt x="147" y="0"/>
                  </a:lnTo>
                  <a:lnTo>
                    <a:pt x="0" y="0"/>
                  </a:lnTo>
                  <a:cubicBezTo>
                    <a:pt x="2" y="5"/>
                    <a:pt x="3" y="12"/>
                    <a:pt x="5" y="19"/>
                  </a:cubicBezTo>
                  <a:cubicBezTo>
                    <a:pt x="7" y="27"/>
                    <a:pt x="10" y="35"/>
                    <a:pt x="13" y="43"/>
                  </a:cubicBezTo>
                  <a:cubicBezTo>
                    <a:pt x="16" y="51"/>
                    <a:pt x="20" y="59"/>
                    <a:pt x="24" y="67"/>
                  </a:cubicBezTo>
                  <a:cubicBezTo>
                    <a:pt x="28" y="75"/>
                    <a:pt x="33" y="82"/>
                    <a:pt x="38" y="88"/>
                  </a:cubicBezTo>
                  <a:cubicBezTo>
                    <a:pt x="43" y="94"/>
                    <a:pt x="48" y="99"/>
                    <a:pt x="54" y="103"/>
                  </a:cubicBezTo>
                  <a:cubicBezTo>
                    <a:pt x="60" y="107"/>
                    <a:pt x="67" y="109"/>
                    <a:pt x="74" y="109"/>
                  </a:cubicBezTo>
                  <a:cubicBezTo>
                    <a:pt x="81" y="109"/>
                    <a:pt x="87" y="107"/>
                    <a:pt x="93" y="103"/>
                  </a:cubicBezTo>
                  <a:cubicBezTo>
                    <a:pt x="99" y="99"/>
                    <a:pt x="105" y="94"/>
                    <a:pt x="110" y="88"/>
                  </a:cubicBezTo>
                  <a:cubicBezTo>
                    <a:pt x="115" y="82"/>
                    <a:pt x="120" y="75"/>
                    <a:pt x="124" y="67"/>
                  </a:cubicBezTo>
                  <a:cubicBezTo>
                    <a:pt x="128" y="59"/>
                    <a:pt x="131" y="51"/>
                    <a:pt x="134" y="43"/>
                  </a:cubicBezTo>
                  <a:cubicBezTo>
                    <a:pt x="138" y="35"/>
                    <a:pt x="140" y="27"/>
                    <a:pt x="142" y="19"/>
                  </a:cubicBezTo>
                  <a:cubicBezTo>
                    <a:pt x="144" y="12"/>
                    <a:pt x="146" y="5"/>
                    <a:pt x="147"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2" name="Freeform 6">
              <a:extLst>
                <a:ext uri="{FF2B5EF4-FFF2-40B4-BE49-F238E27FC236}">
                  <a16:creationId xmlns:a16="http://schemas.microsoft.com/office/drawing/2014/main" id="{554D585A-4C1D-47EE-9AF0-C97DA69ED75F}"/>
                </a:ext>
              </a:extLst>
            </p:cNvPr>
            <p:cNvSpPr>
              <a:spLocks/>
            </p:cNvSpPr>
            <p:nvPr/>
          </p:nvSpPr>
          <p:spPr bwMode="auto">
            <a:xfrm>
              <a:off x="3431" y="2617"/>
              <a:ext cx="63" cy="81"/>
            </a:xfrm>
            <a:custGeom>
              <a:avLst/>
              <a:gdLst>
                <a:gd name="T0" fmla="*/ 0 w 85"/>
                <a:gd name="T1" fmla="*/ 0 h 109"/>
                <a:gd name="T2" fmla="*/ 0 w 85"/>
                <a:gd name="T3" fmla="*/ 0 h 109"/>
                <a:gd name="T4" fmla="*/ 3 w 85"/>
                <a:gd name="T5" fmla="*/ 27 h 109"/>
                <a:gd name="T6" fmla="*/ 4 w 85"/>
                <a:gd name="T7" fmla="*/ 54 h 109"/>
                <a:gd name="T8" fmla="*/ 3 w 85"/>
                <a:gd name="T9" fmla="*/ 81 h 109"/>
                <a:gd name="T10" fmla="*/ 0 w 85"/>
                <a:gd name="T11" fmla="*/ 109 h 109"/>
                <a:gd name="T12" fmla="*/ 78 w 85"/>
                <a:gd name="T13" fmla="*/ 109 h 109"/>
                <a:gd name="T14" fmla="*/ 85 w 85"/>
                <a:gd name="T15" fmla="*/ 54 h 109"/>
                <a:gd name="T16" fmla="*/ 78 w 85"/>
                <a:gd name="T17" fmla="*/ 0 h 109"/>
                <a:gd name="T18" fmla="*/ 0 w 85"/>
                <a:gd name="T1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109">
                  <a:moveTo>
                    <a:pt x="0" y="0"/>
                  </a:moveTo>
                  <a:lnTo>
                    <a:pt x="0" y="0"/>
                  </a:lnTo>
                  <a:cubicBezTo>
                    <a:pt x="1" y="9"/>
                    <a:pt x="2" y="18"/>
                    <a:pt x="3" y="27"/>
                  </a:cubicBezTo>
                  <a:cubicBezTo>
                    <a:pt x="3" y="36"/>
                    <a:pt x="4" y="45"/>
                    <a:pt x="4" y="54"/>
                  </a:cubicBezTo>
                  <a:cubicBezTo>
                    <a:pt x="4" y="63"/>
                    <a:pt x="3" y="73"/>
                    <a:pt x="3" y="81"/>
                  </a:cubicBezTo>
                  <a:cubicBezTo>
                    <a:pt x="2" y="90"/>
                    <a:pt x="1" y="100"/>
                    <a:pt x="0" y="109"/>
                  </a:cubicBezTo>
                  <a:lnTo>
                    <a:pt x="78" y="109"/>
                  </a:lnTo>
                  <a:cubicBezTo>
                    <a:pt x="83" y="91"/>
                    <a:pt x="85" y="73"/>
                    <a:pt x="85" y="54"/>
                  </a:cubicBezTo>
                  <a:cubicBezTo>
                    <a:pt x="85" y="35"/>
                    <a:pt x="83" y="17"/>
                    <a:pt x="78"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3" name="Freeform 7">
              <a:extLst>
                <a:ext uri="{FF2B5EF4-FFF2-40B4-BE49-F238E27FC236}">
                  <a16:creationId xmlns:a16="http://schemas.microsoft.com/office/drawing/2014/main" id="{B026CA79-FFDD-49D7-99AB-39E50D746E0E}"/>
                </a:ext>
              </a:extLst>
            </p:cNvPr>
            <p:cNvSpPr>
              <a:spLocks/>
            </p:cNvSpPr>
            <p:nvPr/>
          </p:nvSpPr>
          <p:spPr bwMode="auto">
            <a:xfrm>
              <a:off x="3399" y="2523"/>
              <a:ext cx="82" cy="74"/>
            </a:xfrm>
            <a:custGeom>
              <a:avLst/>
              <a:gdLst>
                <a:gd name="T0" fmla="*/ 25 w 110"/>
                <a:gd name="T1" fmla="*/ 47 h 99"/>
                <a:gd name="T2" fmla="*/ 25 w 110"/>
                <a:gd name="T3" fmla="*/ 47 h 99"/>
                <a:gd name="T4" fmla="*/ 33 w 110"/>
                <a:gd name="T5" fmla="*/ 73 h 99"/>
                <a:gd name="T6" fmla="*/ 39 w 110"/>
                <a:gd name="T7" fmla="*/ 99 h 99"/>
                <a:gd name="T8" fmla="*/ 110 w 110"/>
                <a:gd name="T9" fmla="*/ 99 h 99"/>
                <a:gd name="T10" fmla="*/ 90 w 110"/>
                <a:gd name="T11" fmla="*/ 66 h 99"/>
                <a:gd name="T12" fmla="*/ 65 w 110"/>
                <a:gd name="T13" fmla="*/ 38 h 99"/>
                <a:gd name="T14" fmla="*/ 34 w 110"/>
                <a:gd name="T15" fmla="*/ 16 h 99"/>
                <a:gd name="T16" fmla="*/ 0 w 110"/>
                <a:gd name="T17" fmla="*/ 0 h 99"/>
                <a:gd name="T18" fmla="*/ 14 w 110"/>
                <a:gd name="T19" fmla="*/ 23 h 99"/>
                <a:gd name="T20" fmla="*/ 25 w 110"/>
                <a:gd name="T21" fmla="*/ 4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 h="99">
                  <a:moveTo>
                    <a:pt x="25" y="47"/>
                  </a:moveTo>
                  <a:lnTo>
                    <a:pt x="25" y="47"/>
                  </a:lnTo>
                  <a:cubicBezTo>
                    <a:pt x="28" y="56"/>
                    <a:pt x="31" y="64"/>
                    <a:pt x="33" y="73"/>
                  </a:cubicBezTo>
                  <a:cubicBezTo>
                    <a:pt x="35" y="81"/>
                    <a:pt x="37" y="90"/>
                    <a:pt x="39" y="99"/>
                  </a:cubicBezTo>
                  <a:lnTo>
                    <a:pt x="110" y="99"/>
                  </a:lnTo>
                  <a:cubicBezTo>
                    <a:pt x="104" y="87"/>
                    <a:pt x="98" y="76"/>
                    <a:pt x="90" y="66"/>
                  </a:cubicBezTo>
                  <a:cubicBezTo>
                    <a:pt x="83" y="56"/>
                    <a:pt x="74" y="47"/>
                    <a:pt x="65" y="38"/>
                  </a:cubicBezTo>
                  <a:cubicBezTo>
                    <a:pt x="55" y="30"/>
                    <a:pt x="45" y="23"/>
                    <a:pt x="34" y="16"/>
                  </a:cubicBezTo>
                  <a:cubicBezTo>
                    <a:pt x="23" y="9"/>
                    <a:pt x="12" y="4"/>
                    <a:pt x="0" y="0"/>
                  </a:cubicBezTo>
                  <a:cubicBezTo>
                    <a:pt x="5" y="7"/>
                    <a:pt x="10" y="15"/>
                    <a:pt x="14" y="23"/>
                  </a:cubicBezTo>
                  <a:cubicBezTo>
                    <a:pt x="18" y="31"/>
                    <a:pt x="22" y="39"/>
                    <a:pt x="25" y="4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4" name="Freeform 8">
              <a:extLst>
                <a:ext uri="{FF2B5EF4-FFF2-40B4-BE49-F238E27FC236}">
                  <a16:creationId xmlns:a16="http://schemas.microsoft.com/office/drawing/2014/main" id="{748634D9-B9E1-4061-A036-0663D0698B62}"/>
                </a:ext>
              </a:extLst>
            </p:cNvPr>
            <p:cNvSpPr>
              <a:spLocks/>
            </p:cNvSpPr>
            <p:nvPr/>
          </p:nvSpPr>
          <p:spPr bwMode="auto">
            <a:xfrm>
              <a:off x="3292" y="2617"/>
              <a:ext cx="122" cy="81"/>
            </a:xfrm>
            <a:custGeom>
              <a:avLst/>
              <a:gdLst>
                <a:gd name="T0" fmla="*/ 4 w 164"/>
                <a:gd name="T1" fmla="*/ 0 h 109"/>
                <a:gd name="T2" fmla="*/ 4 w 164"/>
                <a:gd name="T3" fmla="*/ 0 h 109"/>
                <a:gd name="T4" fmla="*/ 1 w 164"/>
                <a:gd name="T5" fmla="*/ 27 h 109"/>
                <a:gd name="T6" fmla="*/ 0 w 164"/>
                <a:gd name="T7" fmla="*/ 54 h 109"/>
                <a:gd name="T8" fmla="*/ 1 w 164"/>
                <a:gd name="T9" fmla="*/ 81 h 109"/>
                <a:gd name="T10" fmla="*/ 4 w 164"/>
                <a:gd name="T11" fmla="*/ 109 h 109"/>
                <a:gd name="T12" fmla="*/ 160 w 164"/>
                <a:gd name="T13" fmla="*/ 109 h 109"/>
                <a:gd name="T14" fmla="*/ 163 w 164"/>
                <a:gd name="T15" fmla="*/ 81 h 109"/>
                <a:gd name="T16" fmla="*/ 164 w 164"/>
                <a:gd name="T17" fmla="*/ 54 h 109"/>
                <a:gd name="T18" fmla="*/ 163 w 164"/>
                <a:gd name="T19" fmla="*/ 27 h 109"/>
                <a:gd name="T20" fmla="*/ 160 w 164"/>
                <a:gd name="T21" fmla="*/ 0 h 109"/>
                <a:gd name="T22" fmla="*/ 4 w 164"/>
                <a:gd name="T23"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09">
                  <a:moveTo>
                    <a:pt x="4" y="0"/>
                  </a:moveTo>
                  <a:lnTo>
                    <a:pt x="4" y="0"/>
                  </a:lnTo>
                  <a:cubicBezTo>
                    <a:pt x="3" y="9"/>
                    <a:pt x="2" y="18"/>
                    <a:pt x="1" y="27"/>
                  </a:cubicBezTo>
                  <a:cubicBezTo>
                    <a:pt x="0" y="36"/>
                    <a:pt x="0" y="45"/>
                    <a:pt x="0" y="54"/>
                  </a:cubicBezTo>
                  <a:cubicBezTo>
                    <a:pt x="0" y="63"/>
                    <a:pt x="0" y="73"/>
                    <a:pt x="1" y="81"/>
                  </a:cubicBezTo>
                  <a:cubicBezTo>
                    <a:pt x="2" y="90"/>
                    <a:pt x="3" y="100"/>
                    <a:pt x="4" y="109"/>
                  </a:cubicBezTo>
                  <a:lnTo>
                    <a:pt x="160" y="109"/>
                  </a:lnTo>
                  <a:cubicBezTo>
                    <a:pt x="161" y="100"/>
                    <a:pt x="162" y="90"/>
                    <a:pt x="163" y="81"/>
                  </a:cubicBezTo>
                  <a:cubicBezTo>
                    <a:pt x="163" y="73"/>
                    <a:pt x="164" y="63"/>
                    <a:pt x="164" y="54"/>
                  </a:cubicBezTo>
                  <a:cubicBezTo>
                    <a:pt x="164" y="45"/>
                    <a:pt x="163" y="36"/>
                    <a:pt x="163" y="27"/>
                  </a:cubicBezTo>
                  <a:cubicBezTo>
                    <a:pt x="162" y="18"/>
                    <a:pt x="161" y="9"/>
                    <a:pt x="160" y="0"/>
                  </a:cubicBezTo>
                  <a:lnTo>
                    <a:pt x="4"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5" name="Freeform 9">
              <a:extLst>
                <a:ext uri="{FF2B5EF4-FFF2-40B4-BE49-F238E27FC236}">
                  <a16:creationId xmlns:a16="http://schemas.microsoft.com/office/drawing/2014/main" id="{7847C009-1CA6-400F-BE7A-5C2189BCF378}"/>
                </a:ext>
              </a:extLst>
            </p:cNvPr>
            <p:cNvSpPr>
              <a:spLocks/>
            </p:cNvSpPr>
            <p:nvPr/>
          </p:nvSpPr>
          <p:spPr bwMode="auto">
            <a:xfrm>
              <a:off x="3297" y="2515"/>
              <a:ext cx="110" cy="82"/>
            </a:xfrm>
            <a:custGeom>
              <a:avLst/>
              <a:gdLst>
                <a:gd name="T0" fmla="*/ 24 w 147"/>
                <a:gd name="T1" fmla="*/ 42 h 109"/>
                <a:gd name="T2" fmla="*/ 24 w 147"/>
                <a:gd name="T3" fmla="*/ 42 h 109"/>
                <a:gd name="T4" fmla="*/ 38 w 147"/>
                <a:gd name="T5" fmla="*/ 20 h 109"/>
                <a:gd name="T6" fmla="*/ 54 w 147"/>
                <a:gd name="T7" fmla="*/ 5 h 109"/>
                <a:gd name="T8" fmla="*/ 74 w 147"/>
                <a:gd name="T9" fmla="*/ 0 h 109"/>
                <a:gd name="T10" fmla="*/ 93 w 147"/>
                <a:gd name="T11" fmla="*/ 5 h 109"/>
                <a:gd name="T12" fmla="*/ 110 w 147"/>
                <a:gd name="T13" fmla="*/ 20 h 109"/>
                <a:gd name="T14" fmla="*/ 124 w 147"/>
                <a:gd name="T15" fmla="*/ 42 h 109"/>
                <a:gd name="T16" fmla="*/ 134 w 147"/>
                <a:gd name="T17" fmla="*/ 66 h 109"/>
                <a:gd name="T18" fmla="*/ 142 w 147"/>
                <a:gd name="T19" fmla="*/ 89 h 109"/>
                <a:gd name="T20" fmla="*/ 147 w 147"/>
                <a:gd name="T21" fmla="*/ 109 h 109"/>
                <a:gd name="T22" fmla="*/ 0 w 147"/>
                <a:gd name="T23" fmla="*/ 109 h 109"/>
                <a:gd name="T24" fmla="*/ 5 w 147"/>
                <a:gd name="T25" fmla="*/ 89 h 109"/>
                <a:gd name="T26" fmla="*/ 13 w 147"/>
                <a:gd name="T27" fmla="*/ 66 h 109"/>
                <a:gd name="T28" fmla="*/ 24 w 147"/>
                <a:gd name="T29" fmla="*/ 42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7" h="109">
                  <a:moveTo>
                    <a:pt x="24" y="42"/>
                  </a:moveTo>
                  <a:lnTo>
                    <a:pt x="24" y="42"/>
                  </a:lnTo>
                  <a:cubicBezTo>
                    <a:pt x="28" y="34"/>
                    <a:pt x="33" y="27"/>
                    <a:pt x="38" y="20"/>
                  </a:cubicBezTo>
                  <a:cubicBezTo>
                    <a:pt x="43" y="14"/>
                    <a:pt x="48" y="9"/>
                    <a:pt x="54" y="5"/>
                  </a:cubicBezTo>
                  <a:cubicBezTo>
                    <a:pt x="60" y="2"/>
                    <a:pt x="67" y="0"/>
                    <a:pt x="74" y="0"/>
                  </a:cubicBezTo>
                  <a:cubicBezTo>
                    <a:pt x="81" y="0"/>
                    <a:pt x="87" y="2"/>
                    <a:pt x="93" y="5"/>
                  </a:cubicBezTo>
                  <a:cubicBezTo>
                    <a:pt x="99" y="9"/>
                    <a:pt x="105" y="14"/>
                    <a:pt x="110" y="20"/>
                  </a:cubicBezTo>
                  <a:cubicBezTo>
                    <a:pt x="115" y="27"/>
                    <a:pt x="120" y="34"/>
                    <a:pt x="124" y="42"/>
                  </a:cubicBezTo>
                  <a:cubicBezTo>
                    <a:pt x="128" y="49"/>
                    <a:pt x="131" y="57"/>
                    <a:pt x="134" y="66"/>
                  </a:cubicBezTo>
                  <a:cubicBezTo>
                    <a:pt x="138" y="74"/>
                    <a:pt x="140" y="81"/>
                    <a:pt x="142" y="89"/>
                  </a:cubicBezTo>
                  <a:cubicBezTo>
                    <a:pt x="144" y="96"/>
                    <a:pt x="146" y="103"/>
                    <a:pt x="147" y="109"/>
                  </a:cubicBezTo>
                  <a:lnTo>
                    <a:pt x="0" y="109"/>
                  </a:lnTo>
                  <a:cubicBezTo>
                    <a:pt x="2" y="103"/>
                    <a:pt x="3" y="96"/>
                    <a:pt x="5" y="89"/>
                  </a:cubicBezTo>
                  <a:cubicBezTo>
                    <a:pt x="7" y="81"/>
                    <a:pt x="10" y="74"/>
                    <a:pt x="13" y="66"/>
                  </a:cubicBezTo>
                  <a:cubicBezTo>
                    <a:pt x="16" y="57"/>
                    <a:pt x="20" y="49"/>
                    <a:pt x="24" y="42"/>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6" name="Freeform 10">
              <a:extLst>
                <a:ext uri="{FF2B5EF4-FFF2-40B4-BE49-F238E27FC236}">
                  <a16:creationId xmlns:a16="http://schemas.microsoft.com/office/drawing/2014/main" id="{B9997C83-55F9-4865-A0EB-222B8870A27E}"/>
                </a:ext>
              </a:extLst>
            </p:cNvPr>
            <p:cNvSpPr>
              <a:spLocks/>
            </p:cNvSpPr>
            <p:nvPr/>
          </p:nvSpPr>
          <p:spPr bwMode="auto">
            <a:xfrm>
              <a:off x="3225" y="2523"/>
              <a:ext cx="81" cy="74"/>
            </a:xfrm>
            <a:custGeom>
              <a:avLst/>
              <a:gdLst>
                <a:gd name="T0" fmla="*/ 19 w 110"/>
                <a:gd name="T1" fmla="*/ 66 h 99"/>
                <a:gd name="T2" fmla="*/ 19 w 110"/>
                <a:gd name="T3" fmla="*/ 66 h 99"/>
                <a:gd name="T4" fmla="*/ 45 w 110"/>
                <a:gd name="T5" fmla="*/ 38 h 99"/>
                <a:gd name="T6" fmla="*/ 75 w 110"/>
                <a:gd name="T7" fmla="*/ 16 h 99"/>
                <a:gd name="T8" fmla="*/ 110 w 110"/>
                <a:gd name="T9" fmla="*/ 0 h 99"/>
                <a:gd name="T10" fmla="*/ 96 w 110"/>
                <a:gd name="T11" fmla="*/ 23 h 99"/>
                <a:gd name="T12" fmla="*/ 85 w 110"/>
                <a:gd name="T13" fmla="*/ 47 h 99"/>
                <a:gd name="T14" fmla="*/ 77 w 110"/>
                <a:gd name="T15" fmla="*/ 73 h 99"/>
                <a:gd name="T16" fmla="*/ 71 w 110"/>
                <a:gd name="T17" fmla="*/ 99 h 99"/>
                <a:gd name="T18" fmla="*/ 0 w 110"/>
                <a:gd name="T19" fmla="*/ 99 h 99"/>
                <a:gd name="T20" fmla="*/ 19 w 110"/>
                <a:gd name="T21" fmla="*/ 6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 h="99">
                  <a:moveTo>
                    <a:pt x="19" y="66"/>
                  </a:moveTo>
                  <a:lnTo>
                    <a:pt x="19" y="66"/>
                  </a:lnTo>
                  <a:cubicBezTo>
                    <a:pt x="27" y="56"/>
                    <a:pt x="36" y="47"/>
                    <a:pt x="45" y="38"/>
                  </a:cubicBezTo>
                  <a:cubicBezTo>
                    <a:pt x="54" y="30"/>
                    <a:pt x="64" y="23"/>
                    <a:pt x="75" y="16"/>
                  </a:cubicBezTo>
                  <a:cubicBezTo>
                    <a:pt x="86" y="9"/>
                    <a:pt x="98" y="4"/>
                    <a:pt x="110" y="0"/>
                  </a:cubicBezTo>
                  <a:cubicBezTo>
                    <a:pt x="104" y="7"/>
                    <a:pt x="100" y="15"/>
                    <a:pt x="96" y="23"/>
                  </a:cubicBezTo>
                  <a:cubicBezTo>
                    <a:pt x="92" y="31"/>
                    <a:pt x="88" y="39"/>
                    <a:pt x="85" y="47"/>
                  </a:cubicBezTo>
                  <a:cubicBezTo>
                    <a:pt x="82" y="56"/>
                    <a:pt x="79" y="64"/>
                    <a:pt x="77" y="73"/>
                  </a:cubicBezTo>
                  <a:cubicBezTo>
                    <a:pt x="74" y="81"/>
                    <a:pt x="72" y="90"/>
                    <a:pt x="71" y="99"/>
                  </a:cubicBezTo>
                  <a:lnTo>
                    <a:pt x="0" y="99"/>
                  </a:lnTo>
                  <a:cubicBezTo>
                    <a:pt x="5" y="87"/>
                    <a:pt x="12" y="76"/>
                    <a:pt x="19" y="66"/>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7" name="Freeform 11">
              <a:extLst>
                <a:ext uri="{FF2B5EF4-FFF2-40B4-BE49-F238E27FC236}">
                  <a16:creationId xmlns:a16="http://schemas.microsoft.com/office/drawing/2014/main" id="{A49946FF-D2D3-49E3-B622-4BA332FA0187}"/>
                </a:ext>
              </a:extLst>
            </p:cNvPr>
            <p:cNvSpPr>
              <a:spLocks/>
            </p:cNvSpPr>
            <p:nvPr/>
          </p:nvSpPr>
          <p:spPr bwMode="auto">
            <a:xfrm>
              <a:off x="3210" y="2617"/>
              <a:ext cx="64" cy="81"/>
            </a:xfrm>
            <a:custGeom>
              <a:avLst/>
              <a:gdLst>
                <a:gd name="T0" fmla="*/ 0 w 85"/>
                <a:gd name="T1" fmla="*/ 54 h 109"/>
                <a:gd name="T2" fmla="*/ 0 w 85"/>
                <a:gd name="T3" fmla="*/ 54 h 109"/>
                <a:gd name="T4" fmla="*/ 8 w 85"/>
                <a:gd name="T5" fmla="*/ 0 h 109"/>
                <a:gd name="T6" fmla="*/ 85 w 85"/>
                <a:gd name="T7" fmla="*/ 0 h 109"/>
                <a:gd name="T8" fmla="*/ 83 w 85"/>
                <a:gd name="T9" fmla="*/ 27 h 109"/>
                <a:gd name="T10" fmla="*/ 82 w 85"/>
                <a:gd name="T11" fmla="*/ 54 h 109"/>
                <a:gd name="T12" fmla="*/ 83 w 85"/>
                <a:gd name="T13" fmla="*/ 81 h 109"/>
                <a:gd name="T14" fmla="*/ 85 w 85"/>
                <a:gd name="T15" fmla="*/ 109 h 109"/>
                <a:gd name="T16" fmla="*/ 8 w 85"/>
                <a:gd name="T17" fmla="*/ 109 h 109"/>
                <a:gd name="T18" fmla="*/ 0 w 85"/>
                <a:gd name="T19" fmla="*/ 5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109">
                  <a:moveTo>
                    <a:pt x="0" y="54"/>
                  </a:moveTo>
                  <a:lnTo>
                    <a:pt x="0" y="54"/>
                  </a:lnTo>
                  <a:cubicBezTo>
                    <a:pt x="0" y="35"/>
                    <a:pt x="3" y="17"/>
                    <a:pt x="8" y="0"/>
                  </a:cubicBezTo>
                  <a:lnTo>
                    <a:pt x="85" y="0"/>
                  </a:lnTo>
                  <a:cubicBezTo>
                    <a:pt x="84" y="9"/>
                    <a:pt x="83" y="18"/>
                    <a:pt x="83" y="27"/>
                  </a:cubicBezTo>
                  <a:cubicBezTo>
                    <a:pt x="82" y="36"/>
                    <a:pt x="82" y="45"/>
                    <a:pt x="82" y="54"/>
                  </a:cubicBezTo>
                  <a:cubicBezTo>
                    <a:pt x="82" y="63"/>
                    <a:pt x="82" y="73"/>
                    <a:pt x="83" y="81"/>
                  </a:cubicBezTo>
                  <a:cubicBezTo>
                    <a:pt x="83" y="90"/>
                    <a:pt x="84" y="100"/>
                    <a:pt x="85" y="109"/>
                  </a:cubicBezTo>
                  <a:lnTo>
                    <a:pt x="8" y="109"/>
                  </a:lnTo>
                  <a:cubicBezTo>
                    <a:pt x="3" y="91"/>
                    <a:pt x="0" y="73"/>
                    <a:pt x="0" y="54"/>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8" name="Freeform 12">
              <a:extLst>
                <a:ext uri="{FF2B5EF4-FFF2-40B4-BE49-F238E27FC236}">
                  <a16:creationId xmlns:a16="http://schemas.microsoft.com/office/drawing/2014/main" id="{D75C9D1E-FA9F-4BDA-970A-DE9F6A496C2D}"/>
                </a:ext>
              </a:extLst>
            </p:cNvPr>
            <p:cNvSpPr>
              <a:spLocks/>
            </p:cNvSpPr>
            <p:nvPr/>
          </p:nvSpPr>
          <p:spPr bwMode="auto">
            <a:xfrm>
              <a:off x="3225" y="2718"/>
              <a:ext cx="81" cy="73"/>
            </a:xfrm>
            <a:custGeom>
              <a:avLst/>
              <a:gdLst>
                <a:gd name="T0" fmla="*/ 75 w 110"/>
                <a:gd name="T1" fmla="*/ 82 h 98"/>
                <a:gd name="T2" fmla="*/ 75 w 110"/>
                <a:gd name="T3" fmla="*/ 82 h 98"/>
                <a:gd name="T4" fmla="*/ 45 w 110"/>
                <a:gd name="T5" fmla="*/ 60 h 98"/>
                <a:gd name="T6" fmla="*/ 19 w 110"/>
                <a:gd name="T7" fmla="*/ 32 h 98"/>
                <a:gd name="T8" fmla="*/ 0 w 110"/>
                <a:gd name="T9" fmla="*/ 0 h 98"/>
                <a:gd name="T10" fmla="*/ 71 w 110"/>
                <a:gd name="T11" fmla="*/ 0 h 98"/>
                <a:gd name="T12" fmla="*/ 77 w 110"/>
                <a:gd name="T13" fmla="*/ 26 h 98"/>
                <a:gd name="T14" fmla="*/ 85 w 110"/>
                <a:gd name="T15" fmla="*/ 51 h 98"/>
                <a:gd name="T16" fmla="*/ 96 w 110"/>
                <a:gd name="T17" fmla="*/ 76 h 98"/>
                <a:gd name="T18" fmla="*/ 110 w 110"/>
                <a:gd name="T19" fmla="*/ 98 h 98"/>
                <a:gd name="T20" fmla="*/ 75 w 110"/>
                <a:gd name="T21" fmla="*/ 8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 h="98">
                  <a:moveTo>
                    <a:pt x="75" y="82"/>
                  </a:moveTo>
                  <a:lnTo>
                    <a:pt x="75" y="82"/>
                  </a:lnTo>
                  <a:cubicBezTo>
                    <a:pt x="64" y="76"/>
                    <a:pt x="54" y="68"/>
                    <a:pt x="45" y="60"/>
                  </a:cubicBezTo>
                  <a:cubicBezTo>
                    <a:pt x="36" y="52"/>
                    <a:pt x="27" y="42"/>
                    <a:pt x="19" y="32"/>
                  </a:cubicBezTo>
                  <a:cubicBezTo>
                    <a:pt x="12" y="22"/>
                    <a:pt x="5" y="11"/>
                    <a:pt x="0" y="0"/>
                  </a:cubicBezTo>
                  <a:lnTo>
                    <a:pt x="71" y="0"/>
                  </a:lnTo>
                  <a:cubicBezTo>
                    <a:pt x="72" y="8"/>
                    <a:pt x="74" y="17"/>
                    <a:pt x="77" y="26"/>
                  </a:cubicBezTo>
                  <a:cubicBezTo>
                    <a:pt x="79" y="34"/>
                    <a:pt x="82" y="43"/>
                    <a:pt x="85" y="51"/>
                  </a:cubicBezTo>
                  <a:cubicBezTo>
                    <a:pt x="88" y="60"/>
                    <a:pt x="92" y="68"/>
                    <a:pt x="96" y="76"/>
                  </a:cubicBezTo>
                  <a:cubicBezTo>
                    <a:pt x="100" y="84"/>
                    <a:pt x="104" y="91"/>
                    <a:pt x="110" y="98"/>
                  </a:cubicBezTo>
                  <a:cubicBezTo>
                    <a:pt x="98" y="94"/>
                    <a:pt x="86" y="89"/>
                    <a:pt x="75" y="82"/>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49" name="Freeform 13">
              <a:extLst>
                <a:ext uri="{FF2B5EF4-FFF2-40B4-BE49-F238E27FC236}">
                  <a16:creationId xmlns:a16="http://schemas.microsoft.com/office/drawing/2014/main" id="{856499A8-B43E-45E5-B007-544E07B35A82}"/>
                </a:ext>
              </a:extLst>
            </p:cNvPr>
            <p:cNvSpPr>
              <a:spLocks/>
            </p:cNvSpPr>
            <p:nvPr/>
          </p:nvSpPr>
          <p:spPr bwMode="auto">
            <a:xfrm>
              <a:off x="3399" y="2718"/>
              <a:ext cx="82" cy="73"/>
            </a:xfrm>
            <a:custGeom>
              <a:avLst/>
              <a:gdLst>
                <a:gd name="T0" fmla="*/ 90 w 110"/>
                <a:gd name="T1" fmla="*/ 32 h 98"/>
                <a:gd name="T2" fmla="*/ 90 w 110"/>
                <a:gd name="T3" fmla="*/ 32 h 98"/>
                <a:gd name="T4" fmla="*/ 65 w 110"/>
                <a:gd name="T5" fmla="*/ 60 h 98"/>
                <a:gd name="T6" fmla="*/ 34 w 110"/>
                <a:gd name="T7" fmla="*/ 82 h 98"/>
                <a:gd name="T8" fmla="*/ 0 w 110"/>
                <a:gd name="T9" fmla="*/ 98 h 98"/>
                <a:gd name="T10" fmla="*/ 14 w 110"/>
                <a:gd name="T11" fmla="*/ 76 h 98"/>
                <a:gd name="T12" fmla="*/ 25 w 110"/>
                <a:gd name="T13" fmla="*/ 51 h 98"/>
                <a:gd name="T14" fmla="*/ 33 w 110"/>
                <a:gd name="T15" fmla="*/ 26 h 98"/>
                <a:gd name="T16" fmla="*/ 39 w 110"/>
                <a:gd name="T17" fmla="*/ 0 h 98"/>
                <a:gd name="T18" fmla="*/ 110 w 110"/>
                <a:gd name="T19" fmla="*/ 0 h 98"/>
                <a:gd name="T20" fmla="*/ 90 w 110"/>
                <a:gd name="T21" fmla="*/ 3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 h="98">
                  <a:moveTo>
                    <a:pt x="90" y="32"/>
                  </a:moveTo>
                  <a:lnTo>
                    <a:pt x="90" y="32"/>
                  </a:lnTo>
                  <a:cubicBezTo>
                    <a:pt x="83" y="42"/>
                    <a:pt x="74" y="52"/>
                    <a:pt x="65" y="60"/>
                  </a:cubicBezTo>
                  <a:cubicBezTo>
                    <a:pt x="55" y="68"/>
                    <a:pt x="45" y="76"/>
                    <a:pt x="34" y="82"/>
                  </a:cubicBezTo>
                  <a:cubicBezTo>
                    <a:pt x="23" y="89"/>
                    <a:pt x="12" y="94"/>
                    <a:pt x="0" y="98"/>
                  </a:cubicBezTo>
                  <a:cubicBezTo>
                    <a:pt x="5" y="91"/>
                    <a:pt x="10" y="84"/>
                    <a:pt x="14" y="76"/>
                  </a:cubicBezTo>
                  <a:cubicBezTo>
                    <a:pt x="18" y="68"/>
                    <a:pt x="22" y="60"/>
                    <a:pt x="25" y="51"/>
                  </a:cubicBezTo>
                  <a:cubicBezTo>
                    <a:pt x="28" y="43"/>
                    <a:pt x="31" y="34"/>
                    <a:pt x="33" y="26"/>
                  </a:cubicBezTo>
                  <a:cubicBezTo>
                    <a:pt x="35" y="17"/>
                    <a:pt x="37" y="8"/>
                    <a:pt x="39" y="0"/>
                  </a:cubicBezTo>
                  <a:lnTo>
                    <a:pt x="110" y="0"/>
                  </a:lnTo>
                  <a:cubicBezTo>
                    <a:pt x="104" y="11"/>
                    <a:pt x="98" y="22"/>
                    <a:pt x="90" y="3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grpSp>
        <p:nvGrpSpPr>
          <p:cNvPr id="50" name="Group 4">
            <a:extLst>
              <a:ext uri="{FF2B5EF4-FFF2-40B4-BE49-F238E27FC236}">
                <a16:creationId xmlns:a16="http://schemas.microsoft.com/office/drawing/2014/main" id="{700E4A78-A7CA-4D43-8179-8734C409DD78}"/>
              </a:ext>
              <a:ext uri="{C183D7F6-B498-43B3-948B-1728B52AA6E4}">
                <adec:decorative xmlns:adec="http://schemas.microsoft.com/office/drawing/2017/decorative" val="1"/>
              </a:ext>
            </a:extLst>
          </p:cNvPr>
          <p:cNvGrpSpPr>
            <a:grpSpLocks noChangeAspect="1"/>
          </p:cNvGrpSpPr>
          <p:nvPr/>
        </p:nvGrpSpPr>
        <p:grpSpPr bwMode="auto">
          <a:xfrm>
            <a:off x="597454" y="5058337"/>
            <a:ext cx="503238" cy="377825"/>
            <a:chOff x="3378" y="2541"/>
            <a:chExt cx="317" cy="238"/>
          </a:xfrm>
        </p:grpSpPr>
        <p:sp>
          <p:nvSpPr>
            <p:cNvPr id="51" name="Freeform 5">
              <a:extLst>
                <a:ext uri="{FF2B5EF4-FFF2-40B4-BE49-F238E27FC236}">
                  <a16:creationId xmlns:a16="http://schemas.microsoft.com/office/drawing/2014/main" id="{2BF25980-ACC1-4D9C-81D3-FF6498A06E03}"/>
                </a:ext>
              </a:extLst>
            </p:cNvPr>
            <p:cNvSpPr>
              <a:spLocks noEditPoints="1"/>
            </p:cNvSpPr>
            <p:nvPr/>
          </p:nvSpPr>
          <p:spPr bwMode="auto">
            <a:xfrm>
              <a:off x="3417" y="2581"/>
              <a:ext cx="239" cy="159"/>
            </a:xfrm>
            <a:custGeom>
              <a:avLst/>
              <a:gdLst>
                <a:gd name="T0" fmla="*/ 106 w 320"/>
                <a:gd name="T1" fmla="*/ 160 h 213"/>
                <a:gd name="T2" fmla="*/ 106 w 320"/>
                <a:gd name="T3" fmla="*/ 160 h 213"/>
                <a:gd name="T4" fmla="*/ 106 w 320"/>
                <a:gd name="T5" fmla="*/ 53 h 213"/>
                <a:gd name="T6" fmla="*/ 213 w 320"/>
                <a:gd name="T7" fmla="*/ 106 h 213"/>
                <a:gd name="T8" fmla="*/ 106 w 320"/>
                <a:gd name="T9" fmla="*/ 160 h 213"/>
                <a:gd name="T10" fmla="*/ 320 w 320"/>
                <a:gd name="T11" fmla="*/ 0 h 213"/>
                <a:gd name="T12" fmla="*/ 320 w 320"/>
                <a:gd name="T13" fmla="*/ 0 h 213"/>
                <a:gd name="T14" fmla="*/ 0 w 320"/>
                <a:gd name="T15" fmla="*/ 0 h 213"/>
                <a:gd name="T16" fmla="*/ 0 w 320"/>
                <a:gd name="T17" fmla="*/ 213 h 213"/>
                <a:gd name="T18" fmla="*/ 320 w 320"/>
                <a:gd name="T19" fmla="*/ 213 h 213"/>
                <a:gd name="T20" fmla="*/ 320 w 320"/>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213">
                  <a:moveTo>
                    <a:pt x="106" y="160"/>
                  </a:moveTo>
                  <a:lnTo>
                    <a:pt x="106" y="160"/>
                  </a:lnTo>
                  <a:lnTo>
                    <a:pt x="106" y="53"/>
                  </a:lnTo>
                  <a:lnTo>
                    <a:pt x="213" y="106"/>
                  </a:lnTo>
                  <a:lnTo>
                    <a:pt x="106" y="160"/>
                  </a:lnTo>
                  <a:close/>
                  <a:moveTo>
                    <a:pt x="320" y="0"/>
                  </a:moveTo>
                  <a:lnTo>
                    <a:pt x="320" y="0"/>
                  </a:lnTo>
                  <a:lnTo>
                    <a:pt x="0" y="0"/>
                  </a:lnTo>
                  <a:lnTo>
                    <a:pt x="0" y="213"/>
                  </a:lnTo>
                  <a:lnTo>
                    <a:pt x="320" y="213"/>
                  </a:lnTo>
                  <a:lnTo>
                    <a:pt x="32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2" name="Freeform 6">
              <a:extLst>
                <a:ext uri="{FF2B5EF4-FFF2-40B4-BE49-F238E27FC236}">
                  <a16:creationId xmlns:a16="http://schemas.microsoft.com/office/drawing/2014/main" id="{4F4125CF-2E3B-4181-9417-C466E41DB3FE}"/>
                </a:ext>
              </a:extLst>
            </p:cNvPr>
            <p:cNvSpPr>
              <a:spLocks noEditPoints="1"/>
            </p:cNvSpPr>
            <p:nvPr/>
          </p:nvSpPr>
          <p:spPr bwMode="auto">
            <a:xfrm>
              <a:off x="3378" y="2541"/>
              <a:ext cx="317" cy="238"/>
            </a:xfrm>
            <a:custGeom>
              <a:avLst/>
              <a:gdLst>
                <a:gd name="T0" fmla="*/ 0 w 426"/>
                <a:gd name="T1" fmla="*/ 320 h 320"/>
                <a:gd name="T2" fmla="*/ 0 w 426"/>
                <a:gd name="T3" fmla="*/ 320 h 320"/>
                <a:gd name="T4" fmla="*/ 426 w 426"/>
                <a:gd name="T5" fmla="*/ 320 h 320"/>
                <a:gd name="T6" fmla="*/ 426 w 426"/>
                <a:gd name="T7" fmla="*/ 0 h 320"/>
                <a:gd name="T8" fmla="*/ 0 w 426"/>
                <a:gd name="T9" fmla="*/ 0 h 320"/>
                <a:gd name="T10" fmla="*/ 0 w 426"/>
                <a:gd name="T11" fmla="*/ 320 h 320"/>
                <a:gd name="T12" fmla="*/ 26 w 426"/>
                <a:gd name="T13" fmla="*/ 27 h 320"/>
                <a:gd name="T14" fmla="*/ 26 w 426"/>
                <a:gd name="T15" fmla="*/ 27 h 320"/>
                <a:gd name="T16" fmla="*/ 400 w 426"/>
                <a:gd name="T17" fmla="*/ 27 h 320"/>
                <a:gd name="T18" fmla="*/ 400 w 426"/>
                <a:gd name="T19" fmla="*/ 294 h 320"/>
                <a:gd name="T20" fmla="*/ 26 w 426"/>
                <a:gd name="T21" fmla="*/ 294 h 320"/>
                <a:gd name="T22" fmla="*/ 26 w 426"/>
                <a:gd name="T23" fmla="*/ 27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320">
                  <a:moveTo>
                    <a:pt x="0" y="320"/>
                  </a:moveTo>
                  <a:lnTo>
                    <a:pt x="0" y="320"/>
                  </a:lnTo>
                  <a:lnTo>
                    <a:pt x="426" y="320"/>
                  </a:lnTo>
                  <a:lnTo>
                    <a:pt x="426" y="0"/>
                  </a:lnTo>
                  <a:lnTo>
                    <a:pt x="0" y="0"/>
                  </a:lnTo>
                  <a:lnTo>
                    <a:pt x="0" y="320"/>
                  </a:lnTo>
                  <a:close/>
                  <a:moveTo>
                    <a:pt x="26" y="27"/>
                  </a:moveTo>
                  <a:lnTo>
                    <a:pt x="26" y="27"/>
                  </a:lnTo>
                  <a:lnTo>
                    <a:pt x="400" y="27"/>
                  </a:lnTo>
                  <a:lnTo>
                    <a:pt x="400" y="294"/>
                  </a:lnTo>
                  <a:lnTo>
                    <a:pt x="26" y="294"/>
                  </a:lnTo>
                  <a:lnTo>
                    <a:pt x="26" y="2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spTree>
    <p:extLst>
      <p:ext uri="{BB962C8B-B14F-4D97-AF65-F5344CB8AC3E}">
        <p14:creationId xmlns:p14="http://schemas.microsoft.com/office/powerpoint/2010/main" val="1519306014"/>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E588A-D812-48AE-9000-662662352FF9}"/>
              </a:ext>
            </a:extLst>
          </p:cNvPr>
          <p:cNvSpPr>
            <a:spLocks noGrp="1"/>
          </p:cNvSpPr>
          <p:nvPr>
            <p:ph type="title"/>
          </p:nvPr>
        </p:nvSpPr>
        <p:spPr/>
        <p:txBody>
          <a:bodyPr/>
          <a:lstStyle/>
          <a:p>
            <a:r>
              <a:rPr lang="en-GB" dirty="0"/>
              <a:t>Physical security</a:t>
            </a:r>
            <a:endParaRPr lang="en-US" dirty="0"/>
          </a:p>
        </p:txBody>
      </p:sp>
      <p:pic>
        <p:nvPicPr>
          <p:cNvPr id="22" name="Picture Placeholder 21">
            <a:extLst>
              <a:ext uri="{FF2B5EF4-FFF2-40B4-BE49-F238E27FC236}">
                <a16:creationId xmlns:a16="http://schemas.microsoft.com/office/drawing/2014/main" id="{EB367E91-DC20-4C09-9656-088E6C2C0A77}"/>
              </a:ext>
              <a:ext uri="{C183D7F6-B498-43B3-948B-1728B52AA6E4}">
                <adec:decorative xmlns:adec="http://schemas.microsoft.com/office/drawing/2017/decorative" val="1"/>
              </a:ext>
            </a:extLst>
          </p:cNvPr>
          <p:cNvPicPr>
            <a:picLocks noGrp="1" noChangeAspect="1"/>
          </p:cNvPicPr>
          <p:nvPr>
            <p:ph type="pic" sz="quarter" idx="4294967295"/>
          </p:nvPr>
        </p:nvPicPr>
        <p:blipFill rotWithShape="1">
          <a:blip r:embed="rId3" cstate="print">
            <a:extLst>
              <a:ext uri="{28A0092B-C50C-407E-A947-70E740481C1C}">
                <a14:useLocalDpi xmlns:a14="http://schemas.microsoft.com/office/drawing/2010/main" val="0"/>
              </a:ext>
            </a:extLst>
          </a:blip>
          <a:srcRect/>
          <a:stretch/>
        </p:blipFill>
        <p:spPr>
          <a:xfrm>
            <a:off x="5334000" y="0"/>
            <a:ext cx="6858000" cy="6858000"/>
          </a:xfrm>
        </p:spPr>
      </p:pic>
      <p:sp>
        <p:nvSpPr>
          <p:cNvPr id="4" name="Rectangle 3">
            <a:extLst>
              <a:ext uri="{FF2B5EF4-FFF2-40B4-BE49-F238E27FC236}">
                <a16:creationId xmlns:a16="http://schemas.microsoft.com/office/drawing/2014/main" id="{285887D4-083E-4F88-87F8-5C155C870E5F}"/>
              </a:ext>
            </a:extLst>
          </p:cNvPr>
          <p:cNvSpPr/>
          <p:nvPr/>
        </p:nvSpPr>
        <p:spPr>
          <a:xfrm>
            <a:off x="1426631" y="1977489"/>
            <a:ext cx="3467190" cy="584775"/>
          </a:xfrm>
          <a:prstGeom prst="rect">
            <a:avLst/>
          </a:prstGeom>
        </p:spPr>
        <p:txBody>
          <a:bodyPr wrap="square" lIns="0">
            <a:spAutoFit/>
          </a:bodyPr>
          <a:lstStyle/>
          <a:p>
            <a:r>
              <a:rPr lang="en-US" sz="1600" dirty="0">
                <a:solidFill>
                  <a:srgbClr val="171717"/>
                </a:solidFill>
                <a:latin typeface="Segoe UI" panose="020B0502040204020203" pitchFamily="34" charset="0"/>
              </a:rPr>
              <a:t>Security isn’t just software, it’s physical too. </a:t>
            </a:r>
            <a:endParaRPr lang="en-US" sz="1600" dirty="0"/>
          </a:p>
        </p:txBody>
      </p:sp>
      <p:sp>
        <p:nvSpPr>
          <p:cNvPr id="6" name="Rectangle 5">
            <a:extLst>
              <a:ext uri="{FF2B5EF4-FFF2-40B4-BE49-F238E27FC236}">
                <a16:creationId xmlns:a16="http://schemas.microsoft.com/office/drawing/2014/main" id="{FE29BF37-F8ED-4144-B428-E22FBC44CC90}"/>
              </a:ext>
            </a:extLst>
          </p:cNvPr>
          <p:cNvSpPr/>
          <p:nvPr/>
        </p:nvSpPr>
        <p:spPr>
          <a:xfrm>
            <a:off x="1426631" y="3050079"/>
            <a:ext cx="3562348" cy="584775"/>
          </a:xfrm>
          <a:prstGeom prst="rect">
            <a:avLst/>
          </a:prstGeom>
        </p:spPr>
        <p:txBody>
          <a:bodyPr wrap="square" lIns="0">
            <a:spAutoFit/>
          </a:bodyPr>
          <a:lstStyle/>
          <a:p>
            <a:r>
              <a:rPr lang="en-US" sz="1600" dirty="0">
                <a:solidFill>
                  <a:srgbClr val="171717"/>
                </a:solidFill>
                <a:latin typeface="Segoe UI" panose="020B0502040204020203" pitchFamily="34" charset="0"/>
              </a:rPr>
              <a:t>Assess where you deploy your devices and understand the risks.</a:t>
            </a:r>
          </a:p>
        </p:txBody>
      </p:sp>
      <p:sp>
        <p:nvSpPr>
          <p:cNvPr id="14" name="TextBox 13">
            <a:extLst>
              <a:ext uri="{FF2B5EF4-FFF2-40B4-BE49-F238E27FC236}">
                <a16:creationId xmlns:a16="http://schemas.microsoft.com/office/drawing/2014/main" id="{1B9F8961-3159-4D57-91B2-3D4E06E8464B}"/>
              </a:ext>
            </a:extLst>
          </p:cNvPr>
          <p:cNvSpPr txBox="1"/>
          <p:nvPr/>
        </p:nvSpPr>
        <p:spPr>
          <a:xfrm>
            <a:off x="1426632" y="4142207"/>
            <a:ext cx="3562348" cy="584775"/>
          </a:xfrm>
          <a:prstGeom prst="rect">
            <a:avLst/>
          </a:prstGeom>
          <a:noFill/>
        </p:spPr>
        <p:txBody>
          <a:bodyPr wrap="square" lIns="0">
            <a:spAutoFit/>
          </a:bodyPr>
          <a:lstStyle/>
          <a:p>
            <a:r>
              <a:rPr lang="en-US" sz="1600" dirty="0">
                <a:solidFill>
                  <a:srgbClr val="171717"/>
                </a:solidFill>
                <a:latin typeface="Segoe UI" panose="020B0502040204020203" pitchFamily="34" charset="0"/>
              </a:rPr>
              <a:t>Deploy physical locks, disable ports, install in locked cabinets, etc.</a:t>
            </a:r>
          </a:p>
        </p:txBody>
      </p:sp>
      <p:sp>
        <p:nvSpPr>
          <p:cNvPr id="25" name="Freeform 5">
            <a:extLst>
              <a:ext uri="{FF2B5EF4-FFF2-40B4-BE49-F238E27FC236}">
                <a16:creationId xmlns:a16="http://schemas.microsoft.com/office/drawing/2014/main" id="{D3595ED5-DA5E-497A-A649-7D936F5834F3}"/>
              </a:ext>
              <a:ext uri="{C183D7F6-B498-43B3-948B-1728B52AA6E4}">
                <adec:decorative xmlns:adec="http://schemas.microsoft.com/office/drawing/2017/decorative" val="1"/>
              </a:ext>
            </a:extLst>
          </p:cNvPr>
          <p:cNvSpPr>
            <a:spLocks noEditPoints="1"/>
          </p:cNvSpPr>
          <p:nvPr/>
        </p:nvSpPr>
        <p:spPr bwMode="auto">
          <a:xfrm>
            <a:off x="600630" y="1996034"/>
            <a:ext cx="461962" cy="547687"/>
          </a:xfrm>
          <a:custGeom>
            <a:avLst/>
            <a:gdLst>
              <a:gd name="T0" fmla="*/ 321 w 391"/>
              <a:gd name="T1" fmla="*/ 209 h 463"/>
              <a:gd name="T2" fmla="*/ 195 w 391"/>
              <a:gd name="T3" fmla="*/ 133 h 463"/>
              <a:gd name="T4" fmla="*/ 113 w 391"/>
              <a:gd name="T5" fmla="*/ 155 h 463"/>
              <a:gd name="T6" fmla="*/ 81 w 391"/>
              <a:gd name="T7" fmla="*/ 184 h 463"/>
              <a:gd name="T8" fmla="*/ 70 w 391"/>
              <a:gd name="T9" fmla="*/ 165 h 463"/>
              <a:gd name="T10" fmla="*/ 159 w 391"/>
              <a:gd name="T11" fmla="*/ 111 h 463"/>
              <a:gd name="T12" fmla="*/ 276 w 391"/>
              <a:gd name="T13" fmla="*/ 129 h 463"/>
              <a:gd name="T14" fmla="*/ 334 w 391"/>
              <a:gd name="T15" fmla="*/ 196 h 463"/>
              <a:gd name="T16" fmla="*/ 299 w 391"/>
              <a:gd name="T17" fmla="*/ 293 h 463"/>
              <a:gd name="T18" fmla="*/ 271 w 391"/>
              <a:gd name="T19" fmla="*/ 371 h 463"/>
              <a:gd name="T20" fmla="*/ 237 w 391"/>
              <a:gd name="T21" fmla="*/ 410 h 463"/>
              <a:gd name="T22" fmla="*/ 221 w 391"/>
              <a:gd name="T23" fmla="*/ 398 h 463"/>
              <a:gd name="T24" fmla="*/ 245 w 391"/>
              <a:gd name="T25" fmla="*/ 364 h 463"/>
              <a:gd name="T26" fmla="*/ 275 w 391"/>
              <a:gd name="T27" fmla="*/ 269 h 463"/>
              <a:gd name="T28" fmla="*/ 227 w 391"/>
              <a:gd name="T29" fmla="*/ 191 h 463"/>
              <a:gd name="T30" fmla="*/ 146 w 391"/>
              <a:gd name="T31" fmla="*/ 193 h 463"/>
              <a:gd name="T32" fmla="*/ 113 w 391"/>
              <a:gd name="T33" fmla="*/ 237 h 463"/>
              <a:gd name="T34" fmla="*/ 60 w 391"/>
              <a:gd name="T35" fmla="*/ 284 h 463"/>
              <a:gd name="T36" fmla="*/ 47 w 391"/>
              <a:gd name="T37" fmla="*/ 281 h 463"/>
              <a:gd name="T38" fmla="*/ 53 w 391"/>
              <a:gd name="T39" fmla="*/ 260 h 463"/>
              <a:gd name="T40" fmla="*/ 95 w 391"/>
              <a:gd name="T41" fmla="*/ 218 h 463"/>
              <a:gd name="T42" fmla="*/ 134 w 391"/>
              <a:gd name="T43" fmla="*/ 171 h 463"/>
              <a:gd name="T44" fmla="*/ 224 w 391"/>
              <a:gd name="T45" fmla="*/ 163 h 463"/>
              <a:gd name="T46" fmla="*/ 286 w 391"/>
              <a:gd name="T47" fmla="*/ 216 h 463"/>
              <a:gd name="T48" fmla="*/ 299 w 391"/>
              <a:gd name="T49" fmla="*/ 293 h 463"/>
              <a:gd name="T50" fmla="*/ 182 w 391"/>
              <a:gd name="T51" fmla="*/ 395 h 463"/>
              <a:gd name="T52" fmla="*/ 157 w 391"/>
              <a:gd name="T53" fmla="*/ 411 h 463"/>
              <a:gd name="T54" fmla="*/ 150 w 391"/>
              <a:gd name="T55" fmla="*/ 388 h 463"/>
              <a:gd name="T56" fmla="*/ 196 w 391"/>
              <a:gd name="T57" fmla="*/ 337 h 463"/>
              <a:gd name="T58" fmla="*/ 221 w 391"/>
              <a:gd name="T59" fmla="*/ 275 h 463"/>
              <a:gd name="T60" fmla="*/ 202 w 391"/>
              <a:gd name="T61" fmla="*/ 237 h 463"/>
              <a:gd name="T62" fmla="*/ 159 w 391"/>
              <a:gd name="T63" fmla="*/ 246 h 463"/>
              <a:gd name="T64" fmla="*/ 135 w 391"/>
              <a:gd name="T65" fmla="*/ 291 h 463"/>
              <a:gd name="T66" fmla="*/ 86 w 391"/>
              <a:gd name="T67" fmla="*/ 334 h 463"/>
              <a:gd name="T68" fmla="*/ 69 w 391"/>
              <a:gd name="T69" fmla="*/ 323 h 463"/>
              <a:gd name="T70" fmla="*/ 101 w 391"/>
              <a:gd name="T71" fmla="*/ 294 h 463"/>
              <a:gd name="T72" fmla="*/ 141 w 391"/>
              <a:gd name="T73" fmla="*/ 228 h 463"/>
              <a:gd name="T74" fmla="*/ 231 w 391"/>
              <a:gd name="T75" fmla="*/ 226 h 463"/>
              <a:gd name="T76" fmla="*/ 232 w 391"/>
              <a:gd name="T77" fmla="*/ 323 h 463"/>
              <a:gd name="T78" fmla="*/ 117 w 391"/>
              <a:gd name="T79" fmla="*/ 383 h 463"/>
              <a:gd name="T80" fmla="*/ 89 w 391"/>
              <a:gd name="T81" fmla="*/ 385 h 463"/>
              <a:gd name="T82" fmla="*/ 93 w 391"/>
              <a:gd name="T83" fmla="*/ 365 h 463"/>
              <a:gd name="T84" fmla="*/ 159 w 391"/>
              <a:gd name="T85" fmla="*/ 299 h 463"/>
              <a:gd name="T86" fmla="*/ 183 w 391"/>
              <a:gd name="T87" fmla="*/ 260 h 463"/>
              <a:gd name="T88" fmla="*/ 191 w 391"/>
              <a:gd name="T89" fmla="*/ 292 h 463"/>
              <a:gd name="T90" fmla="*/ 139 w 391"/>
              <a:gd name="T91" fmla="*/ 366 h 463"/>
              <a:gd name="T92" fmla="*/ 100 w 391"/>
              <a:gd name="T93" fmla="*/ 80 h 463"/>
              <a:gd name="T94" fmla="*/ 161 w 391"/>
              <a:gd name="T95" fmla="*/ 61 h 463"/>
              <a:gd name="T96" fmla="*/ 217 w 391"/>
              <a:gd name="T97" fmla="*/ 58 h 463"/>
              <a:gd name="T98" fmla="*/ 301 w 391"/>
              <a:gd name="T99" fmla="*/ 85 h 463"/>
              <a:gd name="T100" fmla="*/ 296 w 391"/>
              <a:gd name="T101" fmla="*/ 109 h 463"/>
              <a:gd name="T102" fmla="*/ 195 w 391"/>
              <a:gd name="T103" fmla="*/ 83 h 463"/>
              <a:gd name="T104" fmla="*/ 109 w 391"/>
              <a:gd name="T105" fmla="*/ 102 h 463"/>
              <a:gd name="T106" fmla="*/ 94 w 391"/>
              <a:gd name="T107" fmla="*/ 90 h 463"/>
              <a:gd name="T108" fmla="*/ 247 w 391"/>
              <a:gd name="T109" fmla="*/ 23 h 463"/>
              <a:gd name="T110" fmla="*/ 363 w 391"/>
              <a:gd name="T111" fmla="*/ 272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1" h="463">
                <a:moveTo>
                  <a:pt x="330" y="205"/>
                </a:moveTo>
                <a:lnTo>
                  <a:pt x="330" y="205"/>
                </a:lnTo>
                <a:cubicBezTo>
                  <a:pt x="327" y="208"/>
                  <a:pt x="325" y="209"/>
                  <a:pt x="321" y="209"/>
                </a:cubicBezTo>
                <a:cubicBezTo>
                  <a:pt x="316" y="209"/>
                  <a:pt x="312" y="207"/>
                  <a:pt x="310" y="202"/>
                </a:cubicBezTo>
                <a:cubicBezTo>
                  <a:pt x="297" y="179"/>
                  <a:pt x="281" y="162"/>
                  <a:pt x="263" y="151"/>
                </a:cubicBezTo>
                <a:cubicBezTo>
                  <a:pt x="244" y="139"/>
                  <a:pt x="221" y="133"/>
                  <a:pt x="195" y="133"/>
                </a:cubicBezTo>
                <a:cubicBezTo>
                  <a:pt x="184" y="133"/>
                  <a:pt x="174" y="134"/>
                  <a:pt x="164" y="135"/>
                </a:cubicBezTo>
                <a:cubicBezTo>
                  <a:pt x="155" y="136"/>
                  <a:pt x="145" y="138"/>
                  <a:pt x="137" y="141"/>
                </a:cubicBezTo>
                <a:cubicBezTo>
                  <a:pt x="128" y="145"/>
                  <a:pt x="120" y="149"/>
                  <a:pt x="113" y="155"/>
                </a:cubicBezTo>
                <a:cubicBezTo>
                  <a:pt x="105" y="161"/>
                  <a:pt x="98" y="168"/>
                  <a:pt x="92" y="177"/>
                </a:cubicBezTo>
                <a:cubicBezTo>
                  <a:pt x="91" y="179"/>
                  <a:pt x="89" y="181"/>
                  <a:pt x="88" y="182"/>
                </a:cubicBezTo>
                <a:cubicBezTo>
                  <a:pt x="86" y="183"/>
                  <a:pt x="84" y="184"/>
                  <a:pt x="81" y="184"/>
                </a:cubicBezTo>
                <a:cubicBezTo>
                  <a:pt x="78" y="184"/>
                  <a:pt x="75" y="183"/>
                  <a:pt x="72" y="180"/>
                </a:cubicBezTo>
                <a:cubicBezTo>
                  <a:pt x="70" y="178"/>
                  <a:pt x="69" y="175"/>
                  <a:pt x="69" y="171"/>
                </a:cubicBezTo>
                <a:cubicBezTo>
                  <a:pt x="69" y="169"/>
                  <a:pt x="69" y="167"/>
                  <a:pt x="70" y="165"/>
                </a:cubicBezTo>
                <a:cubicBezTo>
                  <a:pt x="76" y="154"/>
                  <a:pt x="84" y="144"/>
                  <a:pt x="93" y="137"/>
                </a:cubicBezTo>
                <a:cubicBezTo>
                  <a:pt x="102" y="130"/>
                  <a:pt x="113" y="124"/>
                  <a:pt x="124" y="120"/>
                </a:cubicBezTo>
                <a:cubicBezTo>
                  <a:pt x="135" y="115"/>
                  <a:pt x="147" y="112"/>
                  <a:pt x="159" y="111"/>
                </a:cubicBezTo>
                <a:cubicBezTo>
                  <a:pt x="171" y="109"/>
                  <a:pt x="183" y="108"/>
                  <a:pt x="195" y="108"/>
                </a:cubicBezTo>
                <a:cubicBezTo>
                  <a:pt x="209" y="108"/>
                  <a:pt x="223" y="110"/>
                  <a:pt x="237" y="114"/>
                </a:cubicBezTo>
                <a:cubicBezTo>
                  <a:pt x="251" y="117"/>
                  <a:pt x="264" y="122"/>
                  <a:pt x="276" y="129"/>
                </a:cubicBezTo>
                <a:cubicBezTo>
                  <a:pt x="289" y="136"/>
                  <a:pt x="300" y="145"/>
                  <a:pt x="309" y="155"/>
                </a:cubicBezTo>
                <a:cubicBezTo>
                  <a:pt x="319" y="166"/>
                  <a:pt x="327" y="178"/>
                  <a:pt x="333" y="191"/>
                </a:cubicBezTo>
                <a:cubicBezTo>
                  <a:pt x="333" y="193"/>
                  <a:pt x="334" y="195"/>
                  <a:pt x="334" y="196"/>
                </a:cubicBezTo>
                <a:cubicBezTo>
                  <a:pt x="334" y="200"/>
                  <a:pt x="332" y="203"/>
                  <a:pt x="330" y="205"/>
                </a:cubicBezTo>
                <a:close/>
                <a:moveTo>
                  <a:pt x="299" y="293"/>
                </a:moveTo>
                <a:lnTo>
                  <a:pt x="299" y="293"/>
                </a:lnTo>
                <a:cubicBezTo>
                  <a:pt x="297" y="301"/>
                  <a:pt x="295" y="309"/>
                  <a:pt x="293" y="318"/>
                </a:cubicBezTo>
                <a:cubicBezTo>
                  <a:pt x="290" y="327"/>
                  <a:pt x="287" y="336"/>
                  <a:pt x="283" y="345"/>
                </a:cubicBezTo>
                <a:cubicBezTo>
                  <a:pt x="280" y="354"/>
                  <a:pt x="276" y="363"/>
                  <a:pt x="271" y="371"/>
                </a:cubicBezTo>
                <a:cubicBezTo>
                  <a:pt x="267" y="379"/>
                  <a:pt x="262" y="386"/>
                  <a:pt x="257" y="392"/>
                </a:cubicBezTo>
                <a:cubicBezTo>
                  <a:pt x="252" y="399"/>
                  <a:pt x="247" y="404"/>
                  <a:pt x="241" y="408"/>
                </a:cubicBezTo>
                <a:cubicBezTo>
                  <a:pt x="240" y="409"/>
                  <a:pt x="239" y="410"/>
                  <a:pt x="237" y="410"/>
                </a:cubicBezTo>
                <a:cubicBezTo>
                  <a:pt x="236" y="411"/>
                  <a:pt x="235" y="411"/>
                  <a:pt x="233" y="411"/>
                </a:cubicBezTo>
                <a:cubicBezTo>
                  <a:pt x="230" y="411"/>
                  <a:pt x="227" y="410"/>
                  <a:pt x="224" y="407"/>
                </a:cubicBezTo>
                <a:cubicBezTo>
                  <a:pt x="222" y="405"/>
                  <a:pt x="221" y="402"/>
                  <a:pt x="221" y="398"/>
                </a:cubicBezTo>
                <a:cubicBezTo>
                  <a:pt x="221" y="396"/>
                  <a:pt x="221" y="395"/>
                  <a:pt x="222" y="393"/>
                </a:cubicBezTo>
                <a:cubicBezTo>
                  <a:pt x="222" y="392"/>
                  <a:pt x="224" y="390"/>
                  <a:pt x="225" y="389"/>
                </a:cubicBezTo>
                <a:cubicBezTo>
                  <a:pt x="233" y="381"/>
                  <a:pt x="239" y="373"/>
                  <a:pt x="245" y="364"/>
                </a:cubicBezTo>
                <a:cubicBezTo>
                  <a:pt x="252" y="354"/>
                  <a:pt x="257" y="344"/>
                  <a:pt x="261" y="334"/>
                </a:cubicBezTo>
                <a:cubicBezTo>
                  <a:pt x="266" y="323"/>
                  <a:pt x="269" y="312"/>
                  <a:pt x="272" y="301"/>
                </a:cubicBezTo>
                <a:cubicBezTo>
                  <a:pt x="274" y="291"/>
                  <a:pt x="275" y="280"/>
                  <a:pt x="275" y="269"/>
                </a:cubicBezTo>
                <a:cubicBezTo>
                  <a:pt x="275" y="259"/>
                  <a:pt x="273" y="248"/>
                  <a:pt x="269" y="238"/>
                </a:cubicBezTo>
                <a:cubicBezTo>
                  <a:pt x="265" y="228"/>
                  <a:pt x="259" y="218"/>
                  <a:pt x="252" y="210"/>
                </a:cubicBezTo>
                <a:cubicBezTo>
                  <a:pt x="245" y="202"/>
                  <a:pt x="236" y="196"/>
                  <a:pt x="227" y="191"/>
                </a:cubicBezTo>
                <a:cubicBezTo>
                  <a:pt x="217" y="186"/>
                  <a:pt x="206" y="184"/>
                  <a:pt x="195" y="184"/>
                </a:cubicBezTo>
                <a:cubicBezTo>
                  <a:pt x="183" y="184"/>
                  <a:pt x="173" y="185"/>
                  <a:pt x="165" y="186"/>
                </a:cubicBezTo>
                <a:cubicBezTo>
                  <a:pt x="157" y="188"/>
                  <a:pt x="151" y="190"/>
                  <a:pt x="146" y="193"/>
                </a:cubicBezTo>
                <a:cubicBezTo>
                  <a:pt x="140" y="196"/>
                  <a:pt x="136" y="200"/>
                  <a:pt x="133" y="204"/>
                </a:cubicBezTo>
                <a:cubicBezTo>
                  <a:pt x="130" y="209"/>
                  <a:pt x="127" y="214"/>
                  <a:pt x="123" y="219"/>
                </a:cubicBezTo>
                <a:cubicBezTo>
                  <a:pt x="120" y="224"/>
                  <a:pt x="117" y="230"/>
                  <a:pt x="113" y="237"/>
                </a:cubicBezTo>
                <a:cubicBezTo>
                  <a:pt x="109" y="243"/>
                  <a:pt x="103" y="250"/>
                  <a:pt x="97" y="258"/>
                </a:cubicBezTo>
                <a:cubicBezTo>
                  <a:pt x="92" y="263"/>
                  <a:pt x="86" y="269"/>
                  <a:pt x="80" y="274"/>
                </a:cubicBezTo>
                <a:cubicBezTo>
                  <a:pt x="74" y="279"/>
                  <a:pt x="67" y="282"/>
                  <a:pt x="60" y="284"/>
                </a:cubicBezTo>
                <a:cubicBezTo>
                  <a:pt x="59" y="285"/>
                  <a:pt x="59" y="285"/>
                  <a:pt x="58" y="285"/>
                </a:cubicBezTo>
                <a:lnTo>
                  <a:pt x="57" y="285"/>
                </a:lnTo>
                <a:cubicBezTo>
                  <a:pt x="53" y="285"/>
                  <a:pt x="50" y="284"/>
                  <a:pt x="47" y="281"/>
                </a:cubicBezTo>
                <a:cubicBezTo>
                  <a:pt x="45" y="278"/>
                  <a:pt x="44" y="275"/>
                  <a:pt x="44" y="272"/>
                </a:cubicBezTo>
                <a:cubicBezTo>
                  <a:pt x="44" y="269"/>
                  <a:pt x="44" y="266"/>
                  <a:pt x="46" y="265"/>
                </a:cubicBezTo>
                <a:cubicBezTo>
                  <a:pt x="48" y="263"/>
                  <a:pt x="50" y="261"/>
                  <a:pt x="53" y="260"/>
                </a:cubicBezTo>
                <a:cubicBezTo>
                  <a:pt x="60" y="257"/>
                  <a:pt x="67" y="253"/>
                  <a:pt x="72" y="249"/>
                </a:cubicBezTo>
                <a:cubicBezTo>
                  <a:pt x="77" y="245"/>
                  <a:pt x="81" y="240"/>
                  <a:pt x="85" y="234"/>
                </a:cubicBezTo>
                <a:cubicBezTo>
                  <a:pt x="89" y="229"/>
                  <a:pt x="92" y="224"/>
                  <a:pt x="95" y="218"/>
                </a:cubicBezTo>
                <a:cubicBezTo>
                  <a:pt x="98" y="212"/>
                  <a:pt x="101" y="206"/>
                  <a:pt x="104" y="201"/>
                </a:cubicBezTo>
                <a:cubicBezTo>
                  <a:pt x="108" y="195"/>
                  <a:pt x="112" y="190"/>
                  <a:pt x="116" y="185"/>
                </a:cubicBezTo>
                <a:cubicBezTo>
                  <a:pt x="121" y="179"/>
                  <a:pt x="127" y="175"/>
                  <a:pt x="134" y="171"/>
                </a:cubicBezTo>
                <a:cubicBezTo>
                  <a:pt x="140" y="167"/>
                  <a:pt x="149" y="164"/>
                  <a:pt x="159" y="162"/>
                </a:cubicBezTo>
                <a:cubicBezTo>
                  <a:pt x="169" y="160"/>
                  <a:pt x="181" y="159"/>
                  <a:pt x="195" y="159"/>
                </a:cubicBezTo>
                <a:cubicBezTo>
                  <a:pt x="205" y="159"/>
                  <a:pt x="215" y="160"/>
                  <a:pt x="224" y="163"/>
                </a:cubicBezTo>
                <a:cubicBezTo>
                  <a:pt x="233" y="166"/>
                  <a:pt x="241" y="170"/>
                  <a:pt x="249" y="175"/>
                </a:cubicBezTo>
                <a:cubicBezTo>
                  <a:pt x="257" y="180"/>
                  <a:pt x="264" y="186"/>
                  <a:pt x="270" y="193"/>
                </a:cubicBezTo>
                <a:cubicBezTo>
                  <a:pt x="276" y="200"/>
                  <a:pt x="282" y="207"/>
                  <a:pt x="286" y="216"/>
                </a:cubicBezTo>
                <a:cubicBezTo>
                  <a:pt x="291" y="224"/>
                  <a:pt x="294" y="233"/>
                  <a:pt x="297" y="242"/>
                </a:cubicBezTo>
                <a:cubicBezTo>
                  <a:pt x="299" y="251"/>
                  <a:pt x="301" y="260"/>
                  <a:pt x="301" y="270"/>
                </a:cubicBezTo>
                <a:cubicBezTo>
                  <a:pt x="301" y="277"/>
                  <a:pt x="300" y="284"/>
                  <a:pt x="299" y="293"/>
                </a:cubicBezTo>
                <a:close/>
                <a:moveTo>
                  <a:pt x="201" y="374"/>
                </a:moveTo>
                <a:lnTo>
                  <a:pt x="201" y="374"/>
                </a:lnTo>
                <a:cubicBezTo>
                  <a:pt x="195" y="382"/>
                  <a:pt x="188" y="389"/>
                  <a:pt x="182" y="395"/>
                </a:cubicBezTo>
                <a:cubicBezTo>
                  <a:pt x="176" y="401"/>
                  <a:pt x="170" y="406"/>
                  <a:pt x="164" y="409"/>
                </a:cubicBezTo>
                <a:cubicBezTo>
                  <a:pt x="163" y="410"/>
                  <a:pt x="162" y="410"/>
                  <a:pt x="161" y="411"/>
                </a:cubicBezTo>
                <a:cubicBezTo>
                  <a:pt x="160" y="411"/>
                  <a:pt x="159" y="411"/>
                  <a:pt x="157" y="411"/>
                </a:cubicBezTo>
                <a:cubicBezTo>
                  <a:pt x="154" y="411"/>
                  <a:pt x="151" y="410"/>
                  <a:pt x="149" y="407"/>
                </a:cubicBezTo>
                <a:cubicBezTo>
                  <a:pt x="146" y="405"/>
                  <a:pt x="145" y="402"/>
                  <a:pt x="145" y="398"/>
                </a:cubicBezTo>
                <a:cubicBezTo>
                  <a:pt x="145" y="394"/>
                  <a:pt x="147" y="391"/>
                  <a:pt x="150" y="388"/>
                </a:cubicBezTo>
                <a:cubicBezTo>
                  <a:pt x="155" y="384"/>
                  <a:pt x="160" y="380"/>
                  <a:pt x="165" y="375"/>
                </a:cubicBezTo>
                <a:cubicBezTo>
                  <a:pt x="171" y="370"/>
                  <a:pt x="176" y="364"/>
                  <a:pt x="181" y="357"/>
                </a:cubicBezTo>
                <a:cubicBezTo>
                  <a:pt x="186" y="351"/>
                  <a:pt x="191" y="344"/>
                  <a:pt x="196" y="337"/>
                </a:cubicBezTo>
                <a:cubicBezTo>
                  <a:pt x="201" y="330"/>
                  <a:pt x="205" y="323"/>
                  <a:pt x="209" y="315"/>
                </a:cubicBezTo>
                <a:cubicBezTo>
                  <a:pt x="213" y="308"/>
                  <a:pt x="215" y="301"/>
                  <a:pt x="218" y="294"/>
                </a:cubicBezTo>
                <a:cubicBezTo>
                  <a:pt x="220" y="287"/>
                  <a:pt x="221" y="281"/>
                  <a:pt x="221" y="275"/>
                </a:cubicBezTo>
                <a:cubicBezTo>
                  <a:pt x="221" y="268"/>
                  <a:pt x="220" y="261"/>
                  <a:pt x="219" y="256"/>
                </a:cubicBezTo>
                <a:cubicBezTo>
                  <a:pt x="218" y="251"/>
                  <a:pt x="216" y="247"/>
                  <a:pt x="214" y="244"/>
                </a:cubicBezTo>
                <a:cubicBezTo>
                  <a:pt x="211" y="240"/>
                  <a:pt x="207" y="238"/>
                  <a:pt x="202" y="237"/>
                </a:cubicBezTo>
                <a:cubicBezTo>
                  <a:pt x="197" y="235"/>
                  <a:pt x="190" y="234"/>
                  <a:pt x="183" y="234"/>
                </a:cubicBezTo>
                <a:cubicBezTo>
                  <a:pt x="177" y="234"/>
                  <a:pt x="173" y="235"/>
                  <a:pt x="169" y="238"/>
                </a:cubicBezTo>
                <a:cubicBezTo>
                  <a:pt x="165" y="240"/>
                  <a:pt x="162" y="243"/>
                  <a:pt x="159" y="246"/>
                </a:cubicBezTo>
                <a:cubicBezTo>
                  <a:pt x="156" y="250"/>
                  <a:pt x="153" y="254"/>
                  <a:pt x="151" y="259"/>
                </a:cubicBezTo>
                <a:cubicBezTo>
                  <a:pt x="149" y="264"/>
                  <a:pt x="146" y="269"/>
                  <a:pt x="143" y="274"/>
                </a:cubicBezTo>
                <a:cubicBezTo>
                  <a:pt x="141" y="280"/>
                  <a:pt x="138" y="285"/>
                  <a:pt x="135" y="291"/>
                </a:cubicBezTo>
                <a:cubicBezTo>
                  <a:pt x="132" y="297"/>
                  <a:pt x="128" y="302"/>
                  <a:pt x="123" y="308"/>
                </a:cubicBezTo>
                <a:cubicBezTo>
                  <a:pt x="119" y="313"/>
                  <a:pt x="114" y="318"/>
                  <a:pt x="108" y="322"/>
                </a:cubicBezTo>
                <a:cubicBezTo>
                  <a:pt x="102" y="327"/>
                  <a:pt x="95" y="331"/>
                  <a:pt x="86" y="334"/>
                </a:cubicBezTo>
                <a:cubicBezTo>
                  <a:pt x="85" y="335"/>
                  <a:pt x="83" y="335"/>
                  <a:pt x="81" y="335"/>
                </a:cubicBezTo>
                <a:cubicBezTo>
                  <a:pt x="78" y="335"/>
                  <a:pt x="75" y="334"/>
                  <a:pt x="73" y="332"/>
                </a:cubicBezTo>
                <a:cubicBezTo>
                  <a:pt x="70" y="329"/>
                  <a:pt x="69" y="326"/>
                  <a:pt x="69" y="323"/>
                </a:cubicBezTo>
                <a:cubicBezTo>
                  <a:pt x="69" y="320"/>
                  <a:pt x="70" y="318"/>
                  <a:pt x="71" y="316"/>
                </a:cubicBezTo>
                <a:cubicBezTo>
                  <a:pt x="73" y="314"/>
                  <a:pt x="75" y="312"/>
                  <a:pt x="77" y="311"/>
                </a:cubicBezTo>
                <a:cubicBezTo>
                  <a:pt x="86" y="307"/>
                  <a:pt x="94" y="301"/>
                  <a:pt x="101" y="294"/>
                </a:cubicBezTo>
                <a:cubicBezTo>
                  <a:pt x="109" y="287"/>
                  <a:pt x="114" y="279"/>
                  <a:pt x="119" y="270"/>
                </a:cubicBezTo>
                <a:cubicBezTo>
                  <a:pt x="122" y="262"/>
                  <a:pt x="125" y="255"/>
                  <a:pt x="129" y="247"/>
                </a:cubicBezTo>
                <a:cubicBezTo>
                  <a:pt x="132" y="240"/>
                  <a:pt x="136" y="233"/>
                  <a:pt x="141" y="228"/>
                </a:cubicBezTo>
                <a:cubicBezTo>
                  <a:pt x="146" y="222"/>
                  <a:pt x="151" y="218"/>
                  <a:pt x="158" y="214"/>
                </a:cubicBezTo>
                <a:cubicBezTo>
                  <a:pt x="165" y="211"/>
                  <a:pt x="173" y="209"/>
                  <a:pt x="183" y="209"/>
                </a:cubicBezTo>
                <a:cubicBezTo>
                  <a:pt x="205" y="209"/>
                  <a:pt x="221" y="215"/>
                  <a:pt x="231" y="226"/>
                </a:cubicBezTo>
                <a:cubicBezTo>
                  <a:pt x="241" y="237"/>
                  <a:pt x="246" y="253"/>
                  <a:pt x="246" y="275"/>
                </a:cubicBezTo>
                <a:cubicBezTo>
                  <a:pt x="246" y="282"/>
                  <a:pt x="245" y="289"/>
                  <a:pt x="242" y="297"/>
                </a:cubicBezTo>
                <a:cubicBezTo>
                  <a:pt x="240" y="306"/>
                  <a:pt x="237" y="314"/>
                  <a:pt x="232" y="323"/>
                </a:cubicBezTo>
                <a:cubicBezTo>
                  <a:pt x="228" y="332"/>
                  <a:pt x="223" y="341"/>
                  <a:pt x="218" y="350"/>
                </a:cubicBezTo>
                <a:cubicBezTo>
                  <a:pt x="212" y="358"/>
                  <a:pt x="207" y="367"/>
                  <a:pt x="201" y="374"/>
                </a:cubicBezTo>
                <a:close/>
                <a:moveTo>
                  <a:pt x="117" y="383"/>
                </a:moveTo>
                <a:lnTo>
                  <a:pt x="117" y="383"/>
                </a:lnTo>
                <a:cubicBezTo>
                  <a:pt x="110" y="387"/>
                  <a:pt x="103" y="389"/>
                  <a:pt x="97" y="389"/>
                </a:cubicBezTo>
                <a:cubicBezTo>
                  <a:pt x="94" y="389"/>
                  <a:pt x="91" y="388"/>
                  <a:pt x="89" y="385"/>
                </a:cubicBezTo>
                <a:cubicBezTo>
                  <a:pt x="86" y="383"/>
                  <a:pt x="85" y="380"/>
                  <a:pt x="85" y="376"/>
                </a:cubicBezTo>
                <a:cubicBezTo>
                  <a:pt x="85" y="374"/>
                  <a:pt x="86" y="371"/>
                  <a:pt x="87" y="369"/>
                </a:cubicBezTo>
                <a:cubicBezTo>
                  <a:pt x="88" y="367"/>
                  <a:pt x="90" y="366"/>
                  <a:pt x="93" y="365"/>
                </a:cubicBezTo>
                <a:cubicBezTo>
                  <a:pt x="103" y="360"/>
                  <a:pt x="112" y="355"/>
                  <a:pt x="120" y="348"/>
                </a:cubicBezTo>
                <a:cubicBezTo>
                  <a:pt x="128" y="341"/>
                  <a:pt x="136" y="334"/>
                  <a:pt x="142" y="326"/>
                </a:cubicBezTo>
                <a:cubicBezTo>
                  <a:pt x="148" y="317"/>
                  <a:pt x="154" y="308"/>
                  <a:pt x="159" y="299"/>
                </a:cubicBezTo>
                <a:cubicBezTo>
                  <a:pt x="163" y="289"/>
                  <a:pt x="167" y="279"/>
                  <a:pt x="170" y="269"/>
                </a:cubicBezTo>
                <a:cubicBezTo>
                  <a:pt x="171" y="266"/>
                  <a:pt x="173" y="264"/>
                  <a:pt x="175" y="262"/>
                </a:cubicBezTo>
                <a:cubicBezTo>
                  <a:pt x="177" y="260"/>
                  <a:pt x="179" y="260"/>
                  <a:pt x="183" y="260"/>
                </a:cubicBezTo>
                <a:cubicBezTo>
                  <a:pt x="186" y="260"/>
                  <a:pt x="189" y="261"/>
                  <a:pt x="192" y="263"/>
                </a:cubicBezTo>
                <a:cubicBezTo>
                  <a:pt x="194" y="266"/>
                  <a:pt x="195" y="269"/>
                  <a:pt x="195" y="272"/>
                </a:cubicBezTo>
                <a:cubicBezTo>
                  <a:pt x="195" y="278"/>
                  <a:pt x="194" y="284"/>
                  <a:pt x="191" y="292"/>
                </a:cubicBezTo>
                <a:cubicBezTo>
                  <a:pt x="187" y="300"/>
                  <a:pt x="183" y="308"/>
                  <a:pt x="178" y="317"/>
                </a:cubicBezTo>
                <a:cubicBezTo>
                  <a:pt x="173" y="326"/>
                  <a:pt x="167" y="334"/>
                  <a:pt x="160" y="343"/>
                </a:cubicBezTo>
                <a:cubicBezTo>
                  <a:pt x="153" y="352"/>
                  <a:pt x="146" y="359"/>
                  <a:pt x="139" y="366"/>
                </a:cubicBezTo>
                <a:cubicBezTo>
                  <a:pt x="131" y="373"/>
                  <a:pt x="124" y="378"/>
                  <a:pt x="117" y="383"/>
                </a:cubicBezTo>
                <a:close/>
                <a:moveTo>
                  <a:pt x="100" y="80"/>
                </a:moveTo>
                <a:lnTo>
                  <a:pt x="100" y="80"/>
                </a:lnTo>
                <a:cubicBezTo>
                  <a:pt x="104" y="76"/>
                  <a:pt x="110" y="74"/>
                  <a:pt x="116" y="71"/>
                </a:cubicBezTo>
                <a:cubicBezTo>
                  <a:pt x="123" y="69"/>
                  <a:pt x="130" y="67"/>
                  <a:pt x="138" y="65"/>
                </a:cubicBezTo>
                <a:cubicBezTo>
                  <a:pt x="145" y="63"/>
                  <a:pt x="153" y="62"/>
                  <a:pt x="161" y="61"/>
                </a:cubicBezTo>
                <a:cubicBezTo>
                  <a:pt x="168" y="60"/>
                  <a:pt x="175" y="59"/>
                  <a:pt x="181" y="58"/>
                </a:cubicBezTo>
                <a:cubicBezTo>
                  <a:pt x="187" y="58"/>
                  <a:pt x="192" y="58"/>
                  <a:pt x="195" y="58"/>
                </a:cubicBezTo>
                <a:cubicBezTo>
                  <a:pt x="198" y="58"/>
                  <a:pt x="210" y="58"/>
                  <a:pt x="217" y="58"/>
                </a:cubicBezTo>
                <a:cubicBezTo>
                  <a:pt x="224" y="59"/>
                  <a:pt x="231" y="60"/>
                  <a:pt x="240" y="62"/>
                </a:cubicBezTo>
                <a:cubicBezTo>
                  <a:pt x="248" y="63"/>
                  <a:pt x="276" y="72"/>
                  <a:pt x="284" y="75"/>
                </a:cubicBezTo>
                <a:cubicBezTo>
                  <a:pt x="291" y="78"/>
                  <a:pt x="297" y="81"/>
                  <a:pt x="301" y="85"/>
                </a:cubicBezTo>
                <a:cubicBezTo>
                  <a:pt x="306" y="88"/>
                  <a:pt x="308" y="92"/>
                  <a:pt x="308" y="96"/>
                </a:cubicBezTo>
                <a:cubicBezTo>
                  <a:pt x="308" y="100"/>
                  <a:pt x="307" y="103"/>
                  <a:pt x="305" y="105"/>
                </a:cubicBezTo>
                <a:cubicBezTo>
                  <a:pt x="302" y="108"/>
                  <a:pt x="299" y="109"/>
                  <a:pt x="296" y="109"/>
                </a:cubicBezTo>
                <a:cubicBezTo>
                  <a:pt x="294" y="109"/>
                  <a:pt x="292" y="108"/>
                  <a:pt x="290" y="107"/>
                </a:cubicBezTo>
                <a:cubicBezTo>
                  <a:pt x="274" y="99"/>
                  <a:pt x="259" y="93"/>
                  <a:pt x="244" y="89"/>
                </a:cubicBezTo>
                <a:cubicBezTo>
                  <a:pt x="228" y="85"/>
                  <a:pt x="212" y="83"/>
                  <a:pt x="195" y="83"/>
                </a:cubicBezTo>
                <a:cubicBezTo>
                  <a:pt x="180" y="83"/>
                  <a:pt x="166" y="84"/>
                  <a:pt x="152" y="88"/>
                </a:cubicBezTo>
                <a:cubicBezTo>
                  <a:pt x="139" y="91"/>
                  <a:pt x="125" y="95"/>
                  <a:pt x="112" y="101"/>
                </a:cubicBezTo>
                <a:cubicBezTo>
                  <a:pt x="111" y="102"/>
                  <a:pt x="110" y="102"/>
                  <a:pt x="109" y="102"/>
                </a:cubicBezTo>
                <a:cubicBezTo>
                  <a:pt x="108" y="102"/>
                  <a:pt x="107" y="103"/>
                  <a:pt x="106" y="103"/>
                </a:cubicBezTo>
                <a:cubicBezTo>
                  <a:pt x="103" y="103"/>
                  <a:pt x="100" y="101"/>
                  <a:pt x="98" y="99"/>
                </a:cubicBezTo>
                <a:cubicBezTo>
                  <a:pt x="95" y="96"/>
                  <a:pt x="94" y="93"/>
                  <a:pt x="94" y="90"/>
                </a:cubicBezTo>
                <a:cubicBezTo>
                  <a:pt x="94" y="86"/>
                  <a:pt x="96" y="83"/>
                  <a:pt x="100" y="80"/>
                </a:cubicBezTo>
                <a:close/>
                <a:moveTo>
                  <a:pt x="247" y="23"/>
                </a:moveTo>
                <a:lnTo>
                  <a:pt x="247" y="23"/>
                </a:lnTo>
                <a:cubicBezTo>
                  <a:pt x="154" y="0"/>
                  <a:pt x="57" y="75"/>
                  <a:pt x="29" y="190"/>
                </a:cubicBezTo>
                <a:cubicBezTo>
                  <a:pt x="0" y="306"/>
                  <a:pt x="52" y="418"/>
                  <a:pt x="145" y="441"/>
                </a:cubicBezTo>
                <a:cubicBezTo>
                  <a:pt x="237" y="463"/>
                  <a:pt x="335" y="388"/>
                  <a:pt x="363" y="272"/>
                </a:cubicBezTo>
                <a:cubicBezTo>
                  <a:pt x="391" y="156"/>
                  <a:pt x="339" y="44"/>
                  <a:pt x="247" y="23"/>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26" name="Group 16">
            <a:extLst>
              <a:ext uri="{FF2B5EF4-FFF2-40B4-BE49-F238E27FC236}">
                <a16:creationId xmlns:a16="http://schemas.microsoft.com/office/drawing/2014/main" id="{E326E751-26BE-4D1C-8DE6-B14F7701B60A}"/>
              </a:ext>
              <a:ext uri="{C183D7F6-B498-43B3-948B-1728B52AA6E4}">
                <adec:decorative xmlns:adec="http://schemas.microsoft.com/office/drawing/2017/decorative" val="1"/>
              </a:ext>
            </a:extLst>
          </p:cNvPr>
          <p:cNvGrpSpPr>
            <a:grpSpLocks noChangeAspect="1"/>
          </p:cNvGrpSpPr>
          <p:nvPr/>
        </p:nvGrpSpPr>
        <p:grpSpPr bwMode="auto">
          <a:xfrm>
            <a:off x="674448" y="4225912"/>
            <a:ext cx="379413" cy="500062"/>
            <a:chOff x="5262" y="955"/>
            <a:chExt cx="239" cy="315"/>
          </a:xfrm>
          <a:solidFill>
            <a:schemeClr val="accent1"/>
          </a:solidFill>
        </p:grpSpPr>
        <p:sp>
          <p:nvSpPr>
            <p:cNvPr id="27" name="Freeform 17">
              <a:extLst>
                <a:ext uri="{FF2B5EF4-FFF2-40B4-BE49-F238E27FC236}">
                  <a16:creationId xmlns:a16="http://schemas.microsoft.com/office/drawing/2014/main" id="{505258AB-07E5-4776-A36D-E14F48789AAA}"/>
                </a:ext>
              </a:extLst>
            </p:cNvPr>
            <p:cNvSpPr>
              <a:spLocks noEditPoints="1"/>
            </p:cNvSpPr>
            <p:nvPr/>
          </p:nvSpPr>
          <p:spPr bwMode="auto">
            <a:xfrm>
              <a:off x="5262" y="955"/>
              <a:ext cx="239" cy="138"/>
            </a:xfrm>
            <a:custGeom>
              <a:avLst/>
              <a:gdLst>
                <a:gd name="T0" fmla="*/ 80 w 320"/>
                <a:gd name="T1" fmla="*/ 186 h 186"/>
                <a:gd name="T2" fmla="*/ 80 w 320"/>
                <a:gd name="T3" fmla="*/ 186 h 186"/>
                <a:gd name="T4" fmla="*/ 240 w 320"/>
                <a:gd name="T5" fmla="*/ 186 h 186"/>
                <a:gd name="T6" fmla="*/ 240 w 320"/>
                <a:gd name="T7" fmla="*/ 108 h 186"/>
                <a:gd name="T8" fmla="*/ 234 w 320"/>
                <a:gd name="T9" fmla="*/ 76 h 186"/>
                <a:gd name="T10" fmla="*/ 217 w 320"/>
                <a:gd name="T11" fmla="*/ 50 h 186"/>
                <a:gd name="T12" fmla="*/ 192 w 320"/>
                <a:gd name="T13" fmla="*/ 32 h 186"/>
                <a:gd name="T14" fmla="*/ 160 w 320"/>
                <a:gd name="T15" fmla="*/ 26 h 186"/>
                <a:gd name="T16" fmla="*/ 128 w 320"/>
                <a:gd name="T17" fmla="*/ 32 h 186"/>
                <a:gd name="T18" fmla="*/ 103 w 320"/>
                <a:gd name="T19" fmla="*/ 50 h 186"/>
                <a:gd name="T20" fmla="*/ 86 w 320"/>
                <a:gd name="T21" fmla="*/ 76 h 186"/>
                <a:gd name="T22" fmla="*/ 80 w 320"/>
                <a:gd name="T23" fmla="*/ 108 h 186"/>
                <a:gd name="T24" fmla="*/ 80 w 320"/>
                <a:gd name="T25" fmla="*/ 186 h 186"/>
                <a:gd name="T26" fmla="*/ 0 w 320"/>
                <a:gd name="T27" fmla="*/ 186 h 186"/>
                <a:gd name="T28" fmla="*/ 0 w 320"/>
                <a:gd name="T29" fmla="*/ 186 h 186"/>
                <a:gd name="T30" fmla="*/ 53 w 320"/>
                <a:gd name="T31" fmla="*/ 186 h 186"/>
                <a:gd name="T32" fmla="*/ 53 w 320"/>
                <a:gd name="T33" fmla="*/ 108 h 186"/>
                <a:gd name="T34" fmla="*/ 61 w 320"/>
                <a:gd name="T35" fmla="*/ 65 h 186"/>
                <a:gd name="T36" fmla="*/ 84 w 320"/>
                <a:gd name="T37" fmla="*/ 31 h 186"/>
                <a:gd name="T38" fmla="*/ 118 w 320"/>
                <a:gd name="T39" fmla="*/ 7 h 186"/>
                <a:gd name="T40" fmla="*/ 160 w 320"/>
                <a:gd name="T41" fmla="*/ 0 h 186"/>
                <a:gd name="T42" fmla="*/ 202 w 320"/>
                <a:gd name="T43" fmla="*/ 7 h 186"/>
                <a:gd name="T44" fmla="*/ 236 w 320"/>
                <a:gd name="T45" fmla="*/ 31 h 186"/>
                <a:gd name="T46" fmla="*/ 258 w 320"/>
                <a:gd name="T47" fmla="*/ 65 h 186"/>
                <a:gd name="T48" fmla="*/ 266 w 320"/>
                <a:gd name="T49" fmla="*/ 108 h 186"/>
                <a:gd name="T50" fmla="*/ 266 w 320"/>
                <a:gd name="T51" fmla="*/ 186 h 186"/>
                <a:gd name="T52" fmla="*/ 320 w 320"/>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80" y="186"/>
                  </a:moveTo>
                  <a:lnTo>
                    <a:pt x="80" y="186"/>
                  </a:lnTo>
                  <a:lnTo>
                    <a:pt x="240" y="186"/>
                  </a:lnTo>
                  <a:lnTo>
                    <a:pt x="240" y="108"/>
                  </a:lnTo>
                  <a:cubicBezTo>
                    <a:pt x="240" y="96"/>
                    <a:pt x="238" y="86"/>
                    <a:pt x="234" y="76"/>
                  </a:cubicBezTo>
                  <a:cubicBezTo>
                    <a:pt x="230" y="66"/>
                    <a:pt x="224" y="57"/>
                    <a:pt x="217" y="50"/>
                  </a:cubicBezTo>
                  <a:cubicBezTo>
                    <a:pt x="210" y="42"/>
                    <a:pt x="201" y="36"/>
                    <a:pt x="192" y="32"/>
                  </a:cubicBezTo>
                  <a:cubicBezTo>
                    <a:pt x="182" y="28"/>
                    <a:pt x="171" y="26"/>
                    <a:pt x="160" y="26"/>
                  </a:cubicBezTo>
                  <a:cubicBezTo>
                    <a:pt x="148" y="26"/>
                    <a:pt x="138" y="28"/>
                    <a:pt x="128" y="32"/>
                  </a:cubicBezTo>
                  <a:cubicBezTo>
                    <a:pt x="118" y="36"/>
                    <a:pt x="110" y="42"/>
                    <a:pt x="103" y="50"/>
                  </a:cubicBezTo>
                  <a:cubicBezTo>
                    <a:pt x="95" y="57"/>
                    <a:pt x="90" y="66"/>
                    <a:pt x="86" y="76"/>
                  </a:cubicBezTo>
                  <a:cubicBezTo>
                    <a:pt x="82" y="86"/>
                    <a:pt x="80" y="96"/>
                    <a:pt x="80" y="108"/>
                  </a:cubicBezTo>
                  <a:lnTo>
                    <a:pt x="80" y="186"/>
                  </a:lnTo>
                  <a:close/>
                  <a:moveTo>
                    <a:pt x="0" y="186"/>
                  </a:moveTo>
                  <a:lnTo>
                    <a:pt x="0" y="186"/>
                  </a:lnTo>
                  <a:lnTo>
                    <a:pt x="53" y="186"/>
                  </a:lnTo>
                  <a:lnTo>
                    <a:pt x="53" y="108"/>
                  </a:lnTo>
                  <a:cubicBezTo>
                    <a:pt x="53" y="93"/>
                    <a:pt x="56" y="79"/>
                    <a:pt x="61" y="65"/>
                  </a:cubicBezTo>
                  <a:cubicBezTo>
                    <a:pt x="67" y="52"/>
                    <a:pt x="74" y="41"/>
                    <a:pt x="84" y="31"/>
                  </a:cubicBezTo>
                  <a:cubicBezTo>
                    <a:pt x="93" y="21"/>
                    <a:pt x="105" y="13"/>
                    <a:pt x="118" y="7"/>
                  </a:cubicBezTo>
                  <a:cubicBezTo>
                    <a:pt x="131" y="3"/>
                    <a:pt x="145" y="0"/>
                    <a:pt x="160" y="0"/>
                  </a:cubicBezTo>
                  <a:cubicBezTo>
                    <a:pt x="175" y="0"/>
                    <a:pt x="189" y="3"/>
                    <a:pt x="202" y="7"/>
                  </a:cubicBezTo>
                  <a:cubicBezTo>
                    <a:pt x="215" y="13"/>
                    <a:pt x="226" y="21"/>
                    <a:pt x="236" y="31"/>
                  </a:cubicBezTo>
                  <a:cubicBezTo>
                    <a:pt x="245" y="41"/>
                    <a:pt x="253" y="52"/>
                    <a:pt x="258" y="65"/>
                  </a:cubicBezTo>
                  <a:cubicBezTo>
                    <a:pt x="264" y="79"/>
                    <a:pt x="266" y="93"/>
                    <a:pt x="266" y="108"/>
                  </a:cubicBezTo>
                  <a:lnTo>
                    <a:pt x="266" y="186"/>
                  </a:lnTo>
                  <a:lnTo>
                    <a:pt x="320" y="186"/>
                  </a:lnTo>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18">
              <a:extLst>
                <a:ext uri="{FF2B5EF4-FFF2-40B4-BE49-F238E27FC236}">
                  <a16:creationId xmlns:a16="http://schemas.microsoft.com/office/drawing/2014/main" id="{1F7DF5A5-98F8-4852-9B40-00E4B4B58787}"/>
                </a:ext>
              </a:extLst>
            </p:cNvPr>
            <p:cNvSpPr>
              <a:spLocks noEditPoints="1"/>
            </p:cNvSpPr>
            <p:nvPr/>
          </p:nvSpPr>
          <p:spPr bwMode="auto">
            <a:xfrm>
              <a:off x="5262" y="1093"/>
              <a:ext cx="239" cy="177"/>
            </a:xfrm>
            <a:custGeom>
              <a:avLst/>
              <a:gdLst>
                <a:gd name="T0" fmla="*/ 160 w 320"/>
                <a:gd name="T1" fmla="*/ 179 h 237"/>
                <a:gd name="T2" fmla="*/ 160 w 320"/>
                <a:gd name="T3" fmla="*/ 179 h 237"/>
                <a:gd name="T4" fmla="*/ 106 w 320"/>
                <a:gd name="T5" fmla="*/ 125 h 237"/>
                <a:gd name="T6" fmla="*/ 160 w 320"/>
                <a:gd name="T7" fmla="*/ 72 h 237"/>
                <a:gd name="T8" fmla="*/ 213 w 320"/>
                <a:gd name="T9" fmla="*/ 125 h 237"/>
                <a:gd name="T10" fmla="*/ 160 w 320"/>
                <a:gd name="T11" fmla="*/ 179 h 237"/>
                <a:gd name="T12" fmla="*/ 0 w 320"/>
                <a:gd name="T13" fmla="*/ 237 h 237"/>
                <a:gd name="T14" fmla="*/ 0 w 320"/>
                <a:gd name="T15" fmla="*/ 237 h 237"/>
                <a:gd name="T16" fmla="*/ 320 w 320"/>
                <a:gd name="T17" fmla="*/ 237 h 237"/>
                <a:gd name="T18" fmla="*/ 320 w 320"/>
                <a:gd name="T19" fmla="*/ 0 h 237"/>
                <a:gd name="T20" fmla="*/ 0 w 320"/>
                <a:gd name="T21" fmla="*/ 0 h 237"/>
                <a:gd name="T22" fmla="*/ 0 w 320"/>
                <a:gd name="T23" fmla="*/ 237 h 237"/>
                <a:gd name="T24" fmla="*/ 0 w 320"/>
                <a:gd name="T25" fmla="*/ 0 h 237"/>
                <a:gd name="T26" fmla="*/ 0 w 320"/>
                <a:gd name="T27"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7">
                  <a:moveTo>
                    <a:pt x="160" y="179"/>
                  </a:moveTo>
                  <a:lnTo>
                    <a:pt x="160" y="179"/>
                  </a:lnTo>
                  <a:cubicBezTo>
                    <a:pt x="130" y="179"/>
                    <a:pt x="106" y="155"/>
                    <a:pt x="106" y="125"/>
                  </a:cubicBezTo>
                  <a:cubicBezTo>
                    <a:pt x="106" y="96"/>
                    <a:pt x="130" y="72"/>
                    <a:pt x="160" y="72"/>
                  </a:cubicBezTo>
                  <a:cubicBezTo>
                    <a:pt x="189" y="72"/>
                    <a:pt x="213" y="96"/>
                    <a:pt x="213" y="125"/>
                  </a:cubicBezTo>
                  <a:cubicBezTo>
                    <a:pt x="213" y="155"/>
                    <a:pt x="189" y="179"/>
                    <a:pt x="160" y="179"/>
                  </a:cubicBezTo>
                  <a:close/>
                  <a:moveTo>
                    <a:pt x="0" y="237"/>
                  </a:moveTo>
                  <a:lnTo>
                    <a:pt x="0" y="237"/>
                  </a:lnTo>
                  <a:lnTo>
                    <a:pt x="320" y="237"/>
                  </a:lnTo>
                  <a:lnTo>
                    <a:pt x="320" y="0"/>
                  </a:lnTo>
                  <a:lnTo>
                    <a:pt x="0" y="0"/>
                  </a:lnTo>
                  <a:lnTo>
                    <a:pt x="0" y="237"/>
                  </a:lnTo>
                  <a:close/>
                  <a:moveTo>
                    <a:pt x="0" y="0"/>
                  </a:moveTo>
                  <a:lnTo>
                    <a:pt x="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9" name="Freeform 19">
              <a:extLst>
                <a:ext uri="{FF2B5EF4-FFF2-40B4-BE49-F238E27FC236}">
                  <a16:creationId xmlns:a16="http://schemas.microsoft.com/office/drawing/2014/main" id="{1F77094F-10E4-4224-8A42-1836425A9869}"/>
                </a:ext>
              </a:extLst>
            </p:cNvPr>
            <p:cNvSpPr>
              <a:spLocks/>
            </p:cNvSpPr>
            <p:nvPr/>
          </p:nvSpPr>
          <p:spPr bwMode="auto">
            <a:xfrm>
              <a:off x="5361" y="1167"/>
              <a:ext cx="40" cy="39"/>
            </a:xfrm>
            <a:custGeom>
              <a:avLst/>
              <a:gdLst>
                <a:gd name="T0" fmla="*/ 27 w 53"/>
                <a:gd name="T1" fmla="*/ 0 h 53"/>
                <a:gd name="T2" fmla="*/ 27 w 53"/>
                <a:gd name="T3" fmla="*/ 0 h 53"/>
                <a:gd name="T4" fmla="*/ 0 w 53"/>
                <a:gd name="T5" fmla="*/ 26 h 53"/>
                <a:gd name="T6" fmla="*/ 27 w 53"/>
                <a:gd name="T7" fmla="*/ 53 h 53"/>
                <a:gd name="T8" fmla="*/ 53 w 53"/>
                <a:gd name="T9" fmla="*/ 26 h 53"/>
                <a:gd name="T10" fmla="*/ 27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7" y="0"/>
                  </a:moveTo>
                  <a:lnTo>
                    <a:pt x="27" y="0"/>
                  </a:lnTo>
                  <a:cubicBezTo>
                    <a:pt x="12" y="0"/>
                    <a:pt x="0" y="11"/>
                    <a:pt x="0" y="26"/>
                  </a:cubicBezTo>
                  <a:cubicBezTo>
                    <a:pt x="0" y="41"/>
                    <a:pt x="12" y="53"/>
                    <a:pt x="27" y="53"/>
                  </a:cubicBezTo>
                  <a:cubicBezTo>
                    <a:pt x="42" y="53"/>
                    <a:pt x="53" y="41"/>
                    <a:pt x="53" y="26"/>
                  </a:cubicBezTo>
                  <a:cubicBezTo>
                    <a:pt x="53" y="11"/>
                    <a:pt x="42" y="0"/>
                    <a:pt x="2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30" name="Group 4">
            <a:extLst>
              <a:ext uri="{FF2B5EF4-FFF2-40B4-BE49-F238E27FC236}">
                <a16:creationId xmlns:a16="http://schemas.microsoft.com/office/drawing/2014/main" id="{7B36A0BA-9DD1-4453-BDD0-E23F30B7E6E9}"/>
              </a:ext>
              <a:ext uri="{C183D7F6-B498-43B3-948B-1728B52AA6E4}">
                <adec:decorative xmlns:adec="http://schemas.microsoft.com/office/drawing/2017/decorative" val="1"/>
              </a:ext>
            </a:extLst>
          </p:cNvPr>
          <p:cNvGrpSpPr>
            <a:grpSpLocks noChangeAspect="1"/>
          </p:cNvGrpSpPr>
          <p:nvPr/>
        </p:nvGrpSpPr>
        <p:grpSpPr bwMode="auto">
          <a:xfrm>
            <a:off x="696380" y="3144903"/>
            <a:ext cx="436563" cy="384175"/>
            <a:chOff x="4197" y="1000"/>
            <a:chExt cx="275" cy="242"/>
          </a:xfrm>
          <a:solidFill>
            <a:schemeClr val="accent1"/>
          </a:solidFill>
        </p:grpSpPr>
        <p:sp>
          <p:nvSpPr>
            <p:cNvPr id="31" name="Freeform 5">
              <a:extLst>
                <a:ext uri="{FF2B5EF4-FFF2-40B4-BE49-F238E27FC236}">
                  <a16:creationId xmlns:a16="http://schemas.microsoft.com/office/drawing/2014/main" id="{8564A349-6C0B-4596-A65C-C1B01E049AB4}"/>
                </a:ext>
              </a:extLst>
            </p:cNvPr>
            <p:cNvSpPr>
              <a:spLocks/>
            </p:cNvSpPr>
            <p:nvPr/>
          </p:nvSpPr>
          <p:spPr bwMode="auto">
            <a:xfrm>
              <a:off x="4197" y="1015"/>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32" name="Freeform 6">
              <a:extLst>
                <a:ext uri="{FF2B5EF4-FFF2-40B4-BE49-F238E27FC236}">
                  <a16:creationId xmlns:a16="http://schemas.microsoft.com/office/drawing/2014/main" id="{CE039F6B-D3C5-428F-A513-487B10015F87}"/>
                </a:ext>
              </a:extLst>
            </p:cNvPr>
            <p:cNvSpPr>
              <a:spLocks/>
            </p:cNvSpPr>
            <p:nvPr/>
          </p:nvSpPr>
          <p:spPr bwMode="auto">
            <a:xfrm>
              <a:off x="4197" y="1104"/>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33" name="Freeform 7">
              <a:extLst>
                <a:ext uri="{FF2B5EF4-FFF2-40B4-BE49-F238E27FC236}">
                  <a16:creationId xmlns:a16="http://schemas.microsoft.com/office/drawing/2014/main" id="{58496672-FC6E-451B-AD9E-434337559982}"/>
                </a:ext>
              </a:extLst>
            </p:cNvPr>
            <p:cNvSpPr>
              <a:spLocks/>
            </p:cNvSpPr>
            <p:nvPr/>
          </p:nvSpPr>
          <p:spPr bwMode="auto">
            <a:xfrm>
              <a:off x="4197" y="1192"/>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34" name="Freeform 8">
              <a:extLst>
                <a:ext uri="{FF2B5EF4-FFF2-40B4-BE49-F238E27FC236}">
                  <a16:creationId xmlns:a16="http://schemas.microsoft.com/office/drawing/2014/main" id="{0363E5B1-BFE6-4074-87FB-46D3E01555E8}"/>
                </a:ext>
              </a:extLst>
            </p:cNvPr>
            <p:cNvSpPr>
              <a:spLocks/>
            </p:cNvSpPr>
            <p:nvPr/>
          </p:nvSpPr>
          <p:spPr bwMode="auto">
            <a:xfrm>
              <a:off x="4390" y="1088"/>
              <a:ext cx="82" cy="66"/>
            </a:xfrm>
            <a:custGeom>
              <a:avLst/>
              <a:gdLst>
                <a:gd name="T0" fmla="*/ 96 w 110"/>
                <a:gd name="T1" fmla="*/ 0 h 88"/>
                <a:gd name="T2" fmla="*/ 96 w 110"/>
                <a:gd name="T3" fmla="*/ 0 h 88"/>
                <a:gd name="T4" fmla="*/ 37 w 110"/>
                <a:gd name="T5" fmla="*/ 60 h 88"/>
                <a:gd name="T6" fmla="*/ 14 w 110"/>
                <a:gd name="T7" fmla="*/ 37 h 88"/>
                <a:gd name="T8" fmla="*/ 0 w 110"/>
                <a:gd name="T9" fmla="*/ 51 h 88"/>
                <a:gd name="T10" fmla="*/ 37 w 110"/>
                <a:gd name="T11" fmla="*/ 88 h 88"/>
                <a:gd name="T12" fmla="*/ 110 w 110"/>
                <a:gd name="T13" fmla="*/ 14 h 88"/>
                <a:gd name="T14" fmla="*/ 96 w 110"/>
                <a:gd name="T15" fmla="*/ 0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96" y="0"/>
                  </a:moveTo>
                  <a:lnTo>
                    <a:pt x="96" y="0"/>
                  </a:lnTo>
                  <a:lnTo>
                    <a:pt x="37" y="60"/>
                  </a:lnTo>
                  <a:lnTo>
                    <a:pt x="14" y="37"/>
                  </a:lnTo>
                  <a:lnTo>
                    <a:pt x="0" y="51"/>
                  </a:lnTo>
                  <a:lnTo>
                    <a:pt x="37" y="88"/>
                  </a:lnTo>
                  <a:lnTo>
                    <a:pt x="110" y="14"/>
                  </a:lnTo>
                  <a:lnTo>
                    <a:pt x="9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35" name="Freeform 9">
              <a:extLst>
                <a:ext uri="{FF2B5EF4-FFF2-40B4-BE49-F238E27FC236}">
                  <a16:creationId xmlns:a16="http://schemas.microsoft.com/office/drawing/2014/main" id="{138155B5-0A93-438B-92EF-F3D8707C093A}"/>
                </a:ext>
              </a:extLst>
            </p:cNvPr>
            <p:cNvSpPr>
              <a:spLocks/>
            </p:cNvSpPr>
            <p:nvPr/>
          </p:nvSpPr>
          <p:spPr bwMode="auto">
            <a:xfrm>
              <a:off x="4390" y="1177"/>
              <a:ext cx="82" cy="65"/>
            </a:xfrm>
            <a:custGeom>
              <a:avLst/>
              <a:gdLst>
                <a:gd name="T0" fmla="*/ 14 w 110"/>
                <a:gd name="T1" fmla="*/ 37 h 88"/>
                <a:gd name="T2" fmla="*/ 14 w 110"/>
                <a:gd name="T3" fmla="*/ 37 h 88"/>
                <a:gd name="T4" fmla="*/ 0 w 110"/>
                <a:gd name="T5" fmla="*/ 51 h 88"/>
                <a:gd name="T6" fmla="*/ 37 w 110"/>
                <a:gd name="T7" fmla="*/ 88 h 88"/>
                <a:gd name="T8" fmla="*/ 110 w 110"/>
                <a:gd name="T9" fmla="*/ 14 h 88"/>
                <a:gd name="T10" fmla="*/ 96 w 110"/>
                <a:gd name="T11" fmla="*/ 0 h 88"/>
                <a:gd name="T12" fmla="*/ 37 w 110"/>
                <a:gd name="T13" fmla="*/ 59 h 88"/>
                <a:gd name="T14" fmla="*/ 14 w 110"/>
                <a:gd name="T15" fmla="*/ 37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14" y="37"/>
                  </a:moveTo>
                  <a:lnTo>
                    <a:pt x="14" y="37"/>
                  </a:lnTo>
                  <a:lnTo>
                    <a:pt x="0" y="51"/>
                  </a:lnTo>
                  <a:lnTo>
                    <a:pt x="37" y="88"/>
                  </a:lnTo>
                  <a:lnTo>
                    <a:pt x="110" y="14"/>
                  </a:lnTo>
                  <a:lnTo>
                    <a:pt x="96" y="0"/>
                  </a:lnTo>
                  <a:lnTo>
                    <a:pt x="37" y="59"/>
                  </a:lnTo>
                  <a:lnTo>
                    <a:pt x="14" y="3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36" name="Freeform 10">
              <a:extLst>
                <a:ext uri="{FF2B5EF4-FFF2-40B4-BE49-F238E27FC236}">
                  <a16:creationId xmlns:a16="http://schemas.microsoft.com/office/drawing/2014/main" id="{CAD03812-95F4-434E-BAAA-D99EEA104816}"/>
                </a:ext>
              </a:extLst>
            </p:cNvPr>
            <p:cNvSpPr>
              <a:spLocks/>
            </p:cNvSpPr>
            <p:nvPr/>
          </p:nvSpPr>
          <p:spPr bwMode="auto">
            <a:xfrm>
              <a:off x="4390" y="1000"/>
              <a:ext cx="82" cy="65"/>
            </a:xfrm>
            <a:custGeom>
              <a:avLst/>
              <a:gdLst>
                <a:gd name="T0" fmla="*/ 96 w 110"/>
                <a:gd name="T1" fmla="*/ 0 h 87"/>
                <a:gd name="T2" fmla="*/ 96 w 110"/>
                <a:gd name="T3" fmla="*/ 0 h 87"/>
                <a:gd name="T4" fmla="*/ 37 w 110"/>
                <a:gd name="T5" fmla="*/ 59 h 87"/>
                <a:gd name="T6" fmla="*/ 14 w 110"/>
                <a:gd name="T7" fmla="*/ 36 h 87"/>
                <a:gd name="T8" fmla="*/ 0 w 110"/>
                <a:gd name="T9" fmla="*/ 50 h 87"/>
                <a:gd name="T10" fmla="*/ 37 w 110"/>
                <a:gd name="T11" fmla="*/ 87 h 87"/>
                <a:gd name="T12" fmla="*/ 110 w 110"/>
                <a:gd name="T13" fmla="*/ 14 h 87"/>
                <a:gd name="T14" fmla="*/ 96 w 110"/>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7">
                  <a:moveTo>
                    <a:pt x="96" y="0"/>
                  </a:moveTo>
                  <a:lnTo>
                    <a:pt x="96" y="0"/>
                  </a:lnTo>
                  <a:lnTo>
                    <a:pt x="37" y="59"/>
                  </a:lnTo>
                  <a:lnTo>
                    <a:pt x="14" y="36"/>
                  </a:lnTo>
                  <a:lnTo>
                    <a:pt x="0" y="50"/>
                  </a:lnTo>
                  <a:lnTo>
                    <a:pt x="37" y="87"/>
                  </a:lnTo>
                  <a:lnTo>
                    <a:pt x="110" y="14"/>
                  </a:lnTo>
                  <a:lnTo>
                    <a:pt x="9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pic>
        <p:nvPicPr>
          <p:cNvPr id="21" name="Picture 20">
            <a:extLst>
              <a:ext uri="{FF2B5EF4-FFF2-40B4-BE49-F238E27FC236}">
                <a16:creationId xmlns:a16="http://schemas.microsoft.com/office/drawing/2014/main" id="{0C22EA06-8457-4363-9EF5-24E87EF7C7A4}"/>
              </a:ext>
              <a:ext uri="{C183D7F6-B498-43B3-948B-1728B52AA6E4}">
                <adec:decorative xmlns:adec="http://schemas.microsoft.com/office/drawing/2017/decorative" val="1"/>
              </a:ext>
            </a:extLst>
          </p:cNvPr>
          <p:cNvPicPr>
            <a:picLocks noChangeAspect="1"/>
          </p:cNvPicPr>
          <p:nvPr/>
        </p:nvPicPr>
        <p:blipFill rotWithShape="1">
          <a:blip r:embed="rId4"/>
          <a:srcRect l="-608" t="664" r="5907" b="64619"/>
          <a:stretch/>
        </p:blipFill>
        <p:spPr>
          <a:xfrm>
            <a:off x="1127759" y="4813502"/>
            <a:ext cx="6960231" cy="2044498"/>
          </a:xfrm>
          <a:prstGeom prst="rect">
            <a:avLst/>
          </a:prstGeom>
          <a:ln>
            <a:noFill/>
          </a:ln>
        </p:spPr>
      </p:pic>
    </p:spTree>
    <p:extLst>
      <p:ext uri="{BB962C8B-B14F-4D97-AF65-F5344CB8AC3E}">
        <p14:creationId xmlns:p14="http://schemas.microsoft.com/office/powerpoint/2010/main" val="1331097305"/>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Shared devices resource account</a:t>
            </a:r>
          </a:p>
        </p:txBody>
      </p:sp>
    </p:spTree>
    <p:extLst>
      <p:ext uri="{BB962C8B-B14F-4D97-AF65-F5344CB8AC3E}">
        <p14:creationId xmlns:p14="http://schemas.microsoft.com/office/powerpoint/2010/main" val="3109313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36E8680-4153-5047-8B0A-98F2AA416F4C}"/>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7" name="Title 16"/>
          <p:cNvSpPr>
            <a:spLocks noGrp="1"/>
          </p:cNvSpPr>
          <p:nvPr>
            <p:ph type="title"/>
          </p:nvPr>
        </p:nvSpPr>
        <p:spPr/>
        <p:txBody>
          <a:bodyPr/>
          <a:lstStyle/>
          <a:p>
            <a:r>
              <a:rPr lang="en-US" dirty="0"/>
              <a:t>Resource account</a:t>
            </a:r>
          </a:p>
        </p:txBody>
      </p:sp>
      <p:pic>
        <p:nvPicPr>
          <p:cNvPr id="3" name="Picture 2">
            <a:extLst>
              <a:ext uri="{FF2B5EF4-FFF2-40B4-BE49-F238E27FC236}">
                <a16:creationId xmlns:a16="http://schemas.microsoft.com/office/drawing/2014/main" id="{A76CD58F-8746-48C7-B0CF-1A4274220A42}"/>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501" r="-337"/>
          <a:stretch/>
        </p:blipFill>
        <p:spPr>
          <a:xfrm>
            <a:off x="7089334" y="1586395"/>
            <a:ext cx="4075459" cy="3371820"/>
          </a:xfrm>
          <a:prstGeom prst="rect">
            <a:avLst/>
          </a:prstGeom>
          <a:solidFill>
            <a:schemeClr val="bg1"/>
          </a:solidFill>
          <a:ln>
            <a:noFill/>
          </a:ln>
          <a:effectLst>
            <a:outerShdw blurRad="152400" sx="101000" sy="101000" algn="tl" rotWithShape="0">
              <a:srgbClr val="333333">
                <a:alpha val="30000"/>
              </a:srgbClr>
            </a:outerShdw>
          </a:effectLst>
        </p:spPr>
      </p:pic>
      <p:sp>
        <p:nvSpPr>
          <p:cNvPr id="15" name="Text Placeholder 3">
            <a:extLst>
              <a:ext uri="{FF2B5EF4-FFF2-40B4-BE49-F238E27FC236}">
                <a16:creationId xmlns:a16="http://schemas.microsoft.com/office/drawing/2014/main" id="{210035E9-D935-497D-A272-8685D8410FFD}"/>
              </a:ext>
            </a:extLst>
          </p:cNvPr>
          <p:cNvSpPr txBox="1">
            <a:spLocks/>
          </p:cNvSpPr>
          <p:nvPr/>
        </p:nvSpPr>
        <p:spPr>
          <a:xfrm>
            <a:off x="584200" y="2625786"/>
            <a:ext cx="5969000" cy="2905411"/>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24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This account can sign into multiple device types, such as Teams Rooms and Teams display</a:t>
            </a:r>
          </a:p>
          <a:p>
            <a:pPr marL="0" marR="0" lvl="0" indent="0" algn="l" defTabSz="932742" rtl="0" eaLnBrk="1" fontAlgn="auto" latinLnBrk="0" hangingPunct="1">
              <a:lnSpc>
                <a:spcPct val="100000"/>
              </a:lnSpc>
              <a:spcBef>
                <a:spcPct val="20000"/>
              </a:spcBef>
              <a:spcAft>
                <a:spcPts val="24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Must be Microsoft Teams enabled</a:t>
            </a:r>
          </a:p>
          <a:p>
            <a:pPr marL="0" marR="0" lvl="0" indent="0" algn="l" defTabSz="932742" rtl="0" eaLnBrk="1" fontAlgn="auto" latinLnBrk="0" hangingPunct="1">
              <a:lnSpc>
                <a:spcPct val="100000"/>
              </a:lnSpc>
              <a:spcBef>
                <a:spcPct val="20000"/>
              </a:spcBef>
              <a:spcAft>
                <a:spcPts val="24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Consider enabling for telephony, as appropriate</a:t>
            </a:r>
          </a:p>
          <a:p>
            <a:pPr marL="0" marR="0" lvl="0" indent="0" algn="l" defTabSz="932742" rtl="0" eaLnBrk="1" fontAlgn="auto" latinLnBrk="0" hangingPunct="1">
              <a:lnSpc>
                <a:spcPct val="100000"/>
              </a:lnSpc>
              <a:spcBef>
                <a:spcPct val="20000"/>
              </a:spcBef>
              <a:spcAft>
                <a:spcPts val="24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For Teams Rooms, this is the account that you invite to meetings</a:t>
            </a:r>
          </a:p>
          <a:p>
            <a:pPr marL="0" marR="0" lvl="0" indent="0" algn="l" defTabSz="932742" rtl="0" eaLnBrk="1" fontAlgn="auto" latinLnBrk="0" hangingPunct="1">
              <a:lnSpc>
                <a:spcPct val="100000"/>
              </a:lnSpc>
              <a:spcBef>
                <a:spcPct val="20000"/>
              </a:spcBef>
              <a:spcAft>
                <a:spcPts val="24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Establish a naming convention</a:t>
            </a:r>
          </a:p>
        </p:txBody>
      </p:sp>
      <p:grpSp>
        <p:nvGrpSpPr>
          <p:cNvPr id="18" name="Group 43">
            <a:extLst>
              <a:ext uri="{FF2B5EF4-FFF2-40B4-BE49-F238E27FC236}">
                <a16:creationId xmlns:a16="http://schemas.microsoft.com/office/drawing/2014/main" id="{9ACA4A01-F18F-4BEA-BCD2-23BD33194146}"/>
              </a:ext>
              <a:ext uri="{C183D7F6-B498-43B3-948B-1728B52AA6E4}">
                <adec:decorative xmlns:adec="http://schemas.microsoft.com/office/drawing/2017/decorative" val="1"/>
              </a:ext>
            </a:extLst>
          </p:cNvPr>
          <p:cNvGrpSpPr>
            <a:grpSpLocks noChangeAspect="1"/>
          </p:cNvGrpSpPr>
          <p:nvPr/>
        </p:nvGrpSpPr>
        <p:grpSpPr bwMode="auto">
          <a:xfrm>
            <a:off x="584200" y="1586395"/>
            <a:ext cx="596418" cy="551527"/>
            <a:chOff x="4338" y="3300"/>
            <a:chExt cx="279" cy="258"/>
          </a:xfrm>
        </p:grpSpPr>
        <p:sp>
          <p:nvSpPr>
            <p:cNvPr id="19" name="Freeform 44">
              <a:extLst>
                <a:ext uri="{FF2B5EF4-FFF2-40B4-BE49-F238E27FC236}">
                  <a16:creationId xmlns:a16="http://schemas.microsoft.com/office/drawing/2014/main" id="{7AB43C6A-E79F-486F-B421-708D94DEF22D}"/>
                </a:ext>
              </a:extLst>
            </p:cNvPr>
            <p:cNvSpPr>
              <a:spLocks/>
            </p:cNvSpPr>
            <p:nvPr/>
          </p:nvSpPr>
          <p:spPr bwMode="auto">
            <a:xfrm>
              <a:off x="4565" y="3300"/>
              <a:ext cx="32" cy="31"/>
            </a:xfrm>
            <a:custGeom>
              <a:avLst/>
              <a:gdLst>
                <a:gd name="T0" fmla="*/ 42 w 42"/>
                <a:gd name="T1" fmla="*/ 42 h 42"/>
                <a:gd name="T2" fmla="*/ 42 w 42"/>
                <a:gd name="T3" fmla="*/ 42 h 42"/>
                <a:gd name="T4" fmla="*/ 42 w 42"/>
                <a:gd name="T5" fmla="*/ 0 h 42"/>
                <a:gd name="T6" fmla="*/ 0 w 42"/>
                <a:gd name="T7" fmla="*/ 0 h 42"/>
                <a:gd name="T8" fmla="*/ 42 w 42"/>
                <a:gd name="T9" fmla="*/ 42 h 42"/>
              </a:gdLst>
              <a:ahLst/>
              <a:cxnLst>
                <a:cxn ang="0">
                  <a:pos x="T0" y="T1"/>
                </a:cxn>
                <a:cxn ang="0">
                  <a:pos x="T2" y="T3"/>
                </a:cxn>
                <a:cxn ang="0">
                  <a:pos x="T4" y="T5"/>
                </a:cxn>
                <a:cxn ang="0">
                  <a:pos x="T6" y="T7"/>
                </a:cxn>
                <a:cxn ang="0">
                  <a:pos x="T8" y="T9"/>
                </a:cxn>
              </a:cxnLst>
              <a:rect l="0" t="0" r="r" b="b"/>
              <a:pathLst>
                <a:path w="42" h="42">
                  <a:moveTo>
                    <a:pt x="42" y="42"/>
                  </a:moveTo>
                  <a:lnTo>
                    <a:pt x="42" y="42"/>
                  </a:lnTo>
                  <a:lnTo>
                    <a:pt x="42" y="0"/>
                  </a:lnTo>
                  <a:lnTo>
                    <a:pt x="0" y="0"/>
                  </a:lnTo>
                  <a:cubicBezTo>
                    <a:pt x="17" y="10"/>
                    <a:pt x="32" y="24"/>
                    <a:pt x="42" y="42"/>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21" name="Freeform 45">
              <a:extLst>
                <a:ext uri="{FF2B5EF4-FFF2-40B4-BE49-F238E27FC236}">
                  <a16:creationId xmlns:a16="http://schemas.microsoft.com/office/drawing/2014/main" id="{924A47B1-CD34-4A45-9EEF-D2267AD5F27C}"/>
                </a:ext>
              </a:extLst>
            </p:cNvPr>
            <p:cNvSpPr>
              <a:spLocks/>
            </p:cNvSpPr>
            <p:nvPr/>
          </p:nvSpPr>
          <p:spPr bwMode="auto">
            <a:xfrm>
              <a:off x="4589" y="3407"/>
              <a:ext cx="8" cy="12"/>
            </a:xfrm>
            <a:custGeom>
              <a:avLst/>
              <a:gdLst>
                <a:gd name="T0" fmla="*/ 10 w 10"/>
                <a:gd name="T1" fmla="*/ 0 h 16"/>
                <a:gd name="T2" fmla="*/ 10 w 10"/>
                <a:gd name="T3" fmla="*/ 0 h 16"/>
                <a:gd name="T4" fmla="*/ 0 w 10"/>
                <a:gd name="T5" fmla="*/ 16 h 16"/>
                <a:gd name="T6" fmla="*/ 10 w 10"/>
                <a:gd name="T7" fmla="*/ 16 h 16"/>
                <a:gd name="T8" fmla="*/ 10 w 10"/>
                <a:gd name="T9" fmla="*/ 0 h 16"/>
              </a:gdLst>
              <a:ahLst/>
              <a:cxnLst>
                <a:cxn ang="0">
                  <a:pos x="T0" y="T1"/>
                </a:cxn>
                <a:cxn ang="0">
                  <a:pos x="T2" y="T3"/>
                </a:cxn>
                <a:cxn ang="0">
                  <a:pos x="T4" y="T5"/>
                </a:cxn>
                <a:cxn ang="0">
                  <a:pos x="T6" y="T7"/>
                </a:cxn>
                <a:cxn ang="0">
                  <a:pos x="T8" y="T9"/>
                </a:cxn>
              </a:cxnLst>
              <a:rect l="0" t="0" r="r" b="b"/>
              <a:pathLst>
                <a:path w="10" h="16">
                  <a:moveTo>
                    <a:pt x="10" y="0"/>
                  </a:moveTo>
                  <a:lnTo>
                    <a:pt x="10" y="0"/>
                  </a:lnTo>
                  <a:cubicBezTo>
                    <a:pt x="7" y="6"/>
                    <a:pt x="3" y="11"/>
                    <a:pt x="0" y="16"/>
                  </a:cubicBezTo>
                  <a:lnTo>
                    <a:pt x="10" y="16"/>
                  </a:lnTo>
                  <a:lnTo>
                    <a:pt x="1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22" name="Freeform 46">
              <a:extLst>
                <a:ext uri="{FF2B5EF4-FFF2-40B4-BE49-F238E27FC236}">
                  <a16:creationId xmlns:a16="http://schemas.microsoft.com/office/drawing/2014/main" id="{385C632F-2E6E-499A-8636-285753898E1B}"/>
                </a:ext>
              </a:extLst>
            </p:cNvPr>
            <p:cNvSpPr>
              <a:spLocks/>
            </p:cNvSpPr>
            <p:nvPr/>
          </p:nvSpPr>
          <p:spPr bwMode="auto">
            <a:xfrm>
              <a:off x="4338" y="3300"/>
              <a:ext cx="151" cy="179"/>
            </a:xfrm>
            <a:custGeom>
              <a:avLst/>
              <a:gdLst>
                <a:gd name="T0" fmla="*/ 202 w 202"/>
                <a:gd name="T1" fmla="*/ 0 h 240"/>
                <a:gd name="T2" fmla="*/ 202 w 202"/>
                <a:gd name="T3" fmla="*/ 0 h 240"/>
                <a:gd name="T4" fmla="*/ 0 w 202"/>
                <a:gd name="T5" fmla="*/ 0 h 240"/>
                <a:gd name="T6" fmla="*/ 0 w 202"/>
                <a:gd name="T7" fmla="*/ 240 h 240"/>
                <a:gd name="T8" fmla="*/ 160 w 202"/>
                <a:gd name="T9" fmla="*/ 240 h 240"/>
                <a:gd name="T10" fmla="*/ 160 w 202"/>
                <a:gd name="T11" fmla="*/ 213 h 240"/>
                <a:gd name="T12" fmla="*/ 164 w 202"/>
                <a:gd name="T13" fmla="*/ 192 h 240"/>
                <a:gd name="T14" fmla="*/ 176 w 202"/>
                <a:gd name="T15" fmla="*/ 175 h 240"/>
                <a:gd name="T16" fmla="*/ 181 w 202"/>
                <a:gd name="T17" fmla="*/ 171 h 240"/>
                <a:gd name="T18" fmla="*/ 147 w 202"/>
                <a:gd name="T19" fmla="*/ 93 h 240"/>
                <a:gd name="T20" fmla="*/ 202 w 202"/>
                <a:gd name="T21"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2" h="240">
                  <a:moveTo>
                    <a:pt x="202" y="0"/>
                  </a:moveTo>
                  <a:lnTo>
                    <a:pt x="202" y="0"/>
                  </a:lnTo>
                  <a:lnTo>
                    <a:pt x="0" y="0"/>
                  </a:lnTo>
                  <a:lnTo>
                    <a:pt x="0" y="240"/>
                  </a:lnTo>
                  <a:lnTo>
                    <a:pt x="160" y="240"/>
                  </a:lnTo>
                  <a:lnTo>
                    <a:pt x="160" y="213"/>
                  </a:lnTo>
                  <a:cubicBezTo>
                    <a:pt x="160" y="206"/>
                    <a:pt x="162" y="199"/>
                    <a:pt x="164" y="192"/>
                  </a:cubicBezTo>
                  <a:cubicBezTo>
                    <a:pt x="167" y="186"/>
                    <a:pt x="171" y="180"/>
                    <a:pt x="176" y="175"/>
                  </a:cubicBezTo>
                  <a:cubicBezTo>
                    <a:pt x="177" y="174"/>
                    <a:pt x="179" y="173"/>
                    <a:pt x="181" y="171"/>
                  </a:cubicBezTo>
                  <a:cubicBezTo>
                    <a:pt x="160" y="152"/>
                    <a:pt x="147" y="124"/>
                    <a:pt x="147" y="93"/>
                  </a:cubicBezTo>
                  <a:cubicBezTo>
                    <a:pt x="147" y="53"/>
                    <a:pt x="169" y="18"/>
                    <a:pt x="202"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23" name="Freeform 47">
              <a:extLst>
                <a:ext uri="{FF2B5EF4-FFF2-40B4-BE49-F238E27FC236}">
                  <a16:creationId xmlns:a16="http://schemas.microsoft.com/office/drawing/2014/main" id="{9352CF97-A37A-4FD5-BD4A-F7B87DF403FA}"/>
                </a:ext>
              </a:extLst>
            </p:cNvPr>
            <p:cNvSpPr>
              <a:spLocks/>
            </p:cNvSpPr>
            <p:nvPr/>
          </p:nvSpPr>
          <p:spPr bwMode="auto">
            <a:xfrm>
              <a:off x="4468" y="3310"/>
              <a:ext cx="118" cy="109"/>
            </a:xfrm>
            <a:custGeom>
              <a:avLst/>
              <a:gdLst>
                <a:gd name="T0" fmla="*/ 0 w 159"/>
                <a:gd name="T1" fmla="*/ 80 h 147"/>
                <a:gd name="T2" fmla="*/ 0 w 159"/>
                <a:gd name="T3" fmla="*/ 80 h 147"/>
                <a:gd name="T4" fmla="*/ 36 w 159"/>
                <a:gd name="T5" fmla="*/ 147 h 147"/>
                <a:gd name="T6" fmla="*/ 39 w 159"/>
                <a:gd name="T7" fmla="*/ 147 h 147"/>
                <a:gd name="T8" fmla="*/ 39 w 159"/>
                <a:gd name="T9" fmla="*/ 114 h 147"/>
                <a:gd name="T10" fmla="*/ 27 w 159"/>
                <a:gd name="T11" fmla="*/ 80 h 147"/>
                <a:gd name="T12" fmla="*/ 79 w 159"/>
                <a:gd name="T13" fmla="*/ 28 h 147"/>
                <a:gd name="T14" fmla="*/ 132 w 159"/>
                <a:gd name="T15" fmla="*/ 80 h 147"/>
                <a:gd name="T16" fmla="*/ 119 w 159"/>
                <a:gd name="T17" fmla="*/ 114 h 147"/>
                <a:gd name="T18" fmla="*/ 119 w 159"/>
                <a:gd name="T19" fmla="*/ 147 h 147"/>
                <a:gd name="T20" fmla="*/ 124 w 159"/>
                <a:gd name="T21" fmla="*/ 147 h 147"/>
                <a:gd name="T22" fmla="*/ 159 w 159"/>
                <a:gd name="T23" fmla="*/ 80 h 147"/>
                <a:gd name="T24" fmla="*/ 79 w 159"/>
                <a:gd name="T25" fmla="*/ 0 h 147"/>
                <a:gd name="T26" fmla="*/ 0 w 159"/>
                <a:gd name="T27" fmla="*/ 8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47">
                  <a:moveTo>
                    <a:pt x="0" y="80"/>
                  </a:moveTo>
                  <a:lnTo>
                    <a:pt x="0" y="80"/>
                  </a:lnTo>
                  <a:cubicBezTo>
                    <a:pt x="0" y="108"/>
                    <a:pt x="14" y="133"/>
                    <a:pt x="36" y="147"/>
                  </a:cubicBezTo>
                  <a:cubicBezTo>
                    <a:pt x="37" y="147"/>
                    <a:pt x="38" y="147"/>
                    <a:pt x="39" y="147"/>
                  </a:cubicBezTo>
                  <a:lnTo>
                    <a:pt x="39" y="114"/>
                  </a:lnTo>
                  <a:cubicBezTo>
                    <a:pt x="32" y="105"/>
                    <a:pt x="27" y="93"/>
                    <a:pt x="27" y="80"/>
                  </a:cubicBezTo>
                  <a:cubicBezTo>
                    <a:pt x="27" y="51"/>
                    <a:pt x="50" y="28"/>
                    <a:pt x="79" y="28"/>
                  </a:cubicBezTo>
                  <a:cubicBezTo>
                    <a:pt x="108" y="28"/>
                    <a:pt x="132" y="51"/>
                    <a:pt x="132" y="80"/>
                  </a:cubicBezTo>
                  <a:cubicBezTo>
                    <a:pt x="132" y="93"/>
                    <a:pt x="127" y="105"/>
                    <a:pt x="119" y="114"/>
                  </a:cubicBezTo>
                  <a:lnTo>
                    <a:pt x="119" y="147"/>
                  </a:lnTo>
                  <a:lnTo>
                    <a:pt x="124" y="147"/>
                  </a:lnTo>
                  <a:cubicBezTo>
                    <a:pt x="145" y="133"/>
                    <a:pt x="159" y="108"/>
                    <a:pt x="159" y="80"/>
                  </a:cubicBezTo>
                  <a:cubicBezTo>
                    <a:pt x="159" y="36"/>
                    <a:pt x="123" y="0"/>
                    <a:pt x="79" y="0"/>
                  </a:cubicBezTo>
                  <a:cubicBezTo>
                    <a:pt x="35" y="0"/>
                    <a:pt x="0" y="36"/>
                    <a:pt x="0" y="8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27" name="Freeform 48">
              <a:extLst>
                <a:ext uri="{FF2B5EF4-FFF2-40B4-BE49-F238E27FC236}">
                  <a16:creationId xmlns:a16="http://schemas.microsoft.com/office/drawing/2014/main" id="{26D7ACC6-96D2-4743-A391-347BBF941019}"/>
                </a:ext>
              </a:extLst>
            </p:cNvPr>
            <p:cNvSpPr>
              <a:spLocks/>
            </p:cNvSpPr>
            <p:nvPr/>
          </p:nvSpPr>
          <p:spPr bwMode="auto">
            <a:xfrm>
              <a:off x="4478" y="3360"/>
              <a:ext cx="139" cy="198"/>
            </a:xfrm>
            <a:custGeom>
              <a:avLst/>
              <a:gdLst>
                <a:gd name="T0" fmla="*/ 183 w 187"/>
                <a:gd name="T1" fmla="*/ 110 h 266"/>
                <a:gd name="T2" fmla="*/ 183 w 187"/>
                <a:gd name="T3" fmla="*/ 110 h 266"/>
                <a:gd name="T4" fmla="*/ 173 w 187"/>
                <a:gd name="T5" fmla="*/ 106 h 266"/>
                <a:gd name="T6" fmla="*/ 118 w 187"/>
                <a:gd name="T7" fmla="*/ 106 h 266"/>
                <a:gd name="T8" fmla="*/ 80 w 187"/>
                <a:gd name="T9" fmla="*/ 106 h 266"/>
                <a:gd name="T10" fmla="*/ 80 w 187"/>
                <a:gd name="T11" fmla="*/ 92 h 266"/>
                <a:gd name="T12" fmla="*/ 80 w 187"/>
                <a:gd name="T13" fmla="*/ 64 h 266"/>
                <a:gd name="T14" fmla="*/ 80 w 187"/>
                <a:gd name="T15" fmla="*/ 13 h 266"/>
                <a:gd name="T16" fmla="*/ 76 w 187"/>
                <a:gd name="T17" fmla="*/ 4 h 266"/>
                <a:gd name="T18" fmla="*/ 67 w 187"/>
                <a:gd name="T19" fmla="*/ 0 h 266"/>
                <a:gd name="T20" fmla="*/ 57 w 187"/>
                <a:gd name="T21" fmla="*/ 4 h 266"/>
                <a:gd name="T22" fmla="*/ 53 w 187"/>
                <a:gd name="T23" fmla="*/ 13 h 266"/>
                <a:gd name="T24" fmla="*/ 53 w 187"/>
                <a:gd name="T25" fmla="*/ 64 h 266"/>
                <a:gd name="T26" fmla="*/ 53 w 187"/>
                <a:gd name="T27" fmla="*/ 92 h 266"/>
                <a:gd name="T28" fmla="*/ 53 w 187"/>
                <a:gd name="T29" fmla="*/ 119 h 266"/>
                <a:gd name="T30" fmla="*/ 53 w 187"/>
                <a:gd name="T31" fmla="*/ 173 h 266"/>
                <a:gd name="T32" fmla="*/ 49 w 187"/>
                <a:gd name="T33" fmla="*/ 183 h 266"/>
                <a:gd name="T34" fmla="*/ 40 w 187"/>
                <a:gd name="T35" fmla="*/ 186 h 266"/>
                <a:gd name="T36" fmla="*/ 30 w 187"/>
                <a:gd name="T37" fmla="*/ 183 h 266"/>
                <a:gd name="T38" fmla="*/ 27 w 187"/>
                <a:gd name="T39" fmla="*/ 173 h 266"/>
                <a:gd name="T40" fmla="*/ 27 w 187"/>
                <a:gd name="T41" fmla="*/ 112 h 266"/>
                <a:gd name="T42" fmla="*/ 27 w 187"/>
                <a:gd name="T43" fmla="*/ 106 h 266"/>
                <a:gd name="T44" fmla="*/ 18 w 187"/>
                <a:gd name="T45" fmla="*/ 108 h 266"/>
                <a:gd name="T46" fmla="*/ 16 w 187"/>
                <a:gd name="T47" fmla="*/ 109 h 266"/>
                <a:gd name="T48" fmla="*/ 8 w 187"/>
                <a:gd name="T49" fmla="*/ 114 h 266"/>
                <a:gd name="T50" fmla="*/ 2 w 187"/>
                <a:gd name="T51" fmla="*/ 123 h 266"/>
                <a:gd name="T52" fmla="*/ 0 w 187"/>
                <a:gd name="T53" fmla="*/ 133 h 266"/>
                <a:gd name="T54" fmla="*/ 0 w 187"/>
                <a:gd name="T55" fmla="*/ 173 h 266"/>
                <a:gd name="T56" fmla="*/ 7 w 187"/>
                <a:gd name="T57" fmla="*/ 210 h 266"/>
                <a:gd name="T58" fmla="*/ 27 w 187"/>
                <a:gd name="T59" fmla="*/ 239 h 266"/>
                <a:gd name="T60" fmla="*/ 57 w 187"/>
                <a:gd name="T61" fmla="*/ 259 h 266"/>
                <a:gd name="T62" fmla="*/ 93 w 187"/>
                <a:gd name="T63" fmla="*/ 266 h 266"/>
                <a:gd name="T64" fmla="*/ 130 w 187"/>
                <a:gd name="T65" fmla="*/ 259 h 266"/>
                <a:gd name="T66" fmla="*/ 159 w 187"/>
                <a:gd name="T67" fmla="*/ 239 h 266"/>
                <a:gd name="T68" fmla="*/ 179 w 187"/>
                <a:gd name="T69" fmla="*/ 210 h 266"/>
                <a:gd name="T70" fmla="*/ 187 w 187"/>
                <a:gd name="T71" fmla="*/ 173 h 266"/>
                <a:gd name="T72" fmla="*/ 187 w 187"/>
                <a:gd name="T73" fmla="*/ 120 h 266"/>
                <a:gd name="T74" fmla="*/ 183 w 187"/>
                <a:gd name="T75" fmla="*/ 11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7" h="266">
                  <a:moveTo>
                    <a:pt x="183" y="110"/>
                  </a:moveTo>
                  <a:lnTo>
                    <a:pt x="183" y="110"/>
                  </a:lnTo>
                  <a:cubicBezTo>
                    <a:pt x="180" y="108"/>
                    <a:pt x="177" y="106"/>
                    <a:pt x="173" y="106"/>
                  </a:cubicBezTo>
                  <a:lnTo>
                    <a:pt x="118" y="106"/>
                  </a:lnTo>
                  <a:lnTo>
                    <a:pt x="80" y="106"/>
                  </a:lnTo>
                  <a:lnTo>
                    <a:pt x="80" y="92"/>
                  </a:lnTo>
                  <a:lnTo>
                    <a:pt x="80" y="64"/>
                  </a:lnTo>
                  <a:lnTo>
                    <a:pt x="80" y="13"/>
                  </a:lnTo>
                  <a:cubicBezTo>
                    <a:pt x="80" y="10"/>
                    <a:pt x="79" y="6"/>
                    <a:pt x="76" y="4"/>
                  </a:cubicBezTo>
                  <a:cubicBezTo>
                    <a:pt x="73" y="1"/>
                    <a:pt x="70" y="0"/>
                    <a:pt x="67" y="0"/>
                  </a:cubicBezTo>
                  <a:cubicBezTo>
                    <a:pt x="63" y="0"/>
                    <a:pt x="60" y="1"/>
                    <a:pt x="57" y="4"/>
                  </a:cubicBezTo>
                  <a:cubicBezTo>
                    <a:pt x="54" y="6"/>
                    <a:pt x="53" y="10"/>
                    <a:pt x="53" y="13"/>
                  </a:cubicBezTo>
                  <a:lnTo>
                    <a:pt x="53" y="64"/>
                  </a:lnTo>
                  <a:lnTo>
                    <a:pt x="53" y="92"/>
                  </a:lnTo>
                  <a:lnTo>
                    <a:pt x="53" y="119"/>
                  </a:lnTo>
                  <a:lnTo>
                    <a:pt x="53" y="173"/>
                  </a:lnTo>
                  <a:cubicBezTo>
                    <a:pt x="53" y="177"/>
                    <a:pt x="52" y="180"/>
                    <a:pt x="49" y="183"/>
                  </a:cubicBezTo>
                  <a:cubicBezTo>
                    <a:pt x="47" y="185"/>
                    <a:pt x="43" y="186"/>
                    <a:pt x="40" y="186"/>
                  </a:cubicBezTo>
                  <a:cubicBezTo>
                    <a:pt x="36" y="186"/>
                    <a:pt x="33" y="185"/>
                    <a:pt x="30" y="183"/>
                  </a:cubicBezTo>
                  <a:cubicBezTo>
                    <a:pt x="28" y="180"/>
                    <a:pt x="27" y="177"/>
                    <a:pt x="27" y="173"/>
                  </a:cubicBezTo>
                  <a:lnTo>
                    <a:pt x="27" y="112"/>
                  </a:lnTo>
                  <a:lnTo>
                    <a:pt x="27" y="106"/>
                  </a:lnTo>
                  <a:cubicBezTo>
                    <a:pt x="23" y="106"/>
                    <a:pt x="21" y="107"/>
                    <a:pt x="18" y="108"/>
                  </a:cubicBezTo>
                  <a:cubicBezTo>
                    <a:pt x="17" y="108"/>
                    <a:pt x="17" y="108"/>
                    <a:pt x="16" y="109"/>
                  </a:cubicBezTo>
                  <a:cubicBezTo>
                    <a:pt x="13" y="110"/>
                    <a:pt x="10" y="112"/>
                    <a:pt x="8" y="114"/>
                  </a:cubicBezTo>
                  <a:cubicBezTo>
                    <a:pt x="5" y="117"/>
                    <a:pt x="3" y="120"/>
                    <a:pt x="2" y="123"/>
                  </a:cubicBezTo>
                  <a:cubicBezTo>
                    <a:pt x="1" y="126"/>
                    <a:pt x="0" y="129"/>
                    <a:pt x="0" y="133"/>
                  </a:cubicBezTo>
                  <a:lnTo>
                    <a:pt x="0" y="173"/>
                  </a:lnTo>
                  <a:cubicBezTo>
                    <a:pt x="0" y="186"/>
                    <a:pt x="2" y="198"/>
                    <a:pt x="7" y="210"/>
                  </a:cubicBezTo>
                  <a:cubicBezTo>
                    <a:pt x="12" y="221"/>
                    <a:pt x="19" y="231"/>
                    <a:pt x="27" y="239"/>
                  </a:cubicBezTo>
                  <a:cubicBezTo>
                    <a:pt x="36" y="248"/>
                    <a:pt x="46" y="254"/>
                    <a:pt x="57" y="259"/>
                  </a:cubicBezTo>
                  <a:cubicBezTo>
                    <a:pt x="68" y="264"/>
                    <a:pt x="80" y="266"/>
                    <a:pt x="93" y="266"/>
                  </a:cubicBezTo>
                  <a:cubicBezTo>
                    <a:pt x="106" y="266"/>
                    <a:pt x="118" y="264"/>
                    <a:pt x="130" y="259"/>
                  </a:cubicBezTo>
                  <a:cubicBezTo>
                    <a:pt x="141" y="254"/>
                    <a:pt x="151" y="248"/>
                    <a:pt x="159" y="239"/>
                  </a:cubicBezTo>
                  <a:cubicBezTo>
                    <a:pt x="168" y="231"/>
                    <a:pt x="174" y="221"/>
                    <a:pt x="179" y="210"/>
                  </a:cubicBezTo>
                  <a:cubicBezTo>
                    <a:pt x="184" y="198"/>
                    <a:pt x="187" y="186"/>
                    <a:pt x="187" y="173"/>
                  </a:cubicBezTo>
                  <a:lnTo>
                    <a:pt x="187" y="120"/>
                  </a:lnTo>
                  <a:cubicBezTo>
                    <a:pt x="187" y="116"/>
                    <a:pt x="185" y="113"/>
                    <a:pt x="183" y="11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grpSp>
    </p:spTree>
    <p:extLst>
      <p:ext uri="{BB962C8B-B14F-4D97-AF65-F5344CB8AC3E}">
        <p14:creationId xmlns:p14="http://schemas.microsoft.com/office/powerpoint/2010/main" val="26282153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10DEF-56FD-4522-AD32-52989FC268FF}"/>
              </a:ext>
            </a:extLst>
          </p:cNvPr>
          <p:cNvSpPr>
            <a:spLocks noGrp="1"/>
          </p:cNvSpPr>
          <p:nvPr>
            <p:ph type="title"/>
          </p:nvPr>
        </p:nvSpPr>
        <p:spPr/>
        <p:txBody>
          <a:bodyPr/>
          <a:lstStyle/>
          <a:p>
            <a:r>
              <a:rPr lang="en-US" dirty="0"/>
              <a:t>Resource account </a:t>
            </a:r>
          </a:p>
        </p:txBody>
      </p:sp>
      <p:pic>
        <p:nvPicPr>
          <p:cNvPr id="10" name="Picture 9">
            <a:extLst>
              <a:ext uri="{FF2B5EF4-FFF2-40B4-BE49-F238E27FC236}">
                <a16:creationId xmlns:a16="http://schemas.microsoft.com/office/drawing/2014/main" id="{F32041AF-98AA-40AD-B3CD-DB59DC0D49EB}"/>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014258" y="0"/>
            <a:ext cx="5177742" cy="6858000"/>
          </a:xfrm>
          <a:prstGeom prst="rect">
            <a:avLst/>
          </a:prstGeom>
        </p:spPr>
      </p:pic>
      <p:sp>
        <p:nvSpPr>
          <p:cNvPr id="16" name="Text Placeholder 2">
            <a:extLst>
              <a:ext uri="{FF2B5EF4-FFF2-40B4-BE49-F238E27FC236}">
                <a16:creationId xmlns:a16="http://schemas.microsoft.com/office/drawing/2014/main" id="{3193FB45-967E-4E9B-B0AB-CDAEEC0ED768}"/>
              </a:ext>
            </a:extLst>
          </p:cNvPr>
          <p:cNvSpPr txBox="1">
            <a:spLocks/>
          </p:cNvSpPr>
          <p:nvPr/>
        </p:nvSpPr>
        <p:spPr>
          <a:xfrm>
            <a:off x="584200" y="2625786"/>
            <a:ext cx="5511800" cy="3062377"/>
          </a:xfrm>
          <a:prstGeom prst="rect">
            <a:avLst/>
          </a:prstGeom>
        </p:spPr>
        <p:txBody>
          <a:bodyPr vert="horz" wrap="square" lIns="0" tIns="0" rIns="0" bIns="0" rtlCol="0" anchor="t">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18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chemeClr val="tx1"/>
                </a:solidFill>
                <a:effectLst/>
                <a:uLnTx/>
                <a:uFillTx/>
                <a:latin typeface="Segoe UI"/>
                <a:ea typeface="+mn-ea"/>
                <a:cs typeface="Segoe UI Semilight" panose="020B0402040204020203" pitchFamily="34" charset="0"/>
              </a:rPr>
              <a:t>Teams Rooms requires its own unique account for each space</a:t>
            </a:r>
            <a:endParaRPr kumimoji="0" lang="en-US" sz="1600" b="0" i="0" u="none" strike="noStrike" kern="1200" cap="none" spc="0" normalizeH="0" baseline="0" noProof="0" dirty="0">
              <a:ln>
                <a:noFill/>
              </a:ln>
              <a:solidFill>
                <a:schemeClr val="tx1"/>
              </a:solidFill>
              <a:effectLst/>
              <a:uLnTx/>
              <a:uFillTx/>
              <a:latin typeface="Segoe UI"/>
              <a:ea typeface="+mn-ea"/>
              <a:cs typeface="Segoe UI"/>
            </a:endParaRPr>
          </a:p>
          <a:p>
            <a:pPr marL="0" marR="0" lvl="0" indent="0" algn="l" defTabSz="932742" rtl="0" eaLnBrk="1" fontAlgn="auto" latinLnBrk="0" hangingPunct="1">
              <a:lnSpc>
                <a:spcPct val="100000"/>
              </a:lnSpc>
              <a:spcBef>
                <a:spcPct val="20000"/>
              </a:spcBef>
              <a:spcAft>
                <a:spcPts val="18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chemeClr val="tx1"/>
                </a:solidFill>
                <a:effectLst/>
                <a:uLnTx/>
                <a:uFillTx/>
                <a:latin typeface="Segoe UI"/>
                <a:ea typeface="+mn-ea"/>
                <a:cs typeface="Segoe UI Semilight" panose="020B0402040204020203" pitchFamily="34" charset="0"/>
              </a:rPr>
              <a:t>One account should be shared between all devices in a space – Teams Rooms, console, and Teams panel</a:t>
            </a:r>
            <a:endParaRPr kumimoji="0" lang="en-US" sz="1600" b="0" i="0" u="none" strike="noStrike" kern="1200" cap="none" spc="0" normalizeH="0" baseline="0" noProof="0" dirty="0">
              <a:ln>
                <a:noFill/>
              </a:ln>
              <a:solidFill>
                <a:schemeClr val="tx1"/>
              </a:solidFill>
              <a:effectLst/>
              <a:uLnTx/>
              <a:uFillTx/>
              <a:latin typeface="Segoe UI"/>
              <a:ea typeface="+mn-ea"/>
              <a:cs typeface="Segoe UI"/>
            </a:endParaRPr>
          </a:p>
          <a:p>
            <a:pPr marL="0" marR="0" lvl="0" indent="0" algn="l" defTabSz="932742" rtl="0" eaLnBrk="1" fontAlgn="auto" latinLnBrk="0" hangingPunct="1">
              <a:lnSpc>
                <a:spcPct val="100000"/>
              </a:lnSpc>
              <a:spcBef>
                <a:spcPct val="20000"/>
              </a:spcBef>
              <a:spcAft>
                <a:spcPts val="18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chemeClr val="tx1"/>
                </a:solidFill>
                <a:effectLst/>
                <a:uLnTx/>
                <a:uFillTx/>
                <a:latin typeface="Segoe UI"/>
                <a:ea typeface="+mn-ea"/>
                <a:cs typeface="Segoe UI Semilight" panose="020B0402040204020203" pitchFamily="34" charset="0"/>
              </a:rPr>
              <a:t>It is recommended to create the account in advance of hardware installation</a:t>
            </a:r>
            <a:endParaRPr kumimoji="0" lang="en-US" sz="1600" b="0" i="0" u="none" strike="noStrike" kern="1200" cap="none" spc="0" normalizeH="0" baseline="0" noProof="0" dirty="0">
              <a:ln>
                <a:noFill/>
              </a:ln>
              <a:solidFill>
                <a:schemeClr val="tx1"/>
              </a:solidFill>
              <a:effectLst/>
              <a:uLnTx/>
              <a:uFillTx/>
              <a:latin typeface="Segoe UI"/>
              <a:ea typeface="+mn-ea"/>
              <a:cs typeface="Segoe UI"/>
            </a:endParaRPr>
          </a:p>
          <a:p>
            <a:pPr marL="228600" marR="0" lvl="0" indent="-228600" algn="l" defTabSz="932742" rtl="0" eaLnBrk="1" fontAlgn="auto" latinLnBrk="0" hangingPunct="1">
              <a:lnSpc>
                <a:spcPct val="100000"/>
              </a:lnSpc>
              <a:spcBef>
                <a:spcPct val="20000"/>
              </a:spcBef>
              <a:spcAft>
                <a:spcPts val="600"/>
              </a:spcAft>
              <a:buClr>
                <a:srgbClr val="0078D4"/>
              </a:buClr>
              <a:buSzPct val="100000"/>
              <a:buFont typeface="Arial" panose="020B0604020202020204" pitchFamily="34" charset="0"/>
              <a:buNone/>
              <a:tabLst/>
              <a:defRPr/>
            </a:pPr>
            <a:r>
              <a:rPr kumimoji="0" lang="en-US" sz="1600" b="0" i="0" u="none" strike="noStrike" kern="1200" cap="none" spc="0" normalizeH="0" baseline="0" noProof="0" dirty="0">
                <a:ln>
                  <a:noFill/>
                </a:ln>
                <a:solidFill>
                  <a:schemeClr val="tx1"/>
                </a:solidFill>
                <a:effectLst/>
                <a:uLnTx/>
                <a:uFillTx/>
                <a:latin typeface="Segoe UI"/>
                <a:ea typeface="+mn-ea"/>
                <a:cs typeface="Segoe UI Semilight" panose="020B0402040204020203" pitchFamily="34" charset="0"/>
              </a:rPr>
              <a:t>You can create account via:</a:t>
            </a:r>
            <a:endParaRPr kumimoji="0" lang="en-US" sz="1600" b="0" i="0" u="none" strike="noStrike" kern="1200" cap="none" spc="0" normalizeH="0" baseline="0" noProof="0" dirty="0">
              <a:ln>
                <a:noFill/>
              </a:ln>
              <a:solidFill>
                <a:schemeClr val="tx1"/>
              </a:solidFill>
              <a:effectLst/>
              <a:uLnTx/>
              <a:uFillTx/>
              <a:latin typeface="Segoe UI"/>
              <a:ea typeface="+mn-ea"/>
              <a:cs typeface="Segoe UI"/>
            </a:endParaRPr>
          </a:p>
          <a:p>
            <a:pPr marL="285750" marR="0" lvl="0" indent="-285750" algn="l" defTabSz="932742" rtl="0" eaLnBrk="1" fontAlgn="auto" latinLnBrk="0" hangingPunct="1">
              <a:lnSpc>
                <a:spcPct val="100000"/>
              </a:lnSpc>
              <a:spcBef>
                <a:spcPct val="20000"/>
              </a:spcBef>
              <a:spcAft>
                <a:spcPts val="600"/>
              </a:spcAft>
              <a:buClr>
                <a:srgbClr val="4B53BC"/>
              </a:buClr>
              <a:buSzPct val="100000"/>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mj-lt"/>
                <a:ea typeface="+mn-ea"/>
                <a:cs typeface="Segoe UI Semilight" panose="020B0402040204020203" pitchFamily="34" charset="0"/>
              </a:rPr>
              <a:t>Microsoft 365 admin center</a:t>
            </a:r>
            <a:endParaRPr kumimoji="0" lang="en-US" sz="1400" b="0" i="0" u="none" strike="noStrike" kern="1200" cap="none" spc="0" normalizeH="0" baseline="0" noProof="0" dirty="0">
              <a:ln>
                <a:noFill/>
              </a:ln>
              <a:solidFill>
                <a:schemeClr val="tx1"/>
              </a:solidFill>
              <a:effectLst/>
              <a:uLnTx/>
              <a:uFillTx/>
              <a:latin typeface="+mj-lt"/>
              <a:ea typeface="+mn-ea"/>
              <a:cs typeface="Segoe UI"/>
            </a:endParaRPr>
          </a:p>
          <a:p>
            <a:pPr marL="285750" marR="0" lvl="0" indent="-285750" algn="l" defTabSz="932742" rtl="0" eaLnBrk="1" fontAlgn="auto" latinLnBrk="0" hangingPunct="1">
              <a:lnSpc>
                <a:spcPct val="100000"/>
              </a:lnSpc>
              <a:spcBef>
                <a:spcPct val="20000"/>
              </a:spcBef>
              <a:spcAft>
                <a:spcPts val="600"/>
              </a:spcAft>
              <a:buClr>
                <a:srgbClr val="4B53BC"/>
              </a:buClr>
              <a:buSzPct val="100000"/>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mj-lt"/>
                <a:ea typeface="+mn-ea"/>
                <a:cs typeface="Segoe UI Semilight" panose="020B0402040204020203" pitchFamily="34" charset="0"/>
              </a:rPr>
              <a:t>PowerShell</a:t>
            </a:r>
            <a:endParaRPr kumimoji="0" lang="en-US" sz="1400" b="0" i="0" u="none" strike="noStrike" kern="1200" cap="none" spc="0" normalizeH="0" baseline="0" noProof="0" dirty="0">
              <a:ln>
                <a:noFill/>
              </a:ln>
              <a:solidFill>
                <a:schemeClr val="tx1"/>
              </a:solidFill>
              <a:effectLst/>
              <a:uLnTx/>
              <a:uFillTx/>
              <a:latin typeface="+mj-lt"/>
              <a:ea typeface="+mn-ea"/>
              <a:cs typeface="Segoe UI"/>
            </a:endParaRPr>
          </a:p>
        </p:txBody>
      </p:sp>
      <p:grpSp>
        <p:nvGrpSpPr>
          <p:cNvPr id="17" name="Group 16">
            <a:extLst>
              <a:ext uri="{FF2B5EF4-FFF2-40B4-BE49-F238E27FC236}">
                <a16:creationId xmlns:a16="http://schemas.microsoft.com/office/drawing/2014/main" id="{DD2B8535-C723-419F-B59F-BBBA76CCACE1}"/>
              </a:ext>
              <a:ext uri="{C183D7F6-B498-43B3-948B-1728B52AA6E4}">
                <adec:decorative xmlns:adec="http://schemas.microsoft.com/office/drawing/2017/decorative" val="1"/>
              </a:ext>
            </a:extLst>
          </p:cNvPr>
          <p:cNvGrpSpPr/>
          <p:nvPr/>
        </p:nvGrpSpPr>
        <p:grpSpPr>
          <a:xfrm>
            <a:off x="588232" y="1517372"/>
            <a:ext cx="592386" cy="590143"/>
            <a:chOff x="588263" y="2231272"/>
            <a:chExt cx="502920" cy="501016"/>
          </a:xfrm>
          <a:solidFill>
            <a:schemeClr val="accent1"/>
          </a:solidFill>
        </p:grpSpPr>
        <p:sp>
          <p:nvSpPr>
            <p:cNvPr id="22" name="Freeform 18">
              <a:extLst>
                <a:ext uri="{FF2B5EF4-FFF2-40B4-BE49-F238E27FC236}">
                  <a16:creationId xmlns:a16="http://schemas.microsoft.com/office/drawing/2014/main" id="{DEBE63A8-1F6D-4FE7-842F-13FBE54AAFE9}"/>
                </a:ext>
              </a:extLst>
            </p:cNvPr>
            <p:cNvSpPr>
              <a:spLocks/>
            </p:cNvSpPr>
            <p:nvPr/>
          </p:nvSpPr>
          <p:spPr bwMode="auto">
            <a:xfrm>
              <a:off x="588263" y="2231272"/>
              <a:ext cx="125730" cy="123825"/>
            </a:xfrm>
            <a:custGeom>
              <a:avLst/>
              <a:gdLst>
                <a:gd name="T0" fmla="*/ 0 w 106"/>
                <a:gd name="T1" fmla="*/ 0 h 105"/>
                <a:gd name="T2" fmla="*/ 0 w 106"/>
                <a:gd name="T3" fmla="*/ 0 h 105"/>
                <a:gd name="T4" fmla="*/ 0 w 106"/>
                <a:gd name="T5" fmla="*/ 105 h 105"/>
                <a:gd name="T6" fmla="*/ 26 w 106"/>
                <a:gd name="T7" fmla="*/ 105 h 105"/>
                <a:gd name="T8" fmla="*/ 26 w 106"/>
                <a:gd name="T9" fmla="*/ 26 h 105"/>
                <a:gd name="T10" fmla="*/ 106 w 106"/>
                <a:gd name="T11" fmla="*/ 26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105"/>
                  </a:lnTo>
                  <a:lnTo>
                    <a:pt x="26" y="105"/>
                  </a:lnTo>
                  <a:lnTo>
                    <a:pt x="26" y="26"/>
                  </a:lnTo>
                  <a:lnTo>
                    <a:pt x="106" y="26"/>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chemeClr val="accent1"/>
                </a:solidFill>
                <a:effectLst/>
                <a:uLnTx/>
                <a:uFillTx/>
              </a:endParaRPr>
            </a:p>
          </p:txBody>
        </p:sp>
        <p:sp>
          <p:nvSpPr>
            <p:cNvPr id="23" name="Freeform 19">
              <a:extLst>
                <a:ext uri="{FF2B5EF4-FFF2-40B4-BE49-F238E27FC236}">
                  <a16:creationId xmlns:a16="http://schemas.microsoft.com/office/drawing/2014/main" id="{FC0CA658-882F-4DCF-AEC6-A3F7D89ED14B}"/>
                </a:ext>
              </a:extLst>
            </p:cNvPr>
            <p:cNvSpPr>
              <a:spLocks/>
            </p:cNvSpPr>
            <p:nvPr/>
          </p:nvSpPr>
          <p:spPr bwMode="auto">
            <a:xfrm>
              <a:off x="588263" y="2608463"/>
              <a:ext cx="125730" cy="123825"/>
            </a:xfrm>
            <a:custGeom>
              <a:avLst/>
              <a:gdLst>
                <a:gd name="T0" fmla="*/ 0 w 106"/>
                <a:gd name="T1" fmla="*/ 0 h 106"/>
                <a:gd name="T2" fmla="*/ 0 w 106"/>
                <a:gd name="T3" fmla="*/ 0 h 106"/>
                <a:gd name="T4" fmla="*/ 0 w 106"/>
                <a:gd name="T5" fmla="*/ 106 h 106"/>
                <a:gd name="T6" fmla="*/ 106 w 106"/>
                <a:gd name="T7" fmla="*/ 106 h 106"/>
                <a:gd name="T8" fmla="*/ 106 w 106"/>
                <a:gd name="T9" fmla="*/ 80 h 106"/>
                <a:gd name="T10" fmla="*/ 26 w 106"/>
                <a:gd name="T11" fmla="*/ 80 h 106"/>
                <a:gd name="T12" fmla="*/ 26 w 106"/>
                <a:gd name="T13" fmla="*/ 0 h 106"/>
                <a:gd name="T14" fmla="*/ 0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0" y="0"/>
                  </a:moveTo>
                  <a:lnTo>
                    <a:pt x="0" y="0"/>
                  </a:lnTo>
                  <a:lnTo>
                    <a:pt x="0" y="106"/>
                  </a:lnTo>
                  <a:lnTo>
                    <a:pt x="106" y="106"/>
                  </a:lnTo>
                  <a:lnTo>
                    <a:pt x="106" y="80"/>
                  </a:lnTo>
                  <a:lnTo>
                    <a:pt x="26" y="80"/>
                  </a:lnTo>
                  <a:lnTo>
                    <a:pt x="2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chemeClr val="accent1"/>
                </a:solidFill>
                <a:effectLst/>
                <a:uLnTx/>
                <a:uFillTx/>
              </a:endParaRPr>
            </a:p>
          </p:txBody>
        </p:sp>
        <p:sp>
          <p:nvSpPr>
            <p:cNvPr id="24" name="Freeform 20">
              <a:extLst>
                <a:ext uri="{FF2B5EF4-FFF2-40B4-BE49-F238E27FC236}">
                  <a16:creationId xmlns:a16="http://schemas.microsoft.com/office/drawing/2014/main" id="{25C6A41D-03E4-498B-AEA0-9E120C90D730}"/>
                </a:ext>
              </a:extLst>
            </p:cNvPr>
            <p:cNvSpPr>
              <a:spLocks/>
            </p:cNvSpPr>
            <p:nvPr/>
          </p:nvSpPr>
          <p:spPr bwMode="auto">
            <a:xfrm>
              <a:off x="967358" y="2231272"/>
              <a:ext cx="123825" cy="123825"/>
            </a:xfrm>
            <a:custGeom>
              <a:avLst/>
              <a:gdLst>
                <a:gd name="T0" fmla="*/ 0 w 106"/>
                <a:gd name="T1" fmla="*/ 0 h 105"/>
                <a:gd name="T2" fmla="*/ 0 w 106"/>
                <a:gd name="T3" fmla="*/ 0 h 105"/>
                <a:gd name="T4" fmla="*/ 0 w 106"/>
                <a:gd name="T5" fmla="*/ 26 h 105"/>
                <a:gd name="T6" fmla="*/ 79 w 106"/>
                <a:gd name="T7" fmla="*/ 26 h 105"/>
                <a:gd name="T8" fmla="*/ 79 w 106"/>
                <a:gd name="T9" fmla="*/ 105 h 105"/>
                <a:gd name="T10" fmla="*/ 106 w 106"/>
                <a:gd name="T11" fmla="*/ 105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26"/>
                  </a:lnTo>
                  <a:lnTo>
                    <a:pt x="79" y="26"/>
                  </a:lnTo>
                  <a:lnTo>
                    <a:pt x="79" y="105"/>
                  </a:lnTo>
                  <a:lnTo>
                    <a:pt x="106" y="105"/>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chemeClr val="accent1"/>
                </a:solidFill>
                <a:effectLst/>
                <a:uLnTx/>
                <a:uFillTx/>
              </a:endParaRPr>
            </a:p>
          </p:txBody>
        </p:sp>
        <p:sp>
          <p:nvSpPr>
            <p:cNvPr id="25" name="Freeform 21">
              <a:extLst>
                <a:ext uri="{FF2B5EF4-FFF2-40B4-BE49-F238E27FC236}">
                  <a16:creationId xmlns:a16="http://schemas.microsoft.com/office/drawing/2014/main" id="{590520FA-64C0-4C5F-A526-C5C3302624FC}"/>
                </a:ext>
              </a:extLst>
            </p:cNvPr>
            <p:cNvSpPr>
              <a:spLocks/>
            </p:cNvSpPr>
            <p:nvPr/>
          </p:nvSpPr>
          <p:spPr bwMode="auto">
            <a:xfrm>
              <a:off x="967358" y="2608463"/>
              <a:ext cx="123825" cy="123825"/>
            </a:xfrm>
            <a:custGeom>
              <a:avLst/>
              <a:gdLst>
                <a:gd name="T0" fmla="*/ 79 w 106"/>
                <a:gd name="T1" fmla="*/ 0 h 106"/>
                <a:gd name="T2" fmla="*/ 79 w 106"/>
                <a:gd name="T3" fmla="*/ 0 h 106"/>
                <a:gd name="T4" fmla="*/ 79 w 106"/>
                <a:gd name="T5" fmla="*/ 80 h 106"/>
                <a:gd name="T6" fmla="*/ 0 w 106"/>
                <a:gd name="T7" fmla="*/ 80 h 106"/>
                <a:gd name="T8" fmla="*/ 0 w 106"/>
                <a:gd name="T9" fmla="*/ 106 h 106"/>
                <a:gd name="T10" fmla="*/ 106 w 106"/>
                <a:gd name="T11" fmla="*/ 106 h 106"/>
                <a:gd name="T12" fmla="*/ 106 w 106"/>
                <a:gd name="T13" fmla="*/ 0 h 106"/>
                <a:gd name="T14" fmla="*/ 79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79" y="0"/>
                  </a:moveTo>
                  <a:lnTo>
                    <a:pt x="79" y="0"/>
                  </a:lnTo>
                  <a:lnTo>
                    <a:pt x="79" y="80"/>
                  </a:lnTo>
                  <a:lnTo>
                    <a:pt x="0" y="80"/>
                  </a:lnTo>
                  <a:lnTo>
                    <a:pt x="0" y="106"/>
                  </a:lnTo>
                  <a:lnTo>
                    <a:pt x="106" y="106"/>
                  </a:lnTo>
                  <a:lnTo>
                    <a:pt x="106" y="0"/>
                  </a:lnTo>
                  <a:lnTo>
                    <a:pt x="79"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chemeClr val="accent1"/>
                </a:solidFill>
                <a:effectLst/>
                <a:uLnTx/>
                <a:uFillTx/>
              </a:endParaRPr>
            </a:p>
          </p:txBody>
        </p:sp>
        <p:sp>
          <p:nvSpPr>
            <p:cNvPr id="26" name="Freeform 22">
              <a:extLst>
                <a:ext uri="{FF2B5EF4-FFF2-40B4-BE49-F238E27FC236}">
                  <a16:creationId xmlns:a16="http://schemas.microsoft.com/office/drawing/2014/main" id="{9BCB5CD7-72AA-40D4-B944-C1FB72819031}"/>
                </a:ext>
              </a:extLst>
            </p:cNvPr>
            <p:cNvSpPr>
              <a:spLocks/>
            </p:cNvSpPr>
            <p:nvPr/>
          </p:nvSpPr>
          <p:spPr bwMode="auto">
            <a:xfrm>
              <a:off x="774953" y="2355097"/>
              <a:ext cx="127635" cy="127635"/>
            </a:xfrm>
            <a:custGeom>
              <a:avLst/>
              <a:gdLst>
                <a:gd name="T0" fmla="*/ 4 w 108"/>
                <a:gd name="T1" fmla="*/ 75 h 108"/>
                <a:gd name="T2" fmla="*/ 4 w 108"/>
                <a:gd name="T3" fmla="*/ 75 h 108"/>
                <a:gd name="T4" fmla="*/ 0 w 108"/>
                <a:gd name="T5" fmla="*/ 54 h 108"/>
                <a:gd name="T6" fmla="*/ 4 w 108"/>
                <a:gd name="T7" fmla="*/ 33 h 108"/>
                <a:gd name="T8" fmla="*/ 16 w 108"/>
                <a:gd name="T9" fmla="*/ 16 h 108"/>
                <a:gd name="T10" fmla="*/ 33 w 108"/>
                <a:gd name="T11" fmla="*/ 4 h 108"/>
                <a:gd name="T12" fmla="*/ 54 w 108"/>
                <a:gd name="T13" fmla="*/ 0 h 108"/>
                <a:gd name="T14" fmla="*/ 75 w 108"/>
                <a:gd name="T15" fmla="*/ 4 h 108"/>
                <a:gd name="T16" fmla="*/ 92 w 108"/>
                <a:gd name="T17" fmla="*/ 16 h 108"/>
                <a:gd name="T18" fmla="*/ 104 w 108"/>
                <a:gd name="T19" fmla="*/ 33 h 108"/>
                <a:gd name="T20" fmla="*/ 108 w 108"/>
                <a:gd name="T21" fmla="*/ 54 h 108"/>
                <a:gd name="T22" fmla="*/ 104 w 108"/>
                <a:gd name="T23" fmla="*/ 75 h 108"/>
                <a:gd name="T24" fmla="*/ 92 w 108"/>
                <a:gd name="T25" fmla="*/ 92 h 108"/>
                <a:gd name="T26" fmla="*/ 75 w 108"/>
                <a:gd name="T27" fmla="*/ 104 h 108"/>
                <a:gd name="T28" fmla="*/ 54 w 108"/>
                <a:gd name="T29" fmla="*/ 108 h 108"/>
                <a:gd name="T30" fmla="*/ 33 w 108"/>
                <a:gd name="T31" fmla="*/ 104 h 108"/>
                <a:gd name="T32" fmla="*/ 16 w 108"/>
                <a:gd name="T33" fmla="*/ 92 h 108"/>
                <a:gd name="T34" fmla="*/ 4 w 108"/>
                <a:gd name="T35" fmla="*/ 7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08">
                  <a:moveTo>
                    <a:pt x="4" y="75"/>
                  </a:moveTo>
                  <a:lnTo>
                    <a:pt x="4" y="75"/>
                  </a:lnTo>
                  <a:cubicBezTo>
                    <a:pt x="1" y="68"/>
                    <a:pt x="0" y="61"/>
                    <a:pt x="0" y="54"/>
                  </a:cubicBezTo>
                  <a:cubicBezTo>
                    <a:pt x="0" y="46"/>
                    <a:pt x="1" y="39"/>
                    <a:pt x="4" y="33"/>
                  </a:cubicBezTo>
                  <a:cubicBezTo>
                    <a:pt x="7" y="26"/>
                    <a:pt x="11" y="20"/>
                    <a:pt x="16" y="16"/>
                  </a:cubicBezTo>
                  <a:cubicBezTo>
                    <a:pt x="20" y="11"/>
                    <a:pt x="26" y="7"/>
                    <a:pt x="33" y="4"/>
                  </a:cubicBezTo>
                  <a:cubicBezTo>
                    <a:pt x="39" y="1"/>
                    <a:pt x="46" y="0"/>
                    <a:pt x="54" y="0"/>
                  </a:cubicBezTo>
                  <a:cubicBezTo>
                    <a:pt x="61" y="0"/>
                    <a:pt x="68" y="1"/>
                    <a:pt x="75" y="4"/>
                  </a:cubicBezTo>
                  <a:cubicBezTo>
                    <a:pt x="81" y="7"/>
                    <a:pt x="87" y="11"/>
                    <a:pt x="92" y="16"/>
                  </a:cubicBezTo>
                  <a:cubicBezTo>
                    <a:pt x="97" y="20"/>
                    <a:pt x="101" y="26"/>
                    <a:pt x="104" y="33"/>
                  </a:cubicBezTo>
                  <a:cubicBezTo>
                    <a:pt x="106" y="39"/>
                    <a:pt x="108" y="46"/>
                    <a:pt x="108" y="54"/>
                  </a:cubicBezTo>
                  <a:cubicBezTo>
                    <a:pt x="108" y="61"/>
                    <a:pt x="106" y="68"/>
                    <a:pt x="104" y="75"/>
                  </a:cubicBezTo>
                  <a:cubicBezTo>
                    <a:pt x="101" y="81"/>
                    <a:pt x="97" y="87"/>
                    <a:pt x="92" y="92"/>
                  </a:cubicBezTo>
                  <a:cubicBezTo>
                    <a:pt x="87" y="97"/>
                    <a:pt x="81" y="101"/>
                    <a:pt x="75" y="104"/>
                  </a:cubicBezTo>
                  <a:cubicBezTo>
                    <a:pt x="68" y="106"/>
                    <a:pt x="61" y="108"/>
                    <a:pt x="54" y="108"/>
                  </a:cubicBezTo>
                  <a:cubicBezTo>
                    <a:pt x="46" y="108"/>
                    <a:pt x="39" y="106"/>
                    <a:pt x="33" y="104"/>
                  </a:cubicBezTo>
                  <a:cubicBezTo>
                    <a:pt x="26" y="101"/>
                    <a:pt x="20" y="97"/>
                    <a:pt x="16" y="92"/>
                  </a:cubicBezTo>
                  <a:cubicBezTo>
                    <a:pt x="11" y="87"/>
                    <a:pt x="7" y="81"/>
                    <a:pt x="4" y="75"/>
                  </a:cubicBez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chemeClr val="accent1"/>
                </a:solidFill>
                <a:effectLst/>
                <a:uLnTx/>
                <a:uFillTx/>
              </a:endParaRPr>
            </a:p>
          </p:txBody>
        </p:sp>
        <p:sp>
          <p:nvSpPr>
            <p:cNvPr id="27" name="Freeform 23">
              <a:extLst>
                <a:ext uri="{FF2B5EF4-FFF2-40B4-BE49-F238E27FC236}">
                  <a16:creationId xmlns:a16="http://schemas.microsoft.com/office/drawing/2014/main" id="{DCF8E04D-3B4B-45A8-8487-AB0DF9607273}"/>
                </a:ext>
              </a:extLst>
            </p:cNvPr>
            <p:cNvSpPr>
              <a:spLocks/>
            </p:cNvSpPr>
            <p:nvPr/>
          </p:nvSpPr>
          <p:spPr bwMode="auto">
            <a:xfrm>
              <a:off x="742568" y="2515118"/>
              <a:ext cx="192405" cy="91440"/>
            </a:xfrm>
            <a:custGeom>
              <a:avLst/>
              <a:gdLst>
                <a:gd name="T0" fmla="*/ 0 w 162"/>
                <a:gd name="T1" fmla="*/ 77 h 77"/>
                <a:gd name="T2" fmla="*/ 0 w 162"/>
                <a:gd name="T3" fmla="*/ 77 h 77"/>
                <a:gd name="T4" fmla="*/ 6 w 162"/>
                <a:gd name="T5" fmla="*/ 49 h 77"/>
                <a:gd name="T6" fmla="*/ 23 w 162"/>
                <a:gd name="T7" fmla="*/ 24 h 77"/>
                <a:gd name="T8" fmla="*/ 49 w 162"/>
                <a:gd name="T9" fmla="*/ 6 h 77"/>
                <a:gd name="T10" fmla="*/ 81 w 162"/>
                <a:gd name="T11" fmla="*/ 0 h 77"/>
                <a:gd name="T12" fmla="*/ 113 w 162"/>
                <a:gd name="T13" fmla="*/ 6 h 77"/>
                <a:gd name="T14" fmla="*/ 139 w 162"/>
                <a:gd name="T15" fmla="*/ 23 h 77"/>
                <a:gd name="T16" fmla="*/ 156 w 162"/>
                <a:gd name="T17" fmla="*/ 49 h 77"/>
                <a:gd name="T18" fmla="*/ 162 w 162"/>
                <a:gd name="T19" fmla="*/ 77 h 77"/>
                <a:gd name="T20" fmla="*/ 0 w 162"/>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2" h="77">
                  <a:moveTo>
                    <a:pt x="0" y="77"/>
                  </a:moveTo>
                  <a:lnTo>
                    <a:pt x="0" y="77"/>
                  </a:lnTo>
                  <a:cubicBezTo>
                    <a:pt x="0" y="67"/>
                    <a:pt x="2" y="58"/>
                    <a:pt x="6" y="49"/>
                  </a:cubicBezTo>
                  <a:cubicBezTo>
                    <a:pt x="10" y="39"/>
                    <a:pt x="16" y="31"/>
                    <a:pt x="23" y="24"/>
                  </a:cubicBezTo>
                  <a:cubicBezTo>
                    <a:pt x="30" y="16"/>
                    <a:pt x="39" y="11"/>
                    <a:pt x="49" y="6"/>
                  </a:cubicBezTo>
                  <a:cubicBezTo>
                    <a:pt x="59" y="2"/>
                    <a:pt x="69" y="0"/>
                    <a:pt x="81" y="0"/>
                  </a:cubicBezTo>
                  <a:cubicBezTo>
                    <a:pt x="92" y="0"/>
                    <a:pt x="103" y="2"/>
                    <a:pt x="113" y="6"/>
                  </a:cubicBezTo>
                  <a:cubicBezTo>
                    <a:pt x="123" y="10"/>
                    <a:pt x="131" y="16"/>
                    <a:pt x="139" y="23"/>
                  </a:cubicBezTo>
                  <a:cubicBezTo>
                    <a:pt x="146" y="31"/>
                    <a:pt x="152" y="39"/>
                    <a:pt x="156" y="49"/>
                  </a:cubicBezTo>
                  <a:cubicBezTo>
                    <a:pt x="159" y="58"/>
                    <a:pt x="161" y="67"/>
                    <a:pt x="162" y="77"/>
                  </a:cubicBezTo>
                  <a:lnTo>
                    <a:pt x="0" y="77"/>
                  </a:ln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marL="0" marR="0" lvl="0" indent="0" defTabSz="1097240" eaLnBrk="1" fontAlgn="auto" latinLnBrk="0" hangingPunct="1">
                <a:lnSpc>
                  <a:spcPct val="100000"/>
                </a:lnSpc>
                <a:spcBef>
                  <a:spcPts val="0"/>
                </a:spcBef>
                <a:spcAft>
                  <a:spcPts val="0"/>
                </a:spcAft>
                <a:buClrTx/>
                <a:buSzTx/>
                <a:buFontTx/>
                <a:buNone/>
                <a:tabLst/>
                <a:defRPr/>
              </a:pPr>
              <a:endParaRPr kumimoji="0" lang="en-US" sz="2118" b="0" i="0" u="none" strike="noStrike" kern="0" cap="none" spc="0" normalizeH="0" baseline="0" noProof="0" dirty="0">
                <a:ln>
                  <a:noFill/>
                </a:ln>
                <a:solidFill>
                  <a:schemeClr val="accent1"/>
                </a:solidFill>
                <a:effectLst/>
                <a:uLnTx/>
                <a:uFillTx/>
              </a:endParaRPr>
            </a:p>
          </p:txBody>
        </p:sp>
      </p:grpSp>
      <p:pic>
        <p:nvPicPr>
          <p:cNvPr id="29" name="Picture 28">
            <a:extLst>
              <a:ext uri="{FF2B5EF4-FFF2-40B4-BE49-F238E27FC236}">
                <a16:creationId xmlns:a16="http://schemas.microsoft.com/office/drawing/2014/main" id="{62C7007E-665A-48B4-BBB2-3586F8B52134}"/>
              </a:ext>
              <a:ext uri="{C183D7F6-B498-43B3-948B-1728B52AA6E4}">
                <adec:decorative xmlns:adec="http://schemas.microsoft.com/office/drawing/2017/decorative" val="1"/>
              </a:ext>
            </a:extLst>
          </p:cNvPr>
          <p:cNvPicPr>
            <a:picLocks noChangeAspect="1"/>
          </p:cNvPicPr>
          <p:nvPr/>
        </p:nvPicPr>
        <p:blipFill rotWithShape="1">
          <a:blip r:embed="rId4"/>
          <a:srcRect l="2829" t="1676" r="38340" b="65912"/>
          <a:stretch/>
        </p:blipFill>
        <p:spPr>
          <a:xfrm>
            <a:off x="7523545" y="4797119"/>
            <a:ext cx="4668456" cy="2060881"/>
          </a:xfrm>
          <a:prstGeom prst="rect">
            <a:avLst/>
          </a:prstGeom>
          <a:ln>
            <a:noFill/>
          </a:ln>
        </p:spPr>
      </p:pic>
    </p:spTree>
    <p:extLst>
      <p:ext uri="{BB962C8B-B14F-4D97-AF65-F5344CB8AC3E}">
        <p14:creationId xmlns:p14="http://schemas.microsoft.com/office/powerpoint/2010/main" val="5681685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D0F99-1AC2-4DBC-BB7B-DEF09F831D03}"/>
              </a:ext>
            </a:extLst>
          </p:cNvPr>
          <p:cNvSpPr>
            <a:spLocks noGrp="1"/>
          </p:cNvSpPr>
          <p:nvPr>
            <p:ph type="title"/>
          </p:nvPr>
        </p:nvSpPr>
        <p:spPr/>
        <p:txBody>
          <a:bodyPr/>
          <a:lstStyle/>
          <a:p>
            <a:r>
              <a:rPr lang="en-US" dirty="0"/>
              <a:t>Resource account security</a:t>
            </a:r>
          </a:p>
        </p:txBody>
      </p:sp>
      <p:sp>
        <p:nvSpPr>
          <p:cNvPr id="67" name="Text Placeholder 2">
            <a:extLst>
              <a:ext uri="{FF2B5EF4-FFF2-40B4-BE49-F238E27FC236}">
                <a16:creationId xmlns:a16="http://schemas.microsoft.com/office/drawing/2014/main" id="{93740CFE-6BD2-F341-B60E-801790603216}"/>
              </a:ext>
            </a:extLst>
          </p:cNvPr>
          <p:cNvSpPr txBox="1">
            <a:spLocks/>
          </p:cNvSpPr>
          <p:nvPr/>
        </p:nvSpPr>
        <p:spPr>
          <a:xfrm>
            <a:off x="588263" y="1265579"/>
            <a:ext cx="5408704" cy="2964914"/>
          </a:xfrm>
          <a:prstGeom prst="rect">
            <a:avLst/>
          </a:prstGeom>
        </p:spPr>
        <p:txBody>
          <a:bodyPr vert="horz" wrap="square" lIns="0" tIns="0" rIns="0" bIns="0" rtlCol="0" anchor="t">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86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572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858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9144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800"/>
              </a:spcAft>
              <a:buClr>
                <a:schemeClr val="bg1"/>
              </a:buClr>
              <a:buSzPct val="100000"/>
            </a:pPr>
            <a:r>
              <a:rPr lang="en-US" sz="1600" dirty="0">
                <a:latin typeface="+mj-lt"/>
              </a:rPr>
              <a:t>Uses modern authentication</a:t>
            </a:r>
          </a:p>
          <a:p>
            <a:pPr>
              <a:lnSpc>
                <a:spcPct val="100000"/>
              </a:lnSpc>
              <a:spcAft>
                <a:spcPts val="800"/>
              </a:spcAft>
              <a:buClr>
                <a:schemeClr val="bg1"/>
              </a:buClr>
              <a:buSzPct val="100000"/>
            </a:pPr>
            <a:r>
              <a:rPr lang="en-US" sz="1600" dirty="0">
                <a:latin typeface="+mj-lt"/>
              </a:rPr>
              <a:t>Conditional Access (CA) policies</a:t>
            </a:r>
            <a:endParaRPr lang="en-US" sz="1600" baseline="30000" dirty="0">
              <a:latin typeface="+mj-lt"/>
            </a:endParaRPr>
          </a:p>
          <a:p>
            <a:pPr marL="0" lvl="1">
              <a:lnSpc>
                <a:spcPct val="100000"/>
              </a:lnSpc>
              <a:spcAft>
                <a:spcPts val="800"/>
              </a:spcAft>
              <a:buClr>
                <a:schemeClr val="accent3"/>
              </a:buClr>
              <a:buSzPct val="100000"/>
            </a:pPr>
            <a:r>
              <a:rPr lang="en-US" sz="1400" dirty="0"/>
              <a:t>Recommend using different CA policies for Device accounts than other User accounts</a:t>
            </a:r>
            <a:endParaRPr lang="en-US" sz="1400" dirty="0">
              <a:cs typeface="Segoe UI"/>
            </a:endParaRPr>
          </a:p>
          <a:p>
            <a:pPr marL="400050" lvl="2" indent="-171450">
              <a:lnSpc>
                <a:spcPct val="100000"/>
              </a:lnSpc>
              <a:spcAft>
                <a:spcPts val="800"/>
              </a:spcAft>
              <a:buClr>
                <a:schemeClr val="tx2"/>
              </a:buClr>
              <a:buSzPct val="100000"/>
              <a:buFont typeface="Arial" panose="020B0604020202020204" pitchFamily="34" charset="0"/>
              <a:buChar char="•"/>
            </a:pPr>
            <a:r>
              <a:rPr lang="en-US" sz="1200" dirty="0"/>
              <a:t>Location based CA policy for device accounts</a:t>
            </a:r>
            <a:endParaRPr lang="en-US" sz="1200" dirty="0">
              <a:cs typeface="Segoe UI"/>
            </a:endParaRPr>
          </a:p>
          <a:p>
            <a:pPr marL="400050" lvl="2" indent="-171450">
              <a:lnSpc>
                <a:spcPct val="100000"/>
              </a:lnSpc>
              <a:spcAft>
                <a:spcPts val="800"/>
              </a:spcAft>
              <a:buClr>
                <a:schemeClr val="tx2"/>
              </a:buClr>
              <a:buSzPct val="100000"/>
              <a:buFont typeface="Arial" panose="020B0604020202020204" pitchFamily="34" charset="0"/>
              <a:buChar char="•"/>
            </a:pPr>
            <a:r>
              <a:rPr lang="en-US" sz="1200" dirty="0"/>
              <a:t>Microsoft Teams, Exchange, &amp; SharePoint Online CA policies should match</a:t>
            </a:r>
            <a:endParaRPr lang="en-US" sz="1200" dirty="0">
              <a:cs typeface="Segoe UI"/>
            </a:endParaRPr>
          </a:p>
          <a:p>
            <a:pPr marL="400050" lvl="2" indent="-171450">
              <a:lnSpc>
                <a:spcPct val="100000"/>
              </a:lnSpc>
              <a:spcAft>
                <a:spcPts val="800"/>
              </a:spcAft>
              <a:buClr>
                <a:schemeClr val="tx2"/>
              </a:buClr>
              <a:buSzPct val="100000"/>
              <a:buFont typeface="Arial" panose="020B0604020202020204" pitchFamily="34" charset="0"/>
              <a:buChar char="•"/>
            </a:pPr>
            <a:r>
              <a:rPr lang="en-US" sz="1200" dirty="0">
                <a:cs typeface="Segoe UI"/>
              </a:rPr>
              <a:t>Do not enforce multi-factor authentication or Sign in Frequency for device accounts</a:t>
            </a:r>
          </a:p>
          <a:p>
            <a:pPr marL="400050" lvl="2" indent="-171450">
              <a:lnSpc>
                <a:spcPct val="100000"/>
              </a:lnSpc>
              <a:spcAft>
                <a:spcPts val="800"/>
              </a:spcAft>
              <a:buClr>
                <a:schemeClr val="tx2"/>
              </a:buClr>
              <a:buSzPct val="100000"/>
              <a:buFont typeface="Arial" panose="020B0604020202020204" pitchFamily="34" charset="0"/>
              <a:buChar char="•"/>
            </a:pPr>
            <a:r>
              <a:rPr lang="en-US" sz="1200" dirty="0">
                <a:cs typeface="Segoe UI"/>
              </a:rPr>
              <a:t>Do not enforce "Require compliant device" condition for devices with Hotdesking capability</a:t>
            </a:r>
          </a:p>
          <a:p>
            <a:pPr marL="0" lvl="1">
              <a:lnSpc>
                <a:spcPct val="100000"/>
              </a:lnSpc>
              <a:spcAft>
                <a:spcPts val="800"/>
              </a:spcAft>
              <a:buClr>
                <a:schemeClr val="accent3"/>
              </a:buClr>
              <a:buSzPct val="100000"/>
            </a:pPr>
            <a:r>
              <a:rPr lang="en-US" sz="1400" dirty="0">
                <a:cs typeface="Segoe UI"/>
              </a:rPr>
              <a:t>Do not enforce password expiry for device accounts</a:t>
            </a:r>
          </a:p>
        </p:txBody>
      </p:sp>
      <p:sp>
        <p:nvSpPr>
          <p:cNvPr id="9" name="Text Placeholder 2">
            <a:extLst>
              <a:ext uri="{FF2B5EF4-FFF2-40B4-BE49-F238E27FC236}">
                <a16:creationId xmlns:a16="http://schemas.microsoft.com/office/drawing/2014/main" id="{3A3EA36A-74B3-B248-90B5-E0224B2C6E10}"/>
              </a:ext>
            </a:extLst>
          </p:cNvPr>
          <p:cNvSpPr txBox="1">
            <a:spLocks/>
          </p:cNvSpPr>
          <p:nvPr/>
        </p:nvSpPr>
        <p:spPr>
          <a:xfrm>
            <a:off x="588263" y="4585094"/>
            <a:ext cx="5570750" cy="1815882"/>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86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572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858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9144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1200"/>
              </a:spcAft>
              <a:buClr>
                <a:schemeClr val="bg1"/>
              </a:buClr>
              <a:buSzPct val="100000"/>
            </a:pPr>
            <a:r>
              <a:rPr lang="en-US" sz="1600" dirty="0">
                <a:latin typeface="+mj-lt"/>
              </a:rPr>
              <a:t>Sign-in token secured on device</a:t>
            </a:r>
          </a:p>
          <a:p>
            <a:pPr>
              <a:lnSpc>
                <a:spcPct val="100000"/>
              </a:lnSpc>
              <a:spcAft>
                <a:spcPts val="1200"/>
              </a:spcAft>
              <a:buClr>
                <a:schemeClr val="bg1"/>
              </a:buClr>
              <a:buSzPct val="100000"/>
            </a:pPr>
            <a:r>
              <a:rPr lang="en-US" sz="1600" dirty="0">
                <a:latin typeface="+mj-lt"/>
              </a:rPr>
              <a:t>Optional calendar processing for Teams Rooms and Panels</a:t>
            </a:r>
          </a:p>
          <a:p>
            <a:pPr marL="0" lvl="1">
              <a:lnSpc>
                <a:spcPct val="100000"/>
              </a:lnSpc>
              <a:spcAft>
                <a:spcPts val="1200"/>
              </a:spcAft>
              <a:buClr>
                <a:schemeClr val="accent3"/>
              </a:buClr>
              <a:buSzPct val="100000"/>
            </a:pPr>
            <a:r>
              <a:rPr lang="en-US" sz="1400" dirty="0"/>
              <a:t>Optional settings using the Set-</a:t>
            </a:r>
            <a:r>
              <a:rPr lang="en-US" sz="1400" dirty="0" err="1"/>
              <a:t>CalendarProcessing</a:t>
            </a:r>
            <a:r>
              <a:rPr lang="en-US" sz="1400" dirty="0"/>
              <a:t> Cmdlet</a:t>
            </a:r>
          </a:p>
          <a:p>
            <a:pPr marL="0" lvl="1">
              <a:lnSpc>
                <a:spcPct val="100000"/>
              </a:lnSpc>
              <a:spcAft>
                <a:spcPts val="1200"/>
              </a:spcAft>
              <a:buClr>
                <a:schemeClr val="accent3"/>
              </a:buClr>
              <a:buSzPct val="100000"/>
            </a:pPr>
            <a:r>
              <a:rPr lang="en-US" sz="1400" dirty="0" err="1"/>
              <a:t>ProcessExternalMeetingMessages</a:t>
            </a:r>
            <a:r>
              <a:rPr lang="en-US" sz="1400" dirty="0"/>
              <a:t>, </a:t>
            </a:r>
            <a:r>
              <a:rPr lang="en-US" sz="1400" dirty="0" err="1"/>
              <a:t>DeleteSubject</a:t>
            </a:r>
            <a:r>
              <a:rPr lang="en-US" sz="1400" dirty="0"/>
              <a:t>, </a:t>
            </a:r>
            <a:r>
              <a:rPr lang="en-US" sz="1400" dirty="0" err="1"/>
              <a:t>DeleteNonCalendarItems</a:t>
            </a:r>
            <a:r>
              <a:rPr lang="en-US" sz="1400" dirty="0"/>
              <a:t>, </a:t>
            </a:r>
            <a:r>
              <a:rPr lang="en-US" sz="1400" dirty="0" err="1"/>
              <a:t>DeleteAttachments</a:t>
            </a:r>
            <a:r>
              <a:rPr lang="en-US" sz="1400" dirty="0"/>
              <a:t>,  </a:t>
            </a:r>
            <a:r>
              <a:rPr lang="en-US" sz="1400" dirty="0" err="1"/>
              <a:t>AddAdditionalResponse</a:t>
            </a:r>
            <a:r>
              <a:rPr lang="en-US" sz="1400" dirty="0"/>
              <a:t>, </a:t>
            </a:r>
            <a:r>
              <a:rPr lang="en-US" sz="1400" dirty="0" err="1"/>
              <a:t>AddOrganizerToSubject</a:t>
            </a:r>
            <a:endParaRPr lang="en-US" sz="1400" dirty="0"/>
          </a:p>
        </p:txBody>
      </p:sp>
      <p:cxnSp>
        <p:nvCxnSpPr>
          <p:cNvPr id="5" name="Straight Connector 4">
            <a:extLst>
              <a:ext uri="{FF2B5EF4-FFF2-40B4-BE49-F238E27FC236}">
                <a16:creationId xmlns:a16="http://schemas.microsoft.com/office/drawing/2014/main" id="{74F5A186-C3F9-5F43-81C2-0EBABA0D2B77}"/>
              </a:ext>
              <a:ext uri="{C183D7F6-B498-43B3-948B-1728B52AA6E4}">
                <adec:decorative xmlns:adec="http://schemas.microsoft.com/office/drawing/2017/decorative" val="1"/>
              </a:ext>
            </a:extLst>
          </p:cNvPr>
          <p:cNvCxnSpPr>
            <a:cxnSpLocks/>
          </p:cNvCxnSpPr>
          <p:nvPr/>
        </p:nvCxnSpPr>
        <p:spPr>
          <a:xfrm flipH="1">
            <a:off x="588263" y="4394421"/>
            <a:ext cx="5362405" cy="0"/>
          </a:xfrm>
          <a:prstGeom prst="line">
            <a:avLst/>
          </a:prstGeom>
          <a:ln w="19050">
            <a:solidFill>
              <a:schemeClr val="bg2">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E713B88B-0716-42FF-A790-4B1C19E57B92}"/>
              </a:ext>
              <a:ext uri="{C183D7F6-B498-43B3-948B-1728B52AA6E4}">
                <adec:decorative xmlns:adec="http://schemas.microsoft.com/office/drawing/2017/decorative" val="1"/>
              </a:ext>
            </a:extLst>
          </p:cNvPr>
          <p:cNvSpPr/>
          <p:nvPr/>
        </p:nvSpPr>
        <p:spPr bwMode="auto">
          <a:xfrm>
            <a:off x="7477245" y="2639028"/>
            <a:ext cx="1713053" cy="1713053"/>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grpSp>
        <p:nvGrpSpPr>
          <p:cNvPr id="14" name="Group 4">
            <a:extLst>
              <a:ext uri="{FF2B5EF4-FFF2-40B4-BE49-F238E27FC236}">
                <a16:creationId xmlns:a16="http://schemas.microsoft.com/office/drawing/2014/main" id="{EEDC90FE-6AA4-4791-B3DF-81D89B33F66A}"/>
              </a:ext>
              <a:ext uri="{C183D7F6-B498-43B3-948B-1728B52AA6E4}">
                <adec:decorative xmlns:adec="http://schemas.microsoft.com/office/drawing/2017/decorative" val="1"/>
              </a:ext>
            </a:extLst>
          </p:cNvPr>
          <p:cNvGrpSpPr>
            <a:grpSpLocks noChangeAspect="1"/>
          </p:cNvGrpSpPr>
          <p:nvPr/>
        </p:nvGrpSpPr>
        <p:grpSpPr bwMode="auto">
          <a:xfrm>
            <a:off x="7977780" y="3171463"/>
            <a:ext cx="711982" cy="648182"/>
            <a:chOff x="1383" y="998"/>
            <a:chExt cx="279" cy="254"/>
          </a:xfrm>
        </p:grpSpPr>
        <p:sp>
          <p:nvSpPr>
            <p:cNvPr id="17" name="Freeform 5">
              <a:extLst>
                <a:ext uri="{FF2B5EF4-FFF2-40B4-BE49-F238E27FC236}">
                  <a16:creationId xmlns:a16="http://schemas.microsoft.com/office/drawing/2014/main" id="{1C03332D-71B9-44A9-9C10-2834BA0DFF0F}"/>
                </a:ext>
              </a:extLst>
            </p:cNvPr>
            <p:cNvSpPr>
              <a:spLocks/>
            </p:cNvSpPr>
            <p:nvPr/>
          </p:nvSpPr>
          <p:spPr bwMode="auto">
            <a:xfrm>
              <a:off x="1383" y="1057"/>
              <a:ext cx="279" cy="159"/>
            </a:xfrm>
            <a:custGeom>
              <a:avLst/>
              <a:gdLst>
                <a:gd name="T0" fmla="*/ 165 w 374"/>
                <a:gd name="T1" fmla="*/ 166 h 213"/>
                <a:gd name="T2" fmla="*/ 165 w 374"/>
                <a:gd name="T3" fmla="*/ 166 h 213"/>
                <a:gd name="T4" fmla="*/ 160 w 374"/>
                <a:gd name="T5" fmla="*/ 131 h 213"/>
                <a:gd name="T6" fmla="*/ 160 w 374"/>
                <a:gd name="T7" fmla="*/ 74 h 213"/>
                <a:gd name="T8" fmla="*/ 200 w 374"/>
                <a:gd name="T9" fmla="*/ 69 h 213"/>
                <a:gd name="T10" fmla="*/ 237 w 374"/>
                <a:gd name="T11" fmla="*/ 53 h 213"/>
                <a:gd name="T12" fmla="*/ 258 w 374"/>
                <a:gd name="T13" fmla="*/ 43 h 213"/>
                <a:gd name="T14" fmla="*/ 280 w 374"/>
                <a:gd name="T15" fmla="*/ 40 h 213"/>
                <a:gd name="T16" fmla="*/ 303 w 374"/>
                <a:gd name="T17" fmla="*/ 43 h 213"/>
                <a:gd name="T18" fmla="*/ 323 w 374"/>
                <a:gd name="T19" fmla="*/ 53 h 213"/>
                <a:gd name="T20" fmla="*/ 360 w 374"/>
                <a:gd name="T21" fmla="*/ 69 h 213"/>
                <a:gd name="T22" fmla="*/ 374 w 374"/>
                <a:gd name="T23" fmla="*/ 72 h 213"/>
                <a:gd name="T24" fmla="*/ 374 w 374"/>
                <a:gd name="T25" fmla="*/ 0 h 213"/>
                <a:gd name="T26" fmla="*/ 0 w 374"/>
                <a:gd name="T27" fmla="*/ 0 h 213"/>
                <a:gd name="T28" fmla="*/ 0 w 374"/>
                <a:gd name="T29" fmla="*/ 213 h 213"/>
                <a:gd name="T30" fmla="*/ 187 w 374"/>
                <a:gd name="T31" fmla="*/ 213 h 213"/>
                <a:gd name="T32" fmla="*/ 178 w 374"/>
                <a:gd name="T33" fmla="*/ 198 h 213"/>
                <a:gd name="T34" fmla="*/ 165 w 374"/>
                <a:gd name="T35" fmla="*/ 166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4" h="213">
                  <a:moveTo>
                    <a:pt x="165" y="166"/>
                  </a:moveTo>
                  <a:lnTo>
                    <a:pt x="165" y="166"/>
                  </a:lnTo>
                  <a:cubicBezTo>
                    <a:pt x="162" y="155"/>
                    <a:pt x="160" y="143"/>
                    <a:pt x="160" y="131"/>
                  </a:cubicBezTo>
                  <a:lnTo>
                    <a:pt x="160" y="74"/>
                  </a:lnTo>
                  <a:cubicBezTo>
                    <a:pt x="174" y="74"/>
                    <a:pt x="187" y="72"/>
                    <a:pt x="200" y="69"/>
                  </a:cubicBezTo>
                  <a:cubicBezTo>
                    <a:pt x="213" y="66"/>
                    <a:pt x="225" y="60"/>
                    <a:pt x="237" y="53"/>
                  </a:cubicBezTo>
                  <a:cubicBezTo>
                    <a:pt x="244" y="48"/>
                    <a:pt x="251" y="45"/>
                    <a:pt x="258" y="43"/>
                  </a:cubicBezTo>
                  <a:cubicBezTo>
                    <a:pt x="264" y="41"/>
                    <a:pt x="272" y="40"/>
                    <a:pt x="280" y="40"/>
                  </a:cubicBezTo>
                  <a:cubicBezTo>
                    <a:pt x="289" y="40"/>
                    <a:pt x="296" y="41"/>
                    <a:pt x="303" y="43"/>
                  </a:cubicBezTo>
                  <a:cubicBezTo>
                    <a:pt x="309" y="45"/>
                    <a:pt x="316" y="48"/>
                    <a:pt x="323" y="53"/>
                  </a:cubicBezTo>
                  <a:cubicBezTo>
                    <a:pt x="335" y="60"/>
                    <a:pt x="347" y="66"/>
                    <a:pt x="360" y="69"/>
                  </a:cubicBezTo>
                  <a:cubicBezTo>
                    <a:pt x="364" y="70"/>
                    <a:pt x="369" y="71"/>
                    <a:pt x="374" y="72"/>
                  </a:cubicBezTo>
                  <a:lnTo>
                    <a:pt x="374" y="0"/>
                  </a:lnTo>
                  <a:lnTo>
                    <a:pt x="0" y="0"/>
                  </a:lnTo>
                  <a:lnTo>
                    <a:pt x="0" y="213"/>
                  </a:lnTo>
                  <a:lnTo>
                    <a:pt x="187" y="213"/>
                  </a:lnTo>
                  <a:cubicBezTo>
                    <a:pt x="184" y="208"/>
                    <a:pt x="181" y="203"/>
                    <a:pt x="178" y="198"/>
                  </a:cubicBezTo>
                  <a:cubicBezTo>
                    <a:pt x="173" y="188"/>
                    <a:pt x="168" y="177"/>
                    <a:pt x="165" y="166"/>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6">
              <a:extLst>
                <a:ext uri="{FF2B5EF4-FFF2-40B4-BE49-F238E27FC236}">
                  <a16:creationId xmlns:a16="http://schemas.microsoft.com/office/drawing/2014/main" id="{87C6209F-9C82-4D92-80A6-72B78440CDCE}"/>
                </a:ext>
              </a:extLst>
            </p:cNvPr>
            <p:cNvSpPr>
              <a:spLocks/>
            </p:cNvSpPr>
            <p:nvPr/>
          </p:nvSpPr>
          <p:spPr bwMode="auto">
            <a:xfrm>
              <a:off x="1383" y="998"/>
              <a:ext cx="278" cy="39"/>
            </a:xfrm>
            <a:custGeom>
              <a:avLst/>
              <a:gdLst>
                <a:gd name="T0" fmla="*/ 373 w 373"/>
                <a:gd name="T1" fmla="*/ 0 h 53"/>
                <a:gd name="T2" fmla="*/ 373 w 373"/>
                <a:gd name="T3" fmla="*/ 0 h 53"/>
                <a:gd name="T4" fmla="*/ 0 w 373"/>
                <a:gd name="T5" fmla="*/ 0 h 53"/>
                <a:gd name="T6" fmla="*/ 0 w 373"/>
                <a:gd name="T7" fmla="*/ 53 h 53"/>
                <a:gd name="T8" fmla="*/ 373 w 373"/>
                <a:gd name="T9" fmla="*/ 53 h 53"/>
                <a:gd name="T10" fmla="*/ 373 w 373"/>
                <a:gd name="T11" fmla="*/ 0 h 53"/>
              </a:gdLst>
              <a:ahLst/>
              <a:cxnLst>
                <a:cxn ang="0">
                  <a:pos x="T0" y="T1"/>
                </a:cxn>
                <a:cxn ang="0">
                  <a:pos x="T2" y="T3"/>
                </a:cxn>
                <a:cxn ang="0">
                  <a:pos x="T4" y="T5"/>
                </a:cxn>
                <a:cxn ang="0">
                  <a:pos x="T6" y="T7"/>
                </a:cxn>
                <a:cxn ang="0">
                  <a:pos x="T8" y="T9"/>
                </a:cxn>
                <a:cxn ang="0">
                  <a:pos x="T10" y="T11"/>
                </a:cxn>
              </a:cxnLst>
              <a:rect l="0" t="0" r="r" b="b"/>
              <a:pathLst>
                <a:path w="373" h="53">
                  <a:moveTo>
                    <a:pt x="373" y="0"/>
                  </a:moveTo>
                  <a:lnTo>
                    <a:pt x="373" y="0"/>
                  </a:lnTo>
                  <a:lnTo>
                    <a:pt x="0" y="0"/>
                  </a:lnTo>
                  <a:lnTo>
                    <a:pt x="0" y="53"/>
                  </a:lnTo>
                  <a:lnTo>
                    <a:pt x="373" y="53"/>
                  </a:lnTo>
                  <a:lnTo>
                    <a:pt x="373"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7">
              <a:extLst>
                <a:ext uri="{FF2B5EF4-FFF2-40B4-BE49-F238E27FC236}">
                  <a16:creationId xmlns:a16="http://schemas.microsoft.com/office/drawing/2014/main" id="{EF6DB1A2-E219-4D98-ACD2-5A1DEF759FFC}"/>
                </a:ext>
              </a:extLst>
            </p:cNvPr>
            <p:cNvSpPr>
              <a:spLocks/>
            </p:cNvSpPr>
            <p:nvPr/>
          </p:nvSpPr>
          <p:spPr bwMode="auto">
            <a:xfrm>
              <a:off x="1523" y="1107"/>
              <a:ext cx="138" cy="145"/>
            </a:xfrm>
            <a:custGeom>
              <a:avLst/>
              <a:gdLst>
                <a:gd name="T0" fmla="*/ 121 w 186"/>
                <a:gd name="T1" fmla="*/ 8 h 195"/>
                <a:gd name="T2" fmla="*/ 121 w 186"/>
                <a:gd name="T3" fmla="*/ 8 h 195"/>
                <a:gd name="T4" fmla="*/ 93 w 186"/>
                <a:gd name="T5" fmla="*/ 0 h 195"/>
                <a:gd name="T6" fmla="*/ 65 w 186"/>
                <a:gd name="T7" fmla="*/ 8 h 195"/>
                <a:gd name="T8" fmla="*/ 34 w 186"/>
                <a:gd name="T9" fmla="*/ 24 h 195"/>
                <a:gd name="T10" fmla="*/ 0 w 186"/>
                <a:gd name="T11" fmla="*/ 32 h 195"/>
                <a:gd name="T12" fmla="*/ 0 w 186"/>
                <a:gd name="T13" fmla="*/ 64 h 195"/>
                <a:gd name="T14" fmla="*/ 8 w 186"/>
                <a:gd name="T15" fmla="*/ 105 h 195"/>
                <a:gd name="T16" fmla="*/ 29 w 186"/>
                <a:gd name="T17" fmla="*/ 141 h 195"/>
                <a:gd name="T18" fmla="*/ 59 w 186"/>
                <a:gd name="T19" fmla="*/ 171 h 195"/>
                <a:gd name="T20" fmla="*/ 93 w 186"/>
                <a:gd name="T21" fmla="*/ 195 h 195"/>
                <a:gd name="T22" fmla="*/ 127 w 186"/>
                <a:gd name="T23" fmla="*/ 171 h 195"/>
                <a:gd name="T24" fmla="*/ 157 w 186"/>
                <a:gd name="T25" fmla="*/ 141 h 195"/>
                <a:gd name="T26" fmla="*/ 178 w 186"/>
                <a:gd name="T27" fmla="*/ 105 h 195"/>
                <a:gd name="T28" fmla="*/ 186 w 186"/>
                <a:gd name="T29" fmla="*/ 64 h 195"/>
                <a:gd name="T30" fmla="*/ 186 w 186"/>
                <a:gd name="T31" fmla="*/ 32 h 195"/>
                <a:gd name="T32" fmla="*/ 152 w 186"/>
                <a:gd name="T33" fmla="*/ 24 h 195"/>
                <a:gd name="T34" fmla="*/ 121 w 186"/>
                <a:gd name="T35" fmla="*/ 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6" h="195">
                  <a:moveTo>
                    <a:pt x="121" y="8"/>
                  </a:moveTo>
                  <a:lnTo>
                    <a:pt x="121" y="8"/>
                  </a:lnTo>
                  <a:cubicBezTo>
                    <a:pt x="113" y="2"/>
                    <a:pt x="103" y="0"/>
                    <a:pt x="93" y="0"/>
                  </a:cubicBezTo>
                  <a:cubicBezTo>
                    <a:pt x="83" y="0"/>
                    <a:pt x="74" y="2"/>
                    <a:pt x="65" y="8"/>
                  </a:cubicBezTo>
                  <a:cubicBezTo>
                    <a:pt x="56" y="14"/>
                    <a:pt x="45" y="20"/>
                    <a:pt x="34" y="24"/>
                  </a:cubicBezTo>
                  <a:cubicBezTo>
                    <a:pt x="23" y="27"/>
                    <a:pt x="11" y="30"/>
                    <a:pt x="0" y="32"/>
                  </a:cubicBezTo>
                  <a:lnTo>
                    <a:pt x="0" y="64"/>
                  </a:lnTo>
                  <a:cubicBezTo>
                    <a:pt x="0" y="78"/>
                    <a:pt x="3" y="92"/>
                    <a:pt x="8" y="105"/>
                  </a:cubicBezTo>
                  <a:cubicBezTo>
                    <a:pt x="13" y="118"/>
                    <a:pt x="20" y="130"/>
                    <a:pt x="29" y="141"/>
                  </a:cubicBezTo>
                  <a:cubicBezTo>
                    <a:pt x="38" y="152"/>
                    <a:pt x="48" y="162"/>
                    <a:pt x="59" y="171"/>
                  </a:cubicBezTo>
                  <a:cubicBezTo>
                    <a:pt x="70" y="180"/>
                    <a:pt x="82" y="188"/>
                    <a:pt x="93" y="195"/>
                  </a:cubicBezTo>
                  <a:cubicBezTo>
                    <a:pt x="105" y="188"/>
                    <a:pt x="116" y="180"/>
                    <a:pt x="127" y="171"/>
                  </a:cubicBezTo>
                  <a:cubicBezTo>
                    <a:pt x="138" y="162"/>
                    <a:pt x="148" y="152"/>
                    <a:pt x="157" y="141"/>
                  </a:cubicBezTo>
                  <a:cubicBezTo>
                    <a:pt x="166" y="130"/>
                    <a:pt x="173" y="118"/>
                    <a:pt x="178" y="105"/>
                  </a:cubicBezTo>
                  <a:cubicBezTo>
                    <a:pt x="184" y="92"/>
                    <a:pt x="186" y="78"/>
                    <a:pt x="186" y="64"/>
                  </a:cubicBezTo>
                  <a:lnTo>
                    <a:pt x="186" y="32"/>
                  </a:lnTo>
                  <a:cubicBezTo>
                    <a:pt x="175" y="30"/>
                    <a:pt x="164" y="27"/>
                    <a:pt x="152" y="24"/>
                  </a:cubicBezTo>
                  <a:cubicBezTo>
                    <a:pt x="141" y="20"/>
                    <a:pt x="131" y="14"/>
                    <a:pt x="121"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18737945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5216" y="1864180"/>
            <a:ext cx="5051655" cy="498598"/>
          </a:xfrm>
        </p:spPr>
        <p:txBody>
          <a:bodyPr/>
          <a:lstStyle/>
          <a:p>
            <a:r>
              <a:rPr lang="en-US" dirty="0"/>
              <a:t>Create Common Area Phone resource account</a:t>
            </a:r>
          </a:p>
        </p:txBody>
      </p:sp>
    </p:spTree>
    <p:extLst>
      <p:ext uri="{BB962C8B-B14F-4D97-AF65-F5344CB8AC3E}">
        <p14:creationId xmlns:p14="http://schemas.microsoft.com/office/powerpoint/2010/main" val="2754743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68FA592F-E4D9-7244-82B0-755D1842DA9E}"/>
              </a:ext>
            </a:extLst>
          </p:cNvPr>
          <p:cNvSpPr>
            <a:spLocks noGrp="1"/>
          </p:cNvSpPr>
          <p:nvPr>
            <p:ph type="title"/>
          </p:nvPr>
        </p:nvSpPr>
        <p:spPr>
          <a:xfrm>
            <a:off x="588263" y="457200"/>
            <a:ext cx="4650487" cy="430887"/>
          </a:xfrm>
        </p:spPr>
        <p:txBody>
          <a:bodyPr wrap="square" anchor="t">
            <a:normAutofit/>
          </a:bodyPr>
          <a:lstStyle/>
          <a:p>
            <a:r>
              <a:rPr lang="en-US" dirty="0"/>
              <a:t>Microsoft 365 admin center</a:t>
            </a:r>
          </a:p>
        </p:txBody>
      </p:sp>
      <p:sp>
        <p:nvSpPr>
          <p:cNvPr id="3" name="Text Placeholder 2">
            <a:extLst>
              <a:ext uri="{FF2B5EF4-FFF2-40B4-BE49-F238E27FC236}">
                <a16:creationId xmlns:a16="http://schemas.microsoft.com/office/drawing/2014/main" id="{4EB5CAA5-429D-4BF2-BE23-24EE15C4BC70}"/>
              </a:ext>
            </a:extLst>
          </p:cNvPr>
          <p:cNvSpPr>
            <a:spLocks noGrp="1"/>
          </p:cNvSpPr>
          <p:nvPr>
            <p:ph type="body" sz="quarter" idx="10"/>
          </p:nvPr>
        </p:nvSpPr>
        <p:spPr>
          <a:xfrm>
            <a:off x="584200" y="966654"/>
            <a:ext cx="4650487" cy="307777"/>
          </a:xfrm>
        </p:spPr>
        <p:txBody>
          <a:bodyPr/>
          <a:lstStyle/>
          <a:p>
            <a:r>
              <a:rPr lang="en-US" dirty="0"/>
              <a:t>Add Common Area Phone account</a:t>
            </a:r>
          </a:p>
        </p:txBody>
      </p:sp>
      <p:sp>
        <p:nvSpPr>
          <p:cNvPr id="10" name="Text Placeholder 9">
            <a:extLst>
              <a:ext uri="{FF2B5EF4-FFF2-40B4-BE49-F238E27FC236}">
                <a16:creationId xmlns:a16="http://schemas.microsoft.com/office/drawing/2014/main" id="{D797872E-F48E-434C-9C89-AB243069BED0}"/>
              </a:ext>
            </a:extLst>
          </p:cNvPr>
          <p:cNvSpPr>
            <a:spLocks noGrp="1"/>
          </p:cNvSpPr>
          <p:nvPr>
            <p:ph type="body" sz="quarter" idx="11"/>
          </p:nvPr>
        </p:nvSpPr>
        <p:spPr>
          <a:xfrm>
            <a:off x="6813726" y="1961751"/>
            <a:ext cx="5124048" cy="941796"/>
          </a:xfrm>
        </p:spPr>
        <p:txBody>
          <a:bodyPr/>
          <a:lstStyle/>
          <a:p>
            <a:r>
              <a:rPr lang="en-US" sz="1800" dirty="0">
                <a:solidFill>
                  <a:schemeClr val="tx1"/>
                </a:solidFill>
              </a:rPr>
              <a:t>Navigate to </a:t>
            </a:r>
            <a:r>
              <a:rPr lang="en-US" sz="1800" dirty="0">
                <a:solidFill>
                  <a:schemeClr val="accent1"/>
                </a:solidFill>
              </a:rPr>
              <a:t>Users</a:t>
            </a:r>
            <a:r>
              <a:rPr lang="en-US" sz="1800" dirty="0">
                <a:solidFill>
                  <a:schemeClr val="tx1"/>
                </a:solidFill>
              </a:rPr>
              <a:t> -&gt; </a:t>
            </a:r>
            <a:r>
              <a:rPr lang="en-US" sz="1800" dirty="0">
                <a:solidFill>
                  <a:schemeClr val="accent1"/>
                </a:solidFill>
              </a:rPr>
              <a:t>Active Users</a:t>
            </a:r>
          </a:p>
          <a:p>
            <a:endParaRPr lang="en-US" sz="1800" dirty="0">
              <a:solidFill>
                <a:schemeClr val="tx1"/>
              </a:solidFill>
            </a:endParaRPr>
          </a:p>
          <a:p>
            <a:r>
              <a:rPr lang="en-US" sz="1800" dirty="0">
                <a:solidFill>
                  <a:schemeClr val="tx1"/>
                </a:solidFill>
              </a:rPr>
              <a:t>Click on </a:t>
            </a:r>
            <a:r>
              <a:rPr lang="en-US" sz="1800" dirty="0">
                <a:solidFill>
                  <a:schemeClr val="accent1"/>
                </a:solidFill>
              </a:rPr>
              <a:t>Add a user</a:t>
            </a:r>
          </a:p>
        </p:txBody>
      </p:sp>
      <p:pic>
        <p:nvPicPr>
          <p:cNvPr id="11" name="Picture 10">
            <a:extLst>
              <a:ext uri="{FF2B5EF4-FFF2-40B4-BE49-F238E27FC236}">
                <a16:creationId xmlns:a16="http://schemas.microsoft.com/office/drawing/2014/main" id="{710EFF81-D724-418F-B2E7-7865B6182692}"/>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84200" y="1775420"/>
            <a:ext cx="5714389" cy="1795420"/>
          </a:xfrm>
          <a:prstGeom prst="rect">
            <a:avLst/>
          </a:prstGeom>
          <a:solidFill>
            <a:schemeClr val="bg1"/>
          </a:solidFill>
          <a:ln>
            <a:noFill/>
          </a:ln>
          <a:effectLst>
            <a:outerShdw blurRad="152400" sx="101000" sy="101000" algn="tl" rotWithShape="0">
              <a:srgbClr val="333333">
                <a:alpha val="30000"/>
              </a:srgbClr>
            </a:outerShdw>
          </a:effectLst>
        </p:spPr>
      </p:pic>
      <p:sp>
        <p:nvSpPr>
          <p:cNvPr id="43" name="Rectangle 42">
            <a:extLst>
              <a:ext uri="{FF2B5EF4-FFF2-40B4-BE49-F238E27FC236}">
                <a16:creationId xmlns:a16="http://schemas.microsoft.com/office/drawing/2014/main" id="{E1BA7781-03AA-BD7D-F54F-9AD765D0FD57}"/>
              </a:ext>
              <a:ext uri="{C183D7F6-B498-43B3-948B-1728B52AA6E4}">
                <adec:decorative xmlns:adec="http://schemas.microsoft.com/office/drawing/2017/decorative" val="1"/>
              </a:ext>
            </a:extLst>
          </p:cNvPr>
          <p:cNvSpPr/>
          <p:nvPr/>
        </p:nvSpPr>
        <p:spPr bwMode="auto">
          <a:xfrm>
            <a:off x="2490107" y="2305737"/>
            <a:ext cx="824594" cy="323163"/>
          </a:xfrm>
          <a:prstGeom prst="rect">
            <a:avLst/>
          </a:prstGeom>
          <a:noFill/>
          <a:ln w="38100">
            <a:solidFill>
              <a:srgbClr val="6F75C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grpSp>
        <p:nvGrpSpPr>
          <p:cNvPr id="44" name="Group 43">
            <a:extLst>
              <a:ext uri="{FF2B5EF4-FFF2-40B4-BE49-F238E27FC236}">
                <a16:creationId xmlns:a16="http://schemas.microsoft.com/office/drawing/2014/main" id="{178CB8E7-4502-DC51-0273-CF6901ED9070}"/>
              </a:ext>
              <a:ext uri="{C183D7F6-B498-43B3-948B-1728B52AA6E4}">
                <adec:decorative xmlns:adec="http://schemas.microsoft.com/office/drawing/2017/decorative" val="1"/>
              </a:ext>
            </a:extLst>
          </p:cNvPr>
          <p:cNvGrpSpPr/>
          <p:nvPr/>
        </p:nvGrpSpPr>
        <p:grpSpPr>
          <a:xfrm>
            <a:off x="9569648" y="257176"/>
            <a:ext cx="2368126" cy="482037"/>
            <a:chOff x="9569648" y="257176"/>
            <a:chExt cx="2368126" cy="482037"/>
          </a:xfrm>
        </p:grpSpPr>
        <p:grpSp>
          <p:nvGrpSpPr>
            <p:cNvPr id="45" name="Group 44">
              <a:extLst>
                <a:ext uri="{FF2B5EF4-FFF2-40B4-BE49-F238E27FC236}">
                  <a16:creationId xmlns:a16="http://schemas.microsoft.com/office/drawing/2014/main" id="{4CB84A9D-CD51-B202-D723-A98D1076085F}"/>
                </a:ext>
              </a:extLst>
            </p:cNvPr>
            <p:cNvGrpSpPr/>
            <p:nvPr/>
          </p:nvGrpSpPr>
          <p:grpSpPr>
            <a:xfrm>
              <a:off x="9569648" y="257176"/>
              <a:ext cx="482039" cy="482037"/>
              <a:chOff x="2643786" y="1841370"/>
              <a:chExt cx="842422" cy="842418"/>
            </a:xfrm>
          </p:grpSpPr>
          <p:sp>
            <p:nvSpPr>
              <p:cNvPr id="95" name="Oval 94">
                <a:extLst>
                  <a:ext uri="{FF2B5EF4-FFF2-40B4-BE49-F238E27FC236}">
                    <a16:creationId xmlns:a16="http://schemas.microsoft.com/office/drawing/2014/main" id="{471358A7-0025-D3D7-BA68-AADCFE19159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6" name="Group 95">
                <a:extLst>
                  <a:ext uri="{FF2B5EF4-FFF2-40B4-BE49-F238E27FC236}">
                    <a16:creationId xmlns:a16="http://schemas.microsoft.com/office/drawing/2014/main" id="{1758AA20-D05B-F6DD-FCCF-83DD73634A59}"/>
                  </a:ext>
                </a:extLst>
              </p:cNvPr>
              <p:cNvGrpSpPr/>
              <p:nvPr/>
            </p:nvGrpSpPr>
            <p:grpSpPr>
              <a:xfrm>
                <a:off x="2835015" y="2020694"/>
                <a:ext cx="459964" cy="483771"/>
                <a:chOff x="9328524" y="2214820"/>
                <a:chExt cx="459964" cy="483771"/>
              </a:xfrm>
            </p:grpSpPr>
            <p:sp>
              <p:nvSpPr>
                <p:cNvPr id="97" name="Rectangle: Rounded Corners 96">
                  <a:extLst>
                    <a:ext uri="{FF2B5EF4-FFF2-40B4-BE49-F238E27FC236}">
                      <a16:creationId xmlns:a16="http://schemas.microsoft.com/office/drawing/2014/main" id="{E9307A1B-230B-147D-1FEE-EE8FE89EEE4D}"/>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8" name="Rectangle: Rounded Corners 97">
                  <a:extLst>
                    <a:ext uri="{FF2B5EF4-FFF2-40B4-BE49-F238E27FC236}">
                      <a16:creationId xmlns:a16="http://schemas.microsoft.com/office/drawing/2014/main" id="{D1588F8A-0A0B-8F24-6392-8AF20C74978B}"/>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99" name="Group 98">
                  <a:extLst>
                    <a:ext uri="{FF2B5EF4-FFF2-40B4-BE49-F238E27FC236}">
                      <a16:creationId xmlns:a16="http://schemas.microsoft.com/office/drawing/2014/main" id="{5E0633AD-03AE-E7D3-E04A-5CCB410FC63A}"/>
                    </a:ext>
                  </a:extLst>
                </p:cNvPr>
                <p:cNvGrpSpPr/>
                <p:nvPr/>
              </p:nvGrpSpPr>
              <p:grpSpPr>
                <a:xfrm>
                  <a:off x="9549692" y="2525789"/>
                  <a:ext cx="155052" cy="148677"/>
                  <a:chOff x="4039410" y="4948360"/>
                  <a:chExt cx="155073" cy="148698"/>
                </a:xfrm>
                <a:solidFill>
                  <a:schemeClr val="bg1"/>
                </a:solidFill>
              </p:grpSpPr>
              <p:sp>
                <p:nvSpPr>
                  <p:cNvPr id="102" name="Rectangle: Rounded Corners 101">
                    <a:extLst>
                      <a:ext uri="{FF2B5EF4-FFF2-40B4-BE49-F238E27FC236}">
                        <a16:creationId xmlns:a16="http://schemas.microsoft.com/office/drawing/2014/main" id="{2ED71342-B136-E8EF-BBA4-A9B36787EEEC}"/>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3" name="Rectangle: Rounded Corners 102">
                    <a:extLst>
                      <a:ext uri="{FF2B5EF4-FFF2-40B4-BE49-F238E27FC236}">
                        <a16:creationId xmlns:a16="http://schemas.microsoft.com/office/drawing/2014/main" id="{2B35F186-231A-A6B1-C49B-C82A45CCBE3B}"/>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4" name="Rectangle: Rounded Corners 103">
                    <a:extLst>
                      <a:ext uri="{FF2B5EF4-FFF2-40B4-BE49-F238E27FC236}">
                        <a16:creationId xmlns:a16="http://schemas.microsoft.com/office/drawing/2014/main" id="{DA8D88A0-472C-4896-1684-FF5C067C906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5" name="Rectangle: Rounded Corners 104">
                    <a:extLst>
                      <a:ext uri="{FF2B5EF4-FFF2-40B4-BE49-F238E27FC236}">
                        <a16:creationId xmlns:a16="http://schemas.microsoft.com/office/drawing/2014/main" id="{2516C129-4638-9D33-5C37-1208AE48B2A0}"/>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6" name="Rectangle: Rounded Corners 105">
                    <a:extLst>
                      <a:ext uri="{FF2B5EF4-FFF2-40B4-BE49-F238E27FC236}">
                        <a16:creationId xmlns:a16="http://schemas.microsoft.com/office/drawing/2014/main" id="{4F2272D9-C899-90EA-7226-38A7AD3B2F9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18F67A2F-5651-4464-9212-952E6E7EE957}"/>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8" name="Rectangle: Rounded Corners 107">
                    <a:extLst>
                      <a:ext uri="{FF2B5EF4-FFF2-40B4-BE49-F238E27FC236}">
                        <a16:creationId xmlns:a16="http://schemas.microsoft.com/office/drawing/2014/main" id="{5C44AFEB-3383-9BD5-4468-E40CF647FE1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9" name="Rectangle: Rounded Corners 108">
                    <a:extLst>
                      <a:ext uri="{FF2B5EF4-FFF2-40B4-BE49-F238E27FC236}">
                        <a16:creationId xmlns:a16="http://schemas.microsoft.com/office/drawing/2014/main" id="{87D0EB50-00C5-E4B2-CEED-02E0957F260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0" name="Rectangle: Rounded Corners 109">
                    <a:extLst>
                      <a:ext uri="{FF2B5EF4-FFF2-40B4-BE49-F238E27FC236}">
                        <a16:creationId xmlns:a16="http://schemas.microsoft.com/office/drawing/2014/main" id="{4FA8EFFF-9804-8B7D-C9C7-26E983FA9414}"/>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0" name="Rectangle: Rounded Corners 99">
                  <a:extLst>
                    <a:ext uri="{FF2B5EF4-FFF2-40B4-BE49-F238E27FC236}">
                      <a16:creationId xmlns:a16="http://schemas.microsoft.com/office/drawing/2014/main" id="{A8070FC3-742E-EF70-B107-0788124343D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1" name="Rectangle: Rounded Corners 100">
                  <a:extLst>
                    <a:ext uri="{FF2B5EF4-FFF2-40B4-BE49-F238E27FC236}">
                      <a16:creationId xmlns:a16="http://schemas.microsoft.com/office/drawing/2014/main" id="{2D801137-4D98-24BD-620E-14ED82C89F47}"/>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73" name="Group 72">
              <a:extLst>
                <a:ext uri="{FF2B5EF4-FFF2-40B4-BE49-F238E27FC236}">
                  <a16:creationId xmlns:a16="http://schemas.microsoft.com/office/drawing/2014/main" id="{70EB484F-0894-D7BE-D88D-D2A0B45D54D3}"/>
                </a:ext>
              </a:extLst>
            </p:cNvPr>
            <p:cNvGrpSpPr/>
            <p:nvPr/>
          </p:nvGrpSpPr>
          <p:grpSpPr>
            <a:xfrm>
              <a:off x="11455735" y="257176"/>
              <a:ext cx="482039" cy="482037"/>
              <a:chOff x="5247775" y="5402947"/>
              <a:chExt cx="842422" cy="842418"/>
            </a:xfrm>
          </p:grpSpPr>
          <p:grpSp>
            <p:nvGrpSpPr>
              <p:cNvPr id="89" name="Group 88">
                <a:extLst>
                  <a:ext uri="{FF2B5EF4-FFF2-40B4-BE49-F238E27FC236}">
                    <a16:creationId xmlns:a16="http://schemas.microsoft.com/office/drawing/2014/main" id="{4FA3DEB8-56FC-C26D-BEEA-F360F76BD688}"/>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91" name="Oval 90">
                  <a:extLst>
                    <a:ext uri="{FF2B5EF4-FFF2-40B4-BE49-F238E27FC236}">
                      <a16:creationId xmlns:a16="http://schemas.microsoft.com/office/drawing/2014/main" id="{D21FC6D0-4979-CD62-C89B-6D92F90AACF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2" name="Group 91">
                  <a:extLst>
                    <a:ext uri="{FF2B5EF4-FFF2-40B4-BE49-F238E27FC236}">
                      <a16:creationId xmlns:a16="http://schemas.microsoft.com/office/drawing/2014/main" id="{AEB84CB8-0012-5388-F685-3DD638F36C6C}"/>
                    </a:ext>
                  </a:extLst>
                </p:cNvPr>
                <p:cNvGrpSpPr/>
                <p:nvPr/>
              </p:nvGrpSpPr>
              <p:grpSpPr>
                <a:xfrm>
                  <a:off x="6837029" y="5667525"/>
                  <a:ext cx="516256" cy="374663"/>
                  <a:chOff x="9721214" y="3600212"/>
                  <a:chExt cx="516256" cy="374663"/>
                </a:xfrm>
              </p:grpSpPr>
              <p:sp>
                <p:nvSpPr>
                  <p:cNvPr id="93" name="Rectangle: Rounded Corners 92">
                    <a:extLst>
                      <a:ext uri="{FF2B5EF4-FFF2-40B4-BE49-F238E27FC236}">
                        <a16:creationId xmlns:a16="http://schemas.microsoft.com/office/drawing/2014/main" id="{F11654DA-DBD7-9914-E230-60FA9CABB217}"/>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94" name="Rectangle 93">
                    <a:extLst>
                      <a:ext uri="{FF2B5EF4-FFF2-40B4-BE49-F238E27FC236}">
                        <a16:creationId xmlns:a16="http://schemas.microsoft.com/office/drawing/2014/main" id="{ACDDEA8C-0F90-170E-CB3E-9017C3E1C100}"/>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90" name="Oval 89">
                <a:extLst>
                  <a:ext uri="{FF2B5EF4-FFF2-40B4-BE49-F238E27FC236}">
                    <a16:creationId xmlns:a16="http://schemas.microsoft.com/office/drawing/2014/main" id="{F3E36B64-8B66-E946-1FC0-0E646F9BFE7F}"/>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4" name="Group 73">
              <a:extLst>
                <a:ext uri="{FF2B5EF4-FFF2-40B4-BE49-F238E27FC236}">
                  <a16:creationId xmlns:a16="http://schemas.microsoft.com/office/drawing/2014/main" id="{16C69F61-B066-C69E-8E72-4F5453C77016}"/>
                </a:ext>
              </a:extLst>
            </p:cNvPr>
            <p:cNvGrpSpPr/>
            <p:nvPr/>
          </p:nvGrpSpPr>
          <p:grpSpPr>
            <a:xfrm>
              <a:off x="10827164" y="257363"/>
              <a:ext cx="481665" cy="481663"/>
              <a:chOff x="5247775" y="4215754"/>
              <a:chExt cx="842422" cy="842418"/>
            </a:xfrm>
          </p:grpSpPr>
          <p:sp>
            <p:nvSpPr>
              <p:cNvPr id="84" name="Oval 83">
                <a:extLst>
                  <a:ext uri="{FF2B5EF4-FFF2-40B4-BE49-F238E27FC236}">
                    <a16:creationId xmlns:a16="http://schemas.microsoft.com/office/drawing/2014/main" id="{F7AE70CB-08B6-73D1-DCFB-DC21A0760B9B}"/>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5" name="Group 84">
                <a:extLst>
                  <a:ext uri="{FF2B5EF4-FFF2-40B4-BE49-F238E27FC236}">
                    <a16:creationId xmlns:a16="http://schemas.microsoft.com/office/drawing/2014/main" id="{046F6C10-5CC2-1F7B-1E7A-0BD14029F8E4}"/>
                  </a:ext>
                </a:extLst>
              </p:cNvPr>
              <p:cNvGrpSpPr/>
              <p:nvPr/>
            </p:nvGrpSpPr>
            <p:grpSpPr>
              <a:xfrm>
                <a:off x="5329023" y="4518060"/>
                <a:ext cx="679926" cy="237806"/>
                <a:chOff x="2739549" y="4545762"/>
                <a:chExt cx="679926" cy="237806"/>
              </a:xfrm>
            </p:grpSpPr>
            <p:sp>
              <p:nvSpPr>
                <p:cNvPr id="87" name="Rectangle 5">
                  <a:extLst>
                    <a:ext uri="{FF2B5EF4-FFF2-40B4-BE49-F238E27FC236}">
                      <a16:creationId xmlns:a16="http://schemas.microsoft.com/office/drawing/2014/main" id="{10189B5E-9556-E7E0-619E-437B983291E7}"/>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88" name="Oval 87">
                  <a:extLst>
                    <a:ext uri="{FF2B5EF4-FFF2-40B4-BE49-F238E27FC236}">
                      <a16:creationId xmlns:a16="http://schemas.microsoft.com/office/drawing/2014/main" id="{8D3E1EE8-1A43-BB86-FE0D-B6640C7DF5DB}"/>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86" name="Oval 85">
                <a:extLst>
                  <a:ext uri="{FF2B5EF4-FFF2-40B4-BE49-F238E27FC236}">
                    <a16:creationId xmlns:a16="http://schemas.microsoft.com/office/drawing/2014/main" id="{F53CB3E7-24F2-563E-646F-53DD63E7EC82}"/>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75" name="Group 74">
              <a:extLst>
                <a:ext uri="{FF2B5EF4-FFF2-40B4-BE49-F238E27FC236}">
                  <a16:creationId xmlns:a16="http://schemas.microsoft.com/office/drawing/2014/main" id="{2D89632E-E837-BD0A-D7FA-4EC2E1891107}"/>
                </a:ext>
              </a:extLst>
            </p:cNvPr>
            <p:cNvGrpSpPr/>
            <p:nvPr/>
          </p:nvGrpSpPr>
          <p:grpSpPr>
            <a:xfrm>
              <a:off x="10198593" y="257363"/>
              <a:ext cx="481665" cy="481663"/>
              <a:chOff x="5247775" y="3028562"/>
              <a:chExt cx="842422" cy="842418"/>
            </a:xfrm>
          </p:grpSpPr>
          <p:sp>
            <p:nvSpPr>
              <p:cNvPr id="76" name="Oval 75">
                <a:extLst>
                  <a:ext uri="{FF2B5EF4-FFF2-40B4-BE49-F238E27FC236}">
                    <a16:creationId xmlns:a16="http://schemas.microsoft.com/office/drawing/2014/main" id="{0D933E33-41BC-5864-4EF7-E83C1348E289}"/>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9" name="Group 78">
                <a:extLst>
                  <a:ext uri="{FF2B5EF4-FFF2-40B4-BE49-F238E27FC236}">
                    <a16:creationId xmlns:a16="http://schemas.microsoft.com/office/drawing/2014/main" id="{7E092319-C222-8EC3-C635-E0A64AA09C9B}"/>
                  </a:ext>
                </a:extLst>
              </p:cNvPr>
              <p:cNvGrpSpPr/>
              <p:nvPr/>
            </p:nvGrpSpPr>
            <p:grpSpPr>
              <a:xfrm>
                <a:off x="5467703" y="3137652"/>
                <a:ext cx="402567" cy="624238"/>
                <a:chOff x="2905821" y="3132001"/>
                <a:chExt cx="339644" cy="655658"/>
              </a:xfrm>
            </p:grpSpPr>
            <p:pic>
              <p:nvPicPr>
                <p:cNvPr id="81" name="Picture 80">
                  <a:extLst>
                    <a:ext uri="{FF2B5EF4-FFF2-40B4-BE49-F238E27FC236}">
                      <a16:creationId xmlns:a16="http://schemas.microsoft.com/office/drawing/2014/main" id="{1A89EBEF-4219-9B34-4E84-525DD606ECCD}"/>
                    </a:ext>
                  </a:extLst>
                </p:cNvPr>
                <p:cNvPicPr>
                  <a:picLocks noChangeAspect="1"/>
                </p:cNvPicPr>
                <p:nvPr/>
              </p:nvPicPr>
              <p:blipFill>
                <a:blip r:embed="rId4"/>
                <a:stretch>
                  <a:fillRect/>
                </a:stretch>
              </p:blipFill>
              <p:spPr>
                <a:xfrm>
                  <a:off x="2905821" y="3132001"/>
                  <a:ext cx="339644" cy="655658"/>
                </a:xfrm>
                <a:prstGeom prst="rect">
                  <a:avLst/>
                </a:prstGeom>
              </p:spPr>
            </p:pic>
            <p:sp>
              <p:nvSpPr>
                <p:cNvPr id="82" name="Rectangle 81">
                  <a:extLst>
                    <a:ext uri="{FF2B5EF4-FFF2-40B4-BE49-F238E27FC236}">
                      <a16:creationId xmlns:a16="http://schemas.microsoft.com/office/drawing/2014/main" id="{9B0B8BAC-85CD-6970-7306-F8F45BEA5062}"/>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3" name="Oval 82">
                  <a:extLst>
                    <a:ext uri="{FF2B5EF4-FFF2-40B4-BE49-F238E27FC236}">
                      <a16:creationId xmlns:a16="http://schemas.microsoft.com/office/drawing/2014/main" id="{BF0B2CF1-23D4-DAE4-B357-7C546D16B2A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80" name="Oval 79">
                <a:extLst>
                  <a:ext uri="{FF2B5EF4-FFF2-40B4-BE49-F238E27FC236}">
                    <a16:creationId xmlns:a16="http://schemas.microsoft.com/office/drawing/2014/main" id="{793C6AB1-820B-0C9C-FF71-8D82DCFF6325}"/>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23614401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heel(1)">
                                      <p:cBhvr>
                                        <p:cTn id="7" dur="2000"/>
                                        <p:tgtEl>
                                          <p:spTgt spid="4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1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68FA592F-E4D9-7244-82B0-755D1842DA9E}"/>
              </a:ext>
            </a:extLst>
          </p:cNvPr>
          <p:cNvSpPr>
            <a:spLocks noGrp="1"/>
          </p:cNvSpPr>
          <p:nvPr>
            <p:ph type="title"/>
          </p:nvPr>
        </p:nvSpPr>
        <p:spPr/>
        <p:txBody>
          <a:bodyPr wrap="square" anchor="t">
            <a:normAutofit/>
          </a:bodyPr>
          <a:lstStyle/>
          <a:p>
            <a:r>
              <a:rPr lang="en-US" dirty="0"/>
              <a:t>Microsoft 365 admin center </a:t>
            </a:r>
          </a:p>
        </p:txBody>
      </p:sp>
      <p:sp>
        <p:nvSpPr>
          <p:cNvPr id="2" name="Text Placeholder 1">
            <a:extLst>
              <a:ext uri="{FF2B5EF4-FFF2-40B4-BE49-F238E27FC236}">
                <a16:creationId xmlns:a16="http://schemas.microsoft.com/office/drawing/2014/main" id="{DBB94326-723A-41FF-94D8-8CBA067C0D90}"/>
              </a:ext>
            </a:extLst>
          </p:cNvPr>
          <p:cNvSpPr>
            <a:spLocks noGrp="1"/>
          </p:cNvSpPr>
          <p:nvPr>
            <p:ph type="body" sz="quarter" idx="10"/>
          </p:nvPr>
        </p:nvSpPr>
        <p:spPr/>
        <p:txBody>
          <a:bodyPr/>
          <a:lstStyle/>
          <a:p>
            <a:r>
              <a:rPr lang="en-US" dirty="0"/>
              <a:t>Add Common Area Phone account</a:t>
            </a:r>
          </a:p>
        </p:txBody>
      </p:sp>
      <p:sp>
        <p:nvSpPr>
          <p:cNvPr id="7" name="Text Placeholder 6">
            <a:extLst>
              <a:ext uri="{FF2B5EF4-FFF2-40B4-BE49-F238E27FC236}">
                <a16:creationId xmlns:a16="http://schemas.microsoft.com/office/drawing/2014/main" id="{2F8DE4BD-8D48-40D4-AB5E-34629D95D692}"/>
              </a:ext>
            </a:extLst>
          </p:cNvPr>
          <p:cNvSpPr>
            <a:spLocks noGrp="1"/>
          </p:cNvSpPr>
          <p:nvPr>
            <p:ph type="body" sz="quarter" idx="11"/>
          </p:nvPr>
        </p:nvSpPr>
        <p:spPr>
          <a:xfrm>
            <a:off x="6813726" y="1961751"/>
            <a:ext cx="4385940" cy="572464"/>
          </a:xfrm>
        </p:spPr>
        <p:txBody>
          <a:bodyPr/>
          <a:lstStyle/>
          <a:p>
            <a:r>
              <a:rPr lang="en-US" dirty="0"/>
              <a:t>Fill in appropriate values</a:t>
            </a:r>
          </a:p>
          <a:p>
            <a:endParaRPr lang="en-US" dirty="0"/>
          </a:p>
          <a:p>
            <a:r>
              <a:rPr lang="en-US" dirty="0"/>
              <a:t>Do </a:t>
            </a:r>
            <a:r>
              <a:rPr lang="en-US" dirty="0">
                <a:solidFill>
                  <a:schemeClr val="tx2"/>
                </a:solidFill>
              </a:rPr>
              <a:t>not</a:t>
            </a:r>
            <a:r>
              <a:rPr lang="en-US" dirty="0"/>
              <a:t> select </a:t>
            </a:r>
            <a:r>
              <a:rPr lang="en-US" i="1" dirty="0"/>
              <a:t>Require this user to change their password when they first sign in</a:t>
            </a:r>
          </a:p>
        </p:txBody>
      </p:sp>
      <p:pic>
        <p:nvPicPr>
          <p:cNvPr id="3" name="Picture 2">
            <a:extLst>
              <a:ext uri="{FF2B5EF4-FFF2-40B4-BE49-F238E27FC236}">
                <a16:creationId xmlns:a16="http://schemas.microsoft.com/office/drawing/2014/main" id="{B5B4F10F-7BFB-418E-9B17-912ACE57860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4200" y="1731704"/>
            <a:ext cx="5714389" cy="3766005"/>
          </a:xfrm>
          <a:prstGeom prst="rect">
            <a:avLst/>
          </a:prstGeom>
          <a:solidFill>
            <a:schemeClr val="bg1"/>
          </a:solidFill>
          <a:ln>
            <a:noFill/>
          </a:ln>
          <a:effectLst>
            <a:outerShdw blurRad="152400" sx="101000" sy="101000" algn="tl" rotWithShape="0">
              <a:srgbClr val="333333">
                <a:alpha val="30000"/>
              </a:srgbClr>
            </a:outerShdw>
          </a:effectLst>
        </p:spPr>
      </p:pic>
      <p:grpSp>
        <p:nvGrpSpPr>
          <p:cNvPr id="123" name="Group 122">
            <a:extLst>
              <a:ext uri="{FF2B5EF4-FFF2-40B4-BE49-F238E27FC236}">
                <a16:creationId xmlns:a16="http://schemas.microsoft.com/office/drawing/2014/main" id="{62968982-34DF-C778-5DCE-145B2B74AF21}"/>
              </a:ext>
              <a:ext uri="{C183D7F6-B498-43B3-948B-1728B52AA6E4}">
                <adec:decorative xmlns:adec="http://schemas.microsoft.com/office/drawing/2017/decorative" val="1"/>
              </a:ext>
            </a:extLst>
          </p:cNvPr>
          <p:cNvGrpSpPr/>
          <p:nvPr/>
        </p:nvGrpSpPr>
        <p:grpSpPr>
          <a:xfrm>
            <a:off x="9569648" y="257176"/>
            <a:ext cx="2368126" cy="482037"/>
            <a:chOff x="9569648" y="257176"/>
            <a:chExt cx="2368126" cy="482037"/>
          </a:xfrm>
        </p:grpSpPr>
        <p:grpSp>
          <p:nvGrpSpPr>
            <p:cNvPr id="124" name="Group 123">
              <a:extLst>
                <a:ext uri="{FF2B5EF4-FFF2-40B4-BE49-F238E27FC236}">
                  <a16:creationId xmlns:a16="http://schemas.microsoft.com/office/drawing/2014/main" id="{B3BB7188-CE11-1AC1-6DE1-039D65FFF8D3}"/>
                </a:ext>
              </a:extLst>
            </p:cNvPr>
            <p:cNvGrpSpPr/>
            <p:nvPr/>
          </p:nvGrpSpPr>
          <p:grpSpPr>
            <a:xfrm>
              <a:off x="9569648" y="257176"/>
              <a:ext cx="482039" cy="482037"/>
              <a:chOff x="2643786" y="1841370"/>
              <a:chExt cx="842422" cy="842418"/>
            </a:xfrm>
          </p:grpSpPr>
          <p:sp>
            <p:nvSpPr>
              <p:cNvPr id="145" name="Oval 144">
                <a:extLst>
                  <a:ext uri="{FF2B5EF4-FFF2-40B4-BE49-F238E27FC236}">
                    <a16:creationId xmlns:a16="http://schemas.microsoft.com/office/drawing/2014/main" id="{00736327-E1A3-D7FD-C7F4-40720290CF06}"/>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6" name="Group 145">
                <a:extLst>
                  <a:ext uri="{FF2B5EF4-FFF2-40B4-BE49-F238E27FC236}">
                    <a16:creationId xmlns:a16="http://schemas.microsoft.com/office/drawing/2014/main" id="{DE9F1B97-8EC9-CEF3-D9C9-D2933775BD19}"/>
                  </a:ext>
                </a:extLst>
              </p:cNvPr>
              <p:cNvGrpSpPr/>
              <p:nvPr/>
            </p:nvGrpSpPr>
            <p:grpSpPr>
              <a:xfrm>
                <a:off x="2835015" y="2020694"/>
                <a:ext cx="459964" cy="483771"/>
                <a:chOff x="9328524" y="2214820"/>
                <a:chExt cx="459964" cy="483771"/>
              </a:xfrm>
            </p:grpSpPr>
            <p:sp>
              <p:nvSpPr>
                <p:cNvPr id="147" name="Rectangle: Rounded Corners 146">
                  <a:extLst>
                    <a:ext uri="{FF2B5EF4-FFF2-40B4-BE49-F238E27FC236}">
                      <a16:creationId xmlns:a16="http://schemas.microsoft.com/office/drawing/2014/main" id="{45EEF060-7BC0-4E40-7E93-F16F06213203}"/>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8" name="Rectangle: Rounded Corners 147">
                  <a:extLst>
                    <a:ext uri="{FF2B5EF4-FFF2-40B4-BE49-F238E27FC236}">
                      <a16:creationId xmlns:a16="http://schemas.microsoft.com/office/drawing/2014/main" id="{C5421C20-5100-EAAE-241B-C822BEF11BA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49" name="Group 148">
                  <a:extLst>
                    <a:ext uri="{FF2B5EF4-FFF2-40B4-BE49-F238E27FC236}">
                      <a16:creationId xmlns:a16="http://schemas.microsoft.com/office/drawing/2014/main" id="{21D9CF16-D3C7-85AB-ED15-4DEFE67B1829}"/>
                    </a:ext>
                  </a:extLst>
                </p:cNvPr>
                <p:cNvGrpSpPr/>
                <p:nvPr/>
              </p:nvGrpSpPr>
              <p:grpSpPr>
                <a:xfrm>
                  <a:off x="9549692" y="2525789"/>
                  <a:ext cx="155052" cy="148677"/>
                  <a:chOff x="4039410" y="4948360"/>
                  <a:chExt cx="155073" cy="148698"/>
                </a:xfrm>
                <a:solidFill>
                  <a:schemeClr val="bg1"/>
                </a:solidFill>
              </p:grpSpPr>
              <p:sp>
                <p:nvSpPr>
                  <p:cNvPr id="152" name="Rectangle: Rounded Corners 151">
                    <a:extLst>
                      <a:ext uri="{FF2B5EF4-FFF2-40B4-BE49-F238E27FC236}">
                        <a16:creationId xmlns:a16="http://schemas.microsoft.com/office/drawing/2014/main" id="{3CFC5431-89FB-B032-A598-C9568EEF3DB7}"/>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3" name="Rectangle: Rounded Corners 152">
                    <a:extLst>
                      <a:ext uri="{FF2B5EF4-FFF2-40B4-BE49-F238E27FC236}">
                        <a16:creationId xmlns:a16="http://schemas.microsoft.com/office/drawing/2014/main" id="{9670ADD8-9217-E71A-6F72-14EAAE6AE3A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4" name="Rectangle: Rounded Corners 153">
                    <a:extLst>
                      <a:ext uri="{FF2B5EF4-FFF2-40B4-BE49-F238E27FC236}">
                        <a16:creationId xmlns:a16="http://schemas.microsoft.com/office/drawing/2014/main" id="{65FAE67C-74C7-E96F-1708-3725E4BC867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5" name="Rectangle: Rounded Corners 154">
                    <a:extLst>
                      <a:ext uri="{FF2B5EF4-FFF2-40B4-BE49-F238E27FC236}">
                        <a16:creationId xmlns:a16="http://schemas.microsoft.com/office/drawing/2014/main" id="{5A732D53-FFD4-498F-358A-7EF7C23CB1C9}"/>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6" name="Rectangle: Rounded Corners 155">
                    <a:extLst>
                      <a:ext uri="{FF2B5EF4-FFF2-40B4-BE49-F238E27FC236}">
                        <a16:creationId xmlns:a16="http://schemas.microsoft.com/office/drawing/2014/main" id="{6D0DAA6F-8FBB-9C4B-908F-F8C2089A7C39}"/>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7" name="Rectangle: Rounded Corners 156">
                    <a:extLst>
                      <a:ext uri="{FF2B5EF4-FFF2-40B4-BE49-F238E27FC236}">
                        <a16:creationId xmlns:a16="http://schemas.microsoft.com/office/drawing/2014/main" id="{A5A02ABC-A5DA-9E32-D647-E31A594796F3}"/>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8" name="Rectangle: Rounded Corners 157">
                    <a:extLst>
                      <a:ext uri="{FF2B5EF4-FFF2-40B4-BE49-F238E27FC236}">
                        <a16:creationId xmlns:a16="http://schemas.microsoft.com/office/drawing/2014/main" id="{103BC3B4-8558-62D4-4CF0-D4AA57CD0241}"/>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9" name="Rectangle: Rounded Corners 158">
                    <a:extLst>
                      <a:ext uri="{FF2B5EF4-FFF2-40B4-BE49-F238E27FC236}">
                        <a16:creationId xmlns:a16="http://schemas.microsoft.com/office/drawing/2014/main" id="{3745C4F0-A1ED-CBF4-C852-23810A4C8A3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0" name="Rectangle: Rounded Corners 159">
                    <a:extLst>
                      <a:ext uri="{FF2B5EF4-FFF2-40B4-BE49-F238E27FC236}">
                        <a16:creationId xmlns:a16="http://schemas.microsoft.com/office/drawing/2014/main" id="{74E06484-4DE5-CAB8-B858-5FE34503DDD2}"/>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50" name="Rectangle: Rounded Corners 149">
                  <a:extLst>
                    <a:ext uri="{FF2B5EF4-FFF2-40B4-BE49-F238E27FC236}">
                      <a16:creationId xmlns:a16="http://schemas.microsoft.com/office/drawing/2014/main" id="{8AABE704-CFC6-58D7-FE63-71918495DED6}"/>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1" name="Rectangle: Rounded Corners 150">
                  <a:extLst>
                    <a:ext uri="{FF2B5EF4-FFF2-40B4-BE49-F238E27FC236}">
                      <a16:creationId xmlns:a16="http://schemas.microsoft.com/office/drawing/2014/main" id="{32B593AF-500A-0E1E-FC2F-8AB035A6A08C}"/>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25" name="Group 124">
              <a:extLst>
                <a:ext uri="{FF2B5EF4-FFF2-40B4-BE49-F238E27FC236}">
                  <a16:creationId xmlns:a16="http://schemas.microsoft.com/office/drawing/2014/main" id="{9B9D8140-4FFF-715E-30FD-630145D38692}"/>
                </a:ext>
              </a:extLst>
            </p:cNvPr>
            <p:cNvGrpSpPr/>
            <p:nvPr/>
          </p:nvGrpSpPr>
          <p:grpSpPr>
            <a:xfrm>
              <a:off x="11455735" y="257176"/>
              <a:ext cx="482039" cy="482037"/>
              <a:chOff x="5247775" y="5402947"/>
              <a:chExt cx="842422" cy="842418"/>
            </a:xfrm>
          </p:grpSpPr>
          <p:grpSp>
            <p:nvGrpSpPr>
              <p:cNvPr id="139" name="Group 138">
                <a:extLst>
                  <a:ext uri="{FF2B5EF4-FFF2-40B4-BE49-F238E27FC236}">
                    <a16:creationId xmlns:a16="http://schemas.microsoft.com/office/drawing/2014/main" id="{D0A7D056-814B-4E39-F21D-0D6EDD455E47}"/>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41" name="Oval 140">
                  <a:extLst>
                    <a:ext uri="{FF2B5EF4-FFF2-40B4-BE49-F238E27FC236}">
                      <a16:creationId xmlns:a16="http://schemas.microsoft.com/office/drawing/2014/main" id="{05E18F6F-8FDF-E88E-A1E9-155BEAA4E626}"/>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2" name="Group 141">
                  <a:extLst>
                    <a:ext uri="{FF2B5EF4-FFF2-40B4-BE49-F238E27FC236}">
                      <a16:creationId xmlns:a16="http://schemas.microsoft.com/office/drawing/2014/main" id="{13F008ED-DE60-6AF1-5F7C-1626FED845EF}"/>
                    </a:ext>
                  </a:extLst>
                </p:cNvPr>
                <p:cNvGrpSpPr/>
                <p:nvPr/>
              </p:nvGrpSpPr>
              <p:grpSpPr>
                <a:xfrm>
                  <a:off x="6837029" y="5667525"/>
                  <a:ext cx="516256" cy="374663"/>
                  <a:chOff x="9721214" y="3600212"/>
                  <a:chExt cx="516256" cy="374663"/>
                </a:xfrm>
              </p:grpSpPr>
              <p:sp>
                <p:nvSpPr>
                  <p:cNvPr id="143" name="Rectangle: Rounded Corners 142">
                    <a:extLst>
                      <a:ext uri="{FF2B5EF4-FFF2-40B4-BE49-F238E27FC236}">
                        <a16:creationId xmlns:a16="http://schemas.microsoft.com/office/drawing/2014/main" id="{8C828C59-64E2-9330-D555-0610A31D4B2C}"/>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44" name="Rectangle 143">
                    <a:extLst>
                      <a:ext uri="{FF2B5EF4-FFF2-40B4-BE49-F238E27FC236}">
                        <a16:creationId xmlns:a16="http://schemas.microsoft.com/office/drawing/2014/main" id="{798F2F05-0332-275A-6EA6-AEF0B765558C}"/>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40" name="Oval 139">
                <a:extLst>
                  <a:ext uri="{FF2B5EF4-FFF2-40B4-BE49-F238E27FC236}">
                    <a16:creationId xmlns:a16="http://schemas.microsoft.com/office/drawing/2014/main" id="{D9962F90-421D-C4FC-E178-0547F0533EEB}"/>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26" name="Group 125">
              <a:extLst>
                <a:ext uri="{FF2B5EF4-FFF2-40B4-BE49-F238E27FC236}">
                  <a16:creationId xmlns:a16="http://schemas.microsoft.com/office/drawing/2014/main" id="{639D3F01-DC70-AA6E-AE4C-3F2441463B76}"/>
                </a:ext>
              </a:extLst>
            </p:cNvPr>
            <p:cNvGrpSpPr/>
            <p:nvPr/>
          </p:nvGrpSpPr>
          <p:grpSpPr>
            <a:xfrm>
              <a:off x="10827164" y="257363"/>
              <a:ext cx="481665" cy="481663"/>
              <a:chOff x="5247775" y="4215754"/>
              <a:chExt cx="842422" cy="842418"/>
            </a:xfrm>
          </p:grpSpPr>
          <p:sp>
            <p:nvSpPr>
              <p:cNvPr id="134" name="Oval 133">
                <a:extLst>
                  <a:ext uri="{FF2B5EF4-FFF2-40B4-BE49-F238E27FC236}">
                    <a16:creationId xmlns:a16="http://schemas.microsoft.com/office/drawing/2014/main" id="{4358D932-5386-2383-ACEB-C9BEE8BA27D0}"/>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5" name="Group 134">
                <a:extLst>
                  <a:ext uri="{FF2B5EF4-FFF2-40B4-BE49-F238E27FC236}">
                    <a16:creationId xmlns:a16="http://schemas.microsoft.com/office/drawing/2014/main" id="{8C028DA9-F83C-105E-5266-E51317E2A5EA}"/>
                  </a:ext>
                </a:extLst>
              </p:cNvPr>
              <p:cNvGrpSpPr/>
              <p:nvPr/>
            </p:nvGrpSpPr>
            <p:grpSpPr>
              <a:xfrm>
                <a:off x="5329023" y="4518060"/>
                <a:ext cx="679926" cy="237806"/>
                <a:chOff x="2739549" y="4545762"/>
                <a:chExt cx="679926" cy="237806"/>
              </a:xfrm>
            </p:grpSpPr>
            <p:sp>
              <p:nvSpPr>
                <p:cNvPr id="137" name="Rectangle 5">
                  <a:extLst>
                    <a:ext uri="{FF2B5EF4-FFF2-40B4-BE49-F238E27FC236}">
                      <a16:creationId xmlns:a16="http://schemas.microsoft.com/office/drawing/2014/main" id="{384BBF9C-7C11-83CF-67EA-AAC0D4DD20B8}"/>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8" name="Oval 137">
                  <a:extLst>
                    <a:ext uri="{FF2B5EF4-FFF2-40B4-BE49-F238E27FC236}">
                      <a16:creationId xmlns:a16="http://schemas.microsoft.com/office/drawing/2014/main" id="{B82BD79E-8488-5A6E-4AD4-5C867B215D25}"/>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36" name="Oval 135">
                <a:extLst>
                  <a:ext uri="{FF2B5EF4-FFF2-40B4-BE49-F238E27FC236}">
                    <a16:creationId xmlns:a16="http://schemas.microsoft.com/office/drawing/2014/main" id="{10C298D5-7369-800B-0993-A9D3A2C5C703}"/>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7" name="Group 126">
              <a:extLst>
                <a:ext uri="{FF2B5EF4-FFF2-40B4-BE49-F238E27FC236}">
                  <a16:creationId xmlns:a16="http://schemas.microsoft.com/office/drawing/2014/main" id="{CA2D13D4-7B60-EF4F-77B8-3371E40EC6A7}"/>
                </a:ext>
              </a:extLst>
            </p:cNvPr>
            <p:cNvGrpSpPr/>
            <p:nvPr/>
          </p:nvGrpSpPr>
          <p:grpSpPr>
            <a:xfrm>
              <a:off x="10198593" y="257363"/>
              <a:ext cx="481665" cy="481663"/>
              <a:chOff x="5247775" y="3028562"/>
              <a:chExt cx="842422" cy="842418"/>
            </a:xfrm>
          </p:grpSpPr>
          <p:sp>
            <p:nvSpPr>
              <p:cNvPr id="128" name="Oval 127">
                <a:extLst>
                  <a:ext uri="{FF2B5EF4-FFF2-40B4-BE49-F238E27FC236}">
                    <a16:creationId xmlns:a16="http://schemas.microsoft.com/office/drawing/2014/main" id="{F6973209-5EB8-1D24-F3AC-CFC9E293B593}"/>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9" name="Group 128">
                <a:extLst>
                  <a:ext uri="{FF2B5EF4-FFF2-40B4-BE49-F238E27FC236}">
                    <a16:creationId xmlns:a16="http://schemas.microsoft.com/office/drawing/2014/main" id="{190022F7-2E3E-2E7F-4133-96DB278047FA}"/>
                  </a:ext>
                </a:extLst>
              </p:cNvPr>
              <p:cNvGrpSpPr/>
              <p:nvPr/>
            </p:nvGrpSpPr>
            <p:grpSpPr>
              <a:xfrm>
                <a:off x="5467703" y="3137652"/>
                <a:ext cx="402567" cy="624238"/>
                <a:chOff x="2905821" y="3132001"/>
                <a:chExt cx="339644" cy="655658"/>
              </a:xfrm>
            </p:grpSpPr>
            <p:pic>
              <p:nvPicPr>
                <p:cNvPr id="131" name="Picture 130">
                  <a:extLst>
                    <a:ext uri="{FF2B5EF4-FFF2-40B4-BE49-F238E27FC236}">
                      <a16:creationId xmlns:a16="http://schemas.microsoft.com/office/drawing/2014/main" id="{2F168534-88E7-ADF7-CF2B-BC7AF5C15F7E}"/>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32" name="Rectangle 131">
                  <a:extLst>
                    <a:ext uri="{FF2B5EF4-FFF2-40B4-BE49-F238E27FC236}">
                      <a16:creationId xmlns:a16="http://schemas.microsoft.com/office/drawing/2014/main" id="{66753E6A-2293-0C7F-D801-69B77306B69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3" name="Oval 132">
                  <a:extLst>
                    <a:ext uri="{FF2B5EF4-FFF2-40B4-BE49-F238E27FC236}">
                      <a16:creationId xmlns:a16="http://schemas.microsoft.com/office/drawing/2014/main" id="{3328A65A-F63E-3763-02E4-04B0E6B2834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30" name="Oval 129">
                <a:extLst>
                  <a:ext uri="{FF2B5EF4-FFF2-40B4-BE49-F238E27FC236}">
                    <a16:creationId xmlns:a16="http://schemas.microsoft.com/office/drawing/2014/main" id="{563D525A-6316-1ED3-CEF0-7A33FDC50BD3}"/>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255544775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fade">
                                      <p:cBhvr>
                                        <p:cTn id="7" dur="10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68FA592F-E4D9-7244-82B0-755D1842DA9E}"/>
              </a:ext>
            </a:extLst>
          </p:cNvPr>
          <p:cNvSpPr>
            <a:spLocks noGrp="1"/>
          </p:cNvSpPr>
          <p:nvPr>
            <p:ph type="title"/>
          </p:nvPr>
        </p:nvSpPr>
        <p:spPr/>
        <p:txBody>
          <a:bodyPr wrap="square" anchor="t">
            <a:normAutofit/>
          </a:bodyPr>
          <a:lstStyle/>
          <a:p>
            <a:r>
              <a:rPr lang="en-US" dirty="0"/>
              <a:t>Microsoft 365 admin center  </a:t>
            </a:r>
          </a:p>
        </p:txBody>
      </p:sp>
      <p:sp>
        <p:nvSpPr>
          <p:cNvPr id="2" name="Text Placeholder 1">
            <a:extLst>
              <a:ext uri="{FF2B5EF4-FFF2-40B4-BE49-F238E27FC236}">
                <a16:creationId xmlns:a16="http://schemas.microsoft.com/office/drawing/2014/main" id="{F84934CB-AD66-48BD-9AA9-649148FDA01D}"/>
              </a:ext>
            </a:extLst>
          </p:cNvPr>
          <p:cNvSpPr>
            <a:spLocks noGrp="1"/>
          </p:cNvSpPr>
          <p:nvPr>
            <p:ph type="body" sz="quarter" idx="10"/>
          </p:nvPr>
        </p:nvSpPr>
        <p:spPr/>
        <p:txBody>
          <a:bodyPr/>
          <a:lstStyle/>
          <a:p>
            <a:r>
              <a:rPr lang="en-US"/>
              <a:t>Add Common Area Phone account</a:t>
            </a:r>
            <a:endParaRPr lang="en-US" dirty="0"/>
          </a:p>
        </p:txBody>
      </p:sp>
      <p:sp>
        <p:nvSpPr>
          <p:cNvPr id="8" name="Text Placeholder 7">
            <a:extLst>
              <a:ext uri="{FF2B5EF4-FFF2-40B4-BE49-F238E27FC236}">
                <a16:creationId xmlns:a16="http://schemas.microsoft.com/office/drawing/2014/main" id="{22955565-134A-4E75-89E1-C51A76BF04C7}"/>
              </a:ext>
            </a:extLst>
          </p:cNvPr>
          <p:cNvSpPr>
            <a:spLocks noGrp="1"/>
          </p:cNvSpPr>
          <p:nvPr>
            <p:ph type="body" sz="quarter" idx="11"/>
          </p:nvPr>
        </p:nvSpPr>
        <p:spPr>
          <a:xfrm>
            <a:off x="6813726" y="1961751"/>
            <a:ext cx="4788994" cy="2160591"/>
          </a:xfrm>
        </p:spPr>
        <p:txBody>
          <a:bodyPr/>
          <a:lstStyle/>
          <a:p>
            <a:r>
              <a:rPr lang="en-US" dirty="0"/>
              <a:t>Assign </a:t>
            </a:r>
            <a:r>
              <a:rPr lang="en-US" dirty="0">
                <a:solidFill>
                  <a:schemeClr val="accent1"/>
                </a:solidFill>
              </a:rPr>
              <a:t>Microsoft Teams Shared Devices </a:t>
            </a:r>
            <a:r>
              <a:rPr lang="en-US" dirty="0"/>
              <a:t>license</a:t>
            </a:r>
          </a:p>
          <a:p>
            <a:endParaRPr lang="en-US" dirty="0"/>
          </a:p>
          <a:p>
            <a:r>
              <a:rPr lang="en-US" dirty="0"/>
              <a:t>Assign </a:t>
            </a:r>
            <a:r>
              <a:rPr lang="en-US" dirty="0">
                <a:solidFill>
                  <a:schemeClr val="accent1"/>
                </a:solidFill>
              </a:rPr>
              <a:t>calling plan </a:t>
            </a:r>
            <a:r>
              <a:rPr lang="en-US" dirty="0"/>
              <a:t>license</a:t>
            </a:r>
          </a:p>
          <a:p>
            <a:endParaRPr lang="en-US" dirty="0"/>
          </a:p>
          <a:p>
            <a:r>
              <a:rPr lang="en-US" i="1" dirty="0"/>
              <a:t>If you are using Microsoft Phone System Direct Routing or Operator Connect, you do not need to assign a Calling Plan license.</a:t>
            </a:r>
          </a:p>
        </p:txBody>
      </p:sp>
      <p:sp>
        <p:nvSpPr>
          <p:cNvPr id="121" name="Rectangle 120">
            <a:extLst>
              <a:ext uri="{FF2B5EF4-FFF2-40B4-BE49-F238E27FC236}">
                <a16:creationId xmlns:a16="http://schemas.microsoft.com/office/drawing/2014/main" id="{0905ECE2-3121-01F3-7464-9AA21DA86073}"/>
              </a:ext>
              <a:ext uri="{C183D7F6-B498-43B3-948B-1728B52AA6E4}">
                <adec:decorative xmlns:adec="http://schemas.microsoft.com/office/drawing/2017/decorative" val="1"/>
              </a:ext>
            </a:extLst>
          </p:cNvPr>
          <p:cNvSpPr/>
          <p:nvPr/>
        </p:nvSpPr>
        <p:spPr bwMode="auto">
          <a:xfrm>
            <a:off x="3441393" y="4122342"/>
            <a:ext cx="2224621" cy="449658"/>
          </a:xfrm>
          <a:prstGeom prst="rect">
            <a:avLst/>
          </a:prstGeom>
          <a:noFill/>
          <a:ln w="38100">
            <a:solidFill>
              <a:srgbClr val="6F75C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grpSp>
        <p:nvGrpSpPr>
          <p:cNvPr id="122" name="Group 121">
            <a:extLst>
              <a:ext uri="{FF2B5EF4-FFF2-40B4-BE49-F238E27FC236}">
                <a16:creationId xmlns:a16="http://schemas.microsoft.com/office/drawing/2014/main" id="{58F8B32A-D7B5-A03E-25BF-419623358846}"/>
              </a:ext>
              <a:ext uri="{C183D7F6-B498-43B3-948B-1728B52AA6E4}">
                <adec:decorative xmlns:adec="http://schemas.microsoft.com/office/drawing/2017/decorative" val="1"/>
              </a:ext>
            </a:extLst>
          </p:cNvPr>
          <p:cNvGrpSpPr/>
          <p:nvPr/>
        </p:nvGrpSpPr>
        <p:grpSpPr>
          <a:xfrm>
            <a:off x="9569648" y="257176"/>
            <a:ext cx="2368126" cy="482037"/>
            <a:chOff x="9569648" y="257176"/>
            <a:chExt cx="2368126" cy="482037"/>
          </a:xfrm>
        </p:grpSpPr>
        <p:grpSp>
          <p:nvGrpSpPr>
            <p:cNvPr id="123" name="Group 122">
              <a:extLst>
                <a:ext uri="{FF2B5EF4-FFF2-40B4-BE49-F238E27FC236}">
                  <a16:creationId xmlns:a16="http://schemas.microsoft.com/office/drawing/2014/main" id="{B5A99A08-97B8-6D82-1024-620A59C4217A}"/>
                </a:ext>
              </a:extLst>
            </p:cNvPr>
            <p:cNvGrpSpPr/>
            <p:nvPr/>
          </p:nvGrpSpPr>
          <p:grpSpPr>
            <a:xfrm>
              <a:off x="9569648" y="257176"/>
              <a:ext cx="482039" cy="482037"/>
              <a:chOff x="2643786" y="1841370"/>
              <a:chExt cx="842422" cy="842418"/>
            </a:xfrm>
          </p:grpSpPr>
          <p:sp>
            <p:nvSpPr>
              <p:cNvPr id="144" name="Oval 143">
                <a:extLst>
                  <a:ext uri="{FF2B5EF4-FFF2-40B4-BE49-F238E27FC236}">
                    <a16:creationId xmlns:a16="http://schemas.microsoft.com/office/drawing/2014/main" id="{51FF187F-B5AC-088C-9EC9-6675EE2BFABD}"/>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5" name="Group 144">
                <a:extLst>
                  <a:ext uri="{FF2B5EF4-FFF2-40B4-BE49-F238E27FC236}">
                    <a16:creationId xmlns:a16="http://schemas.microsoft.com/office/drawing/2014/main" id="{89213857-E541-D2CA-A02C-46DDD3739C2E}"/>
                  </a:ext>
                </a:extLst>
              </p:cNvPr>
              <p:cNvGrpSpPr/>
              <p:nvPr/>
            </p:nvGrpSpPr>
            <p:grpSpPr>
              <a:xfrm>
                <a:off x="2835015" y="2020694"/>
                <a:ext cx="459964" cy="483771"/>
                <a:chOff x="9328524" y="2214820"/>
                <a:chExt cx="459964" cy="483771"/>
              </a:xfrm>
            </p:grpSpPr>
            <p:sp>
              <p:nvSpPr>
                <p:cNvPr id="146" name="Rectangle: Rounded Corners 145">
                  <a:extLst>
                    <a:ext uri="{FF2B5EF4-FFF2-40B4-BE49-F238E27FC236}">
                      <a16:creationId xmlns:a16="http://schemas.microsoft.com/office/drawing/2014/main" id="{59D5D2C1-9D66-E258-BBB5-2CA900ED44F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7" name="Rectangle: Rounded Corners 146">
                  <a:extLst>
                    <a:ext uri="{FF2B5EF4-FFF2-40B4-BE49-F238E27FC236}">
                      <a16:creationId xmlns:a16="http://schemas.microsoft.com/office/drawing/2014/main" id="{0AD9966E-90B2-582F-80FC-31B91CB17CC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48" name="Group 147">
                  <a:extLst>
                    <a:ext uri="{FF2B5EF4-FFF2-40B4-BE49-F238E27FC236}">
                      <a16:creationId xmlns:a16="http://schemas.microsoft.com/office/drawing/2014/main" id="{C11A847D-5BE2-7B29-8B5D-631316EEAB20}"/>
                    </a:ext>
                  </a:extLst>
                </p:cNvPr>
                <p:cNvGrpSpPr/>
                <p:nvPr/>
              </p:nvGrpSpPr>
              <p:grpSpPr>
                <a:xfrm>
                  <a:off x="9549692" y="2525789"/>
                  <a:ext cx="155052" cy="148677"/>
                  <a:chOff x="4039410" y="4948360"/>
                  <a:chExt cx="155073" cy="148698"/>
                </a:xfrm>
                <a:solidFill>
                  <a:schemeClr val="bg1"/>
                </a:solidFill>
              </p:grpSpPr>
              <p:sp>
                <p:nvSpPr>
                  <p:cNvPr id="151" name="Rectangle: Rounded Corners 150">
                    <a:extLst>
                      <a:ext uri="{FF2B5EF4-FFF2-40B4-BE49-F238E27FC236}">
                        <a16:creationId xmlns:a16="http://schemas.microsoft.com/office/drawing/2014/main" id="{FD58E6B3-9C89-3F3E-13FB-593381F27370}"/>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2" name="Rectangle: Rounded Corners 151">
                    <a:extLst>
                      <a:ext uri="{FF2B5EF4-FFF2-40B4-BE49-F238E27FC236}">
                        <a16:creationId xmlns:a16="http://schemas.microsoft.com/office/drawing/2014/main" id="{17D07B02-D6F7-46B9-1FA2-A0F58E44414A}"/>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3" name="Rectangle: Rounded Corners 152">
                    <a:extLst>
                      <a:ext uri="{FF2B5EF4-FFF2-40B4-BE49-F238E27FC236}">
                        <a16:creationId xmlns:a16="http://schemas.microsoft.com/office/drawing/2014/main" id="{53B2AFF4-F7A6-41EB-E69F-5B63D39C5910}"/>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4" name="Rectangle: Rounded Corners 153">
                    <a:extLst>
                      <a:ext uri="{FF2B5EF4-FFF2-40B4-BE49-F238E27FC236}">
                        <a16:creationId xmlns:a16="http://schemas.microsoft.com/office/drawing/2014/main" id="{2EB72487-BAE7-D0F7-52E1-9C393C2931D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5" name="Rectangle: Rounded Corners 154">
                    <a:extLst>
                      <a:ext uri="{FF2B5EF4-FFF2-40B4-BE49-F238E27FC236}">
                        <a16:creationId xmlns:a16="http://schemas.microsoft.com/office/drawing/2014/main" id="{D606D473-C7DF-E525-02D0-44A3F7CAFF2A}"/>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6" name="Rectangle: Rounded Corners 155">
                    <a:extLst>
                      <a:ext uri="{FF2B5EF4-FFF2-40B4-BE49-F238E27FC236}">
                        <a16:creationId xmlns:a16="http://schemas.microsoft.com/office/drawing/2014/main" id="{B260B7FB-FFF8-90D7-D188-F3E89D96FE6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7" name="Rectangle: Rounded Corners 156">
                    <a:extLst>
                      <a:ext uri="{FF2B5EF4-FFF2-40B4-BE49-F238E27FC236}">
                        <a16:creationId xmlns:a16="http://schemas.microsoft.com/office/drawing/2014/main" id="{3069D48C-64BC-3A5D-3948-B0D0D68F7308}"/>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8" name="Rectangle: Rounded Corners 157">
                    <a:extLst>
                      <a:ext uri="{FF2B5EF4-FFF2-40B4-BE49-F238E27FC236}">
                        <a16:creationId xmlns:a16="http://schemas.microsoft.com/office/drawing/2014/main" id="{A9EB5C72-F95C-2B11-766F-C885D9EA12B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9" name="Rectangle: Rounded Corners 158">
                    <a:extLst>
                      <a:ext uri="{FF2B5EF4-FFF2-40B4-BE49-F238E27FC236}">
                        <a16:creationId xmlns:a16="http://schemas.microsoft.com/office/drawing/2014/main" id="{C164F37C-122E-C935-C704-ED2F93A29BDF}"/>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49" name="Rectangle: Rounded Corners 148">
                  <a:extLst>
                    <a:ext uri="{FF2B5EF4-FFF2-40B4-BE49-F238E27FC236}">
                      <a16:creationId xmlns:a16="http://schemas.microsoft.com/office/drawing/2014/main" id="{708A790A-E001-7959-9ECC-52F2AC532A6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0" name="Rectangle: Rounded Corners 149">
                  <a:extLst>
                    <a:ext uri="{FF2B5EF4-FFF2-40B4-BE49-F238E27FC236}">
                      <a16:creationId xmlns:a16="http://schemas.microsoft.com/office/drawing/2014/main" id="{81D442D4-A1F8-DA90-C2F7-A04E9458DA62}"/>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24" name="Group 123">
              <a:extLst>
                <a:ext uri="{FF2B5EF4-FFF2-40B4-BE49-F238E27FC236}">
                  <a16:creationId xmlns:a16="http://schemas.microsoft.com/office/drawing/2014/main" id="{DB3B0DDD-F7B7-25D1-6A6C-69C5A58543B0}"/>
                </a:ext>
              </a:extLst>
            </p:cNvPr>
            <p:cNvGrpSpPr/>
            <p:nvPr/>
          </p:nvGrpSpPr>
          <p:grpSpPr>
            <a:xfrm>
              <a:off x="11455735" y="257176"/>
              <a:ext cx="482039" cy="482037"/>
              <a:chOff x="5247775" y="5402947"/>
              <a:chExt cx="842422" cy="842418"/>
            </a:xfrm>
          </p:grpSpPr>
          <p:grpSp>
            <p:nvGrpSpPr>
              <p:cNvPr id="138" name="Group 137">
                <a:extLst>
                  <a:ext uri="{FF2B5EF4-FFF2-40B4-BE49-F238E27FC236}">
                    <a16:creationId xmlns:a16="http://schemas.microsoft.com/office/drawing/2014/main" id="{D60F3DF1-2DF7-B738-F932-9CAFD3F49B66}"/>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40" name="Oval 139">
                  <a:extLst>
                    <a:ext uri="{FF2B5EF4-FFF2-40B4-BE49-F238E27FC236}">
                      <a16:creationId xmlns:a16="http://schemas.microsoft.com/office/drawing/2014/main" id="{E18C9DAC-3B30-B13F-A2D7-FA996D8FB091}"/>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1" name="Group 140">
                  <a:extLst>
                    <a:ext uri="{FF2B5EF4-FFF2-40B4-BE49-F238E27FC236}">
                      <a16:creationId xmlns:a16="http://schemas.microsoft.com/office/drawing/2014/main" id="{505289F2-2BA9-4BA4-A0B3-972EC8512459}"/>
                    </a:ext>
                  </a:extLst>
                </p:cNvPr>
                <p:cNvGrpSpPr/>
                <p:nvPr/>
              </p:nvGrpSpPr>
              <p:grpSpPr>
                <a:xfrm>
                  <a:off x="6837029" y="5667525"/>
                  <a:ext cx="516256" cy="374663"/>
                  <a:chOff x="9721214" y="3600212"/>
                  <a:chExt cx="516256" cy="374663"/>
                </a:xfrm>
              </p:grpSpPr>
              <p:sp>
                <p:nvSpPr>
                  <p:cNvPr id="142" name="Rectangle: Rounded Corners 141">
                    <a:extLst>
                      <a:ext uri="{FF2B5EF4-FFF2-40B4-BE49-F238E27FC236}">
                        <a16:creationId xmlns:a16="http://schemas.microsoft.com/office/drawing/2014/main" id="{AB638BF7-69D9-2D44-5E39-E5787C91B24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43" name="Rectangle 142">
                    <a:extLst>
                      <a:ext uri="{FF2B5EF4-FFF2-40B4-BE49-F238E27FC236}">
                        <a16:creationId xmlns:a16="http://schemas.microsoft.com/office/drawing/2014/main" id="{7E883FDF-7FB4-21F6-3348-F3BE865B2008}"/>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39" name="Oval 138">
                <a:extLst>
                  <a:ext uri="{FF2B5EF4-FFF2-40B4-BE49-F238E27FC236}">
                    <a16:creationId xmlns:a16="http://schemas.microsoft.com/office/drawing/2014/main" id="{92BE3DB4-68AF-F316-F0E5-517CDEE80DE2}"/>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25" name="Group 124">
              <a:extLst>
                <a:ext uri="{FF2B5EF4-FFF2-40B4-BE49-F238E27FC236}">
                  <a16:creationId xmlns:a16="http://schemas.microsoft.com/office/drawing/2014/main" id="{742CD9A3-16C8-5062-5041-23FBE1CDD6A7}"/>
                </a:ext>
              </a:extLst>
            </p:cNvPr>
            <p:cNvGrpSpPr/>
            <p:nvPr/>
          </p:nvGrpSpPr>
          <p:grpSpPr>
            <a:xfrm>
              <a:off x="10827164" y="257363"/>
              <a:ext cx="481665" cy="481663"/>
              <a:chOff x="5247775" y="4215754"/>
              <a:chExt cx="842422" cy="842418"/>
            </a:xfrm>
          </p:grpSpPr>
          <p:sp>
            <p:nvSpPr>
              <p:cNvPr id="133" name="Oval 132">
                <a:extLst>
                  <a:ext uri="{FF2B5EF4-FFF2-40B4-BE49-F238E27FC236}">
                    <a16:creationId xmlns:a16="http://schemas.microsoft.com/office/drawing/2014/main" id="{C4032238-1E6B-DD19-E8DF-F98B5CE1783E}"/>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4" name="Group 133">
                <a:extLst>
                  <a:ext uri="{FF2B5EF4-FFF2-40B4-BE49-F238E27FC236}">
                    <a16:creationId xmlns:a16="http://schemas.microsoft.com/office/drawing/2014/main" id="{5C7532F4-FC3C-54DE-82C4-AA7CDC714783}"/>
                  </a:ext>
                </a:extLst>
              </p:cNvPr>
              <p:cNvGrpSpPr/>
              <p:nvPr/>
            </p:nvGrpSpPr>
            <p:grpSpPr>
              <a:xfrm>
                <a:off x="5329023" y="4518060"/>
                <a:ext cx="679926" cy="237806"/>
                <a:chOff x="2739549" y="4545762"/>
                <a:chExt cx="679926" cy="237806"/>
              </a:xfrm>
            </p:grpSpPr>
            <p:sp>
              <p:nvSpPr>
                <p:cNvPr id="136" name="Rectangle 5">
                  <a:extLst>
                    <a:ext uri="{FF2B5EF4-FFF2-40B4-BE49-F238E27FC236}">
                      <a16:creationId xmlns:a16="http://schemas.microsoft.com/office/drawing/2014/main" id="{5C254E38-C3E8-C5BF-C69C-124353241247}"/>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7" name="Oval 136">
                  <a:extLst>
                    <a:ext uri="{FF2B5EF4-FFF2-40B4-BE49-F238E27FC236}">
                      <a16:creationId xmlns:a16="http://schemas.microsoft.com/office/drawing/2014/main" id="{28700838-16A5-B5CE-8C4C-48E518642915}"/>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35" name="Oval 134">
                <a:extLst>
                  <a:ext uri="{FF2B5EF4-FFF2-40B4-BE49-F238E27FC236}">
                    <a16:creationId xmlns:a16="http://schemas.microsoft.com/office/drawing/2014/main" id="{6393992D-DF0C-01C0-F413-7C430AE2BC1F}"/>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6" name="Group 125">
              <a:extLst>
                <a:ext uri="{FF2B5EF4-FFF2-40B4-BE49-F238E27FC236}">
                  <a16:creationId xmlns:a16="http://schemas.microsoft.com/office/drawing/2014/main" id="{AD6BE8D7-0B1A-476E-5F45-689D8F827ED3}"/>
                </a:ext>
              </a:extLst>
            </p:cNvPr>
            <p:cNvGrpSpPr/>
            <p:nvPr/>
          </p:nvGrpSpPr>
          <p:grpSpPr>
            <a:xfrm>
              <a:off x="10198593" y="257363"/>
              <a:ext cx="481665" cy="481663"/>
              <a:chOff x="5247775" y="3028562"/>
              <a:chExt cx="842422" cy="842418"/>
            </a:xfrm>
          </p:grpSpPr>
          <p:sp>
            <p:nvSpPr>
              <p:cNvPr id="127" name="Oval 126">
                <a:extLst>
                  <a:ext uri="{FF2B5EF4-FFF2-40B4-BE49-F238E27FC236}">
                    <a16:creationId xmlns:a16="http://schemas.microsoft.com/office/drawing/2014/main" id="{F442CD41-4483-9758-07D8-15E9EA3B10C4}"/>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8" name="Group 127">
                <a:extLst>
                  <a:ext uri="{FF2B5EF4-FFF2-40B4-BE49-F238E27FC236}">
                    <a16:creationId xmlns:a16="http://schemas.microsoft.com/office/drawing/2014/main" id="{C1BCF9C5-2747-B1A8-26DE-14529407A357}"/>
                  </a:ext>
                </a:extLst>
              </p:cNvPr>
              <p:cNvGrpSpPr/>
              <p:nvPr/>
            </p:nvGrpSpPr>
            <p:grpSpPr>
              <a:xfrm>
                <a:off x="5467703" y="3137652"/>
                <a:ext cx="402567" cy="624238"/>
                <a:chOff x="2905821" y="3132001"/>
                <a:chExt cx="339644" cy="655658"/>
              </a:xfrm>
            </p:grpSpPr>
            <p:pic>
              <p:nvPicPr>
                <p:cNvPr id="130" name="Picture 129">
                  <a:extLst>
                    <a:ext uri="{FF2B5EF4-FFF2-40B4-BE49-F238E27FC236}">
                      <a16:creationId xmlns:a16="http://schemas.microsoft.com/office/drawing/2014/main" id="{22A84E0D-D68B-1F92-9413-94B09E778682}"/>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31" name="Rectangle 130">
                  <a:extLst>
                    <a:ext uri="{FF2B5EF4-FFF2-40B4-BE49-F238E27FC236}">
                      <a16:creationId xmlns:a16="http://schemas.microsoft.com/office/drawing/2014/main" id="{38D2B534-2099-5002-4522-55DB6248E86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2" name="Oval 131">
                  <a:extLst>
                    <a:ext uri="{FF2B5EF4-FFF2-40B4-BE49-F238E27FC236}">
                      <a16:creationId xmlns:a16="http://schemas.microsoft.com/office/drawing/2014/main" id="{0EA5AB07-6D0D-E71E-F243-391E1B885BB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29" name="Oval 128">
                <a:extLst>
                  <a:ext uri="{FF2B5EF4-FFF2-40B4-BE49-F238E27FC236}">
                    <a16:creationId xmlns:a16="http://schemas.microsoft.com/office/drawing/2014/main" id="{04A685D1-B1C2-F239-B649-93377D88F25A}"/>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5" name="Group 4">
            <a:extLst>
              <a:ext uri="{FF2B5EF4-FFF2-40B4-BE49-F238E27FC236}">
                <a16:creationId xmlns:a16="http://schemas.microsoft.com/office/drawing/2014/main" id="{244335E0-80E1-DE5C-AF36-8FCFC5C1539A}"/>
              </a:ext>
              <a:ext uri="{C183D7F6-B498-43B3-948B-1728B52AA6E4}">
                <adec:decorative xmlns:adec="http://schemas.microsoft.com/office/drawing/2017/decorative" val="1"/>
              </a:ext>
            </a:extLst>
          </p:cNvPr>
          <p:cNvGrpSpPr/>
          <p:nvPr/>
        </p:nvGrpSpPr>
        <p:grpSpPr>
          <a:xfrm>
            <a:off x="821636" y="1731704"/>
            <a:ext cx="5239516" cy="4710628"/>
            <a:chOff x="821636" y="1731704"/>
            <a:chExt cx="5239516" cy="4710628"/>
          </a:xfrm>
        </p:grpSpPr>
        <p:pic>
          <p:nvPicPr>
            <p:cNvPr id="23" name="Picture 22">
              <a:extLst>
                <a:ext uri="{FF2B5EF4-FFF2-40B4-BE49-F238E27FC236}">
                  <a16:creationId xmlns:a16="http://schemas.microsoft.com/office/drawing/2014/main" id="{E894B101-2668-4A48-9034-4696D37A587B}"/>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21636" y="1731704"/>
              <a:ext cx="5239516" cy="4710628"/>
            </a:xfrm>
            <a:prstGeom prst="rect">
              <a:avLst/>
            </a:prstGeom>
            <a:solidFill>
              <a:schemeClr val="bg1"/>
            </a:solidFill>
            <a:ln>
              <a:noFill/>
            </a:ln>
            <a:effectLst>
              <a:outerShdw blurRad="152400" sx="101000" sy="101000" algn="tl" rotWithShape="0">
                <a:srgbClr val="333333">
                  <a:alpha val="30000"/>
                </a:srgbClr>
              </a:outerShdw>
            </a:effectLst>
          </p:spPr>
        </p:pic>
        <p:pic>
          <p:nvPicPr>
            <p:cNvPr id="4" name="Picture 3">
              <a:extLst>
                <a:ext uri="{FF2B5EF4-FFF2-40B4-BE49-F238E27FC236}">
                  <a16:creationId xmlns:a16="http://schemas.microsoft.com/office/drawing/2014/main" id="{43E4B76A-6B94-72C9-6388-0AA6BD9814DC}"/>
                </a:ext>
              </a:extLst>
            </p:cNvPr>
            <p:cNvPicPr>
              <a:picLocks noChangeAspect="1"/>
            </p:cNvPicPr>
            <p:nvPr/>
          </p:nvPicPr>
          <p:blipFill rotWithShape="1">
            <a:blip r:embed="rId5"/>
            <a:srcRect r="7992" b="17795"/>
            <a:stretch/>
          </p:blipFill>
          <p:spPr>
            <a:xfrm>
              <a:off x="3115153" y="3083578"/>
              <a:ext cx="2945999" cy="3358754"/>
            </a:xfrm>
            <a:prstGeom prst="rect">
              <a:avLst/>
            </a:prstGeom>
          </p:spPr>
        </p:pic>
      </p:grpSp>
    </p:spTree>
    <p:extLst>
      <p:ext uri="{BB962C8B-B14F-4D97-AF65-F5344CB8AC3E}">
        <p14:creationId xmlns:p14="http://schemas.microsoft.com/office/powerpoint/2010/main" val="91665355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21"/>
                                        </p:tgtEl>
                                        <p:attrNameLst>
                                          <p:attrName>style.visibility</p:attrName>
                                        </p:attrNameLst>
                                      </p:cBhvr>
                                      <p:to>
                                        <p:strVal val="visible"/>
                                      </p:to>
                                    </p:set>
                                    <p:animEffect transition="in" filter="wheel(1)">
                                      <p:cBhvr>
                                        <p:cTn id="7" dur="2000"/>
                                        <p:tgtEl>
                                          <p:spTgt spid="121"/>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22"/>
                                        </p:tgtEl>
                                        <p:attrNameLst>
                                          <p:attrName>style.visibility</p:attrName>
                                        </p:attrNameLst>
                                      </p:cBhvr>
                                      <p:to>
                                        <p:strVal val="visible"/>
                                      </p:to>
                                    </p:set>
                                    <p:animEffect transition="in" filter="fade">
                                      <p:cBhvr>
                                        <p:cTn id="11" dur="10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68FA592F-E4D9-7244-82B0-755D1842DA9E}"/>
              </a:ext>
            </a:extLst>
          </p:cNvPr>
          <p:cNvSpPr>
            <a:spLocks noGrp="1"/>
          </p:cNvSpPr>
          <p:nvPr>
            <p:ph type="title"/>
          </p:nvPr>
        </p:nvSpPr>
        <p:spPr/>
        <p:txBody>
          <a:bodyPr wrap="square" anchor="t">
            <a:normAutofit/>
          </a:bodyPr>
          <a:lstStyle/>
          <a:p>
            <a:r>
              <a:rPr lang="en-US" dirty="0"/>
              <a:t>Microsoft 365 admin center   </a:t>
            </a:r>
          </a:p>
        </p:txBody>
      </p:sp>
      <p:sp>
        <p:nvSpPr>
          <p:cNvPr id="2" name="Text Placeholder 1">
            <a:extLst>
              <a:ext uri="{FF2B5EF4-FFF2-40B4-BE49-F238E27FC236}">
                <a16:creationId xmlns:a16="http://schemas.microsoft.com/office/drawing/2014/main" id="{995101BF-759A-4FDA-B867-E0478E983C30}"/>
              </a:ext>
            </a:extLst>
          </p:cNvPr>
          <p:cNvSpPr>
            <a:spLocks noGrp="1"/>
          </p:cNvSpPr>
          <p:nvPr>
            <p:ph type="body" sz="quarter" idx="10"/>
          </p:nvPr>
        </p:nvSpPr>
        <p:spPr/>
        <p:txBody>
          <a:bodyPr/>
          <a:lstStyle/>
          <a:p>
            <a:r>
              <a:rPr lang="en-US" dirty="0"/>
              <a:t>Add Common Area Phone account</a:t>
            </a:r>
          </a:p>
        </p:txBody>
      </p:sp>
      <p:sp>
        <p:nvSpPr>
          <p:cNvPr id="11" name="Text Placeholder 10">
            <a:extLst>
              <a:ext uri="{FF2B5EF4-FFF2-40B4-BE49-F238E27FC236}">
                <a16:creationId xmlns:a16="http://schemas.microsoft.com/office/drawing/2014/main" id="{75A54D38-BEDC-403B-9AFB-7D50A5B8C009}"/>
              </a:ext>
            </a:extLst>
          </p:cNvPr>
          <p:cNvSpPr>
            <a:spLocks noGrp="1"/>
          </p:cNvSpPr>
          <p:nvPr>
            <p:ph type="body" sz="quarter" idx="11"/>
          </p:nvPr>
        </p:nvSpPr>
        <p:spPr>
          <a:xfrm>
            <a:off x="6246310" y="1961751"/>
            <a:ext cx="5124048" cy="1606594"/>
          </a:xfrm>
        </p:spPr>
        <p:txBody>
          <a:bodyPr/>
          <a:lstStyle/>
          <a:p>
            <a:r>
              <a:rPr lang="en-US" dirty="0">
                <a:solidFill>
                  <a:schemeClr val="tx1"/>
                </a:solidFill>
              </a:rPr>
              <a:t>Skip </a:t>
            </a:r>
            <a:r>
              <a:rPr lang="en-US" b="1" dirty="0">
                <a:solidFill>
                  <a:schemeClr val="tx1"/>
                </a:solidFill>
              </a:rPr>
              <a:t>Optional settings</a:t>
            </a:r>
          </a:p>
          <a:p>
            <a:endParaRPr lang="en-US" dirty="0">
              <a:solidFill>
                <a:schemeClr val="tx1"/>
              </a:solidFill>
            </a:endParaRPr>
          </a:p>
          <a:p>
            <a:r>
              <a:rPr lang="en-US" dirty="0">
                <a:solidFill>
                  <a:schemeClr val="tx1"/>
                </a:solidFill>
              </a:rPr>
              <a:t>Review settings</a:t>
            </a:r>
            <a:endParaRPr lang="en-US" dirty="0">
              <a:solidFill>
                <a:srgbClr val="4B53BC"/>
              </a:solidFill>
            </a:endParaRPr>
          </a:p>
          <a:p>
            <a:endParaRPr lang="en-US" dirty="0">
              <a:solidFill>
                <a:schemeClr val="tx1"/>
              </a:solidFill>
            </a:endParaRPr>
          </a:p>
          <a:p>
            <a:r>
              <a:rPr lang="en-US" dirty="0">
                <a:solidFill>
                  <a:schemeClr val="tx1"/>
                </a:solidFill>
              </a:rPr>
              <a:t>Click </a:t>
            </a:r>
            <a:r>
              <a:rPr lang="en-US" dirty="0">
                <a:solidFill>
                  <a:schemeClr val="accent1"/>
                </a:solidFill>
              </a:rPr>
              <a:t>Finish adding </a:t>
            </a:r>
            <a:r>
              <a:rPr lang="en-US" dirty="0">
                <a:solidFill>
                  <a:schemeClr val="tx1"/>
                </a:solidFill>
              </a:rPr>
              <a:t>to create account</a:t>
            </a:r>
            <a:endParaRPr lang="en-US" i="1" dirty="0">
              <a:solidFill>
                <a:schemeClr val="tx1"/>
              </a:solidFill>
            </a:endParaRPr>
          </a:p>
        </p:txBody>
      </p:sp>
      <p:grpSp>
        <p:nvGrpSpPr>
          <p:cNvPr id="121" name="Group 120">
            <a:extLst>
              <a:ext uri="{FF2B5EF4-FFF2-40B4-BE49-F238E27FC236}">
                <a16:creationId xmlns:a16="http://schemas.microsoft.com/office/drawing/2014/main" id="{18BD3E7E-D902-7F70-A07B-0C7ADE491B43}"/>
              </a:ext>
              <a:ext uri="{C183D7F6-B498-43B3-948B-1728B52AA6E4}">
                <adec:decorative xmlns:adec="http://schemas.microsoft.com/office/drawing/2017/decorative" val="1"/>
              </a:ext>
            </a:extLst>
          </p:cNvPr>
          <p:cNvGrpSpPr/>
          <p:nvPr/>
        </p:nvGrpSpPr>
        <p:grpSpPr>
          <a:xfrm>
            <a:off x="9569648" y="257176"/>
            <a:ext cx="2368126" cy="482037"/>
            <a:chOff x="9569648" y="257176"/>
            <a:chExt cx="2368126" cy="482037"/>
          </a:xfrm>
        </p:grpSpPr>
        <p:grpSp>
          <p:nvGrpSpPr>
            <p:cNvPr id="122" name="Group 121">
              <a:extLst>
                <a:ext uri="{FF2B5EF4-FFF2-40B4-BE49-F238E27FC236}">
                  <a16:creationId xmlns:a16="http://schemas.microsoft.com/office/drawing/2014/main" id="{B75AF4FC-5D21-8212-4998-266D31C8760B}"/>
                </a:ext>
              </a:extLst>
            </p:cNvPr>
            <p:cNvGrpSpPr/>
            <p:nvPr/>
          </p:nvGrpSpPr>
          <p:grpSpPr>
            <a:xfrm>
              <a:off x="9569648" y="257176"/>
              <a:ext cx="482039" cy="482037"/>
              <a:chOff x="2643786" y="1841370"/>
              <a:chExt cx="842422" cy="842418"/>
            </a:xfrm>
          </p:grpSpPr>
          <p:sp>
            <p:nvSpPr>
              <p:cNvPr id="143" name="Oval 142">
                <a:extLst>
                  <a:ext uri="{FF2B5EF4-FFF2-40B4-BE49-F238E27FC236}">
                    <a16:creationId xmlns:a16="http://schemas.microsoft.com/office/drawing/2014/main" id="{22749955-5BFF-E26B-79D9-F4D9BBF01099}"/>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4" name="Group 143">
                <a:extLst>
                  <a:ext uri="{FF2B5EF4-FFF2-40B4-BE49-F238E27FC236}">
                    <a16:creationId xmlns:a16="http://schemas.microsoft.com/office/drawing/2014/main" id="{5BEBE1C1-64BF-85E7-BF2F-5BBCA6268D5B}"/>
                  </a:ext>
                </a:extLst>
              </p:cNvPr>
              <p:cNvGrpSpPr/>
              <p:nvPr/>
            </p:nvGrpSpPr>
            <p:grpSpPr>
              <a:xfrm>
                <a:off x="2835015" y="2020694"/>
                <a:ext cx="459964" cy="483771"/>
                <a:chOff x="9328524" y="2214820"/>
                <a:chExt cx="459964" cy="483771"/>
              </a:xfrm>
            </p:grpSpPr>
            <p:sp>
              <p:nvSpPr>
                <p:cNvPr id="145" name="Rectangle: Rounded Corners 144">
                  <a:extLst>
                    <a:ext uri="{FF2B5EF4-FFF2-40B4-BE49-F238E27FC236}">
                      <a16:creationId xmlns:a16="http://schemas.microsoft.com/office/drawing/2014/main" id="{535C4197-AD98-D539-53FF-E675421FC891}"/>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6" name="Rectangle: Rounded Corners 145">
                  <a:extLst>
                    <a:ext uri="{FF2B5EF4-FFF2-40B4-BE49-F238E27FC236}">
                      <a16:creationId xmlns:a16="http://schemas.microsoft.com/office/drawing/2014/main" id="{437D8C0B-39CA-90E6-9D6C-4200021A844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47" name="Group 146">
                  <a:extLst>
                    <a:ext uri="{FF2B5EF4-FFF2-40B4-BE49-F238E27FC236}">
                      <a16:creationId xmlns:a16="http://schemas.microsoft.com/office/drawing/2014/main" id="{9E0DD8EC-3956-849A-BA33-CEBA15F13D40}"/>
                    </a:ext>
                  </a:extLst>
                </p:cNvPr>
                <p:cNvGrpSpPr/>
                <p:nvPr/>
              </p:nvGrpSpPr>
              <p:grpSpPr>
                <a:xfrm>
                  <a:off x="9549692" y="2525789"/>
                  <a:ext cx="155052" cy="148677"/>
                  <a:chOff x="4039410" y="4948360"/>
                  <a:chExt cx="155073" cy="148698"/>
                </a:xfrm>
                <a:solidFill>
                  <a:schemeClr val="bg1"/>
                </a:solidFill>
              </p:grpSpPr>
              <p:sp>
                <p:nvSpPr>
                  <p:cNvPr id="150" name="Rectangle: Rounded Corners 149">
                    <a:extLst>
                      <a:ext uri="{FF2B5EF4-FFF2-40B4-BE49-F238E27FC236}">
                        <a16:creationId xmlns:a16="http://schemas.microsoft.com/office/drawing/2014/main" id="{80CDE4E6-ECAF-EE1F-3B2A-3909D120C24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1" name="Rectangle: Rounded Corners 150">
                    <a:extLst>
                      <a:ext uri="{FF2B5EF4-FFF2-40B4-BE49-F238E27FC236}">
                        <a16:creationId xmlns:a16="http://schemas.microsoft.com/office/drawing/2014/main" id="{523F56A6-6AF8-9B18-5C37-4491A6551840}"/>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2" name="Rectangle: Rounded Corners 151">
                    <a:extLst>
                      <a:ext uri="{FF2B5EF4-FFF2-40B4-BE49-F238E27FC236}">
                        <a16:creationId xmlns:a16="http://schemas.microsoft.com/office/drawing/2014/main" id="{748BEBB3-1E8E-1F38-05B7-524949ED7EA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3" name="Rectangle: Rounded Corners 152">
                    <a:extLst>
                      <a:ext uri="{FF2B5EF4-FFF2-40B4-BE49-F238E27FC236}">
                        <a16:creationId xmlns:a16="http://schemas.microsoft.com/office/drawing/2014/main" id="{231DADBF-9E10-A40B-5862-2817ADE113D4}"/>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4" name="Rectangle: Rounded Corners 153">
                    <a:extLst>
                      <a:ext uri="{FF2B5EF4-FFF2-40B4-BE49-F238E27FC236}">
                        <a16:creationId xmlns:a16="http://schemas.microsoft.com/office/drawing/2014/main" id="{82BC09D3-9BAF-BEA9-7F5D-075396C061E9}"/>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5" name="Rectangle: Rounded Corners 154">
                    <a:extLst>
                      <a:ext uri="{FF2B5EF4-FFF2-40B4-BE49-F238E27FC236}">
                        <a16:creationId xmlns:a16="http://schemas.microsoft.com/office/drawing/2014/main" id="{1E244D0B-E519-C852-AE59-E139BC5A1795}"/>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6" name="Rectangle: Rounded Corners 155">
                    <a:extLst>
                      <a:ext uri="{FF2B5EF4-FFF2-40B4-BE49-F238E27FC236}">
                        <a16:creationId xmlns:a16="http://schemas.microsoft.com/office/drawing/2014/main" id="{B3F6F2A2-FEFB-A5C5-BC73-AD8CF87C6FDC}"/>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7" name="Rectangle: Rounded Corners 156">
                    <a:extLst>
                      <a:ext uri="{FF2B5EF4-FFF2-40B4-BE49-F238E27FC236}">
                        <a16:creationId xmlns:a16="http://schemas.microsoft.com/office/drawing/2014/main" id="{FBB89FA9-56D4-FCD4-D4D2-0D784CC22E0F}"/>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8" name="Rectangle: Rounded Corners 157">
                    <a:extLst>
                      <a:ext uri="{FF2B5EF4-FFF2-40B4-BE49-F238E27FC236}">
                        <a16:creationId xmlns:a16="http://schemas.microsoft.com/office/drawing/2014/main" id="{7A16A84C-EF6E-129A-707F-BC6DAC83F6A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48" name="Rectangle: Rounded Corners 147">
                  <a:extLst>
                    <a:ext uri="{FF2B5EF4-FFF2-40B4-BE49-F238E27FC236}">
                      <a16:creationId xmlns:a16="http://schemas.microsoft.com/office/drawing/2014/main" id="{E2F81746-C46D-6E51-C071-924BF7B9764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9" name="Rectangle: Rounded Corners 148">
                  <a:extLst>
                    <a:ext uri="{FF2B5EF4-FFF2-40B4-BE49-F238E27FC236}">
                      <a16:creationId xmlns:a16="http://schemas.microsoft.com/office/drawing/2014/main" id="{19CFD30D-3536-FA2C-66B0-73E93B16EFD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23" name="Group 122">
              <a:extLst>
                <a:ext uri="{FF2B5EF4-FFF2-40B4-BE49-F238E27FC236}">
                  <a16:creationId xmlns:a16="http://schemas.microsoft.com/office/drawing/2014/main" id="{DD409A8A-42C3-68C5-A3FE-632BEC1DF4D0}"/>
                </a:ext>
              </a:extLst>
            </p:cNvPr>
            <p:cNvGrpSpPr/>
            <p:nvPr/>
          </p:nvGrpSpPr>
          <p:grpSpPr>
            <a:xfrm>
              <a:off x="11455735" y="257176"/>
              <a:ext cx="482039" cy="482037"/>
              <a:chOff x="5247775" y="5402947"/>
              <a:chExt cx="842422" cy="842418"/>
            </a:xfrm>
          </p:grpSpPr>
          <p:grpSp>
            <p:nvGrpSpPr>
              <p:cNvPr id="137" name="Group 136">
                <a:extLst>
                  <a:ext uri="{FF2B5EF4-FFF2-40B4-BE49-F238E27FC236}">
                    <a16:creationId xmlns:a16="http://schemas.microsoft.com/office/drawing/2014/main" id="{0A7F620B-7199-43A5-5FC9-18DD0FDAC112}"/>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39" name="Oval 138">
                  <a:extLst>
                    <a:ext uri="{FF2B5EF4-FFF2-40B4-BE49-F238E27FC236}">
                      <a16:creationId xmlns:a16="http://schemas.microsoft.com/office/drawing/2014/main" id="{BEFEE575-69AF-A048-D52E-9153646C54B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0" name="Group 139">
                  <a:extLst>
                    <a:ext uri="{FF2B5EF4-FFF2-40B4-BE49-F238E27FC236}">
                      <a16:creationId xmlns:a16="http://schemas.microsoft.com/office/drawing/2014/main" id="{0F7E8151-F59B-7AB1-3490-29EC7E72A85E}"/>
                    </a:ext>
                  </a:extLst>
                </p:cNvPr>
                <p:cNvGrpSpPr/>
                <p:nvPr/>
              </p:nvGrpSpPr>
              <p:grpSpPr>
                <a:xfrm>
                  <a:off x="6837029" y="5667525"/>
                  <a:ext cx="516256" cy="374663"/>
                  <a:chOff x="9721214" y="3600212"/>
                  <a:chExt cx="516256" cy="374663"/>
                </a:xfrm>
              </p:grpSpPr>
              <p:sp>
                <p:nvSpPr>
                  <p:cNvPr id="141" name="Rectangle: Rounded Corners 140">
                    <a:extLst>
                      <a:ext uri="{FF2B5EF4-FFF2-40B4-BE49-F238E27FC236}">
                        <a16:creationId xmlns:a16="http://schemas.microsoft.com/office/drawing/2014/main" id="{01D01035-B44A-50F7-01D5-7FB8F8C0CADA}"/>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42" name="Rectangle 141">
                    <a:extLst>
                      <a:ext uri="{FF2B5EF4-FFF2-40B4-BE49-F238E27FC236}">
                        <a16:creationId xmlns:a16="http://schemas.microsoft.com/office/drawing/2014/main" id="{BDBBA9FF-A173-EEE4-9062-805E3A5BD3A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38" name="Oval 137">
                <a:extLst>
                  <a:ext uri="{FF2B5EF4-FFF2-40B4-BE49-F238E27FC236}">
                    <a16:creationId xmlns:a16="http://schemas.microsoft.com/office/drawing/2014/main" id="{E0FE5647-2BD6-4796-8999-80EA87DC1786}"/>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24" name="Group 123">
              <a:extLst>
                <a:ext uri="{FF2B5EF4-FFF2-40B4-BE49-F238E27FC236}">
                  <a16:creationId xmlns:a16="http://schemas.microsoft.com/office/drawing/2014/main" id="{4C86EDDE-154B-D4C4-3CA1-C09B46467DD8}"/>
                </a:ext>
              </a:extLst>
            </p:cNvPr>
            <p:cNvGrpSpPr/>
            <p:nvPr/>
          </p:nvGrpSpPr>
          <p:grpSpPr>
            <a:xfrm>
              <a:off x="10827164" y="257363"/>
              <a:ext cx="481665" cy="481663"/>
              <a:chOff x="5247775" y="4215754"/>
              <a:chExt cx="842422" cy="842418"/>
            </a:xfrm>
          </p:grpSpPr>
          <p:sp>
            <p:nvSpPr>
              <p:cNvPr id="132" name="Oval 131">
                <a:extLst>
                  <a:ext uri="{FF2B5EF4-FFF2-40B4-BE49-F238E27FC236}">
                    <a16:creationId xmlns:a16="http://schemas.microsoft.com/office/drawing/2014/main" id="{7A7CCA03-1B46-6DFC-DCAC-3FCBC301E3FC}"/>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3" name="Group 132">
                <a:extLst>
                  <a:ext uri="{FF2B5EF4-FFF2-40B4-BE49-F238E27FC236}">
                    <a16:creationId xmlns:a16="http://schemas.microsoft.com/office/drawing/2014/main" id="{02A398DB-E5DB-D705-3B16-A974D8AEAD10}"/>
                  </a:ext>
                </a:extLst>
              </p:cNvPr>
              <p:cNvGrpSpPr/>
              <p:nvPr/>
            </p:nvGrpSpPr>
            <p:grpSpPr>
              <a:xfrm>
                <a:off x="5329023" y="4518060"/>
                <a:ext cx="679926" cy="237806"/>
                <a:chOff x="2739549" y="4545762"/>
                <a:chExt cx="679926" cy="237806"/>
              </a:xfrm>
            </p:grpSpPr>
            <p:sp>
              <p:nvSpPr>
                <p:cNvPr id="135" name="Rectangle 5">
                  <a:extLst>
                    <a:ext uri="{FF2B5EF4-FFF2-40B4-BE49-F238E27FC236}">
                      <a16:creationId xmlns:a16="http://schemas.microsoft.com/office/drawing/2014/main" id="{6DEBADBC-EDAF-8A0A-35F5-543E6AC998D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6" name="Oval 135">
                  <a:extLst>
                    <a:ext uri="{FF2B5EF4-FFF2-40B4-BE49-F238E27FC236}">
                      <a16:creationId xmlns:a16="http://schemas.microsoft.com/office/drawing/2014/main" id="{E4A67F9C-E6B1-698A-AE91-ECEC3E501CC6}"/>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34" name="Oval 133">
                <a:extLst>
                  <a:ext uri="{FF2B5EF4-FFF2-40B4-BE49-F238E27FC236}">
                    <a16:creationId xmlns:a16="http://schemas.microsoft.com/office/drawing/2014/main" id="{A7C821BB-D578-B699-7B44-0CAE80CC3F59}"/>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5" name="Group 124">
              <a:extLst>
                <a:ext uri="{FF2B5EF4-FFF2-40B4-BE49-F238E27FC236}">
                  <a16:creationId xmlns:a16="http://schemas.microsoft.com/office/drawing/2014/main" id="{0C0BA47A-4465-AD89-6567-8C2FD7AE1989}"/>
                </a:ext>
              </a:extLst>
            </p:cNvPr>
            <p:cNvGrpSpPr/>
            <p:nvPr/>
          </p:nvGrpSpPr>
          <p:grpSpPr>
            <a:xfrm>
              <a:off x="10198593" y="257363"/>
              <a:ext cx="481665" cy="481663"/>
              <a:chOff x="5247775" y="3028562"/>
              <a:chExt cx="842422" cy="842418"/>
            </a:xfrm>
          </p:grpSpPr>
          <p:sp>
            <p:nvSpPr>
              <p:cNvPr id="126" name="Oval 125">
                <a:extLst>
                  <a:ext uri="{FF2B5EF4-FFF2-40B4-BE49-F238E27FC236}">
                    <a16:creationId xmlns:a16="http://schemas.microsoft.com/office/drawing/2014/main" id="{0CEB995C-5D3F-298C-1804-761EBD1F6E2B}"/>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7" name="Group 126">
                <a:extLst>
                  <a:ext uri="{FF2B5EF4-FFF2-40B4-BE49-F238E27FC236}">
                    <a16:creationId xmlns:a16="http://schemas.microsoft.com/office/drawing/2014/main" id="{7267615C-010D-353F-7232-D55FDFD21DFF}"/>
                  </a:ext>
                </a:extLst>
              </p:cNvPr>
              <p:cNvGrpSpPr/>
              <p:nvPr/>
            </p:nvGrpSpPr>
            <p:grpSpPr>
              <a:xfrm>
                <a:off x="5467703" y="3137652"/>
                <a:ext cx="402567" cy="624238"/>
                <a:chOff x="2905821" y="3132001"/>
                <a:chExt cx="339644" cy="655658"/>
              </a:xfrm>
            </p:grpSpPr>
            <p:pic>
              <p:nvPicPr>
                <p:cNvPr id="129" name="Picture 128">
                  <a:extLst>
                    <a:ext uri="{FF2B5EF4-FFF2-40B4-BE49-F238E27FC236}">
                      <a16:creationId xmlns:a16="http://schemas.microsoft.com/office/drawing/2014/main" id="{853999BC-5359-1BB5-A106-68F3E1EB5C25}"/>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30" name="Rectangle 129">
                  <a:extLst>
                    <a:ext uri="{FF2B5EF4-FFF2-40B4-BE49-F238E27FC236}">
                      <a16:creationId xmlns:a16="http://schemas.microsoft.com/office/drawing/2014/main" id="{E75D33F8-E2A7-0898-D73D-5FE11493899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1" name="Oval 130">
                  <a:extLst>
                    <a:ext uri="{FF2B5EF4-FFF2-40B4-BE49-F238E27FC236}">
                      <a16:creationId xmlns:a16="http://schemas.microsoft.com/office/drawing/2014/main" id="{F05479CF-1041-7B46-D594-59F0FD6BE096}"/>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28" name="Oval 127">
                <a:extLst>
                  <a:ext uri="{FF2B5EF4-FFF2-40B4-BE49-F238E27FC236}">
                    <a16:creationId xmlns:a16="http://schemas.microsoft.com/office/drawing/2014/main" id="{66091D63-E710-3FED-F687-A656F1CC777F}"/>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F943956D-FEA3-3602-1F5F-1B9EAA1F5C18}"/>
              </a:ext>
              <a:ext uri="{C183D7F6-B498-43B3-948B-1728B52AA6E4}">
                <adec:decorative xmlns:adec="http://schemas.microsoft.com/office/drawing/2017/decorative" val="1"/>
              </a:ext>
            </a:extLst>
          </p:cNvPr>
          <p:cNvGrpSpPr/>
          <p:nvPr/>
        </p:nvGrpSpPr>
        <p:grpSpPr>
          <a:xfrm>
            <a:off x="584200" y="1731704"/>
            <a:ext cx="5078646" cy="4710628"/>
            <a:chOff x="584200" y="1731704"/>
            <a:chExt cx="5078646" cy="4710628"/>
          </a:xfrm>
        </p:grpSpPr>
        <p:pic>
          <p:nvPicPr>
            <p:cNvPr id="7" name="Picture 6">
              <a:extLst>
                <a:ext uri="{FF2B5EF4-FFF2-40B4-BE49-F238E27FC236}">
                  <a16:creationId xmlns:a16="http://schemas.microsoft.com/office/drawing/2014/main" id="{5D901B56-5F24-4B5C-8777-E2D2696AA6CF}"/>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84200" y="1731704"/>
              <a:ext cx="5078646" cy="4710628"/>
            </a:xfrm>
            <a:prstGeom prst="rect">
              <a:avLst/>
            </a:prstGeom>
            <a:solidFill>
              <a:schemeClr val="bg1"/>
            </a:solidFill>
            <a:ln>
              <a:noFill/>
            </a:ln>
            <a:effectLst>
              <a:outerShdw blurRad="152400" sx="101000" sy="101000" algn="tl" rotWithShape="0">
                <a:srgbClr val="333333">
                  <a:alpha val="30000"/>
                </a:srgbClr>
              </a:outerShdw>
            </a:effectLst>
          </p:spPr>
        </p:pic>
        <p:pic>
          <p:nvPicPr>
            <p:cNvPr id="6" name="Picture 5">
              <a:extLst>
                <a:ext uri="{FF2B5EF4-FFF2-40B4-BE49-F238E27FC236}">
                  <a16:creationId xmlns:a16="http://schemas.microsoft.com/office/drawing/2014/main" id="{321E6265-6270-42D5-3BD7-5D2A0BD8D8A4}"/>
                </a:ext>
              </a:extLst>
            </p:cNvPr>
            <p:cNvPicPr>
              <a:picLocks noChangeAspect="1"/>
            </p:cNvPicPr>
            <p:nvPr/>
          </p:nvPicPr>
          <p:blipFill>
            <a:blip r:embed="rId5"/>
            <a:stretch>
              <a:fillRect/>
            </a:stretch>
          </p:blipFill>
          <p:spPr>
            <a:xfrm>
              <a:off x="2458768" y="4087018"/>
              <a:ext cx="3204078" cy="859372"/>
            </a:xfrm>
            <a:prstGeom prst="rect">
              <a:avLst/>
            </a:prstGeom>
          </p:spPr>
        </p:pic>
      </p:grpSp>
    </p:spTree>
    <p:extLst>
      <p:ext uri="{BB962C8B-B14F-4D97-AF65-F5344CB8AC3E}">
        <p14:creationId xmlns:p14="http://schemas.microsoft.com/office/powerpoint/2010/main" val="38236062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1"/>
                                        </p:tgtEl>
                                        <p:attrNameLst>
                                          <p:attrName>style.visibility</p:attrName>
                                        </p:attrNameLst>
                                      </p:cBhvr>
                                      <p:to>
                                        <p:strVal val="visible"/>
                                      </p:to>
                                    </p:set>
                                    <p:animEffect transition="in" filter="fade">
                                      <p:cBhvr>
                                        <p:cTn id="7" dur="10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5" name="Rectangle 4">
            <a:extLst>
              <a:ext uri="{FF2B5EF4-FFF2-40B4-BE49-F238E27FC236}">
                <a16:creationId xmlns:a16="http://schemas.microsoft.com/office/drawing/2014/main" id="{8A6AD003-A6DA-444A-ACB1-454E5BCBDECA}"/>
              </a:ext>
              <a:ext uri="{C183D7F6-B498-43B3-948B-1728B52AA6E4}">
                <adec:decorative xmlns:adec="http://schemas.microsoft.com/office/drawing/2017/decorative" val="1"/>
              </a:ext>
            </a:extLst>
          </p:cNvPr>
          <p:cNvSpPr/>
          <p:nvPr/>
        </p:nvSpPr>
        <p:spPr bwMode="auto">
          <a:xfrm>
            <a:off x="2209800" y="1345287"/>
            <a:ext cx="7906896" cy="433923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Manually provisioning resource account</a:t>
            </a:r>
          </a:p>
        </p:txBody>
      </p:sp>
      <p:sp>
        <p:nvSpPr>
          <p:cNvPr id="3" name="Content Placeholder 2">
            <a:extLst>
              <a:ext uri="{FF2B5EF4-FFF2-40B4-BE49-F238E27FC236}">
                <a16:creationId xmlns:a16="http://schemas.microsoft.com/office/drawing/2014/main" id="{4085C78C-F1A9-4D58-A6CB-211EE6569A72}"/>
              </a:ext>
            </a:extLst>
          </p:cNvPr>
          <p:cNvSpPr>
            <a:spLocks noGrp="1"/>
          </p:cNvSpPr>
          <p:nvPr>
            <p:ph type="body" sz="quarter" idx="10"/>
          </p:nvPr>
        </p:nvSpPr>
        <p:spPr>
          <a:xfrm>
            <a:off x="2209800" y="1434370"/>
            <a:ext cx="7795354" cy="2308324"/>
          </a:xfrm>
        </p:spPr>
        <p:txBody>
          <a:bodyPr/>
          <a:lstStyle/>
          <a:p>
            <a:pPr>
              <a:spcAft>
                <a:spcPts val="600"/>
              </a:spcAft>
            </a:pPr>
            <a:r>
              <a:rPr lang="en-US" sz="2400" dirty="0">
                <a:solidFill>
                  <a:schemeClr val="bg2"/>
                </a:solidFill>
              </a:rPr>
              <a:t>PowerShell can expedite resource account provisioning as well as add users in bulk.</a:t>
            </a:r>
          </a:p>
        </p:txBody>
      </p:sp>
      <p:sp>
        <p:nvSpPr>
          <p:cNvPr id="4" name="TextBox 3">
            <a:extLst>
              <a:ext uri="{FF2B5EF4-FFF2-40B4-BE49-F238E27FC236}">
                <a16:creationId xmlns:a16="http://schemas.microsoft.com/office/drawing/2014/main" id="{B1E3A984-B666-4796-ABAA-03DD3EC28898}"/>
              </a:ext>
            </a:extLst>
          </p:cNvPr>
          <p:cNvSpPr txBox="1"/>
          <p:nvPr/>
        </p:nvSpPr>
        <p:spPr>
          <a:xfrm>
            <a:off x="2186846" y="2599000"/>
            <a:ext cx="7818308" cy="1138773"/>
          </a:xfrm>
          <a:prstGeom prst="rect">
            <a:avLst/>
          </a:prstGeom>
          <a:noFill/>
        </p:spPr>
        <p:txBody>
          <a:bodyPr wrap="square" lIns="0" tIns="0" rIns="0" bIns="0" rtlCol="0">
            <a:spAutoFit/>
          </a:bodyPr>
          <a:lstStyle/>
          <a:p>
            <a:pPr algn="l">
              <a:spcBef>
                <a:spcPts val="600"/>
              </a:spcBef>
              <a:spcAft>
                <a:spcPts val="600"/>
              </a:spcAft>
            </a:pPr>
            <a:r>
              <a:rPr lang="en-US" sz="2400" dirty="0">
                <a:solidFill>
                  <a:schemeClr val="bg2"/>
                </a:solidFill>
              </a:rPr>
              <a:t>Prerequisites</a:t>
            </a:r>
          </a:p>
          <a:p>
            <a:pPr marL="342900" indent="-342900" algn="l">
              <a:spcAft>
                <a:spcPts val="600"/>
              </a:spcAft>
              <a:buFont typeface="Arial" panose="020B0604020202020204" pitchFamily="34" charset="0"/>
              <a:buChar char="•"/>
            </a:pPr>
            <a:r>
              <a:rPr lang="en-US" sz="2000" dirty="0">
                <a:solidFill>
                  <a:schemeClr val="bg2"/>
                </a:solidFill>
              </a:rPr>
              <a:t>Azure Active Directory PowerShell for Graph module</a:t>
            </a:r>
          </a:p>
          <a:p>
            <a:pPr>
              <a:spcAft>
                <a:spcPts val="600"/>
              </a:spcAft>
            </a:pPr>
            <a:r>
              <a:rPr lang="en-US" sz="2000" dirty="0">
                <a:solidFill>
                  <a:schemeClr val="bg2"/>
                </a:solidFill>
              </a:rPr>
              <a:t>	</a:t>
            </a:r>
            <a:r>
              <a:rPr lang="en-US" sz="1800" dirty="0">
                <a:solidFill>
                  <a:srgbClr val="F9F1A5"/>
                </a:solidFill>
                <a:latin typeface="Consolas" panose="020B0609020204030204" pitchFamily="49" charset="0"/>
              </a:rPr>
              <a:t>Install-Module</a:t>
            </a:r>
            <a:r>
              <a:rPr lang="en-US" sz="1800" dirty="0">
                <a:solidFill>
                  <a:schemeClr val="bg2"/>
                </a:solidFill>
                <a:latin typeface="Consolas" panose="020B0609020204030204" pitchFamily="49" charset="0"/>
              </a:rPr>
              <a:t> </a:t>
            </a:r>
            <a:r>
              <a:rPr lang="en-US" sz="1800" dirty="0">
                <a:solidFill>
                  <a:srgbClr val="767676"/>
                </a:solidFill>
                <a:latin typeface="Consolas" panose="020B0609020204030204" pitchFamily="49" charset="0"/>
              </a:rPr>
              <a:t>-Name </a:t>
            </a:r>
            <a:r>
              <a:rPr lang="en-US" sz="1800" dirty="0" err="1">
                <a:solidFill>
                  <a:schemeClr val="bg2"/>
                </a:solidFill>
                <a:latin typeface="Consolas" panose="020B0609020204030204" pitchFamily="49" charset="0"/>
              </a:rPr>
              <a:t>AzureAD</a:t>
            </a:r>
            <a:endParaRPr lang="en-US" sz="2000" dirty="0">
              <a:solidFill>
                <a:schemeClr val="bg2"/>
              </a:solidFill>
              <a:latin typeface="Consolas" panose="020B0609020204030204" pitchFamily="49" charset="0"/>
            </a:endParaRPr>
          </a:p>
        </p:txBody>
      </p:sp>
      <p:grpSp>
        <p:nvGrpSpPr>
          <p:cNvPr id="83" name="Group 82">
            <a:extLst>
              <a:ext uri="{FF2B5EF4-FFF2-40B4-BE49-F238E27FC236}">
                <a16:creationId xmlns:a16="http://schemas.microsoft.com/office/drawing/2014/main" id="{E40D1EBD-72F5-7601-DD30-A619A798272B}"/>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84" name="Group 83">
              <a:extLst>
                <a:ext uri="{FF2B5EF4-FFF2-40B4-BE49-F238E27FC236}">
                  <a16:creationId xmlns:a16="http://schemas.microsoft.com/office/drawing/2014/main" id="{C40F82D7-FD25-3422-F6A9-9CCB4350686F}"/>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20" name="Oval 119">
                <a:extLst>
                  <a:ext uri="{FF2B5EF4-FFF2-40B4-BE49-F238E27FC236}">
                    <a16:creationId xmlns:a16="http://schemas.microsoft.com/office/drawing/2014/main" id="{8623C399-B878-967B-5328-392BC5282A6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1" name="Group 120">
                <a:extLst>
                  <a:ext uri="{FF2B5EF4-FFF2-40B4-BE49-F238E27FC236}">
                    <a16:creationId xmlns:a16="http://schemas.microsoft.com/office/drawing/2014/main" id="{C797E637-2959-5952-9224-F6563D14869B}"/>
                  </a:ext>
                </a:extLst>
              </p:cNvPr>
              <p:cNvGrpSpPr/>
              <p:nvPr/>
            </p:nvGrpSpPr>
            <p:grpSpPr>
              <a:xfrm>
                <a:off x="6837029" y="5667525"/>
                <a:ext cx="516256" cy="374663"/>
                <a:chOff x="9721214" y="3600212"/>
                <a:chExt cx="516256" cy="374663"/>
              </a:xfrm>
            </p:grpSpPr>
            <p:sp>
              <p:nvSpPr>
                <p:cNvPr id="122" name="Rectangle: Rounded Corners 121">
                  <a:extLst>
                    <a:ext uri="{FF2B5EF4-FFF2-40B4-BE49-F238E27FC236}">
                      <a16:creationId xmlns:a16="http://schemas.microsoft.com/office/drawing/2014/main" id="{B10DC76A-BA00-1D75-6D54-E3F155410AB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23" name="Rectangle 122">
                  <a:extLst>
                    <a:ext uri="{FF2B5EF4-FFF2-40B4-BE49-F238E27FC236}">
                      <a16:creationId xmlns:a16="http://schemas.microsoft.com/office/drawing/2014/main" id="{A765F6EF-794F-8258-CB61-CB85DB7004C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5" name="Group 84">
              <a:extLst>
                <a:ext uri="{FF2B5EF4-FFF2-40B4-BE49-F238E27FC236}">
                  <a16:creationId xmlns:a16="http://schemas.microsoft.com/office/drawing/2014/main" id="{38B3A78F-F3D1-404C-C972-D215A362657B}"/>
                </a:ext>
              </a:extLst>
            </p:cNvPr>
            <p:cNvGrpSpPr/>
            <p:nvPr/>
          </p:nvGrpSpPr>
          <p:grpSpPr>
            <a:xfrm>
              <a:off x="10241859" y="328666"/>
              <a:ext cx="482040" cy="482037"/>
              <a:chOff x="3956347" y="3028562"/>
              <a:chExt cx="842422" cy="842418"/>
            </a:xfrm>
          </p:grpSpPr>
          <p:grpSp>
            <p:nvGrpSpPr>
              <p:cNvPr id="110" name="Group 109">
                <a:extLst>
                  <a:ext uri="{FF2B5EF4-FFF2-40B4-BE49-F238E27FC236}">
                    <a16:creationId xmlns:a16="http://schemas.microsoft.com/office/drawing/2014/main" id="{66D85022-0515-DF0F-E2C5-DDB9452F2CAA}"/>
                  </a:ext>
                </a:extLst>
              </p:cNvPr>
              <p:cNvGrpSpPr/>
              <p:nvPr/>
            </p:nvGrpSpPr>
            <p:grpSpPr>
              <a:xfrm>
                <a:off x="4182032" y="3099502"/>
                <a:ext cx="391053" cy="700538"/>
                <a:chOff x="2905821" y="3132001"/>
                <a:chExt cx="339644" cy="655658"/>
              </a:xfrm>
            </p:grpSpPr>
            <p:pic>
              <p:nvPicPr>
                <p:cNvPr id="117" name="Picture 116">
                  <a:extLst>
                    <a:ext uri="{FF2B5EF4-FFF2-40B4-BE49-F238E27FC236}">
                      <a16:creationId xmlns:a16="http://schemas.microsoft.com/office/drawing/2014/main" id="{76AE7CCB-2BC2-58E4-46F9-7FB128E5EA05}"/>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18" name="Rectangle 117">
                  <a:extLst>
                    <a:ext uri="{FF2B5EF4-FFF2-40B4-BE49-F238E27FC236}">
                      <a16:creationId xmlns:a16="http://schemas.microsoft.com/office/drawing/2014/main" id="{949F26E0-C97E-5FB3-3BFA-F61E1F14B694}"/>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9" name="Oval 118">
                  <a:extLst>
                    <a:ext uri="{FF2B5EF4-FFF2-40B4-BE49-F238E27FC236}">
                      <a16:creationId xmlns:a16="http://schemas.microsoft.com/office/drawing/2014/main" id="{B8FA23D1-6752-F91A-68BB-55D32E69B021}"/>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11" name="Oval 110">
                <a:extLst>
                  <a:ext uri="{FF2B5EF4-FFF2-40B4-BE49-F238E27FC236}">
                    <a16:creationId xmlns:a16="http://schemas.microsoft.com/office/drawing/2014/main" id="{28C1AB72-95DE-E60D-8A7A-24B379518F3B}"/>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2" name="Group 111">
                <a:extLst>
                  <a:ext uri="{FF2B5EF4-FFF2-40B4-BE49-F238E27FC236}">
                    <a16:creationId xmlns:a16="http://schemas.microsoft.com/office/drawing/2014/main" id="{CDF6C544-430D-6E91-050B-A82A41B3CE5A}"/>
                  </a:ext>
                </a:extLst>
              </p:cNvPr>
              <p:cNvGrpSpPr/>
              <p:nvPr/>
            </p:nvGrpSpPr>
            <p:grpSpPr>
              <a:xfrm>
                <a:off x="4176275" y="3137652"/>
                <a:ext cx="402567" cy="624238"/>
                <a:chOff x="2905821" y="3132001"/>
                <a:chExt cx="339644" cy="655658"/>
              </a:xfrm>
            </p:grpSpPr>
            <p:pic>
              <p:nvPicPr>
                <p:cNvPr id="114" name="Picture 113">
                  <a:extLst>
                    <a:ext uri="{FF2B5EF4-FFF2-40B4-BE49-F238E27FC236}">
                      <a16:creationId xmlns:a16="http://schemas.microsoft.com/office/drawing/2014/main" id="{5676F661-3DE5-2EEF-8178-0933A97616F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15" name="Rectangle 114">
                  <a:extLst>
                    <a:ext uri="{FF2B5EF4-FFF2-40B4-BE49-F238E27FC236}">
                      <a16:creationId xmlns:a16="http://schemas.microsoft.com/office/drawing/2014/main" id="{838E762F-3751-AE7B-69EE-59A3E40A57D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6" name="Oval 115">
                  <a:extLst>
                    <a:ext uri="{FF2B5EF4-FFF2-40B4-BE49-F238E27FC236}">
                      <a16:creationId xmlns:a16="http://schemas.microsoft.com/office/drawing/2014/main" id="{3ACFC6A8-813E-2DFA-BF7D-2A0E747D154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13" name="Partial Circle 112">
                <a:extLst>
                  <a:ext uri="{FF2B5EF4-FFF2-40B4-BE49-F238E27FC236}">
                    <a16:creationId xmlns:a16="http://schemas.microsoft.com/office/drawing/2014/main" id="{46A1802C-3544-8263-42BE-2C3E691F8343}"/>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86" name="Group 85">
              <a:extLst>
                <a:ext uri="{FF2B5EF4-FFF2-40B4-BE49-F238E27FC236}">
                  <a16:creationId xmlns:a16="http://schemas.microsoft.com/office/drawing/2014/main" id="{ECAADAC9-6FD1-220C-302C-167C10B4569A}"/>
                </a:ext>
              </a:extLst>
            </p:cNvPr>
            <p:cNvGrpSpPr/>
            <p:nvPr/>
          </p:nvGrpSpPr>
          <p:grpSpPr>
            <a:xfrm>
              <a:off x="9625320" y="323997"/>
              <a:ext cx="491376" cy="491374"/>
              <a:chOff x="3956347" y="1841370"/>
              <a:chExt cx="842422" cy="842418"/>
            </a:xfrm>
          </p:grpSpPr>
          <p:grpSp>
            <p:nvGrpSpPr>
              <p:cNvPr id="92" name="Group 91">
                <a:extLst>
                  <a:ext uri="{FF2B5EF4-FFF2-40B4-BE49-F238E27FC236}">
                    <a16:creationId xmlns:a16="http://schemas.microsoft.com/office/drawing/2014/main" id="{3E4118E8-4F7B-A47C-DFD7-D1438A01765D}"/>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94" name="Oval 93">
                  <a:extLst>
                    <a:ext uri="{FF2B5EF4-FFF2-40B4-BE49-F238E27FC236}">
                      <a16:creationId xmlns:a16="http://schemas.microsoft.com/office/drawing/2014/main" id="{69EBE1C0-790A-41BA-DF4A-6566C355133E}"/>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5" name="Group 94">
                  <a:extLst>
                    <a:ext uri="{FF2B5EF4-FFF2-40B4-BE49-F238E27FC236}">
                      <a16:creationId xmlns:a16="http://schemas.microsoft.com/office/drawing/2014/main" id="{B514979A-9BDB-7546-4052-0CA29E6266B9}"/>
                    </a:ext>
                  </a:extLst>
                </p:cNvPr>
                <p:cNvGrpSpPr/>
                <p:nvPr/>
              </p:nvGrpSpPr>
              <p:grpSpPr>
                <a:xfrm>
                  <a:off x="6865175" y="2277480"/>
                  <a:ext cx="459964" cy="483771"/>
                  <a:chOff x="9328524" y="2214820"/>
                  <a:chExt cx="459964" cy="483771"/>
                </a:xfrm>
              </p:grpSpPr>
              <p:sp>
                <p:nvSpPr>
                  <p:cNvPr id="96" name="Rectangle: Rounded Corners 95">
                    <a:extLst>
                      <a:ext uri="{FF2B5EF4-FFF2-40B4-BE49-F238E27FC236}">
                        <a16:creationId xmlns:a16="http://schemas.microsoft.com/office/drawing/2014/main" id="{FB8EC64B-B1A9-92EF-95E7-A22A2DB1CE54}"/>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97" name="Rectangle: Rounded Corners 96">
                    <a:extLst>
                      <a:ext uri="{FF2B5EF4-FFF2-40B4-BE49-F238E27FC236}">
                        <a16:creationId xmlns:a16="http://schemas.microsoft.com/office/drawing/2014/main" id="{BC5A2CA4-0D1A-B3A9-7662-14B26031DE40}"/>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98" name="Group 97">
                    <a:extLst>
                      <a:ext uri="{FF2B5EF4-FFF2-40B4-BE49-F238E27FC236}">
                        <a16:creationId xmlns:a16="http://schemas.microsoft.com/office/drawing/2014/main" id="{3B83B970-A00D-BDF5-0BA6-554B627FC662}"/>
                      </a:ext>
                    </a:extLst>
                  </p:cNvPr>
                  <p:cNvGrpSpPr/>
                  <p:nvPr/>
                </p:nvGrpSpPr>
                <p:grpSpPr>
                  <a:xfrm>
                    <a:off x="9549692" y="2525789"/>
                    <a:ext cx="155052" cy="148677"/>
                    <a:chOff x="4039410" y="4948360"/>
                    <a:chExt cx="155073" cy="148698"/>
                  </a:xfrm>
                  <a:solidFill>
                    <a:schemeClr val="bg1"/>
                  </a:solidFill>
                </p:grpSpPr>
                <p:sp>
                  <p:nvSpPr>
                    <p:cNvPr id="101" name="Rectangle: Rounded Corners 100">
                      <a:extLst>
                        <a:ext uri="{FF2B5EF4-FFF2-40B4-BE49-F238E27FC236}">
                          <a16:creationId xmlns:a16="http://schemas.microsoft.com/office/drawing/2014/main" id="{C25CCC9E-A096-922A-AB43-835C8D633EB8}"/>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2" name="Rectangle: Rounded Corners 101">
                      <a:extLst>
                        <a:ext uri="{FF2B5EF4-FFF2-40B4-BE49-F238E27FC236}">
                          <a16:creationId xmlns:a16="http://schemas.microsoft.com/office/drawing/2014/main" id="{7A43F4B3-F15A-D33E-1652-E02DF9EB322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3" name="Rectangle: Rounded Corners 102">
                      <a:extLst>
                        <a:ext uri="{FF2B5EF4-FFF2-40B4-BE49-F238E27FC236}">
                          <a16:creationId xmlns:a16="http://schemas.microsoft.com/office/drawing/2014/main" id="{AAE076F5-4427-CBE4-A1A2-D303A0F2C752}"/>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4" name="Rectangle: Rounded Corners 103">
                      <a:extLst>
                        <a:ext uri="{FF2B5EF4-FFF2-40B4-BE49-F238E27FC236}">
                          <a16:creationId xmlns:a16="http://schemas.microsoft.com/office/drawing/2014/main" id="{DAB10183-0692-4FCC-B514-7517F3A677C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5" name="Rectangle: Rounded Corners 104">
                      <a:extLst>
                        <a:ext uri="{FF2B5EF4-FFF2-40B4-BE49-F238E27FC236}">
                          <a16:creationId xmlns:a16="http://schemas.microsoft.com/office/drawing/2014/main" id="{9A6EB78E-4AEC-A736-0F94-CE008AD72D8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6" name="Rectangle: Rounded Corners 105">
                      <a:extLst>
                        <a:ext uri="{FF2B5EF4-FFF2-40B4-BE49-F238E27FC236}">
                          <a16:creationId xmlns:a16="http://schemas.microsoft.com/office/drawing/2014/main" id="{964BFA14-0690-687B-9756-280B60E5CFA0}"/>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7" name="Rectangle: Rounded Corners 106">
                      <a:extLst>
                        <a:ext uri="{FF2B5EF4-FFF2-40B4-BE49-F238E27FC236}">
                          <a16:creationId xmlns:a16="http://schemas.microsoft.com/office/drawing/2014/main" id="{D04048B8-F3EB-1F17-83D4-012CC4392DD1}"/>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8" name="Rectangle: Rounded Corners 107">
                      <a:extLst>
                        <a:ext uri="{FF2B5EF4-FFF2-40B4-BE49-F238E27FC236}">
                          <a16:creationId xmlns:a16="http://schemas.microsoft.com/office/drawing/2014/main" id="{D92EA602-6EC9-19A0-7C54-EF24C0A2E09C}"/>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9" name="Rectangle: Rounded Corners 108">
                      <a:extLst>
                        <a:ext uri="{FF2B5EF4-FFF2-40B4-BE49-F238E27FC236}">
                          <a16:creationId xmlns:a16="http://schemas.microsoft.com/office/drawing/2014/main" id="{0B3A6EA0-642E-557B-0D80-4FCB13F5F755}"/>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99" name="Rectangle: Rounded Corners 98">
                    <a:extLst>
                      <a:ext uri="{FF2B5EF4-FFF2-40B4-BE49-F238E27FC236}">
                        <a16:creationId xmlns:a16="http://schemas.microsoft.com/office/drawing/2014/main" id="{7E553D26-15CA-5240-AD3E-C7D45972238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0" name="Rectangle: Rounded Corners 99">
                    <a:extLst>
                      <a:ext uri="{FF2B5EF4-FFF2-40B4-BE49-F238E27FC236}">
                        <a16:creationId xmlns:a16="http://schemas.microsoft.com/office/drawing/2014/main" id="{CF40D164-0F2E-51C2-BAB7-146FC4699697}"/>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93" name="Partial Circle 92">
                <a:extLst>
                  <a:ext uri="{FF2B5EF4-FFF2-40B4-BE49-F238E27FC236}">
                    <a16:creationId xmlns:a16="http://schemas.microsoft.com/office/drawing/2014/main" id="{3B93A5AB-34AA-3300-2BEC-8B92F4D0F306}"/>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87" name="Group 86">
              <a:extLst>
                <a:ext uri="{FF2B5EF4-FFF2-40B4-BE49-F238E27FC236}">
                  <a16:creationId xmlns:a16="http://schemas.microsoft.com/office/drawing/2014/main" id="{44E45C76-5DBC-2FDA-2BE6-9788045D2AC6}"/>
                </a:ext>
              </a:extLst>
            </p:cNvPr>
            <p:cNvGrpSpPr/>
            <p:nvPr/>
          </p:nvGrpSpPr>
          <p:grpSpPr>
            <a:xfrm>
              <a:off x="10849062" y="328930"/>
              <a:ext cx="481510" cy="481508"/>
              <a:chOff x="2643786" y="4215754"/>
              <a:chExt cx="842422" cy="842418"/>
            </a:xfrm>
          </p:grpSpPr>
          <p:sp>
            <p:nvSpPr>
              <p:cNvPr id="88" name="Oval 87">
                <a:extLst>
                  <a:ext uri="{FF2B5EF4-FFF2-40B4-BE49-F238E27FC236}">
                    <a16:creationId xmlns:a16="http://schemas.microsoft.com/office/drawing/2014/main" id="{7ABC990C-6EF3-EB8E-3C6C-057F451BB744}"/>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9" name="Group 88">
                <a:extLst>
                  <a:ext uri="{FF2B5EF4-FFF2-40B4-BE49-F238E27FC236}">
                    <a16:creationId xmlns:a16="http://schemas.microsoft.com/office/drawing/2014/main" id="{1A1A1835-289A-ACD6-B5BC-42A6A6928248}"/>
                  </a:ext>
                </a:extLst>
              </p:cNvPr>
              <p:cNvGrpSpPr/>
              <p:nvPr/>
            </p:nvGrpSpPr>
            <p:grpSpPr>
              <a:xfrm>
                <a:off x="2725034" y="4518060"/>
                <a:ext cx="679926" cy="237806"/>
                <a:chOff x="2739549" y="4545762"/>
                <a:chExt cx="679926" cy="237806"/>
              </a:xfrm>
            </p:grpSpPr>
            <p:sp>
              <p:nvSpPr>
                <p:cNvPr id="90" name="Rectangle 5">
                  <a:extLst>
                    <a:ext uri="{FF2B5EF4-FFF2-40B4-BE49-F238E27FC236}">
                      <a16:creationId xmlns:a16="http://schemas.microsoft.com/office/drawing/2014/main" id="{17C9789E-48F8-314F-D25E-818625AF4F02}"/>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1" name="Oval 90">
                  <a:extLst>
                    <a:ext uri="{FF2B5EF4-FFF2-40B4-BE49-F238E27FC236}">
                      <a16:creationId xmlns:a16="http://schemas.microsoft.com/office/drawing/2014/main" id="{548E6B1F-52E3-FB24-090D-181C39925264}"/>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2152024929"/>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 name="Picture 124" descr="A computer with a blank screen">
            <a:extLst>
              <a:ext uri="{FF2B5EF4-FFF2-40B4-BE49-F238E27FC236}">
                <a16:creationId xmlns:a16="http://schemas.microsoft.com/office/drawing/2014/main" id="{44492D0C-10EF-A884-498D-9A486A3BEF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10" name="Rectangle 9">
            <a:extLst>
              <a:ext uri="{FF2B5EF4-FFF2-40B4-BE49-F238E27FC236}">
                <a16:creationId xmlns:a16="http://schemas.microsoft.com/office/drawing/2014/main" id="{0027A610-88AA-44AC-8188-B6DF2D38C163}"/>
              </a:ext>
              <a:ext uri="{C183D7F6-B498-43B3-948B-1728B52AA6E4}">
                <adec:decorative xmlns:adec="http://schemas.microsoft.com/office/drawing/2017/decorative" val="1"/>
              </a:ext>
            </a:extLst>
          </p:cNvPr>
          <p:cNvSpPr/>
          <p:nvPr/>
        </p:nvSpPr>
        <p:spPr bwMode="auto">
          <a:xfrm>
            <a:off x="2159001" y="1305147"/>
            <a:ext cx="6921500" cy="4341273"/>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 name="Title 1">
            <a:extLst>
              <a:ext uri="{FF2B5EF4-FFF2-40B4-BE49-F238E27FC236}">
                <a16:creationId xmlns:a16="http://schemas.microsoft.com/office/drawing/2014/main" id="{FB89155B-6F69-412C-BDF1-3E7001BE8EAD}"/>
              </a:ext>
            </a:extLst>
          </p:cNvPr>
          <p:cNvSpPr>
            <a:spLocks noGrp="1"/>
          </p:cNvSpPr>
          <p:nvPr>
            <p:ph type="title"/>
          </p:nvPr>
        </p:nvSpPr>
        <p:spPr/>
        <p:txBody>
          <a:bodyPr/>
          <a:lstStyle/>
          <a:p>
            <a:r>
              <a:rPr lang="en-US"/>
              <a:t>Create account via PowerShell</a:t>
            </a:r>
          </a:p>
        </p:txBody>
      </p:sp>
      <p:sp>
        <p:nvSpPr>
          <p:cNvPr id="6" name="TextBox 5">
            <a:extLst>
              <a:ext uri="{FF2B5EF4-FFF2-40B4-BE49-F238E27FC236}">
                <a16:creationId xmlns:a16="http://schemas.microsoft.com/office/drawing/2014/main" id="{0E690029-DE63-4DC5-8EA7-668B986CEA45}"/>
              </a:ext>
            </a:extLst>
          </p:cNvPr>
          <p:cNvSpPr txBox="1"/>
          <p:nvPr/>
        </p:nvSpPr>
        <p:spPr>
          <a:xfrm>
            <a:off x="2296615" y="1547937"/>
            <a:ext cx="7755071" cy="4031873"/>
          </a:xfrm>
          <a:prstGeom prst="rect">
            <a:avLst/>
          </a:prstGeom>
          <a:noFill/>
        </p:spPr>
        <p:txBody>
          <a:bodyPr wrap="square">
            <a:spAutoFit/>
          </a:bodyPr>
          <a:lstStyle/>
          <a:p>
            <a:r>
              <a:rPr lang="en-US" sz="1600" dirty="0">
                <a:solidFill>
                  <a:srgbClr val="C1C1C1"/>
                </a:solidFill>
                <a:latin typeface="Consolas" panose="020B0609020204030204" pitchFamily="49" charset="0"/>
              </a:rPr>
              <a:t>C:&gt; </a:t>
            </a:r>
            <a:r>
              <a:rPr lang="en-US" sz="1600" dirty="0">
                <a:solidFill>
                  <a:srgbClr val="F9F1A5"/>
                </a:solidFill>
                <a:latin typeface="Consolas" panose="020B0609020204030204" pitchFamily="49" charset="0"/>
              </a:rPr>
              <a:t>Connect-</a:t>
            </a:r>
            <a:r>
              <a:rPr lang="en-US" sz="1600" dirty="0" err="1">
                <a:solidFill>
                  <a:srgbClr val="F9F1A5"/>
                </a:solidFill>
                <a:latin typeface="Consolas" panose="020B0609020204030204" pitchFamily="49" charset="0"/>
              </a:rPr>
              <a:t>AzureAD</a:t>
            </a:r>
            <a:r>
              <a:rPr lang="en-US" sz="1600" dirty="0">
                <a:solidFill>
                  <a:srgbClr val="F9F1A5"/>
                </a:solidFill>
                <a:latin typeface="Consolas" panose="020B0609020204030204" pitchFamily="49" charset="0"/>
              </a:rPr>
              <a:t> </a:t>
            </a:r>
          </a:p>
          <a:p>
            <a:r>
              <a:rPr lang="en-US" sz="1600" dirty="0">
                <a:solidFill>
                  <a:srgbClr val="C1C1C1"/>
                </a:solidFill>
                <a:latin typeface="Consolas" panose="020B0609020204030204" pitchFamily="49" charset="0"/>
              </a:rPr>
              <a:t>C:&gt; </a:t>
            </a:r>
            <a:r>
              <a:rPr lang="en-US" sz="1600" dirty="0">
                <a:solidFill>
                  <a:srgbClr val="16C06C"/>
                </a:solidFill>
                <a:latin typeface="Consolas" panose="020B0609020204030204" pitchFamily="49" charset="0"/>
              </a:rPr>
              <a:t>$</a:t>
            </a:r>
            <a:r>
              <a:rPr lang="en-US" sz="1600" dirty="0" err="1">
                <a:solidFill>
                  <a:srgbClr val="16C06C"/>
                </a:solidFill>
                <a:latin typeface="Consolas" panose="020B0609020204030204" pitchFamily="49" charset="0"/>
              </a:rPr>
              <a:t>PasswordProfile</a:t>
            </a:r>
            <a:r>
              <a:rPr lang="en-US" sz="1600" dirty="0">
                <a:solidFill>
                  <a:srgbClr val="16C06C"/>
                </a:solidFill>
                <a:latin typeface="Consolas" panose="020B0609020204030204" pitchFamily="49" charset="0"/>
              </a:rPr>
              <a:t> </a:t>
            </a:r>
            <a:r>
              <a:rPr lang="en-US" sz="1600" dirty="0">
                <a:solidFill>
                  <a:srgbClr val="767676"/>
                </a:solidFill>
                <a:latin typeface="Consolas" panose="020B0609020204030204" pitchFamily="49" charset="0"/>
              </a:rPr>
              <a:t>=</a:t>
            </a:r>
            <a:r>
              <a:rPr lang="en-US" sz="1600" dirty="0">
                <a:solidFill>
                  <a:srgbClr val="3A96DD"/>
                </a:solidFill>
                <a:latin typeface="Consolas" panose="020B0609020204030204" pitchFamily="49" charset="0"/>
              </a:rPr>
              <a:t> </a:t>
            </a:r>
            <a:r>
              <a:rPr lang="en-US" sz="1600" dirty="0">
                <a:solidFill>
                  <a:srgbClr val="F9F1A5"/>
                </a:solidFill>
                <a:latin typeface="Consolas" panose="020B0609020204030204" pitchFamily="49" charset="0"/>
              </a:rPr>
              <a:t>New-Object</a:t>
            </a:r>
            <a:r>
              <a:rPr lang="en-US" sz="1600" dirty="0">
                <a:solidFill>
                  <a:srgbClr val="3A96DD"/>
                </a:solidFill>
                <a:latin typeface="Consolas" panose="020B0609020204030204" pitchFamily="49" charset="0"/>
              </a:rPr>
              <a:t> </a:t>
            </a:r>
            <a:r>
              <a:rPr lang="en-US" sz="1600" dirty="0">
                <a:solidFill>
                  <a:srgbClr val="767676"/>
                </a:solidFill>
                <a:latin typeface="Consolas" panose="020B0609020204030204" pitchFamily="49" charset="0"/>
              </a:rPr>
              <a:t>–TypeName </a:t>
            </a:r>
            <a:r>
              <a:rPr lang="en-US" sz="1600" dirty="0" err="1">
                <a:solidFill>
                  <a:srgbClr val="CCCCCC"/>
                </a:solidFill>
                <a:latin typeface="Consolas" panose="020B0609020204030204" pitchFamily="49" charset="0"/>
              </a:rPr>
              <a:t>Microsoft.Open.AzureAD.Model.PasswordProfile</a:t>
            </a:r>
            <a:endParaRPr lang="en-US" sz="1600" dirty="0">
              <a:solidFill>
                <a:srgbClr val="CCCCCC"/>
              </a:solidFill>
              <a:latin typeface="Consolas" panose="020B0609020204030204" pitchFamily="49" charset="0"/>
            </a:endParaRPr>
          </a:p>
          <a:p>
            <a:r>
              <a:rPr lang="en-US" sz="1600" dirty="0">
                <a:solidFill>
                  <a:srgbClr val="C1C1C1"/>
                </a:solidFill>
                <a:latin typeface="Consolas" panose="020B0609020204030204" pitchFamily="49" charset="0"/>
              </a:rPr>
              <a:t>C:&gt; </a:t>
            </a:r>
            <a:r>
              <a:rPr lang="en-US" sz="1600" dirty="0">
                <a:solidFill>
                  <a:srgbClr val="16C06C"/>
                </a:solidFill>
                <a:latin typeface="Consolas" panose="020B0609020204030204" pitchFamily="49" charset="0"/>
              </a:rPr>
              <a:t>$</a:t>
            </a:r>
            <a:r>
              <a:rPr lang="en-US" sz="1600" dirty="0" err="1">
                <a:solidFill>
                  <a:srgbClr val="16C06C"/>
                </a:solidFill>
                <a:latin typeface="Consolas" panose="020B0609020204030204" pitchFamily="49" charset="0"/>
              </a:rPr>
              <a:t>PasswordProfile.Password</a:t>
            </a:r>
            <a:r>
              <a:rPr lang="en-US" sz="1600" dirty="0">
                <a:solidFill>
                  <a:srgbClr val="16C06C"/>
                </a:solidFill>
                <a:latin typeface="Consolas" panose="020B0609020204030204" pitchFamily="49" charset="0"/>
              </a:rPr>
              <a:t> </a:t>
            </a:r>
            <a:r>
              <a:rPr lang="en-US" sz="1600" dirty="0">
                <a:solidFill>
                  <a:srgbClr val="767676"/>
                </a:solidFill>
                <a:latin typeface="Consolas" panose="020B0609020204030204" pitchFamily="49" charset="0"/>
              </a:rPr>
              <a:t>=</a:t>
            </a:r>
            <a:r>
              <a:rPr lang="en-US" sz="1600" dirty="0">
                <a:solidFill>
                  <a:srgbClr val="3A96DD"/>
                </a:solidFill>
                <a:latin typeface="Consolas" panose="020B0609020204030204" pitchFamily="49" charset="0"/>
              </a:rPr>
              <a:t> "HappyPwd123$$$"</a:t>
            </a:r>
          </a:p>
          <a:p>
            <a:endParaRPr lang="en-US" sz="1600" dirty="0">
              <a:solidFill>
                <a:schemeClr val="bg1"/>
              </a:solidFill>
              <a:latin typeface="Consolas" panose="020B0609020204030204" pitchFamily="49" charset="0"/>
            </a:endParaRPr>
          </a:p>
          <a:p>
            <a:r>
              <a:rPr lang="en-US" sz="1600" dirty="0">
                <a:solidFill>
                  <a:srgbClr val="C1C1C1"/>
                </a:solidFill>
                <a:latin typeface="Consolas" panose="020B0609020204030204" pitchFamily="49" charset="0"/>
              </a:rPr>
              <a:t>C:&gt; </a:t>
            </a:r>
            <a:r>
              <a:rPr lang="en-US" sz="1600" dirty="0">
                <a:solidFill>
                  <a:srgbClr val="16C06C"/>
                </a:solidFill>
                <a:latin typeface="Consolas" panose="020B0609020204030204" pitchFamily="49" charset="0"/>
              </a:rPr>
              <a:t>$UPN </a:t>
            </a:r>
            <a:r>
              <a:rPr lang="en-US" sz="1600" dirty="0">
                <a:solidFill>
                  <a:srgbClr val="767676"/>
                </a:solidFill>
                <a:latin typeface="Consolas" panose="020B0609020204030204" pitchFamily="49" charset="0"/>
              </a:rPr>
              <a:t>=</a:t>
            </a:r>
            <a:r>
              <a:rPr lang="en-US" sz="1600" dirty="0">
                <a:solidFill>
                  <a:srgbClr val="3A96DD"/>
                </a:solidFill>
                <a:latin typeface="Consolas" panose="020B0609020204030204" pitchFamily="49" charset="0"/>
              </a:rPr>
              <a:t>'CAP-Kitchen1@contoso.com'</a:t>
            </a:r>
          </a:p>
          <a:p>
            <a:r>
              <a:rPr lang="en-US" sz="1600" dirty="0">
                <a:solidFill>
                  <a:srgbClr val="C1C1C1"/>
                </a:solidFill>
                <a:latin typeface="Consolas" panose="020B0609020204030204" pitchFamily="49" charset="0"/>
              </a:rPr>
              <a:t>C:&gt; </a:t>
            </a:r>
            <a:r>
              <a:rPr lang="en-US" sz="1600" dirty="0">
                <a:solidFill>
                  <a:srgbClr val="16C06C"/>
                </a:solidFill>
                <a:latin typeface="Consolas" panose="020B0609020204030204" pitchFamily="49" charset="0"/>
              </a:rPr>
              <a:t>$DisplayName </a:t>
            </a:r>
            <a:r>
              <a:rPr lang="en-US" sz="1600" dirty="0">
                <a:solidFill>
                  <a:srgbClr val="767676"/>
                </a:solidFill>
                <a:latin typeface="Consolas" panose="020B0609020204030204" pitchFamily="49" charset="0"/>
              </a:rPr>
              <a:t>=</a:t>
            </a:r>
            <a:r>
              <a:rPr lang="en-US" sz="1600" dirty="0">
                <a:solidFill>
                  <a:srgbClr val="3A96DD"/>
                </a:solidFill>
                <a:latin typeface="Consolas" panose="020B0609020204030204" pitchFamily="49" charset="0"/>
              </a:rPr>
              <a:t>'Kitchen 1 Common Area Phone’</a:t>
            </a:r>
          </a:p>
          <a:p>
            <a:r>
              <a:rPr lang="en-US" sz="1600" dirty="0">
                <a:solidFill>
                  <a:srgbClr val="C1C1C1"/>
                </a:solidFill>
                <a:latin typeface="Consolas" panose="020B0609020204030204" pitchFamily="49" charset="0"/>
              </a:rPr>
              <a:t>C:&gt; </a:t>
            </a:r>
            <a:r>
              <a:rPr lang="en-US" sz="1600" dirty="0">
                <a:solidFill>
                  <a:srgbClr val="16C06C"/>
                </a:solidFill>
                <a:latin typeface="Consolas" panose="020B0609020204030204" pitchFamily="49" charset="0"/>
              </a:rPr>
              <a:t>$</a:t>
            </a:r>
            <a:r>
              <a:rPr lang="en-US" sz="1600" dirty="0" err="1">
                <a:solidFill>
                  <a:srgbClr val="16C06C"/>
                </a:solidFill>
                <a:latin typeface="Consolas" panose="020B0609020204030204" pitchFamily="49" charset="0"/>
              </a:rPr>
              <a:t>GivenName</a:t>
            </a:r>
            <a:r>
              <a:rPr lang="en-US" sz="1600" dirty="0">
                <a:solidFill>
                  <a:srgbClr val="16C06C"/>
                </a:solidFill>
                <a:latin typeface="Consolas" panose="020B0609020204030204" pitchFamily="49" charset="0"/>
              </a:rPr>
              <a:t> </a:t>
            </a:r>
            <a:r>
              <a:rPr lang="en-US" sz="1600" dirty="0">
                <a:solidFill>
                  <a:srgbClr val="767676"/>
                </a:solidFill>
                <a:latin typeface="Consolas" panose="020B0609020204030204" pitchFamily="49" charset="0"/>
              </a:rPr>
              <a:t>=</a:t>
            </a:r>
            <a:r>
              <a:rPr lang="en-US" sz="1600" dirty="0">
                <a:solidFill>
                  <a:srgbClr val="3A96DD"/>
                </a:solidFill>
                <a:latin typeface="Consolas" panose="020B0609020204030204" pitchFamily="49" charset="0"/>
              </a:rPr>
              <a:t>'Kitchen 1’</a:t>
            </a:r>
          </a:p>
          <a:p>
            <a:r>
              <a:rPr lang="en-US" sz="1600" dirty="0">
                <a:solidFill>
                  <a:srgbClr val="C1C1C1"/>
                </a:solidFill>
                <a:latin typeface="Consolas" panose="020B0609020204030204" pitchFamily="49" charset="0"/>
              </a:rPr>
              <a:t>C:&gt; </a:t>
            </a:r>
            <a:r>
              <a:rPr lang="en-US" sz="1600" dirty="0">
                <a:solidFill>
                  <a:srgbClr val="16C06C"/>
                </a:solidFill>
                <a:latin typeface="Consolas" panose="020B0609020204030204" pitchFamily="49" charset="0"/>
              </a:rPr>
              <a:t>$Surname </a:t>
            </a:r>
            <a:r>
              <a:rPr lang="en-US" sz="1600" dirty="0">
                <a:solidFill>
                  <a:srgbClr val="767676"/>
                </a:solidFill>
                <a:latin typeface="Consolas" panose="020B0609020204030204" pitchFamily="49" charset="0"/>
              </a:rPr>
              <a:t>=</a:t>
            </a:r>
            <a:r>
              <a:rPr lang="en-US" sz="1600" dirty="0">
                <a:solidFill>
                  <a:srgbClr val="3A96DD"/>
                </a:solidFill>
                <a:latin typeface="Consolas" panose="020B0609020204030204" pitchFamily="49" charset="0"/>
              </a:rPr>
              <a:t>'Common Area Phone’</a:t>
            </a:r>
          </a:p>
          <a:p>
            <a:r>
              <a:rPr lang="en-US" sz="1600" dirty="0">
                <a:solidFill>
                  <a:srgbClr val="C1C1C1"/>
                </a:solidFill>
                <a:latin typeface="Consolas" panose="020B0609020204030204" pitchFamily="49" charset="0"/>
              </a:rPr>
              <a:t>C:&gt; </a:t>
            </a:r>
            <a:r>
              <a:rPr lang="en-US" sz="1600" dirty="0">
                <a:solidFill>
                  <a:srgbClr val="16C06C"/>
                </a:solidFill>
                <a:latin typeface="Consolas" panose="020B0609020204030204" pitchFamily="49" charset="0"/>
              </a:rPr>
              <a:t>$</a:t>
            </a:r>
            <a:r>
              <a:rPr lang="en-US" sz="1600" dirty="0" err="1">
                <a:solidFill>
                  <a:srgbClr val="16C06C"/>
                </a:solidFill>
                <a:latin typeface="Consolas" panose="020B0609020204030204" pitchFamily="49" charset="0"/>
              </a:rPr>
              <a:t>Mailnickname</a:t>
            </a:r>
            <a:r>
              <a:rPr lang="en-US" sz="1600" dirty="0">
                <a:solidFill>
                  <a:srgbClr val="16C06C"/>
                </a:solidFill>
                <a:latin typeface="Consolas" panose="020B0609020204030204" pitchFamily="49" charset="0"/>
              </a:rPr>
              <a:t> </a:t>
            </a:r>
            <a:r>
              <a:rPr lang="en-US" sz="1600" dirty="0">
                <a:solidFill>
                  <a:srgbClr val="767676"/>
                </a:solidFill>
                <a:latin typeface="Consolas" panose="020B0609020204030204" pitchFamily="49" charset="0"/>
              </a:rPr>
              <a:t>=</a:t>
            </a:r>
            <a:r>
              <a:rPr lang="en-US" sz="1600" dirty="0">
                <a:solidFill>
                  <a:srgbClr val="3A96DD"/>
                </a:solidFill>
                <a:latin typeface="Consolas" panose="020B0609020204030204" pitchFamily="49" charset="0"/>
              </a:rPr>
              <a:t>'CAP-Kitchen1’</a:t>
            </a:r>
          </a:p>
          <a:p>
            <a:r>
              <a:rPr lang="en-US" sz="1600" dirty="0">
                <a:solidFill>
                  <a:srgbClr val="C1C1C1"/>
                </a:solidFill>
                <a:latin typeface="Consolas" panose="020B0609020204030204" pitchFamily="49" charset="0"/>
              </a:rPr>
              <a:t>C:&gt; </a:t>
            </a:r>
            <a:r>
              <a:rPr lang="en-US" sz="1600" dirty="0">
                <a:solidFill>
                  <a:srgbClr val="16C06C"/>
                </a:solidFill>
                <a:latin typeface="Consolas" panose="020B0609020204030204" pitchFamily="49" charset="0"/>
              </a:rPr>
              <a:t>$</a:t>
            </a:r>
            <a:r>
              <a:rPr lang="en-US" sz="1600" dirty="0" err="1">
                <a:solidFill>
                  <a:srgbClr val="16C06C"/>
                </a:solidFill>
                <a:latin typeface="Consolas" panose="020B0609020204030204" pitchFamily="49" charset="0"/>
              </a:rPr>
              <a:t>UsageLocation</a:t>
            </a:r>
            <a:r>
              <a:rPr lang="en-US" sz="1600" dirty="0">
                <a:solidFill>
                  <a:srgbClr val="16C06C"/>
                </a:solidFill>
                <a:latin typeface="Consolas" panose="020B0609020204030204" pitchFamily="49" charset="0"/>
              </a:rPr>
              <a:t> </a:t>
            </a:r>
            <a:r>
              <a:rPr lang="en-US" sz="1600" dirty="0">
                <a:solidFill>
                  <a:srgbClr val="767676"/>
                </a:solidFill>
                <a:latin typeface="Consolas" panose="020B0609020204030204" pitchFamily="49" charset="0"/>
              </a:rPr>
              <a:t>=</a:t>
            </a:r>
            <a:r>
              <a:rPr lang="en-US" sz="1600" dirty="0">
                <a:solidFill>
                  <a:srgbClr val="3A96DD"/>
                </a:solidFill>
                <a:latin typeface="Consolas" panose="020B0609020204030204" pitchFamily="49" charset="0"/>
              </a:rPr>
              <a:t> 'US'</a:t>
            </a:r>
          </a:p>
          <a:p>
            <a:endParaRPr lang="en-US" sz="1600" dirty="0">
              <a:solidFill>
                <a:srgbClr val="3A96DD"/>
              </a:solidFill>
              <a:latin typeface="Consolas" panose="020B0609020204030204" pitchFamily="49" charset="0"/>
            </a:endParaRPr>
          </a:p>
          <a:p>
            <a:r>
              <a:rPr lang="en-US" sz="1600" dirty="0">
                <a:solidFill>
                  <a:srgbClr val="C1C1C1"/>
                </a:solidFill>
                <a:latin typeface="Consolas" panose="020B0609020204030204" pitchFamily="49" charset="0"/>
              </a:rPr>
              <a:t>C:&gt; </a:t>
            </a:r>
            <a:r>
              <a:rPr lang="en-US" sz="1600" dirty="0">
                <a:solidFill>
                  <a:srgbClr val="F9F1A5"/>
                </a:solidFill>
                <a:latin typeface="Consolas" panose="020B0609020204030204" pitchFamily="49" charset="0"/>
              </a:rPr>
              <a:t>New-</a:t>
            </a:r>
            <a:r>
              <a:rPr lang="en-US" sz="1600" dirty="0" err="1">
                <a:solidFill>
                  <a:srgbClr val="F9F1A5"/>
                </a:solidFill>
                <a:latin typeface="Consolas" panose="020B0609020204030204" pitchFamily="49" charset="0"/>
              </a:rPr>
              <a:t>AzureADUser</a:t>
            </a:r>
            <a:r>
              <a:rPr lang="en-US" sz="1600" dirty="0">
                <a:solidFill>
                  <a:srgbClr val="FFFF00"/>
                </a:solidFill>
                <a:latin typeface="Consolas" panose="020B0609020204030204" pitchFamily="49" charset="0"/>
              </a:rPr>
              <a:t> </a:t>
            </a:r>
            <a:r>
              <a:rPr lang="en-US" sz="1600" dirty="0">
                <a:solidFill>
                  <a:srgbClr val="767676"/>
                </a:solidFill>
                <a:latin typeface="Consolas" panose="020B0609020204030204" pitchFamily="49" charset="0"/>
              </a:rPr>
              <a:t>-DisplayName </a:t>
            </a:r>
            <a:r>
              <a:rPr lang="en-US" sz="1600" dirty="0">
                <a:solidFill>
                  <a:srgbClr val="16C06C"/>
                </a:solidFill>
                <a:latin typeface="Consolas" panose="020B0609020204030204" pitchFamily="49" charset="0"/>
              </a:rPr>
              <a:t>$DisplayName </a:t>
            </a:r>
            <a:r>
              <a:rPr lang="en-US" sz="1600" dirty="0">
                <a:solidFill>
                  <a:srgbClr val="767676"/>
                </a:solidFill>
                <a:latin typeface="Consolas" panose="020B0609020204030204" pitchFamily="49" charset="0"/>
              </a:rPr>
              <a:t>-Surname </a:t>
            </a:r>
            <a:r>
              <a:rPr lang="en-US" sz="1600" dirty="0">
                <a:solidFill>
                  <a:srgbClr val="16C06C"/>
                </a:solidFill>
                <a:latin typeface="Consolas" panose="020B0609020204030204" pitchFamily="49" charset="0"/>
              </a:rPr>
              <a:t>$Surname </a:t>
            </a:r>
            <a:r>
              <a:rPr lang="en-US" sz="1600" dirty="0">
                <a:solidFill>
                  <a:srgbClr val="767676"/>
                </a:solidFill>
                <a:latin typeface="Consolas" panose="020B0609020204030204" pitchFamily="49" charset="0"/>
              </a:rPr>
              <a:t>–</a:t>
            </a:r>
            <a:r>
              <a:rPr lang="en-US" sz="1600" dirty="0" err="1">
                <a:solidFill>
                  <a:srgbClr val="767676"/>
                </a:solidFill>
                <a:latin typeface="Consolas" panose="020B0609020204030204" pitchFamily="49" charset="0"/>
              </a:rPr>
              <a:t>PasswordProfile</a:t>
            </a:r>
            <a:r>
              <a:rPr lang="en-US" sz="1600" dirty="0">
                <a:solidFill>
                  <a:srgbClr val="767676"/>
                </a:solidFill>
                <a:latin typeface="Consolas" panose="020B0609020204030204" pitchFamily="49" charset="0"/>
              </a:rPr>
              <a:t>  </a:t>
            </a:r>
            <a:r>
              <a:rPr lang="en-US" sz="1600" dirty="0">
                <a:solidFill>
                  <a:srgbClr val="16C06C"/>
                </a:solidFill>
                <a:latin typeface="Consolas" panose="020B0609020204030204" pitchFamily="49" charset="0"/>
              </a:rPr>
              <a:t>$</a:t>
            </a:r>
            <a:r>
              <a:rPr lang="en-US" sz="1600" dirty="0" err="1">
                <a:solidFill>
                  <a:srgbClr val="16C06C"/>
                </a:solidFill>
                <a:latin typeface="Consolas" panose="020B0609020204030204" pitchFamily="49" charset="0"/>
              </a:rPr>
              <a:t>PasswordProfile</a:t>
            </a:r>
            <a:r>
              <a:rPr lang="en-US" sz="1600" dirty="0">
                <a:solidFill>
                  <a:srgbClr val="16C06C"/>
                </a:solidFill>
                <a:latin typeface="Consolas" panose="020B0609020204030204" pitchFamily="49" charset="0"/>
              </a:rPr>
              <a:t> </a:t>
            </a:r>
            <a:r>
              <a:rPr lang="en-US" sz="1600" dirty="0">
                <a:solidFill>
                  <a:srgbClr val="767676"/>
                </a:solidFill>
                <a:latin typeface="Consolas" panose="020B0609020204030204" pitchFamily="49" charset="0"/>
              </a:rPr>
              <a:t>-</a:t>
            </a:r>
            <a:r>
              <a:rPr lang="en-US" sz="1600" dirty="0" err="1">
                <a:solidFill>
                  <a:srgbClr val="767676"/>
                </a:solidFill>
                <a:latin typeface="Consolas" panose="020B0609020204030204" pitchFamily="49" charset="0"/>
              </a:rPr>
              <a:t>UserPrincipalName</a:t>
            </a:r>
            <a:r>
              <a:rPr lang="en-US" sz="1600" dirty="0">
                <a:solidFill>
                  <a:srgbClr val="767676"/>
                </a:solidFill>
                <a:latin typeface="Consolas" panose="020B0609020204030204" pitchFamily="49" charset="0"/>
              </a:rPr>
              <a:t> </a:t>
            </a:r>
            <a:r>
              <a:rPr lang="en-US" sz="1600" dirty="0">
                <a:solidFill>
                  <a:srgbClr val="16C06C"/>
                </a:solidFill>
                <a:latin typeface="Consolas" panose="020B0609020204030204" pitchFamily="49" charset="0"/>
              </a:rPr>
              <a:t>$UPN </a:t>
            </a:r>
            <a:r>
              <a:rPr lang="en-US" sz="1600" dirty="0">
                <a:solidFill>
                  <a:srgbClr val="767676"/>
                </a:solidFill>
                <a:latin typeface="Consolas" panose="020B0609020204030204" pitchFamily="49" charset="0"/>
              </a:rPr>
              <a:t>-</a:t>
            </a:r>
            <a:r>
              <a:rPr lang="en-US" sz="1600" dirty="0" err="1">
                <a:solidFill>
                  <a:srgbClr val="767676"/>
                </a:solidFill>
                <a:latin typeface="Consolas" panose="020B0609020204030204" pitchFamily="49" charset="0"/>
              </a:rPr>
              <a:t>AccountEnabled</a:t>
            </a:r>
            <a:r>
              <a:rPr lang="en-US" sz="1600" dirty="0">
                <a:solidFill>
                  <a:srgbClr val="767676"/>
                </a:solidFill>
                <a:latin typeface="Consolas" panose="020B0609020204030204" pitchFamily="49" charset="0"/>
              </a:rPr>
              <a:t> </a:t>
            </a:r>
            <a:r>
              <a:rPr lang="en-US" sz="1600" dirty="0">
                <a:solidFill>
                  <a:srgbClr val="16C06C"/>
                </a:solidFill>
                <a:latin typeface="Consolas" panose="020B0609020204030204" pitchFamily="49" charset="0"/>
              </a:rPr>
              <a:t>$true </a:t>
            </a:r>
            <a:r>
              <a:rPr lang="en-US" sz="1600" dirty="0">
                <a:solidFill>
                  <a:srgbClr val="767676"/>
                </a:solidFill>
                <a:latin typeface="Consolas" panose="020B0609020204030204" pitchFamily="49" charset="0"/>
              </a:rPr>
              <a:t>-</a:t>
            </a:r>
            <a:r>
              <a:rPr lang="en-US" sz="1600" dirty="0" err="1">
                <a:solidFill>
                  <a:srgbClr val="767676"/>
                </a:solidFill>
                <a:latin typeface="Consolas" panose="020B0609020204030204" pitchFamily="49" charset="0"/>
              </a:rPr>
              <a:t>mailnickname</a:t>
            </a:r>
            <a:r>
              <a:rPr lang="en-US" sz="1600" dirty="0">
                <a:solidFill>
                  <a:srgbClr val="767676"/>
                </a:solidFill>
                <a:latin typeface="Consolas" panose="020B0609020204030204" pitchFamily="49" charset="0"/>
              </a:rPr>
              <a:t> </a:t>
            </a:r>
            <a:r>
              <a:rPr lang="en-US" sz="1600" dirty="0">
                <a:solidFill>
                  <a:srgbClr val="16C06C"/>
                </a:solidFill>
                <a:latin typeface="Consolas" panose="020B0609020204030204" pitchFamily="49" charset="0"/>
              </a:rPr>
              <a:t>$</a:t>
            </a:r>
            <a:r>
              <a:rPr lang="en-US" sz="1600" dirty="0" err="1">
                <a:solidFill>
                  <a:srgbClr val="16C06C"/>
                </a:solidFill>
                <a:latin typeface="Consolas" panose="020B0609020204030204" pitchFamily="49" charset="0"/>
              </a:rPr>
              <a:t>MailNickname</a:t>
            </a:r>
            <a:endParaRPr lang="en-US" sz="1600" dirty="0">
              <a:solidFill>
                <a:srgbClr val="16C06C"/>
              </a:solidFill>
              <a:latin typeface="Consolas" panose="020B0609020204030204" pitchFamily="49" charset="0"/>
            </a:endParaRPr>
          </a:p>
          <a:p>
            <a:endParaRPr lang="en-US" sz="1600" dirty="0">
              <a:solidFill>
                <a:srgbClr val="3A96DD"/>
              </a:solidFill>
              <a:latin typeface="Consolas" panose="020B0609020204030204" pitchFamily="49" charset="0"/>
            </a:endParaRPr>
          </a:p>
        </p:txBody>
      </p:sp>
      <p:grpSp>
        <p:nvGrpSpPr>
          <p:cNvPr id="126" name="Group 125">
            <a:extLst>
              <a:ext uri="{FF2B5EF4-FFF2-40B4-BE49-F238E27FC236}">
                <a16:creationId xmlns:a16="http://schemas.microsoft.com/office/drawing/2014/main" id="{E9F1D9D7-E33A-2C2B-B56E-DC3BB8FAC5B4}"/>
              </a:ext>
              <a:ext uri="{C183D7F6-B498-43B3-948B-1728B52AA6E4}">
                <adec:decorative xmlns:adec="http://schemas.microsoft.com/office/drawing/2017/decorative" val="1"/>
              </a:ext>
            </a:extLst>
          </p:cNvPr>
          <p:cNvGrpSpPr/>
          <p:nvPr/>
        </p:nvGrpSpPr>
        <p:grpSpPr>
          <a:xfrm>
            <a:off x="9569648" y="257176"/>
            <a:ext cx="2368126" cy="482037"/>
            <a:chOff x="9569648" y="257176"/>
            <a:chExt cx="2368126" cy="482037"/>
          </a:xfrm>
        </p:grpSpPr>
        <p:grpSp>
          <p:nvGrpSpPr>
            <p:cNvPr id="127" name="Group 126">
              <a:extLst>
                <a:ext uri="{FF2B5EF4-FFF2-40B4-BE49-F238E27FC236}">
                  <a16:creationId xmlns:a16="http://schemas.microsoft.com/office/drawing/2014/main" id="{D4F06D79-6959-E230-89C5-646D459A50AA}"/>
                </a:ext>
              </a:extLst>
            </p:cNvPr>
            <p:cNvGrpSpPr/>
            <p:nvPr/>
          </p:nvGrpSpPr>
          <p:grpSpPr>
            <a:xfrm>
              <a:off x="9569648" y="257176"/>
              <a:ext cx="482039" cy="482037"/>
              <a:chOff x="2643786" y="1841370"/>
              <a:chExt cx="842422" cy="842418"/>
            </a:xfrm>
          </p:grpSpPr>
          <p:sp>
            <p:nvSpPr>
              <p:cNvPr id="148" name="Oval 147">
                <a:extLst>
                  <a:ext uri="{FF2B5EF4-FFF2-40B4-BE49-F238E27FC236}">
                    <a16:creationId xmlns:a16="http://schemas.microsoft.com/office/drawing/2014/main" id="{89FC9B93-A77C-29A9-9C3F-3B8906E1EFED}"/>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9" name="Group 148">
                <a:extLst>
                  <a:ext uri="{FF2B5EF4-FFF2-40B4-BE49-F238E27FC236}">
                    <a16:creationId xmlns:a16="http://schemas.microsoft.com/office/drawing/2014/main" id="{B65A61C2-A8E8-65C4-8BF8-DBD656CE03F4}"/>
                  </a:ext>
                </a:extLst>
              </p:cNvPr>
              <p:cNvGrpSpPr/>
              <p:nvPr/>
            </p:nvGrpSpPr>
            <p:grpSpPr>
              <a:xfrm>
                <a:off x="2835015" y="2020694"/>
                <a:ext cx="459964" cy="483771"/>
                <a:chOff x="9328524" y="2214820"/>
                <a:chExt cx="459964" cy="483771"/>
              </a:xfrm>
            </p:grpSpPr>
            <p:sp>
              <p:nvSpPr>
                <p:cNvPr id="150" name="Rectangle: Rounded Corners 149">
                  <a:extLst>
                    <a:ext uri="{FF2B5EF4-FFF2-40B4-BE49-F238E27FC236}">
                      <a16:creationId xmlns:a16="http://schemas.microsoft.com/office/drawing/2014/main" id="{22FF449D-54E3-887C-C0E9-1D8D0789CE8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1" name="Rectangle: Rounded Corners 150">
                  <a:extLst>
                    <a:ext uri="{FF2B5EF4-FFF2-40B4-BE49-F238E27FC236}">
                      <a16:creationId xmlns:a16="http://schemas.microsoft.com/office/drawing/2014/main" id="{31041DE0-13BB-9E97-3A07-2ED36A249741}"/>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52" name="Group 151">
                  <a:extLst>
                    <a:ext uri="{FF2B5EF4-FFF2-40B4-BE49-F238E27FC236}">
                      <a16:creationId xmlns:a16="http://schemas.microsoft.com/office/drawing/2014/main" id="{62E35D63-A60F-1087-84D5-CDBB48203D58}"/>
                    </a:ext>
                  </a:extLst>
                </p:cNvPr>
                <p:cNvGrpSpPr/>
                <p:nvPr/>
              </p:nvGrpSpPr>
              <p:grpSpPr>
                <a:xfrm>
                  <a:off x="9549692" y="2525789"/>
                  <a:ext cx="155052" cy="148677"/>
                  <a:chOff x="4039410" y="4948360"/>
                  <a:chExt cx="155073" cy="148698"/>
                </a:xfrm>
                <a:solidFill>
                  <a:schemeClr val="bg1"/>
                </a:solidFill>
              </p:grpSpPr>
              <p:sp>
                <p:nvSpPr>
                  <p:cNvPr id="155" name="Rectangle: Rounded Corners 154">
                    <a:extLst>
                      <a:ext uri="{FF2B5EF4-FFF2-40B4-BE49-F238E27FC236}">
                        <a16:creationId xmlns:a16="http://schemas.microsoft.com/office/drawing/2014/main" id="{B16D898D-071D-F4BA-1D19-1D1A316DD39E}"/>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6" name="Rectangle: Rounded Corners 155">
                    <a:extLst>
                      <a:ext uri="{FF2B5EF4-FFF2-40B4-BE49-F238E27FC236}">
                        <a16:creationId xmlns:a16="http://schemas.microsoft.com/office/drawing/2014/main" id="{A620E724-D20A-F4F8-31FE-90CC0C3DEED3}"/>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7" name="Rectangle: Rounded Corners 156">
                    <a:extLst>
                      <a:ext uri="{FF2B5EF4-FFF2-40B4-BE49-F238E27FC236}">
                        <a16:creationId xmlns:a16="http://schemas.microsoft.com/office/drawing/2014/main" id="{25BB1382-DC72-D2F0-CB3B-15F4F6A058D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8" name="Rectangle: Rounded Corners 157">
                    <a:extLst>
                      <a:ext uri="{FF2B5EF4-FFF2-40B4-BE49-F238E27FC236}">
                        <a16:creationId xmlns:a16="http://schemas.microsoft.com/office/drawing/2014/main" id="{C5BB6500-885E-B840-531B-A11CB909A16F}"/>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9" name="Rectangle: Rounded Corners 158">
                    <a:extLst>
                      <a:ext uri="{FF2B5EF4-FFF2-40B4-BE49-F238E27FC236}">
                        <a16:creationId xmlns:a16="http://schemas.microsoft.com/office/drawing/2014/main" id="{1EBD72A2-0AE6-BFF5-7E92-502461A7A4E5}"/>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0" name="Rectangle: Rounded Corners 159">
                    <a:extLst>
                      <a:ext uri="{FF2B5EF4-FFF2-40B4-BE49-F238E27FC236}">
                        <a16:creationId xmlns:a16="http://schemas.microsoft.com/office/drawing/2014/main" id="{D77A3CD6-6A64-B967-52C6-656A3A5333FC}"/>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1" name="Rectangle: Rounded Corners 160">
                    <a:extLst>
                      <a:ext uri="{FF2B5EF4-FFF2-40B4-BE49-F238E27FC236}">
                        <a16:creationId xmlns:a16="http://schemas.microsoft.com/office/drawing/2014/main" id="{D14FD132-F6F5-53CE-A864-A2F7D8C2F407}"/>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2" name="Rectangle: Rounded Corners 161">
                    <a:extLst>
                      <a:ext uri="{FF2B5EF4-FFF2-40B4-BE49-F238E27FC236}">
                        <a16:creationId xmlns:a16="http://schemas.microsoft.com/office/drawing/2014/main" id="{F69032C6-FACF-9862-3E4B-E73FE7A1DB98}"/>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3" name="Rectangle: Rounded Corners 162">
                    <a:extLst>
                      <a:ext uri="{FF2B5EF4-FFF2-40B4-BE49-F238E27FC236}">
                        <a16:creationId xmlns:a16="http://schemas.microsoft.com/office/drawing/2014/main" id="{B84D13E6-74F6-A47E-3DC9-1088A786F58D}"/>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53" name="Rectangle: Rounded Corners 152">
                  <a:extLst>
                    <a:ext uri="{FF2B5EF4-FFF2-40B4-BE49-F238E27FC236}">
                      <a16:creationId xmlns:a16="http://schemas.microsoft.com/office/drawing/2014/main" id="{335987FB-CD0B-BCB2-8624-6005ECA80EB7}"/>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4" name="Rectangle: Rounded Corners 153">
                  <a:extLst>
                    <a:ext uri="{FF2B5EF4-FFF2-40B4-BE49-F238E27FC236}">
                      <a16:creationId xmlns:a16="http://schemas.microsoft.com/office/drawing/2014/main" id="{53D6FC5B-8E7F-D51D-CBF6-B1AEC5AF805D}"/>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28" name="Group 127">
              <a:extLst>
                <a:ext uri="{FF2B5EF4-FFF2-40B4-BE49-F238E27FC236}">
                  <a16:creationId xmlns:a16="http://schemas.microsoft.com/office/drawing/2014/main" id="{2E334CA8-71D5-FC64-528A-A0AF6B85B32F}"/>
                </a:ext>
              </a:extLst>
            </p:cNvPr>
            <p:cNvGrpSpPr/>
            <p:nvPr/>
          </p:nvGrpSpPr>
          <p:grpSpPr>
            <a:xfrm>
              <a:off x="11455735" y="257176"/>
              <a:ext cx="482039" cy="482037"/>
              <a:chOff x="5247775" y="5402947"/>
              <a:chExt cx="842422" cy="842418"/>
            </a:xfrm>
          </p:grpSpPr>
          <p:grpSp>
            <p:nvGrpSpPr>
              <p:cNvPr id="142" name="Group 141">
                <a:extLst>
                  <a:ext uri="{FF2B5EF4-FFF2-40B4-BE49-F238E27FC236}">
                    <a16:creationId xmlns:a16="http://schemas.microsoft.com/office/drawing/2014/main" id="{44F2B723-2847-ECC4-815E-63F4BD3F7FC1}"/>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44" name="Oval 143">
                  <a:extLst>
                    <a:ext uri="{FF2B5EF4-FFF2-40B4-BE49-F238E27FC236}">
                      <a16:creationId xmlns:a16="http://schemas.microsoft.com/office/drawing/2014/main" id="{D912E365-93A8-C77E-F49B-F7EF9A8BB2B1}"/>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5" name="Group 144">
                  <a:extLst>
                    <a:ext uri="{FF2B5EF4-FFF2-40B4-BE49-F238E27FC236}">
                      <a16:creationId xmlns:a16="http://schemas.microsoft.com/office/drawing/2014/main" id="{991F936F-EFD1-D4E4-C083-59BE10209304}"/>
                    </a:ext>
                  </a:extLst>
                </p:cNvPr>
                <p:cNvGrpSpPr/>
                <p:nvPr/>
              </p:nvGrpSpPr>
              <p:grpSpPr>
                <a:xfrm>
                  <a:off x="6837029" y="5667525"/>
                  <a:ext cx="516256" cy="374663"/>
                  <a:chOff x="9721214" y="3600212"/>
                  <a:chExt cx="516256" cy="374663"/>
                </a:xfrm>
              </p:grpSpPr>
              <p:sp>
                <p:nvSpPr>
                  <p:cNvPr id="146" name="Rectangle: Rounded Corners 145">
                    <a:extLst>
                      <a:ext uri="{FF2B5EF4-FFF2-40B4-BE49-F238E27FC236}">
                        <a16:creationId xmlns:a16="http://schemas.microsoft.com/office/drawing/2014/main" id="{0F83A922-7293-AD43-8EEC-753A9BA99F8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47" name="Rectangle 146">
                    <a:extLst>
                      <a:ext uri="{FF2B5EF4-FFF2-40B4-BE49-F238E27FC236}">
                        <a16:creationId xmlns:a16="http://schemas.microsoft.com/office/drawing/2014/main" id="{1B509186-2F3D-D207-ACD8-D3A4DFBF2A33}"/>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43" name="Oval 142">
                <a:extLst>
                  <a:ext uri="{FF2B5EF4-FFF2-40B4-BE49-F238E27FC236}">
                    <a16:creationId xmlns:a16="http://schemas.microsoft.com/office/drawing/2014/main" id="{21ABDE35-92A4-A9E4-9763-C1562C4DF9BE}"/>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29" name="Group 128">
              <a:extLst>
                <a:ext uri="{FF2B5EF4-FFF2-40B4-BE49-F238E27FC236}">
                  <a16:creationId xmlns:a16="http://schemas.microsoft.com/office/drawing/2014/main" id="{829A1918-4B6F-E05B-9A72-52CCAFE2D60B}"/>
                </a:ext>
              </a:extLst>
            </p:cNvPr>
            <p:cNvGrpSpPr/>
            <p:nvPr/>
          </p:nvGrpSpPr>
          <p:grpSpPr>
            <a:xfrm>
              <a:off x="10827164" y="257363"/>
              <a:ext cx="481665" cy="481663"/>
              <a:chOff x="5247775" y="4215754"/>
              <a:chExt cx="842422" cy="842418"/>
            </a:xfrm>
          </p:grpSpPr>
          <p:sp>
            <p:nvSpPr>
              <p:cNvPr id="137" name="Oval 136">
                <a:extLst>
                  <a:ext uri="{FF2B5EF4-FFF2-40B4-BE49-F238E27FC236}">
                    <a16:creationId xmlns:a16="http://schemas.microsoft.com/office/drawing/2014/main" id="{5B725F34-387D-015B-00F8-24F33981B566}"/>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8" name="Group 137">
                <a:extLst>
                  <a:ext uri="{FF2B5EF4-FFF2-40B4-BE49-F238E27FC236}">
                    <a16:creationId xmlns:a16="http://schemas.microsoft.com/office/drawing/2014/main" id="{6865A1C8-153A-7564-3C60-97212BC8B58B}"/>
                  </a:ext>
                </a:extLst>
              </p:cNvPr>
              <p:cNvGrpSpPr/>
              <p:nvPr/>
            </p:nvGrpSpPr>
            <p:grpSpPr>
              <a:xfrm>
                <a:off x="5329023" y="4518060"/>
                <a:ext cx="679926" cy="237806"/>
                <a:chOff x="2739549" y="4545762"/>
                <a:chExt cx="679926" cy="237806"/>
              </a:xfrm>
            </p:grpSpPr>
            <p:sp>
              <p:nvSpPr>
                <p:cNvPr id="140" name="Rectangle 5">
                  <a:extLst>
                    <a:ext uri="{FF2B5EF4-FFF2-40B4-BE49-F238E27FC236}">
                      <a16:creationId xmlns:a16="http://schemas.microsoft.com/office/drawing/2014/main" id="{7A04BDDD-D6AF-A6E4-0525-3757B2B99A08}"/>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41" name="Oval 140">
                  <a:extLst>
                    <a:ext uri="{FF2B5EF4-FFF2-40B4-BE49-F238E27FC236}">
                      <a16:creationId xmlns:a16="http://schemas.microsoft.com/office/drawing/2014/main" id="{A202048A-480A-F5EF-ABAA-C1D9B916FA02}"/>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39" name="Oval 138">
                <a:extLst>
                  <a:ext uri="{FF2B5EF4-FFF2-40B4-BE49-F238E27FC236}">
                    <a16:creationId xmlns:a16="http://schemas.microsoft.com/office/drawing/2014/main" id="{FFD10968-87CF-76C6-0BAC-18054859533A}"/>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30" name="Group 129">
              <a:extLst>
                <a:ext uri="{FF2B5EF4-FFF2-40B4-BE49-F238E27FC236}">
                  <a16:creationId xmlns:a16="http://schemas.microsoft.com/office/drawing/2014/main" id="{92B74EAB-5105-F5B7-0C0A-CBCB160AEA4B}"/>
                </a:ext>
              </a:extLst>
            </p:cNvPr>
            <p:cNvGrpSpPr/>
            <p:nvPr/>
          </p:nvGrpSpPr>
          <p:grpSpPr>
            <a:xfrm>
              <a:off x="10198593" y="257363"/>
              <a:ext cx="481665" cy="481663"/>
              <a:chOff x="5247775" y="3028562"/>
              <a:chExt cx="842422" cy="842418"/>
            </a:xfrm>
          </p:grpSpPr>
          <p:sp>
            <p:nvSpPr>
              <p:cNvPr id="131" name="Oval 130">
                <a:extLst>
                  <a:ext uri="{FF2B5EF4-FFF2-40B4-BE49-F238E27FC236}">
                    <a16:creationId xmlns:a16="http://schemas.microsoft.com/office/drawing/2014/main" id="{1D4900A6-AE64-933F-2C57-DED33B2F6B09}"/>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2" name="Group 131">
                <a:extLst>
                  <a:ext uri="{FF2B5EF4-FFF2-40B4-BE49-F238E27FC236}">
                    <a16:creationId xmlns:a16="http://schemas.microsoft.com/office/drawing/2014/main" id="{49EB7C32-7367-60F9-725B-660E21CBE7BD}"/>
                  </a:ext>
                </a:extLst>
              </p:cNvPr>
              <p:cNvGrpSpPr/>
              <p:nvPr/>
            </p:nvGrpSpPr>
            <p:grpSpPr>
              <a:xfrm>
                <a:off x="5467703" y="3137652"/>
                <a:ext cx="402567" cy="624238"/>
                <a:chOff x="2905821" y="3132001"/>
                <a:chExt cx="339644" cy="655658"/>
              </a:xfrm>
            </p:grpSpPr>
            <p:pic>
              <p:nvPicPr>
                <p:cNvPr id="134" name="Picture 133">
                  <a:extLst>
                    <a:ext uri="{FF2B5EF4-FFF2-40B4-BE49-F238E27FC236}">
                      <a16:creationId xmlns:a16="http://schemas.microsoft.com/office/drawing/2014/main" id="{11845670-BAA1-95A2-133F-406D927F6512}"/>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35" name="Rectangle 134">
                  <a:extLst>
                    <a:ext uri="{FF2B5EF4-FFF2-40B4-BE49-F238E27FC236}">
                      <a16:creationId xmlns:a16="http://schemas.microsoft.com/office/drawing/2014/main" id="{B519BB58-EB93-F590-CEFA-D4D35EBD3A64}"/>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6" name="Oval 135">
                  <a:extLst>
                    <a:ext uri="{FF2B5EF4-FFF2-40B4-BE49-F238E27FC236}">
                      <a16:creationId xmlns:a16="http://schemas.microsoft.com/office/drawing/2014/main" id="{174F6C9D-CB43-7CFC-98A0-7E4AAF3B4F4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33" name="Oval 132">
                <a:extLst>
                  <a:ext uri="{FF2B5EF4-FFF2-40B4-BE49-F238E27FC236}">
                    <a16:creationId xmlns:a16="http://schemas.microsoft.com/office/drawing/2014/main" id="{A131E2E1-2AFC-6DEC-26F4-2BD80BD6AAD9}"/>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21302121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iterate type="lt">
                                    <p:tmAbs val="20"/>
                                  </p:iterate>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par>
                          <p:cTn id="7" fill="hold">
                            <p:stCondLst>
                              <p:cond delay="341"/>
                            </p:stCondLst>
                            <p:childTnLst>
                              <p:par>
                                <p:cTn id="8" presetID="1" presetClass="entr" presetSubtype="0" fill="hold" nodeType="afterEffect">
                                  <p:stCondLst>
                                    <p:cond delay="0"/>
                                  </p:stCondLst>
                                  <p:iterate type="lt">
                                    <p:tmAbs val="20"/>
                                  </p:iterate>
                                  <p:childTnLst>
                                    <p:set>
                                      <p:cBhvr>
                                        <p:cTn id="9" dur="1" fill="hold">
                                          <p:stCondLst>
                                            <p:cond delay="0"/>
                                          </p:stCondLst>
                                        </p:cTn>
                                        <p:tgtEl>
                                          <p:spTgt spid="6">
                                            <p:txEl>
                                              <p:pRg st="1" end="1"/>
                                            </p:txEl>
                                          </p:spTgt>
                                        </p:tgtEl>
                                        <p:attrNameLst>
                                          <p:attrName>style.visibility</p:attrName>
                                        </p:attrNameLst>
                                      </p:cBhvr>
                                      <p:to>
                                        <p:strVal val="visible"/>
                                      </p:to>
                                    </p:set>
                                  </p:childTnLst>
                                </p:cTn>
                              </p:par>
                            </p:childTnLst>
                          </p:cTn>
                        </p:par>
                        <p:par>
                          <p:cTn id="10" fill="hold">
                            <p:stCondLst>
                              <p:cond delay="1982"/>
                            </p:stCondLst>
                            <p:childTnLst>
                              <p:par>
                                <p:cTn id="11" presetID="1" presetClass="entr" presetSubtype="0" fill="hold" nodeType="afterEffect">
                                  <p:stCondLst>
                                    <p:cond delay="0"/>
                                  </p:stCondLst>
                                  <p:iterate type="lt">
                                    <p:tmAbs val="20"/>
                                  </p:iterate>
                                  <p:childTnLst>
                                    <p:set>
                                      <p:cBhvr>
                                        <p:cTn id="12" dur="1" fill="hold">
                                          <p:stCondLst>
                                            <p:cond delay="0"/>
                                          </p:stCondLst>
                                        </p:cTn>
                                        <p:tgtEl>
                                          <p:spTgt spid="6">
                                            <p:txEl>
                                              <p:pRg st="2" end="2"/>
                                            </p:txEl>
                                          </p:spTgt>
                                        </p:tgtEl>
                                        <p:attrNameLst>
                                          <p:attrName>style.visibility</p:attrName>
                                        </p:attrNameLst>
                                      </p:cBhvr>
                                      <p:to>
                                        <p:strVal val="visible"/>
                                      </p:to>
                                    </p:set>
                                  </p:childTnLst>
                                </p:cTn>
                              </p:par>
                            </p:childTnLst>
                          </p:cTn>
                        </p:par>
                        <p:par>
                          <p:cTn id="13" fill="hold">
                            <p:stCondLst>
                              <p:cond delay="2863"/>
                            </p:stCondLst>
                            <p:childTnLst>
                              <p:par>
                                <p:cTn id="14" presetID="1" presetClass="entr" presetSubtype="0" fill="hold" nodeType="afterEffect">
                                  <p:stCondLst>
                                    <p:cond delay="0"/>
                                  </p:stCondLst>
                                  <p:iterate type="lt">
                                    <p:tmAbs val="20"/>
                                  </p:iterate>
                                  <p:childTnLst>
                                    <p:set>
                                      <p:cBhvr>
                                        <p:cTn id="15" dur="1" fill="hold">
                                          <p:stCondLst>
                                            <p:cond delay="0"/>
                                          </p:stCondLst>
                                        </p:cTn>
                                        <p:tgtEl>
                                          <p:spTgt spid="6">
                                            <p:txEl>
                                              <p:pRg st="4" end="4"/>
                                            </p:txEl>
                                          </p:spTgt>
                                        </p:tgtEl>
                                        <p:attrNameLst>
                                          <p:attrName>style.visibility</p:attrName>
                                        </p:attrNameLst>
                                      </p:cBhvr>
                                      <p:to>
                                        <p:strVal val="visible"/>
                                      </p:to>
                                    </p:set>
                                  </p:childTnLst>
                                </p:cTn>
                              </p:par>
                            </p:childTnLst>
                          </p:cTn>
                        </p:par>
                        <p:par>
                          <p:cTn id="16" fill="hold">
                            <p:stCondLst>
                              <p:cond delay="3524"/>
                            </p:stCondLst>
                            <p:childTnLst>
                              <p:par>
                                <p:cTn id="17" presetID="1" presetClass="entr" presetSubtype="0" fill="hold" nodeType="afterEffect">
                                  <p:stCondLst>
                                    <p:cond delay="0"/>
                                  </p:stCondLst>
                                  <p:iterate type="lt">
                                    <p:tmAbs val="20"/>
                                  </p:iterate>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par>
                          <p:cTn id="19" fill="hold">
                            <p:stCondLst>
                              <p:cond delay="4325"/>
                            </p:stCondLst>
                            <p:childTnLst>
                              <p:par>
                                <p:cTn id="20" presetID="1" presetClass="entr" presetSubtype="0" fill="hold" nodeType="afterEffect">
                                  <p:stCondLst>
                                    <p:cond delay="0"/>
                                  </p:stCondLst>
                                  <p:iterate type="lt">
                                    <p:tmAbs val="20"/>
                                  </p:iterate>
                                  <p:childTnLst>
                                    <p:set>
                                      <p:cBhvr>
                                        <p:cTn id="21" dur="1" fill="hold">
                                          <p:stCondLst>
                                            <p:cond delay="0"/>
                                          </p:stCondLst>
                                        </p:cTn>
                                        <p:tgtEl>
                                          <p:spTgt spid="6">
                                            <p:txEl>
                                              <p:pRg st="6" end="6"/>
                                            </p:txEl>
                                          </p:spTgt>
                                        </p:tgtEl>
                                        <p:attrNameLst>
                                          <p:attrName>style.visibility</p:attrName>
                                        </p:attrNameLst>
                                      </p:cBhvr>
                                      <p:to>
                                        <p:strVal val="visible"/>
                                      </p:to>
                                    </p:set>
                                  </p:childTnLst>
                                </p:cTn>
                              </p:par>
                            </p:childTnLst>
                          </p:cTn>
                        </p:par>
                        <p:par>
                          <p:cTn id="22" fill="hold">
                            <p:stCondLst>
                              <p:cond delay="4786"/>
                            </p:stCondLst>
                            <p:childTnLst>
                              <p:par>
                                <p:cTn id="23" presetID="1" presetClass="entr" presetSubtype="0" fill="hold" nodeType="afterEffect">
                                  <p:stCondLst>
                                    <p:cond delay="0"/>
                                  </p:stCondLst>
                                  <p:iterate type="lt">
                                    <p:tmAbs val="20"/>
                                  </p:iterate>
                                  <p:childTnLst>
                                    <p:set>
                                      <p:cBhvr>
                                        <p:cTn id="24" dur="1" fill="hold">
                                          <p:stCondLst>
                                            <p:cond delay="0"/>
                                          </p:stCondLst>
                                        </p:cTn>
                                        <p:tgtEl>
                                          <p:spTgt spid="6">
                                            <p:txEl>
                                              <p:pRg st="7" end="7"/>
                                            </p:txEl>
                                          </p:spTgt>
                                        </p:tgtEl>
                                        <p:attrNameLst>
                                          <p:attrName>style.visibility</p:attrName>
                                        </p:attrNameLst>
                                      </p:cBhvr>
                                      <p:to>
                                        <p:strVal val="visible"/>
                                      </p:to>
                                    </p:set>
                                  </p:childTnLst>
                                </p:cTn>
                              </p:par>
                            </p:childTnLst>
                          </p:cTn>
                        </p:par>
                        <p:par>
                          <p:cTn id="25" fill="hold">
                            <p:stCondLst>
                              <p:cond delay="5347"/>
                            </p:stCondLst>
                            <p:childTnLst>
                              <p:par>
                                <p:cTn id="26" presetID="1" presetClass="entr" presetSubtype="0" fill="hold" nodeType="afterEffect">
                                  <p:stCondLst>
                                    <p:cond delay="0"/>
                                  </p:stCondLst>
                                  <p:iterate type="lt">
                                    <p:tmAbs val="20"/>
                                  </p:iterate>
                                  <p:childTnLst>
                                    <p:set>
                                      <p:cBhvr>
                                        <p:cTn id="27" dur="1" fill="hold">
                                          <p:stCondLst>
                                            <p:cond delay="0"/>
                                          </p:stCondLst>
                                        </p:cTn>
                                        <p:tgtEl>
                                          <p:spTgt spid="6">
                                            <p:txEl>
                                              <p:pRg st="8" end="8"/>
                                            </p:txEl>
                                          </p:spTgt>
                                        </p:tgtEl>
                                        <p:attrNameLst>
                                          <p:attrName>style.visibility</p:attrName>
                                        </p:attrNameLst>
                                      </p:cBhvr>
                                      <p:to>
                                        <p:strVal val="visible"/>
                                      </p:to>
                                    </p:set>
                                  </p:childTnLst>
                                </p:cTn>
                              </p:par>
                            </p:childTnLst>
                          </p:cTn>
                        </p:par>
                        <p:par>
                          <p:cTn id="28" fill="hold">
                            <p:stCondLst>
                              <p:cond delay="5948"/>
                            </p:stCondLst>
                            <p:childTnLst>
                              <p:par>
                                <p:cTn id="29" presetID="1" presetClass="entr" presetSubtype="0" fill="hold" nodeType="afterEffect">
                                  <p:stCondLst>
                                    <p:cond delay="0"/>
                                  </p:stCondLst>
                                  <p:iterate type="lt">
                                    <p:tmAbs val="20"/>
                                  </p:iterate>
                                  <p:childTnLst>
                                    <p:set>
                                      <p:cBhvr>
                                        <p:cTn id="30" dur="1" fill="hold">
                                          <p:stCondLst>
                                            <p:cond delay="0"/>
                                          </p:stCondLst>
                                        </p:cTn>
                                        <p:tgtEl>
                                          <p:spTgt spid="6">
                                            <p:txEl>
                                              <p:pRg st="9" end="9"/>
                                            </p:txEl>
                                          </p:spTgt>
                                        </p:tgtEl>
                                        <p:attrNameLst>
                                          <p:attrName>style.visibility</p:attrName>
                                        </p:attrNameLst>
                                      </p:cBhvr>
                                      <p:to>
                                        <p:strVal val="visible"/>
                                      </p:to>
                                    </p:set>
                                  </p:childTnLst>
                                </p:cTn>
                              </p:par>
                            </p:childTnLst>
                          </p:cTn>
                        </p:par>
                        <p:par>
                          <p:cTn id="31" fill="hold">
                            <p:stCondLst>
                              <p:cond delay="6369"/>
                            </p:stCondLst>
                            <p:childTnLst>
                              <p:par>
                                <p:cTn id="32" presetID="1" presetClass="entr" presetSubtype="0" fill="hold" nodeType="afterEffect">
                                  <p:stCondLst>
                                    <p:cond delay="0"/>
                                  </p:stCondLst>
                                  <p:iterate type="lt">
                                    <p:tmAbs val="20"/>
                                  </p:iterate>
                                  <p:childTnLst>
                                    <p:set>
                                      <p:cBhvr>
                                        <p:cTn id="33" dur="1" fill="hold">
                                          <p:stCondLst>
                                            <p:cond delay="0"/>
                                          </p:stCondLst>
                                        </p:cTn>
                                        <p:tgtEl>
                                          <p:spTgt spid="6">
                                            <p:txEl>
                                              <p:pRg st="11" end="11"/>
                                            </p:txEl>
                                          </p:spTgt>
                                        </p:tgtEl>
                                        <p:attrNameLst>
                                          <p:attrName>style.visibility</p:attrName>
                                        </p:attrNameLst>
                                      </p:cBhvr>
                                      <p:to>
                                        <p:strVal val="visible"/>
                                      </p:to>
                                    </p:set>
                                  </p:childTnLst>
                                </p:cTn>
                              </p:par>
                            </p:childTnLst>
                          </p:cTn>
                        </p:par>
                        <p:par>
                          <p:cTn id="34" fill="hold">
                            <p:stCondLst>
                              <p:cond delay="9510"/>
                            </p:stCondLst>
                            <p:childTnLst>
                              <p:par>
                                <p:cTn id="35" presetID="10" presetClass="entr" presetSubtype="0" fill="hold" nodeType="afterEffect">
                                  <p:stCondLst>
                                    <p:cond delay="0"/>
                                  </p:stCondLst>
                                  <p:childTnLst>
                                    <p:set>
                                      <p:cBhvr>
                                        <p:cTn id="36" dur="1" fill="hold">
                                          <p:stCondLst>
                                            <p:cond delay="0"/>
                                          </p:stCondLst>
                                        </p:cTn>
                                        <p:tgtEl>
                                          <p:spTgt spid="126"/>
                                        </p:tgtEl>
                                        <p:attrNameLst>
                                          <p:attrName>style.visibility</p:attrName>
                                        </p:attrNameLst>
                                      </p:cBhvr>
                                      <p:to>
                                        <p:strVal val="visible"/>
                                      </p:to>
                                    </p:set>
                                    <p:animEffect transition="in" filter="fade">
                                      <p:cBhvr>
                                        <p:cTn id="37" dur="10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 name="Picture 124" descr="A computer with a blank screen">
            <a:extLst>
              <a:ext uri="{FF2B5EF4-FFF2-40B4-BE49-F238E27FC236}">
                <a16:creationId xmlns:a16="http://schemas.microsoft.com/office/drawing/2014/main" id="{44492D0C-10EF-A884-498D-9A486A3BEF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10" name="Rectangle 9">
            <a:extLst>
              <a:ext uri="{FF2B5EF4-FFF2-40B4-BE49-F238E27FC236}">
                <a16:creationId xmlns:a16="http://schemas.microsoft.com/office/drawing/2014/main" id="{0027A610-88AA-44AC-8188-B6DF2D38C163}"/>
              </a:ext>
              <a:ext uri="{C183D7F6-B498-43B3-948B-1728B52AA6E4}">
                <adec:decorative xmlns:adec="http://schemas.microsoft.com/office/drawing/2017/decorative" val="1"/>
              </a:ext>
            </a:extLst>
          </p:cNvPr>
          <p:cNvSpPr/>
          <p:nvPr/>
        </p:nvSpPr>
        <p:spPr bwMode="auto">
          <a:xfrm>
            <a:off x="2159001" y="1305147"/>
            <a:ext cx="6921500" cy="4341273"/>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 name="Title 1">
            <a:extLst>
              <a:ext uri="{FF2B5EF4-FFF2-40B4-BE49-F238E27FC236}">
                <a16:creationId xmlns:a16="http://schemas.microsoft.com/office/drawing/2014/main" id="{FB89155B-6F69-412C-BDF1-3E7001BE8EAD}"/>
              </a:ext>
            </a:extLst>
          </p:cNvPr>
          <p:cNvSpPr>
            <a:spLocks noGrp="1"/>
          </p:cNvSpPr>
          <p:nvPr>
            <p:ph type="title"/>
          </p:nvPr>
        </p:nvSpPr>
        <p:spPr/>
        <p:txBody>
          <a:bodyPr/>
          <a:lstStyle/>
          <a:p>
            <a:r>
              <a:rPr lang="en-US" dirty="0"/>
              <a:t>Disable password expiration and assign license</a:t>
            </a:r>
          </a:p>
        </p:txBody>
      </p:sp>
      <p:sp>
        <p:nvSpPr>
          <p:cNvPr id="6" name="TextBox 5">
            <a:extLst>
              <a:ext uri="{FF2B5EF4-FFF2-40B4-BE49-F238E27FC236}">
                <a16:creationId xmlns:a16="http://schemas.microsoft.com/office/drawing/2014/main" id="{0E690029-DE63-4DC5-8EA7-668B986CEA45}"/>
              </a:ext>
            </a:extLst>
          </p:cNvPr>
          <p:cNvSpPr txBox="1"/>
          <p:nvPr/>
        </p:nvSpPr>
        <p:spPr>
          <a:xfrm>
            <a:off x="2296615" y="1547937"/>
            <a:ext cx="7755071" cy="1077218"/>
          </a:xfrm>
          <a:prstGeom prst="rect">
            <a:avLst/>
          </a:prstGeom>
          <a:noFill/>
        </p:spPr>
        <p:txBody>
          <a:bodyPr wrap="square">
            <a:spAutoFit/>
          </a:bodyPr>
          <a:lstStyle/>
          <a:p>
            <a:r>
              <a:rPr lang="en-US" sz="1600" dirty="0">
                <a:solidFill>
                  <a:srgbClr val="C1C1C1"/>
                </a:solidFill>
                <a:latin typeface="Consolas" panose="020B0609020204030204" pitchFamily="49" charset="0"/>
              </a:rPr>
              <a:t>C:&gt; </a:t>
            </a:r>
            <a:r>
              <a:rPr lang="en-US" sz="1600" dirty="0">
                <a:solidFill>
                  <a:srgbClr val="F9F1A5"/>
                </a:solidFill>
                <a:latin typeface="Consolas" panose="020B0609020204030204" pitchFamily="49" charset="0"/>
              </a:rPr>
              <a:t>Connect-</a:t>
            </a:r>
            <a:r>
              <a:rPr lang="en-US" sz="1600" dirty="0" err="1">
                <a:solidFill>
                  <a:srgbClr val="F9F1A5"/>
                </a:solidFill>
                <a:latin typeface="Consolas" panose="020B0609020204030204" pitchFamily="49" charset="0"/>
              </a:rPr>
              <a:t>MsolService</a:t>
            </a:r>
            <a:r>
              <a:rPr lang="en-US" sz="1600" dirty="0">
                <a:solidFill>
                  <a:srgbClr val="F9F1A5"/>
                </a:solidFill>
                <a:latin typeface="Consolas" panose="020B0609020204030204" pitchFamily="49" charset="0"/>
              </a:rPr>
              <a:t> </a:t>
            </a:r>
          </a:p>
          <a:p>
            <a:r>
              <a:rPr lang="en-US" sz="1600" dirty="0">
                <a:solidFill>
                  <a:srgbClr val="C1C1C1"/>
                </a:solidFill>
                <a:latin typeface="Consolas" panose="020B0609020204030204" pitchFamily="49" charset="0"/>
              </a:rPr>
              <a:t>C:&gt; </a:t>
            </a:r>
            <a:r>
              <a:rPr lang="en-US" sz="1600" dirty="0">
                <a:solidFill>
                  <a:srgbClr val="F9F1A5"/>
                </a:solidFill>
                <a:latin typeface="Consolas" panose="020B0609020204030204" pitchFamily="49" charset="0"/>
              </a:rPr>
              <a:t>Set-</a:t>
            </a:r>
            <a:r>
              <a:rPr lang="en-US" sz="1600" dirty="0" err="1">
                <a:solidFill>
                  <a:srgbClr val="F9F1A5"/>
                </a:solidFill>
                <a:latin typeface="Consolas" panose="020B0609020204030204" pitchFamily="49" charset="0"/>
              </a:rPr>
              <a:t>AzureADUser</a:t>
            </a:r>
            <a:r>
              <a:rPr lang="en-US" sz="1600" dirty="0">
                <a:solidFill>
                  <a:srgbClr val="16C06C"/>
                </a:solidFill>
                <a:latin typeface="Consolas" panose="020B0609020204030204" pitchFamily="49" charset="0"/>
              </a:rPr>
              <a:t> </a:t>
            </a:r>
            <a:r>
              <a:rPr lang="en-US" sz="1600" dirty="0">
                <a:solidFill>
                  <a:srgbClr val="767676"/>
                </a:solidFill>
                <a:latin typeface="Consolas" panose="020B0609020204030204" pitchFamily="49" charset="0"/>
              </a:rPr>
              <a:t>-</a:t>
            </a:r>
            <a:r>
              <a:rPr lang="en-US" sz="1600" dirty="0" err="1">
                <a:solidFill>
                  <a:srgbClr val="767676"/>
                </a:solidFill>
                <a:latin typeface="Consolas" panose="020B0609020204030204" pitchFamily="49" charset="0"/>
              </a:rPr>
              <a:t>ObjectID</a:t>
            </a:r>
            <a:r>
              <a:rPr lang="en-US" sz="1600" dirty="0">
                <a:solidFill>
                  <a:srgbClr val="767676"/>
                </a:solidFill>
                <a:latin typeface="Consolas" panose="020B0609020204030204" pitchFamily="49" charset="0"/>
              </a:rPr>
              <a:t> </a:t>
            </a:r>
            <a:r>
              <a:rPr lang="en-US" sz="1600" dirty="0">
                <a:solidFill>
                  <a:srgbClr val="16C06C"/>
                </a:solidFill>
                <a:latin typeface="Consolas" panose="020B0609020204030204" pitchFamily="49" charset="0"/>
              </a:rPr>
              <a:t>$UPN </a:t>
            </a:r>
            <a:r>
              <a:rPr lang="en-US" sz="1600" dirty="0">
                <a:solidFill>
                  <a:srgbClr val="767676"/>
                </a:solidFill>
                <a:latin typeface="Consolas" panose="020B0609020204030204" pitchFamily="49" charset="0"/>
              </a:rPr>
              <a:t>-</a:t>
            </a:r>
            <a:r>
              <a:rPr lang="en-US" sz="1600" dirty="0" err="1">
                <a:solidFill>
                  <a:srgbClr val="767676"/>
                </a:solidFill>
                <a:latin typeface="Consolas" panose="020B0609020204030204" pitchFamily="49" charset="0"/>
              </a:rPr>
              <a:t>PasswordPolicies</a:t>
            </a:r>
            <a:r>
              <a:rPr lang="en-US" sz="1600" dirty="0">
                <a:solidFill>
                  <a:srgbClr val="767676"/>
                </a:solidFill>
                <a:latin typeface="Consolas" panose="020B0609020204030204" pitchFamily="49" charset="0"/>
              </a:rPr>
              <a:t> </a:t>
            </a:r>
            <a:r>
              <a:rPr lang="en-US" sz="1600" dirty="0" err="1">
                <a:solidFill>
                  <a:srgbClr val="C1C1C1"/>
                </a:solidFill>
                <a:latin typeface="Consolas" panose="020B0609020204030204" pitchFamily="49" charset="0"/>
              </a:rPr>
              <a:t>DisablePasswordExpiration</a:t>
            </a:r>
            <a:endParaRPr lang="en-US" sz="1600" dirty="0">
              <a:solidFill>
                <a:srgbClr val="C1C1C1"/>
              </a:solidFill>
              <a:latin typeface="Consolas" panose="020B0609020204030204" pitchFamily="49" charset="0"/>
            </a:endParaRPr>
          </a:p>
          <a:p>
            <a:r>
              <a:rPr lang="en-US" sz="1600" dirty="0">
                <a:solidFill>
                  <a:srgbClr val="C1C1C1"/>
                </a:solidFill>
                <a:latin typeface="Consolas" panose="020B0609020204030204" pitchFamily="49" charset="0"/>
              </a:rPr>
              <a:t>C:&gt; </a:t>
            </a:r>
            <a:r>
              <a:rPr lang="en-US" sz="1600" dirty="0">
                <a:solidFill>
                  <a:srgbClr val="F9F1A5"/>
                </a:solidFill>
                <a:latin typeface="Consolas" panose="020B0609020204030204" pitchFamily="49" charset="0"/>
              </a:rPr>
              <a:t>Set-</a:t>
            </a:r>
            <a:r>
              <a:rPr lang="en-US" sz="1600" dirty="0" err="1">
                <a:solidFill>
                  <a:srgbClr val="F9F1A5"/>
                </a:solidFill>
                <a:latin typeface="Consolas" panose="020B0609020204030204" pitchFamily="49" charset="0"/>
              </a:rPr>
              <a:t>AzureADUser</a:t>
            </a:r>
            <a:r>
              <a:rPr lang="en-US" sz="1600" dirty="0">
                <a:solidFill>
                  <a:srgbClr val="C1C1C1"/>
                </a:solidFill>
                <a:latin typeface="Consolas" panose="020B0609020204030204" pitchFamily="49" charset="0"/>
              </a:rPr>
              <a:t> </a:t>
            </a:r>
            <a:r>
              <a:rPr lang="en-US" sz="1600" dirty="0">
                <a:solidFill>
                  <a:srgbClr val="767676"/>
                </a:solidFill>
                <a:latin typeface="Consolas" panose="020B0609020204030204" pitchFamily="49" charset="0"/>
              </a:rPr>
              <a:t>-</a:t>
            </a:r>
            <a:r>
              <a:rPr lang="en-US" sz="1600" dirty="0" err="1">
                <a:solidFill>
                  <a:srgbClr val="767676"/>
                </a:solidFill>
                <a:latin typeface="Consolas" panose="020B0609020204030204" pitchFamily="49" charset="0"/>
              </a:rPr>
              <a:t>ObjectID</a:t>
            </a:r>
            <a:r>
              <a:rPr lang="en-US" sz="1600" dirty="0">
                <a:solidFill>
                  <a:srgbClr val="767676"/>
                </a:solidFill>
                <a:latin typeface="Consolas" panose="020B0609020204030204" pitchFamily="49" charset="0"/>
              </a:rPr>
              <a:t> </a:t>
            </a:r>
            <a:r>
              <a:rPr lang="en-US" sz="1600" dirty="0">
                <a:solidFill>
                  <a:srgbClr val="16C06C"/>
                </a:solidFill>
                <a:latin typeface="Consolas" panose="020B0609020204030204" pitchFamily="49" charset="0"/>
              </a:rPr>
              <a:t>$UPN </a:t>
            </a:r>
            <a:r>
              <a:rPr lang="en-US" sz="1600" dirty="0">
                <a:solidFill>
                  <a:srgbClr val="767676"/>
                </a:solidFill>
                <a:latin typeface="Consolas" panose="020B0609020204030204" pitchFamily="49" charset="0"/>
              </a:rPr>
              <a:t>-</a:t>
            </a:r>
            <a:r>
              <a:rPr lang="en-US" sz="1600" dirty="0" err="1">
                <a:solidFill>
                  <a:srgbClr val="767676"/>
                </a:solidFill>
                <a:latin typeface="Consolas" panose="020B0609020204030204" pitchFamily="49" charset="0"/>
              </a:rPr>
              <a:t>UsageLocation</a:t>
            </a:r>
            <a:r>
              <a:rPr lang="en-US" sz="1600" dirty="0">
                <a:solidFill>
                  <a:srgbClr val="767676"/>
                </a:solidFill>
                <a:latin typeface="Consolas" panose="020B0609020204030204" pitchFamily="49" charset="0"/>
              </a:rPr>
              <a:t> </a:t>
            </a:r>
            <a:r>
              <a:rPr lang="en-US" sz="1600" dirty="0">
                <a:solidFill>
                  <a:srgbClr val="16C06C"/>
                </a:solidFill>
                <a:latin typeface="Consolas" panose="020B0609020204030204" pitchFamily="49" charset="0"/>
              </a:rPr>
              <a:t>$</a:t>
            </a:r>
            <a:r>
              <a:rPr lang="en-US" sz="1600" dirty="0" err="1">
                <a:solidFill>
                  <a:srgbClr val="16C06C"/>
                </a:solidFill>
                <a:latin typeface="Consolas" panose="020B0609020204030204" pitchFamily="49" charset="0"/>
              </a:rPr>
              <a:t>UsageLocation</a:t>
            </a:r>
            <a:endParaRPr lang="en-US" sz="1600" dirty="0">
              <a:solidFill>
                <a:srgbClr val="16C06C"/>
              </a:solidFill>
              <a:latin typeface="Consolas" panose="020B0609020204030204" pitchFamily="49" charset="0"/>
            </a:endParaRPr>
          </a:p>
        </p:txBody>
      </p:sp>
      <p:grpSp>
        <p:nvGrpSpPr>
          <p:cNvPr id="82" name="Group 81">
            <a:extLst>
              <a:ext uri="{FF2B5EF4-FFF2-40B4-BE49-F238E27FC236}">
                <a16:creationId xmlns:a16="http://schemas.microsoft.com/office/drawing/2014/main" id="{15688746-2C9A-5129-8DBA-C01389497B7E}"/>
              </a:ext>
              <a:ext uri="{C183D7F6-B498-43B3-948B-1728B52AA6E4}">
                <adec:decorative xmlns:adec="http://schemas.microsoft.com/office/drawing/2017/decorative" val="1"/>
              </a:ext>
            </a:extLst>
          </p:cNvPr>
          <p:cNvGrpSpPr/>
          <p:nvPr/>
        </p:nvGrpSpPr>
        <p:grpSpPr>
          <a:xfrm>
            <a:off x="9569648" y="257176"/>
            <a:ext cx="2368126" cy="482037"/>
            <a:chOff x="9569648" y="257176"/>
            <a:chExt cx="2368126" cy="482037"/>
          </a:xfrm>
        </p:grpSpPr>
        <p:grpSp>
          <p:nvGrpSpPr>
            <p:cNvPr id="83" name="Group 82">
              <a:extLst>
                <a:ext uri="{FF2B5EF4-FFF2-40B4-BE49-F238E27FC236}">
                  <a16:creationId xmlns:a16="http://schemas.microsoft.com/office/drawing/2014/main" id="{EEF4FFD2-7D6E-86BA-6503-AA5DFBA4DCF9}"/>
                </a:ext>
              </a:extLst>
            </p:cNvPr>
            <p:cNvGrpSpPr/>
            <p:nvPr/>
          </p:nvGrpSpPr>
          <p:grpSpPr>
            <a:xfrm>
              <a:off x="9569648" y="257176"/>
              <a:ext cx="482039" cy="482037"/>
              <a:chOff x="2643786" y="1841370"/>
              <a:chExt cx="842422" cy="842418"/>
            </a:xfrm>
          </p:grpSpPr>
          <p:sp>
            <p:nvSpPr>
              <p:cNvPr id="104" name="Oval 103">
                <a:extLst>
                  <a:ext uri="{FF2B5EF4-FFF2-40B4-BE49-F238E27FC236}">
                    <a16:creationId xmlns:a16="http://schemas.microsoft.com/office/drawing/2014/main" id="{DAC7AD3E-4CF5-D700-DE5C-FBFC483BA299}"/>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5" name="Group 104">
                <a:extLst>
                  <a:ext uri="{FF2B5EF4-FFF2-40B4-BE49-F238E27FC236}">
                    <a16:creationId xmlns:a16="http://schemas.microsoft.com/office/drawing/2014/main" id="{E91EEDCB-2791-A84E-C937-FB01B64151CA}"/>
                  </a:ext>
                </a:extLst>
              </p:cNvPr>
              <p:cNvGrpSpPr/>
              <p:nvPr/>
            </p:nvGrpSpPr>
            <p:grpSpPr>
              <a:xfrm>
                <a:off x="2835015" y="2020694"/>
                <a:ext cx="459964" cy="483771"/>
                <a:chOff x="9328524" y="2214820"/>
                <a:chExt cx="459964" cy="483771"/>
              </a:xfrm>
            </p:grpSpPr>
            <p:sp>
              <p:nvSpPr>
                <p:cNvPr id="106" name="Rectangle: Rounded Corners 105">
                  <a:extLst>
                    <a:ext uri="{FF2B5EF4-FFF2-40B4-BE49-F238E27FC236}">
                      <a16:creationId xmlns:a16="http://schemas.microsoft.com/office/drawing/2014/main" id="{31691DD2-2F8B-11D7-06AD-0E4077F7F5EC}"/>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B51CF96A-E025-E620-F8F3-13041D75EBA4}"/>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08" name="Group 107">
                  <a:extLst>
                    <a:ext uri="{FF2B5EF4-FFF2-40B4-BE49-F238E27FC236}">
                      <a16:creationId xmlns:a16="http://schemas.microsoft.com/office/drawing/2014/main" id="{86686761-C1E8-E395-26F9-B4F002F3BD08}"/>
                    </a:ext>
                  </a:extLst>
                </p:cNvPr>
                <p:cNvGrpSpPr/>
                <p:nvPr/>
              </p:nvGrpSpPr>
              <p:grpSpPr>
                <a:xfrm>
                  <a:off x="9549692" y="2525789"/>
                  <a:ext cx="155052" cy="148677"/>
                  <a:chOff x="4039410" y="4948360"/>
                  <a:chExt cx="155073" cy="148698"/>
                </a:xfrm>
                <a:solidFill>
                  <a:schemeClr val="bg1"/>
                </a:solidFill>
              </p:grpSpPr>
              <p:sp>
                <p:nvSpPr>
                  <p:cNvPr id="111" name="Rectangle: Rounded Corners 110">
                    <a:extLst>
                      <a:ext uri="{FF2B5EF4-FFF2-40B4-BE49-F238E27FC236}">
                        <a16:creationId xmlns:a16="http://schemas.microsoft.com/office/drawing/2014/main" id="{CCB6D6CC-86F3-BADD-9A70-55DFEE17022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2" name="Rectangle: Rounded Corners 111">
                    <a:extLst>
                      <a:ext uri="{FF2B5EF4-FFF2-40B4-BE49-F238E27FC236}">
                        <a16:creationId xmlns:a16="http://schemas.microsoft.com/office/drawing/2014/main" id="{38A838FB-EFC9-BF46-99FB-0B6BA243A29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3" name="Rectangle: Rounded Corners 112">
                    <a:extLst>
                      <a:ext uri="{FF2B5EF4-FFF2-40B4-BE49-F238E27FC236}">
                        <a16:creationId xmlns:a16="http://schemas.microsoft.com/office/drawing/2014/main" id="{F8AE3AA2-5191-CF4D-A333-FD0385E814D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4" name="Rectangle: Rounded Corners 113">
                    <a:extLst>
                      <a:ext uri="{FF2B5EF4-FFF2-40B4-BE49-F238E27FC236}">
                        <a16:creationId xmlns:a16="http://schemas.microsoft.com/office/drawing/2014/main" id="{6634E868-A2EC-E058-4F8C-8996467A215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5" name="Rectangle: Rounded Corners 114">
                    <a:extLst>
                      <a:ext uri="{FF2B5EF4-FFF2-40B4-BE49-F238E27FC236}">
                        <a16:creationId xmlns:a16="http://schemas.microsoft.com/office/drawing/2014/main" id="{7FCBE9E7-8B81-4D8E-6858-3AC5C70D034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6" name="Rectangle: Rounded Corners 115">
                    <a:extLst>
                      <a:ext uri="{FF2B5EF4-FFF2-40B4-BE49-F238E27FC236}">
                        <a16:creationId xmlns:a16="http://schemas.microsoft.com/office/drawing/2014/main" id="{9396A666-3164-5BF5-9815-4786F631E87E}"/>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7" name="Rectangle: Rounded Corners 116">
                    <a:extLst>
                      <a:ext uri="{FF2B5EF4-FFF2-40B4-BE49-F238E27FC236}">
                        <a16:creationId xmlns:a16="http://schemas.microsoft.com/office/drawing/2014/main" id="{D2D35479-5711-65F7-ACCF-25D7C39B126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8" name="Rectangle: Rounded Corners 117">
                    <a:extLst>
                      <a:ext uri="{FF2B5EF4-FFF2-40B4-BE49-F238E27FC236}">
                        <a16:creationId xmlns:a16="http://schemas.microsoft.com/office/drawing/2014/main" id="{4098CD15-CA89-56E7-0697-E7B90216A94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9" name="Rectangle: Rounded Corners 118">
                    <a:extLst>
                      <a:ext uri="{FF2B5EF4-FFF2-40B4-BE49-F238E27FC236}">
                        <a16:creationId xmlns:a16="http://schemas.microsoft.com/office/drawing/2014/main" id="{C79171FB-4893-399C-13EB-39C3F1D77EB0}"/>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9" name="Rectangle: Rounded Corners 108">
                  <a:extLst>
                    <a:ext uri="{FF2B5EF4-FFF2-40B4-BE49-F238E27FC236}">
                      <a16:creationId xmlns:a16="http://schemas.microsoft.com/office/drawing/2014/main" id="{DC066FDC-B934-8D79-B1BA-746C5D3014B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0" name="Rectangle: Rounded Corners 109">
                  <a:extLst>
                    <a:ext uri="{FF2B5EF4-FFF2-40B4-BE49-F238E27FC236}">
                      <a16:creationId xmlns:a16="http://schemas.microsoft.com/office/drawing/2014/main" id="{D18CEDAB-0464-8AFA-7DC0-573205617B7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4" name="Group 83">
              <a:extLst>
                <a:ext uri="{FF2B5EF4-FFF2-40B4-BE49-F238E27FC236}">
                  <a16:creationId xmlns:a16="http://schemas.microsoft.com/office/drawing/2014/main" id="{7EA8381B-4DA5-92A2-7D6A-16D7B0D4D30A}"/>
                </a:ext>
              </a:extLst>
            </p:cNvPr>
            <p:cNvGrpSpPr/>
            <p:nvPr/>
          </p:nvGrpSpPr>
          <p:grpSpPr>
            <a:xfrm>
              <a:off x="11455735" y="257176"/>
              <a:ext cx="482039" cy="482037"/>
              <a:chOff x="5247775" y="5402947"/>
              <a:chExt cx="842422" cy="842418"/>
            </a:xfrm>
          </p:grpSpPr>
          <p:grpSp>
            <p:nvGrpSpPr>
              <p:cNvPr id="98" name="Group 97">
                <a:extLst>
                  <a:ext uri="{FF2B5EF4-FFF2-40B4-BE49-F238E27FC236}">
                    <a16:creationId xmlns:a16="http://schemas.microsoft.com/office/drawing/2014/main" id="{F77F5ADE-2673-4A70-661F-954D294B67D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00" name="Oval 99">
                  <a:extLst>
                    <a:ext uri="{FF2B5EF4-FFF2-40B4-BE49-F238E27FC236}">
                      <a16:creationId xmlns:a16="http://schemas.microsoft.com/office/drawing/2014/main" id="{7F88C89B-D7D0-F868-BD0C-02DDC8CAC51B}"/>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1" name="Group 100">
                  <a:extLst>
                    <a:ext uri="{FF2B5EF4-FFF2-40B4-BE49-F238E27FC236}">
                      <a16:creationId xmlns:a16="http://schemas.microsoft.com/office/drawing/2014/main" id="{62CDD517-06F5-EE59-887F-BB7F5257DAC5}"/>
                    </a:ext>
                  </a:extLst>
                </p:cNvPr>
                <p:cNvGrpSpPr/>
                <p:nvPr/>
              </p:nvGrpSpPr>
              <p:grpSpPr>
                <a:xfrm>
                  <a:off x="6837029" y="5667525"/>
                  <a:ext cx="516256" cy="374663"/>
                  <a:chOff x="9721214" y="3600212"/>
                  <a:chExt cx="516256" cy="374663"/>
                </a:xfrm>
              </p:grpSpPr>
              <p:sp>
                <p:nvSpPr>
                  <p:cNvPr id="102" name="Rectangle: Rounded Corners 101">
                    <a:extLst>
                      <a:ext uri="{FF2B5EF4-FFF2-40B4-BE49-F238E27FC236}">
                        <a16:creationId xmlns:a16="http://schemas.microsoft.com/office/drawing/2014/main" id="{73685A01-75CE-9BD7-3146-27DF05819A6C}"/>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03" name="Rectangle 102">
                    <a:extLst>
                      <a:ext uri="{FF2B5EF4-FFF2-40B4-BE49-F238E27FC236}">
                        <a16:creationId xmlns:a16="http://schemas.microsoft.com/office/drawing/2014/main" id="{4BCAD772-AF10-1AEB-51BB-8ACBC370E639}"/>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99" name="Oval 98">
                <a:extLst>
                  <a:ext uri="{FF2B5EF4-FFF2-40B4-BE49-F238E27FC236}">
                    <a16:creationId xmlns:a16="http://schemas.microsoft.com/office/drawing/2014/main" id="{4A20F092-0397-E1F4-F863-3EB79D5FD294}"/>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5" name="Group 84">
              <a:extLst>
                <a:ext uri="{FF2B5EF4-FFF2-40B4-BE49-F238E27FC236}">
                  <a16:creationId xmlns:a16="http://schemas.microsoft.com/office/drawing/2014/main" id="{C3EC8F85-9BA7-BC46-DB03-51F5C2E35615}"/>
                </a:ext>
              </a:extLst>
            </p:cNvPr>
            <p:cNvGrpSpPr/>
            <p:nvPr/>
          </p:nvGrpSpPr>
          <p:grpSpPr>
            <a:xfrm>
              <a:off x="10827164" y="257363"/>
              <a:ext cx="481665" cy="481663"/>
              <a:chOff x="5247775" y="4215754"/>
              <a:chExt cx="842422" cy="842418"/>
            </a:xfrm>
          </p:grpSpPr>
          <p:sp>
            <p:nvSpPr>
              <p:cNvPr id="93" name="Oval 92">
                <a:extLst>
                  <a:ext uri="{FF2B5EF4-FFF2-40B4-BE49-F238E27FC236}">
                    <a16:creationId xmlns:a16="http://schemas.microsoft.com/office/drawing/2014/main" id="{27900E62-59B0-A6BA-BC86-CB7759596316}"/>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4" name="Group 93">
                <a:extLst>
                  <a:ext uri="{FF2B5EF4-FFF2-40B4-BE49-F238E27FC236}">
                    <a16:creationId xmlns:a16="http://schemas.microsoft.com/office/drawing/2014/main" id="{1D429C62-CD5E-3F2F-7C1F-178D47458F0E}"/>
                  </a:ext>
                </a:extLst>
              </p:cNvPr>
              <p:cNvGrpSpPr/>
              <p:nvPr/>
            </p:nvGrpSpPr>
            <p:grpSpPr>
              <a:xfrm>
                <a:off x="5329023" y="4518060"/>
                <a:ext cx="679926" cy="237806"/>
                <a:chOff x="2739549" y="4545762"/>
                <a:chExt cx="679926" cy="237806"/>
              </a:xfrm>
            </p:grpSpPr>
            <p:sp>
              <p:nvSpPr>
                <p:cNvPr id="96" name="Rectangle 5">
                  <a:extLst>
                    <a:ext uri="{FF2B5EF4-FFF2-40B4-BE49-F238E27FC236}">
                      <a16:creationId xmlns:a16="http://schemas.microsoft.com/office/drawing/2014/main" id="{650A8A3B-8B8A-E4D6-4E62-58C8FFB4A72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7" name="Oval 96">
                  <a:extLst>
                    <a:ext uri="{FF2B5EF4-FFF2-40B4-BE49-F238E27FC236}">
                      <a16:creationId xmlns:a16="http://schemas.microsoft.com/office/drawing/2014/main" id="{96A42342-925A-AD77-E7D0-2954181FDA6A}"/>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95" name="Oval 94">
                <a:extLst>
                  <a:ext uri="{FF2B5EF4-FFF2-40B4-BE49-F238E27FC236}">
                    <a16:creationId xmlns:a16="http://schemas.microsoft.com/office/drawing/2014/main" id="{8ECF0EBC-2D0F-48A7-3334-51373EF88443}"/>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86" name="Group 85">
              <a:extLst>
                <a:ext uri="{FF2B5EF4-FFF2-40B4-BE49-F238E27FC236}">
                  <a16:creationId xmlns:a16="http://schemas.microsoft.com/office/drawing/2014/main" id="{22A4D955-7B44-0C18-1F4D-2FA891D4749C}"/>
                </a:ext>
              </a:extLst>
            </p:cNvPr>
            <p:cNvGrpSpPr/>
            <p:nvPr/>
          </p:nvGrpSpPr>
          <p:grpSpPr>
            <a:xfrm>
              <a:off x="10198593" y="257363"/>
              <a:ext cx="481665" cy="481663"/>
              <a:chOff x="5247775" y="3028562"/>
              <a:chExt cx="842422" cy="842418"/>
            </a:xfrm>
          </p:grpSpPr>
          <p:sp>
            <p:nvSpPr>
              <p:cNvPr id="87" name="Oval 86">
                <a:extLst>
                  <a:ext uri="{FF2B5EF4-FFF2-40B4-BE49-F238E27FC236}">
                    <a16:creationId xmlns:a16="http://schemas.microsoft.com/office/drawing/2014/main" id="{D79B1F20-A417-A8C2-3E34-42DBEB02F22A}"/>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8" name="Group 87">
                <a:extLst>
                  <a:ext uri="{FF2B5EF4-FFF2-40B4-BE49-F238E27FC236}">
                    <a16:creationId xmlns:a16="http://schemas.microsoft.com/office/drawing/2014/main" id="{03A44D31-8590-E740-57B8-B9AA985FAE2C}"/>
                  </a:ext>
                </a:extLst>
              </p:cNvPr>
              <p:cNvGrpSpPr/>
              <p:nvPr/>
            </p:nvGrpSpPr>
            <p:grpSpPr>
              <a:xfrm>
                <a:off x="5467703" y="3137652"/>
                <a:ext cx="402567" cy="624238"/>
                <a:chOff x="2905821" y="3132001"/>
                <a:chExt cx="339644" cy="655658"/>
              </a:xfrm>
            </p:grpSpPr>
            <p:pic>
              <p:nvPicPr>
                <p:cNvPr id="90" name="Picture 89">
                  <a:extLst>
                    <a:ext uri="{FF2B5EF4-FFF2-40B4-BE49-F238E27FC236}">
                      <a16:creationId xmlns:a16="http://schemas.microsoft.com/office/drawing/2014/main" id="{E595A73F-D35C-A4C6-B026-EFB16E82A8D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91" name="Rectangle 90">
                  <a:extLst>
                    <a:ext uri="{FF2B5EF4-FFF2-40B4-BE49-F238E27FC236}">
                      <a16:creationId xmlns:a16="http://schemas.microsoft.com/office/drawing/2014/main" id="{9FA24F0B-C64D-6489-F997-BF1BAB24961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2" name="Oval 91">
                  <a:extLst>
                    <a:ext uri="{FF2B5EF4-FFF2-40B4-BE49-F238E27FC236}">
                      <a16:creationId xmlns:a16="http://schemas.microsoft.com/office/drawing/2014/main" id="{468B465C-FDC4-80DD-7D4C-C9891245126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89" name="Oval 88">
                <a:extLst>
                  <a:ext uri="{FF2B5EF4-FFF2-40B4-BE49-F238E27FC236}">
                    <a16:creationId xmlns:a16="http://schemas.microsoft.com/office/drawing/2014/main" id="{18B9DACB-DBFA-871A-312E-95AECDCAE9AD}"/>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11003964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iterate type="lt">
                                    <p:tmAbs val="20"/>
                                  </p:iterate>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par>
                          <p:cTn id="7" fill="hold">
                            <p:stCondLst>
                              <p:cond delay="421"/>
                            </p:stCondLst>
                            <p:childTnLst>
                              <p:par>
                                <p:cTn id="8" presetID="1" presetClass="entr" presetSubtype="0" fill="hold" nodeType="afterEffect">
                                  <p:stCondLst>
                                    <p:cond delay="0"/>
                                  </p:stCondLst>
                                  <p:iterate type="lt">
                                    <p:tmAbs val="20"/>
                                  </p:iterate>
                                  <p:childTnLst>
                                    <p:set>
                                      <p:cBhvr>
                                        <p:cTn id="9" dur="1" fill="hold">
                                          <p:stCondLst>
                                            <p:cond delay="0"/>
                                          </p:stCondLst>
                                        </p:cTn>
                                        <p:tgtEl>
                                          <p:spTgt spid="6">
                                            <p:txEl>
                                              <p:pRg st="1" end="1"/>
                                            </p:txEl>
                                          </p:spTgt>
                                        </p:tgtEl>
                                        <p:attrNameLst>
                                          <p:attrName>style.visibility</p:attrName>
                                        </p:attrNameLst>
                                      </p:cBhvr>
                                      <p:to>
                                        <p:strVal val="visible"/>
                                      </p:to>
                                    </p:set>
                                  </p:childTnLst>
                                </p:cTn>
                              </p:par>
                            </p:childTnLst>
                          </p:cTn>
                        </p:par>
                        <p:par>
                          <p:cTn id="10" fill="hold">
                            <p:stCondLst>
                              <p:cond delay="1862"/>
                            </p:stCondLst>
                            <p:childTnLst>
                              <p:par>
                                <p:cTn id="11" presetID="1" presetClass="entr" presetSubtype="0" fill="hold" nodeType="afterEffect">
                                  <p:stCondLst>
                                    <p:cond delay="0"/>
                                  </p:stCondLst>
                                  <p:iterate type="lt">
                                    <p:tmAbs val="20"/>
                                  </p:iterate>
                                  <p:childTnLst>
                                    <p:set>
                                      <p:cBhvr>
                                        <p:cTn id="12" dur="1" fill="hold">
                                          <p:stCondLst>
                                            <p:cond delay="0"/>
                                          </p:stCondLst>
                                        </p:cTn>
                                        <p:tgtEl>
                                          <p:spTgt spid="6">
                                            <p:txEl>
                                              <p:pRg st="2" end="2"/>
                                            </p:txEl>
                                          </p:spTgt>
                                        </p:tgtEl>
                                        <p:attrNameLst>
                                          <p:attrName>style.visibility</p:attrName>
                                        </p:attrNameLst>
                                      </p:cBhvr>
                                      <p:to>
                                        <p:strVal val="visible"/>
                                      </p:to>
                                    </p:set>
                                  </p:childTnLst>
                                </p:cTn>
                              </p:par>
                            </p:childTnLst>
                          </p:cTn>
                        </p:par>
                        <p:par>
                          <p:cTn id="13" fill="hold">
                            <p:stCondLst>
                              <p:cond delay="3023"/>
                            </p:stCondLst>
                            <p:childTnLst>
                              <p:par>
                                <p:cTn id="14" presetID="10" presetClass="entr" presetSubtype="0" fill="hold" nodeType="after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fade">
                                      <p:cBhvr>
                                        <p:cTn id="16" dur="10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 name="Picture 124" descr="A computer with a blank screen">
            <a:extLst>
              <a:ext uri="{FF2B5EF4-FFF2-40B4-BE49-F238E27FC236}">
                <a16:creationId xmlns:a16="http://schemas.microsoft.com/office/drawing/2014/main" id="{44492D0C-10EF-A884-498D-9A486A3BEF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10" name="Rectangle 9">
            <a:extLst>
              <a:ext uri="{FF2B5EF4-FFF2-40B4-BE49-F238E27FC236}">
                <a16:creationId xmlns:a16="http://schemas.microsoft.com/office/drawing/2014/main" id="{0027A610-88AA-44AC-8188-B6DF2D38C163}"/>
              </a:ext>
              <a:ext uri="{C183D7F6-B498-43B3-948B-1728B52AA6E4}">
                <adec:decorative xmlns:adec="http://schemas.microsoft.com/office/drawing/2017/decorative" val="1"/>
              </a:ext>
            </a:extLst>
          </p:cNvPr>
          <p:cNvSpPr/>
          <p:nvPr/>
        </p:nvSpPr>
        <p:spPr bwMode="auto">
          <a:xfrm>
            <a:off x="2159001" y="1305147"/>
            <a:ext cx="6921500" cy="4341273"/>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 name="Title 1">
            <a:extLst>
              <a:ext uri="{FF2B5EF4-FFF2-40B4-BE49-F238E27FC236}">
                <a16:creationId xmlns:a16="http://schemas.microsoft.com/office/drawing/2014/main" id="{FB89155B-6F69-412C-BDF1-3E7001BE8EAD}"/>
              </a:ext>
            </a:extLst>
          </p:cNvPr>
          <p:cNvSpPr>
            <a:spLocks noGrp="1"/>
          </p:cNvSpPr>
          <p:nvPr>
            <p:ph type="title"/>
          </p:nvPr>
        </p:nvSpPr>
        <p:spPr/>
        <p:txBody>
          <a:bodyPr/>
          <a:lstStyle/>
          <a:p>
            <a:r>
              <a:rPr lang="en-US" dirty="0"/>
              <a:t>Assign license</a:t>
            </a:r>
          </a:p>
        </p:txBody>
      </p:sp>
      <p:sp>
        <p:nvSpPr>
          <p:cNvPr id="6" name="TextBox 5">
            <a:extLst>
              <a:ext uri="{FF2B5EF4-FFF2-40B4-BE49-F238E27FC236}">
                <a16:creationId xmlns:a16="http://schemas.microsoft.com/office/drawing/2014/main" id="{0E690029-DE63-4DC5-8EA7-668B986CEA45}"/>
              </a:ext>
            </a:extLst>
          </p:cNvPr>
          <p:cNvSpPr txBox="1"/>
          <p:nvPr/>
        </p:nvSpPr>
        <p:spPr>
          <a:xfrm>
            <a:off x="2159001" y="1403360"/>
            <a:ext cx="7983219" cy="4401205"/>
          </a:xfrm>
          <a:prstGeom prst="rect">
            <a:avLst/>
          </a:prstGeom>
          <a:noFill/>
        </p:spPr>
        <p:txBody>
          <a:bodyPr wrap="square">
            <a:spAutoFit/>
          </a:bodyPr>
          <a:lstStyle/>
          <a:p>
            <a:r>
              <a:rPr lang="en-US" sz="1400" dirty="0">
                <a:solidFill>
                  <a:srgbClr val="C1C1C1"/>
                </a:solidFill>
                <a:latin typeface="Consolas" panose="020B0609020204030204" pitchFamily="49" charset="0"/>
              </a:rPr>
              <a:t>C:&gt; </a:t>
            </a:r>
            <a:r>
              <a:rPr lang="en-US" sz="1400" dirty="0">
                <a:solidFill>
                  <a:srgbClr val="F9F1A5"/>
                </a:solidFill>
                <a:latin typeface="Consolas" panose="020B0609020204030204" pitchFamily="49" charset="0"/>
              </a:rPr>
              <a:t>Set-</a:t>
            </a:r>
            <a:r>
              <a:rPr lang="en-US" sz="1400" dirty="0" err="1">
                <a:solidFill>
                  <a:srgbClr val="F9F1A5"/>
                </a:solidFill>
                <a:latin typeface="Consolas" panose="020B0609020204030204" pitchFamily="49" charset="0"/>
              </a:rPr>
              <a:t>AzureADUser</a:t>
            </a:r>
            <a:r>
              <a:rPr lang="en-US" sz="1400" dirty="0">
                <a:solidFill>
                  <a:srgbClr val="16C06C"/>
                </a:solidFill>
                <a:latin typeface="Consolas" panose="020B0609020204030204" pitchFamily="49" charset="0"/>
              </a:rPr>
              <a:t> </a:t>
            </a:r>
            <a:r>
              <a:rPr lang="en-US" sz="1400" dirty="0">
                <a:solidFill>
                  <a:srgbClr val="767676"/>
                </a:solidFill>
                <a:latin typeface="Consolas" panose="020B0609020204030204" pitchFamily="49" charset="0"/>
              </a:rPr>
              <a:t>-</a:t>
            </a:r>
            <a:r>
              <a:rPr lang="en-US" sz="1400" dirty="0" err="1">
                <a:solidFill>
                  <a:srgbClr val="767676"/>
                </a:solidFill>
                <a:latin typeface="Consolas" panose="020B0609020204030204" pitchFamily="49" charset="0"/>
              </a:rPr>
              <a:t>ObjectID</a:t>
            </a:r>
            <a:r>
              <a:rPr lang="en-US" sz="1400" dirty="0">
                <a:solidFill>
                  <a:srgbClr val="767676"/>
                </a:solidFill>
                <a:latin typeface="Consolas" panose="020B0609020204030204" pitchFamily="49" charset="0"/>
              </a:rPr>
              <a:t> </a:t>
            </a:r>
            <a:r>
              <a:rPr lang="en-US" sz="1400" dirty="0">
                <a:solidFill>
                  <a:srgbClr val="16C06C"/>
                </a:solidFill>
                <a:latin typeface="Consolas" panose="020B0609020204030204" pitchFamily="49" charset="0"/>
              </a:rPr>
              <a:t>$UPN </a:t>
            </a:r>
            <a:r>
              <a:rPr lang="en-US" sz="1400" dirty="0">
                <a:solidFill>
                  <a:srgbClr val="767676"/>
                </a:solidFill>
                <a:latin typeface="Consolas" panose="020B0609020204030204" pitchFamily="49" charset="0"/>
              </a:rPr>
              <a:t>-</a:t>
            </a:r>
            <a:r>
              <a:rPr lang="en-US" sz="1400" dirty="0" err="1">
                <a:solidFill>
                  <a:srgbClr val="767676"/>
                </a:solidFill>
                <a:latin typeface="Consolas" panose="020B0609020204030204" pitchFamily="49" charset="0"/>
              </a:rPr>
              <a:t>PasswordPolicies</a:t>
            </a:r>
            <a:r>
              <a:rPr lang="en-US" sz="1400" dirty="0">
                <a:solidFill>
                  <a:srgbClr val="767676"/>
                </a:solidFill>
                <a:latin typeface="Consolas" panose="020B0609020204030204" pitchFamily="49" charset="0"/>
              </a:rPr>
              <a:t> </a:t>
            </a:r>
            <a:r>
              <a:rPr lang="en-US" sz="1400" dirty="0" err="1">
                <a:solidFill>
                  <a:srgbClr val="C1C1C1"/>
                </a:solidFill>
                <a:latin typeface="Consolas" panose="020B0609020204030204" pitchFamily="49" charset="0"/>
              </a:rPr>
              <a:t>DisablePasswordExpiration</a:t>
            </a:r>
            <a:endParaRPr lang="en-US" sz="1400" dirty="0">
              <a:solidFill>
                <a:srgbClr val="C1C1C1"/>
              </a:solidFill>
              <a:latin typeface="Consolas" panose="020B0609020204030204" pitchFamily="49" charset="0"/>
            </a:endParaRPr>
          </a:p>
          <a:p>
            <a:r>
              <a:rPr lang="en-US" sz="1400" dirty="0">
                <a:solidFill>
                  <a:srgbClr val="C1C1C1"/>
                </a:solidFill>
                <a:latin typeface="Consolas" panose="020B0609020204030204" pitchFamily="49" charset="0"/>
              </a:rPr>
              <a:t>C:&gt; </a:t>
            </a:r>
            <a:r>
              <a:rPr lang="en-US" sz="1400" dirty="0">
                <a:solidFill>
                  <a:srgbClr val="F9F1A5"/>
                </a:solidFill>
                <a:latin typeface="Consolas" panose="020B0609020204030204" pitchFamily="49" charset="0"/>
              </a:rPr>
              <a:t>Set-</a:t>
            </a:r>
            <a:r>
              <a:rPr lang="en-US" sz="1400" dirty="0" err="1">
                <a:solidFill>
                  <a:srgbClr val="F9F1A5"/>
                </a:solidFill>
                <a:latin typeface="Consolas" panose="020B0609020204030204" pitchFamily="49" charset="0"/>
              </a:rPr>
              <a:t>AzureADUser</a:t>
            </a:r>
            <a:r>
              <a:rPr lang="en-US" sz="1400" dirty="0">
                <a:solidFill>
                  <a:srgbClr val="C1C1C1"/>
                </a:solidFill>
                <a:latin typeface="Consolas" panose="020B0609020204030204" pitchFamily="49" charset="0"/>
              </a:rPr>
              <a:t> </a:t>
            </a:r>
            <a:r>
              <a:rPr lang="en-US" sz="1400" dirty="0">
                <a:solidFill>
                  <a:srgbClr val="767676"/>
                </a:solidFill>
                <a:latin typeface="Consolas" panose="020B0609020204030204" pitchFamily="49" charset="0"/>
              </a:rPr>
              <a:t>-</a:t>
            </a:r>
            <a:r>
              <a:rPr lang="en-US" sz="1400" dirty="0" err="1">
                <a:solidFill>
                  <a:srgbClr val="767676"/>
                </a:solidFill>
                <a:latin typeface="Consolas" panose="020B0609020204030204" pitchFamily="49" charset="0"/>
              </a:rPr>
              <a:t>ObjectID</a:t>
            </a:r>
            <a:r>
              <a:rPr lang="en-US" sz="1400" dirty="0">
                <a:solidFill>
                  <a:srgbClr val="767676"/>
                </a:solidFill>
                <a:latin typeface="Consolas" panose="020B0609020204030204" pitchFamily="49" charset="0"/>
              </a:rPr>
              <a:t> </a:t>
            </a:r>
            <a:r>
              <a:rPr lang="en-US" sz="1400" dirty="0">
                <a:solidFill>
                  <a:srgbClr val="16C06C"/>
                </a:solidFill>
                <a:latin typeface="Consolas" panose="020B0609020204030204" pitchFamily="49" charset="0"/>
              </a:rPr>
              <a:t>$UPN </a:t>
            </a:r>
            <a:r>
              <a:rPr lang="en-US" sz="1400" dirty="0">
                <a:solidFill>
                  <a:srgbClr val="767676"/>
                </a:solidFill>
                <a:latin typeface="Consolas" panose="020B0609020204030204" pitchFamily="49" charset="0"/>
              </a:rPr>
              <a:t>-</a:t>
            </a:r>
            <a:r>
              <a:rPr lang="en-US" sz="1400" dirty="0" err="1">
                <a:solidFill>
                  <a:srgbClr val="767676"/>
                </a:solidFill>
                <a:latin typeface="Consolas" panose="020B0609020204030204" pitchFamily="49" charset="0"/>
              </a:rPr>
              <a:t>UsageLocation</a:t>
            </a:r>
            <a:r>
              <a:rPr lang="en-US" sz="1400" dirty="0">
                <a:solidFill>
                  <a:srgbClr val="767676"/>
                </a:solidFill>
                <a:latin typeface="Consolas" panose="020B0609020204030204" pitchFamily="49" charset="0"/>
              </a:rPr>
              <a:t> </a:t>
            </a:r>
            <a:r>
              <a:rPr lang="en-US" sz="1400" dirty="0">
                <a:solidFill>
                  <a:srgbClr val="16C06C"/>
                </a:solidFill>
                <a:latin typeface="Consolas" panose="020B0609020204030204" pitchFamily="49" charset="0"/>
              </a:rPr>
              <a:t>$</a:t>
            </a:r>
            <a:r>
              <a:rPr lang="en-US" sz="1400" dirty="0" err="1">
                <a:solidFill>
                  <a:srgbClr val="16C06C"/>
                </a:solidFill>
                <a:latin typeface="Consolas" panose="020B0609020204030204" pitchFamily="49" charset="0"/>
              </a:rPr>
              <a:t>UsageLocation</a:t>
            </a:r>
            <a:endParaRPr lang="en-US" sz="1400" dirty="0">
              <a:solidFill>
                <a:srgbClr val="16C06C"/>
              </a:solidFill>
              <a:latin typeface="Consolas" panose="020B0609020204030204" pitchFamily="49" charset="0"/>
            </a:endParaRPr>
          </a:p>
          <a:p>
            <a:r>
              <a:rPr lang="en-US" sz="1400" dirty="0">
                <a:solidFill>
                  <a:srgbClr val="C1C1C1"/>
                </a:solidFill>
                <a:latin typeface="Consolas" panose="020B0609020204030204" pitchFamily="49" charset="0"/>
              </a:rPr>
              <a:t>C:&gt; </a:t>
            </a:r>
            <a:r>
              <a:rPr lang="en-US" sz="1400" dirty="0">
                <a:solidFill>
                  <a:srgbClr val="F9F1A5"/>
                </a:solidFill>
                <a:latin typeface="Consolas" panose="020B0609020204030204" pitchFamily="49" charset="0"/>
              </a:rPr>
              <a:t>Get-</a:t>
            </a:r>
            <a:r>
              <a:rPr lang="en-US" sz="1400" dirty="0" err="1">
                <a:solidFill>
                  <a:srgbClr val="F9F1A5"/>
                </a:solidFill>
                <a:latin typeface="Consolas" panose="020B0609020204030204" pitchFamily="49" charset="0"/>
              </a:rPr>
              <a:t>AzureADSubscribedSku</a:t>
            </a:r>
            <a:r>
              <a:rPr lang="en-US" sz="1400" dirty="0">
                <a:solidFill>
                  <a:srgbClr val="C1C1C1"/>
                </a:solidFill>
                <a:latin typeface="Consolas" panose="020B0609020204030204" pitchFamily="49" charset="0"/>
              </a:rPr>
              <a:t> </a:t>
            </a:r>
            <a:r>
              <a:rPr lang="en-US" sz="1400" dirty="0">
                <a:solidFill>
                  <a:srgbClr val="CCCCCC"/>
                </a:solidFill>
                <a:latin typeface="Consolas" panose="020B0609020204030204" pitchFamily="49" charset="0"/>
              </a:rPr>
              <a:t>|</a:t>
            </a:r>
            <a:r>
              <a:rPr lang="en-US" sz="1400" dirty="0">
                <a:solidFill>
                  <a:srgbClr val="C1C1C1"/>
                </a:solidFill>
                <a:latin typeface="Consolas" panose="020B0609020204030204" pitchFamily="49" charset="0"/>
              </a:rPr>
              <a:t> </a:t>
            </a:r>
            <a:r>
              <a:rPr lang="en-US" sz="1400" dirty="0">
                <a:solidFill>
                  <a:srgbClr val="F9F1A5"/>
                </a:solidFill>
                <a:latin typeface="Consolas" panose="020B0609020204030204" pitchFamily="49" charset="0"/>
              </a:rPr>
              <a:t>Select</a:t>
            </a:r>
            <a:r>
              <a:rPr lang="en-US" sz="1400" dirty="0">
                <a:solidFill>
                  <a:srgbClr val="C1C1C1"/>
                </a:solidFill>
                <a:latin typeface="Consolas" panose="020B0609020204030204" pitchFamily="49" charset="0"/>
              </a:rPr>
              <a:t> </a:t>
            </a:r>
            <a:r>
              <a:rPr lang="en-US" sz="1400" dirty="0">
                <a:solidFill>
                  <a:srgbClr val="767676"/>
                </a:solidFill>
                <a:latin typeface="Consolas" panose="020B0609020204030204" pitchFamily="49" charset="0"/>
              </a:rPr>
              <a:t>-Property </a:t>
            </a:r>
            <a:r>
              <a:rPr lang="en-US" sz="1400" dirty="0" err="1">
                <a:solidFill>
                  <a:srgbClr val="CCCCCC"/>
                </a:solidFill>
                <a:latin typeface="Consolas" panose="020B0609020204030204" pitchFamily="49" charset="0"/>
              </a:rPr>
              <a:t>Sku</a:t>
            </a:r>
            <a:r>
              <a:rPr lang="en-US" sz="1400" dirty="0">
                <a:solidFill>
                  <a:srgbClr val="CCCCCC"/>
                </a:solidFill>
                <a:latin typeface="Consolas" panose="020B0609020204030204" pitchFamily="49" charset="0"/>
              </a:rPr>
              <a:t>*,</a:t>
            </a:r>
            <a:r>
              <a:rPr lang="en-US" sz="1400" dirty="0" err="1">
                <a:solidFill>
                  <a:srgbClr val="CCCCCC"/>
                </a:solidFill>
                <a:latin typeface="Consolas" panose="020B0609020204030204" pitchFamily="49" charset="0"/>
              </a:rPr>
              <a:t>ConsumedUnits</a:t>
            </a:r>
            <a:r>
              <a:rPr lang="en-US" sz="1400" dirty="0">
                <a:solidFill>
                  <a:srgbClr val="C1C1C1"/>
                </a:solidFill>
                <a:latin typeface="Consolas" panose="020B0609020204030204" pitchFamily="49" charset="0"/>
              </a:rPr>
              <a:t>             </a:t>
            </a:r>
            <a:r>
              <a:rPr lang="en-US" sz="1400" dirty="0">
                <a:solidFill>
                  <a:srgbClr val="767676"/>
                </a:solidFill>
                <a:latin typeface="Consolas" panose="020B0609020204030204" pitchFamily="49" charset="0"/>
              </a:rPr>
              <a:t>-</a:t>
            </a:r>
            <a:r>
              <a:rPr lang="en-US" sz="1400" dirty="0" err="1">
                <a:solidFill>
                  <a:srgbClr val="767676"/>
                </a:solidFill>
                <a:latin typeface="Consolas" panose="020B0609020204030204" pitchFamily="49" charset="0"/>
              </a:rPr>
              <a:t>ExpandProperty</a:t>
            </a:r>
            <a:r>
              <a:rPr lang="en-US" sz="1400" dirty="0">
                <a:solidFill>
                  <a:srgbClr val="767676"/>
                </a:solidFill>
                <a:latin typeface="Consolas" panose="020B0609020204030204" pitchFamily="49" charset="0"/>
              </a:rPr>
              <a:t> </a:t>
            </a:r>
            <a:r>
              <a:rPr lang="en-US" sz="1400" dirty="0" err="1">
                <a:solidFill>
                  <a:srgbClr val="CCCCCC"/>
                </a:solidFill>
                <a:latin typeface="Consolas" panose="020B0609020204030204" pitchFamily="49" charset="0"/>
              </a:rPr>
              <a:t>PrepaidUnits</a:t>
            </a:r>
            <a:r>
              <a:rPr lang="en-US" sz="1400" dirty="0">
                <a:solidFill>
                  <a:srgbClr val="C1C1C1"/>
                </a:solidFill>
                <a:latin typeface="Consolas" panose="020B0609020204030204" pitchFamily="49" charset="0"/>
              </a:rPr>
              <a:t> | </a:t>
            </a:r>
            <a:r>
              <a:rPr lang="en-US" sz="1400" dirty="0">
                <a:solidFill>
                  <a:srgbClr val="F9F1A5"/>
                </a:solidFill>
                <a:latin typeface="Consolas" panose="020B0609020204030204" pitchFamily="49" charset="0"/>
              </a:rPr>
              <a:t>?</a:t>
            </a:r>
            <a:r>
              <a:rPr lang="en-US" sz="1400" dirty="0">
                <a:solidFill>
                  <a:srgbClr val="C1C1C1"/>
                </a:solidFill>
                <a:latin typeface="Consolas" panose="020B0609020204030204" pitchFamily="49" charset="0"/>
              </a:rPr>
              <a:t>{</a:t>
            </a:r>
            <a:r>
              <a:rPr lang="en-US" sz="1400" dirty="0">
                <a:solidFill>
                  <a:srgbClr val="16C06C"/>
                </a:solidFill>
                <a:latin typeface="Consolas" panose="020B0609020204030204" pitchFamily="49" charset="0"/>
              </a:rPr>
              <a:t>$_</a:t>
            </a:r>
            <a:r>
              <a:rPr lang="en-US" sz="1400" dirty="0">
                <a:solidFill>
                  <a:srgbClr val="C1C1C1"/>
                </a:solidFill>
                <a:latin typeface="Consolas" panose="020B0609020204030204" pitchFamily="49" charset="0"/>
              </a:rPr>
              <a:t>.</a:t>
            </a:r>
            <a:r>
              <a:rPr lang="en-US" sz="1400" dirty="0" err="1">
                <a:solidFill>
                  <a:srgbClr val="C1C1C1"/>
                </a:solidFill>
                <a:latin typeface="Consolas" panose="020B0609020204030204" pitchFamily="49" charset="0"/>
              </a:rPr>
              <a:t>SkuPartNumber</a:t>
            </a:r>
            <a:r>
              <a:rPr lang="en-US" sz="1400" dirty="0">
                <a:solidFill>
                  <a:srgbClr val="C1C1C1"/>
                </a:solidFill>
                <a:latin typeface="Consolas" panose="020B0609020204030204" pitchFamily="49" charset="0"/>
              </a:rPr>
              <a:t> -like </a:t>
            </a:r>
            <a:r>
              <a:rPr lang="en-US" sz="1400" dirty="0">
                <a:solidFill>
                  <a:srgbClr val="3A96DD"/>
                </a:solidFill>
                <a:latin typeface="Consolas" panose="020B0609020204030204" pitchFamily="49" charset="0"/>
              </a:rPr>
              <a:t>'*CAP*'</a:t>
            </a:r>
            <a:r>
              <a:rPr lang="en-US" sz="1400" dirty="0">
                <a:solidFill>
                  <a:srgbClr val="C1C1C1"/>
                </a:solidFill>
                <a:latin typeface="Consolas" panose="020B0609020204030204" pitchFamily="49" charset="0"/>
              </a:rPr>
              <a:t>}</a:t>
            </a:r>
          </a:p>
          <a:p>
            <a:endParaRPr lang="en-US" sz="1400" dirty="0">
              <a:solidFill>
                <a:srgbClr val="C1C1C1"/>
              </a:solidFill>
              <a:latin typeface="Consolas" panose="020B0609020204030204" pitchFamily="49" charset="0"/>
            </a:endParaRPr>
          </a:p>
          <a:p>
            <a:r>
              <a:rPr lang="en-US" sz="1400" dirty="0" err="1">
                <a:solidFill>
                  <a:srgbClr val="C1C1C1"/>
                </a:solidFill>
                <a:latin typeface="Consolas" panose="020B0609020204030204" pitchFamily="49" charset="0"/>
              </a:rPr>
              <a:t>SkuId</a:t>
            </a:r>
            <a:r>
              <a:rPr lang="en-US" sz="1400" dirty="0">
                <a:solidFill>
                  <a:srgbClr val="C1C1C1"/>
                </a:solidFill>
                <a:latin typeface="Consolas" panose="020B0609020204030204" pitchFamily="49" charset="0"/>
              </a:rPr>
              <a:t>         : 295a8eb0-f78d-45c7-8b5b-1eed5ed02dff</a:t>
            </a:r>
          </a:p>
          <a:p>
            <a:r>
              <a:rPr lang="en-US" sz="1400" dirty="0" err="1">
                <a:solidFill>
                  <a:srgbClr val="C1C1C1"/>
                </a:solidFill>
                <a:latin typeface="Consolas" panose="020B0609020204030204" pitchFamily="49" charset="0"/>
              </a:rPr>
              <a:t>SkuPartNumber</a:t>
            </a:r>
            <a:r>
              <a:rPr lang="en-US" sz="1400" dirty="0">
                <a:solidFill>
                  <a:srgbClr val="C1C1C1"/>
                </a:solidFill>
                <a:latin typeface="Consolas" panose="020B0609020204030204" pitchFamily="49" charset="0"/>
              </a:rPr>
              <a:t> : MCOCAP</a:t>
            </a:r>
          </a:p>
          <a:p>
            <a:r>
              <a:rPr lang="en-US" sz="1400" dirty="0" err="1">
                <a:solidFill>
                  <a:srgbClr val="C1C1C1"/>
                </a:solidFill>
                <a:latin typeface="Consolas" panose="020B0609020204030204" pitchFamily="49" charset="0"/>
              </a:rPr>
              <a:t>ConsumedUnits</a:t>
            </a:r>
            <a:r>
              <a:rPr lang="en-US" sz="1400" dirty="0">
                <a:solidFill>
                  <a:srgbClr val="C1C1C1"/>
                </a:solidFill>
                <a:latin typeface="Consolas" panose="020B0609020204030204" pitchFamily="49" charset="0"/>
              </a:rPr>
              <a:t> : 4</a:t>
            </a:r>
          </a:p>
          <a:p>
            <a:r>
              <a:rPr lang="en-US" sz="1400" dirty="0">
                <a:solidFill>
                  <a:srgbClr val="C1C1C1"/>
                </a:solidFill>
                <a:latin typeface="Consolas" panose="020B0609020204030204" pitchFamily="49" charset="0"/>
              </a:rPr>
              <a:t>Enabled       : 25</a:t>
            </a:r>
          </a:p>
          <a:p>
            <a:r>
              <a:rPr lang="en-US" sz="1400" dirty="0">
                <a:solidFill>
                  <a:srgbClr val="13A10E"/>
                </a:solidFill>
                <a:latin typeface="Consolas" panose="020B0609020204030204" pitchFamily="49" charset="0"/>
              </a:rPr>
              <a:t>#Create an object for a single license type</a:t>
            </a:r>
          </a:p>
          <a:p>
            <a:r>
              <a:rPr lang="en-US" sz="1400" dirty="0">
                <a:solidFill>
                  <a:srgbClr val="C1C1C1"/>
                </a:solidFill>
                <a:latin typeface="Consolas" panose="020B0609020204030204" pitchFamily="49" charset="0"/>
              </a:rPr>
              <a:t>C:&gt; </a:t>
            </a:r>
            <a:r>
              <a:rPr lang="en-US" sz="1400" dirty="0">
                <a:solidFill>
                  <a:srgbClr val="16C06C"/>
                </a:solidFill>
                <a:latin typeface="Consolas" panose="020B0609020204030204" pitchFamily="49" charset="0"/>
              </a:rPr>
              <a:t>$License </a:t>
            </a:r>
            <a:r>
              <a:rPr lang="en-US" sz="1400" dirty="0">
                <a:solidFill>
                  <a:srgbClr val="767676"/>
                </a:solidFill>
                <a:latin typeface="Consolas" panose="020B0609020204030204" pitchFamily="49" charset="0"/>
              </a:rPr>
              <a:t>=</a:t>
            </a:r>
            <a:r>
              <a:rPr lang="en-US" sz="1400" dirty="0">
                <a:solidFill>
                  <a:srgbClr val="16C06C"/>
                </a:solidFill>
                <a:latin typeface="Consolas" panose="020B0609020204030204" pitchFamily="49" charset="0"/>
              </a:rPr>
              <a:t> </a:t>
            </a:r>
            <a:r>
              <a:rPr lang="en-US" sz="1400" dirty="0">
                <a:solidFill>
                  <a:srgbClr val="F9F1A5"/>
                </a:solidFill>
                <a:latin typeface="Consolas" panose="020B0609020204030204" pitchFamily="49" charset="0"/>
              </a:rPr>
              <a:t>New-Object</a:t>
            </a:r>
            <a:r>
              <a:rPr lang="en-US" sz="1400" dirty="0">
                <a:solidFill>
                  <a:srgbClr val="16C06C"/>
                </a:solidFill>
                <a:latin typeface="Consolas" panose="020B0609020204030204" pitchFamily="49" charset="0"/>
              </a:rPr>
              <a:t> </a:t>
            </a:r>
            <a:r>
              <a:rPr lang="en-US" sz="1400" dirty="0">
                <a:solidFill>
                  <a:srgbClr val="767676"/>
                </a:solidFill>
                <a:latin typeface="Consolas" panose="020B0609020204030204" pitchFamily="49" charset="0"/>
              </a:rPr>
              <a:t>-TypeName </a:t>
            </a:r>
            <a:r>
              <a:rPr lang="en-US" sz="1400" dirty="0" err="1">
                <a:solidFill>
                  <a:srgbClr val="CCCCCC"/>
                </a:solidFill>
                <a:latin typeface="Consolas" panose="020B0609020204030204" pitchFamily="49" charset="0"/>
              </a:rPr>
              <a:t>Microsoft.Open.AzureAD.Model.AssignedLicense</a:t>
            </a:r>
            <a:r>
              <a:rPr lang="en-US" sz="1400" dirty="0">
                <a:solidFill>
                  <a:srgbClr val="CCCCCC"/>
                </a:solidFill>
                <a:latin typeface="Consolas" panose="020B0609020204030204" pitchFamily="49" charset="0"/>
              </a:rPr>
              <a:t> </a:t>
            </a:r>
          </a:p>
          <a:p>
            <a:r>
              <a:rPr lang="en-US" sz="1400" dirty="0">
                <a:solidFill>
                  <a:srgbClr val="C1C1C1"/>
                </a:solidFill>
                <a:latin typeface="Consolas" panose="020B0609020204030204" pitchFamily="49" charset="0"/>
              </a:rPr>
              <a:t>C:&gt; </a:t>
            </a:r>
            <a:r>
              <a:rPr lang="en-US" sz="1400" dirty="0">
                <a:solidFill>
                  <a:srgbClr val="16C06C"/>
                </a:solidFill>
                <a:latin typeface="Consolas" panose="020B0609020204030204" pitchFamily="49" charset="0"/>
              </a:rPr>
              <a:t>$</a:t>
            </a:r>
            <a:r>
              <a:rPr lang="en-US" sz="1400" dirty="0" err="1">
                <a:solidFill>
                  <a:srgbClr val="16C06C"/>
                </a:solidFill>
                <a:latin typeface="Consolas" panose="020B0609020204030204" pitchFamily="49" charset="0"/>
              </a:rPr>
              <a:t>License</a:t>
            </a:r>
            <a:r>
              <a:rPr lang="en-US" sz="1400" dirty="0" err="1">
                <a:solidFill>
                  <a:srgbClr val="CCCCCC"/>
                </a:solidFill>
                <a:latin typeface="Consolas" panose="020B0609020204030204" pitchFamily="49" charset="0"/>
              </a:rPr>
              <a:t>.SkuId</a:t>
            </a:r>
            <a:r>
              <a:rPr lang="en-US" sz="1400" dirty="0">
                <a:solidFill>
                  <a:srgbClr val="CCCCCC"/>
                </a:solidFill>
                <a:latin typeface="Consolas" panose="020B0609020204030204" pitchFamily="49" charset="0"/>
              </a:rPr>
              <a:t> </a:t>
            </a:r>
            <a:r>
              <a:rPr lang="en-US" sz="1400" dirty="0">
                <a:solidFill>
                  <a:srgbClr val="767676"/>
                </a:solidFill>
                <a:latin typeface="Consolas" panose="020B0609020204030204" pitchFamily="49" charset="0"/>
              </a:rPr>
              <a:t>=</a:t>
            </a:r>
            <a:r>
              <a:rPr lang="en-US" sz="1400" dirty="0">
                <a:solidFill>
                  <a:srgbClr val="16C06C"/>
                </a:solidFill>
                <a:latin typeface="Consolas" panose="020B0609020204030204" pitchFamily="49" charset="0"/>
              </a:rPr>
              <a:t> </a:t>
            </a:r>
            <a:r>
              <a:rPr lang="en-US" sz="1400" dirty="0">
                <a:solidFill>
                  <a:srgbClr val="3A96DD"/>
                </a:solidFill>
                <a:latin typeface="Consolas" panose="020B0609020204030204" pitchFamily="49" charset="0"/>
              </a:rPr>
              <a:t>'295a8eb0-f78d-45c7-8b5b-1eed5ed02dff'</a:t>
            </a:r>
          </a:p>
          <a:p>
            <a:r>
              <a:rPr lang="en-US" sz="1400" dirty="0">
                <a:solidFill>
                  <a:srgbClr val="13A10E"/>
                </a:solidFill>
                <a:latin typeface="Consolas" panose="020B0609020204030204" pitchFamily="49" charset="0"/>
              </a:rPr>
              <a:t>#Create an object for a multiple license type</a:t>
            </a:r>
          </a:p>
          <a:p>
            <a:r>
              <a:rPr lang="en-US" sz="1400" dirty="0">
                <a:solidFill>
                  <a:srgbClr val="C1C1C1"/>
                </a:solidFill>
                <a:latin typeface="Consolas" panose="020B0609020204030204" pitchFamily="49" charset="0"/>
              </a:rPr>
              <a:t>C:&gt; </a:t>
            </a:r>
            <a:r>
              <a:rPr lang="en-US" sz="1400" dirty="0">
                <a:solidFill>
                  <a:srgbClr val="16C06C"/>
                </a:solidFill>
                <a:latin typeface="Consolas" panose="020B0609020204030204" pitchFamily="49" charset="0"/>
              </a:rPr>
              <a:t>$Licenses </a:t>
            </a:r>
            <a:r>
              <a:rPr lang="en-US" sz="1400" dirty="0">
                <a:solidFill>
                  <a:srgbClr val="767676"/>
                </a:solidFill>
                <a:latin typeface="Consolas" panose="020B0609020204030204" pitchFamily="49" charset="0"/>
              </a:rPr>
              <a:t>=</a:t>
            </a:r>
            <a:r>
              <a:rPr lang="en-US" sz="1400" dirty="0">
                <a:solidFill>
                  <a:srgbClr val="16C06C"/>
                </a:solidFill>
                <a:latin typeface="Consolas" panose="020B0609020204030204" pitchFamily="49" charset="0"/>
              </a:rPr>
              <a:t> </a:t>
            </a:r>
            <a:r>
              <a:rPr lang="en-US" sz="1400" dirty="0">
                <a:solidFill>
                  <a:srgbClr val="F9F1A5"/>
                </a:solidFill>
                <a:latin typeface="Consolas" panose="020B0609020204030204" pitchFamily="49" charset="0"/>
              </a:rPr>
              <a:t>New-Object</a:t>
            </a:r>
            <a:r>
              <a:rPr lang="en-US" sz="1400" dirty="0">
                <a:solidFill>
                  <a:srgbClr val="16C06C"/>
                </a:solidFill>
                <a:latin typeface="Consolas" panose="020B0609020204030204" pitchFamily="49" charset="0"/>
              </a:rPr>
              <a:t> </a:t>
            </a:r>
            <a:r>
              <a:rPr lang="en-US" sz="1400" dirty="0">
                <a:solidFill>
                  <a:srgbClr val="767676"/>
                </a:solidFill>
                <a:latin typeface="Consolas" panose="020B0609020204030204" pitchFamily="49" charset="0"/>
              </a:rPr>
              <a:t>-TypeName </a:t>
            </a:r>
            <a:r>
              <a:rPr lang="en-US" sz="1300" dirty="0" err="1">
                <a:solidFill>
                  <a:srgbClr val="CCCCCC"/>
                </a:solidFill>
                <a:latin typeface="Consolas" panose="020B0609020204030204" pitchFamily="49" charset="0"/>
              </a:rPr>
              <a:t>Microsoft.Open.AzureAD.Model.AssignedLicenses</a:t>
            </a:r>
            <a:r>
              <a:rPr lang="en-US" sz="1300" dirty="0">
                <a:solidFill>
                  <a:srgbClr val="CCCCCC"/>
                </a:solidFill>
                <a:latin typeface="Consolas" panose="020B0609020204030204" pitchFamily="49" charset="0"/>
              </a:rPr>
              <a:t> </a:t>
            </a:r>
          </a:p>
          <a:p>
            <a:r>
              <a:rPr lang="en-US" sz="1400" dirty="0">
                <a:solidFill>
                  <a:srgbClr val="13A10E"/>
                </a:solidFill>
                <a:latin typeface="Consolas" panose="020B0609020204030204" pitchFamily="49" charset="0"/>
              </a:rPr>
              <a:t>#Add the single license object to the multiple license object</a:t>
            </a:r>
          </a:p>
          <a:p>
            <a:r>
              <a:rPr lang="en-US" sz="1400" dirty="0">
                <a:solidFill>
                  <a:srgbClr val="C1C1C1"/>
                </a:solidFill>
                <a:latin typeface="Consolas" panose="020B0609020204030204" pitchFamily="49" charset="0"/>
              </a:rPr>
              <a:t>C:&gt; </a:t>
            </a:r>
            <a:r>
              <a:rPr lang="en-US" sz="1400" dirty="0">
                <a:solidFill>
                  <a:srgbClr val="16C06C"/>
                </a:solidFill>
                <a:latin typeface="Consolas" panose="020B0609020204030204" pitchFamily="49" charset="0"/>
              </a:rPr>
              <a:t>$</a:t>
            </a:r>
            <a:r>
              <a:rPr lang="en-US" sz="1400" dirty="0" err="1">
                <a:solidFill>
                  <a:srgbClr val="16C06C"/>
                </a:solidFill>
                <a:latin typeface="Consolas" panose="020B0609020204030204" pitchFamily="49" charset="0"/>
              </a:rPr>
              <a:t>Licenses</a:t>
            </a:r>
            <a:r>
              <a:rPr lang="en-US" sz="1400" dirty="0" err="1">
                <a:solidFill>
                  <a:srgbClr val="CCCCCC"/>
                </a:solidFill>
                <a:latin typeface="Consolas" panose="020B0609020204030204" pitchFamily="49" charset="0"/>
              </a:rPr>
              <a:t>.AddLicenses</a:t>
            </a:r>
            <a:r>
              <a:rPr lang="en-US" sz="1400" dirty="0">
                <a:solidFill>
                  <a:srgbClr val="CCCCCC"/>
                </a:solidFill>
                <a:latin typeface="Consolas" panose="020B0609020204030204" pitchFamily="49" charset="0"/>
              </a:rPr>
              <a:t> </a:t>
            </a:r>
            <a:r>
              <a:rPr lang="en-US" sz="1400" dirty="0">
                <a:solidFill>
                  <a:srgbClr val="767676"/>
                </a:solidFill>
                <a:latin typeface="Consolas" panose="020B0609020204030204" pitchFamily="49" charset="0"/>
              </a:rPr>
              <a:t>=</a:t>
            </a:r>
            <a:r>
              <a:rPr lang="en-US" sz="1400" dirty="0">
                <a:solidFill>
                  <a:srgbClr val="16C06C"/>
                </a:solidFill>
                <a:latin typeface="Consolas" panose="020B0609020204030204" pitchFamily="49" charset="0"/>
              </a:rPr>
              <a:t> $License </a:t>
            </a:r>
          </a:p>
          <a:p>
            <a:endParaRPr lang="en-US" sz="1400" dirty="0">
              <a:solidFill>
                <a:srgbClr val="16C06C"/>
              </a:solidFill>
              <a:latin typeface="Consolas" panose="020B0609020204030204" pitchFamily="49" charset="0"/>
            </a:endParaRPr>
          </a:p>
          <a:p>
            <a:r>
              <a:rPr lang="en-US" sz="1400" dirty="0">
                <a:solidFill>
                  <a:srgbClr val="C1C1C1"/>
                </a:solidFill>
                <a:latin typeface="Consolas" panose="020B0609020204030204" pitchFamily="49" charset="0"/>
              </a:rPr>
              <a:t>C:&gt; </a:t>
            </a:r>
            <a:r>
              <a:rPr lang="en-US" sz="1400" dirty="0">
                <a:solidFill>
                  <a:srgbClr val="F9F1A5"/>
                </a:solidFill>
                <a:latin typeface="Consolas" panose="020B0609020204030204" pitchFamily="49" charset="0"/>
              </a:rPr>
              <a:t>Set-</a:t>
            </a:r>
            <a:r>
              <a:rPr lang="en-US" sz="1400" dirty="0" err="1">
                <a:solidFill>
                  <a:srgbClr val="F9F1A5"/>
                </a:solidFill>
                <a:latin typeface="Consolas" panose="020B0609020204030204" pitchFamily="49" charset="0"/>
              </a:rPr>
              <a:t>AzureADUserLicense</a:t>
            </a:r>
            <a:r>
              <a:rPr lang="en-US" sz="1400" dirty="0">
                <a:solidFill>
                  <a:srgbClr val="16C06C"/>
                </a:solidFill>
                <a:latin typeface="Consolas" panose="020B0609020204030204" pitchFamily="49" charset="0"/>
              </a:rPr>
              <a:t> </a:t>
            </a:r>
            <a:r>
              <a:rPr lang="en-US" sz="1400" dirty="0">
                <a:solidFill>
                  <a:srgbClr val="767676"/>
                </a:solidFill>
                <a:latin typeface="Consolas" panose="020B0609020204030204" pitchFamily="49" charset="0"/>
              </a:rPr>
              <a:t>-</a:t>
            </a:r>
            <a:r>
              <a:rPr lang="en-US" sz="1400" dirty="0" err="1">
                <a:solidFill>
                  <a:srgbClr val="767676"/>
                </a:solidFill>
                <a:latin typeface="Consolas" panose="020B0609020204030204" pitchFamily="49" charset="0"/>
              </a:rPr>
              <a:t>ObjectId</a:t>
            </a:r>
            <a:r>
              <a:rPr lang="en-US" sz="1400" dirty="0">
                <a:solidFill>
                  <a:srgbClr val="767676"/>
                </a:solidFill>
                <a:latin typeface="Consolas" panose="020B0609020204030204" pitchFamily="49" charset="0"/>
              </a:rPr>
              <a:t> </a:t>
            </a:r>
            <a:r>
              <a:rPr lang="en-US" sz="1400" dirty="0">
                <a:solidFill>
                  <a:srgbClr val="16C06C"/>
                </a:solidFill>
                <a:latin typeface="Consolas" panose="020B0609020204030204" pitchFamily="49" charset="0"/>
              </a:rPr>
              <a:t>$UPN </a:t>
            </a:r>
            <a:r>
              <a:rPr lang="en-US" sz="1400" dirty="0">
                <a:solidFill>
                  <a:srgbClr val="767676"/>
                </a:solidFill>
                <a:latin typeface="Consolas" panose="020B0609020204030204" pitchFamily="49" charset="0"/>
              </a:rPr>
              <a:t>-</a:t>
            </a:r>
            <a:r>
              <a:rPr lang="en-US" sz="1400" dirty="0" err="1">
                <a:solidFill>
                  <a:srgbClr val="767676"/>
                </a:solidFill>
                <a:latin typeface="Consolas" panose="020B0609020204030204" pitchFamily="49" charset="0"/>
              </a:rPr>
              <a:t>AssignedLicenses</a:t>
            </a:r>
            <a:r>
              <a:rPr lang="en-US" sz="1400" dirty="0">
                <a:solidFill>
                  <a:srgbClr val="767676"/>
                </a:solidFill>
                <a:latin typeface="Consolas" panose="020B0609020204030204" pitchFamily="49" charset="0"/>
              </a:rPr>
              <a:t> </a:t>
            </a:r>
            <a:r>
              <a:rPr lang="en-US" sz="1400" dirty="0">
                <a:solidFill>
                  <a:srgbClr val="16C06C"/>
                </a:solidFill>
                <a:latin typeface="Consolas" panose="020B0609020204030204" pitchFamily="49" charset="0"/>
              </a:rPr>
              <a:t>$Licenses</a:t>
            </a:r>
          </a:p>
          <a:p>
            <a:endParaRPr lang="en-US" sz="1400" dirty="0">
              <a:solidFill>
                <a:srgbClr val="C1C1C1"/>
              </a:solidFill>
              <a:latin typeface="Consolas" panose="020B0609020204030204" pitchFamily="49" charset="0"/>
            </a:endParaRPr>
          </a:p>
        </p:txBody>
      </p:sp>
      <p:grpSp>
        <p:nvGrpSpPr>
          <p:cNvPr id="82" name="Group 81">
            <a:extLst>
              <a:ext uri="{FF2B5EF4-FFF2-40B4-BE49-F238E27FC236}">
                <a16:creationId xmlns:a16="http://schemas.microsoft.com/office/drawing/2014/main" id="{15688746-2C9A-5129-8DBA-C01389497B7E}"/>
              </a:ext>
              <a:ext uri="{C183D7F6-B498-43B3-948B-1728B52AA6E4}">
                <adec:decorative xmlns:adec="http://schemas.microsoft.com/office/drawing/2017/decorative" val="1"/>
              </a:ext>
            </a:extLst>
          </p:cNvPr>
          <p:cNvGrpSpPr/>
          <p:nvPr/>
        </p:nvGrpSpPr>
        <p:grpSpPr>
          <a:xfrm>
            <a:off x="9569648" y="257176"/>
            <a:ext cx="2368126" cy="482037"/>
            <a:chOff x="9569648" y="257176"/>
            <a:chExt cx="2368126" cy="482037"/>
          </a:xfrm>
        </p:grpSpPr>
        <p:grpSp>
          <p:nvGrpSpPr>
            <p:cNvPr id="83" name="Group 82">
              <a:extLst>
                <a:ext uri="{FF2B5EF4-FFF2-40B4-BE49-F238E27FC236}">
                  <a16:creationId xmlns:a16="http://schemas.microsoft.com/office/drawing/2014/main" id="{EEF4FFD2-7D6E-86BA-6503-AA5DFBA4DCF9}"/>
                </a:ext>
              </a:extLst>
            </p:cNvPr>
            <p:cNvGrpSpPr/>
            <p:nvPr/>
          </p:nvGrpSpPr>
          <p:grpSpPr>
            <a:xfrm>
              <a:off x="9569648" y="257176"/>
              <a:ext cx="482039" cy="482037"/>
              <a:chOff x="2643786" y="1841370"/>
              <a:chExt cx="842422" cy="842418"/>
            </a:xfrm>
          </p:grpSpPr>
          <p:sp>
            <p:nvSpPr>
              <p:cNvPr id="104" name="Oval 103">
                <a:extLst>
                  <a:ext uri="{FF2B5EF4-FFF2-40B4-BE49-F238E27FC236}">
                    <a16:creationId xmlns:a16="http://schemas.microsoft.com/office/drawing/2014/main" id="{DAC7AD3E-4CF5-D700-DE5C-FBFC483BA299}"/>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5" name="Group 104">
                <a:extLst>
                  <a:ext uri="{FF2B5EF4-FFF2-40B4-BE49-F238E27FC236}">
                    <a16:creationId xmlns:a16="http://schemas.microsoft.com/office/drawing/2014/main" id="{E91EEDCB-2791-A84E-C937-FB01B64151CA}"/>
                  </a:ext>
                </a:extLst>
              </p:cNvPr>
              <p:cNvGrpSpPr/>
              <p:nvPr/>
            </p:nvGrpSpPr>
            <p:grpSpPr>
              <a:xfrm>
                <a:off x="2835015" y="2020694"/>
                <a:ext cx="459964" cy="483771"/>
                <a:chOff x="9328524" y="2214820"/>
                <a:chExt cx="459964" cy="483771"/>
              </a:xfrm>
            </p:grpSpPr>
            <p:sp>
              <p:nvSpPr>
                <p:cNvPr id="106" name="Rectangle: Rounded Corners 105">
                  <a:extLst>
                    <a:ext uri="{FF2B5EF4-FFF2-40B4-BE49-F238E27FC236}">
                      <a16:creationId xmlns:a16="http://schemas.microsoft.com/office/drawing/2014/main" id="{31691DD2-2F8B-11D7-06AD-0E4077F7F5EC}"/>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B51CF96A-E025-E620-F8F3-13041D75EBA4}"/>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08" name="Group 107">
                  <a:extLst>
                    <a:ext uri="{FF2B5EF4-FFF2-40B4-BE49-F238E27FC236}">
                      <a16:creationId xmlns:a16="http://schemas.microsoft.com/office/drawing/2014/main" id="{86686761-C1E8-E395-26F9-B4F002F3BD08}"/>
                    </a:ext>
                  </a:extLst>
                </p:cNvPr>
                <p:cNvGrpSpPr/>
                <p:nvPr/>
              </p:nvGrpSpPr>
              <p:grpSpPr>
                <a:xfrm>
                  <a:off x="9549692" y="2525789"/>
                  <a:ext cx="155052" cy="148677"/>
                  <a:chOff x="4039410" y="4948360"/>
                  <a:chExt cx="155073" cy="148698"/>
                </a:xfrm>
                <a:solidFill>
                  <a:schemeClr val="bg1"/>
                </a:solidFill>
              </p:grpSpPr>
              <p:sp>
                <p:nvSpPr>
                  <p:cNvPr id="111" name="Rectangle: Rounded Corners 110">
                    <a:extLst>
                      <a:ext uri="{FF2B5EF4-FFF2-40B4-BE49-F238E27FC236}">
                        <a16:creationId xmlns:a16="http://schemas.microsoft.com/office/drawing/2014/main" id="{CCB6D6CC-86F3-BADD-9A70-55DFEE17022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2" name="Rectangle: Rounded Corners 111">
                    <a:extLst>
                      <a:ext uri="{FF2B5EF4-FFF2-40B4-BE49-F238E27FC236}">
                        <a16:creationId xmlns:a16="http://schemas.microsoft.com/office/drawing/2014/main" id="{38A838FB-EFC9-BF46-99FB-0B6BA243A29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3" name="Rectangle: Rounded Corners 112">
                    <a:extLst>
                      <a:ext uri="{FF2B5EF4-FFF2-40B4-BE49-F238E27FC236}">
                        <a16:creationId xmlns:a16="http://schemas.microsoft.com/office/drawing/2014/main" id="{F8AE3AA2-5191-CF4D-A333-FD0385E814D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4" name="Rectangle: Rounded Corners 113">
                    <a:extLst>
                      <a:ext uri="{FF2B5EF4-FFF2-40B4-BE49-F238E27FC236}">
                        <a16:creationId xmlns:a16="http://schemas.microsoft.com/office/drawing/2014/main" id="{6634E868-A2EC-E058-4F8C-8996467A215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5" name="Rectangle: Rounded Corners 114">
                    <a:extLst>
                      <a:ext uri="{FF2B5EF4-FFF2-40B4-BE49-F238E27FC236}">
                        <a16:creationId xmlns:a16="http://schemas.microsoft.com/office/drawing/2014/main" id="{7FCBE9E7-8B81-4D8E-6858-3AC5C70D034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6" name="Rectangle: Rounded Corners 115">
                    <a:extLst>
                      <a:ext uri="{FF2B5EF4-FFF2-40B4-BE49-F238E27FC236}">
                        <a16:creationId xmlns:a16="http://schemas.microsoft.com/office/drawing/2014/main" id="{9396A666-3164-5BF5-9815-4786F631E87E}"/>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7" name="Rectangle: Rounded Corners 116">
                    <a:extLst>
                      <a:ext uri="{FF2B5EF4-FFF2-40B4-BE49-F238E27FC236}">
                        <a16:creationId xmlns:a16="http://schemas.microsoft.com/office/drawing/2014/main" id="{D2D35479-5711-65F7-ACCF-25D7C39B126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8" name="Rectangle: Rounded Corners 117">
                    <a:extLst>
                      <a:ext uri="{FF2B5EF4-FFF2-40B4-BE49-F238E27FC236}">
                        <a16:creationId xmlns:a16="http://schemas.microsoft.com/office/drawing/2014/main" id="{4098CD15-CA89-56E7-0697-E7B90216A94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9" name="Rectangle: Rounded Corners 118">
                    <a:extLst>
                      <a:ext uri="{FF2B5EF4-FFF2-40B4-BE49-F238E27FC236}">
                        <a16:creationId xmlns:a16="http://schemas.microsoft.com/office/drawing/2014/main" id="{C79171FB-4893-399C-13EB-39C3F1D77EB0}"/>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9" name="Rectangle: Rounded Corners 108">
                  <a:extLst>
                    <a:ext uri="{FF2B5EF4-FFF2-40B4-BE49-F238E27FC236}">
                      <a16:creationId xmlns:a16="http://schemas.microsoft.com/office/drawing/2014/main" id="{DC066FDC-B934-8D79-B1BA-746C5D3014B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0" name="Rectangle: Rounded Corners 109">
                  <a:extLst>
                    <a:ext uri="{FF2B5EF4-FFF2-40B4-BE49-F238E27FC236}">
                      <a16:creationId xmlns:a16="http://schemas.microsoft.com/office/drawing/2014/main" id="{D18CEDAB-0464-8AFA-7DC0-573205617B7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4" name="Group 83">
              <a:extLst>
                <a:ext uri="{FF2B5EF4-FFF2-40B4-BE49-F238E27FC236}">
                  <a16:creationId xmlns:a16="http://schemas.microsoft.com/office/drawing/2014/main" id="{7EA8381B-4DA5-92A2-7D6A-16D7B0D4D30A}"/>
                </a:ext>
              </a:extLst>
            </p:cNvPr>
            <p:cNvGrpSpPr/>
            <p:nvPr/>
          </p:nvGrpSpPr>
          <p:grpSpPr>
            <a:xfrm>
              <a:off x="11455735" y="257176"/>
              <a:ext cx="482039" cy="482037"/>
              <a:chOff x="5247775" y="5402947"/>
              <a:chExt cx="842422" cy="842418"/>
            </a:xfrm>
          </p:grpSpPr>
          <p:grpSp>
            <p:nvGrpSpPr>
              <p:cNvPr id="98" name="Group 97">
                <a:extLst>
                  <a:ext uri="{FF2B5EF4-FFF2-40B4-BE49-F238E27FC236}">
                    <a16:creationId xmlns:a16="http://schemas.microsoft.com/office/drawing/2014/main" id="{F77F5ADE-2673-4A70-661F-954D294B67D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00" name="Oval 99">
                  <a:extLst>
                    <a:ext uri="{FF2B5EF4-FFF2-40B4-BE49-F238E27FC236}">
                      <a16:creationId xmlns:a16="http://schemas.microsoft.com/office/drawing/2014/main" id="{7F88C89B-D7D0-F868-BD0C-02DDC8CAC51B}"/>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1" name="Group 100">
                  <a:extLst>
                    <a:ext uri="{FF2B5EF4-FFF2-40B4-BE49-F238E27FC236}">
                      <a16:creationId xmlns:a16="http://schemas.microsoft.com/office/drawing/2014/main" id="{62CDD517-06F5-EE59-887F-BB7F5257DAC5}"/>
                    </a:ext>
                  </a:extLst>
                </p:cNvPr>
                <p:cNvGrpSpPr/>
                <p:nvPr/>
              </p:nvGrpSpPr>
              <p:grpSpPr>
                <a:xfrm>
                  <a:off x="6837029" y="5667525"/>
                  <a:ext cx="516256" cy="374663"/>
                  <a:chOff x="9721214" y="3600212"/>
                  <a:chExt cx="516256" cy="374663"/>
                </a:xfrm>
              </p:grpSpPr>
              <p:sp>
                <p:nvSpPr>
                  <p:cNvPr id="102" name="Rectangle: Rounded Corners 101">
                    <a:extLst>
                      <a:ext uri="{FF2B5EF4-FFF2-40B4-BE49-F238E27FC236}">
                        <a16:creationId xmlns:a16="http://schemas.microsoft.com/office/drawing/2014/main" id="{73685A01-75CE-9BD7-3146-27DF05819A6C}"/>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03" name="Rectangle 102">
                    <a:extLst>
                      <a:ext uri="{FF2B5EF4-FFF2-40B4-BE49-F238E27FC236}">
                        <a16:creationId xmlns:a16="http://schemas.microsoft.com/office/drawing/2014/main" id="{4BCAD772-AF10-1AEB-51BB-8ACBC370E639}"/>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99" name="Oval 98">
                <a:extLst>
                  <a:ext uri="{FF2B5EF4-FFF2-40B4-BE49-F238E27FC236}">
                    <a16:creationId xmlns:a16="http://schemas.microsoft.com/office/drawing/2014/main" id="{4A20F092-0397-E1F4-F863-3EB79D5FD294}"/>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5" name="Group 84">
              <a:extLst>
                <a:ext uri="{FF2B5EF4-FFF2-40B4-BE49-F238E27FC236}">
                  <a16:creationId xmlns:a16="http://schemas.microsoft.com/office/drawing/2014/main" id="{C3EC8F85-9BA7-BC46-DB03-51F5C2E35615}"/>
                </a:ext>
              </a:extLst>
            </p:cNvPr>
            <p:cNvGrpSpPr/>
            <p:nvPr/>
          </p:nvGrpSpPr>
          <p:grpSpPr>
            <a:xfrm>
              <a:off x="10827164" y="257363"/>
              <a:ext cx="481665" cy="481663"/>
              <a:chOff x="5247775" y="4215754"/>
              <a:chExt cx="842422" cy="842418"/>
            </a:xfrm>
          </p:grpSpPr>
          <p:sp>
            <p:nvSpPr>
              <p:cNvPr id="93" name="Oval 92">
                <a:extLst>
                  <a:ext uri="{FF2B5EF4-FFF2-40B4-BE49-F238E27FC236}">
                    <a16:creationId xmlns:a16="http://schemas.microsoft.com/office/drawing/2014/main" id="{27900E62-59B0-A6BA-BC86-CB7759596316}"/>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4" name="Group 93">
                <a:extLst>
                  <a:ext uri="{FF2B5EF4-FFF2-40B4-BE49-F238E27FC236}">
                    <a16:creationId xmlns:a16="http://schemas.microsoft.com/office/drawing/2014/main" id="{1D429C62-CD5E-3F2F-7C1F-178D47458F0E}"/>
                  </a:ext>
                </a:extLst>
              </p:cNvPr>
              <p:cNvGrpSpPr/>
              <p:nvPr/>
            </p:nvGrpSpPr>
            <p:grpSpPr>
              <a:xfrm>
                <a:off x="5329023" y="4518060"/>
                <a:ext cx="679926" cy="237806"/>
                <a:chOff x="2739549" y="4545762"/>
                <a:chExt cx="679926" cy="237806"/>
              </a:xfrm>
            </p:grpSpPr>
            <p:sp>
              <p:nvSpPr>
                <p:cNvPr id="96" name="Rectangle 5">
                  <a:extLst>
                    <a:ext uri="{FF2B5EF4-FFF2-40B4-BE49-F238E27FC236}">
                      <a16:creationId xmlns:a16="http://schemas.microsoft.com/office/drawing/2014/main" id="{650A8A3B-8B8A-E4D6-4E62-58C8FFB4A72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7" name="Oval 96">
                  <a:extLst>
                    <a:ext uri="{FF2B5EF4-FFF2-40B4-BE49-F238E27FC236}">
                      <a16:creationId xmlns:a16="http://schemas.microsoft.com/office/drawing/2014/main" id="{96A42342-925A-AD77-E7D0-2954181FDA6A}"/>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95" name="Oval 94">
                <a:extLst>
                  <a:ext uri="{FF2B5EF4-FFF2-40B4-BE49-F238E27FC236}">
                    <a16:creationId xmlns:a16="http://schemas.microsoft.com/office/drawing/2014/main" id="{8ECF0EBC-2D0F-48A7-3334-51373EF88443}"/>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86" name="Group 85">
              <a:extLst>
                <a:ext uri="{FF2B5EF4-FFF2-40B4-BE49-F238E27FC236}">
                  <a16:creationId xmlns:a16="http://schemas.microsoft.com/office/drawing/2014/main" id="{22A4D955-7B44-0C18-1F4D-2FA891D4749C}"/>
                </a:ext>
              </a:extLst>
            </p:cNvPr>
            <p:cNvGrpSpPr/>
            <p:nvPr/>
          </p:nvGrpSpPr>
          <p:grpSpPr>
            <a:xfrm>
              <a:off x="10198593" y="257363"/>
              <a:ext cx="481665" cy="481663"/>
              <a:chOff x="5247775" y="3028562"/>
              <a:chExt cx="842422" cy="842418"/>
            </a:xfrm>
          </p:grpSpPr>
          <p:sp>
            <p:nvSpPr>
              <p:cNvPr id="87" name="Oval 86">
                <a:extLst>
                  <a:ext uri="{FF2B5EF4-FFF2-40B4-BE49-F238E27FC236}">
                    <a16:creationId xmlns:a16="http://schemas.microsoft.com/office/drawing/2014/main" id="{D79B1F20-A417-A8C2-3E34-42DBEB02F22A}"/>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8" name="Group 87">
                <a:extLst>
                  <a:ext uri="{FF2B5EF4-FFF2-40B4-BE49-F238E27FC236}">
                    <a16:creationId xmlns:a16="http://schemas.microsoft.com/office/drawing/2014/main" id="{03A44D31-8590-E740-57B8-B9AA985FAE2C}"/>
                  </a:ext>
                </a:extLst>
              </p:cNvPr>
              <p:cNvGrpSpPr/>
              <p:nvPr/>
            </p:nvGrpSpPr>
            <p:grpSpPr>
              <a:xfrm>
                <a:off x="5467703" y="3137652"/>
                <a:ext cx="402567" cy="624238"/>
                <a:chOff x="2905821" y="3132001"/>
                <a:chExt cx="339644" cy="655658"/>
              </a:xfrm>
            </p:grpSpPr>
            <p:pic>
              <p:nvPicPr>
                <p:cNvPr id="90" name="Picture 89">
                  <a:extLst>
                    <a:ext uri="{FF2B5EF4-FFF2-40B4-BE49-F238E27FC236}">
                      <a16:creationId xmlns:a16="http://schemas.microsoft.com/office/drawing/2014/main" id="{E595A73F-D35C-A4C6-B026-EFB16E82A8D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91" name="Rectangle 90">
                  <a:extLst>
                    <a:ext uri="{FF2B5EF4-FFF2-40B4-BE49-F238E27FC236}">
                      <a16:creationId xmlns:a16="http://schemas.microsoft.com/office/drawing/2014/main" id="{9FA24F0B-C64D-6489-F997-BF1BAB24961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2" name="Oval 91">
                  <a:extLst>
                    <a:ext uri="{FF2B5EF4-FFF2-40B4-BE49-F238E27FC236}">
                      <a16:creationId xmlns:a16="http://schemas.microsoft.com/office/drawing/2014/main" id="{468B465C-FDC4-80DD-7D4C-C9891245126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89" name="Oval 88">
                <a:extLst>
                  <a:ext uri="{FF2B5EF4-FFF2-40B4-BE49-F238E27FC236}">
                    <a16:creationId xmlns:a16="http://schemas.microsoft.com/office/drawing/2014/main" id="{18B9DACB-DBFA-871A-312E-95AECDCAE9AD}"/>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
        <p:nvSpPr>
          <p:cNvPr id="4" name="Rectangle 3">
            <a:extLst>
              <a:ext uri="{FF2B5EF4-FFF2-40B4-BE49-F238E27FC236}">
                <a16:creationId xmlns:a16="http://schemas.microsoft.com/office/drawing/2014/main" id="{6EC05431-D77E-109F-D950-0E72A9F4066C}"/>
              </a:ext>
              <a:ext uri="{C183D7F6-B498-43B3-948B-1728B52AA6E4}">
                <adec:decorative xmlns:adec="http://schemas.microsoft.com/office/drawing/2017/decorative" val="1"/>
              </a:ext>
            </a:extLst>
          </p:cNvPr>
          <p:cNvSpPr/>
          <p:nvPr/>
        </p:nvSpPr>
        <p:spPr bwMode="auto">
          <a:xfrm>
            <a:off x="3769053" y="2468880"/>
            <a:ext cx="3683307" cy="281940"/>
          </a:xfrm>
          <a:prstGeom prst="rect">
            <a:avLst/>
          </a:prstGeom>
          <a:noFill/>
          <a:ln w="38100">
            <a:solidFill>
              <a:srgbClr val="6F75C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5" name="Rectangle 4">
            <a:extLst>
              <a:ext uri="{FF2B5EF4-FFF2-40B4-BE49-F238E27FC236}">
                <a16:creationId xmlns:a16="http://schemas.microsoft.com/office/drawing/2014/main" id="{B6A2684A-CB31-E3AF-2C45-8CC1A3A02881}"/>
              </a:ext>
              <a:ext uri="{C183D7F6-B498-43B3-948B-1728B52AA6E4}">
                <adec:decorative xmlns:adec="http://schemas.microsoft.com/office/drawing/2017/decorative" val="1"/>
              </a:ext>
            </a:extLst>
          </p:cNvPr>
          <p:cNvSpPr/>
          <p:nvPr/>
        </p:nvSpPr>
        <p:spPr bwMode="auto">
          <a:xfrm>
            <a:off x="4278870" y="3966211"/>
            <a:ext cx="3813570" cy="281940"/>
          </a:xfrm>
          <a:prstGeom prst="rect">
            <a:avLst/>
          </a:prstGeom>
          <a:noFill/>
          <a:ln w="38100">
            <a:solidFill>
              <a:srgbClr val="6F75C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11285846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iterate type="lt">
                                    <p:tmAbs val="20"/>
                                  </p:iterate>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par>
                          <p:cTn id="7" fill="hold">
                            <p:stCondLst>
                              <p:cond delay="1441"/>
                            </p:stCondLst>
                            <p:childTnLst>
                              <p:par>
                                <p:cTn id="8" presetID="1" presetClass="entr" presetSubtype="0" fill="hold" nodeType="afterEffect">
                                  <p:stCondLst>
                                    <p:cond delay="0"/>
                                  </p:stCondLst>
                                  <p:iterate type="lt">
                                    <p:tmAbs val="20"/>
                                  </p:iterate>
                                  <p:childTnLst>
                                    <p:set>
                                      <p:cBhvr>
                                        <p:cTn id="9" dur="1" fill="hold">
                                          <p:stCondLst>
                                            <p:cond delay="0"/>
                                          </p:stCondLst>
                                        </p:cTn>
                                        <p:tgtEl>
                                          <p:spTgt spid="6">
                                            <p:txEl>
                                              <p:pRg st="1" end="1"/>
                                            </p:txEl>
                                          </p:spTgt>
                                        </p:tgtEl>
                                        <p:attrNameLst>
                                          <p:attrName>style.visibility</p:attrName>
                                        </p:attrNameLst>
                                      </p:cBhvr>
                                      <p:to>
                                        <p:strVal val="visible"/>
                                      </p:to>
                                    </p:set>
                                  </p:childTnLst>
                                </p:cTn>
                              </p:par>
                            </p:childTnLst>
                          </p:cTn>
                        </p:par>
                        <p:par>
                          <p:cTn id="10" fill="hold">
                            <p:stCondLst>
                              <p:cond delay="2602"/>
                            </p:stCondLst>
                            <p:childTnLst>
                              <p:par>
                                <p:cTn id="11" presetID="1" presetClass="entr" presetSubtype="0" fill="hold" nodeType="afterEffect">
                                  <p:stCondLst>
                                    <p:cond delay="0"/>
                                  </p:stCondLst>
                                  <p:iterate type="lt">
                                    <p:tmAbs val="20"/>
                                  </p:iterate>
                                  <p:childTnLst>
                                    <p:set>
                                      <p:cBhvr>
                                        <p:cTn id="12" dur="1" fill="hold">
                                          <p:stCondLst>
                                            <p:cond delay="0"/>
                                          </p:stCondLst>
                                        </p:cTn>
                                        <p:tgtEl>
                                          <p:spTgt spid="6">
                                            <p:txEl>
                                              <p:pRg st="2" end="2"/>
                                            </p:txEl>
                                          </p:spTgt>
                                        </p:tgtEl>
                                        <p:attrNameLst>
                                          <p:attrName>style.visibility</p:attrName>
                                        </p:attrNameLst>
                                      </p:cBhvr>
                                      <p:to>
                                        <p:strVal val="visible"/>
                                      </p:to>
                                    </p:set>
                                  </p:childTnLst>
                                </p:cTn>
                              </p:par>
                            </p:childTnLst>
                          </p:cTn>
                        </p:par>
                        <p:par>
                          <p:cTn id="13" fill="hold">
                            <p:stCondLst>
                              <p:cond delay="4983"/>
                            </p:stCondLst>
                            <p:childTnLst>
                              <p:par>
                                <p:cTn id="14" presetID="1" presetClass="entr" presetSubtype="0" fill="hold" nodeType="afterEffect">
                                  <p:stCondLst>
                                    <p:cond delay="0"/>
                                  </p:stCondLst>
                                  <p:iterate type="lt">
                                    <p:tmAbs val="20"/>
                                  </p:iterate>
                                  <p:childTnLst>
                                    <p:set>
                                      <p:cBhvr>
                                        <p:cTn id="15" dur="1" fill="hold">
                                          <p:stCondLst>
                                            <p:cond delay="0"/>
                                          </p:stCondLst>
                                        </p:cTn>
                                        <p:tgtEl>
                                          <p:spTgt spid="6">
                                            <p:txEl>
                                              <p:pRg st="4" end="4"/>
                                            </p:txEl>
                                          </p:spTgt>
                                        </p:tgtEl>
                                        <p:attrNameLst>
                                          <p:attrName>style.visibility</p:attrName>
                                        </p:attrNameLst>
                                      </p:cBhvr>
                                      <p:to>
                                        <p:strVal val="visible"/>
                                      </p:to>
                                    </p:set>
                                  </p:childTnLst>
                                </p:cTn>
                              </p:par>
                            </p:childTnLst>
                          </p:cTn>
                        </p:par>
                        <p:par>
                          <p:cTn id="16" fill="hold">
                            <p:stCondLst>
                              <p:cond delay="5804"/>
                            </p:stCondLst>
                            <p:childTnLst>
                              <p:par>
                                <p:cTn id="17" presetID="1" presetClass="entr" presetSubtype="0" fill="hold" nodeType="afterEffect">
                                  <p:stCondLst>
                                    <p:cond delay="0"/>
                                  </p:stCondLst>
                                  <p:iterate type="lt">
                                    <p:tmAbs val="20"/>
                                  </p:iterate>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par>
                          <p:cTn id="19" fill="hold">
                            <p:stCondLst>
                              <p:cond delay="6185"/>
                            </p:stCondLst>
                            <p:childTnLst>
                              <p:par>
                                <p:cTn id="20" presetID="1" presetClass="entr" presetSubtype="0" fill="hold" nodeType="afterEffect">
                                  <p:stCondLst>
                                    <p:cond delay="0"/>
                                  </p:stCondLst>
                                  <p:iterate type="lt">
                                    <p:tmAbs val="20"/>
                                  </p:iterate>
                                  <p:childTnLst>
                                    <p:set>
                                      <p:cBhvr>
                                        <p:cTn id="21" dur="1" fill="hold">
                                          <p:stCondLst>
                                            <p:cond delay="0"/>
                                          </p:stCondLst>
                                        </p:cTn>
                                        <p:tgtEl>
                                          <p:spTgt spid="6">
                                            <p:txEl>
                                              <p:pRg st="6" end="6"/>
                                            </p:txEl>
                                          </p:spTgt>
                                        </p:tgtEl>
                                        <p:attrNameLst>
                                          <p:attrName>style.visibility</p:attrName>
                                        </p:attrNameLst>
                                      </p:cBhvr>
                                      <p:to>
                                        <p:strVal val="visible"/>
                                      </p:to>
                                    </p:set>
                                  </p:childTnLst>
                                </p:cTn>
                              </p:par>
                            </p:childTnLst>
                          </p:cTn>
                        </p:par>
                        <p:par>
                          <p:cTn id="22" fill="hold">
                            <p:stCondLst>
                              <p:cond delay="6466"/>
                            </p:stCondLst>
                            <p:childTnLst>
                              <p:par>
                                <p:cTn id="23" presetID="1" presetClass="entr" presetSubtype="0" fill="hold" nodeType="afterEffect">
                                  <p:stCondLst>
                                    <p:cond delay="0"/>
                                  </p:stCondLst>
                                  <p:iterate type="lt">
                                    <p:tmAbs val="20"/>
                                  </p:iterate>
                                  <p:childTnLst>
                                    <p:set>
                                      <p:cBhvr>
                                        <p:cTn id="24" dur="1" fill="hold">
                                          <p:stCondLst>
                                            <p:cond delay="0"/>
                                          </p:stCondLst>
                                        </p:cTn>
                                        <p:tgtEl>
                                          <p:spTgt spid="6">
                                            <p:txEl>
                                              <p:pRg st="7" end="7"/>
                                            </p:txEl>
                                          </p:spTgt>
                                        </p:tgtEl>
                                        <p:attrNameLst>
                                          <p:attrName>style.visibility</p:attrName>
                                        </p:attrNameLst>
                                      </p:cBhvr>
                                      <p:to>
                                        <p:strVal val="visible"/>
                                      </p:to>
                                    </p:set>
                                  </p:childTnLst>
                                </p:cTn>
                              </p:par>
                            </p:childTnLst>
                          </p:cTn>
                        </p:par>
                        <p:par>
                          <p:cTn id="25" fill="hold">
                            <p:stCondLst>
                              <p:cond delay="6647"/>
                            </p:stCondLst>
                            <p:childTnLst>
                              <p:par>
                                <p:cTn id="26" presetID="1" presetClass="entr" presetSubtype="0" fill="hold" nodeType="afterEffect">
                                  <p:stCondLst>
                                    <p:cond delay="0"/>
                                  </p:stCondLst>
                                  <p:iterate type="lt">
                                    <p:tmAbs val="20"/>
                                  </p:iterate>
                                  <p:childTnLst>
                                    <p:set>
                                      <p:cBhvr>
                                        <p:cTn id="27" dur="1" fill="hold">
                                          <p:stCondLst>
                                            <p:cond delay="0"/>
                                          </p:stCondLst>
                                        </p:cTn>
                                        <p:tgtEl>
                                          <p:spTgt spid="6">
                                            <p:txEl>
                                              <p:pRg st="8" end="8"/>
                                            </p:txEl>
                                          </p:spTgt>
                                        </p:tgtEl>
                                        <p:attrNameLst>
                                          <p:attrName>style.visibility</p:attrName>
                                        </p:attrNameLst>
                                      </p:cBhvr>
                                      <p:to>
                                        <p:strVal val="visible"/>
                                      </p:to>
                                    </p:set>
                                  </p:childTnLst>
                                </p:cTn>
                              </p:par>
                            </p:childTnLst>
                          </p:cTn>
                        </p:par>
                        <p:par>
                          <p:cTn id="28" fill="hold">
                            <p:stCondLst>
                              <p:cond delay="7348"/>
                            </p:stCondLst>
                            <p:childTnLst>
                              <p:par>
                                <p:cTn id="29" presetID="1" presetClass="entr" presetSubtype="0" fill="hold" nodeType="afterEffect">
                                  <p:stCondLst>
                                    <p:cond delay="0"/>
                                  </p:stCondLst>
                                  <p:iterate type="lt">
                                    <p:tmAbs val="20"/>
                                  </p:iterate>
                                  <p:childTnLst>
                                    <p:set>
                                      <p:cBhvr>
                                        <p:cTn id="30" dur="1" fill="hold">
                                          <p:stCondLst>
                                            <p:cond delay="0"/>
                                          </p:stCondLst>
                                        </p:cTn>
                                        <p:tgtEl>
                                          <p:spTgt spid="6">
                                            <p:txEl>
                                              <p:pRg st="9" end="9"/>
                                            </p:txEl>
                                          </p:spTgt>
                                        </p:tgtEl>
                                        <p:attrNameLst>
                                          <p:attrName>style.visibility</p:attrName>
                                        </p:attrNameLst>
                                      </p:cBhvr>
                                      <p:to>
                                        <p:strVal val="visible"/>
                                      </p:to>
                                    </p:set>
                                  </p:childTnLst>
                                </p:cTn>
                              </p:par>
                            </p:childTnLst>
                          </p:cTn>
                        </p:par>
                        <p:par>
                          <p:cTn id="31" fill="hold">
                            <p:stCondLst>
                              <p:cond delay="8829"/>
                            </p:stCondLst>
                            <p:childTnLst>
                              <p:par>
                                <p:cTn id="32" presetID="1" presetClass="entr" presetSubtype="0" fill="hold" nodeType="afterEffect">
                                  <p:stCondLst>
                                    <p:cond delay="0"/>
                                  </p:stCondLst>
                                  <p:iterate type="lt">
                                    <p:tmAbs val="20"/>
                                  </p:iterate>
                                  <p:childTnLst>
                                    <p:set>
                                      <p:cBhvr>
                                        <p:cTn id="33" dur="1" fill="hold">
                                          <p:stCondLst>
                                            <p:cond delay="0"/>
                                          </p:stCondLst>
                                        </p:cTn>
                                        <p:tgtEl>
                                          <p:spTgt spid="6">
                                            <p:txEl>
                                              <p:pRg st="10" end="10"/>
                                            </p:txEl>
                                          </p:spTgt>
                                        </p:tgtEl>
                                        <p:attrNameLst>
                                          <p:attrName>style.visibility</p:attrName>
                                        </p:attrNameLst>
                                      </p:cBhvr>
                                      <p:to>
                                        <p:strVal val="visible"/>
                                      </p:to>
                                    </p:set>
                                  </p:childTnLst>
                                </p:cTn>
                              </p:par>
                            </p:childTnLst>
                          </p:cTn>
                        </p:par>
                        <p:par>
                          <p:cTn id="34" fill="hold">
                            <p:stCondLst>
                              <p:cond delay="9930"/>
                            </p:stCondLst>
                            <p:childTnLst>
                              <p:par>
                                <p:cTn id="35" presetID="1" presetClass="entr" presetSubtype="0" fill="hold" nodeType="afterEffect">
                                  <p:stCondLst>
                                    <p:cond delay="0"/>
                                  </p:stCondLst>
                                  <p:iterate type="lt">
                                    <p:tmAbs val="20"/>
                                  </p:iterate>
                                  <p:childTnLst>
                                    <p:set>
                                      <p:cBhvr>
                                        <p:cTn id="36" dur="1" fill="hold">
                                          <p:stCondLst>
                                            <p:cond delay="0"/>
                                          </p:stCondLst>
                                        </p:cTn>
                                        <p:tgtEl>
                                          <p:spTgt spid="6">
                                            <p:txEl>
                                              <p:pRg st="11" end="11"/>
                                            </p:txEl>
                                          </p:spTgt>
                                        </p:tgtEl>
                                        <p:attrNameLst>
                                          <p:attrName>style.visibility</p:attrName>
                                        </p:attrNameLst>
                                      </p:cBhvr>
                                      <p:to>
                                        <p:strVal val="visible"/>
                                      </p:to>
                                    </p:set>
                                  </p:childTnLst>
                                </p:cTn>
                              </p:par>
                            </p:childTnLst>
                          </p:cTn>
                        </p:par>
                        <p:par>
                          <p:cTn id="37" fill="hold">
                            <p:stCondLst>
                              <p:cond delay="10671"/>
                            </p:stCondLst>
                            <p:childTnLst>
                              <p:par>
                                <p:cTn id="38" presetID="1" presetClass="entr" presetSubtype="0" fill="hold" nodeType="afterEffect">
                                  <p:stCondLst>
                                    <p:cond delay="0"/>
                                  </p:stCondLst>
                                  <p:iterate type="lt">
                                    <p:tmAbs val="20"/>
                                  </p:iterate>
                                  <p:childTnLst>
                                    <p:set>
                                      <p:cBhvr>
                                        <p:cTn id="39" dur="1" fill="hold">
                                          <p:stCondLst>
                                            <p:cond delay="0"/>
                                          </p:stCondLst>
                                        </p:cTn>
                                        <p:tgtEl>
                                          <p:spTgt spid="6">
                                            <p:txEl>
                                              <p:pRg st="12" end="12"/>
                                            </p:txEl>
                                          </p:spTgt>
                                        </p:tgtEl>
                                        <p:attrNameLst>
                                          <p:attrName>style.visibility</p:attrName>
                                        </p:attrNameLst>
                                      </p:cBhvr>
                                      <p:to>
                                        <p:strVal val="visible"/>
                                      </p:to>
                                    </p:set>
                                  </p:childTnLst>
                                </p:cTn>
                              </p:par>
                            </p:childTnLst>
                          </p:cTn>
                        </p:par>
                        <p:par>
                          <p:cTn id="40" fill="hold">
                            <p:stCondLst>
                              <p:cond delay="12192"/>
                            </p:stCondLst>
                            <p:childTnLst>
                              <p:par>
                                <p:cTn id="41" presetID="1" presetClass="entr" presetSubtype="0" fill="hold" nodeType="afterEffect">
                                  <p:stCondLst>
                                    <p:cond delay="0"/>
                                  </p:stCondLst>
                                  <p:iterate type="lt">
                                    <p:tmAbs val="20"/>
                                  </p:iterate>
                                  <p:childTnLst>
                                    <p:set>
                                      <p:cBhvr>
                                        <p:cTn id="42" dur="1" fill="hold">
                                          <p:stCondLst>
                                            <p:cond delay="0"/>
                                          </p:stCondLst>
                                        </p:cTn>
                                        <p:tgtEl>
                                          <p:spTgt spid="6">
                                            <p:txEl>
                                              <p:pRg st="13" end="13"/>
                                            </p:txEl>
                                          </p:spTgt>
                                        </p:tgtEl>
                                        <p:attrNameLst>
                                          <p:attrName>style.visibility</p:attrName>
                                        </p:attrNameLst>
                                      </p:cBhvr>
                                      <p:to>
                                        <p:strVal val="visible"/>
                                      </p:to>
                                    </p:set>
                                  </p:childTnLst>
                                </p:cTn>
                              </p:par>
                            </p:childTnLst>
                          </p:cTn>
                        </p:par>
                        <p:par>
                          <p:cTn id="43" fill="hold">
                            <p:stCondLst>
                              <p:cond delay="13213"/>
                            </p:stCondLst>
                            <p:childTnLst>
                              <p:par>
                                <p:cTn id="44" presetID="1" presetClass="entr" presetSubtype="0" fill="hold" nodeType="afterEffect">
                                  <p:stCondLst>
                                    <p:cond delay="0"/>
                                  </p:stCondLst>
                                  <p:iterate type="lt">
                                    <p:tmAbs val="20"/>
                                  </p:iterate>
                                  <p:childTnLst>
                                    <p:set>
                                      <p:cBhvr>
                                        <p:cTn id="45" dur="1" fill="hold">
                                          <p:stCondLst>
                                            <p:cond delay="0"/>
                                          </p:stCondLst>
                                        </p:cTn>
                                        <p:tgtEl>
                                          <p:spTgt spid="6">
                                            <p:txEl>
                                              <p:pRg st="14" end="14"/>
                                            </p:txEl>
                                          </p:spTgt>
                                        </p:tgtEl>
                                        <p:attrNameLst>
                                          <p:attrName>style.visibility</p:attrName>
                                        </p:attrNameLst>
                                      </p:cBhvr>
                                      <p:to>
                                        <p:strVal val="visible"/>
                                      </p:to>
                                    </p:set>
                                  </p:childTnLst>
                                </p:cTn>
                              </p:par>
                            </p:childTnLst>
                          </p:cTn>
                        </p:par>
                        <p:par>
                          <p:cTn id="46" fill="hold">
                            <p:stCondLst>
                              <p:cond delay="13854"/>
                            </p:stCondLst>
                            <p:childTnLst>
                              <p:par>
                                <p:cTn id="47" presetID="1" presetClass="entr" presetSubtype="0" fill="hold" nodeType="afterEffect">
                                  <p:stCondLst>
                                    <p:cond delay="0"/>
                                  </p:stCondLst>
                                  <p:iterate type="lt">
                                    <p:tmAbs val="20"/>
                                  </p:iterate>
                                  <p:childTnLst>
                                    <p:set>
                                      <p:cBhvr>
                                        <p:cTn id="48" dur="1" fill="hold">
                                          <p:stCondLst>
                                            <p:cond delay="0"/>
                                          </p:stCondLst>
                                        </p:cTn>
                                        <p:tgtEl>
                                          <p:spTgt spid="6">
                                            <p:txEl>
                                              <p:pRg st="16" end="16"/>
                                            </p:txEl>
                                          </p:spTgt>
                                        </p:tgtEl>
                                        <p:attrNameLst>
                                          <p:attrName>style.visibility</p:attrName>
                                        </p:attrNameLst>
                                      </p:cBhvr>
                                      <p:to>
                                        <p:strVal val="visible"/>
                                      </p:to>
                                    </p:set>
                                  </p:childTnLst>
                                </p:cTn>
                              </p:par>
                            </p:childTnLst>
                          </p:cTn>
                        </p:par>
                        <p:par>
                          <p:cTn id="49" fill="hold">
                            <p:stCondLst>
                              <p:cond delay="16115"/>
                            </p:stCondLst>
                            <p:childTnLst>
                              <p:par>
                                <p:cTn id="50" presetID="21" presetClass="entr" presetSubtype="1" fill="hold" grpId="0"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heel(1)">
                                      <p:cBhvr>
                                        <p:cTn id="52" dur="2000"/>
                                        <p:tgtEl>
                                          <p:spTgt spid="4"/>
                                        </p:tgtEl>
                                      </p:cBhvr>
                                    </p:animEffect>
                                  </p:childTnLst>
                                </p:cTn>
                              </p:par>
                            </p:childTnLst>
                          </p:cTn>
                        </p:par>
                        <p:par>
                          <p:cTn id="53" fill="hold">
                            <p:stCondLst>
                              <p:cond delay="18115"/>
                            </p:stCondLst>
                            <p:childTnLst>
                              <p:par>
                                <p:cTn id="54" presetID="21" presetClass="entr" presetSubtype="1"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wheel(1)">
                                      <p:cBhvr>
                                        <p:cTn id="56" dur="2000"/>
                                        <p:tgtEl>
                                          <p:spTgt spid="5"/>
                                        </p:tgtEl>
                                      </p:cBhvr>
                                    </p:animEffect>
                                  </p:childTnLst>
                                </p:cTn>
                              </p:par>
                            </p:childTnLst>
                          </p:cTn>
                        </p:par>
                        <p:par>
                          <p:cTn id="57" fill="hold">
                            <p:stCondLst>
                              <p:cond delay="20115"/>
                            </p:stCondLst>
                            <p:childTnLst>
                              <p:par>
                                <p:cTn id="58" presetID="10" presetClass="entr" presetSubtype="0" fill="hold" nodeType="after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10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5216" y="1864180"/>
            <a:ext cx="5595665" cy="498598"/>
          </a:xfrm>
        </p:spPr>
        <p:txBody>
          <a:bodyPr/>
          <a:lstStyle/>
          <a:p>
            <a:r>
              <a:rPr lang="en-US" dirty="0"/>
              <a:t>Create shared device resource account</a:t>
            </a:r>
          </a:p>
        </p:txBody>
      </p:sp>
    </p:spTree>
    <p:extLst>
      <p:ext uri="{BB962C8B-B14F-4D97-AF65-F5344CB8AC3E}">
        <p14:creationId xmlns:p14="http://schemas.microsoft.com/office/powerpoint/2010/main" val="943857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a:extLst>
              <a:ext uri="{FF2B5EF4-FFF2-40B4-BE49-F238E27FC236}">
                <a16:creationId xmlns:a16="http://schemas.microsoft.com/office/drawing/2014/main" id="{8EF30D21-B9A5-47CA-89D1-7BA3ADE1930B}"/>
              </a:ext>
              <a:ext uri="{C183D7F6-B498-43B3-948B-1728B52AA6E4}">
                <adec:decorative xmlns:adec="http://schemas.microsoft.com/office/drawing/2017/decorative" val="1"/>
              </a:ext>
            </a:extLst>
          </p:cNvPr>
          <p:cNvCxnSpPr>
            <a:cxnSpLocks/>
          </p:cNvCxnSpPr>
          <p:nvPr/>
        </p:nvCxnSpPr>
        <p:spPr>
          <a:xfrm>
            <a:off x="1966447" y="2830283"/>
            <a:ext cx="533685" cy="0"/>
          </a:xfrm>
          <a:prstGeom prst="straightConnector1">
            <a:avLst/>
          </a:prstGeom>
          <a:ln w="19050">
            <a:solidFill>
              <a:schemeClr val="accent5"/>
            </a:solidFill>
            <a:headEnd type="none" w="lg" len="med"/>
            <a:tailEnd type="arrow"/>
          </a:ln>
        </p:spPr>
        <p:style>
          <a:lnRef idx="1">
            <a:schemeClr val="accent1"/>
          </a:lnRef>
          <a:fillRef idx="0">
            <a:schemeClr val="accent1"/>
          </a:fillRef>
          <a:effectRef idx="0">
            <a:schemeClr val="accent1"/>
          </a:effectRef>
          <a:fontRef idx="minor">
            <a:schemeClr val="tx1"/>
          </a:fontRef>
        </p:style>
      </p:cxnSp>
      <p:cxnSp>
        <p:nvCxnSpPr>
          <p:cNvPr id="94" name="Straight Arrow Connector 93">
            <a:extLst>
              <a:ext uri="{FF2B5EF4-FFF2-40B4-BE49-F238E27FC236}">
                <a16:creationId xmlns:a16="http://schemas.microsoft.com/office/drawing/2014/main" id="{D8844C6E-D704-44E3-978D-917AC3E22441}"/>
              </a:ext>
              <a:ext uri="{C183D7F6-B498-43B3-948B-1728B52AA6E4}">
                <adec:decorative xmlns:adec="http://schemas.microsoft.com/office/drawing/2017/decorative" val="1"/>
              </a:ext>
            </a:extLst>
          </p:cNvPr>
          <p:cNvCxnSpPr>
            <a:cxnSpLocks/>
          </p:cNvCxnSpPr>
          <p:nvPr/>
        </p:nvCxnSpPr>
        <p:spPr>
          <a:xfrm>
            <a:off x="3969415" y="2830283"/>
            <a:ext cx="533685" cy="0"/>
          </a:xfrm>
          <a:prstGeom prst="straightConnector1">
            <a:avLst/>
          </a:prstGeom>
          <a:ln w="19050">
            <a:solidFill>
              <a:schemeClr val="accent5"/>
            </a:solidFill>
            <a:headEnd type="none" w="lg" len="med"/>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a:extLst>
              <a:ext uri="{FF2B5EF4-FFF2-40B4-BE49-F238E27FC236}">
                <a16:creationId xmlns:a16="http://schemas.microsoft.com/office/drawing/2014/main" id="{42A10B07-1213-4A30-B56D-F6AF8357364A}"/>
              </a:ext>
              <a:ext uri="{C183D7F6-B498-43B3-948B-1728B52AA6E4}">
                <adec:decorative xmlns:adec="http://schemas.microsoft.com/office/drawing/2017/decorative" val="1"/>
              </a:ext>
            </a:extLst>
          </p:cNvPr>
          <p:cNvCxnSpPr>
            <a:cxnSpLocks/>
          </p:cNvCxnSpPr>
          <p:nvPr/>
        </p:nvCxnSpPr>
        <p:spPr>
          <a:xfrm>
            <a:off x="5992871" y="2830283"/>
            <a:ext cx="533685" cy="0"/>
          </a:xfrm>
          <a:prstGeom prst="straightConnector1">
            <a:avLst/>
          </a:prstGeom>
          <a:ln w="19050">
            <a:solidFill>
              <a:schemeClr val="accent5"/>
            </a:solidFill>
            <a:headEnd type="none" w="lg" len="med"/>
            <a:tailEnd type="arrow"/>
          </a:ln>
        </p:spPr>
        <p:style>
          <a:lnRef idx="1">
            <a:schemeClr val="accent1"/>
          </a:lnRef>
          <a:fillRef idx="0">
            <a:schemeClr val="accent1"/>
          </a:fillRef>
          <a:effectRef idx="0">
            <a:schemeClr val="accent1"/>
          </a:effectRef>
          <a:fontRef idx="minor">
            <a:schemeClr val="tx1"/>
          </a:fontRef>
        </p:style>
      </p:cxnSp>
      <p:cxnSp>
        <p:nvCxnSpPr>
          <p:cNvPr id="96" name="Straight Arrow Connector 95">
            <a:extLst>
              <a:ext uri="{FF2B5EF4-FFF2-40B4-BE49-F238E27FC236}">
                <a16:creationId xmlns:a16="http://schemas.microsoft.com/office/drawing/2014/main" id="{C9BAB905-C132-40CD-BCDA-54C5C144449B}"/>
              </a:ext>
              <a:ext uri="{C183D7F6-B498-43B3-948B-1728B52AA6E4}">
                <adec:decorative xmlns:adec="http://schemas.microsoft.com/office/drawing/2017/decorative" val="1"/>
              </a:ext>
            </a:extLst>
          </p:cNvPr>
          <p:cNvCxnSpPr>
            <a:cxnSpLocks/>
          </p:cNvCxnSpPr>
          <p:nvPr/>
        </p:nvCxnSpPr>
        <p:spPr>
          <a:xfrm>
            <a:off x="7928277" y="2830283"/>
            <a:ext cx="533685" cy="0"/>
          </a:xfrm>
          <a:prstGeom prst="straightConnector1">
            <a:avLst/>
          </a:prstGeom>
          <a:ln w="19050">
            <a:solidFill>
              <a:schemeClr val="accent5"/>
            </a:solidFill>
            <a:headEnd type="none" w="lg" len="med"/>
            <a:tailEnd type="arrow"/>
          </a:ln>
        </p:spPr>
        <p:style>
          <a:lnRef idx="1">
            <a:schemeClr val="accent1"/>
          </a:lnRef>
          <a:fillRef idx="0">
            <a:schemeClr val="accent1"/>
          </a:fillRef>
          <a:effectRef idx="0">
            <a:schemeClr val="accent1"/>
          </a:effectRef>
          <a:fontRef idx="minor">
            <a:schemeClr val="tx1"/>
          </a:fontRef>
        </p:style>
      </p:cxnSp>
      <p:cxnSp>
        <p:nvCxnSpPr>
          <p:cNvPr id="97" name="Straight Arrow Connector 96">
            <a:extLst>
              <a:ext uri="{FF2B5EF4-FFF2-40B4-BE49-F238E27FC236}">
                <a16:creationId xmlns:a16="http://schemas.microsoft.com/office/drawing/2014/main" id="{27F7692D-D3B6-40E5-B068-6B04F2567E6D}"/>
              </a:ext>
              <a:ext uri="{C183D7F6-B498-43B3-948B-1728B52AA6E4}">
                <adec:decorative xmlns:adec="http://schemas.microsoft.com/office/drawing/2017/decorative" val="1"/>
              </a:ext>
            </a:extLst>
          </p:cNvPr>
          <p:cNvCxnSpPr>
            <a:cxnSpLocks/>
          </p:cNvCxnSpPr>
          <p:nvPr/>
        </p:nvCxnSpPr>
        <p:spPr>
          <a:xfrm>
            <a:off x="9757692" y="2830283"/>
            <a:ext cx="731766" cy="0"/>
          </a:xfrm>
          <a:prstGeom prst="straightConnector1">
            <a:avLst/>
          </a:prstGeom>
          <a:ln w="19050">
            <a:solidFill>
              <a:schemeClr val="accent5"/>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14" name="Title 1">
            <a:extLst>
              <a:ext uri="{FF2B5EF4-FFF2-40B4-BE49-F238E27FC236}">
                <a16:creationId xmlns:a16="http://schemas.microsoft.com/office/drawing/2014/main" id="{FA494A5B-C48A-433C-AFE9-6648C7F19F8F}"/>
              </a:ext>
            </a:extLst>
          </p:cNvPr>
          <p:cNvSpPr>
            <a:spLocks noGrp="1"/>
          </p:cNvSpPr>
          <p:nvPr>
            <p:ph type="title"/>
          </p:nvPr>
        </p:nvSpPr>
        <p:spPr>
          <a:xfrm>
            <a:off x="588263" y="457200"/>
            <a:ext cx="6145912" cy="430887"/>
          </a:xfrm>
        </p:spPr>
        <p:txBody>
          <a:bodyPr/>
          <a:lstStyle/>
          <a:p>
            <a:r>
              <a:rPr lang="en-US" dirty="0"/>
              <a:t>Resource account creation flow</a:t>
            </a:r>
          </a:p>
        </p:txBody>
      </p:sp>
      <p:sp>
        <p:nvSpPr>
          <p:cNvPr id="2" name="Rectangle 1">
            <a:extLst>
              <a:ext uri="{FF2B5EF4-FFF2-40B4-BE49-F238E27FC236}">
                <a16:creationId xmlns:a16="http://schemas.microsoft.com/office/drawing/2014/main" id="{8E73A804-A7BB-44A8-9007-969AED16A781}"/>
              </a:ext>
              <a:ext uri="{C183D7F6-B498-43B3-948B-1728B52AA6E4}">
                <adec:decorative xmlns:adec="http://schemas.microsoft.com/office/drawing/2017/decorative" val="1"/>
              </a:ext>
            </a:extLst>
          </p:cNvPr>
          <p:cNvSpPr/>
          <p:nvPr/>
        </p:nvSpPr>
        <p:spPr bwMode="auto">
          <a:xfrm>
            <a:off x="4503100" y="2327363"/>
            <a:ext cx="1563379" cy="1005840"/>
          </a:xfrm>
          <a:prstGeom prst="rect">
            <a:avLst/>
          </a:prstGeom>
          <a:solidFill>
            <a:schemeClr val="bg1"/>
          </a:solidFill>
          <a:ln>
            <a:noFill/>
            <a:headEnd type="none" w="med" len="med"/>
            <a:tailEnd type="none" w="med" len="med"/>
          </a:ln>
          <a:effectLst>
            <a:outerShdw blurRad="152400" sx="101000" sy="101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1400">
                <a:solidFill>
                  <a:schemeClr val="tx1"/>
                </a:solidFill>
                <a:latin typeface="+mj-lt"/>
                <a:ea typeface="Segoe UI" pitchFamily="34" charset="0"/>
                <a:cs typeface="Segoe UI" pitchFamily="34" charset="0"/>
              </a:rPr>
              <a:t>Configure Calendar Auto Accept</a:t>
            </a:r>
          </a:p>
        </p:txBody>
      </p:sp>
      <p:sp>
        <p:nvSpPr>
          <p:cNvPr id="88" name="Rectangle 87">
            <a:extLst>
              <a:ext uri="{FF2B5EF4-FFF2-40B4-BE49-F238E27FC236}">
                <a16:creationId xmlns:a16="http://schemas.microsoft.com/office/drawing/2014/main" id="{E29E3D7E-A7D9-4954-854E-56543C4016B4}"/>
              </a:ext>
              <a:ext uri="{C183D7F6-B498-43B3-948B-1728B52AA6E4}">
                <adec:decorative xmlns:adec="http://schemas.microsoft.com/office/drawing/2017/decorative" val="1"/>
              </a:ext>
            </a:extLst>
          </p:cNvPr>
          <p:cNvSpPr/>
          <p:nvPr/>
        </p:nvSpPr>
        <p:spPr bwMode="auto">
          <a:xfrm>
            <a:off x="6526556" y="2327363"/>
            <a:ext cx="1325609" cy="1005840"/>
          </a:xfrm>
          <a:prstGeom prst="rect">
            <a:avLst/>
          </a:prstGeom>
          <a:solidFill>
            <a:schemeClr val="bg1"/>
          </a:solidFill>
          <a:ln>
            <a:noFill/>
            <a:headEnd type="none" w="med" len="med"/>
            <a:tailEnd type="none" w="med" len="med"/>
          </a:ln>
          <a:effectLst>
            <a:outerShdw blurRad="152400" sx="101000" sy="101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304" rIns="9144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1400">
                <a:solidFill>
                  <a:schemeClr val="tx1"/>
                </a:solidFill>
                <a:latin typeface="+mj-lt"/>
                <a:ea typeface="Segoe UI" pitchFamily="34" charset="0"/>
                <a:cs typeface="Segoe UI" pitchFamily="34" charset="0"/>
              </a:rPr>
              <a:t>Set password to not expire</a:t>
            </a:r>
          </a:p>
        </p:txBody>
      </p:sp>
      <p:sp>
        <p:nvSpPr>
          <p:cNvPr id="89" name="Rectangle 88">
            <a:extLst>
              <a:ext uri="{FF2B5EF4-FFF2-40B4-BE49-F238E27FC236}">
                <a16:creationId xmlns:a16="http://schemas.microsoft.com/office/drawing/2014/main" id="{B4530FB9-AA7B-4E48-B49F-95AF9AD0533D}"/>
              </a:ext>
              <a:ext uri="{C183D7F6-B498-43B3-948B-1728B52AA6E4}">
                <adec:decorative xmlns:adec="http://schemas.microsoft.com/office/drawing/2017/decorative" val="1"/>
              </a:ext>
            </a:extLst>
          </p:cNvPr>
          <p:cNvSpPr/>
          <p:nvPr/>
        </p:nvSpPr>
        <p:spPr bwMode="auto">
          <a:xfrm>
            <a:off x="8461962" y="2327363"/>
            <a:ext cx="1325609" cy="1005840"/>
          </a:xfrm>
          <a:prstGeom prst="rect">
            <a:avLst/>
          </a:prstGeom>
          <a:solidFill>
            <a:schemeClr val="bg1"/>
          </a:solidFill>
          <a:ln>
            <a:noFill/>
            <a:headEnd type="none" w="med" len="med"/>
            <a:tailEnd type="none" w="med" len="med"/>
          </a:ln>
          <a:effectLst>
            <a:outerShdw blurRad="152400" sx="101000" sy="101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304" rIns="9144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1400">
                <a:solidFill>
                  <a:schemeClr val="tx1"/>
                </a:solidFill>
                <a:latin typeface="+mj-lt"/>
                <a:ea typeface="Segoe UI" pitchFamily="34" charset="0"/>
                <a:cs typeface="Segoe UI" pitchFamily="34" charset="0"/>
              </a:rPr>
              <a:t>Assign Teams License</a:t>
            </a:r>
          </a:p>
        </p:txBody>
      </p:sp>
      <p:sp>
        <p:nvSpPr>
          <p:cNvPr id="90" name="Diamond 89">
            <a:extLst>
              <a:ext uri="{FF2B5EF4-FFF2-40B4-BE49-F238E27FC236}">
                <a16:creationId xmlns:a16="http://schemas.microsoft.com/office/drawing/2014/main" id="{E7D3BA35-EC27-457B-ACC6-5C3C8C558BE2}"/>
              </a:ext>
              <a:ext uri="{C183D7F6-B498-43B3-948B-1728B52AA6E4}">
                <adec:decorative xmlns:adec="http://schemas.microsoft.com/office/drawing/2017/decorative" val="1"/>
              </a:ext>
            </a:extLst>
          </p:cNvPr>
          <p:cNvSpPr/>
          <p:nvPr/>
        </p:nvSpPr>
        <p:spPr bwMode="auto">
          <a:xfrm>
            <a:off x="2545681" y="2327363"/>
            <a:ext cx="1563379" cy="1005840"/>
          </a:xfrm>
          <a:prstGeom prst="diamond">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none" lIns="182880" tIns="146304" rIns="18288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1400">
                <a:solidFill>
                  <a:schemeClr val="bg1"/>
                </a:solidFill>
                <a:ea typeface="Segoe UI" pitchFamily="34" charset="0"/>
                <a:cs typeface="Segoe UI" pitchFamily="34" charset="0"/>
              </a:rPr>
              <a:t>Resource </a:t>
            </a:r>
            <a:br>
              <a:rPr lang="en-US" sz="1400">
                <a:solidFill>
                  <a:schemeClr val="bg1"/>
                </a:solidFill>
                <a:ea typeface="Segoe UI" pitchFamily="34" charset="0"/>
                <a:cs typeface="Segoe UI" pitchFamily="34" charset="0"/>
              </a:rPr>
            </a:br>
            <a:r>
              <a:rPr lang="en-US" sz="1400">
                <a:solidFill>
                  <a:schemeClr val="bg1"/>
                </a:solidFill>
                <a:ea typeface="Segoe UI" pitchFamily="34" charset="0"/>
                <a:cs typeface="Segoe UI" pitchFamily="34" charset="0"/>
              </a:rPr>
              <a:t>exists</a:t>
            </a:r>
          </a:p>
        </p:txBody>
      </p:sp>
      <p:sp>
        <p:nvSpPr>
          <p:cNvPr id="91" name="Oval 90">
            <a:extLst>
              <a:ext uri="{FF2B5EF4-FFF2-40B4-BE49-F238E27FC236}">
                <a16:creationId xmlns:a16="http://schemas.microsoft.com/office/drawing/2014/main" id="{1683465A-335B-4FBA-9E0A-17C335FB6C2B}"/>
              </a:ext>
              <a:ext uri="{C183D7F6-B498-43B3-948B-1728B52AA6E4}">
                <adec:decorative xmlns:adec="http://schemas.microsoft.com/office/drawing/2017/decorative" val="1"/>
              </a:ext>
            </a:extLst>
          </p:cNvPr>
          <p:cNvSpPr/>
          <p:nvPr/>
        </p:nvSpPr>
        <p:spPr bwMode="auto">
          <a:xfrm>
            <a:off x="588263" y="2327363"/>
            <a:ext cx="1563379" cy="1005840"/>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none" lIns="182880" tIns="146304" rIns="18288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1400" dirty="0">
                <a:solidFill>
                  <a:schemeClr val="bg1"/>
                </a:solidFill>
                <a:ea typeface="Segoe UI" pitchFamily="34" charset="0"/>
                <a:cs typeface="Segoe UI" pitchFamily="34" charset="0"/>
              </a:rPr>
              <a:t>Identify space</a:t>
            </a:r>
          </a:p>
        </p:txBody>
      </p:sp>
      <p:sp>
        <p:nvSpPr>
          <p:cNvPr id="92" name="Rectangle 91">
            <a:extLst>
              <a:ext uri="{FF2B5EF4-FFF2-40B4-BE49-F238E27FC236}">
                <a16:creationId xmlns:a16="http://schemas.microsoft.com/office/drawing/2014/main" id="{0C979E52-0BD8-47A0-9E3E-26D59905921E}"/>
              </a:ext>
              <a:ext uri="{C183D7F6-B498-43B3-948B-1728B52AA6E4}">
                <adec:decorative xmlns:adec="http://schemas.microsoft.com/office/drawing/2017/decorative" val="1"/>
              </a:ext>
            </a:extLst>
          </p:cNvPr>
          <p:cNvSpPr/>
          <p:nvPr/>
        </p:nvSpPr>
        <p:spPr bwMode="auto">
          <a:xfrm>
            <a:off x="2545680" y="4037131"/>
            <a:ext cx="1563380" cy="1005840"/>
          </a:xfrm>
          <a:prstGeom prst="rect">
            <a:avLst/>
          </a:prstGeom>
          <a:solidFill>
            <a:schemeClr val="bg1"/>
          </a:solidFill>
          <a:ln>
            <a:noFill/>
            <a:headEnd type="none" w="med" len="med"/>
            <a:tailEnd type="none" w="med" len="med"/>
          </a:ln>
          <a:effectLst>
            <a:outerShdw blurRad="152400" sx="101000" sy="101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1400">
                <a:solidFill>
                  <a:schemeClr val="tx1"/>
                </a:solidFill>
                <a:latin typeface="+mj-lt"/>
                <a:ea typeface="Segoe UI" pitchFamily="34" charset="0"/>
                <a:cs typeface="Segoe UI" pitchFamily="34" charset="0"/>
              </a:rPr>
              <a:t>Create Exchange Resource</a:t>
            </a:r>
          </a:p>
        </p:txBody>
      </p:sp>
      <p:sp>
        <p:nvSpPr>
          <p:cNvPr id="93" name="Oval 92">
            <a:extLst>
              <a:ext uri="{FF2B5EF4-FFF2-40B4-BE49-F238E27FC236}">
                <a16:creationId xmlns:a16="http://schemas.microsoft.com/office/drawing/2014/main" id="{57C42EE4-507F-420C-BE26-2A593D5F22B3}"/>
              </a:ext>
              <a:ext uri="{C183D7F6-B498-43B3-948B-1728B52AA6E4}">
                <adec:decorative xmlns:adec="http://schemas.microsoft.com/office/drawing/2017/decorative" val="1"/>
              </a:ext>
            </a:extLst>
          </p:cNvPr>
          <p:cNvSpPr/>
          <p:nvPr/>
        </p:nvSpPr>
        <p:spPr bwMode="auto">
          <a:xfrm>
            <a:off x="10485420" y="2327363"/>
            <a:ext cx="1325609" cy="1005840"/>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none" lIns="91440" tIns="146304" rIns="9144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1400">
                <a:solidFill>
                  <a:schemeClr val="bg1"/>
                </a:solidFill>
                <a:ea typeface="Segoe UI" pitchFamily="34" charset="0"/>
                <a:cs typeface="Segoe UI" pitchFamily="34" charset="0"/>
              </a:rPr>
              <a:t>Configure </a:t>
            </a:r>
            <a:br>
              <a:rPr lang="en-US" sz="1400">
                <a:solidFill>
                  <a:schemeClr val="bg1"/>
                </a:solidFill>
                <a:ea typeface="Segoe UI" pitchFamily="34" charset="0"/>
                <a:cs typeface="Segoe UI" pitchFamily="34" charset="0"/>
              </a:rPr>
            </a:br>
            <a:r>
              <a:rPr lang="en-US" sz="1400">
                <a:solidFill>
                  <a:schemeClr val="bg1"/>
                </a:solidFill>
                <a:ea typeface="Segoe UI" pitchFamily="34" charset="0"/>
                <a:cs typeface="Segoe UI" pitchFamily="34" charset="0"/>
              </a:rPr>
              <a:t>device</a:t>
            </a:r>
          </a:p>
        </p:txBody>
      </p:sp>
      <p:cxnSp>
        <p:nvCxnSpPr>
          <p:cNvPr id="98" name="Straight Arrow Connector 97">
            <a:extLst>
              <a:ext uri="{FF2B5EF4-FFF2-40B4-BE49-F238E27FC236}">
                <a16:creationId xmlns:a16="http://schemas.microsoft.com/office/drawing/2014/main" id="{BF8E75CF-9065-4335-A192-DFBC428B41ED}"/>
              </a:ext>
              <a:ext uri="{C183D7F6-B498-43B3-948B-1728B52AA6E4}">
                <adec:decorative xmlns:adec="http://schemas.microsoft.com/office/drawing/2017/decorative" val="1"/>
              </a:ext>
            </a:extLst>
          </p:cNvPr>
          <p:cNvCxnSpPr>
            <a:cxnSpLocks/>
          </p:cNvCxnSpPr>
          <p:nvPr/>
        </p:nvCxnSpPr>
        <p:spPr>
          <a:xfrm>
            <a:off x="3327370" y="3333203"/>
            <a:ext cx="0" cy="645521"/>
          </a:xfrm>
          <a:prstGeom prst="straightConnector1">
            <a:avLst/>
          </a:prstGeom>
          <a:ln w="19050">
            <a:solidFill>
              <a:schemeClr val="accent5"/>
            </a:solidFill>
            <a:headEnd type="none" w="lg" len="med"/>
            <a:tailEnd type="arrow"/>
          </a:ln>
        </p:spPr>
        <p:style>
          <a:lnRef idx="1">
            <a:schemeClr val="accent1"/>
          </a:lnRef>
          <a:fillRef idx="0">
            <a:schemeClr val="accent1"/>
          </a:fillRef>
          <a:effectRef idx="0">
            <a:schemeClr val="accent1"/>
          </a:effectRef>
          <a:fontRef idx="minor">
            <a:schemeClr val="tx1"/>
          </a:fontRef>
        </p:style>
      </p:cxnSp>
      <p:cxnSp>
        <p:nvCxnSpPr>
          <p:cNvPr id="13" name="Connector: Elbow 12">
            <a:extLst>
              <a:ext uri="{FF2B5EF4-FFF2-40B4-BE49-F238E27FC236}">
                <a16:creationId xmlns:a16="http://schemas.microsoft.com/office/drawing/2014/main" id="{9654B7CC-6A4F-4B39-99AD-047614402E00}"/>
              </a:ext>
              <a:ext uri="{C183D7F6-B498-43B3-948B-1728B52AA6E4}">
                <adec:decorative xmlns:adec="http://schemas.microsoft.com/office/drawing/2017/decorative" val="1"/>
              </a:ext>
            </a:extLst>
          </p:cNvPr>
          <p:cNvCxnSpPr>
            <a:stCxn id="92" idx="3"/>
            <a:endCxn id="2" idx="2"/>
          </p:cNvCxnSpPr>
          <p:nvPr/>
        </p:nvCxnSpPr>
        <p:spPr>
          <a:xfrm flipV="1">
            <a:off x="4109060" y="3333203"/>
            <a:ext cx="1175730" cy="1206848"/>
          </a:xfrm>
          <a:prstGeom prst="bentConnector2">
            <a:avLst/>
          </a:prstGeom>
          <a:ln w="19050">
            <a:solidFill>
              <a:schemeClr val="accent5"/>
            </a:solidFill>
            <a:headEnd type="none" w="lg" len="med"/>
            <a:tailEnd type="arrow"/>
          </a:ln>
        </p:spPr>
        <p:style>
          <a:lnRef idx="1">
            <a:schemeClr val="accent1"/>
          </a:lnRef>
          <a:fillRef idx="0">
            <a:schemeClr val="accent1"/>
          </a:fillRef>
          <a:effectRef idx="0">
            <a:schemeClr val="accent1"/>
          </a:effectRef>
          <a:fontRef idx="minor">
            <a:schemeClr val="tx1"/>
          </a:fontRef>
        </p:style>
      </p:cxnSp>
      <p:pic>
        <p:nvPicPr>
          <p:cNvPr id="60" name="Mouce Pointer" descr="Cursor outline">
            <a:extLst>
              <a:ext uri="{FF2B5EF4-FFF2-40B4-BE49-F238E27FC236}">
                <a16:creationId xmlns:a16="http://schemas.microsoft.com/office/drawing/2014/main" id="{6B397DFF-FE93-44BD-AE62-BA4F5B0E6AC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16569" y="6412262"/>
            <a:ext cx="514176" cy="544766"/>
          </a:xfrm>
          <a:prstGeom prst="rect">
            <a:avLst/>
          </a:prstGeom>
        </p:spPr>
      </p:pic>
      <p:grpSp>
        <p:nvGrpSpPr>
          <p:cNvPr id="107" name="Group 106">
            <a:extLst>
              <a:ext uri="{FF2B5EF4-FFF2-40B4-BE49-F238E27FC236}">
                <a16:creationId xmlns:a16="http://schemas.microsoft.com/office/drawing/2014/main" id="{88FE5F51-1619-0C7F-5ED8-B97B7CC188FF}"/>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59" name="Group 58">
              <a:extLst>
                <a:ext uri="{FF2B5EF4-FFF2-40B4-BE49-F238E27FC236}">
                  <a16:creationId xmlns:a16="http://schemas.microsoft.com/office/drawing/2014/main" id="{80EB21F8-62C5-4115-B938-6D910BCCB724}"/>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63" name="Oval 62">
                <a:extLst>
                  <a:ext uri="{FF2B5EF4-FFF2-40B4-BE49-F238E27FC236}">
                    <a16:creationId xmlns:a16="http://schemas.microsoft.com/office/drawing/2014/main" id="{95524E17-E0AC-4576-9351-6E40143C386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64" name="Group 63">
                <a:extLst>
                  <a:ext uri="{FF2B5EF4-FFF2-40B4-BE49-F238E27FC236}">
                    <a16:creationId xmlns:a16="http://schemas.microsoft.com/office/drawing/2014/main" id="{D66F29CC-0848-4A5C-937F-080117ADB499}"/>
                  </a:ext>
                </a:extLst>
              </p:cNvPr>
              <p:cNvGrpSpPr/>
              <p:nvPr/>
            </p:nvGrpSpPr>
            <p:grpSpPr>
              <a:xfrm>
                <a:off x="6837029" y="5667525"/>
                <a:ext cx="516256" cy="374663"/>
                <a:chOff x="9721214" y="3600212"/>
                <a:chExt cx="516256" cy="374663"/>
              </a:xfrm>
            </p:grpSpPr>
            <p:sp>
              <p:nvSpPr>
                <p:cNvPr id="65" name="Rectangle: Rounded Corners 64">
                  <a:extLst>
                    <a:ext uri="{FF2B5EF4-FFF2-40B4-BE49-F238E27FC236}">
                      <a16:creationId xmlns:a16="http://schemas.microsoft.com/office/drawing/2014/main" id="{8B8718C5-B5AD-4568-B84B-69B882080BCD}"/>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66" name="Rectangle 65">
                  <a:extLst>
                    <a:ext uri="{FF2B5EF4-FFF2-40B4-BE49-F238E27FC236}">
                      <a16:creationId xmlns:a16="http://schemas.microsoft.com/office/drawing/2014/main" id="{A745C0D5-10E2-408B-B72A-84FF904507A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31" name="Group 30">
              <a:extLst>
                <a:ext uri="{FF2B5EF4-FFF2-40B4-BE49-F238E27FC236}">
                  <a16:creationId xmlns:a16="http://schemas.microsoft.com/office/drawing/2014/main" id="{19011E3E-89DC-DB3C-44A7-13CA0C1C8588}"/>
                </a:ext>
              </a:extLst>
            </p:cNvPr>
            <p:cNvGrpSpPr/>
            <p:nvPr/>
          </p:nvGrpSpPr>
          <p:grpSpPr>
            <a:xfrm>
              <a:off x="10241859" y="328666"/>
              <a:ext cx="482040" cy="482037"/>
              <a:chOff x="3956347" y="3028562"/>
              <a:chExt cx="842422" cy="842418"/>
            </a:xfrm>
          </p:grpSpPr>
          <p:grpSp>
            <p:nvGrpSpPr>
              <p:cNvPr id="32" name="Group 31">
                <a:extLst>
                  <a:ext uri="{FF2B5EF4-FFF2-40B4-BE49-F238E27FC236}">
                    <a16:creationId xmlns:a16="http://schemas.microsoft.com/office/drawing/2014/main" id="{02DF25B4-8D37-8734-6887-C25AAE31C7C3}"/>
                  </a:ext>
                </a:extLst>
              </p:cNvPr>
              <p:cNvGrpSpPr/>
              <p:nvPr/>
            </p:nvGrpSpPr>
            <p:grpSpPr>
              <a:xfrm>
                <a:off x="4182032" y="3099502"/>
                <a:ext cx="391053" cy="700538"/>
                <a:chOff x="2905821" y="3132001"/>
                <a:chExt cx="339644" cy="655658"/>
              </a:xfrm>
            </p:grpSpPr>
            <p:pic>
              <p:nvPicPr>
                <p:cNvPr id="39" name="Picture 38">
                  <a:extLst>
                    <a:ext uri="{FF2B5EF4-FFF2-40B4-BE49-F238E27FC236}">
                      <a16:creationId xmlns:a16="http://schemas.microsoft.com/office/drawing/2014/main" id="{9455C101-4FF9-76EA-3BFD-EC1433FE034A}"/>
                    </a:ext>
                  </a:extLst>
                </p:cNvPr>
                <p:cNvPicPr>
                  <a:picLocks noChangeAspect="1"/>
                </p:cNvPicPr>
                <p:nvPr/>
              </p:nvPicPr>
              <p:blipFill>
                <a:blip r:embed="rId5"/>
                <a:stretch>
                  <a:fillRect/>
                </a:stretch>
              </p:blipFill>
              <p:spPr>
                <a:xfrm>
                  <a:off x="2905821" y="3132001"/>
                  <a:ext cx="339644" cy="655658"/>
                </a:xfrm>
                <a:prstGeom prst="rect">
                  <a:avLst/>
                </a:prstGeom>
              </p:spPr>
            </p:pic>
            <p:sp>
              <p:nvSpPr>
                <p:cNvPr id="40" name="Rectangle 39">
                  <a:extLst>
                    <a:ext uri="{FF2B5EF4-FFF2-40B4-BE49-F238E27FC236}">
                      <a16:creationId xmlns:a16="http://schemas.microsoft.com/office/drawing/2014/main" id="{34E3BC28-AC96-5045-699F-22FCB23556A7}"/>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1" name="Oval 40">
                  <a:extLst>
                    <a:ext uri="{FF2B5EF4-FFF2-40B4-BE49-F238E27FC236}">
                      <a16:creationId xmlns:a16="http://schemas.microsoft.com/office/drawing/2014/main" id="{00A0E2BA-99E6-82CF-1252-EE717BD8F629}"/>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3" name="Oval 32">
                <a:extLst>
                  <a:ext uri="{FF2B5EF4-FFF2-40B4-BE49-F238E27FC236}">
                    <a16:creationId xmlns:a16="http://schemas.microsoft.com/office/drawing/2014/main" id="{04C348E4-DCF7-2CCC-E31A-73BD78E4F75A}"/>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4" name="Group 33">
                <a:extLst>
                  <a:ext uri="{FF2B5EF4-FFF2-40B4-BE49-F238E27FC236}">
                    <a16:creationId xmlns:a16="http://schemas.microsoft.com/office/drawing/2014/main" id="{0EC9079C-89B1-AC51-F8A9-5D1E2E244902}"/>
                  </a:ext>
                </a:extLst>
              </p:cNvPr>
              <p:cNvGrpSpPr/>
              <p:nvPr/>
            </p:nvGrpSpPr>
            <p:grpSpPr>
              <a:xfrm>
                <a:off x="4176275" y="3137652"/>
                <a:ext cx="402567" cy="624238"/>
                <a:chOff x="2905821" y="3132001"/>
                <a:chExt cx="339644" cy="655658"/>
              </a:xfrm>
            </p:grpSpPr>
            <p:pic>
              <p:nvPicPr>
                <p:cNvPr id="36" name="Picture 35">
                  <a:extLst>
                    <a:ext uri="{FF2B5EF4-FFF2-40B4-BE49-F238E27FC236}">
                      <a16:creationId xmlns:a16="http://schemas.microsoft.com/office/drawing/2014/main" id="{EECA650A-717D-3335-E53F-1026C1AD3A6A}"/>
                    </a:ext>
                  </a:extLst>
                </p:cNvPr>
                <p:cNvPicPr>
                  <a:picLocks noChangeAspect="1"/>
                </p:cNvPicPr>
                <p:nvPr/>
              </p:nvPicPr>
              <p:blipFill>
                <a:blip r:embed="rId5"/>
                <a:stretch>
                  <a:fillRect/>
                </a:stretch>
              </p:blipFill>
              <p:spPr>
                <a:xfrm>
                  <a:off x="2905821" y="3132001"/>
                  <a:ext cx="339644" cy="655658"/>
                </a:xfrm>
                <a:prstGeom prst="rect">
                  <a:avLst/>
                </a:prstGeom>
              </p:spPr>
            </p:pic>
            <p:sp>
              <p:nvSpPr>
                <p:cNvPr id="37" name="Rectangle 36">
                  <a:extLst>
                    <a:ext uri="{FF2B5EF4-FFF2-40B4-BE49-F238E27FC236}">
                      <a16:creationId xmlns:a16="http://schemas.microsoft.com/office/drawing/2014/main" id="{02D424D5-7AA3-878D-F2EC-73CF7FEDA20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 name="Oval 37">
                  <a:extLst>
                    <a:ext uri="{FF2B5EF4-FFF2-40B4-BE49-F238E27FC236}">
                      <a16:creationId xmlns:a16="http://schemas.microsoft.com/office/drawing/2014/main" id="{3866C3E1-A99E-7DE0-9BF9-986128A2249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5" name="Partial Circle 34">
                <a:extLst>
                  <a:ext uri="{FF2B5EF4-FFF2-40B4-BE49-F238E27FC236}">
                    <a16:creationId xmlns:a16="http://schemas.microsoft.com/office/drawing/2014/main" id="{7F4BEC1B-7FDF-85BA-20D1-71105857348F}"/>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61" name="Group 60">
              <a:extLst>
                <a:ext uri="{FF2B5EF4-FFF2-40B4-BE49-F238E27FC236}">
                  <a16:creationId xmlns:a16="http://schemas.microsoft.com/office/drawing/2014/main" id="{A63347EE-35BF-0B28-D122-86BFA2A63EA8}"/>
                </a:ext>
              </a:extLst>
            </p:cNvPr>
            <p:cNvGrpSpPr/>
            <p:nvPr/>
          </p:nvGrpSpPr>
          <p:grpSpPr>
            <a:xfrm>
              <a:off x="9625320" y="323997"/>
              <a:ext cx="491376" cy="491374"/>
              <a:chOff x="3956347" y="1841370"/>
              <a:chExt cx="842422" cy="842418"/>
            </a:xfrm>
          </p:grpSpPr>
          <p:grpSp>
            <p:nvGrpSpPr>
              <p:cNvPr id="62" name="Group 61">
                <a:extLst>
                  <a:ext uri="{FF2B5EF4-FFF2-40B4-BE49-F238E27FC236}">
                    <a16:creationId xmlns:a16="http://schemas.microsoft.com/office/drawing/2014/main" id="{09820A44-CA5E-DEB7-BEA9-D65C87FC28EC}"/>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74" name="Oval 73">
                  <a:extLst>
                    <a:ext uri="{FF2B5EF4-FFF2-40B4-BE49-F238E27FC236}">
                      <a16:creationId xmlns:a16="http://schemas.microsoft.com/office/drawing/2014/main" id="{164888A1-1F1E-A933-9C7A-1C83691EFBA6}"/>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5" name="Group 74">
                  <a:extLst>
                    <a:ext uri="{FF2B5EF4-FFF2-40B4-BE49-F238E27FC236}">
                      <a16:creationId xmlns:a16="http://schemas.microsoft.com/office/drawing/2014/main" id="{08AB2EDD-4F99-A53F-462D-3434B3FEC0DB}"/>
                    </a:ext>
                  </a:extLst>
                </p:cNvPr>
                <p:cNvGrpSpPr/>
                <p:nvPr/>
              </p:nvGrpSpPr>
              <p:grpSpPr>
                <a:xfrm>
                  <a:off x="6865175" y="2277480"/>
                  <a:ext cx="459964" cy="483771"/>
                  <a:chOff x="9328524" y="2214820"/>
                  <a:chExt cx="459964" cy="483771"/>
                </a:xfrm>
              </p:grpSpPr>
              <p:sp>
                <p:nvSpPr>
                  <p:cNvPr id="76" name="Rectangle: Rounded Corners 75">
                    <a:extLst>
                      <a:ext uri="{FF2B5EF4-FFF2-40B4-BE49-F238E27FC236}">
                        <a16:creationId xmlns:a16="http://schemas.microsoft.com/office/drawing/2014/main" id="{2678B6BA-D717-7F79-3B7F-81CA4C2E366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77" name="Rectangle: Rounded Corners 76">
                    <a:extLst>
                      <a:ext uri="{FF2B5EF4-FFF2-40B4-BE49-F238E27FC236}">
                        <a16:creationId xmlns:a16="http://schemas.microsoft.com/office/drawing/2014/main" id="{9A945033-52C7-51DA-BDB9-32CE1CC00A4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78" name="Group 77">
                    <a:extLst>
                      <a:ext uri="{FF2B5EF4-FFF2-40B4-BE49-F238E27FC236}">
                        <a16:creationId xmlns:a16="http://schemas.microsoft.com/office/drawing/2014/main" id="{EBC50C6F-950C-0936-A8E3-89AA4F7AC3A1}"/>
                      </a:ext>
                    </a:extLst>
                  </p:cNvPr>
                  <p:cNvGrpSpPr/>
                  <p:nvPr/>
                </p:nvGrpSpPr>
                <p:grpSpPr>
                  <a:xfrm>
                    <a:off x="9549692" y="2525789"/>
                    <a:ext cx="155052" cy="148677"/>
                    <a:chOff x="4039410" y="4948360"/>
                    <a:chExt cx="155073" cy="148698"/>
                  </a:xfrm>
                  <a:solidFill>
                    <a:schemeClr val="bg1"/>
                  </a:solidFill>
                </p:grpSpPr>
                <p:sp>
                  <p:nvSpPr>
                    <p:cNvPr id="81" name="Rectangle: Rounded Corners 80">
                      <a:extLst>
                        <a:ext uri="{FF2B5EF4-FFF2-40B4-BE49-F238E27FC236}">
                          <a16:creationId xmlns:a16="http://schemas.microsoft.com/office/drawing/2014/main" id="{30152A1B-2BF5-8870-02BA-2FBD382CA817}"/>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82" name="Rectangle: Rounded Corners 81">
                      <a:extLst>
                        <a:ext uri="{FF2B5EF4-FFF2-40B4-BE49-F238E27FC236}">
                          <a16:creationId xmlns:a16="http://schemas.microsoft.com/office/drawing/2014/main" id="{F4143B11-21FC-BC0C-B585-46FFD0CE3F71}"/>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83" name="Rectangle: Rounded Corners 82">
                      <a:extLst>
                        <a:ext uri="{FF2B5EF4-FFF2-40B4-BE49-F238E27FC236}">
                          <a16:creationId xmlns:a16="http://schemas.microsoft.com/office/drawing/2014/main" id="{8FA5B514-FAF8-BFA3-9A2F-54BE4E81D96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84" name="Rectangle: Rounded Corners 83">
                      <a:extLst>
                        <a:ext uri="{FF2B5EF4-FFF2-40B4-BE49-F238E27FC236}">
                          <a16:creationId xmlns:a16="http://schemas.microsoft.com/office/drawing/2014/main" id="{258EBDE2-073A-E7B0-4669-F0930CE4ABB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85" name="Rectangle: Rounded Corners 84">
                      <a:extLst>
                        <a:ext uri="{FF2B5EF4-FFF2-40B4-BE49-F238E27FC236}">
                          <a16:creationId xmlns:a16="http://schemas.microsoft.com/office/drawing/2014/main" id="{78DC409D-9FC5-4066-063C-5768CE2F67DE}"/>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86" name="Rectangle: Rounded Corners 85">
                      <a:extLst>
                        <a:ext uri="{FF2B5EF4-FFF2-40B4-BE49-F238E27FC236}">
                          <a16:creationId xmlns:a16="http://schemas.microsoft.com/office/drawing/2014/main" id="{4245E2EF-8B11-5F7F-5E8B-163AF20600A9}"/>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87" name="Rectangle: Rounded Corners 86">
                      <a:extLst>
                        <a:ext uri="{FF2B5EF4-FFF2-40B4-BE49-F238E27FC236}">
                          <a16:creationId xmlns:a16="http://schemas.microsoft.com/office/drawing/2014/main" id="{93DE8E8E-FA00-CE72-AFC0-44B452372A0D}"/>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99" name="Rectangle: Rounded Corners 98">
                      <a:extLst>
                        <a:ext uri="{FF2B5EF4-FFF2-40B4-BE49-F238E27FC236}">
                          <a16:creationId xmlns:a16="http://schemas.microsoft.com/office/drawing/2014/main" id="{73851FC2-8A53-4088-6180-EEBBA5B73994}"/>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00" name="Rectangle: Rounded Corners 99">
                      <a:extLst>
                        <a:ext uri="{FF2B5EF4-FFF2-40B4-BE49-F238E27FC236}">
                          <a16:creationId xmlns:a16="http://schemas.microsoft.com/office/drawing/2014/main" id="{3DD62504-96A8-FC1F-9407-23C0BB582B4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79" name="Rectangle: Rounded Corners 78">
                    <a:extLst>
                      <a:ext uri="{FF2B5EF4-FFF2-40B4-BE49-F238E27FC236}">
                        <a16:creationId xmlns:a16="http://schemas.microsoft.com/office/drawing/2014/main" id="{3FE606A0-8C0E-810E-932E-2026702A25B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80" name="Rectangle: Rounded Corners 79">
                    <a:extLst>
                      <a:ext uri="{FF2B5EF4-FFF2-40B4-BE49-F238E27FC236}">
                        <a16:creationId xmlns:a16="http://schemas.microsoft.com/office/drawing/2014/main" id="{D1197298-C3BD-D609-93F3-ACACD4895E91}"/>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68" name="Partial Circle 67">
                <a:extLst>
                  <a:ext uri="{FF2B5EF4-FFF2-40B4-BE49-F238E27FC236}">
                    <a16:creationId xmlns:a16="http://schemas.microsoft.com/office/drawing/2014/main" id="{0E6FB1B8-79E2-AA05-7E71-EB2CDB880F99}"/>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2" name="Group 101">
              <a:extLst>
                <a:ext uri="{FF2B5EF4-FFF2-40B4-BE49-F238E27FC236}">
                  <a16:creationId xmlns:a16="http://schemas.microsoft.com/office/drawing/2014/main" id="{8053B63D-AE02-74C0-7EFF-7D61255EF29B}"/>
                </a:ext>
              </a:extLst>
            </p:cNvPr>
            <p:cNvGrpSpPr/>
            <p:nvPr/>
          </p:nvGrpSpPr>
          <p:grpSpPr>
            <a:xfrm>
              <a:off x="10849062" y="328930"/>
              <a:ext cx="481510" cy="481508"/>
              <a:chOff x="2643786" y="4215754"/>
              <a:chExt cx="842422" cy="842418"/>
            </a:xfrm>
          </p:grpSpPr>
          <p:sp>
            <p:nvSpPr>
              <p:cNvPr id="103" name="Oval 102">
                <a:extLst>
                  <a:ext uri="{FF2B5EF4-FFF2-40B4-BE49-F238E27FC236}">
                    <a16:creationId xmlns:a16="http://schemas.microsoft.com/office/drawing/2014/main" id="{B8F232CE-7474-719E-B7CA-07C8BE52C158}"/>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04" name="Group 103">
                <a:extLst>
                  <a:ext uri="{FF2B5EF4-FFF2-40B4-BE49-F238E27FC236}">
                    <a16:creationId xmlns:a16="http://schemas.microsoft.com/office/drawing/2014/main" id="{F6397F0F-F735-1C70-D123-653387FF8468}"/>
                  </a:ext>
                </a:extLst>
              </p:cNvPr>
              <p:cNvGrpSpPr/>
              <p:nvPr/>
            </p:nvGrpSpPr>
            <p:grpSpPr>
              <a:xfrm>
                <a:off x="2725034" y="4518060"/>
                <a:ext cx="679926" cy="237806"/>
                <a:chOff x="2739549" y="4545762"/>
                <a:chExt cx="679926" cy="237806"/>
              </a:xfrm>
            </p:grpSpPr>
            <p:sp>
              <p:nvSpPr>
                <p:cNvPr id="105" name="Rectangle 5">
                  <a:extLst>
                    <a:ext uri="{FF2B5EF4-FFF2-40B4-BE49-F238E27FC236}">
                      <a16:creationId xmlns:a16="http://schemas.microsoft.com/office/drawing/2014/main" id="{C7DD87BB-A982-7813-36D9-9ACD2265F7A3}"/>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06" name="Oval 105">
                  <a:extLst>
                    <a:ext uri="{FF2B5EF4-FFF2-40B4-BE49-F238E27FC236}">
                      <a16:creationId xmlns:a16="http://schemas.microsoft.com/office/drawing/2014/main" id="{86B7ED6B-ABB2-6933-6497-0D0CCF8FC9F2}"/>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4935632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500"/>
                                        <p:tgtEl>
                                          <p:spTgt spid="9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7"/>
                                        </p:tgtEl>
                                        <p:attrNameLst>
                                          <p:attrName>style.visibility</p:attrName>
                                        </p:attrNameLst>
                                      </p:cBhvr>
                                      <p:to>
                                        <p:strVal val="visible"/>
                                      </p:to>
                                    </p:set>
                                    <p:animEffect transition="in" filter="wipe(left)">
                                      <p:cBhvr>
                                        <p:cTn id="11" dur="1000"/>
                                        <p:tgtEl>
                                          <p:spTgt spid="107"/>
                                        </p:tgtEl>
                                      </p:cBhvr>
                                    </p:animEffect>
                                  </p:childTnLst>
                                </p:cTn>
                              </p:par>
                            </p:childTnLst>
                          </p:cTn>
                        </p:par>
                        <p:par>
                          <p:cTn id="12" fill="hold">
                            <p:stCondLst>
                              <p:cond delay="1500"/>
                            </p:stCondLst>
                            <p:childTnLst>
                              <p:par>
                                <p:cTn id="13" presetID="42" presetClass="path" presetSubtype="0" accel="50000" decel="50000" fill="hold" nodeType="afterEffect">
                                  <p:stCondLst>
                                    <p:cond delay="0"/>
                                  </p:stCondLst>
                                  <p:childTnLst>
                                    <p:animMotion origin="layout" path="M 3.95833E-6 2.96296E-6 L 0.04218 0.00092 " pathEditMode="relative" rAng="0" ptsTypes="AA">
                                      <p:cBhvr>
                                        <p:cTn id="14" dur="500" fill="hold"/>
                                        <p:tgtEl>
                                          <p:spTgt spid="60"/>
                                        </p:tgtEl>
                                        <p:attrNameLst>
                                          <p:attrName>ppt_x</p:attrName>
                                          <p:attrName>ppt_y</p:attrName>
                                        </p:attrNameLst>
                                      </p:cBhvr>
                                      <p:rCtr x="2109" y="46"/>
                                    </p:animMotion>
                                  </p:childTnLst>
                                </p:cTn>
                              </p:par>
                            </p:childTnLst>
                          </p:cTn>
                        </p:par>
                        <p:par>
                          <p:cTn id="15" fill="hold">
                            <p:stCondLst>
                              <p:cond delay="2000"/>
                            </p:stCondLst>
                            <p:childTnLst>
                              <p:par>
                                <p:cTn id="16" presetID="26" presetClass="emph" presetSubtype="0" repeatCount="3000" fill="hold" nodeType="afterEffect">
                                  <p:stCondLst>
                                    <p:cond delay="0"/>
                                  </p:stCondLst>
                                  <p:childTnLst>
                                    <p:animEffect transition="out" filter="fade">
                                      <p:cBhvr>
                                        <p:cTn id="17" dur="500" tmFilter="0, 0; .2, .5; .8, .5; 1, 0"/>
                                        <p:tgtEl>
                                          <p:spTgt spid="60"/>
                                        </p:tgtEl>
                                      </p:cBhvr>
                                    </p:animEffect>
                                    <p:animScale>
                                      <p:cBhvr>
                                        <p:cTn id="18" dur="250" autoRev="1" fill="hold"/>
                                        <p:tgtEl>
                                          <p:spTgt spid="60"/>
                                        </p:tgtEl>
                                      </p:cBhvr>
                                      <p:by x="105000" y="105000"/>
                                    </p:animScale>
                                  </p:childTnLst>
                                </p:cTn>
                              </p:par>
                            </p:childTnLst>
                          </p:cTn>
                        </p:par>
                        <p:par>
                          <p:cTn id="19" fill="hold">
                            <p:stCondLst>
                              <p:cond delay="3500"/>
                            </p:stCondLst>
                            <p:childTnLst>
                              <p:par>
                                <p:cTn id="20" presetID="10" presetClass="exit" presetSubtype="0" fill="hold" nodeType="afterEffect">
                                  <p:stCondLst>
                                    <p:cond delay="0"/>
                                  </p:stCondLst>
                                  <p:childTnLst>
                                    <p:animEffect transition="out" filter="fade">
                                      <p:cBhvr>
                                        <p:cTn id="21" dur="500"/>
                                        <p:tgtEl>
                                          <p:spTgt spid="60"/>
                                        </p:tgtEl>
                                      </p:cBhvr>
                                    </p:animEffect>
                                    <p:set>
                                      <p:cBhvr>
                                        <p:cTn id="22" dur="1" fill="hold">
                                          <p:stCondLst>
                                            <p:cond delay="499"/>
                                          </p:stCondLst>
                                        </p:cTn>
                                        <p:tgtEl>
                                          <p:spTgt spid="6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fade">
                                      <p:cBhvr>
                                        <p:cTn id="30" dur="500"/>
                                        <p:tgtEl>
                                          <p:spTgt spid="90"/>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nodeType="click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wipe(up)">
                                      <p:cBhvr>
                                        <p:cTn id="35" dur="500"/>
                                        <p:tgtEl>
                                          <p:spTgt spid="9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2"/>
                                        </p:tgtEl>
                                        <p:attrNameLst>
                                          <p:attrName>style.visibility</p:attrName>
                                        </p:attrNameLst>
                                      </p:cBhvr>
                                      <p:to>
                                        <p:strVal val="visible"/>
                                      </p:to>
                                    </p:set>
                                    <p:animEffect transition="in" filter="fade">
                                      <p:cBhvr>
                                        <p:cTn id="38" dur="500"/>
                                        <p:tgtEl>
                                          <p:spTgt spid="9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wipe(left)">
                                      <p:cBhvr>
                                        <p:cTn id="43" dur="500"/>
                                        <p:tgtEl>
                                          <p:spTgt spid="94"/>
                                        </p:tgtEl>
                                      </p:cBhvr>
                                    </p:animEffect>
                                  </p:childTnLst>
                                </p:cTn>
                              </p:par>
                              <p:par>
                                <p:cTn id="44" presetID="22" presetClass="entr" presetSubtype="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500"/>
                                        <p:tgtEl>
                                          <p:spTgt spid="1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95"/>
                                        </p:tgtEl>
                                        <p:attrNameLst>
                                          <p:attrName>style.visibility</p:attrName>
                                        </p:attrNameLst>
                                      </p:cBhvr>
                                      <p:to>
                                        <p:strVal val="visible"/>
                                      </p:to>
                                    </p:set>
                                    <p:animEffect transition="in" filter="wipe(left)">
                                      <p:cBhvr>
                                        <p:cTn id="54" dur="500"/>
                                        <p:tgtEl>
                                          <p:spTgt spid="9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8"/>
                                        </p:tgtEl>
                                        <p:attrNameLst>
                                          <p:attrName>style.visibility</p:attrName>
                                        </p:attrNameLst>
                                      </p:cBhvr>
                                      <p:to>
                                        <p:strVal val="visible"/>
                                      </p:to>
                                    </p:set>
                                    <p:animEffect transition="in" filter="fade">
                                      <p:cBhvr>
                                        <p:cTn id="57" dur="500"/>
                                        <p:tgtEl>
                                          <p:spTgt spid="88"/>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96"/>
                                        </p:tgtEl>
                                        <p:attrNameLst>
                                          <p:attrName>style.visibility</p:attrName>
                                        </p:attrNameLst>
                                      </p:cBhvr>
                                      <p:to>
                                        <p:strVal val="visible"/>
                                      </p:to>
                                    </p:set>
                                    <p:animEffect transition="in" filter="wipe(left)">
                                      <p:cBhvr>
                                        <p:cTn id="62" dur="500"/>
                                        <p:tgtEl>
                                          <p:spTgt spid="9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89"/>
                                        </p:tgtEl>
                                        <p:attrNameLst>
                                          <p:attrName>style.visibility</p:attrName>
                                        </p:attrNameLst>
                                      </p:cBhvr>
                                      <p:to>
                                        <p:strVal val="visible"/>
                                      </p:to>
                                    </p:set>
                                    <p:animEffect transition="in" filter="fade">
                                      <p:cBhvr>
                                        <p:cTn id="65" dur="500"/>
                                        <p:tgtEl>
                                          <p:spTgt spid="89"/>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nodeType="clickEffect">
                                  <p:stCondLst>
                                    <p:cond delay="0"/>
                                  </p:stCondLst>
                                  <p:childTnLst>
                                    <p:set>
                                      <p:cBhvr>
                                        <p:cTn id="69" dur="1" fill="hold">
                                          <p:stCondLst>
                                            <p:cond delay="0"/>
                                          </p:stCondLst>
                                        </p:cTn>
                                        <p:tgtEl>
                                          <p:spTgt spid="97"/>
                                        </p:tgtEl>
                                        <p:attrNameLst>
                                          <p:attrName>style.visibility</p:attrName>
                                        </p:attrNameLst>
                                      </p:cBhvr>
                                      <p:to>
                                        <p:strVal val="visible"/>
                                      </p:to>
                                    </p:set>
                                    <p:animEffect transition="in" filter="wipe(left)">
                                      <p:cBhvr>
                                        <p:cTn id="70" dur="500"/>
                                        <p:tgtEl>
                                          <p:spTgt spid="9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fade">
                                      <p:cBhvr>
                                        <p:cTn id="73"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2" grpId="0" animBg="1"/>
      <p:bldP spid="9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7F4B3-6A6F-44C8-8E84-A16993831674}"/>
              </a:ext>
            </a:extLst>
          </p:cNvPr>
          <p:cNvSpPr>
            <a:spLocks noGrp="1"/>
          </p:cNvSpPr>
          <p:nvPr>
            <p:ph type="title"/>
          </p:nvPr>
        </p:nvSpPr>
        <p:spPr/>
        <p:txBody>
          <a:bodyPr/>
          <a:lstStyle/>
          <a:p>
            <a:r>
              <a:rPr lang="en-US" dirty="0"/>
              <a:t>Microsoft 365 admin center    </a:t>
            </a:r>
          </a:p>
        </p:txBody>
      </p:sp>
      <p:sp>
        <p:nvSpPr>
          <p:cNvPr id="3" name="Content Placeholder 2">
            <a:extLst>
              <a:ext uri="{FF2B5EF4-FFF2-40B4-BE49-F238E27FC236}">
                <a16:creationId xmlns:a16="http://schemas.microsoft.com/office/drawing/2014/main" id="{04897618-D6A1-45D9-AA44-A34CA0561ECE}"/>
              </a:ext>
            </a:extLst>
          </p:cNvPr>
          <p:cNvSpPr>
            <a:spLocks noGrp="1"/>
          </p:cNvSpPr>
          <p:nvPr>
            <p:ph type="body" sz="quarter" idx="10"/>
          </p:nvPr>
        </p:nvSpPr>
        <p:spPr/>
        <p:txBody>
          <a:bodyPr wrap="square">
            <a:noAutofit/>
          </a:bodyPr>
          <a:lstStyle/>
          <a:p>
            <a:r>
              <a:rPr lang="en-US"/>
              <a:t>Add resource account</a:t>
            </a:r>
            <a:endParaRPr lang="en-US" dirty="0"/>
          </a:p>
        </p:txBody>
      </p:sp>
      <p:sp>
        <p:nvSpPr>
          <p:cNvPr id="6" name="Text Placeholder 5">
            <a:extLst>
              <a:ext uri="{FF2B5EF4-FFF2-40B4-BE49-F238E27FC236}">
                <a16:creationId xmlns:a16="http://schemas.microsoft.com/office/drawing/2014/main" id="{9A6E4400-8F67-4CA1-8131-3DF73A3A761A}"/>
              </a:ext>
            </a:extLst>
          </p:cNvPr>
          <p:cNvSpPr>
            <a:spLocks noGrp="1"/>
          </p:cNvSpPr>
          <p:nvPr>
            <p:ph type="body" sz="quarter" idx="11"/>
          </p:nvPr>
        </p:nvSpPr>
        <p:spPr>
          <a:xfrm>
            <a:off x="4681576" y="1961751"/>
            <a:ext cx="5124048" cy="1274195"/>
          </a:xfrm>
        </p:spPr>
        <p:txBody>
          <a:bodyPr/>
          <a:lstStyle/>
          <a:p>
            <a:r>
              <a:rPr lang="en-US" dirty="0"/>
              <a:t>Sign in to: </a:t>
            </a:r>
            <a:r>
              <a:rPr lang="en-US" dirty="0">
                <a:solidFill>
                  <a:schemeClr val="accent1"/>
                </a:solidFill>
                <a:hlinkClick r:id="rId3">
                  <a:extLst>
                    <a:ext uri="{A12FA001-AC4F-418D-AE19-62706E023703}">
                      <ahyp:hlinkClr xmlns:ahyp="http://schemas.microsoft.com/office/drawing/2018/hyperlinkcolor" val="tx"/>
                    </a:ext>
                  </a:extLst>
                </a:hlinkClick>
              </a:rPr>
              <a:t>https://admin.Microsoft.com</a:t>
            </a:r>
            <a:endParaRPr lang="en-US" dirty="0">
              <a:solidFill>
                <a:schemeClr val="accent1"/>
              </a:solidFill>
            </a:endParaRPr>
          </a:p>
          <a:p>
            <a:endParaRPr lang="en-US" dirty="0"/>
          </a:p>
          <a:p>
            <a:r>
              <a:rPr lang="en-US" dirty="0"/>
              <a:t>Navigate to Resources </a:t>
            </a:r>
            <a:r>
              <a:rPr lang="en-US" dirty="0">
                <a:sym typeface="Wingdings" panose="05000000000000000000" pitchFamily="2" charset="2"/>
              </a:rPr>
              <a:t></a:t>
            </a:r>
            <a:r>
              <a:rPr lang="en-US" dirty="0"/>
              <a:t> </a:t>
            </a:r>
            <a:r>
              <a:rPr lang="en-US" dirty="0">
                <a:solidFill>
                  <a:schemeClr val="accent1"/>
                </a:solidFill>
              </a:rPr>
              <a:t>Rooms &amp; equipment</a:t>
            </a:r>
          </a:p>
          <a:p>
            <a:endParaRPr lang="en-US" dirty="0"/>
          </a:p>
        </p:txBody>
      </p:sp>
      <p:pic>
        <p:nvPicPr>
          <p:cNvPr id="5" name="Picture 4">
            <a:extLst>
              <a:ext uri="{FF2B5EF4-FFF2-40B4-BE49-F238E27FC236}">
                <a16:creationId xmlns:a16="http://schemas.microsoft.com/office/drawing/2014/main" id="{D62B940C-A366-4E50-964B-508906ADD31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84200" y="1841168"/>
            <a:ext cx="3533599" cy="4450094"/>
          </a:xfrm>
          <a:prstGeom prst="rect">
            <a:avLst/>
          </a:prstGeom>
          <a:ln>
            <a:noFill/>
          </a:ln>
          <a:effectLst>
            <a:outerShdw blurRad="292100" dist="139700" dir="2700000" algn="tl" rotWithShape="0">
              <a:srgbClr val="333333">
                <a:alpha val="65000"/>
              </a:srgbClr>
            </a:outerShdw>
          </a:effectLst>
        </p:spPr>
      </p:pic>
      <p:grpSp>
        <p:nvGrpSpPr>
          <p:cNvPr id="124" name="Group 123">
            <a:extLst>
              <a:ext uri="{FF2B5EF4-FFF2-40B4-BE49-F238E27FC236}">
                <a16:creationId xmlns:a16="http://schemas.microsoft.com/office/drawing/2014/main" id="{351E24BE-A2DF-40DE-C337-C0BBC7CF312F}"/>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25" name="Group 124">
              <a:extLst>
                <a:ext uri="{FF2B5EF4-FFF2-40B4-BE49-F238E27FC236}">
                  <a16:creationId xmlns:a16="http://schemas.microsoft.com/office/drawing/2014/main" id="{A82CFE1F-AF6C-4A2A-E934-3E000A6EFA2C}"/>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61" name="Oval 160">
                <a:extLst>
                  <a:ext uri="{FF2B5EF4-FFF2-40B4-BE49-F238E27FC236}">
                    <a16:creationId xmlns:a16="http://schemas.microsoft.com/office/drawing/2014/main" id="{C9FA7338-1E5C-DCEF-77E9-C4E91437CE2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2" name="Group 161">
                <a:extLst>
                  <a:ext uri="{FF2B5EF4-FFF2-40B4-BE49-F238E27FC236}">
                    <a16:creationId xmlns:a16="http://schemas.microsoft.com/office/drawing/2014/main" id="{7FBA48BE-13F2-07A0-123F-79FA5C083031}"/>
                  </a:ext>
                </a:extLst>
              </p:cNvPr>
              <p:cNvGrpSpPr/>
              <p:nvPr/>
            </p:nvGrpSpPr>
            <p:grpSpPr>
              <a:xfrm>
                <a:off x="6837029" y="5667525"/>
                <a:ext cx="516256" cy="374663"/>
                <a:chOff x="9721214" y="3600212"/>
                <a:chExt cx="516256" cy="374663"/>
              </a:xfrm>
            </p:grpSpPr>
            <p:sp>
              <p:nvSpPr>
                <p:cNvPr id="163" name="Rectangle: Rounded Corners 162">
                  <a:extLst>
                    <a:ext uri="{FF2B5EF4-FFF2-40B4-BE49-F238E27FC236}">
                      <a16:creationId xmlns:a16="http://schemas.microsoft.com/office/drawing/2014/main" id="{ECA1DC23-3B45-6B13-31FD-B4C67CC0F5F7}"/>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64" name="Rectangle 163">
                  <a:extLst>
                    <a:ext uri="{FF2B5EF4-FFF2-40B4-BE49-F238E27FC236}">
                      <a16:creationId xmlns:a16="http://schemas.microsoft.com/office/drawing/2014/main" id="{7D3328F7-778B-9879-D618-40F7780025D6}"/>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6" name="Group 125">
              <a:extLst>
                <a:ext uri="{FF2B5EF4-FFF2-40B4-BE49-F238E27FC236}">
                  <a16:creationId xmlns:a16="http://schemas.microsoft.com/office/drawing/2014/main" id="{2CBE3825-A90C-A527-FE4C-6E3C9A31EEEE}"/>
                </a:ext>
              </a:extLst>
            </p:cNvPr>
            <p:cNvGrpSpPr/>
            <p:nvPr/>
          </p:nvGrpSpPr>
          <p:grpSpPr>
            <a:xfrm>
              <a:off x="10241859" y="328666"/>
              <a:ext cx="482040" cy="482037"/>
              <a:chOff x="3956347" y="3028562"/>
              <a:chExt cx="842422" cy="842418"/>
            </a:xfrm>
          </p:grpSpPr>
          <p:grpSp>
            <p:nvGrpSpPr>
              <p:cNvPr id="151" name="Group 150">
                <a:extLst>
                  <a:ext uri="{FF2B5EF4-FFF2-40B4-BE49-F238E27FC236}">
                    <a16:creationId xmlns:a16="http://schemas.microsoft.com/office/drawing/2014/main" id="{E2E47D81-9DEC-9D6A-BDE1-C3A4CED7742D}"/>
                  </a:ext>
                </a:extLst>
              </p:cNvPr>
              <p:cNvGrpSpPr/>
              <p:nvPr/>
            </p:nvGrpSpPr>
            <p:grpSpPr>
              <a:xfrm>
                <a:off x="4182032" y="3099502"/>
                <a:ext cx="391053" cy="700538"/>
                <a:chOff x="2905821" y="3132001"/>
                <a:chExt cx="339644" cy="655658"/>
              </a:xfrm>
            </p:grpSpPr>
            <p:pic>
              <p:nvPicPr>
                <p:cNvPr id="158" name="Picture 157">
                  <a:extLst>
                    <a:ext uri="{FF2B5EF4-FFF2-40B4-BE49-F238E27FC236}">
                      <a16:creationId xmlns:a16="http://schemas.microsoft.com/office/drawing/2014/main" id="{CF4F736C-7714-CA77-A21F-81BF2FF26D00}"/>
                    </a:ext>
                  </a:extLst>
                </p:cNvPr>
                <p:cNvPicPr>
                  <a:picLocks noChangeAspect="1"/>
                </p:cNvPicPr>
                <p:nvPr/>
              </p:nvPicPr>
              <p:blipFill>
                <a:blip r:embed="rId5"/>
                <a:stretch>
                  <a:fillRect/>
                </a:stretch>
              </p:blipFill>
              <p:spPr>
                <a:xfrm>
                  <a:off x="2905821" y="3132001"/>
                  <a:ext cx="339644" cy="655658"/>
                </a:xfrm>
                <a:prstGeom prst="rect">
                  <a:avLst/>
                </a:prstGeom>
              </p:spPr>
            </p:pic>
            <p:sp>
              <p:nvSpPr>
                <p:cNvPr id="159" name="Rectangle 158">
                  <a:extLst>
                    <a:ext uri="{FF2B5EF4-FFF2-40B4-BE49-F238E27FC236}">
                      <a16:creationId xmlns:a16="http://schemas.microsoft.com/office/drawing/2014/main" id="{FFE8B719-2638-1924-4A4D-2F6DFA84CF6C}"/>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0" name="Oval 159">
                  <a:extLst>
                    <a:ext uri="{FF2B5EF4-FFF2-40B4-BE49-F238E27FC236}">
                      <a16:creationId xmlns:a16="http://schemas.microsoft.com/office/drawing/2014/main" id="{D6ED4287-D302-3E57-43C6-F37A966F22E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2" name="Oval 151">
                <a:extLst>
                  <a:ext uri="{FF2B5EF4-FFF2-40B4-BE49-F238E27FC236}">
                    <a16:creationId xmlns:a16="http://schemas.microsoft.com/office/drawing/2014/main" id="{6A6D0655-4D34-CF12-0CDE-55A4CF8A6D18}"/>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C9A2C426-999A-E042-58FF-BF16C5BEB4FE}"/>
                  </a:ext>
                </a:extLst>
              </p:cNvPr>
              <p:cNvGrpSpPr/>
              <p:nvPr/>
            </p:nvGrpSpPr>
            <p:grpSpPr>
              <a:xfrm>
                <a:off x="4176275" y="3137652"/>
                <a:ext cx="402567" cy="624238"/>
                <a:chOff x="2905821" y="3132001"/>
                <a:chExt cx="339644" cy="655658"/>
              </a:xfrm>
            </p:grpSpPr>
            <p:pic>
              <p:nvPicPr>
                <p:cNvPr id="155" name="Picture 154">
                  <a:extLst>
                    <a:ext uri="{FF2B5EF4-FFF2-40B4-BE49-F238E27FC236}">
                      <a16:creationId xmlns:a16="http://schemas.microsoft.com/office/drawing/2014/main" id="{A98BD412-898C-4E4F-3AAC-27DCCC783A40}"/>
                    </a:ext>
                  </a:extLst>
                </p:cNvPr>
                <p:cNvPicPr>
                  <a:picLocks noChangeAspect="1"/>
                </p:cNvPicPr>
                <p:nvPr/>
              </p:nvPicPr>
              <p:blipFill>
                <a:blip r:embed="rId5"/>
                <a:stretch>
                  <a:fillRect/>
                </a:stretch>
              </p:blipFill>
              <p:spPr>
                <a:xfrm>
                  <a:off x="2905821" y="3132001"/>
                  <a:ext cx="339644" cy="655658"/>
                </a:xfrm>
                <a:prstGeom prst="rect">
                  <a:avLst/>
                </a:prstGeom>
              </p:spPr>
            </p:pic>
            <p:sp>
              <p:nvSpPr>
                <p:cNvPr id="156" name="Rectangle 155">
                  <a:extLst>
                    <a:ext uri="{FF2B5EF4-FFF2-40B4-BE49-F238E27FC236}">
                      <a16:creationId xmlns:a16="http://schemas.microsoft.com/office/drawing/2014/main" id="{CC5BCBAB-06A7-0BA9-955D-CF7CC7965C9A}"/>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Oval 156">
                  <a:extLst>
                    <a:ext uri="{FF2B5EF4-FFF2-40B4-BE49-F238E27FC236}">
                      <a16:creationId xmlns:a16="http://schemas.microsoft.com/office/drawing/2014/main" id="{78155415-8E2E-D8A2-BE1B-C457556ED19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4" name="Partial Circle 153">
                <a:extLst>
                  <a:ext uri="{FF2B5EF4-FFF2-40B4-BE49-F238E27FC236}">
                    <a16:creationId xmlns:a16="http://schemas.microsoft.com/office/drawing/2014/main" id="{F7E7388B-CD43-EA32-7303-02182055EB66}"/>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7" name="Group 126">
              <a:extLst>
                <a:ext uri="{FF2B5EF4-FFF2-40B4-BE49-F238E27FC236}">
                  <a16:creationId xmlns:a16="http://schemas.microsoft.com/office/drawing/2014/main" id="{3565074F-C413-81C8-2096-3F805DC36076}"/>
                </a:ext>
              </a:extLst>
            </p:cNvPr>
            <p:cNvGrpSpPr/>
            <p:nvPr/>
          </p:nvGrpSpPr>
          <p:grpSpPr>
            <a:xfrm>
              <a:off x="9625320" y="323997"/>
              <a:ext cx="491376" cy="491374"/>
              <a:chOff x="3956347" y="1841370"/>
              <a:chExt cx="842422" cy="842418"/>
            </a:xfrm>
          </p:grpSpPr>
          <p:grpSp>
            <p:nvGrpSpPr>
              <p:cNvPr id="133" name="Group 132">
                <a:extLst>
                  <a:ext uri="{FF2B5EF4-FFF2-40B4-BE49-F238E27FC236}">
                    <a16:creationId xmlns:a16="http://schemas.microsoft.com/office/drawing/2014/main" id="{27138D6B-240B-0D65-3D99-A1EE860627ED}"/>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35" name="Oval 134">
                  <a:extLst>
                    <a:ext uri="{FF2B5EF4-FFF2-40B4-BE49-F238E27FC236}">
                      <a16:creationId xmlns:a16="http://schemas.microsoft.com/office/drawing/2014/main" id="{89E060D4-5391-CE84-F416-FBFD6E689AA2}"/>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6" name="Group 135">
                  <a:extLst>
                    <a:ext uri="{FF2B5EF4-FFF2-40B4-BE49-F238E27FC236}">
                      <a16:creationId xmlns:a16="http://schemas.microsoft.com/office/drawing/2014/main" id="{12FBECF0-4D33-D2D5-1F23-2B669B2E1BC8}"/>
                    </a:ext>
                  </a:extLst>
                </p:cNvPr>
                <p:cNvGrpSpPr/>
                <p:nvPr/>
              </p:nvGrpSpPr>
              <p:grpSpPr>
                <a:xfrm>
                  <a:off x="6865175" y="2277480"/>
                  <a:ext cx="459964" cy="483771"/>
                  <a:chOff x="9328524" y="2214820"/>
                  <a:chExt cx="459964" cy="483771"/>
                </a:xfrm>
              </p:grpSpPr>
              <p:sp>
                <p:nvSpPr>
                  <p:cNvPr id="137" name="Rectangle: Rounded Corners 136">
                    <a:extLst>
                      <a:ext uri="{FF2B5EF4-FFF2-40B4-BE49-F238E27FC236}">
                        <a16:creationId xmlns:a16="http://schemas.microsoft.com/office/drawing/2014/main" id="{84CEDB6D-F5D7-8109-9DFD-02B14A2A2ACC}"/>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38" name="Rectangle: Rounded Corners 137">
                    <a:extLst>
                      <a:ext uri="{FF2B5EF4-FFF2-40B4-BE49-F238E27FC236}">
                        <a16:creationId xmlns:a16="http://schemas.microsoft.com/office/drawing/2014/main" id="{F9526ED9-F6D2-28F1-C39D-6CFCD666EAA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39" name="Group 138">
                    <a:extLst>
                      <a:ext uri="{FF2B5EF4-FFF2-40B4-BE49-F238E27FC236}">
                        <a16:creationId xmlns:a16="http://schemas.microsoft.com/office/drawing/2014/main" id="{0F95105F-9DFD-624B-5F7B-B0F516FBA2A5}"/>
                      </a:ext>
                    </a:extLst>
                  </p:cNvPr>
                  <p:cNvGrpSpPr/>
                  <p:nvPr/>
                </p:nvGrpSpPr>
                <p:grpSpPr>
                  <a:xfrm>
                    <a:off x="9549692" y="2525789"/>
                    <a:ext cx="155052" cy="148677"/>
                    <a:chOff x="4039410" y="4948360"/>
                    <a:chExt cx="155073" cy="148698"/>
                  </a:xfrm>
                  <a:solidFill>
                    <a:schemeClr val="bg1"/>
                  </a:solidFill>
                </p:grpSpPr>
                <p:sp>
                  <p:nvSpPr>
                    <p:cNvPr id="142" name="Rectangle: Rounded Corners 141">
                      <a:extLst>
                        <a:ext uri="{FF2B5EF4-FFF2-40B4-BE49-F238E27FC236}">
                          <a16:creationId xmlns:a16="http://schemas.microsoft.com/office/drawing/2014/main" id="{DEFAEB4D-9811-1867-BDBA-1D07479C159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3" name="Rectangle: Rounded Corners 142">
                      <a:extLst>
                        <a:ext uri="{FF2B5EF4-FFF2-40B4-BE49-F238E27FC236}">
                          <a16:creationId xmlns:a16="http://schemas.microsoft.com/office/drawing/2014/main" id="{D6CE4036-8097-13D1-F24D-44945CA9C2C8}"/>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4" name="Rectangle: Rounded Corners 143">
                      <a:extLst>
                        <a:ext uri="{FF2B5EF4-FFF2-40B4-BE49-F238E27FC236}">
                          <a16:creationId xmlns:a16="http://schemas.microsoft.com/office/drawing/2014/main" id="{1BA15E4A-5E95-3C31-81AF-80FE6B3C91C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5" name="Rectangle: Rounded Corners 144">
                      <a:extLst>
                        <a:ext uri="{FF2B5EF4-FFF2-40B4-BE49-F238E27FC236}">
                          <a16:creationId xmlns:a16="http://schemas.microsoft.com/office/drawing/2014/main" id="{D0BE47DE-21AA-32E0-0CFA-3C7DD0B4F603}"/>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6" name="Rectangle: Rounded Corners 145">
                      <a:extLst>
                        <a:ext uri="{FF2B5EF4-FFF2-40B4-BE49-F238E27FC236}">
                          <a16:creationId xmlns:a16="http://schemas.microsoft.com/office/drawing/2014/main" id="{F60EB5C7-7D80-98CD-C94A-9637AF05FF7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7" name="Rectangle: Rounded Corners 146">
                      <a:extLst>
                        <a:ext uri="{FF2B5EF4-FFF2-40B4-BE49-F238E27FC236}">
                          <a16:creationId xmlns:a16="http://schemas.microsoft.com/office/drawing/2014/main" id="{FD1F7101-5B98-367B-2716-5E151797B3C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8" name="Rectangle: Rounded Corners 147">
                      <a:extLst>
                        <a:ext uri="{FF2B5EF4-FFF2-40B4-BE49-F238E27FC236}">
                          <a16:creationId xmlns:a16="http://schemas.microsoft.com/office/drawing/2014/main" id="{52623230-8381-D73A-0E21-C88E2BBE70F0}"/>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9" name="Rectangle: Rounded Corners 148">
                      <a:extLst>
                        <a:ext uri="{FF2B5EF4-FFF2-40B4-BE49-F238E27FC236}">
                          <a16:creationId xmlns:a16="http://schemas.microsoft.com/office/drawing/2014/main" id="{AA0574C7-E34D-8ABC-5326-30DB3D4ADB1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0" name="Rectangle: Rounded Corners 149">
                      <a:extLst>
                        <a:ext uri="{FF2B5EF4-FFF2-40B4-BE49-F238E27FC236}">
                          <a16:creationId xmlns:a16="http://schemas.microsoft.com/office/drawing/2014/main" id="{25D7F280-A55C-BD28-E1F9-F166596404C0}"/>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40" name="Rectangle: Rounded Corners 139">
                    <a:extLst>
                      <a:ext uri="{FF2B5EF4-FFF2-40B4-BE49-F238E27FC236}">
                        <a16:creationId xmlns:a16="http://schemas.microsoft.com/office/drawing/2014/main" id="{97BFA04F-77B3-B57A-4A68-E2C240E6B56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1" name="Rectangle: Rounded Corners 140">
                    <a:extLst>
                      <a:ext uri="{FF2B5EF4-FFF2-40B4-BE49-F238E27FC236}">
                        <a16:creationId xmlns:a16="http://schemas.microsoft.com/office/drawing/2014/main" id="{96BB2105-5BBA-7916-7F11-35548025856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34" name="Partial Circle 133">
                <a:extLst>
                  <a:ext uri="{FF2B5EF4-FFF2-40B4-BE49-F238E27FC236}">
                    <a16:creationId xmlns:a16="http://schemas.microsoft.com/office/drawing/2014/main" id="{5006AAE6-E0C0-4DF0-4D95-5C43182E4B30}"/>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73B2E19C-FE93-FF41-22A6-19A08ACA2964}"/>
                </a:ext>
              </a:extLst>
            </p:cNvPr>
            <p:cNvGrpSpPr/>
            <p:nvPr/>
          </p:nvGrpSpPr>
          <p:grpSpPr>
            <a:xfrm>
              <a:off x="10849062" y="328930"/>
              <a:ext cx="481510" cy="481508"/>
              <a:chOff x="2643786" y="4215754"/>
              <a:chExt cx="842422" cy="842418"/>
            </a:xfrm>
          </p:grpSpPr>
          <p:sp>
            <p:nvSpPr>
              <p:cNvPr id="129" name="Oval 128">
                <a:extLst>
                  <a:ext uri="{FF2B5EF4-FFF2-40B4-BE49-F238E27FC236}">
                    <a16:creationId xmlns:a16="http://schemas.microsoft.com/office/drawing/2014/main" id="{4D26BE66-943E-04E7-0597-0D4BF1FEBD8C}"/>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0" name="Group 129">
                <a:extLst>
                  <a:ext uri="{FF2B5EF4-FFF2-40B4-BE49-F238E27FC236}">
                    <a16:creationId xmlns:a16="http://schemas.microsoft.com/office/drawing/2014/main" id="{D94B2A51-6D8C-20E1-9E32-D77B3FEE2132}"/>
                  </a:ext>
                </a:extLst>
              </p:cNvPr>
              <p:cNvGrpSpPr/>
              <p:nvPr/>
            </p:nvGrpSpPr>
            <p:grpSpPr>
              <a:xfrm>
                <a:off x="2725034" y="4518060"/>
                <a:ext cx="679926" cy="237806"/>
                <a:chOff x="2739549" y="4545762"/>
                <a:chExt cx="679926" cy="237806"/>
              </a:xfrm>
            </p:grpSpPr>
            <p:sp>
              <p:nvSpPr>
                <p:cNvPr id="131" name="Rectangle 5">
                  <a:extLst>
                    <a:ext uri="{FF2B5EF4-FFF2-40B4-BE49-F238E27FC236}">
                      <a16:creationId xmlns:a16="http://schemas.microsoft.com/office/drawing/2014/main" id="{F800B353-37F8-6364-DC5F-FFBD6078EAB3}"/>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2" name="Oval 131">
                  <a:extLst>
                    <a:ext uri="{FF2B5EF4-FFF2-40B4-BE49-F238E27FC236}">
                      <a16:creationId xmlns:a16="http://schemas.microsoft.com/office/drawing/2014/main" id="{2E0609C5-E249-8F24-49E3-B45FFDD63C66}"/>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6702626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4"/>
                                        </p:tgtEl>
                                        <p:attrNameLst>
                                          <p:attrName>style.visibility</p:attrName>
                                        </p:attrNameLst>
                                      </p:cBhvr>
                                      <p:to>
                                        <p:strVal val="visible"/>
                                      </p:to>
                                    </p:set>
                                    <p:animEffect transition="in" filter="wipe(left)">
                                      <p:cBhvr>
                                        <p:cTn id="11"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416F626-830D-4C6D-A909-42B7EC443EFB}"/>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200" y="1841168"/>
            <a:ext cx="5178042" cy="2160287"/>
          </a:xfrm>
          <a:prstGeom prst="rect">
            <a:avLst/>
          </a:prstGeom>
          <a:solidFill>
            <a:schemeClr val="bg1"/>
          </a:solidFill>
          <a:ln>
            <a:noFill/>
          </a:ln>
          <a:effectLst>
            <a:outerShdw blurRad="152400" sx="101000" sy="101000" algn="tl" rotWithShape="0">
              <a:srgbClr val="333333">
                <a:alpha val="30000"/>
              </a:srgbClr>
            </a:outerShdw>
          </a:effectLst>
        </p:spPr>
      </p:pic>
      <p:sp>
        <p:nvSpPr>
          <p:cNvPr id="2" name="Title 1">
            <a:extLst>
              <a:ext uri="{FF2B5EF4-FFF2-40B4-BE49-F238E27FC236}">
                <a16:creationId xmlns:a16="http://schemas.microsoft.com/office/drawing/2014/main" id="{67B79B44-282C-4C76-8921-A41588C3B7A9}"/>
              </a:ext>
            </a:extLst>
          </p:cNvPr>
          <p:cNvSpPr>
            <a:spLocks noGrp="1"/>
          </p:cNvSpPr>
          <p:nvPr>
            <p:ph type="title"/>
          </p:nvPr>
        </p:nvSpPr>
        <p:spPr/>
        <p:txBody>
          <a:bodyPr wrap="square" anchor="t">
            <a:normAutofit/>
          </a:bodyPr>
          <a:lstStyle/>
          <a:p>
            <a:r>
              <a:rPr lang="en-US" dirty="0"/>
              <a:t>Microsoft 365 admin center     </a:t>
            </a:r>
          </a:p>
        </p:txBody>
      </p:sp>
      <p:sp>
        <p:nvSpPr>
          <p:cNvPr id="6" name="Text Placeholder 5">
            <a:extLst>
              <a:ext uri="{FF2B5EF4-FFF2-40B4-BE49-F238E27FC236}">
                <a16:creationId xmlns:a16="http://schemas.microsoft.com/office/drawing/2014/main" id="{72CD6718-8244-4351-9310-577E99794504}"/>
              </a:ext>
            </a:extLst>
          </p:cNvPr>
          <p:cNvSpPr>
            <a:spLocks noGrp="1"/>
          </p:cNvSpPr>
          <p:nvPr>
            <p:ph type="body" sz="quarter" idx="10"/>
          </p:nvPr>
        </p:nvSpPr>
        <p:spPr/>
        <p:txBody>
          <a:bodyPr/>
          <a:lstStyle/>
          <a:p>
            <a:r>
              <a:rPr lang="en-US" dirty="0"/>
              <a:t>Add resource account</a:t>
            </a:r>
          </a:p>
        </p:txBody>
      </p:sp>
      <p:sp>
        <p:nvSpPr>
          <p:cNvPr id="7" name="Text Placeholder 6">
            <a:extLst>
              <a:ext uri="{FF2B5EF4-FFF2-40B4-BE49-F238E27FC236}">
                <a16:creationId xmlns:a16="http://schemas.microsoft.com/office/drawing/2014/main" id="{76EAE37A-0F66-4382-AA76-35295AE9AF98}"/>
              </a:ext>
            </a:extLst>
          </p:cNvPr>
          <p:cNvSpPr>
            <a:spLocks noGrp="1"/>
          </p:cNvSpPr>
          <p:nvPr>
            <p:ph type="body" sz="quarter" idx="11"/>
          </p:nvPr>
        </p:nvSpPr>
        <p:spPr>
          <a:xfrm>
            <a:off x="6185031" y="1961751"/>
            <a:ext cx="5124048" cy="941796"/>
          </a:xfrm>
        </p:spPr>
        <p:txBody>
          <a:bodyPr/>
          <a:lstStyle/>
          <a:p>
            <a:r>
              <a:rPr lang="en-US" dirty="0"/>
              <a:t>See and edit current room inventory</a:t>
            </a:r>
          </a:p>
          <a:p>
            <a:endParaRPr lang="en-US" dirty="0"/>
          </a:p>
          <a:p>
            <a:r>
              <a:rPr lang="en-US" dirty="0"/>
              <a:t>Click </a:t>
            </a:r>
            <a:r>
              <a:rPr lang="en-US" dirty="0">
                <a:solidFill>
                  <a:schemeClr val="tx2"/>
                </a:solidFill>
              </a:rPr>
              <a:t>+</a:t>
            </a:r>
            <a:r>
              <a:rPr lang="en-US" dirty="0">
                <a:solidFill>
                  <a:schemeClr val="accent1"/>
                </a:solidFill>
              </a:rPr>
              <a:t>Add resource </a:t>
            </a:r>
            <a:r>
              <a:rPr lang="en-US" dirty="0"/>
              <a:t>to create a new room</a:t>
            </a:r>
          </a:p>
        </p:txBody>
      </p:sp>
      <p:sp>
        <p:nvSpPr>
          <p:cNvPr id="124" name="Rectangle 123">
            <a:extLst>
              <a:ext uri="{FF2B5EF4-FFF2-40B4-BE49-F238E27FC236}">
                <a16:creationId xmlns:a16="http://schemas.microsoft.com/office/drawing/2014/main" id="{6011C547-0439-E5B1-1E19-9112B2AFA04D}"/>
              </a:ext>
              <a:ext uri="{C183D7F6-B498-43B3-948B-1728B52AA6E4}">
                <adec:decorative xmlns:adec="http://schemas.microsoft.com/office/drawing/2017/decorative" val="1"/>
              </a:ext>
            </a:extLst>
          </p:cNvPr>
          <p:cNvSpPr/>
          <p:nvPr/>
        </p:nvSpPr>
        <p:spPr bwMode="auto">
          <a:xfrm>
            <a:off x="644853" y="2432649"/>
            <a:ext cx="825807" cy="281940"/>
          </a:xfrm>
          <a:prstGeom prst="rect">
            <a:avLst/>
          </a:prstGeom>
          <a:noFill/>
          <a:ln w="38100">
            <a:solidFill>
              <a:srgbClr val="6F75C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grpSp>
        <p:nvGrpSpPr>
          <p:cNvPr id="125" name="Group 124">
            <a:extLst>
              <a:ext uri="{FF2B5EF4-FFF2-40B4-BE49-F238E27FC236}">
                <a16:creationId xmlns:a16="http://schemas.microsoft.com/office/drawing/2014/main" id="{4ECF6C6C-7A57-5840-B48C-6AE132E410D8}"/>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26" name="Group 125">
              <a:extLst>
                <a:ext uri="{FF2B5EF4-FFF2-40B4-BE49-F238E27FC236}">
                  <a16:creationId xmlns:a16="http://schemas.microsoft.com/office/drawing/2014/main" id="{AAF7A793-26E4-03D7-F590-93086AB99ECF}"/>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62" name="Oval 161">
                <a:extLst>
                  <a:ext uri="{FF2B5EF4-FFF2-40B4-BE49-F238E27FC236}">
                    <a16:creationId xmlns:a16="http://schemas.microsoft.com/office/drawing/2014/main" id="{160BC3B6-A53A-B398-5DA7-585F49296399}"/>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3" name="Group 162">
                <a:extLst>
                  <a:ext uri="{FF2B5EF4-FFF2-40B4-BE49-F238E27FC236}">
                    <a16:creationId xmlns:a16="http://schemas.microsoft.com/office/drawing/2014/main" id="{9EC9C2B1-BF0A-3395-80A1-1A9108F27EC1}"/>
                  </a:ext>
                </a:extLst>
              </p:cNvPr>
              <p:cNvGrpSpPr/>
              <p:nvPr/>
            </p:nvGrpSpPr>
            <p:grpSpPr>
              <a:xfrm>
                <a:off x="6837029" y="5667525"/>
                <a:ext cx="516256" cy="374663"/>
                <a:chOff x="9721214" y="3600212"/>
                <a:chExt cx="516256" cy="374663"/>
              </a:xfrm>
            </p:grpSpPr>
            <p:sp>
              <p:nvSpPr>
                <p:cNvPr id="164" name="Rectangle: Rounded Corners 163">
                  <a:extLst>
                    <a:ext uri="{FF2B5EF4-FFF2-40B4-BE49-F238E27FC236}">
                      <a16:creationId xmlns:a16="http://schemas.microsoft.com/office/drawing/2014/main" id="{F3B3BF1F-33F4-C376-DC58-89019AE0DDFD}"/>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65" name="Rectangle 164">
                  <a:extLst>
                    <a:ext uri="{FF2B5EF4-FFF2-40B4-BE49-F238E27FC236}">
                      <a16:creationId xmlns:a16="http://schemas.microsoft.com/office/drawing/2014/main" id="{85E09645-35E9-FA32-6DB2-4F81535394D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7" name="Group 126">
              <a:extLst>
                <a:ext uri="{FF2B5EF4-FFF2-40B4-BE49-F238E27FC236}">
                  <a16:creationId xmlns:a16="http://schemas.microsoft.com/office/drawing/2014/main" id="{13625F86-2B85-637E-92C6-85D09558565C}"/>
                </a:ext>
              </a:extLst>
            </p:cNvPr>
            <p:cNvGrpSpPr/>
            <p:nvPr/>
          </p:nvGrpSpPr>
          <p:grpSpPr>
            <a:xfrm>
              <a:off x="10241859" y="328666"/>
              <a:ext cx="482040" cy="482037"/>
              <a:chOff x="3956347" y="3028562"/>
              <a:chExt cx="842422" cy="842418"/>
            </a:xfrm>
          </p:grpSpPr>
          <p:grpSp>
            <p:nvGrpSpPr>
              <p:cNvPr id="152" name="Group 151">
                <a:extLst>
                  <a:ext uri="{FF2B5EF4-FFF2-40B4-BE49-F238E27FC236}">
                    <a16:creationId xmlns:a16="http://schemas.microsoft.com/office/drawing/2014/main" id="{C95EB226-7830-E25F-9AEA-3B22EF574A7E}"/>
                  </a:ext>
                </a:extLst>
              </p:cNvPr>
              <p:cNvGrpSpPr/>
              <p:nvPr/>
            </p:nvGrpSpPr>
            <p:grpSpPr>
              <a:xfrm>
                <a:off x="4182032" y="3099502"/>
                <a:ext cx="391053" cy="700538"/>
                <a:chOff x="2905821" y="3132001"/>
                <a:chExt cx="339644" cy="655658"/>
              </a:xfrm>
            </p:grpSpPr>
            <p:pic>
              <p:nvPicPr>
                <p:cNvPr id="159" name="Picture 158">
                  <a:extLst>
                    <a:ext uri="{FF2B5EF4-FFF2-40B4-BE49-F238E27FC236}">
                      <a16:creationId xmlns:a16="http://schemas.microsoft.com/office/drawing/2014/main" id="{20278AE4-9FC6-3D35-2ADE-757C55DA75FC}"/>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60" name="Rectangle 159">
                  <a:extLst>
                    <a:ext uri="{FF2B5EF4-FFF2-40B4-BE49-F238E27FC236}">
                      <a16:creationId xmlns:a16="http://schemas.microsoft.com/office/drawing/2014/main" id="{3BB2621E-A5E8-A45B-71E4-C103E8C149E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1" name="Oval 160">
                  <a:extLst>
                    <a:ext uri="{FF2B5EF4-FFF2-40B4-BE49-F238E27FC236}">
                      <a16:creationId xmlns:a16="http://schemas.microsoft.com/office/drawing/2014/main" id="{73490A66-9818-1D3C-6BCF-2EAB1E36F03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3" name="Oval 152">
                <a:extLst>
                  <a:ext uri="{FF2B5EF4-FFF2-40B4-BE49-F238E27FC236}">
                    <a16:creationId xmlns:a16="http://schemas.microsoft.com/office/drawing/2014/main" id="{42672532-0F5E-8B32-FFC6-6BD39FC8189A}"/>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4" name="Group 153">
                <a:extLst>
                  <a:ext uri="{FF2B5EF4-FFF2-40B4-BE49-F238E27FC236}">
                    <a16:creationId xmlns:a16="http://schemas.microsoft.com/office/drawing/2014/main" id="{82D74B55-8AE9-C999-B1CD-84700394A84D}"/>
                  </a:ext>
                </a:extLst>
              </p:cNvPr>
              <p:cNvGrpSpPr/>
              <p:nvPr/>
            </p:nvGrpSpPr>
            <p:grpSpPr>
              <a:xfrm>
                <a:off x="4176275" y="3137652"/>
                <a:ext cx="402567" cy="624238"/>
                <a:chOff x="2905821" y="3132001"/>
                <a:chExt cx="339644" cy="655658"/>
              </a:xfrm>
            </p:grpSpPr>
            <p:pic>
              <p:nvPicPr>
                <p:cNvPr id="156" name="Picture 155">
                  <a:extLst>
                    <a:ext uri="{FF2B5EF4-FFF2-40B4-BE49-F238E27FC236}">
                      <a16:creationId xmlns:a16="http://schemas.microsoft.com/office/drawing/2014/main" id="{18F1508D-E6BB-876A-4FF7-8C6F4BE7355B}"/>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7" name="Rectangle 156">
                  <a:extLst>
                    <a:ext uri="{FF2B5EF4-FFF2-40B4-BE49-F238E27FC236}">
                      <a16:creationId xmlns:a16="http://schemas.microsoft.com/office/drawing/2014/main" id="{1B0B4AB5-2584-0508-2A0B-28424D008302}"/>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8" name="Oval 157">
                  <a:extLst>
                    <a:ext uri="{FF2B5EF4-FFF2-40B4-BE49-F238E27FC236}">
                      <a16:creationId xmlns:a16="http://schemas.microsoft.com/office/drawing/2014/main" id="{DC1CC9C9-430E-C701-9C9D-BF2CA43BA2F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5" name="Partial Circle 154">
                <a:extLst>
                  <a:ext uri="{FF2B5EF4-FFF2-40B4-BE49-F238E27FC236}">
                    <a16:creationId xmlns:a16="http://schemas.microsoft.com/office/drawing/2014/main" id="{6CEF60B0-4765-7097-D8E6-103CD4751467}"/>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4B8CA6AC-F396-776E-0B8C-AF1BA72CDBAF}"/>
                </a:ext>
              </a:extLst>
            </p:cNvPr>
            <p:cNvGrpSpPr/>
            <p:nvPr/>
          </p:nvGrpSpPr>
          <p:grpSpPr>
            <a:xfrm>
              <a:off x="9625320" y="323997"/>
              <a:ext cx="491376" cy="491374"/>
              <a:chOff x="3956347" y="1841370"/>
              <a:chExt cx="842422" cy="842418"/>
            </a:xfrm>
          </p:grpSpPr>
          <p:grpSp>
            <p:nvGrpSpPr>
              <p:cNvPr id="134" name="Group 133">
                <a:extLst>
                  <a:ext uri="{FF2B5EF4-FFF2-40B4-BE49-F238E27FC236}">
                    <a16:creationId xmlns:a16="http://schemas.microsoft.com/office/drawing/2014/main" id="{1A1D889C-D679-9607-85B9-4D02D1AECB1F}"/>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36" name="Oval 135">
                  <a:extLst>
                    <a:ext uri="{FF2B5EF4-FFF2-40B4-BE49-F238E27FC236}">
                      <a16:creationId xmlns:a16="http://schemas.microsoft.com/office/drawing/2014/main" id="{A7D24144-B5EB-9630-356F-8FDC46ACBD3E}"/>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7" name="Group 136">
                  <a:extLst>
                    <a:ext uri="{FF2B5EF4-FFF2-40B4-BE49-F238E27FC236}">
                      <a16:creationId xmlns:a16="http://schemas.microsoft.com/office/drawing/2014/main" id="{4F47FBC1-5E99-2DFB-DA8D-FF0EADFE1BE7}"/>
                    </a:ext>
                  </a:extLst>
                </p:cNvPr>
                <p:cNvGrpSpPr/>
                <p:nvPr/>
              </p:nvGrpSpPr>
              <p:grpSpPr>
                <a:xfrm>
                  <a:off x="6865175" y="2277480"/>
                  <a:ext cx="459964" cy="483771"/>
                  <a:chOff x="9328524" y="2214820"/>
                  <a:chExt cx="459964" cy="483771"/>
                </a:xfrm>
              </p:grpSpPr>
              <p:sp>
                <p:nvSpPr>
                  <p:cNvPr id="138" name="Rectangle: Rounded Corners 137">
                    <a:extLst>
                      <a:ext uri="{FF2B5EF4-FFF2-40B4-BE49-F238E27FC236}">
                        <a16:creationId xmlns:a16="http://schemas.microsoft.com/office/drawing/2014/main" id="{5F226D68-8822-8808-A154-00F141E24BD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39" name="Rectangle: Rounded Corners 138">
                    <a:extLst>
                      <a:ext uri="{FF2B5EF4-FFF2-40B4-BE49-F238E27FC236}">
                        <a16:creationId xmlns:a16="http://schemas.microsoft.com/office/drawing/2014/main" id="{74F6B459-B0EF-D8D4-6336-1ADE4442ED6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40" name="Group 139">
                    <a:extLst>
                      <a:ext uri="{FF2B5EF4-FFF2-40B4-BE49-F238E27FC236}">
                        <a16:creationId xmlns:a16="http://schemas.microsoft.com/office/drawing/2014/main" id="{26484BA8-FC44-C2ED-6B8D-BBE5032D3288}"/>
                      </a:ext>
                    </a:extLst>
                  </p:cNvPr>
                  <p:cNvGrpSpPr/>
                  <p:nvPr/>
                </p:nvGrpSpPr>
                <p:grpSpPr>
                  <a:xfrm>
                    <a:off x="9549692" y="2525789"/>
                    <a:ext cx="155052" cy="148677"/>
                    <a:chOff x="4039410" y="4948360"/>
                    <a:chExt cx="155073" cy="148698"/>
                  </a:xfrm>
                  <a:solidFill>
                    <a:schemeClr val="bg1"/>
                  </a:solidFill>
                </p:grpSpPr>
                <p:sp>
                  <p:nvSpPr>
                    <p:cNvPr id="143" name="Rectangle: Rounded Corners 142">
                      <a:extLst>
                        <a:ext uri="{FF2B5EF4-FFF2-40B4-BE49-F238E27FC236}">
                          <a16:creationId xmlns:a16="http://schemas.microsoft.com/office/drawing/2014/main" id="{1009AE39-A3AF-51C0-49A1-2A7086404950}"/>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4" name="Rectangle: Rounded Corners 143">
                      <a:extLst>
                        <a:ext uri="{FF2B5EF4-FFF2-40B4-BE49-F238E27FC236}">
                          <a16:creationId xmlns:a16="http://schemas.microsoft.com/office/drawing/2014/main" id="{F5A43191-D8B4-27B2-D646-8942A0EAA000}"/>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5" name="Rectangle: Rounded Corners 144">
                      <a:extLst>
                        <a:ext uri="{FF2B5EF4-FFF2-40B4-BE49-F238E27FC236}">
                          <a16:creationId xmlns:a16="http://schemas.microsoft.com/office/drawing/2014/main" id="{34B4661A-2E34-6D15-5BC7-FC0C6346274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6" name="Rectangle: Rounded Corners 145">
                      <a:extLst>
                        <a:ext uri="{FF2B5EF4-FFF2-40B4-BE49-F238E27FC236}">
                          <a16:creationId xmlns:a16="http://schemas.microsoft.com/office/drawing/2014/main" id="{2DED49BE-2329-A662-29E6-32C7E0F492CE}"/>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7" name="Rectangle: Rounded Corners 146">
                      <a:extLst>
                        <a:ext uri="{FF2B5EF4-FFF2-40B4-BE49-F238E27FC236}">
                          <a16:creationId xmlns:a16="http://schemas.microsoft.com/office/drawing/2014/main" id="{B62D8B0D-CB8C-26DB-3A11-B47A7A377B9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8" name="Rectangle: Rounded Corners 147">
                      <a:extLst>
                        <a:ext uri="{FF2B5EF4-FFF2-40B4-BE49-F238E27FC236}">
                          <a16:creationId xmlns:a16="http://schemas.microsoft.com/office/drawing/2014/main" id="{CBD14AD9-1D91-8177-F634-BF1C01AE84CF}"/>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9" name="Rectangle: Rounded Corners 148">
                      <a:extLst>
                        <a:ext uri="{FF2B5EF4-FFF2-40B4-BE49-F238E27FC236}">
                          <a16:creationId xmlns:a16="http://schemas.microsoft.com/office/drawing/2014/main" id="{A7F6CF17-BA99-1A93-1DBD-18D0666122D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0" name="Rectangle: Rounded Corners 149">
                      <a:extLst>
                        <a:ext uri="{FF2B5EF4-FFF2-40B4-BE49-F238E27FC236}">
                          <a16:creationId xmlns:a16="http://schemas.microsoft.com/office/drawing/2014/main" id="{E1F4F369-5579-EA6E-AF68-99768E4C391D}"/>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1" name="Rectangle: Rounded Corners 150">
                      <a:extLst>
                        <a:ext uri="{FF2B5EF4-FFF2-40B4-BE49-F238E27FC236}">
                          <a16:creationId xmlns:a16="http://schemas.microsoft.com/office/drawing/2014/main" id="{2946595D-53DE-BE7A-1E11-7963AB1416BB}"/>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41" name="Rectangle: Rounded Corners 140">
                    <a:extLst>
                      <a:ext uri="{FF2B5EF4-FFF2-40B4-BE49-F238E27FC236}">
                        <a16:creationId xmlns:a16="http://schemas.microsoft.com/office/drawing/2014/main" id="{86E0A9BE-FB80-76C3-405A-1BF44AD51B59}"/>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2" name="Rectangle: Rounded Corners 141">
                    <a:extLst>
                      <a:ext uri="{FF2B5EF4-FFF2-40B4-BE49-F238E27FC236}">
                        <a16:creationId xmlns:a16="http://schemas.microsoft.com/office/drawing/2014/main" id="{7917B604-C6F3-3F0D-2D55-2433FF57624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35" name="Partial Circle 134">
                <a:extLst>
                  <a:ext uri="{FF2B5EF4-FFF2-40B4-BE49-F238E27FC236}">
                    <a16:creationId xmlns:a16="http://schemas.microsoft.com/office/drawing/2014/main" id="{1104E2CF-2678-4D5F-7A8A-090759F866CC}"/>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9" name="Group 128">
              <a:extLst>
                <a:ext uri="{FF2B5EF4-FFF2-40B4-BE49-F238E27FC236}">
                  <a16:creationId xmlns:a16="http://schemas.microsoft.com/office/drawing/2014/main" id="{AB46ECA4-5F83-D15D-8C2E-BCA4A6F3D195}"/>
                </a:ext>
              </a:extLst>
            </p:cNvPr>
            <p:cNvGrpSpPr/>
            <p:nvPr/>
          </p:nvGrpSpPr>
          <p:grpSpPr>
            <a:xfrm>
              <a:off x="10849062" y="328930"/>
              <a:ext cx="481510" cy="481508"/>
              <a:chOff x="2643786" y="4215754"/>
              <a:chExt cx="842422" cy="842418"/>
            </a:xfrm>
          </p:grpSpPr>
          <p:sp>
            <p:nvSpPr>
              <p:cNvPr id="130" name="Oval 129">
                <a:extLst>
                  <a:ext uri="{FF2B5EF4-FFF2-40B4-BE49-F238E27FC236}">
                    <a16:creationId xmlns:a16="http://schemas.microsoft.com/office/drawing/2014/main" id="{9DD1F18F-1913-F589-B831-E642127EA305}"/>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1" name="Group 130">
                <a:extLst>
                  <a:ext uri="{FF2B5EF4-FFF2-40B4-BE49-F238E27FC236}">
                    <a16:creationId xmlns:a16="http://schemas.microsoft.com/office/drawing/2014/main" id="{B5819F6A-8C20-3A94-24F1-050904CF4BDC}"/>
                  </a:ext>
                </a:extLst>
              </p:cNvPr>
              <p:cNvGrpSpPr/>
              <p:nvPr/>
            </p:nvGrpSpPr>
            <p:grpSpPr>
              <a:xfrm>
                <a:off x="2725034" y="4518060"/>
                <a:ext cx="679926" cy="237806"/>
                <a:chOff x="2739549" y="4545762"/>
                <a:chExt cx="679926" cy="237806"/>
              </a:xfrm>
            </p:grpSpPr>
            <p:sp>
              <p:nvSpPr>
                <p:cNvPr id="132" name="Rectangle 5">
                  <a:extLst>
                    <a:ext uri="{FF2B5EF4-FFF2-40B4-BE49-F238E27FC236}">
                      <a16:creationId xmlns:a16="http://schemas.microsoft.com/office/drawing/2014/main" id="{6DDA5F15-7588-4854-D026-9C6CBF7CCCB3}"/>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3" name="Oval 132">
                  <a:extLst>
                    <a:ext uri="{FF2B5EF4-FFF2-40B4-BE49-F238E27FC236}">
                      <a16:creationId xmlns:a16="http://schemas.microsoft.com/office/drawing/2014/main" id="{6CFB2C96-2DEB-5B60-4C6B-93739D78994B}"/>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073177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heel(1)">
                                      <p:cBhvr>
                                        <p:cTn id="7" dur="2000"/>
                                        <p:tgtEl>
                                          <p:spTgt spid="12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125"/>
                                        </p:tgtEl>
                                        <p:attrNameLst>
                                          <p:attrName>style.visibility</p:attrName>
                                        </p:attrNameLst>
                                      </p:cBhvr>
                                      <p:to>
                                        <p:strVal val="visible"/>
                                      </p:to>
                                    </p:set>
                                    <p:animEffect transition="in" filter="wipe(left)">
                                      <p:cBhvr>
                                        <p:cTn id="11" dur="10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1C1FAD-C008-441B-8C00-BBBAC6F39F38}"/>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10619" y="1841168"/>
            <a:ext cx="4525204" cy="4640182"/>
          </a:xfrm>
          <a:prstGeom prst="rect">
            <a:avLst/>
          </a:prstGeom>
          <a:solidFill>
            <a:schemeClr val="bg1"/>
          </a:solidFill>
          <a:ln>
            <a:noFill/>
          </a:ln>
          <a:effectLst>
            <a:outerShdw blurRad="152400" sx="101000" sy="101000" algn="tl" rotWithShape="0">
              <a:srgbClr val="333333">
                <a:alpha val="30000"/>
              </a:srgbClr>
            </a:outerShdw>
          </a:effectLst>
        </p:spPr>
      </p:pic>
      <p:sp>
        <p:nvSpPr>
          <p:cNvPr id="22" name="Title 1">
            <a:extLst>
              <a:ext uri="{FF2B5EF4-FFF2-40B4-BE49-F238E27FC236}">
                <a16:creationId xmlns:a16="http://schemas.microsoft.com/office/drawing/2014/main" id="{68FA592F-E4D9-7244-82B0-755D1842DA9E}"/>
              </a:ext>
            </a:extLst>
          </p:cNvPr>
          <p:cNvSpPr>
            <a:spLocks noGrp="1"/>
          </p:cNvSpPr>
          <p:nvPr>
            <p:ph type="title"/>
          </p:nvPr>
        </p:nvSpPr>
        <p:spPr/>
        <p:txBody>
          <a:bodyPr wrap="square" anchor="t">
            <a:normAutofit/>
          </a:bodyPr>
          <a:lstStyle/>
          <a:p>
            <a:r>
              <a:rPr lang="en-US" dirty="0"/>
              <a:t>Microsoft 365 admin center      </a:t>
            </a:r>
          </a:p>
        </p:txBody>
      </p:sp>
      <p:sp>
        <p:nvSpPr>
          <p:cNvPr id="4" name="Text Placeholder 3">
            <a:extLst>
              <a:ext uri="{FF2B5EF4-FFF2-40B4-BE49-F238E27FC236}">
                <a16:creationId xmlns:a16="http://schemas.microsoft.com/office/drawing/2014/main" id="{53D27439-D14D-4FC7-8052-899AF0B28459}"/>
              </a:ext>
            </a:extLst>
          </p:cNvPr>
          <p:cNvSpPr>
            <a:spLocks noGrp="1"/>
          </p:cNvSpPr>
          <p:nvPr>
            <p:ph type="body" sz="quarter" idx="10"/>
          </p:nvPr>
        </p:nvSpPr>
        <p:spPr/>
        <p:txBody>
          <a:bodyPr/>
          <a:lstStyle/>
          <a:p>
            <a:r>
              <a:rPr lang="en-US" dirty="0"/>
              <a:t>Add resource account</a:t>
            </a:r>
          </a:p>
        </p:txBody>
      </p:sp>
      <p:sp>
        <p:nvSpPr>
          <p:cNvPr id="6" name="Text Placeholder 5">
            <a:extLst>
              <a:ext uri="{FF2B5EF4-FFF2-40B4-BE49-F238E27FC236}">
                <a16:creationId xmlns:a16="http://schemas.microsoft.com/office/drawing/2014/main" id="{9FF500D4-FE8F-4429-A289-574F7EA7D2DE}"/>
              </a:ext>
            </a:extLst>
          </p:cNvPr>
          <p:cNvSpPr>
            <a:spLocks noGrp="1"/>
          </p:cNvSpPr>
          <p:nvPr>
            <p:ph type="body" sz="quarter" idx="11"/>
          </p:nvPr>
        </p:nvSpPr>
        <p:spPr>
          <a:xfrm>
            <a:off x="6185031" y="1961751"/>
            <a:ext cx="5124048" cy="609398"/>
          </a:xfrm>
        </p:spPr>
        <p:txBody>
          <a:bodyPr/>
          <a:lstStyle/>
          <a:p>
            <a:r>
              <a:rPr lang="en-US" dirty="0"/>
              <a:t>Fill in appropriate values</a:t>
            </a:r>
          </a:p>
          <a:p>
            <a:r>
              <a:rPr lang="en-US" dirty="0"/>
              <a:t>Click </a:t>
            </a:r>
            <a:r>
              <a:rPr lang="en-US" dirty="0">
                <a:solidFill>
                  <a:srgbClr val="6F75C9"/>
                </a:solidFill>
              </a:rPr>
              <a:t>Save</a:t>
            </a:r>
          </a:p>
        </p:txBody>
      </p:sp>
      <p:grpSp>
        <p:nvGrpSpPr>
          <p:cNvPr id="124" name="Group 123">
            <a:extLst>
              <a:ext uri="{FF2B5EF4-FFF2-40B4-BE49-F238E27FC236}">
                <a16:creationId xmlns:a16="http://schemas.microsoft.com/office/drawing/2014/main" id="{02ABB9C8-4B5D-EC49-E0FD-F1BE9B170233}"/>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25" name="Group 124">
              <a:extLst>
                <a:ext uri="{FF2B5EF4-FFF2-40B4-BE49-F238E27FC236}">
                  <a16:creationId xmlns:a16="http://schemas.microsoft.com/office/drawing/2014/main" id="{A871D1DD-3738-1AD8-EA96-45B04A37C81A}"/>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61" name="Oval 160">
                <a:extLst>
                  <a:ext uri="{FF2B5EF4-FFF2-40B4-BE49-F238E27FC236}">
                    <a16:creationId xmlns:a16="http://schemas.microsoft.com/office/drawing/2014/main" id="{DDB31A49-A92B-3257-4319-22F997B06D1B}"/>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2" name="Group 161">
                <a:extLst>
                  <a:ext uri="{FF2B5EF4-FFF2-40B4-BE49-F238E27FC236}">
                    <a16:creationId xmlns:a16="http://schemas.microsoft.com/office/drawing/2014/main" id="{C076F37A-E560-E52E-7018-631DDA1CE604}"/>
                  </a:ext>
                </a:extLst>
              </p:cNvPr>
              <p:cNvGrpSpPr/>
              <p:nvPr/>
            </p:nvGrpSpPr>
            <p:grpSpPr>
              <a:xfrm>
                <a:off x="6837029" y="5667525"/>
                <a:ext cx="516256" cy="374663"/>
                <a:chOff x="9721214" y="3600212"/>
                <a:chExt cx="516256" cy="374663"/>
              </a:xfrm>
            </p:grpSpPr>
            <p:sp>
              <p:nvSpPr>
                <p:cNvPr id="163" name="Rectangle: Rounded Corners 162">
                  <a:extLst>
                    <a:ext uri="{FF2B5EF4-FFF2-40B4-BE49-F238E27FC236}">
                      <a16:creationId xmlns:a16="http://schemas.microsoft.com/office/drawing/2014/main" id="{B5D2B549-9DED-0DA5-7065-E9640BF171A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64" name="Rectangle 163">
                  <a:extLst>
                    <a:ext uri="{FF2B5EF4-FFF2-40B4-BE49-F238E27FC236}">
                      <a16:creationId xmlns:a16="http://schemas.microsoft.com/office/drawing/2014/main" id="{9D341375-4799-46DB-D33F-4958BC7510C6}"/>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6" name="Group 125">
              <a:extLst>
                <a:ext uri="{FF2B5EF4-FFF2-40B4-BE49-F238E27FC236}">
                  <a16:creationId xmlns:a16="http://schemas.microsoft.com/office/drawing/2014/main" id="{51113DB9-CB6B-10F8-DF39-F691F2B7296D}"/>
                </a:ext>
              </a:extLst>
            </p:cNvPr>
            <p:cNvGrpSpPr/>
            <p:nvPr/>
          </p:nvGrpSpPr>
          <p:grpSpPr>
            <a:xfrm>
              <a:off x="10241859" y="328666"/>
              <a:ext cx="482040" cy="482037"/>
              <a:chOff x="3956347" y="3028562"/>
              <a:chExt cx="842422" cy="842418"/>
            </a:xfrm>
          </p:grpSpPr>
          <p:grpSp>
            <p:nvGrpSpPr>
              <p:cNvPr id="151" name="Group 150">
                <a:extLst>
                  <a:ext uri="{FF2B5EF4-FFF2-40B4-BE49-F238E27FC236}">
                    <a16:creationId xmlns:a16="http://schemas.microsoft.com/office/drawing/2014/main" id="{871E2C9A-DD35-213C-94A0-D79DE734877F}"/>
                  </a:ext>
                </a:extLst>
              </p:cNvPr>
              <p:cNvGrpSpPr/>
              <p:nvPr/>
            </p:nvGrpSpPr>
            <p:grpSpPr>
              <a:xfrm>
                <a:off x="4182032" y="3099502"/>
                <a:ext cx="391053" cy="700538"/>
                <a:chOff x="2905821" y="3132001"/>
                <a:chExt cx="339644" cy="655658"/>
              </a:xfrm>
            </p:grpSpPr>
            <p:pic>
              <p:nvPicPr>
                <p:cNvPr id="158" name="Picture 157">
                  <a:extLst>
                    <a:ext uri="{FF2B5EF4-FFF2-40B4-BE49-F238E27FC236}">
                      <a16:creationId xmlns:a16="http://schemas.microsoft.com/office/drawing/2014/main" id="{F4BAED42-3B8A-1818-E31F-D84EA8F809C8}"/>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9" name="Rectangle 158">
                  <a:extLst>
                    <a:ext uri="{FF2B5EF4-FFF2-40B4-BE49-F238E27FC236}">
                      <a16:creationId xmlns:a16="http://schemas.microsoft.com/office/drawing/2014/main" id="{CE0B5C95-F207-095D-8B5A-45FEC7455C78}"/>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0" name="Oval 159">
                  <a:extLst>
                    <a:ext uri="{FF2B5EF4-FFF2-40B4-BE49-F238E27FC236}">
                      <a16:creationId xmlns:a16="http://schemas.microsoft.com/office/drawing/2014/main" id="{F7C0F938-E57C-4BB4-91A1-B63A35101BB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2" name="Oval 151">
                <a:extLst>
                  <a:ext uri="{FF2B5EF4-FFF2-40B4-BE49-F238E27FC236}">
                    <a16:creationId xmlns:a16="http://schemas.microsoft.com/office/drawing/2014/main" id="{61CF9AA9-C339-ABC3-0BF8-21939A528ABE}"/>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D5FC340A-51F8-971A-2C16-9D50D4AE4F40}"/>
                  </a:ext>
                </a:extLst>
              </p:cNvPr>
              <p:cNvGrpSpPr/>
              <p:nvPr/>
            </p:nvGrpSpPr>
            <p:grpSpPr>
              <a:xfrm>
                <a:off x="4176275" y="3137652"/>
                <a:ext cx="402567" cy="624238"/>
                <a:chOff x="2905821" y="3132001"/>
                <a:chExt cx="339644" cy="655658"/>
              </a:xfrm>
            </p:grpSpPr>
            <p:pic>
              <p:nvPicPr>
                <p:cNvPr id="155" name="Picture 154">
                  <a:extLst>
                    <a:ext uri="{FF2B5EF4-FFF2-40B4-BE49-F238E27FC236}">
                      <a16:creationId xmlns:a16="http://schemas.microsoft.com/office/drawing/2014/main" id="{43DF07FD-BE44-0C21-DD4C-086B22006C90}"/>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6" name="Rectangle 155">
                  <a:extLst>
                    <a:ext uri="{FF2B5EF4-FFF2-40B4-BE49-F238E27FC236}">
                      <a16:creationId xmlns:a16="http://schemas.microsoft.com/office/drawing/2014/main" id="{8C965FDA-0371-FC67-9B8B-843CCCC6822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Oval 156">
                  <a:extLst>
                    <a:ext uri="{FF2B5EF4-FFF2-40B4-BE49-F238E27FC236}">
                      <a16:creationId xmlns:a16="http://schemas.microsoft.com/office/drawing/2014/main" id="{4EDC1AD4-C4C8-4C4D-AFD7-9505EA8EAE16}"/>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4" name="Partial Circle 153">
                <a:extLst>
                  <a:ext uri="{FF2B5EF4-FFF2-40B4-BE49-F238E27FC236}">
                    <a16:creationId xmlns:a16="http://schemas.microsoft.com/office/drawing/2014/main" id="{9EA8F9DA-7F37-0F92-01C4-715351F71C70}"/>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7" name="Group 126">
              <a:extLst>
                <a:ext uri="{FF2B5EF4-FFF2-40B4-BE49-F238E27FC236}">
                  <a16:creationId xmlns:a16="http://schemas.microsoft.com/office/drawing/2014/main" id="{B7F7B123-C1AF-4EF7-C526-CD21201FE844}"/>
                </a:ext>
              </a:extLst>
            </p:cNvPr>
            <p:cNvGrpSpPr/>
            <p:nvPr/>
          </p:nvGrpSpPr>
          <p:grpSpPr>
            <a:xfrm>
              <a:off x="9625320" y="323997"/>
              <a:ext cx="491376" cy="491374"/>
              <a:chOff x="3956347" y="1841370"/>
              <a:chExt cx="842422" cy="842418"/>
            </a:xfrm>
          </p:grpSpPr>
          <p:grpSp>
            <p:nvGrpSpPr>
              <p:cNvPr id="133" name="Group 132">
                <a:extLst>
                  <a:ext uri="{FF2B5EF4-FFF2-40B4-BE49-F238E27FC236}">
                    <a16:creationId xmlns:a16="http://schemas.microsoft.com/office/drawing/2014/main" id="{F23F7D75-D69B-DDF4-54D9-DF6F8F9A33FE}"/>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35" name="Oval 134">
                  <a:extLst>
                    <a:ext uri="{FF2B5EF4-FFF2-40B4-BE49-F238E27FC236}">
                      <a16:creationId xmlns:a16="http://schemas.microsoft.com/office/drawing/2014/main" id="{88152261-1064-FD33-9948-E7AF50E4692E}"/>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6" name="Group 135">
                  <a:extLst>
                    <a:ext uri="{FF2B5EF4-FFF2-40B4-BE49-F238E27FC236}">
                      <a16:creationId xmlns:a16="http://schemas.microsoft.com/office/drawing/2014/main" id="{B8E31B76-4F2F-D8D4-1006-CE7339474B0C}"/>
                    </a:ext>
                  </a:extLst>
                </p:cNvPr>
                <p:cNvGrpSpPr/>
                <p:nvPr/>
              </p:nvGrpSpPr>
              <p:grpSpPr>
                <a:xfrm>
                  <a:off x="6865175" y="2277480"/>
                  <a:ext cx="459964" cy="483771"/>
                  <a:chOff x="9328524" y="2214820"/>
                  <a:chExt cx="459964" cy="483771"/>
                </a:xfrm>
              </p:grpSpPr>
              <p:sp>
                <p:nvSpPr>
                  <p:cNvPr id="137" name="Rectangle: Rounded Corners 136">
                    <a:extLst>
                      <a:ext uri="{FF2B5EF4-FFF2-40B4-BE49-F238E27FC236}">
                        <a16:creationId xmlns:a16="http://schemas.microsoft.com/office/drawing/2014/main" id="{9E99D429-6817-7C38-70EE-2BCD2D1886AB}"/>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38" name="Rectangle: Rounded Corners 137">
                    <a:extLst>
                      <a:ext uri="{FF2B5EF4-FFF2-40B4-BE49-F238E27FC236}">
                        <a16:creationId xmlns:a16="http://schemas.microsoft.com/office/drawing/2014/main" id="{3AB9FA6E-BCC3-00AB-B4FD-CBF09101496F}"/>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39" name="Group 138">
                    <a:extLst>
                      <a:ext uri="{FF2B5EF4-FFF2-40B4-BE49-F238E27FC236}">
                        <a16:creationId xmlns:a16="http://schemas.microsoft.com/office/drawing/2014/main" id="{52E59992-34E9-0951-86B3-434857E8AAAD}"/>
                      </a:ext>
                    </a:extLst>
                  </p:cNvPr>
                  <p:cNvGrpSpPr/>
                  <p:nvPr/>
                </p:nvGrpSpPr>
                <p:grpSpPr>
                  <a:xfrm>
                    <a:off x="9549692" y="2525789"/>
                    <a:ext cx="155052" cy="148677"/>
                    <a:chOff x="4039410" y="4948360"/>
                    <a:chExt cx="155073" cy="148698"/>
                  </a:xfrm>
                  <a:solidFill>
                    <a:schemeClr val="bg1"/>
                  </a:solidFill>
                </p:grpSpPr>
                <p:sp>
                  <p:nvSpPr>
                    <p:cNvPr id="142" name="Rectangle: Rounded Corners 141">
                      <a:extLst>
                        <a:ext uri="{FF2B5EF4-FFF2-40B4-BE49-F238E27FC236}">
                          <a16:creationId xmlns:a16="http://schemas.microsoft.com/office/drawing/2014/main" id="{8FF6499F-4B0C-1961-D1A3-C3FF7CDDA8A9}"/>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3" name="Rectangle: Rounded Corners 142">
                      <a:extLst>
                        <a:ext uri="{FF2B5EF4-FFF2-40B4-BE49-F238E27FC236}">
                          <a16:creationId xmlns:a16="http://schemas.microsoft.com/office/drawing/2014/main" id="{4DE533E7-0AF2-493E-8965-006596982B29}"/>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4" name="Rectangle: Rounded Corners 143">
                      <a:extLst>
                        <a:ext uri="{FF2B5EF4-FFF2-40B4-BE49-F238E27FC236}">
                          <a16:creationId xmlns:a16="http://schemas.microsoft.com/office/drawing/2014/main" id="{6C279020-2B5A-6DC2-09AA-2EED855EE47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5" name="Rectangle: Rounded Corners 144">
                      <a:extLst>
                        <a:ext uri="{FF2B5EF4-FFF2-40B4-BE49-F238E27FC236}">
                          <a16:creationId xmlns:a16="http://schemas.microsoft.com/office/drawing/2014/main" id="{B1E834A7-6A75-DCB0-CB51-101FB23C778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6" name="Rectangle: Rounded Corners 145">
                      <a:extLst>
                        <a:ext uri="{FF2B5EF4-FFF2-40B4-BE49-F238E27FC236}">
                          <a16:creationId xmlns:a16="http://schemas.microsoft.com/office/drawing/2014/main" id="{85E9CA27-2483-53D7-A832-CB14E2E38DF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7" name="Rectangle: Rounded Corners 146">
                      <a:extLst>
                        <a:ext uri="{FF2B5EF4-FFF2-40B4-BE49-F238E27FC236}">
                          <a16:creationId xmlns:a16="http://schemas.microsoft.com/office/drawing/2014/main" id="{5199EBC8-02E1-50F4-167F-D9B81072D5D2}"/>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8" name="Rectangle: Rounded Corners 147">
                      <a:extLst>
                        <a:ext uri="{FF2B5EF4-FFF2-40B4-BE49-F238E27FC236}">
                          <a16:creationId xmlns:a16="http://schemas.microsoft.com/office/drawing/2014/main" id="{6A8AE9CC-56E0-9829-9E95-3E58A4C6D339}"/>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9" name="Rectangle: Rounded Corners 148">
                      <a:extLst>
                        <a:ext uri="{FF2B5EF4-FFF2-40B4-BE49-F238E27FC236}">
                          <a16:creationId xmlns:a16="http://schemas.microsoft.com/office/drawing/2014/main" id="{741F17CE-2420-7FB5-8A96-1FC55626FAB1}"/>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0" name="Rectangle: Rounded Corners 149">
                      <a:extLst>
                        <a:ext uri="{FF2B5EF4-FFF2-40B4-BE49-F238E27FC236}">
                          <a16:creationId xmlns:a16="http://schemas.microsoft.com/office/drawing/2014/main" id="{E3185F78-FE1A-DECF-167E-7F4943CBBEA5}"/>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40" name="Rectangle: Rounded Corners 139">
                    <a:extLst>
                      <a:ext uri="{FF2B5EF4-FFF2-40B4-BE49-F238E27FC236}">
                        <a16:creationId xmlns:a16="http://schemas.microsoft.com/office/drawing/2014/main" id="{C3B164B9-1886-A315-4D58-1F9DB64D7FD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1" name="Rectangle: Rounded Corners 140">
                    <a:extLst>
                      <a:ext uri="{FF2B5EF4-FFF2-40B4-BE49-F238E27FC236}">
                        <a16:creationId xmlns:a16="http://schemas.microsoft.com/office/drawing/2014/main" id="{01B05FEA-4AE5-9191-A6A6-91A9666E2ED4}"/>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34" name="Partial Circle 133">
                <a:extLst>
                  <a:ext uri="{FF2B5EF4-FFF2-40B4-BE49-F238E27FC236}">
                    <a16:creationId xmlns:a16="http://schemas.microsoft.com/office/drawing/2014/main" id="{76D6307B-DE5A-1588-48E7-415DE8E2430B}"/>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AC9B6DB4-41BE-BF62-0B08-B6E53170A9F1}"/>
                </a:ext>
              </a:extLst>
            </p:cNvPr>
            <p:cNvGrpSpPr/>
            <p:nvPr/>
          </p:nvGrpSpPr>
          <p:grpSpPr>
            <a:xfrm>
              <a:off x="10849062" y="328930"/>
              <a:ext cx="481510" cy="481508"/>
              <a:chOff x="2643786" y="4215754"/>
              <a:chExt cx="842422" cy="842418"/>
            </a:xfrm>
          </p:grpSpPr>
          <p:sp>
            <p:nvSpPr>
              <p:cNvPr id="129" name="Oval 128">
                <a:extLst>
                  <a:ext uri="{FF2B5EF4-FFF2-40B4-BE49-F238E27FC236}">
                    <a16:creationId xmlns:a16="http://schemas.microsoft.com/office/drawing/2014/main" id="{F694FBB1-A37C-1FCF-6511-47937CE36D50}"/>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0" name="Group 129">
                <a:extLst>
                  <a:ext uri="{FF2B5EF4-FFF2-40B4-BE49-F238E27FC236}">
                    <a16:creationId xmlns:a16="http://schemas.microsoft.com/office/drawing/2014/main" id="{DE6693BF-9233-8A2E-4658-1D3E8C792BD7}"/>
                  </a:ext>
                </a:extLst>
              </p:cNvPr>
              <p:cNvGrpSpPr/>
              <p:nvPr/>
            </p:nvGrpSpPr>
            <p:grpSpPr>
              <a:xfrm>
                <a:off x="2725034" y="4518060"/>
                <a:ext cx="679926" cy="237806"/>
                <a:chOff x="2739549" y="4545762"/>
                <a:chExt cx="679926" cy="237806"/>
              </a:xfrm>
            </p:grpSpPr>
            <p:sp>
              <p:nvSpPr>
                <p:cNvPr id="131" name="Rectangle 5">
                  <a:extLst>
                    <a:ext uri="{FF2B5EF4-FFF2-40B4-BE49-F238E27FC236}">
                      <a16:creationId xmlns:a16="http://schemas.microsoft.com/office/drawing/2014/main" id="{819D8406-ED54-9DF4-0E5C-ADBC487D7939}"/>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2" name="Oval 131">
                  <a:extLst>
                    <a:ext uri="{FF2B5EF4-FFF2-40B4-BE49-F238E27FC236}">
                      <a16:creationId xmlns:a16="http://schemas.microsoft.com/office/drawing/2014/main" id="{E66B5187-0CB2-575C-D7B2-CD36751CAD41}"/>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5303022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CD4583F-B2C4-43F6-8D89-3D1E3CD16EB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48292" y="1841168"/>
            <a:ext cx="5049857" cy="3753149"/>
          </a:xfrm>
          <a:prstGeom prst="rect">
            <a:avLst/>
          </a:prstGeom>
          <a:solidFill>
            <a:schemeClr val="bg1"/>
          </a:solidFill>
          <a:ln>
            <a:noFill/>
          </a:ln>
          <a:effectLst>
            <a:outerShdw blurRad="152400" sx="101000" sy="101000" algn="tl" rotWithShape="0">
              <a:srgbClr val="333333">
                <a:alpha val="30000"/>
              </a:srgbClr>
            </a:outerShdw>
          </a:effectLst>
        </p:spPr>
      </p:pic>
      <p:sp>
        <p:nvSpPr>
          <p:cNvPr id="10" name="Title 9">
            <a:extLst>
              <a:ext uri="{FF2B5EF4-FFF2-40B4-BE49-F238E27FC236}">
                <a16:creationId xmlns:a16="http://schemas.microsoft.com/office/drawing/2014/main" id="{C5413AC3-1E16-4D2F-80D1-CE3A18372089}"/>
              </a:ext>
            </a:extLst>
          </p:cNvPr>
          <p:cNvSpPr>
            <a:spLocks noGrp="1"/>
          </p:cNvSpPr>
          <p:nvPr>
            <p:ph type="title"/>
          </p:nvPr>
        </p:nvSpPr>
        <p:spPr/>
        <p:txBody>
          <a:bodyPr/>
          <a:lstStyle/>
          <a:p>
            <a:r>
              <a:rPr lang="en-US" dirty="0"/>
              <a:t>Microsoft 365 admin center       </a:t>
            </a:r>
          </a:p>
        </p:txBody>
      </p:sp>
      <p:sp>
        <p:nvSpPr>
          <p:cNvPr id="11" name="Text Placeholder 10">
            <a:extLst>
              <a:ext uri="{FF2B5EF4-FFF2-40B4-BE49-F238E27FC236}">
                <a16:creationId xmlns:a16="http://schemas.microsoft.com/office/drawing/2014/main" id="{D8283192-0485-4B4F-B0CA-BC3A72D1F7C0}"/>
              </a:ext>
            </a:extLst>
          </p:cNvPr>
          <p:cNvSpPr>
            <a:spLocks noGrp="1"/>
          </p:cNvSpPr>
          <p:nvPr>
            <p:ph type="body" sz="quarter" idx="10"/>
          </p:nvPr>
        </p:nvSpPr>
        <p:spPr/>
        <p:txBody>
          <a:bodyPr/>
          <a:lstStyle/>
          <a:p>
            <a:r>
              <a:rPr lang="en-US" dirty="0"/>
              <a:t>Add resource account</a:t>
            </a:r>
          </a:p>
        </p:txBody>
      </p:sp>
      <p:sp>
        <p:nvSpPr>
          <p:cNvPr id="12" name="Text Placeholder 11">
            <a:extLst>
              <a:ext uri="{FF2B5EF4-FFF2-40B4-BE49-F238E27FC236}">
                <a16:creationId xmlns:a16="http://schemas.microsoft.com/office/drawing/2014/main" id="{9FAD56F0-1ED6-4BA0-9AE2-9E12751570FB}"/>
              </a:ext>
            </a:extLst>
          </p:cNvPr>
          <p:cNvSpPr>
            <a:spLocks noGrp="1"/>
          </p:cNvSpPr>
          <p:nvPr>
            <p:ph type="body" sz="quarter" idx="11"/>
          </p:nvPr>
        </p:nvSpPr>
        <p:spPr>
          <a:xfrm>
            <a:off x="6185031" y="1961751"/>
            <a:ext cx="3494039" cy="572464"/>
          </a:xfrm>
        </p:spPr>
        <p:txBody>
          <a:bodyPr/>
          <a:lstStyle/>
          <a:p>
            <a:r>
              <a:rPr lang="en-US" dirty="0"/>
              <a:t>Acknowledgement that the room has been created</a:t>
            </a:r>
          </a:p>
        </p:txBody>
      </p:sp>
      <p:grpSp>
        <p:nvGrpSpPr>
          <p:cNvPr id="124" name="Group 123">
            <a:extLst>
              <a:ext uri="{FF2B5EF4-FFF2-40B4-BE49-F238E27FC236}">
                <a16:creationId xmlns:a16="http://schemas.microsoft.com/office/drawing/2014/main" id="{89291E73-CD90-9C5F-61DB-591AAA5CB11A}"/>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25" name="Group 124">
              <a:extLst>
                <a:ext uri="{FF2B5EF4-FFF2-40B4-BE49-F238E27FC236}">
                  <a16:creationId xmlns:a16="http://schemas.microsoft.com/office/drawing/2014/main" id="{69AA5943-895B-50BE-C33D-3E067EB72575}"/>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61" name="Oval 160">
                <a:extLst>
                  <a:ext uri="{FF2B5EF4-FFF2-40B4-BE49-F238E27FC236}">
                    <a16:creationId xmlns:a16="http://schemas.microsoft.com/office/drawing/2014/main" id="{EA61DA5F-F395-A714-3A4C-2405D97E9BCF}"/>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2" name="Group 161">
                <a:extLst>
                  <a:ext uri="{FF2B5EF4-FFF2-40B4-BE49-F238E27FC236}">
                    <a16:creationId xmlns:a16="http://schemas.microsoft.com/office/drawing/2014/main" id="{FECFA71A-65D0-685E-9003-C85558DAEDA8}"/>
                  </a:ext>
                </a:extLst>
              </p:cNvPr>
              <p:cNvGrpSpPr/>
              <p:nvPr/>
            </p:nvGrpSpPr>
            <p:grpSpPr>
              <a:xfrm>
                <a:off x="6837029" y="5667525"/>
                <a:ext cx="516256" cy="374663"/>
                <a:chOff x="9721214" y="3600212"/>
                <a:chExt cx="516256" cy="374663"/>
              </a:xfrm>
            </p:grpSpPr>
            <p:sp>
              <p:nvSpPr>
                <p:cNvPr id="163" name="Rectangle: Rounded Corners 162">
                  <a:extLst>
                    <a:ext uri="{FF2B5EF4-FFF2-40B4-BE49-F238E27FC236}">
                      <a16:creationId xmlns:a16="http://schemas.microsoft.com/office/drawing/2014/main" id="{DE49EA08-A588-4BB1-1927-724E7D4B4CB3}"/>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64" name="Rectangle 163">
                  <a:extLst>
                    <a:ext uri="{FF2B5EF4-FFF2-40B4-BE49-F238E27FC236}">
                      <a16:creationId xmlns:a16="http://schemas.microsoft.com/office/drawing/2014/main" id="{0FAE381E-CF08-CB6F-9217-478B6BCB213C}"/>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6" name="Group 125">
              <a:extLst>
                <a:ext uri="{FF2B5EF4-FFF2-40B4-BE49-F238E27FC236}">
                  <a16:creationId xmlns:a16="http://schemas.microsoft.com/office/drawing/2014/main" id="{7AE6C634-1196-E26D-60E2-5A3E50C49E63}"/>
                </a:ext>
              </a:extLst>
            </p:cNvPr>
            <p:cNvGrpSpPr/>
            <p:nvPr/>
          </p:nvGrpSpPr>
          <p:grpSpPr>
            <a:xfrm>
              <a:off x="10241859" y="328666"/>
              <a:ext cx="482040" cy="482037"/>
              <a:chOff x="3956347" y="3028562"/>
              <a:chExt cx="842422" cy="842418"/>
            </a:xfrm>
          </p:grpSpPr>
          <p:grpSp>
            <p:nvGrpSpPr>
              <p:cNvPr id="151" name="Group 150">
                <a:extLst>
                  <a:ext uri="{FF2B5EF4-FFF2-40B4-BE49-F238E27FC236}">
                    <a16:creationId xmlns:a16="http://schemas.microsoft.com/office/drawing/2014/main" id="{8798870A-C5C9-ABDF-319D-F2AF287C15C6}"/>
                  </a:ext>
                </a:extLst>
              </p:cNvPr>
              <p:cNvGrpSpPr/>
              <p:nvPr/>
            </p:nvGrpSpPr>
            <p:grpSpPr>
              <a:xfrm>
                <a:off x="4182032" y="3099502"/>
                <a:ext cx="391053" cy="700538"/>
                <a:chOff x="2905821" y="3132001"/>
                <a:chExt cx="339644" cy="655658"/>
              </a:xfrm>
            </p:grpSpPr>
            <p:pic>
              <p:nvPicPr>
                <p:cNvPr id="158" name="Picture 157">
                  <a:extLst>
                    <a:ext uri="{FF2B5EF4-FFF2-40B4-BE49-F238E27FC236}">
                      <a16:creationId xmlns:a16="http://schemas.microsoft.com/office/drawing/2014/main" id="{767BF4F3-A80B-9339-5C81-3D1D27BA54AE}"/>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9" name="Rectangle 158">
                  <a:extLst>
                    <a:ext uri="{FF2B5EF4-FFF2-40B4-BE49-F238E27FC236}">
                      <a16:creationId xmlns:a16="http://schemas.microsoft.com/office/drawing/2014/main" id="{17C427CF-9684-8F6E-D444-943F06FA3D4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0" name="Oval 159">
                  <a:extLst>
                    <a:ext uri="{FF2B5EF4-FFF2-40B4-BE49-F238E27FC236}">
                      <a16:creationId xmlns:a16="http://schemas.microsoft.com/office/drawing/2014/main" id="{CDA25366-DD87-AC4D-E2CC-061D3F741043}"/>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2" name="Oval 151">
                <a:extLst>
                  <a:ext uri="{FF2B5EF4-FFF2-40B4-BE49-F238E27FC236}">
                    <a16:creationId xmlns:a16="http://schemas.microsoft.com/office/drawing/2014/main" id="{06F0CB67-5487-1268-A07A-DA254CF7FDC7}"/>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2B4820C4-38B0-6E61-E17E-317B4C59F333}"/>
                  </a:ext>
                </a:extLst>
              </p:cNvPr>
              <p:cNvGrpSpPr/>
              <p:nvPr/>
            </p:nvGrpSpPr>
            <p:grpSpPr>
              <a:xfrm>
                <a:off x="4176275" y="3137652"/>
                <a:ext cx="402567" cy="624238"/>
                <a:chOff x="2905821" y="3132001"/>
                <a:chExt cx="339644" cy="655658"/>
              </a:xfrm>
            </p:grpSpPr>
            <p:pic>
              <p:nvPicPr>
                <p:cNvPr id="155" name="Picture 154">
                  <a:extLst>
                    <a:ext uri="{FF2B5EF4-FFF2-40B4-BE49-F238E27FC236}">
                      <a16:creationId xmlns:a16="http://schemas.microsoft.com/office/drawing/2014/main" id="{5B9AA231-6900-B043-878B-7E4E91DFDE2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6" name="Rectangle 155">
                  <a:extLst>
                    <a:ext uri="{FF2B5EF4-FFF2-40B4-BE49-F238E27FC236}">
                      <a16:creationId xmlns:a16="http://schemas.microsoft.com/office/drawing/2014/main" id="{17716766-5615-12AB-C59C-5ECF1B506D9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Oval 156">
                  <a:extLst>
                    <a:ext uri="{FF2B5EF4-FFF2-40B4-BE49-F238E27FC236}">
                      <a16:creationId xmlns:a16="http://schemas.microsoft.com/office/drawing/2014/main" id="{9F7C5BBA-2A97-03A3-7205-71955BF4E71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4" name="Partial Circle 153">
                <a:extLst>
                  <a:ext uri="{FF2B5EF4-FFF2-40B4-BE49-F238E27FC236}">
                    <a16:creationId xmlns:a16="http://schemas.microsoft.com/office/drawing/2014/main" id="{92F4C590-8BF2-4B22-1159-520FB8A88B38}"/>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7" name="Group 126">
              <a:extLst>
                <a:ext uri="{FF2B5EF4-FFF2-40B4-BE49-F238E27FC236}">
                  <a16:creationId xmlns:a16="http://schemas.microsoft.com/office/drawing/2014/main" id="{9427F958-81DE-78B9-1B2D-1653C6D57403}"/>
                </a:ext>
              </a:extLst>
            </p:cNvPr>
            <p:cNvGrpSpPr/>
            <p:nvPr/>
          </p:nvGrpSpPr>
          <p:grpSpPr>
            <a:xfrm>
              <a:off x="9625320" y="323997"/>
              <a:ext cx="491376" cy="491374"/>
              <a:chOff x="3956347" y="1841370"/>
              <a:chExt cx="842422" cy="842418"/>
            </a:xfrm>
          </p:grpSpPr>
          <p:grpSp>
            <p:nvGrpSpPr>
              <p:cNvPr id="133" name="Group 132">
                <a:extLst>
                  <a:ext uri="{FF2B5EF4-FFF2-40B4-BE49-F238E27FC236}">
                    <a16:creationId xmlns:a16="http://schemas.microsoft.com/office/drawing/2014/main" id="{15E7414C-7AF4-0899-CCCE-B51098ED55F9}"/>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35" name="Oval 134">
                  <a:extLst>
                    <a:ext uri="{FF2B5EF4-FFF2-40B4-BE49-F238E27FC236}">
                      <a16:creationId xmlns:a16="http://schemas.microsoft.com/office/drawing/2014/main" id="{8707FA81-785D-CC4A-7097-1EDF26F01E16}"/>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6" name="Group 135">
                  <a:extLst>
                    <a:ext uri="{FF2B5EF4-FFF2-40B4-BE49-F238E27FC236}">
                      <a16:creationId xmlns:a16="http://schemas.microsoft.com/office/drawing/2014/main" id="{E3CA3608-0380-97F4-3890-82C3DEC65248}"/>
                    </a:ext>
                  </a:extLst>
                </p:cNvPr>
                <p:cNvGrpSpPr/>
                <p:nvPr/>
              </p:nvGrpSpPr>
              <p:grpSpPr>
                <a:xfrm>
                  <a:off x="6865175" y="2277480"/>
                  <a:ext cx="459964" cy="483771"/>
                  <a:chOff x="9328524" y="2214820"/>
                  <a:chExt cx="459964" cy="483771"/>
                </a:xfrm>
              </p:grpSpPr>
              <p:sp>
                <p:nvSpPr>
                  <p:cNvPr id="137" name="Rectangle: Rounded Corners 136">
                    <a:extLst>
                      <a:ext uri="{FF2B5EF4-FFF2-40B4-BE49-F238E27FC236}">
                        <a16:creationId xmlns:a16="http://schemas.microsoft.com/office/drawing/2014/main" id="{1764CF76-6DAE-A4F1-4797-C85896DB05F0}"/>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38" name="Rectangle: Rounded Corners 137">
                    <a:extLst>
                      <a:ext uri="{FF2B5EF4-FFF2-40B4-BE49-F238E27FC236}">
                        <a16:creationId xmlns:a16="http://schemas.microsoft.com/office/drawing/2014/main" id="{14F25960-E0BD-6945-790A-D725915E401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39" name="Group 138">
                    <a:extLst>
                      <a:ext uri="{FF2B5EF4-FFF2-40B4-BE49-F238E27FC236}">
                        <a16:creationId xmlns:a16="http://schemas.microsoft.com/office/drawing/2014/main" id="{84AF67E0-D063-4FDB-50D8-77E338940275}"/>
                      </a:ext>
                    </a:extLst>
                  </p:cNvPr>
                  <p:cNvGrpSpPr/>
                  <p:nvPr/>
                </p:nvGrpSpPr>
                <p:grpSpPr>
                  <a:xfrm>
                    <a:off x="9549692" y="2525789"/>
                    <a:ext cx="155052" cy="148677"/>
                    <a:chOff x="4039410" y="4948360"/>
                    <a:chExt cx="155073" cy="148698"/>
                  </a:xfrm>
                  <a:solidFill>
                    <a:schemeClr val="bg1"/>
                  </a:solidFill>
                </p:grpSpPr>
                <p:sp>
                  <p:nvSpPr>
                    <p:cNvPr id="142" name="Rectangle: Rounded Corners 141">
                      <a:extLst>
                        <a:ext uri="{FF2B5EF4-FFF2-40B4-BE49-F238E27FC236}">
                          <a16:creationId xmlns:a16="http://schemas.microsoft.com/office/drawing/2014/main" id="{6171FB00-5C0E-C65A-1664-6CB84CCA6DA9}"/>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3" name="Rectangle: Rounded Corners 142">
                      <a:extLst>
                        <a:ext uri="{FF2B5EF4-FFF2-40B4-BE49-F238E27FC236}">
                          <a16:creationId xmlns:a16="http://schemas.microsoft.com/office/drawing/2014/main" id="{2AFBD67D-A201-95C3-91EB-39CFBD35CBBE}"/>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4" name="Rectangle: Rounded Corners 143">
                      <a:extLst>
                        <a:ext uri="{FF2B5EF4-FFF2-40B4-BE49-F238E27FC236}">
                          <a16:creationId xmlns:a16="http://schemas.microsoft.com/office/drawing/2014/main" id="{21A07511-79B7-B041-E001-A7081C9BA4D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5" name="Rectangle: Rounded Corners 144">
                      <a:extLst>
                        <a:ext uri="{FF2B5EF4-FFF2-40B4-BE49-F238E27FC236}">
                          <a16:creationId xmlns:a16="http://schemas.microsoft.com/office/drawing/2014/main" id="{F7524086-5755-E5B4-29C4-F5F6AC6A657E}"/>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6" name="Rectangle: Rounded Corners 145">
                      <a:extLst>
                        <a:ext uri="{FF2B5EF4-FFF2-40B4-BE49-F238E27FC236}">
                          <a16:creationId xmlns:a16="http://schemas.microsoft.com/office/drawing/2014/main" id="{9CD70DFD-92B9-5B23-5312-EA3DFD32195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7" name="Rectangle: Rounded Corners 146">
                      <a:extLst>
                        <a:ext uri="{FF2B5EF4-FFF2-40B4-BE49-F238E27FC236}">
                          <a16:creationId xmlns:a16="http://schemas.microsoft.com/office/drawing/2014/main" id="{A0995EBB-90FB-CC61-FDB1-9E86A8DA166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8" name="Rectangle: Rounded Corners 147">
                      <a:extLst>
                        <a:ext uri="{FF2B5EF4-FFF2-40B4-BE49-F238E27FC236}">
                          <a16:creationId xmlns:a16="http://schemas.microsoft.com/office/drawing/2014/main" id="{1A47503F-5956-5620-4183-F114DA099A7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9" name="Rectangle: Rounded Corners 148">
                      <a:extLst>
                        <a:ext uri="{FF2B5EF4-FFF2-40B4-BE49-F238E27FC236}">
                          <a16:creationId xmlns:a16="http://schemas.microsoft.com/office/drawing/2014/main" id="{4567A7E0-152C-A738-69A7-C4534AE6C099}"/>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0" name="Rectangle: Rounded Corners 149">
                      <a:extLst>
                        <a:ext uri="{FF2B5EF4-FFF2-40B4-BE49-F238E27FC236}">
                          <a16:creationId xmlns:a16="http://schemas.microsoft.com/office/drawing/2014/main" id="{DE777F20-E579-0ACD-40E3-6F1D27A3A9D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40" name="Rectangle: Rounded Corners 139">
                    <a:extLst>
                      <a:ext uri="{FF2B5EF4-FFF2-40B4-BE49-F238E27FC236}">
                        <a16:creationId xmlns:a16="http://schemas.microsoft.com/office/drawing/2014/main" id="{D5EE3220-E243-4F68-3DDF-41249BE561C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1" name="Rectangle: Rounded Corners 140">
                    <a:extLst>
                      <a:ext uri="{FF2B5EF4-FFF2-40B4-BE49-F238E27FC236}">
                        <a16:creationId xmlns:a16="http://schemas.microsoft.com/office/drawing/2014/main" id="{E6CC2EB1-A8DA-445B-2B5B-52DDCF11514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34" name="Partial Circle 133">
                <a:extLst>
                  <a:ext uri="{FF2B5EF4-FFF2-40B4-BE49-F238E27FC236}">
                    <a16:creationId xmlns:a16="http://schemas.microsoft.com/office/drawing/2014/main" id="{94706B3F-A38A-28A0-0DFF-45BB3BE96260}"/>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0EDCAF02-C3C2-285A-A8D5-F4D947EFCB4E}"/>
                </a:ext>
              </a:extLst>
            </p:cNvPr>
            <p:cNvGrpSpPr/>
            <p:nvPr/>
          </p:nvGrpSpPr>
          <p:grpSpPr>
            <a:xfrm>
              <a:off x="10849062" y="328930"/>
              <a:ext cx="481510" cy="481508"/>
              <a:chOff x="2643786" y="4215754"/>
              <a:chExt cx="842422" cy="842418"/>
            </a:xfrm>
          </p:grpSpPr>
          <p:sp>
            <p:nvSpPr>
              <p:cNvPr id="129" name="Oval 128">
                <a:extLst>
                  <a:ext uri="{FF2B5EF4-FFF2-40B4-BE49-F238E27FC236}">
                    <a16:creationId xmlns:a16="http://schemas.microsoft.com/office/drawing/2014/main" id="{3F633C35-2B64-DE70-E8A2-B09AC6BD6EC4}"/>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0" name="Group 129">
                <a:extLst>
                  <a:ext uri="{FF2B5EF4-FFF2-40B4-BE49-F238E27FC236}">
                    <a16:creationId xmlns:a16="http://schemas.microsoft.com/office/drawing/2014/main" id="{04481740-1AA6-A45E-C1C9-0C239D3C4EF9}"/>
                  </a:ext>
                </a:extLst>
              </p:cNvPr>
              <p:cNvGrpSpPr/>
              <p:nvPr/>
            </p:nvGrpSpPr>
            <p:grpSpPr>
              <a:xfrm>
                <a:off x="2725034" y="4518060"/>
                <a:ext cx="679926" cy="237806"/>
                <a:chOff x="2739549" y="4545762"/>
                <a:chExt cx="679926" cy="237806"/>
              </a:xfrm>
            </p:grpSpPr>
            <p:sp>
              <p:nvSpPr>
                <p:cNvPr id="131" name="Rectangle 5">
                  <a:extLst>
                    <a:ext uri="{FF2B5EF4-FFF2-40B4-BE49-F238E27FC236}">
                      <a16:creationId xmlns:a16="http://schemas.microsoft.com/office/drawing/2014/main" id="{90565FAA-8F66-AB7A-8634-9DC7B2D01408}"/>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2" name="Oval 131">
                  <a:extLst>
                    <a:ext uri="{FF2B5EF4-FFF2-40B4-BE49-F238E27FC236}">
                      <a16:creationId xmlns:a16="http://schemas.microsoft.com/office/drawing/2014/main" id="{30CA0CCE-CAE8-514F-CDBD-2BCF0B5EA50C}"/>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8358352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FB10A4-220D-416A-95BD-5587853B11B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4200" y="1841168"/>
            <a:ext cx="5178042" cy="3394590"/>
          </a:xfrm>
          <a:prstGeom prst="rect">
            <a:avLst/>
          </a:prstGeom>
          <a:solidFill>
            <a:schemeClr val="bg1"/>
          </a:solidFill>
          <a:ln>
            <a:noFill/>
          </a:ln>
          <a:effectLst>
            <a:outerShdw blurRad="152400" sx="101000" sy="101000" algn="tl" rotWithShape="0">
              <a:srgbClr val="333333">
                <a:alpha val="30000"/>
              </a:srgbClr>
            </a:outerShdw>
          </a:effectLst>
        </p:spPr>
      </p:pic>
      <p:sp>
        <p:nvSpPr>
          <p:cNvPr id="6" name="Title 5">
            <a:extLst>
              <a:ext uri="{FF2B5EF4-FFF2-40B4-BE49-F238E27FC236}">
                <a16:creationId xmlns:a16="http://schemas.microsoft.com/office/drawing/2014/main" id="{426335A4-4625-4241-A246-50AB6CFB249D}"/>
              </a:ext>
            </a:extLst>
          </p:cNvPr>
          <p:cNvSpPr>
            <a:spLocks noGrp="1"/>
          </p:cNvSpPr>
          <p:nvPr>
            <p:ph type="title"/>
          </p:nvPr>
        </p:nvSpPr>
        <p:spPr/>
        <p:txBody>
          <a:bodyPr/>
          <a:lstStyle/>
          <a:p>
            <a:r>
              <a:rPr lang="en-US" dirty="0"/>
              <a:t>Microsoft 365 admin center        </a:t>
            </a:r>
          </a:p>
        </p:txBody>
      </p:sp>
      <p:sp>
        <p:nvSpPr>
          <p:cNvPr id="7" name="Text Placeholder 6">
            <a:extLst>
              <a:ext uri="{FF2B5EF4-FFF2-40B4-BE49-F238E27FC236}">
                <a16:creationId xmlns:a16="http://schemas.microsoft.com/office/drawing/2014/main" id="{6B905252-BD1E-4975-B2FD-699104856866}"/>
              </a:ext>
            </a:extLst>
          </p:cNvPr>
          <p:cNvSpPr>
            <a:spLocks noGrp="1"/>
          </p:cNvSpPr>
          <p:nvPr>
            <p:ph type="body" sz="quarter" idx="10"/>
          </p:nvPr>
        </p:nvSpPr>
        <p:spPr/>
        <p:txBody>
          <a:bodyPr/>
          <a:lstStyle/>
          <a:p>
            <a:r>
              <a:rPr lang="en-US" dirty="0"/>
              <a:t>Review booking options</a:t>
            </a:r>
          </a:p>
        </p:txBody>
      </p:sp>
      <p:sp>
        <p:nvSpPr>
          <p:cNvPr id="8" name="Text Placeholder 7">
            <a:extLst>
              <a:ext uri="{FF2B5EF4-FFF2-40B4-BE49-F238E27FC236}">
                <a16:creationId xmlns:a16="http://schemas.microsoft.com/office/drawing/2014/main" id="{DD45ACB3-0D59-4C91-BE4A-C2E01B435E48}"/>
              </a:ext>
            </a:extLst>
          </p:cNvPr>
          <p:cNvSpPr>
            <a:spLocks noGrp="1"/>
          </p:cNvSpPr>
          <p:nvPr>
            <p:ph type="body" sz="quarter" idx="11"/>
          </p:nvPr>
        </p:nvSpPr>
        <p:spPr>
          <a:xfrm>
            <a:off x="6185031" y="1961751"/>
            <a:ext cx="5124048" cy="572464"/>
          </a:xfrm>
        </p:spPr>
        <p:txBody>
          <a:bodyPr/>
          <a:lstStyle/>
          <a:p>
            <a:r>
              <a:rPr lang="en-US" dirty="0"/>
              <a:t>Available scheduling options</a:t>
            </a:r>
          </a:p>
        </p:txBody>
      </p:sp>
      <p:grpSp>
        <p:nvGrpSpPr>
          <p:cNvPr id="124" name="Group 123">
            <a:extLst>
              <a:ext uri="{FF2B5EF4-FFF2-40B4-BE49-F238E27FC236}">
                <a16:creationId xmlns:a16="http://schemas.microsoft.com/office/drawing/2014/main" id="{ACE82ED4-FB0D-A7E0-B6A9-A80F5B47BD16}"/>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25" name="Group 124">
              <a:extLst>
                <a:ext uri="{FF2B5EF4-FFF2-40B4-BE49-F238E27FC236}">
                  <a16:creationId xmlns:a16="http://schemas.microsoft.com/office/drawing/2014/main" id="{2B94917F-C7B0-FEF2-DC50-2881C226A102}"/>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61" name="Oval 160">
                <a:extLst>
                  <a:ext uri="{FF2B5EF4-FFF2-40B4-BE49-F238E27FC236}">
                    <a16:creationId xmlns:a16="http://schemas.microsoft.com/office/drawing/2014/main" id="{04E6C149-2E1E-BE13-20EE-2A7631C64647}"/>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2" name="Group 161">
                <a:extLst>
                  <a:ext uri="{FF2B5EF4-FFF2-40B4-BE49-F238E27FC236}">
                    <a16:creationId xmlns:a16="http://schemas.microsoft.com/office/drawing/2014/main" id="{64D4379A-0296-A525-70EA-AA8F16E2ADE5}"/>
                  </a:ext>
                </a:extLst>
              </p:cNvPr>
              <p:cNvGrpSpPr/>
              <p:nvPr/>
            </p:nvGrpSpPr>
            <p:grpSpPr>
              <a:xfrm>
                <a:off x="6837029" y="5667525"/>
                <a:ext cx="516256" cy="374663"/>
                <a:chOff x="9721214" y="3600212"/>
                <a:chExt cx="516256" cy="374663"/>
              </a:xfrm>
            </p:grpSpPr>
            <p:sp>
              <p:nvSpPr>
                <p:cNvPr id="163" name="Rectangle: Rounded Corners 162">
                  <a:extLst>
                    <a:ext uri="{FF2B5EF4-FFF2-40B4-BE49-F238E27FC236}">
                      <a16:creationId xmlns:a16="http://schemas.microsoft.com/office/drawing/2014/main" id="{817FCAAD-A135-9F5A-F479-F8169397C78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64" name="Rectangle 163">
                  <a:extLst>
                    <a:ext uri="{FF2B5EF4-FFF2-40B4-BE49-F238E27FC236}">
                      <a16:creationId xmlns:a16="http://schemas.microsoft.com/office/drawing/2014/main" id="{4FBE9E53-F4C6-BE4E-9DB4-A29B8044B50A}"/>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6" name="Group 125">
              <a:extLst>
                <a:ext uri="{FF2B5EF4-FFF2-40B4-BE49-F238E27FC236}">
                  <a16:creationId xmlns:a16="http://schemas.microsoft.com/office/drawing/2014/main" id="{2FE26B76-B1FA-2F78-6A24-8C378F4BD3A2}"/>
                </a:ext>
              </a:extLst>
            </p:cNvPr>
            <p:cNvGrpSpPr/>
            <p:nvPr/>
          </p:nvGrpSpPr>
          <p:grpSpPr>
            <a:xfrm>
              <a:off x="10241859" y="328666"/>
              <a:ext cx="482040" cy="482037"/>
              <a:chOff x="3956347" y="3028562"/>
              <a:chExt cx="842422" cy="842418"/>
            </a:xfrm>
          </p:grpSpPr>
          <p:grpSp>
            <p:nvGrpSpPr>
              <p:cNvPr id="151" name="Group 150">
                <a:extLst>
                  <a:ext uri="{FF2B5EF4-FFF2-40B4-BE49-F238E27FC236}">
                    <a16:creationId xmlns:a16="http://schemas.microsoft.com/office/drawing/2014/main" id="{9DE6DF0F-C9AF-A42C-6FA3-5D18904CA1E9}"/>
                  </a:ext>
                </a:extLst>
              </p:cNvPr>
              <p:cNvGrpSpPr/>
              <p:nvPr/>
            </p:nvGrpSpPr>
            <p:grpSpPr>
              <a:xfrm>
                <a:off x="4182032" y="3099502"/>
                <a:ext cx="391053" cy="700538"/>
                <a:chOff x="2905821" y="3132001"/>
                <a:chExt cx="339644" cy="655658"/>
              </a:xfrm>
            </p:grpSpPr>
            <p:pic>
              <p:nvPicPr>
                <p:cNvPr id="158" name="Picture 157">
                  <a:extLst>
                    <a:ext uri="{FF2B5EF4-FFF2-40B4-BE49-F238E27FC236}">
                      <a16:creationId xmlns:a16="http://schemas.microsoft.com/office/drawing/2014/main" id="{9F042E23-9966-B40A-2C45-61181AD7A916}"/>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9" name="Rectangle 158">
                  <a:extLst>
                    <a:ext uri="{FF2B5EF4-FFF2-40B4-BE49-F238E27FC236}">
                      <a16:creationId xmlns:a16="http://schemas.microsoft.com/office/drawing/2014/main" id="{70DF3927-B2A8-3708-D39D-A513F6358564}"/>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0" name="Oval 159">
                  <a:extLst>
                    <a:ext uri="{FF2B5EF4-FFF2-40B4-BE49-F238E27FC236}">
                      <a16:creationId xmlns:a16="http://schemas.microsoft.com/office/drawing/2014/main" id="{6A138BC8-7091-9B8B-A190-079C8D1E1E1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2" name="Oval 151">
                <a:extLst>
                  <a:ext uri="{FF2B5EF4-FFF2-40B4-BE49-F238E27FC236}">
                    <a16:creationId xmlns:a16="http://schemas.microsoft.com/office/drawing/2014/main" id="{413F7ACE-04E8-5A63-7C85-638BFFD91D18}"/>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11935B9D-3F8A-8AA8-6CED-1E760087159C}"/>
                  </a:ext>
                </a:extLst>
              </p:cNvPr>
              <p:cNvGrpSpPr/>
              <p:nvPr/>
            </p:nvGrpSpPr>
            <p:grpSpPr>
              <a:xfrm>
                <a:off x="4176275" y="3137652"/>
                <a:ext cx="402567" cy="624238"/>
                <a:chOff x="2905821" y="3132001"/>
                <a:chExt cx="339644" cy="655658"/>
              </a:xfrm>
            </p:grpSpPr>
            <p:pic>
              <p:nvPicPr>
                <p:cNvPr id="155" name="Picture 154">
                  <a:extLst>
                    <a:ext uri="{FF2B5EF4-FFF2-40B4-BE49-F238E27FC236}">
                      <a16:creationId xmlns:a16="http://schemas.microsoft.com/office/drawing/2014/main" id="{A295B62C-0F8D-D70D-1AED-65064FAFE0BE}"/>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6" name="Rectangle 155">
                  <a:extLst>
                    <a:ext uri="{FF2B5EF4-FFF2-40B4-BE49-F238E27FC236}">
                      <a16:creationId xmlns:a16="http://schemas.microsoft.com/office/drawing/2014/main" id="{781A6F1E-50A2-89D9-1C01-DEF67E46EE2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Oval 156">
                  <a:extLst>
                    <a:ext uri="{FF2B5EF4-FFF2-40B4-BE49-F238E27FC236}">
                      <a16:creationId xmlns:a16="http://schemas.microsoft.com/office/drawing/2014/main" id="{36AAE845-252B-BE8B-C5E7-4C3360DA4C38}"/>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4" name="Partial Circle 153">
                <a:extLst>
                  <a:ext uri="{FF2B5EF4-FFF2-40B4-BE49-F238E27FC236}">
                    <a16:creationId xmlns:a16="http://schemas.microsoft.com/office/drawing/2014/main" id="{F68E7F35-339B-81FC-A39A-688BB5BA27CE}"/>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7" name="Group 126">
              <a:extLst>
                <a:ext uri="{FF2B5EF4-FFF2-40B4-BE49-F238E27FC236}">
                  <a16:creationId xmlns:a16="http://schemas.microsoft.com/office/drawing/2014/main" id="{0A17CF6B-48AB-3198-372D-E1F0593F8D07}"/>
                </a:ext>
              </a:extLst>
            </p:cNvPr>
            <p:cNvGrpSpPr/>
            <p:nvPr/>
          </p:nvGrpSpPr>
          <p:grpSpPr>
            <a:xfrm>
              <a:off x="9625320" y="323997"/>
              <a:ext cx="491376" cy="491374"/>
              <a:chOff x="3956347" y="1841370"/>
              <a:chExt cx="842422" cy="842418"/>
            </a:xfrm>
          </p:grpSpPr>
          <p:grpSp>
            <p:nvGrpSpPr>
              <p:cNvPr id="133" name="Group 132">
                <a:extLst>
                  <a:ext uri="{FF2B5EF4-FFF2-40B4-BE49-F238E27FC236}">
                    <a16:creationId xmlns:a16="http://schemas.microsoft.com/office/drawing/2014/main" id="{696C65F4-3B9C-02D4-32C3-D8E103B0BB36}"/>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35" name="Oval 134">
                  <a:extLst>
                    <a:ext uri="{FF2B5EF4-FFF2-40B4-BE49-F238E27FC236}">
                      <a16:creationId xmlns:a16="http://schemas.microsoft.com/office/drawing/2014/main" id="{AE3EFBBA-2570-E5AE-4FF6-52E76691D7C4}"/>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6" name="Group 135">
                  <a:extLst>
                    <a:ext uri="{FF2B5EF4-FFF2-40B4-BE49-F238E27FC236}">
                      <a16:creationId xmlns:a16="http://schemas.microsoft.com/office/drawing/2014/main" id="{EBA2730B-FDFD-4D14-7173-4A0C66D261CA}"/>
                    </a:ext>
                  </a:extLst>
                </p:cNvPr>
                <p:cNvGrpSpPr/>
                <p:nvPr/>
              </p:nvGrpSpPr>
              <p:grpSpPr>
                <a:xfrm>
                  <a:off x="6865175" y="2277480"/>
                  <a:ext cx="459964" cy="483771"/>
                  <a:chOff x="9328524" y="2214820"/>
                  <a:chExt cx="459964" cy="483771"/>
                </a:xfrm>
              </p:grpSpPr>
              <p:sp>
                <p:nvSpPr>
                  <p:cNvPr id="137" name="Rectangle: Rounded Corners 136">
                    <a:extLst>
                      <a:ext uri="{FF2B5EF4-FFF2-40B4-BE49-F238E27FC236}">
                        <a16:creationId xmlns:a16="http://schemas.microsoft.com/office/drawing/2014/main" id="{BAE18FBE-6D14-DBAF-EAE7-6249D6E81460}"/>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38" name="Rectangle: Rounded Corners 137">
                    <a:extLst>
                      <a:ext uri="{FF2B5EF4-FFF2-40B4-BE49-F238E27FC236}">
                        <a16:creationId xmlns:a16="http://schemas.microsoft.com/office/drawing/2014/main" id="{9E393B67-C4DE-BEE5-CCC4-3955BEC4FF38}"/>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39" name="Group 138">
                    <a:extLst>
                      <a:ext uri="{FF2B5EF4-FFF2-40B4-BE49-F238E27FC236}">
                        <a16:creationId xmlns:a16="http://schemas.microsoft.com/office/drawing/2014/main" id="{FE4D03A7-B2FF-0F7D-44F8-6B8BBED1A59F}"/>
                      </a:ext>
                    </a:extLst>
                  </p:cNvPr>
                  <p:cNvGrpSpPr/>
                  <p:nvPr/>
                </p:nvGrpSpPr>
                <p:grpSpPr>
                  <a:xfrm>
                    <a:off x="9549692" y="2525789"/>
                    <a:ext cx="155052" cy="148677"/>
                    <a:chOff x="4039410" y="4948360"/>
                    <a:chExt cx="155073" cy="148698"/>
                  </a:xfrm>
                  <a:solidFill>
                    <a:schemeClr val="bg1"/>
                  </a:solidFill>
                </p:grpSpPr>
                <p:sp>
                  <p:nvSpPr>
                    <p:cNvPr id="142" name="Rectangle: Rounded Corners 141">
                      <a:extLst>
                        <a:ext uri="{FF2B5EF4-FFF2-40B4-BE49-F238E27FC236}">
                          <a16:creationId xmlns:a16="http://schemas.microsoft.com/office/drawing/2014/main" id="{C5A25611-B93B-7379-3E6C-7CC234B3020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3" name="Rectangle: Rounded Corners 142">
                      <a:extLst>
                        <a:ext uri="{FF2B5EF4-FFF2-40B4-BE49-F238E27FC236}">
                          <a16:creationId xmlns:a16="http://schemas.microsoft.com/office/drawing/2014/main" id="{5C0EDDE0-1271-AADE-D99F-507D7B18778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4" name="Rectangle: Rounded Corners 143">
                      <a:extLst>
                        <a:ext uri="{FF2B5EF4-FFF2-40B4-BE49-F238E27FC236}">
                          <a16:creationId xmlns:a16="http://schemas.microsoft.com/office/drawing/2014/main" id="{BE92A564-0DDE-45CE-F3CF-724ED14A0E0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5" name="Rectangle: Rounded Corners 144">
                      <a:extLst>
                        <a:ext uri="{FF2B5EF4-FFF2-40B4-BE49-F238E27FC236}">
                          <a16:creationId xmlns:a16="http://schemas.microsoft.com/office/drawing/2014/main" id="{94A17181-EA37-BA78-0992-7A7401D29BBF}"/>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6" name="Rectangle: Rounded Corners 145">
                      <a:extLst>
                        <a:ext uri="{FF2B5EF4-FFF2-40B4-BE49-F238E27FC236}">
                          <a16:creationId xmlns:a16="http://schemas.microsoft.com/office/drawing/2014/main" id="{A41A58D3-B321-AD6A-E944-BE9DA3CA509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7" name="Rectangle: Rounded Corners 146">
                      <a:extLst>
                        <a:ext uri="{FF2B5EF4-FFF2-40B4-BE49-F238E27FC236}">
                          <a16:creationId xmlns:a16="http://schemas.microsoft.com/office/drawing/2014/main" id="{B40C9427-1FFC-7905-97C0-D2E96C90EA1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8" name="Rectangle: Rounded Corners 147">
                      <a:extLst>
                        <a:ext uri="{FF2B5EF4-FFF2-40B4-BE49-F238E27FC236}">
                          <a16:creationId xmlns:a16="http://schemas.microsoft.com/office/drawing/2014/main" id="{971728DE-0E85-C14E-8E08-275C406DAFB3}"/>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9" name="Rectangle: Rounded Corners 148">
                      <a:extLst>
                        <a:ext uri="{FF2B5EF4-FFF2-40B4-BE49-F238E27FC236}">
                          <a16:creationId xmlns:a16="http://schemas.microsoft.com/office/drawing/2014/main" id="{D1E9C5A9-F56B-3E50-1AB1-11101967BCAD}"/>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0" name="Rectangle: Rounded Corners 149">
                      <a:extLst>
                        <a:ext uri="{FF2B5EF4-FFF2-40B4-BE49-F238E27FC236}">
                          <a16:creationId xmlns:a16="http://schemas.microsoft.com/office/drawing/2014/main" id="{62FCACD9-3D08-950C-9FED-AC89CB90CEF2}"/>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40" name="Rectangle: Rounded Corners 139">
                    <a:extLst>
                      <a:ext uri="{FF2B5EF4-FFF2-40B4-BE49-F238E27FC236}">
                        <a16:creationId xmlns:a16="http://schemas.microsoft.com/office/drawing/2014/main" id="{71ADB518-B23E-6D52-ED7B-5D3314D0246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1" name="Rectangle: Rounded Corners 140">
                    <a:extLst>
                      <a:ext uri="{FF2B5EF4-FFF2-40B4-BE49-F238E27FC236}">
                        <a16:creationId xmlns:a16="http://schemas.microsoft.com/office/drawing/2014/main" id="{F802DE3A-6D57-A676-BA78-2FDBF363E469}"/>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34" name="Partial Circle 133">
                <a:extLst>
                  <a:ext uri="{FF2B5EF4-FFF2-40B4-BE49-F238E27FC236}">
                    <a16:creationId xmlns:a16="http://schemas.microsoft.com/office/drawing/2014/main" id="{0ACA0F71-FEFC-904E-178D-D329CFB93D6A}"/>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65A0756F-6EED-346D-ABE0-A5A18D2B1BEC}"/>
                </a:ext>
              </a:extLst>
            </p:cNvPr>
            <p:cNvGrpSpPr/>
            <p:nvPr/>
          </p:nvGrpSpPr>
          <p:grpSpPr>
            <a:xfrm>
              <a:off x="10849062" y="328930"/>
              <a:ext cx="481510" cy="481508"/>
              <a:chOff x="2643786" y="4215754"/>
              <a:chExt cx="842422" cy="842418"/>
            </a:xfrm>
          </p:grpSpPr>
          <p:sp>
            <p:nvSpPr>
              <p:cNvPr id="129" name="Oval 128">
                <a:extLst>
                  <a:ext uri="{FF2B5EF4-FFF2-40B4-BE49-F238E27FC236}">
                    <a16:creationId xmlns:a16="http://schemas.microsoft.com/office/drawing/2014/main" id="{B85F23C3-DDB2-2734-F331-ED5749252335}"/>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0" name="Group 129">
                <a:extLst>
                  <a:ext uri="{FF2B5EF4-FFF2-40B4-BE49-F238E27FC236}">
                    <a16:creationId xmlns:a16="http://schemas.microsoft.com/office/drawing/2014/main" id="{8762DA31-AFDE-2AD1-D7A5-0E3E472F0B09}"/>
                  </a:ext>
                </a:extLst>
              </p:cNvPr>
              <p:cNvGrpSpPr/>
              <p:nvPr/>
            </p:nvGrpSpPr>
            <p:grpSpPr>
              <a:xfrm>
                <a:off x="2725034" y="4518060"/>
                <a:ext cx="679926" cy="237806"/>
                <a:chOff x="2739549" y="4545762"/>
                <a:chExt cx="679926" cy="237806"/>
              </a:xfrm>
            </p:grpSpPr>
            <p:sp>
              <p:nvSpPr>
                <p:cNvPr id="131" name="Rectangle 5">
                  <a:extLst>
                    <a:ext uri="{FF2B5EF4-FFF2-40B4-BE49-F238E27FC236}">
                      <a16:creationId xmlns:a16="http://schemas.microsoft.com/office/drawing/2014/main" id="{4508E34D-687E-9732-AC0C-0A669EE63FC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2" name="Oval 131">
                  <a:extLst>
                    <a:ext uri="{FF2B5EF4-FFF2-40B4-BE49-F238E27FC236}">
                      <a16:creationId xmlns:a16="http://schemas.microsoft.com/office/drawing/2014/main" id="{EB213E33-D200-7663-E007-DF03BEBF1C6F}"/>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8854289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ABC7AD-0586-4B22-9759-4152AAD198C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84200" y="1971552"/>
            <a:ext cx="5370408" cy="1137535"/>
          </a:xfrm>
          <a:prstGeom prst="rect">
            <a:avLst/>
          </a:prstGeom>
          <a:solidFill>
            <a:schemeClr val="bg1"/>
          </a:solidFill>
          <a:ln>
            <a:noFill/>
          </a:ln>
          <a:effectLst>
            <a:outerShdw blurRad="152400" sx="101000" sy="101000" algn="tl" rotWithShape="0">
              <a:srgbClr val="333333">
                <a:alpha val="30000"/>
              </a:srgbClr>
            </a:outerShdw>
          </a:effectLst>
        </p:spPr>
      </p:pic>
      <p:sp>
        <p:nvSpPr>
          <p:cNvPr id="5" name="Title 4">
            <a:extLst>
              <a:ext uri="{FF2B5EF4-FFF2-40B4-BE49-F238E27FC236}">
                <a16:creationId xmlns:a16="http://schemas.microsoft.com/office/drawing/2014/main" id="{1C1941E9-5505-4D0D-8EC7-7BA2416C70F6}"/>
              </a:ext>
            </a:extLst>
          </p:cNvPr>
          <p:cNvSpPr>
            <a:spLocks noGrp="1"/>
          </p:cNvSpPr>
          <p:nvPr>
            <p:ph type="title"/>
          </p:nvPr>
        </p:nvSpPr>
        <p:spPr/>
        <p:txBody>
          <a:bodyPr/>
          <a:lstStyle/>
          <a:p>
            <a:r>
              <a:rPr lang="en-US" dirty="0"/>
              <a:t>Microsoft 365 admin center         </a:t>
            </a:r>
          </a:p>
        </p:txBody>
      </p:sp>
      <p:sp>
        <p:nvSpPr>
          <p:cNvPr id="7" name="Text Placeholder 6">
            <a:extLst>
              <a:ext uri="{FF2B5EF4-FFF2-40B4-BE49-F238E27FC236}">
                <a16:creationId xmlns:a16="http://schemas.microsoft.com/office/drawing/2014/main" id="{533B03C1-C41A-45A8-A625-BA9E438C2E20}"/>
              </a:ext>
            </a:extLst>
          </p:cNvPr>
          <p:cNvSpPr>
            <a:spLocks noGrp="1"/>
          </p:cNvSpPr>
          <p:nvPr>
            <p:ph type="body" sz="quarter" idx="10"/>
          </p:nvPr>
        </p:nvSpPr>
        <p:spPr>
          <a:xfrm>
            <a:off x="584200" y="966654"/>
            <a:ext cx="11018520" cy="307777"/>
          </a:xfrm>
        </p:spPr>
        <p:txBody>
          <a:bodyPr/>
          <a:lstStyle/>
          <a:p>
            <a:r>
              <a:rPr lang="en-US" dirty="0"/>
              <a:t>Set password</a:t>
            </a:r>
          </a:p>
        </p:txBody>
      </p:sp>
      <p:sp>
        <p:nvSpPr>
          <p:cNvPr id="8" name="Text Placeholder 7">
            <a:extLst>
              <a:ext uri="{FF2B5EF4-FFF2-40B4-BE49-F238E27FC236}">
                <a16:creationId xmlns:a16="http://schemas.microsoft.com/office/drawing/2014/main" id="{69869701-ADC2-4447-A919-92D105905189}"/>
              </a:ext>
            </a:extLst>
          </p:cNvPr>
          <p:cNvSpPr>
            <a:spLocks noGrp="1"/>
          </p:cNvSpPr>
          <p:nvPr>
            <p:ph type="body" sz="quarter" idx="11"/>
          </p:nvPr>
        </p:nvSpPr>
        <p:spPr>
          <a:xfrm>
            <a:off x="6185031" y="1961751"/>
            <a:ext cx="5124048" cy="941796"/>
          </a:xfrm>
        </p:spPr>
        <p:txBody>
          <a:bodyPr/>
          <a:lstStyle/>
          <a:p>
            <a:r>
              <a:rPr lang="en-US" dirty="0"/>
              <a:t>Navigate to </a:t>
            </a:r>
            <a:r>
              <a:rPr lang="en-US" dirty="0">
                <a:solidFill>
                  <a:schemeClr val="accent1"/>
                </a:solidFill>
              </a:rPr>
              <a:t>Users</a:t>
            </a:r>
            <a:r>
              <a:rPr lang="en-US" dirty="0"/>
              <a:t> -&gt; </a:t>
            </a:r>
            <a:r>
              <a:rPr lang="en-US" dirty="0">
                <a:solidFill>
                  <a:schemeClr val="accent1"/>
                </a:solidFill>
              </a:rPr>
              <a:t>Active Users</a:t>
            </a:r>
          </a:p>
          <a:p>
            <a:endParaRPr lang="en-US" dirty="0"/>
          </a:p>
          <a:p>
            <a:r>
              <a:rPr lang="en-US" dirty="0"/>
              <a:t>Click on </a:t>
            </a:r>
            <a:r>
              <a:rPr lang="en-US" dirty="0">
                <a:solidFill>
                  <a:schemeClr val="accent1"/>
                </a:solidFill>
              </a:rPr>
              <a:t>key</a:t>
            </a:r>
            <a:r>
              <a:rPr lang="en-US" dirty="0"/>
              <a:t> icon to set password</a:t>
            </a:r>
          </a:p>
        </p:txBody>
      </p:sp>
      <p:grpSp>
        <p:nvGrpSpPr>
          <p:cNvPr id="124" name="Group 123">
            <a:extLst>
              <a:ext uri="{FF2B5EF4-FFF2-40B4-BE49-F238E27FC236}">
                <a16:creationId xmlns:a16="http://schemas.microsoft.com/office/drawing/2014/main" id="{D06309D8-BE4D-5150-8925-A0634629451C}"/>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25" name="Group 124">
              <a:extLst>
                <a:ext uri="{FF2B5EF4-FFF2-40B4-BE49-F238E27FC236}">
                  <a16:creationId xmlns:a16="http://schemas.microsoft.com/office/drawing/2014/main" id="{69CCDC29-CA37-6400-8FFB-1D8853F2FD47}"/>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61" name="Oval 160">
                <a:extLst>
                  <a:ext uri="{FF2B5EF4-FFF2-40B4-BE49-F238E27FC236}">
                    <a16:creationId xmlns:a16="http://schemas.microsoft.com/office/drawing/2014/main" id="{880B7BAD-43A7-1FB2-62AD-99512E108D5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2" name="Group 161">
                <a:extLst>
                  <a:ext uri="{FF2B5EF4-FFF2-40B4-BE49-F238E27FC236}">
                    <a16:creationId xmlns:a16="http://schemas.microsoft.com/office/drawing/2014/main" id="{13692883-88C8-D7F1-3226-CD40FCB5FFAD}"/>
                  </a:ext>
                </a:extLst>
              </p:cNvPr>
              <p:cNvGrpSpPr/>
              <p:nvPr/>
            </p:nvGrpSpPr>
            <p:grpSpPr>
              <a:xfrm>
                <a:off x="6837029" y="5667525"/>
                <a:ext cx="516256" cy="374663"/>
                <a:chOff x="9721214" y="3600212"/>
                <a:chExt cx="516256" cy="374663"/>
              </a:xfrm>
            </p:grpSpPr>
            <p:sp>
              <p:nvSpPr>
                <p:cNvPr id="163" name="Rectangle: Rounded Corners 162">
                  <a:extLst>
                    <a:ext uri="{FF2B5EF4-FFF2-40B4-BE49-F238E27FC236}">
                      <a16:creationId xmlns:a16="http://schemas.microsoft.com/office/drawing/2014/main" id="{5CC47197-0D56-3930-D6BD-7EB994F83EEC}"/>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64" name="Rectangle 163">
                  <a:extLst>
                    <a:ext uri="{FF2B5EF4-FFF2-40B4-BE49-F238E27FC236}">
                      <a16:creationId xmlns:a16="http://schemas.microsoft.com/office/drawing/2014/main" id="{2A7B1900-1645-9EAC-34E4-3186D19FF9B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6" name="Group 125">
              <a:extLst>
                <a:ext uri="{FF2B5EF4-FFF2-40B4-BE49-F238E27FC236}">
                  <a16:creationId xmlns:a16="http://schemas.microsoft.com/office/drawing/2014/main" id="{5A2805B8-DA7C-EE33-5D6D-038F0ED8FD71}"/>
                </a:ext>
              </a:extLst>
            </p:cNvPr>
            <p:cNvGrpSpPr/>
            <p:nvPr/>
          </p:nvGrpSpPr>
          <p:grpSpPr>
            <a:xfrm>
              <a:off x="10241859" y="328666"/>
              <a:ext cx="482040" cy="482037"/>
              <a:chOff x="3956347" y="3028562"/>
              <a:chExt cx="842422" cy="842418"/>
            </a:xfrm>
          </p:grpSpPr>
          <p:grpSp>
            <p:nvGrpSpPr>
              <p:cNvPr id="151" name="Group 150">
                <a:extLst>
                  <a:ext uri="{FF2B5EF4-FFF2-40B4-BE49-F238E27FC236}">
                    <a16:creationId xmlns:a16="http://schemas.microsoft.com/office/drawing/2014/main" id="{4D2D53E7-025A-28D1-570F-FC8C9D1E169D}"/>
                  </a:ext>
                </a:extLst>
              </p:cNvPr>
              <p:cNvGrpSpPr/>
              <p:nvPr/>
            </p:nvGrpSpPr>
            <p:grpSpPr>
              <a:xfrm>
                <a:off x="4182032" y="3099502"/>
                <a:ext cx="391053" cy="700538"/>
                <a:chOff x="2905821" y="3132001"/>
                <a:chExt cx="339644" cy="655658"/>
              </a:xfrm>
            </p:grpSpPr>
            <p:pic>
              <p:nvPicPr>
                <p:cNvPr id="158" name="Picture 157">
                  <a:extLst>
                    <a:ext uri="{FF2B5EF4-FFF2-40B4-BE49-F238E27FC236}">
                      <a16:creationId xmlns:a16="http://schemas.microsoft.com/office/drawing/2014/main" id="{A2D7E8C8-B93D-68E6-5776-6100411BC2CB}"/>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9" name="Rectangle 158">
                  <a:extLst>
                    <a:ext uri="{FF2B5EF4-FFF2-40B4-BE49-F238E27FC236}">
                      <a16:creationId xmlns:a16="http://schemas.microsoft.com/office/drawing/2014/main" id="{F649D3C9-A0FE-CC4C-0C8F-238CD41A7F4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0" name="Oval 159">
                  <a:extLst>
                    <a:ext uri="{FF2B5EF4-FFF2-40B4-BE49-F238E27FC236}">
                      <a16:creationId xmlns:a16="http://schemas.microsoft.com/office/drawing/2014/main" id="{3DA38F2F-0C6F-6344-18F8-7B6F9A68ACB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2" name="Oval 151">
                <a:extLst>
                  <a:ext uri="{FF2B5EF4-FFF2-40B4-BE49-F238E27FC236}">
                    <a16:creationId xmlns:a16="http://schemas.microsoft.com/office/drawing/2014/main" id="{31491D8B-5510-7F46-B5DA-E0B923933892}"/>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F34351E9-EAB8-8FB7-8852-C622AA47762B}"/>
                  </a:ext>
                </a:extLst>
              </p:cNvPr>
              <p:cNvGrpSpPr/>
              <p:nvPr/>
            </p:nvGrpSpPr>
            <p:grpSpPr>
              <a:xfrm>
                <a:off x="4176275" y="3137652"/>
                <a:ext cx="402567" cy="624238"/>
                <a:chOff x="2905821" y="3132001"/>
                <a:chExt cx="339644" cy="655658"/>
              </a:xfrm>
            </p:grpSpPr>
            <p:pic>
              <p:nvPicPr>
                <p:cNvPr id="155" name="Picture 154">
                  <a:extLst>
                    <a:ext uri="{FF2B5EF4-FFF2-40B4-BE49-F238E27FC236}">
                      <a16:creationId xmlns:a16="http://schemas.microsoft.com/office/drawing/2014/main" id="{14349FB3-DDB5-80ED-028E-1A4D2B31BEE4}"/>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6" name="Rectangle 155">
                  <a:extLst>
                    <a:ext uri="{FF2B5EF4-FFF2-40B4-BE49-F238E27FC236}">
                      <a16:creationId xmlns:a16="http://schemas.microsoft.com/office/drawing/2014/main" id="{E8E8F647-AFA6-3AAB-4D46-D8DCD9A0B44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Oval 156">
                  <a:extLst>
                    <a:ext uri="{FF2B5EF4-FFF2-40B4-BE49-F238E27FC236}">
                      <a16:creationId xmlns:a16="http://schemas.microsoft.com/office/drawing/2014/main" id="{228AA6D2-268C-E926-1A36-8372EB68269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4" name="Partial Circle 153">
                <a:extLst>
                  <a:ext uri="{FF2B5EF4-FFF2-40B4-BE49-F238E27FC236}">
                    <a16:creationId xmlns:a16="http://schemas.microsoft.com/office/drawing/2014/main" id="{20395CC4-D0B0-A610-B0E6-B068429FBD98}"/>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7" name="Group 126">
              <a:extLst>
                <a:ext uri="{FF2B5EF4-FFF2-40B4-BE49-F238E27FC236}">
                  <a16:creationId xmlns:a16="http://schemas.microsoft.com/office/drawing/2014/main" id="{6661AB9C-3703-5178-91A6-A1F94F263A53}"/>
                </a:ext>
              </a:extLst>
            </p:cNvPr>
            <p:cNvGrpSpPr/>
            <p:nvPr/>
          </p:nvGrpSpPr>
          <p:grpSpPr>
            <a:xfrm>
              <a:off x="9625320" y="323997"/>
              <a:ext cx="491376" cy="491374"/>
              <a:chOff x="3956347" y="1841370"/>
              <a:chExt cx="842422" cy="842418"/>
            </a:xfrm>
          </p:grpSpPr>
          <p:grpSp>
            <p:nvGrpSpPr>
              <p:cNvPr id="133" name="Group 132">
                <a:extLst>
                  <a:ext uri="{FF2B5EF4-FFF2-40B4-BE49-F238E27FC236}">
                    <a16:creationId xmlns:a16="http://schemas.microsoft.com/office/drawing/2014/main" id="{D726E5E5-8AA3-32B2-1AEA-6B61CCFE5E4B}"/>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35" name="Oval 134">
                  <a:extLst>
                    <a:ext uri="{FF2B5EF4-FFF2-40B4-BE49-F238E27FC236}">
                      <a16:creationId xmlns:a16="http://schemas.microsoft.com/office/drawing/2014/main" id="{D8547666-D6B6-E776-8237-FD781D1A355E}"/>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6" name="Group 135">
                  <a:extLst>
                    <a:ext uri="{FF2B5EF4-FFF2-40B4-BE49-F238E27FC236}">
                      <a16:creationId xmlns:a16="http://schemas.microsoft.com/office/drawing/2014/main" id="{94B235A2-88C8-3363-2AC5-6C066733EDFE}"/>
                    </a:ext>
                  </a:extLst>
                </p:cNvPr>
                <p:cNvGrpSpPr/>
                <p:nvPr/>
              </p:nvGrpSpPr>
              <p:grpSpPr>
                <a:xfrm>
                  <a:off x="6865175" y="2277480"/>
                  <a:ext cx="459964" cy="483771"/>
                  <a:chOff x="9328524" y="2214820"/>
                  <a:chExt cx="459964" cy="483771"/>
                </a:xfrm>
              </p:grpSpPr>
              <p:sp>
                <p:nvSpPr>
                  <p:cNvPr id="137" name="Rectangle: Rounded Corners 136">
                    <a:extLst>
                      <a:ext uri="{FF2B5EF4-FFF2-40B4-BE49-F238E27FC236}">
                        <a16:creationId xmlns:a16="http://schemas.microsoft.com/office/drawing/2014/main" id="{AC92DD05-1161-0341-3B35-C5D717881018}"/>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38" name="Rectangle: Rounded Corners 137">
                    <a:extLst>
                      <a:ext uri="{FF2B5EF4-FFF2-40B4-BE49-F238E27FC236}">
                        <a16:creationId xmlns:a16="http://schemas.microsoft.com/office/drawing/2014/main" id="{CF7B1A5F-5553-F841-0BF6-D02C754848E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39" name="Group 138">
                    <a:extLst>
                      <a:ext uri="{FF2B5EF4-FFF2-40B4-BE49-F238E27FC236}">
                        <a16:creationId xmlns:a16="http://schemas.microsoft.com/office/drawing/2014/main" id="{105E26D1-C913-4A3B-70D8-0348DB42052E}"/>
                      </a:ext>
                    </a:extLst>
                  </p:cNvPr>
                  <p:cNvGrpSpPr/>
                  <p:nvPr/>
                </p:nvGrpSpPr>
                <p:grpSpPr>
                  <a:xfrm>
                    <a:off x="9549692" y="2525789"/>
                    <a:ext cx="155052" cy="148677"/>
                    <a:chOff x="4039410" y="4948360"/>
                    <a:chExt cx="155073" cy="148698"/>
                  </a:xfrm>
                  <a:solidFill>
                    <a:schemeClr val="bg1"/>
                  </a:solidFill>
                </p:grpSpPr>
                <p:sp>
                  <p:nvSpPr>
                    <p:cNvPr id="142" name="Rectangle: Rounded Corners 141">
                      <a:extLst>
                        <a:ext uri="{FF2B5EF4-FFF2-40B4-BE49-F238E27FC236}">
                          <a16:creationId xmlns:a16="http://schemas.microsoft.com/office/drawing/2014/main" id="{8DF9AD01-6D4F-A9AB-376E-797924EE79B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3" name="Rectangle: Rounded Corners 142">
                      <a:extLst>
                        <a:ext uri="{FF2B5EF4-FFF2-40B4-BE49-F238E27FC236}">
                          <a16:creationId xmlns:a16="http://schemas.microsoft.com/office/drawing/2014/main" id="{D33B2761-01CD-4525-7346-58905EDA96E7}"/>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4" name="Rectangle: Rounded Corners 143">
                      <a:extLst>
                        <a:ext uri="{FF2B5EF4-FFF2-40B4-BE49-F238E27FC236}">
                          <a16:creationId xmlns:a16="http://schemas.microsoft.com/office/drawing/2014/main" id="{E972E0EC-F5FB-89F5-3C20-DADC920DFADD}"/>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5" name="Rectangle: Rounded Corners 144">
                      <a:extLst>
                        <a:ext uri="{FF2B5EF4-FFF2-40B4-BE49-F238E27FC236}">
                          <a16:creationId xmlns:a16="http://schemas.microsoft.com/office/drawing/2014/main" id="{603E6013-2523-6FF0-87B3-2F077FFAC8BE}"/>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6" name="Rectangle: Rounded Corners 145">
                      <a:extLst>
                        <a:ext uri="{FF2B5EF4-FFF2-40B4-BE49-F238E27FC236}">
                          <a16:creationId xmlns:a16="http://schemas.microsoft.com/office/drawing/2014/main" id="{309516B1-5571-9A47-236D-10757DE73205}"/>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7" name="Rectangle: Rounded Corners 146">
                      <a:extLst>
                        <a:ext uri="{FF2B5EF4-FFF2-40B4-BE49-F238E27FC236}">
                          <a16:creationId xmlns:a16="http://schemas.microsoft.com/office/drawing/2014/main" id="{6D6DB155-A82C-456A-25F5-BC0A40EDD9E3}"/>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8" name="Rectangle: Rounded Corners 147">
                      <a:extLst>
                        <a:ext uri="{FF2B5EF4-FFF2-40B4-BE49-F238E27FC236}">
                          <a16:creationId xmlns:a16="http://schemas.microsoft.com/office/drawing/2014/main" id="{046C8290-B47E-538F-56F7-43E921CC2C40}"/>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9" name="Rectangle: Rounded Corners 148">
                      <a:extLst>
                        <a:ext uri="{FF2B5EF4-FFF2-40B4-BE49-F238E27FC236}">
                          <a16:creationId xmlns:a16="http://schemas.microsoft.com/office/drawing/2014/main" id="{86391B6D-1DDD-7150-8F36-9FEB9182D90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0" name="Rectangle: Rounded Corners 149">
                      <a:extLst>
                        <a:ext uri="{FF2B5EF4-FFF2-40B4-BE49-F238E27FC236}">
                          <a16:creationId xmlns:a16="http://schemas.microsoft.com/office/drawing/2014/main" id="{136E4890-CE09-CF86-60E1-14B9273FF73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40" name="Rectangle: Rounded Corners 139">
                    <a:extLst>
                      <a:ext uri="{FF2B5EF4-FFF2-40B4-BE49-F238E27FC236}">
                        <a16:creationId xmlns:a16="http://schemas.microsoft.com/office/drawing/2014/main" id="{7FA558E7-F7E2-ABBD-782A-0B585B1DD1A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1" name="Rectangle: Rounded Corners 140">
                    <a:extLst>
                      <a:ext uri="{FF2B5EF4-FFF2-40B4-BE49-F238E27FC236}">
                        <a16:creationId xmlns:a16="http://schemas.microsoft.com/office/drawing/2014/main" id="{43854216-2E68-E4A7-4E41-33EF7D0D5E0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34" name="Partial Circle 133">
                <a:extLst>
                  <a:ext uri="{FF2B5EF4-FFF2-40B4-BE49-F238E27FC236}">
                    <a16:creationId xmlns:a16="http://schemas.microsoft.com/office/drawing/2014/main" id="{7C62D776-19F4-C731-388E-C778F93EC672}"/>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DCFB86F2-8B33-E3EC-2588-CA45278E9795}"/>
                </a:ext>
              </a:extLst>
            </p:cNvPr>
            <p:cNvGrpSpPr/>
            <p:nvPr/>
          </p:nvGrpSpPr>
          <p:grpSpPr>
            <a:xfrm>
              <a:off x="10849062" y="328930"/>
              <a:ext cx="481510" cy="481508"/>
              <a:chOff x="2643786" y="4215754"/>
              <a:chExt cx="842422" cy="842418"/>
            </a:xfrm>
          </p:grpSpPr>
          <p:sp>
            <p:nvSpPr>
              <p:cNvPr id="129" name="Oval 128">
                <a:extLst>
                  <a:ext uri="{FF2B5EF4-FFF2-40B4-BE49-F238E27FC236}">
                    <a16:creationId xmlns:a16="http://schemas.microsoft.com/office/drawing/2014/main" id="{15BDE4B2-962E-C0BC-0BB6-B5F93A858683}"/>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0" name="Group 129">
                <a:extLst>
                  <a:ext uri="{FF2B5EF4-FFF2-40B4-BE49-F238E27FC236}">
                    <a16:creationId xmlns:a16="http://schemas.microsoft.com/office/drawing/2014/main" id="{768D6FDE-BE87-044F-63FA-356561FF97A2}"/>
                  </a:ext>
                </a:extLst>
              </p:cNvPr>
              <p:cNvGrpSpPr/>
              <p:nvPr/>
            </p:nvGrpSpPr>
            <p:grpSpPr>
              <a:xfrm>
                <a:off x="2725034" y="4518060"/>
                <a:ext cx="679926" cy="237806"/>
                <a:chOff x="2739549" y="4545762"/>
                <a:chExt cx="679926" cy="237806"/>
              </a:xfrm>
            </p:grpSpPr>
            <p:sp>
              <p:nvSpPr>
                <p:cNvPr id="131" name="Rectangle 5">
                  <a:extLst>
                    <a:ext uri="{FF2B5EF4-FFF2-40B4-BE49-F238E27FC236}">
                      <a16:creationId xmlns:a16="http://schemas.microsoft.com/office/drawing/2014/main" id="{D7BE702E-855B-7A12-F776-CDF4C013666A}"/>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2" name="Oval 131">
                  <a:extLst>
                    <a:ext uri="{FF2B5EF4-FFF2-40B4-BE49-F238E27FC236}">
                      <a16:creationId xmlns:a16="http://schemas.microsoft.com/office/drawing/2014/main" id="{FDDB8977-6D76-6EC1-3C31-83057987CFA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6027092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CFCEAC2-D21E-4C91-BC99-BECE56D6650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84200" y="1950796"/>
            <a:ext cx="5178041" cy="2751123"/>
          </a:xfrm>
          <a:prstGeom prst="rect">
            <a:avLst/>
          </a:prstGeom>
          <a:solidFill>
            <a:schemeClr val="bg1"/>
          </a:solidFill>
          <a:ln>
            <a:noFill/>
          </a:ln>
          <a:effectLst>
            <a:outerShdw blurRad="152400" sx="101000" sy="101000" algn="tl" rotWithShape="0">
              <a:srgbClr val="333333">
                <a:alpha val="30000"/>
              </a:srgbClr>
            </a:outerShdw>
          </a:effectLst>
        </p:spPr>
      </p:pic>
      <p:sp>
        <p:nvSpPr>
          <p:cNvPr id="7" name="Title 6">
            <a:extLst>
              <a:ext uri="{FF2B5EF4-FFF2-40B4-BE49-F238E27FC236}">
                <a16:creationId xmlns:a16="http://schemas.microsoft.com/office/drawing/2014/main" id="{598E4E9F-0272-45EF-8071-20954368530B}"/>
              </a:ext>
            </a:extLst>
          </p:cNvPr>
          <p:cNvSpPr>
            <a:spLocks noGrp="1"/>
          </p:cNvSpPr>
          <p:nvPr>
            <p:ph type="title"/>
          </p:nvPr>
        </p:nvSpPr>
        <p:spPr/>
        <p:txBody>
          <a:bodyPr/>
          <a:lstStyle/>
          <a:p>
            <a:r>
              <a:rPr lang="en-US" dirty="0"/>
              <a:t>Microsoft 365 admin center           </a:t>
            </a:r>
          </a:p>
        </p:txBody>
      </p:sp>
      <p:sp>
        <p:nvSpPr>
          <p:cNvPr id="8" name="Text Placeholder 7">
            <a:extLst>
              <a:ext uri="{FF2B5EF4-FFF2-40B4-BE49-F238E27FC236}">
                <a16:creationId xmlns:a16="http://schemas.microsoft.com/office/drawing/2014/main" id="{F4B541E6-98E0-4A14-AC55-916F12B2857F}"/>
              </a:ext>
            </a:extLst>
          </p:cNvPr>
          <p:cNvSpPr>
            <a:spLocks noGrp="1"/>
          </p:cNvSpPr>
          <p:nvPr>
            <p:ph type="body" sz="quarter" idx="10"/>
          </p:nvPr>
        </p:nvSpPr>
        <p:spPr/>
        <p:txBody>
          <a:bodyPr/>
          <a:lstStyle/>
          <a:p>
            <a:r>
              <a:rPr lang="en-US" dirty="0"/>
              <a:t>Set password</a:t>
            </a:r>
          </a:p>
        </p:txBody>
      </p:sp>
      <p:sp>
        <p:nvSpPr>
          <p:cNvPr id="9" name="Text Placeholder 8">
            <a:extLst>
              <a:ext uri="{FF2B5EF4-FFF2-40B4-BE49-F238E27FC236}">
                <a16:creationId xmlns:a16="http://schemas.microsoft.com/office/drawing/2014/main" id="{FC1EFF93-52A5-40C4-8A80-E8799342C73F}"/>
              </a:ext>
            </a:extLst>
          </p:cNvPr>
          <p:cNvSpPr>
            <a:spLocks noGrp="1"/>
          </p:cNvSpPr>
          <p:nvPr>
            <p:ph type="body" sz="quarter" idx="11"/>
          </p:nvPr>
        </p:nvSpPr>
        <p:spPr>
          <a:xfrm>
            <a:off x="6185031" y="1961751"/>
            <a:ext cx="5124048" cy="941796"/>
          </a:xfrm>
        </p:spPr>
        <p:txBody>
          <a:bodyPr/>
          <a:lstStyle/>
          <a:p>
            <a:r>
              <a:rPr lang="en-US" dirty="0"/>
              <a:t>Enter password</a:t>
            </a:r>
          </a:p>
          <a:p>
            <a:endParaRPr lang="en-US" dirty="0"/>
          </a:p>
          <a:p>
            <a:r>
              <a:rPr lang="en-US" dirty="0"/>
              <a:t>Do </a:t>
            </a:r>
            <a:r>
              <a:rPr lang="en-US" dirty="0">
                <a:solidFill>
                  <a:schemeClr val="accent1"/>
                </a:solidFill>
              </a:rPr>
              <a:t>not</a:t>
            </a:r>
            <a:r>
              <a:rPr lang="en-US" dirty="0"/>
              <a:t> tick the box to require a password change.</a:t>
            </a:r>
          </a:p>
        </p:txBody>
      </p:sp>
      <p:grpSp>
        <p:nvGrpSpPr>
          <p:cNvPr id="124" name="Group 123">
            <a:extLst>
              <a:ext uri="{FF2B5EF4-FFF2-40B4-BE49-F238E27FC236}">
                <a16:creationId xmlns:a16="http://schemas.microsoft.com/office/drawing/2014/main" id="{934FA7AC-106F-DDF7-272D-78E79157E3D9}"/>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25" name="Group 124">
              <a:extLst>
                <a:ext uri="{FF2B5EF4-FFF2-40B4-BE49-F238E27FC236}">
                  <a16:creationId xmlns:a16="http://schemas.microsoft.com/office/drawing/2014/main" id="{7F6C228A-AF87-6606-1D99-251622DCDF85}"/>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61" name="Oval 160">
                <a:extLst>
                  <a:ext uri="{FF2B5EF4-FFF2-40B4-BE49-F238E27FC236}">
                    <a16:creationId xmlns:a16="http://schemas.microsoft.com/office/drawing/2014/main" id="{079A6F81-E3AD-E130-2F03-9997EFC7411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2" name="Group 161">
                <a:extLst>
                  <a:ext uri="{FF2B5EF4-FFF2-40B4-BE49-F238E27FC236}">
                    <a16:creationId xmlns:a16="http://schemas.microsoft.com/office/drawing/2014/main" id="{88777105-A2A7-E360-F0AF-6532398C3BC4}"/>
                  </a:ext>
                </a:extLst>
              </p:cNvPr>
              <p:cNvGrpSpPr/>
              <p:nvPr/>
            </p:nvGrpSpPr>
            <p:grpSpPr>
              <a:xfrm>
                <a:off x="6837029" y="5667525"/>
                <a:ext cx="516256" cy="374663"/>
                <a:chOff x="9721214" y="3600212"/>
                <a:chExt cx="516256" cy="374663"/>
              </a:xfrm>
            </p:grpSpPr>
            <p:sp>
              <p:nvSpPr>
                <p:cNvPr id="163" name="Rectangle: Rounded Corners 162">
                  <a:extLst>
                    <a:ext uri="{FF2B5EF4-FFF2-40B4-BE49-F238E27FC236}">
                      <a16:creationId xmlns:a16="http://schemas.microsoft.com/office/drawing/2014/main" id="{CB61BF01-9095-A36D-F680-0836B433E395}"/>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64" name="Rectangle 163">
                  <a:extLst>
                    <a:ext uri="{FF2B5EF4-FFF2-40B4-BE49-F238E27FC236}">
                      <a16:creationId xmlns:a16="http://schemas.microsoft.com/office/drawing/2014/main" id="{7F9BDEC4-B2C3-539A-FB9D-6D68BE636050}"/>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6" name="Group 125">
              <a:extLst>
                <a:ext uri="{FF2B5EF4-FFF2-40B4-BE49-F238E27FC236}">
                  <a16:creationId xmlns:a16="http://schemas.microsoft.com/office/drawing/2014/main" id="{5FFC402D-C3C9-C86A-242E-651CE889F45F}"/>
                </a:ext>
              </a:extLst>
            </p:cNvPr>
            <p:cNvGrpSpPr/>
            <p:nvPr/>
          </p:nvGrpSpPr>
          <p:grpSpPr>
            <a:xfrm>
              <a:off x="10241859" y="328666"/>
              <a:ext cx="482040" cy="482037"/>
              <a:chOff x="3956347" y="3028562"/>
              <a:chExt cx="842422" cy="842418"/>
            </a:xfrm>
          </p:grpSpPr>
          <p:grpSp>
            <p:nvGrpSpPr>
              <p:cNvPr id="151" name="Group 150">
                <a:extLst>
                  <a:ext uri="{FF2B5EF4-FFF2-40B4-BE49-F238E27FC236}">
                    <a16:creationId xmlns:a16="http://schemas.microsoft.com/office/drawing/2014/main" id="{40531F70-17BC-91D0-6088-A9AFE3C24A8D}"/>
                  </a:ext>
                </a:extLst>
              </p:cNvPr>
              <p:cNvGrpSpPr/>
              <p:nvPr/>
            </p:nvGrpSpPr>
            <p:grpSpPr>
              <a:xfrm>
                <a:off x="4182032" y="3099502"/>
                <a:ext cx="391053" cy="700538"/>
                <a:chOff x="2905821" y="3132001"/>
                <a:chExt cx="339644" cy="655658"/>
              </a:xfrm>
            </p:grpSpPr>
            <p:pic>
              <p:nvPicPr>
                <p:cNvPr id="158" name="Picture 157">
                  <a:extLst>
                    <a:ext uri="{FF2B5EF4-FFF2-40B4-BE49-F238E27FC236}">
                      <a16:creationId xmlns:a16="http://schemas.microsoft.com/office/drawing/2014/main" id="{E49B4310-4010-D245-DAC4-7CEF51A7C850}"/>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9" name="Rectangle 158">
                  <a:extLst>
                    <a:ext uri="{FF2B5EF4-FFF2-40B4-BE49-F238E27FC236}">
                      <a16:creationId xmlns:a16="http://schemas.microsoft.com/office/drawing/2014/main" id="{DCD99FF7-EE38-5448-2E50-8B17DCF1535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0" name="Oval 159">
                  <a:extLst>
                    <a:ext uri="{FF2B5EF4-FFF2-40B4-BE49-F238E27FC236}">
                      <a16:creationId xmlns:a16="http://schemas.microsoft.com/office/drawing/2014/main" id="{2DC9D72B-5809-DD15-D9BE-97AD0F6F58BD}"/>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2" name="Oval 151">
                <a:extLst>
                  <a:ext uri="{FF2B5EF4-FFF2-40B4-BE49-F238E27FC236}">
                    <a16:creationId xmlns:a16="http://schemas.microsoft.com/office/drawing/2014/main" id="{048DDE9F-E937-E4DB-9E78-0A562F5EBAEC}"/>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D55C1D23-A63A-2EA8-9C9E-D66D4A4A1F21}"/>
                  </a:ext>
                </a:extLst>
              </p:cNvPr>
              <p:cNvGrpSpPr/>
              <p:nvPr/>
            </p:nvGrpSpPr>
            <p:grpSpPr>
              <a:xfrm>
                <a:off x="4176275" y="3137652"/>
                <a:ext cx="402567" cy="624238"/>
                <a:chOff x="2905821" y="3132001"/>
                <a:chExt cx="339644" cy="655658"/>
              </a:xfrm>
            </p:grpSpPr>
            <p:pic>
              <p:nvPicPr>
                <p:cNvPr id="155" name="Picture 154">
                  <a:extLst>
                    <a:ext uri="{FF2B5EF4-FFF2-40B4-BE49-F238E27FC236}">
                      <a16:creationId xmlns:a16="http://schemas.microsoft.com/office/drawing/2014/main" id="{3DF13727-8BE5-9F4C-94B5-CC6910441CC0}"/>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6" name="Rectangle 155">
                  <a:extLst>
                    <a:ext uri="{FF2B5EF4-FFF2-40B4-BE49-F238E27FC236}">
                      <a16:creationId xmlns:a16="http://schemas.microsoft.com/office/drawing/2014/main" id="{17EBEBE9-490F-F5B9-7A16-22F7BDEE120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Oval 156">
                  <a:extLst>
                    <a:ext uri="{FF2B5EF4-FFF2-40B4-BE49-F238E27FC236}">
                      <a16:creationId xmlns:a16="http://schemas.microsoft.com/office/drawing/2014/main" id="{FB6B215C-80E4-CFFF-A802-E6ADD6834453}"/>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4" name="Partial Circle 153">
                <a:extLst>
                  <a:ext uri="{FF2B5EF4-FFF2-40B4-BE49-F238E27FC236}">
                    <a16:creationId xmlns:a16="http://schemas.microsoft.com/office/drawing/2014/main" id="{5B305286-D94B-B70B-F74E-6ACBF1CE1A53}"/>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7" name="Group 126">
              <a:extLst>
                <a:ext uri="{FF2B5EF4-FFF2-40B4-BE49-F238E27FC236}">
                  <a16:creationId xmlns:a16="http://schemas.microsoft.com/office/drawing/2014/main" id="{1E1F036D-854F-BD0B-C16B-8ED3F2392AE1}"/>
                </a:ext>
              </a:extLst>
            </p:cNvPr>
            <p:cNvGrpSpPr/>
            <p:nvPr/>
          </p:nvGrpSpPr>
          <p:grpSpPr>
            <a:xfrm>
              <a:off x="9625320" y="323997"/>
              <a:ext cx="491376" cy="491374"/>
              <a:chOff x="3956347" y="1841370"/>
              <a:chExt cx="842422" cy="842418"/>
            </a:xfrm>
          </p:grpSpPr>
          <p:grpSp>
            <p:nvGrpSpPr>
              <p:cNvPr id="133" name="Group 132">
                <a:extLst>
                  <a:ext uri="{FF2B5EF4-FFF2-40B4-BE49-F238E27FC236}">
                    <a16:creationId xmlns:a16="http://schemas.microsoft.com/office/drawing/2014/main" id="{EDFCA8BD-D779-A01E-4261-926AFB03CC02}"/>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35" name="Oval 134">
                  <a:extLst>
                    <a:ext uri="{FF2B5EF4-FFF2-40B4-BE49-F238E27FC236}">
                      <a16:creationId xmlns:a16="http://schemas.microsoft.com/office/drawing/2014/main" id="{A312B570-4D26-9A18-730B-407E238A52A3}"/>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6" name="Group 135">
                  <a:extLst>
                    <a:ext uri="{FF2B5EF4-FFF2-40B4-BE49-F238E27FC236}">
                      <a16:creationId xmlns:a16="http://schemas.microsoft.com/office/drawing/2014/main" id="{32F84F15-38A3-9CF4-21C5-4D3FBEED5380}"/>
                    </a:ext>
                  </a:extLst>
                </p:cNvPr>
                <p:cNvGrpSpPr/>
                <p:nvPr/>
              </p:nvGrpSpPr>
              <p:grpSpPr>
                <a:xfrm>
                  <a:off x="6865175" y="2277480"/>
                  <a:ext cx="459964" cy="483771"/>
                  <a:chOff x="9328524" y="2214820"/>
                  <a:chExt cx="459964" cy="483771"/>
                </a:xfrm>
              </p:grpSpPr>
              <p:sp>
                <p:nvSpPr>
                  <p:cNvPr id="137" name="Rectangle: Rounded Corners 136">
                    <a:extLst>
                      <a:ext uri="{FF2B5EF4-FFF2-40B4-BE49-F238E27FC236}">
                        <a16:creationId xmlns:a16="http://schemas.microsoft.com/office/drawing/2014/main" id="{032068DA-D67F-B022-CE43-98BA2ED10A9E}"/>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38" name="Rectangle: Rounded Corners 137">
                    <a:extLst>
                      <a:ext uri="{FF2B5EF4-FFF2-40B4-BE49-F238E27FC236}">
                        <a16:creationId xmlns:a16="http://schemas.microsoft.com/office/drawing/2014/main" id="{023F0E2B-F156-4335-E5AC-0CED302D6A93}"/>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39" name="Group 138">
                    <a:extLst>
                      <a:ext uri="{FF2B5EF4-FFF2-40B4-BE49-F238E27FC236}">
                        <a16:creationId xmlns:a16="http://schemas.microsoft.com/office/drawing/2014/main" id="{FE06D32A-3667-4868-ADA8-89A21F7A5518}"/>
                      </a:ext>
                    </a:extLst>
                  </p:cNvPr>
                  <p:cNvGrpSpPr/>
                  <p:nvPr/>
                </p:nvGrpSpPr>
                <p:grpSpPr>
                  <a:xfrm>
                    <a:off x="9549692" y="2525789"/>
                    <a:ext cx="155052" cy="148677"/>
                    <a:chOff x="4039410" y="4948360"/>
                    <a:chExt cx="155073" cy="148698"/>
                  </a:xfrm>
                  <a:solidFill>
                    <a:schemeClr val="bg1"/>
                  </a:solidFill>
                </p:grpSpPr>
                <p:sp>
                  <p:nvSpPr>
                    <p:cNvPr id="142" name="Rectangle: Rounded Corners 141">
                      <a:extLst>
                        <a:ext uri="{FF2B5EF4-FFF2-40B4-BE49-F238E27FC236}">
                          <a16:creationId xmlns:a16="http://schemas.microsoft.com/office/drawing/2014/main" id="{18DC24F6-6790-D80B-A26C-0A0E8845BE1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3" name="Rectangle: Rounded Corners 142">
                      <a:extLst>
                        <a:ext uri="{FF2B5EF4-FFF2-40B4-BE49-F238E27FC236}">
                          <a16:creationId xmlns:a16="http://schemas.microsoft.com/office/drawing/2014/main" id="{426803B0-DA13-0119-672A-433320D6CD9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4" name="Rectangle: Rounded Corners 143">
                      <a:extLst>
                        <a:ext uri="{FF2B5EF4-FFF2-40B4-BE49-F238E27FC236}">
                          <a16:creationId xmlns:a16="http://schemas.microsoft.com/office/drawing/2014/main" id="{BFF22325-5479-C84E-A8FB-1A2BDCF2456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5" name="Rectangle: Rounded Corners 144">
                      <a:extLst>
                        <a:ext uri="{FF2B5EF4-FFF2-40B4-BE49-F238E27FC236}">
                          <a16:creationId xmlns:a16="http://schemas.microsoft.com/office/drawing/2014/main" id="{A8920220-35F5-CD78-BA72-F82F8CBB4C3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6" name="Rectangle: Rounded Corners 145">
                      <a:extLst>
                        <a:ext uri="{FF2B5EF4-FFF2-40B4-BE49-F238E27FC236}">
                          <a16:creationId xmlns:a16="http://schemas.microsoft.com/office/drawing/2014/main" id="{F9DCD706-0516-9F22-725E-0FB1407E87B9}"/>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7" name="Rectangle: Rounded Corners 146">
                      <a:extLst>
                        <a:ext uri="{FF2B5EF4-FFF2-40B4-BE49-F238E27FC236}">
                          <a16:creationId xmlns:a16="http://schemas.microsoft.com/office/drawing/2014/main" id="{5536BCDD-FB1D-AE3A-EE86-84D8D66EC087}"/>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8" name="Rectangle: Rounded Corners 147">
                      <a:extLst>
                        <a:ext uri="{FF2B5EF4-FFF2-40B4-BE49-F238E27FC236}">
                          <a16:creationId xmlns:a16="http://schemas.microsoft.com/office/drawing/2014/main" id="{8096CA9F-14F4-0B16-0D7E-ECD89EA386B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9" name="Rectangle: Rounded Corners 148">
                      <a:extLst>
                        <a:ext uri="{FF2B5EF4-FFF2-40B4-BE49-F238E27FC236}">
                          <a16:creationId xmlns:a16="http://schemas.microsoft.com/office/drawing/2014/main" id="{F7905388-8C05-44DC-C95E-D81D58BF6AB0}"/>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0" name="Rectangle: Rounded Corners 149">
                      <a:extLst>
                        <a:ext uri="{FF2B5EF4-FFF2-40B4-BE49-F238E27FC236}">
                          <a16:creationId xmlns:a16="http://schemas.microsoft.com/office/drawing/2014/main" id="{66AD77B3-B33C-B9FB-F096-5304C958A1EB}"/>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40" name="Rectangle: Rounded Corners 139">
                    <a:extLst>
                      <a:ext uri="{FF2B5EF4-FFF2-40B4-BE49-F238E27FC236}">
                        <a16:creationId xmlns:a16="http://schemas.microsoft.com/office/drawing/2014/main" id="{B8645A7E-52BC-A033-2BA6-D9953855A7C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1" name="Rectangle: Rounded Corners 140">
                    <a:extLst>
                      <a:ext uri="{FF2B5EF4-FFF2-40B4-BE49-F238E27FC236}">
                        <a16:creationId xmlns:a16="http://schemas.microsoft.com/office/drawing/2014/main" id="{00656E0B-1D1E-8E84-FE65-27DE45BF558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34" name="Partial Circle 133">
                <a:extLst>
                  <a:ext uri="{FF2B5EF4-FFF2-40B4-BE49-F238E27FC236}">
                    <a16:creationId xmlns:a16="http://schemas.microsoft.com/office/drawing/2014/main" id="{3C78CD85-A403-33EF-40F8-43089A2FEBCD}"/>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4457F663-E978-1FFB-FFA7-97208530420C}"/>
                </a:ext>
              </a:extLst>
            </p:cNvPr>
            <p:cNvGrpSpPr/>
            <p:nvPr/>
          </p:nvGrpSpPr>
          <p:grpSpPr>
            <a:xfrm>
              <a:off x="10849062" y="328930"/>
              <a:ext cx="481510" cy="481508"/>
              <a:chOff x="2643786" y="4215754"/>
              <a:chExt cx="842422" cy="842418"/>
            </a:xfrm>
          </p:grpSpPr>
          <p:sp>
            <p:nvSpPr>
              <p:cNvPr id="129" name="Oval 128">
                <a:extLst>
                  <a:ext uri="{FF2B5EF4-FFF2-40B4-BE49-F238E27FC236}">
                    <a16:creationId xmlns:a16="http://schemas.microsoft.com/office/drawing/2014/main" id="{8308DBA5-7CC4-5891-FDBC-D6F09B66C430}"/>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0" name="Group 129">
                <a:extLst>
                  <a:ext uri="{FF2B5EF4-FFF2-40B4-BE49-F238E27FC236}">
                    <a16:creationId xmlns:a16="http://schemas.microsoft.com/office/drawing/2014/main" id="{78C3B8C1-394A-E14E-DD6A-B37FFE304F1B}"/>
                  </a:ext>
                </a:extLst>
              </p:cNvPr>
              <p:cNvGrpSpPr/>
              <p:nvPr/>
            </p:nvGrpSpPr>
            <p:grpSpPr>
              <a:xfrm>
                <a:off x="2725034" y="4518060"/>
                <a:ext cx="679926" cy="237806"/>
                <a:chOff x="2739549" y="4545762"/>
                <a:chExt cx="679926" cy="237806"/>
              </a:xfrm>
            </p:grpSpPr>
            <p:sp>
              <p:nvSpPr>
                <p:cNvPr id="131" name="Rectangle 5">
                  <a:extLst>
                    <a:ext uri="{FF2B5EF4-FFF2-40B4-BE49-F238E27FC236}">
                      <a16:creationId xmlns:a16="http://schemas.microsoft.com/office/drawing/2014/main" id="{A31A2B64-F109-4C96-243A-65273BECD60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2" name="Oval 131">
                  <a:extLst>
                    <a:ext uri="{FF2B5EF4-FFF2-40B4-BE49-F238E27FC236}">
                      <a16:creationId xmlns:a16="http://schemas.microsoft.com/office/drawing/2014/main" id="{802D5351-0196-237E-23E5-8EB56C8F937A}"/>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4332428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6ACF124-5100-471C-A60A-C2540D2D7D1C}"/>
              </a:ext>
            </a:extLst>
          </p:cNvPr>
          <p:cNvSpPr>
            <a:spLocks noGrp="1"/>
          </p:cNvSpPr>
          <p:nvPr>
            <p:ph type="title"/>
          </p:nvPr>
        </p:nvSpPr>
        <p:spPr/>
        <p:txBody>
          <a:bodyPr/>
          <a:lstStyle/>
          <a:p>
            <a:r>
              <a:rPr lang="en-US" dirty="0"/>
              <a:t>Microsoft 365 admin center          </a:t>
            </a:r>
          </a:p>
        </p:txBody>
      </p:sp>
      <p:sp>
        <p:nvSpPr>
          <p:cNvPr id="6" name="Text Placeholder 5">
            <a:extLst>
              <a:ext uri="{FF2B5EF4-FFF2-40B4-BE49-F238E27FC236}">
                <a16:creationId xmlns:a16="http://schemas.microsoft.com/office/drawing/2014/main" id="{0AD7BAA8-26F4-4E83-8254-42A21038C27E}"/>
              </a:ext>
            </a:extLst>
          </p:cNvPr>
          <p:cNvSpPr>
            <a:spLocks noGrp="1"/>
          </p:cNvSpPr>
          <p:nvPr>
            <p:ph type="body" sz="quarter" idx="10"/>
          </p:nvPr>
        </p:nvSpPr>
        <p:spPr/>
        <p:txBody>
          <a:bodyPr/>
          <a:lstStyle/>
          <a:p>
            <a:r>
              <a:rPr lang="en-US" dirty="0"/>
              <a:t>Assign license</a:t>
            </a:r>
          </a:p>
        </p:txBody>
      </p:sp>
      <p:sp>
        <p:nvSpPr>
          <p:cNvPr id="7" name="Text Placeholder 6">
            <a:extLst>
              <a:ext uri="{FF2B5EF4-FFF2-40B4-BE49-F238E27FC236}">
                <a16:creationId xmlns:a16="http://schemas.microsoft.com/office/drawing/2014/main" id="{A1E393E5-7AD5-47A0-8430-177C48C1C93F}"/>
              </a:ext>
            </a:extLst>
          </p:cNvPr>
          <p:cNvSpPr>
            <a:spLocks noGrp="1"/>
          </p:cNvSpPr>
          <p:nvPr>
            <p:ph type="body" sz="quarter" idx="11"/>
          </p:nvPr>
        </p:nvSpPr>
        <p:spPr>
          <a:xfrm>
            <a:off x="6185031" y="1961751"/>
            <a:ext cx="5124048" cy="1606594"/>
          </a:xfrm>
        </p:spPr>
        <p:txBody>
          <a:bodyPr/>
          <a:lstStyle/>
          <a:p>
            <a:r>
              <a:rPr lang="en-US" dirty="0"/>
              <a:t>Navigate to </a:t>
            </a:r>
            <a:r>
              <a:rPr lang="en-US" dirty="0">
                <a:solidFill>
                  <a:schemeClr val="accent1"/>
                </a:solidFill>
              </a:rPr>
              <a:t>Users</a:t>
            </a:r>
            <a:r>
              <a:rPr lang="en-US" dirty="0"/>
              <a:t> -&gt; </a:t>
            </a:r>
            <a:r>
              <a:rPr lang="en-US" dirty="0">
                <a:solidFill>
                  <a:schemeClr val="accent1"/>
                </a:solidFill>
              </a:rPr>
              <a:t>Active Users</a:t>
            </a:r>
          </a:p>
          <a:p>
            <a:endParaRPr lang="en-US" dirty="0">
              <a:solidFill>
                <a:schemeClr val="tx2"/>
              </a:solidFill>
            </a:endParaRPr>
          </a:p>
          <a:p>
            <a:r>
              <a:rPr lang="en-US" dirty="0"/>
              <a:t>Click on </a:t>
            </a:r>
            <a:r>
              <a:rPr lang="en-US" dirty="0">
                <a:solidFill>
                  <a:schemeClr val="accent1"/>
                </a:solidFill>
              </a:rPr>
              <a:t>Display name </a:t>
            </a:r>
            <a:r>
              <a:rPr lang="en-US" dirty="0"/>
              <a:t>to see properties</a:t>
            </a:r>
          </a:p>
          <a:p>
            <a:endParaRPr lang="en-US" dirty="0"/>
          </a:p>
          <a:p>
            <a:r>
              <a:rPr lang="en-US" dirty="0"/>
              <a:t>Click on </a:t>
            </a:r>
            <a:r>
              <a:rPr lang="en-US" dirty="0">
                <a:solidFill>
                  <a:schemeClr val="accent1"/>
                </a:solidFill>
              </a:rPr>
              <a:t>Licenses and apps</a:t>
            </a:r>
          </a:p>
        </p:txBody>
      </p:sp>
      <p:pic>
        <p:nvPicPr>
          <p:cNvPr id="9" name="Picture 8">
            <a:extLst>
              <a:ext uri="{FF2B5EF4-FFF2-40B4-BE49-F238E27FC236}">
                <a16:creationId xmlns:a16="http://schemas.microsoft.com/office/drawing/2014/main" id="{954EDA7A-B466-40D9-9C34-020E251DE9F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84200" y="1839565"/>
            <a:ext cx="5178041" cy="4081959"/>
          </a:xfrm>
          <a:prstGeom prst="rect">
            <a:avLst/>
          </a:prstGeom>
          <a:solidFill>
            <a:schemeClr val="bg1"/>
          </a:solidFill>
          <a:ln>
            <a:noFill/>
          </a:ln>
          <a:effectLst>
            <a:outerShdw blurRad="152400" sx="101000" sy="101000" algn="tl" rotWithShape="0">
              <a:srgbClr val="333333">
                <a:alpha val="30000"/>
              </a:srgbClr>
            </a:outerShdw>
          </a:effectLst>
        </p:spPr>
      </p:pic>
      <p:grpSp>
        <p:nvGrpSpPr>
          <p:cNvPr id="124" name="Group 123">
            <a:extLst>
              <a:ext uri="{FF2B5EF4-FFF2-40B4-BE49-F238E27FC236}">
                <a16:creationId xmlns:a16="http://schemas.microsoft.com/office/drawing/2014/main" id="{F8C86678-E15F-2E7E-2A9A-7A33FB7BA505}"/>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25" name="Group 124">
              <a:extLst>
                <a:ext uri="{FF2B5EF4-FFF2-40B4-BE49-F238E27FC236}">
                  <a16:creationId xmlns:a16="http://schemas.microsoft.com/office/drawing/2014/main" id="{CACEE876-AF9B-F155-F0C4-E3325956121C}"/>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161" name="Oval 160">
                <a:extLst>
                  <a:ext uri="{FF2B5EF4-FFF2-40B4-BE49-F238E27FC236}">
                    <a16:creationId xmlns:a16="http://schemas.microsoft.com/office/drawing/2014/main" id="{2D77BACA-F131-15B6-297A-676A0FD6A4A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2" name="Group 161">
                <a:extLst>
                  <a:ext uri="{FF2B5EF4-FFF2-40B4-BE49-F238E27FC236}">
                    <a16:creationId xmlns:a16="http://schemas.microsoft.com/office/drawing/2014/main" id="{2E99074D-953C-EE07-AA8C-C3086525B536}"/>
                  </a:ext>
                </a:extLst>
              </p:cNvPr>
              <p:cNvGrpSpPr/>
              <p:nvPr/>
            </p:nvGrpSpPr>
            <p:grpSpPr>
              <a:xfrm>
                <a:off x="6837029" y="5667525"/>
                <a:ext cx="516256" cy="374663"/>
                <a:chOff x="9721214" y="3600212"/>
                <a:chExt cx="516256" cy="374663"/>
              </a:xfrm>
            </p:grpSpPr>
            <p:sp>
              <p:nvSpPr>
                <p:cNvPr id="163" name="Rectangle: Rounded Corners 162">
                  <a:extLst>
                    <a:ext uri="{FF2B5EF4-FFF2-40B4-BE49-F238E27FC236}">
                      <a16:creationId xmlns:a16="http://schemas.microsoft.com/office/drawing/2014/main" id="{BB61FCFD-D0F7-4CEB-5719-2667DA3B3E86}"/>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64" name="Rectangle 163">
                  <a:extLst>
                    <a:ext uri="{FF2B5EF4-FFF2-40B4-BE49-F238E27FC236}">
                      <a16:creationId xmlns:a16="http://schemas.microsoft.com/office/drawing/2014/main" id="{4490DBC9-C595-9E74-5F5B-B526F8A52DC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6" name="Group 125">
              <a:extLst>
                <a:ext uri="{FF2B5EF4-FFF2-40B4-BE49-F238E27FC236}">
                  <a16:creationId xmlns:a16="http://schemas.microsoft.com/office/drawing/2014/main" id="{0C3C2469-8B92-2AEE-93D3-630D011C79F8}"/>
                </a:ext>
              </a:extLst>
            </p:cNvPr>
            <p:cNvGrpSpPr/>
            <p:nvPr/>
          </p:nvGrpSpPr>
          <p:grpSpPr>
            <a:xfrm>
              <a:off x="10241859" y="328666"/>
              <a:ext cx="482040" cy="482037"/>
              <a:chOff x="3956347" y="3028562"/>
              <a:chExt cx="842422" cy="842418"/>
            </a:xfrm>
          </p:grpSpPr>
          <p:grpSp>
            <p:nvGrpSpPr>
              <p:cNvPr id="151" name="Group 150">
                <a:extLst>
                  <a:ext uri="{FF2B5EF4-FFF2-40B4-BE49-F238E27FC236}">
                    <a16:creationId xmlns:a16="http://schemas.microsoft.com/office/drawing/2014/main" id="{A4CBE173-D03F-E279-C024-3E0FCBA4CF5E}"/>
                  </a:ext>
                </a:extLst>
              </p:cNvPr>
              <p:cNvGrpSpPr/>
              <p:nvPr/>
            </p:nvGrpSpPr>
            <p:grpSpPr>
              <a:xfrm>
                <a:off x="4182032" y="3099502"/>
                <a:ext cx="391053" cy="700538"/>
                <a:chOff x="2905821" y="3132001"/>
                <a:chExt cx="339644" cy="655658"/>
              </a:xfrm>
            </p:grpSpPr>
            <p:pic>
              <p:nvPicPr>
                <p:cNvPr id="158" name="Picture 157">
                  <a:extLst>
                    <a:ext uri="{FF2B5EF4-FFF2-40B4-BE49-F238E27FC236}">
                      <a16:creationId xmlns:a16="http://schemas.microsoft.com/office/drawing/2014/main" id="{7945ECB4-1E6D-38CE-54B1-C70B6534662D}"/>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9" name="Rectangle 158">
                  <a:extLst>
                    <a:ext uri="{FF2B5EF4-FFF2-40B4-BE49-F238E27FC236}">
                      <a16:creationId xmlns:a16="http://schemas.microsoft.com/office/drawing/2014/main" id="{366D9FF3-AE3B-D770-2351-128EE8AB36B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0" name="Oval 159">
                  <a:extLst>
                    <a:ext uri="{FF2B5EF4-FFF2-40B4-BE49-F238E27FC236}">
                      <a16:creationId xmlns:a16="http://schemas.microsoft.com/office/drawing/2014/main" id="{204A2ABD-8AFC-A3ED-4D4D-B4E66016E9D6}"/>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2" name="Oval 151">
                <a:extLst>
                  <a:ext uri="{FF2B5EF4-FFF2-40B4-BE49-F238E27FC236}">
                    <a16:creationId xmlns:a16="http://schemas.microsoft.com/office/drawing/2014/main" id="{21D47C65-CB3F-117B-D440-C1A776B4DE2C}"/>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3CB8D88F-4534-4B66-5369-3F7F4797B062}"/>
                  </a:ext>
                </a:extLst>
              </p:cNvPr>
              <p:cNvGrpSpPr/>
              <p:nvPr/>
            </p:nvGrpSpPr>
            <p:grpSpPr>
              <a:xfrm>
                <a:off x="4176275" y="3137652"/>
                <a:ext cx="402567" cy="624238"/>
                <a:chOff x="2905821" y="3132001"/>
                <a:chExt cx="339644" cy="655658"/>
              </a:xfrm>
            </p:grpSpPr>
            <p:pic>
              <p:nvPicPr>
                <p:cNvPr id="155" name="Picture 154">
                  <a:extLst>
                    <a:ext uri="{FF2B5EF4-FFF2-40B4-BE49-F238E27FC236}">
                      <a16:creationId xmlns:a16="http://schemas.microsoft.com/office/drawing/2014/main" id="{460A774E-84B4-D7AC-73B0-633C12016594}"/>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56" name="Rectangle 155">
                  <a:extLst>
                    <a:ext uri="{FF2B5EF4-FFF2-40B4-BE49-F238E27FC236}">
                      <a16:creationId xmlns:a16="http://schemas.microsoft.com/office/drawing/2014/main" id="{DE590693-07BA-1A35-FB45-D9528446535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Oval 156">
                  <a:extLst>
                    <a:ext uri="{FF2B5EF4-FFF2-40B4-BE49-F238E27FC236}">
                      <a16:creationId xmlns:a16="http://schemas.microsoft.com/office/drawing/2014/main" id="{0D52C2BA-4F5E-330D-0D76-9A04A92EC866}"/>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54" name="Partial Circle 153">
                <a:extLst>
                  <a:ext uri="{FF2B5EF4-FFF2-40B4-BE49-F238E27FC236}">
                    <a16:creationId xmlns:a16="http://schemas.microsoft.com/office/drawing/2014/main" id="{58E9816B-DC6B-3654-F127-9E486A77D12E}"/>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7" name="Group 126">
              <a:extLst>
                <a:ext uri="{FF2B5EF4-FFF2-40B4-BE49-F238E27FC236}">
                  <a16:creationId xmlns:a16="http://schemas.microsoft.com/office/drawing/2014/main" id="{1A3FCBCE-844A-AC9C-1A75-07B4DECAD9CC}"/>
                </a:ext>
              </a:extLst>
            </p:cNvPr>
            <p:cNvGrpSpPr/>
            <p:nvPr/>
          </p:nvGrpSpPr>
          <p:grpSpPr>
            <a:xfrm>
              <a:off x="9625320" y="323997"/>
              <a:ext cx="491376" cy="491374"/>
              <a:chOff x="3956347" y="1841370"/>
              <a:chExt cx="842422" cy="842418"/>
            </a:xfrm>
          </p:grpSpPr>
          <p:grpSp>
            <p:nvGrpSpPr>
              <p:cNvPr id="133" name="Group 132">
                <a:extLst>
                  <a:ext uri="{FF2B5EF4-FFF2-40B4-BE49-F238E27FC236}">
                    <a16:creationId xmlns:a16="http://schemas.microsoft.com/office/drawing/2014/main" id="{CE1DE213-B5D3-FB19-656E-E638E5F0B512}"/>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35" name="Oval 134">
                  <a:extLst>
                    <a:ext uri="{FF2B5EF4-FFF2-40B4-BE49-F238E27FC236}">
                      <a16:creationId xmlns:a16="http://schemas.microsoft.com/office/drawing/2014/main" id="{3C457366-2654-1D7C-AA50-708E48D2642E}"/>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6" name="Group 135">
                  <a:extLst>
                    <a:ext uri="{FF2B5EF4-FFF2-40B4-BE49-F238E27FC236}">
                      <a16:creationId xmlns:a16="http://schemas.microsoft.com/office/drawing/2014/main" id="{06503C91-6782-C835-6C56-3D5E566DF7D6}"/>
                    </a:ext>
                  </a:extLst>
                </p:cNvPr>
                <p:cNvGrpSpPr/>
                <p:nvPr/>
              </p:nvGrpSpPr>
              <p:grpSpPr>
                <a:xfrm>
                  <a:off x="6865175" y="2277480"/>
                  <a:ext cx="459964" cy="483771"/>
                  <a:chOff x="9328524" y="2214820"/>
                  <a:chExt cx="459964" cy="483771"/>
                </a:xfrm>
              </p:grpSpPr>
              <p:sp>
                <p:nvSpPr>
                  <p:cNvPr id="137" name="Rectangle: Rounded Corners 136">
                    <a:extLst>
                      <a:ext uri="{FF2B5EF4-FFF2-40B4-BE49-F238E27FC236}">
                        <a16:creationId xmlns:a16="http://schemas.microsoft.com/office/drawing/2014/main" id="{647944A6-7E3D-AEA8-5DDB-9D4B7F3E3865}"/>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38" name="Rectangle: Rounded Corners 137">
                    <a:extLst>
                      <a:ext uri="{FF2B5EF4-FFF2-40B4-BE49-F238E27FC236}">
                        <a16:creationId xmlns:a16="http://schemas.microsoft.com/office/drawing/2014/main" id="{F15D6C77-8D0E-04DF-6321-569D644AAEF3}"/>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39" name="Group 138">
                    <a:extLst>
                      <a:ext uri="{FF2B5EF4-FFF2-40B4-BE49-F238E27FC236}">
                        <a16:creationId xmlns:a16="http://schemas.microsoft.com/office/drawing/2014/main" id="{CD79EFC9-8F55-DC3A-D200-5FB06E209630}"/>
                      </a:ext>
                    </a:extLst>
                  </p:cNvPr>
                  <p:cNvGrpSpPr/>
                  <p:nvPr/>
                </p:nvGrpSpPr>
                <p:grpSpPr>
                  <a:xfrm>
                    <a:off x="9549692" y="2525789"/>
                    <a:ext cx="155052" cy="148677"/>
                    <a:chOff x="4039410" y="4948360"/>
                    <a:chExt cx="155073" cy="148698"/>
                  </a:xfrm>
                  <a:solidFill>
                    <a:schemeClr val="bg1"/>
                  </a:solidFill>
                </p:grpSpPr>
                <p:sp>
                  <p:nvSpPr>
                    <p:cNvPr id="142" name="Rectangle: Rounded Corners 141">
                      <a:extLst>
                        <a:ext uri="{FF2B5EF4-FFF2-40B4-BE49-F238E27FC236}">
                          <a16:creationId xmlns:a16="http://schemas.microsoft.com/office/drawing/2014/main" id="{CC4291AF-C0B1-9434-0DF7-5A6AC10BC118}"/>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3" name="Rectangle: Rounded Corners 142">
                      <a:extLst>
                        <a:ext uri="{FF2B5EF4-FFF2-40B4-BE49-F238E27FC236}">
                          <a16:creationId xmlns:a16="http://schemas.microsoft.com/office/drawing/2014/main" id="{62DA2695-40F2-F289-83EE-A3F21D2355B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4" name="Rectangle: Rounded Corners 143">
                      <a:extLst>
                        <a:ext uri="{FF2B5EF4-FFF2-40B4-BE49-F238E27FC236}">
                          <a16:creationId xmlns:a16="http://schemas.microsoft.com/office/drawing/2014/main" id="{822CA71B-1F2E-1F76-D083-FEDCFF16CE0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5" name="Rectangle: Rounded Corners 144">
                      <a:extLst>
                        <a:ext uri="{FF2B5EF4-FFF2-40B4-BE49-F238E27FC236}">
                          <a16:creationId xmlns:a16="http://schemas.microsoft.com/office/drawing/2014/main" id="{81ABF600-8875-604D-097E-23EF832A67B6}"/>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6" name="Rectangle: Rounded Corners 145">
                      <a:extLst>
                        <a:ext uri="{FF2B5EF4-FFF2-40B4-BE49-F238E27FC236}">
                          <a16:creationId xmlns:a16="http://schemas.microsoft.com/office/drawing/2014/main" id="{08581AA4-3036-8F5D-11BC-C81EDAF294E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7" name="Rectangle: Rounded Corners 146">
                      <a:extLst>
                        <a:ext uri="{FF2B5EF4-FFF2-40B4-BE49-F238E27FC236}">
                          <a16:creationId xmlns:a16="http://schemas.microsoft.com/office/drawing/2014/main" id="{0A7CBCCE-EF49-E41A-522E-FC0894CD9A89}"/>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8" name="Rectangle: Rounded Corners 147">
                      <a:extLst>
                        <a:ext uri="{FF2B5EF4-FFF2-40B4-BE49-F238E27FC236}">
                          <a16:creationId xmlns:a16="http://schemas.microsoft.com/office/drawing/2014/main" id="{698770DB-A025-C6BE-DAA3-046E6141819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9" name="Rectangle: Rounded Corners 148">
                      <a:extLst>
                        <a:ext uri="{FF2B5EF4-FFF2-40B4-BE49-F238E27FC236}">
                          <a16:creationId xmlns:a16="http://schemas.microsoft.com/office/drawing/2014/main" id="{F47BACFD-814A-47D7-B918-F72C3548691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50" name="Rectangle: Rounded Corners 149">
                      <a:extLst>
                        <a:ext uri="{FF2B5EF4-FFF2-40B4-BE49-F238E27FC236}">
                          <a16:creationId xmlns:a16="http://schemas.microsoft.com/office/drawing/2014/main" id="{E8C9708A-AF3D-D66E-6986-A753CA9EF4B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40" name="Rectangle: Rounded Corners 139">
                    <a:extLst>
                      <a:ext uri="{FF2B5EF4-FFF2-40B4-BE49-F238E27FC236}">
                        <a16:creationId xmlns:a16="http://schemas.microsoft.com/office/drawing/2014/main" id="{10614D10-1C71-530D-BFF8-23C29B461FF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41" name="Rectangle: Rounded Corners 140">
                    <a:extLst>
                      <a:ext uri="{FF2B5EF4-FFF2-40B4-BE49-F238E27FC236}">
                        <a16:creationId xmlns:a16="http://schemas.microsoft.com/office/drawing/2014/main" id="{310C4709-6AFA-1532-C69F-4CC744501DEA}"/>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34" name="Partial Circle 133">
                <a:extLst>
                  <a:ext uri="{FF2B5EF4-FFF2-40B4-BE49-F238E27FC236}">
                    <a16:creationId xmlns:a16="http://schemas.microsoft.com/office/drawing/2014/main" id="{EDAE7166-0FF6-C570-743A-60CF46BFDC0C}"/>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91632883-B671-385F-358D-049BCFAEF7FC}"/>
                </a:ext>
              </a:extLst>
            </p:cNvPr>
            <p:cNvGrpSpPr/>
            <p:nvPr/>
          </p:nvGrpSpPr>
          <p:grpSpPr>
            <a:xfrm>
              <a:off x="10849062" y="328930"/>
              <a:ext cx="481510" cy="481508"/>
              <a:chOff x="2643786" y="4215754"/>
              <a:chExt cx="842422" cy="842418"/>
            </a:xfrm>
          </p:grpSpPr>
          <p:sp>
            <p:nvSpPr>
              <p:cNvPr id="129" name="Oval 128">
                <a:extLst>
                  <a:ext uri="{FF2B5EF4-FFF2-40B4-BE49-F238E27FC236}">
                    <a16:creationId xmlns:a16="http://schemas.microsoft.com/office/drawing/2014/main" id="{41D41ACF-B965-D742-99D8-46C3A07A3B3D}"/>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0" name="Group 129">
                <a:extLst>
                  <a:ext uri="{FF2B5EF4-FFF2-40B4-BE49-F238E27FC236}">
                    <a16:creationId xmlns:a16="http://schemas.microsoft.com/office/drawing/2014/main" id="{C0728AB3-3D3E-F73E-72DB-383ACCDB1742}"/>
                  </a:ext>
                </a:extLst>
              </p:cNvPr>
              <p:cNvGrpSpPr/>
              <p:nvPr/>
            </p:nvGrpSpPr>
            <p:grpSpPr>
              <a:xfrm>
                <a:off x="2725034" y="4518060"/>
                <a:ext cx="679926" cy="237806"/>
                <a:chOff x="2739549" y="4545762"/>
                <a:chExt cx="679926" cy="237806"/>
              </a:xfrm>
            </p:grpSpPr>
            <p:sp>
              <p:nvSpPr>
                <p:cNvPr id="131" name="Rectangle 5">
                  <a:extLst>
                    <a:ext uri="{FF2B5EF4-FFF2-40B4-BE49-F238E27FC236}">
                      <a16:creationId xmlns:a16="http://schemas.microsoft.com/office/drawing/2014/main" id="{13C70721-4503-3B1A-0574-34C3B1ECD35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2" name="Oval 131">
                  <a:extLst>
                    <a:ext uri="{FF2B5EF4-FFF2-40B4-BE49-F238E27FC236}">
                      <a16:creationId xmlns:a16="http://schemas.microsoft.com/office/drawing/2014/main" id="{9CE54D4C-D983-2C1F-4211-2D7512E939D8}"/>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1003429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270AA7F-A507-4BE0-920D-E2F1D6111953}"/>
              </a:ext>
            </a:extLst>
          </p:cNvPr>
          <p:cNvSpPr>
            <a:spLocks noGrp="1"/>
          </p:cNvSpPr>
          <p:nvPr>
            <p:ph type="title"/>
          </p:nvPr>
        </p:nvSpPr>
        <p:spPr/>
        <p:txBody>
          <a:bodyPr/>
          <a:lstStyle/>
          <a:p>
            <a:r>
              <a:rPr lang="en-US" dirty="0"/>
              <a:t>Microsoft 365 admin center            </a:t>
            </a:r>
          </a:p>
        </p:txBody>
      </p:sp>
      <p:sp>
        <p:nvSpPr>
          <p:cNvPr id="6" name="Text Placeholder 5">
            <a:extLst>
              <a:ext uri="{FF2B5EF4-FFF2-40B4-BE49-F238E27FC236}">
                <a16:creationId xmlns:a16="http://schemas.microsoft.com/office/drawing/2014/main" id="{11F22314-50B0-49C6-AC31-301B792905DB}"/>
              </a:ext>
            </a:extLst>
          </p:cNvPr>
          <p:cNvSpPr>
            <a:spLocks noGrp="1"/>
          </p:cNvSpPr>
          <p:nvPr>
            <p:ph type="body" sz="quarter" idx="10"/>
          </p:nvPr>
        </p:nvSpPr>
        <p:spPr>
          <a:xfrm>
            <a:off x="584200" y="966654"/>
            <a:ext cx="5183188" cy="307777"/>
          </a:xfrm>
        </p:spPr>
        <p:txBody>
          <a:bodyPr/>
          <a:lstStyle/>
          <a:p>
            <a:r>
              <a:rPr lang="en-US" dirty="0"/>
              <a:t>Assign license</a:t>
            </a:r>
          </a:p>
        </p:txBody>
      </p:sp>
      <p:sp>
        <p:nvSpPr>
          <p:cNvPr id="7" name="Text Placeholder 6">
            <a:extLst>
              <a:ext uri="{FF2B5EF4-FFF2-40B4-BE49-F238E27FC236}">
                <a16:creationId xmlns:a16="http://schemas.microsoft.com/office/drawing/2014/main" id="{FF37A5B3-D088-4DD0-89DF-552B630C6410}"/>
              </a:ext>
            </a:extLst>
          </p:cNvPr>
          <p:cNvSpPr>
            <a:spLocks noGrp="1"/>
          </p:cNvSpPr>
          <p:nvPr>
            <p:ph type="body" sz="quarter" idx="11"/>
          </p:nvPr>
        </p:nvSpPr>
        <p:spPr>
          <a:xfrm>
            <a:off x="4992648" y="1956191"/>
            <a:ext cx="5124048" cy="941796"/>
          </a:xfrm>
        </p:spPr>
        <p:txBody>
          <a:bodyPr/>
          <a:lstStyle/>
          <a:p>
            <a:r>
              <a:rPr lang="en-US" dirty="0"/>
              <a:t>Select license</a:t>
            </a:r>
          </a:p>
          <a:p>
            <a:endParaRPr lang="en-US" dirty="0"/>
          </a:p>
          <a:p>
            <a:r>
              <a:rPr lang="en-US" dirty="0"/>
              <a:t>Click </a:t>
            </a:r>
            <a:r>
              <a:rPr lang="en-US" dirty="0">
                <a:solidFill>
                  <a:schemeClr val="accent1"/>
                </a:solidFill>
              </a:rPr>
              <a:t>Save changes</a:t>
            </a:r>
          </a:p>
        </p:txBody>
      </p:sp>
      <p:grpSp>
        <p:nvGrpSpPr>
          <p:cNvPr id="166" name="Group 165">
            <a:extLst>
              <a:ext uri="{FF2B5EF4-FFF2-40B4-BE49-F238E27FC236}">
                <a16:creationId xmlns:a16="http://schemas.microsoft.com/office/drawing/2014/main" id="{D385ED24-C53A-C916-556D-042F467DD6D3}"/>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67" name="Group 166">
              <a:extLst>
                <a:ext uri="{FF2B5EF4-FFF2-40B4-BE49-F238E27FC236}">
                  <a16:creationId xmlns:a16="http://schemas.microsoft.com/office/drawing/2014/main" id="{DDBC8931-8D5C-A743-C82E-3D1240147E38}"/>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203" name="Oval 202">
                <a:extLst>
                  <a:ext uri="{FF2B5EF4-FFF2-40B4-BE49-F238E27FC236}">
                    <a16:creationId xmlns:a16="http://schemas.microsoft.com/office/drawing/2014/main" id="{AD45A7E4-F4D2-FA3F-6F7E-EFADA5E6F55E}"/>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4" name="Group 203">
                <a:extLst>
                  <a:ext uri="{FF2B5EF4-FFF2-40B4-BE49-F238E27FC236}">
                    <a16:creationId xmlns:a16="http://schemas.microsoft.com/office/drawing/2014/main" id="{2844FD1B-80E8-B8F7-707E-C3079B017B1F}"/>
                  </a:ext>
                </a:extLst>
              </p:cNvPr>
              <p:cNvGrpSpPr/>
              <p:nvPr/>
            </p:nvGrpSpPr>
            <p:grpSpPr>
              <a:xfrm>
                <a:off x="6837029" y="5667525"/>
                <a:ext cx="516256" cy="374663"/>
                <a:chOff x="9721214" y="3600212"/>
                <a:chExt cx="516256" cy="374663"/>
              </a:xfrm>
            </p:grpSpPr>
            <p:sp>
              <p:nvSpPr>
                <p:cNvPr id="205" name="Rectangle: Rounded Corners 204">
                  <a:extLst>
                    <a:ext uri="{FF2B5EF4-FFF2-40B4-BE49-F238E27FC236}">
                      <a16:creationId xmlns:a16="http://schemas.microsoft.com/office/drawing/2014/main" id="{975E511B-D838-7053-BC13-66F3E591DCEA}"/>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06" name="Rectangle 205">
                  <a:extLst>
                    <a:ext uri="{FF2B5EF4-FFF2-40B4-BE49-F238E27FC236}">
                      <a16:creationId xmlns:a16="http://schemas.microsoft.com/office/drawing/2014/main" id="{135524CF-EC0F-5DE1-A68D-1783F250110A}"/>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68" name="Group 167">
              <a:extLst>
                <a:ext uri="{FF2B5EF4-FFF2-40B4-BE49-F238E27FC236}">
                  <a16:creationId xmlns:a16="http://schemas.microsoft.com/office/drawing/2014/main" id="{CAA6715D-7B8E-FD41-81B5-A763DD0C7B55}"/>
                </a:ext>
              </a:extLst>
            </p:cNvPr>
            <p:cNvGrpSpPr/>
            <p:nvPr/>
          </p:nvGrpSpPr>
          <p:grpSpPr>
            <a:xfrm>
              <a:off x="10241859" y="328666"/>
              <a:ext cx="482040" cy="482037"/>
              <a:chOff x="3956347" y="3028562"/>
              <a:chExt cx="842422" cy="842418"/>
            </a:xfrm>
          </p:grpSpPr>
          <p:grpSp>
            <p:nvGrpSpPr>
              <p:cNvPr id="193" name="Group 192">
                <a:extLst>
                  <a:ext uri="{FF2B5EF4-FFF2-40B4-BE49-F238E27FC236}">
                    <a16:creationId xmlns:a16="http://schemas.microsoft.com/office/drawing/2014/main" id="{641D1926-0020-26E6-44D1-79E20FC30EC7}"/>
                  </a:ext>
                </a:extLst>
              </p:cNvPr>
              <p:cNvGrpSpPr/>
              <p:nvPr/>
            </p:nvGrpSpPr>
            <p:grpSpPr>
              <a:xfrm>
                <a:off x="4182032" y="3099502"/>
                <a:ext cx="391053" cy="700538"/>
                <a:chOff x="2905821" y="3132001"/>
                <a:chExt cx="339644" cy="655658"/>
              </a:xfrm>
            </p:grpSpPr>
            <p:pic>
              <p:nvPicPr>
                <p:cNvPr id="200" name="Picture 199">
                  <a:extLst>
                    <a:ext uri="{FF2B5EF4-FFF2-40B4-BE49-F238E27FC236}">
                      <a16:creationId xmlns:a16="http://schemas.microsoft.com/office/drawing/2014/main" id="{2EF8F01F-C711-6B7E-8031-0C79BE9B3F37}"/>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01" name="Rectangle 200">
                  <a:extLst>
                    <a:ext uri="{FF2B5EF4-FFF2-40B4-BE49-F238E27FC236}">
                      <a16:creationId xmlns:a16="http://schemas.microsoft.com/office/drawing/2014/main" id="{B230A27D-D773-740C-A890-1809CE9CB30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2" name="Oval 201">
                  <a:extLst>
                    <a:ext uri="{FF2B5EF4-FFF2-40B4-BE49-F238E27FC236}">
                      <a16:creationId xmlns:a16="http://schemas.microsoft.com/office/drawing/2014/main" id="{22D0EC00-9AFB-12EC-53D2-44E8EE709CC9}"/>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94" name="Oval 193">
                <a:extLst>
                  <a:ext uri="{FF2B5EF4-FFF2-40B4-BE49-F238E27FC236}">
                    <a16:creationId xmlns:a16="http://schemas.microsoft.com/office/drawing/2014/main" id="{A10077FA-D582-0FA8-680A-B5A0EFEDD1FF}"/>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5" name="Group 194">
                <a:extLst>
                  <a:ext uri="{FF2B5EF4-FFF2-40B4-BE49-F238E27FC236}">
                    <a16:creationId xmlns:a16="http://schemas.microsoft.com/office/drawing/2014/main" id="{40B4F705-5B1D-16B8-96B2-EB5CD4FC81FC}"/>
                  </a:ext>
                </a:extLst>
              </p:cNvPr>
              <p:cNvGrpSpPr/>
              <p:nvPr/>
            </p:nvGrpSpPr>
            <p:grpSpPr>
              <a:xfrm>
                <a:off x="4176275" y="3137652"/>
                <a:ext cx="402567" cy="624238"/>
                <a:chOff x="2905821" y="3132001"/>
                <a:chExt cx="339644" cy="655658"/>
              </a:xfrm>
            </p:grpSpPr>
            <p:pic>
              <p:nvPicPr>
                <p:cNvPr id="197" name="Picture 196">
                  <a:extLst>
                    <a:ext uri="{FF2B5EF4-FFF2-40B4-BE49-F238E27FC236}">
                      <a16:creationId xmlns:a16="http://schemas.microsoft.com/office/drawing/2014/main" id="{9593A044-F334-D09A-1BB5-FA20D0654EFF}"/>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98" name="Rectangle 197">
                  <a:extLst>
                    <a:ext uri="{FF2B5EF4-FFF2-40B4-BE49-F238E27FC236}">
                      <a16:creationId xmlns:a16="http://schemas.microsoft.com/office/drawing/2014/main" id="{94320625-5544-8007-03F7-271A4413007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9" name="Oval 198">
                  <a:extLst>
                    <a:ext uri="{FF2B5EF4-FFF2-40B4-BE49-F238E27FC236}">
                      <a16:creationId xmlns:a16="http://schemas.microsoft.com/office/drawing/2014/main" id="{1E93B6EE-91D2-719A-60AA-88822EA9C5C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96" name="Partial Circle 195">
                <a:extLst>
                  <a:ext uri="{FF2B5EF4-FFF2-40B4-BE49-F238E27FC236}">
                    <a16:creationId xmlns:a16="http://schemas.microsoft.com/office/drawing/2014/main" id="{A2C7F577-6C97-6E3E-CB5D-C52DC7A44AE6}"/>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69" name="Group 168">
              <a:extLst>
                <a:ext uri="{FF2B5EF4-FFF2-40B4-BE49-F238E27FC236}">
                  <a16:creationId xmlns:a16="http://schemas.microsoft.com/office/drawing/2014/main" id="{FC0A5182-999B-16CE-7BD3-CF5313C571CC}"/>
                </a:ext>
              </a:extLst>
            </p:cNvPr>
            <p:cNvGrpSpPr/>
            <p:nvPr/>
          </p:nvGrpSpPr>
          <p:grpSpPr>
            <a:xfrm>
              <a:off x="9625320" y="323997"/>
              <a:ext cx="491376" cy="491374"/>
              <a:chOff x="3956347" y="1841370"/>
              <a:chExt cx="842422" cy="842418"/>
            </a:xfrm>
          </p:grpSpPr>
          <p:grpSp>
            <p:nvGrpSpPr>
              <p:cNvPr id="175" name="Group 174">
                <a:extLst>
                  <a:ext uri="{FF2B5EF4-FFF2-40B4-BE49-F238E27FC236}">
                    <a16:creationId xmlns:a16="http://schemas.microsoft.com/office/drawing/2014/main" id="{2F62B304-C469-58D2-5D56-5D587C898A1A}"/>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77" name="Oval 176">
                  <a:extLst>
                    <a:ext uri="{FF2B5EF4-FFF2-40B4-BE49-F238E27FC236}">
                      <a16:creationId xmlns:a16="http://schemas.microsoft.com/office/drawing/2014/main" id="{72F9001B-C222-2CDC-B843-8842CF209074}"/>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78" name="Group 177">
                  <a:extLst>
                    <a:ext uri="{FF2B5EF4-FFF2-40B4-BE49-F238E27FC236}">
                      <a16:creationId xmlns:a16="http://schemas.microsoft.com/office/drawing/2014/main" id="{75D28CE7-790F-D772-6DDE-56C96B0B84DE}"/>
                    </a:ext>
                  </a:extLst>
                </p:cNvPr>
                <p:cNvGrpSpPr/>
                <p:nvPr/>
              </p:nvGrpSpPr>
              <p:grpSpPr>
                <a:xfrm>
                  <a:off x="6865175" y="2277480"/>
                  <a:ext cx="459964" cy="483771"/>
                  <a:chOff x="9328524" y="2214820"/>
                  <a:chExt cx="459964" cy="483771"/>
                </a:xfrm>
              </p:grpSpPr>
              <p:sp>
                <p:nvSpPr>
                  <p:cNvPr id="179" name="Rectangle: Rounded Corners 178">
                    <a:extLst>
                      <a:ext uri="{FF2B5EF4-FFF2-40B4-BE49-F238E27FC236}">
                        <a16:creationId xmlns:a16="http://schemas.microsoft.com/office/drawing/2014/main" id="{20F07935-3C20-08F2-A36F-A6C76991C58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80" name="Rectangle: Rounded Corners 179">
                    <a:extLst>
                      <a:ext uri="{FF2B5EF4-FFF2-40B4-BE49-F238E27FC236}">
                        <a16:creationId xmlns:a16="http://schemas.microsoft.com/office/drawing/2014/main" id="{C1412E74-7FCF-AB00-8405-D6DF8ECBAD80}"/>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181" name="Group 180">
                    <a:extLst>
                      <a:ext uri="{FF2B5EF4-FFF2-40B4-BE49-F238E27FC236}">
                        <a16:creationId xmlns:a16="http://schemas.microsoft.com/office/drawing/2014/main" id="{00524B53-7FD8-B28A-B49B-542CECA3C88F}"/>
                      </a:ext>
                    </a:extLst>
                  </p:cNvPr>
                  <p:cNvGrpSpPr/>
                  <p:nvPr/>
                </p:nvGrpSpPr>
                <p:grpSpPr>
                  <a:xfrm>
                    <a:off x="9549692" y="2525789"/>
                    <a:ext cx="155052" cy="148677"/>
                    <a:chOff x="4039410" y="4948360"/>
                    <a:chExt cx="155073" cy="148698"/>
                  </a:xfrm>
                  <a:solidFill>
                    <a:schemeClr val="bg1"/>
                  </a:solidFill>
                </p:grpSpPr>
                <p:sp>
                  <p:nvSpPr>
                    <p:cNvPr id="184" name="Rectangle: Rounded Corners 183">
                      <a:extLst>
                        <a:ext uri="{FF2B5EF4-FFF2-40B4-BE49-F238E27FC236}">
                          <a16:creationId xmlns:a16="http://schemas.microsoft.com/office/drawing/2014/main" id="{E457C14F-62AB-A5E3-8242-1375A0DF86C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85" name="Rectangle: Rounded Corners 184">
                      <a:extLst>
                        <a:ext uri="{FF2B5EF4-FFF2-40B4-BE49-F238E27FC236}">
                          <a16:creationId xmlns:a16="http://schemas.microsoft.com/office/drawing/2014/main" id="{27C27EE0-0DCA-07C4-82FE-0FE4D38D2E33}"/>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86" name="Rectangle: Rounded Corners 185">
                      <a:extLst>
                        <a:ext uri="{FF2B5EF4-FFF2-40B4-BE49-F238E27FC236}">
                          <a16:creationId xmlns:a16="http://schemas.microsoft.com/office/drawing/2014/main" id="{315B4452-00B3-2ECB-9837-FCAB7BBF012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87" name="Rectangle: Rounded Corners 186">
                      <a:extLst>
                        <a:ext uri="{FF2B5EF4-FFF2-40B4-BE49-F238E27FC236}">
                          <a16:creationId xmlns:a16="http://schemas.microsoft.com/office/drawing/2014/main" id="{3EACCF0B-C532-2FEB-BD68-96C0C7B1162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88" name="Rectangle: Rounded Corners 187">
                      <a:extLst>
                        <a:ext uri="{FF2B5EF4-FFF2-40B4-BE49-F238E27FC236}">
                          <a16:creationId xmlns:a16="http://schemas.microsoft.com/office/drawing/2014/main" id="{DCEE50A9-466D-C5AB-AD6F-9C842E488F5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89" name="Rectangle: Rounded Corners 188">
                      <a:extLst>
                        <a:ext uri="{FF2B5EF4-FFF2-40B4-BE49-F238E27FC236}">
                          <a16:creationId xmlns:a16="http://schemas.microsoft.com/office/drawing/2014/main" id="{A407C4C5-500C-ACB6-2788-DBCDE45AABF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90" name="Rectangle: Rounded Corners 189">
                      <a:extLst>
                        <a:ext uri="{FF2B5EF4-FFF2-40B4-BE49-F238E27FC236}">
                          <a16:creationId xmlns:a16="http://schemas.microsoft.com/office/drawing/2014/main" id="{FC949222-F8BC-D152-89F6-5B90CDBDAA43}"/>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91" name="Rectangle: Rounded Corners 190">
                      <a:extLst>
                        <a:ext uri="{FF2B5EF4-FFF2-40B4-BE49-F238E27FC236}">
                          <a16:creationId xmlns:a16="http://schemas.microsoft.com/office/drawing/2014/main" id="{04A384F9-69EC-E4FE-B742-8FDE46E4732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92" name="Rectangle: Rounded Corners 191">
                      <a:extLst>
                        <a:ext uri="{FF2B5EF4-FFF2-40B4-BE49-F238E27FC236}">
                          <a16:creationId xmlns:a16="http://schemas.microsoft.com/office/drawing/2014/main" id="{63271699-3B45-D93E-81E9-3FDCE594F9EF}"/>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182" name="Rectangle: Rounded Corners 181">
                    <a:extLst>
                      <a:ext uri="{FF2B5EF4-FFF2-40B4-BE49-F238E27FC236}">
                        <a16:creationId xmlns:a16="http://schemas.microsoft.com/office/drawing/2014/main" id="{EBC4CBEB-45C9-0AAD-1E0B-77F8C5A9E93B}"/>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183" name="Rectangle: Rounded Corners 182">
                    <a:extLst>
                      <a:ext uri="{FF2B5EF4-FFF2-40B4-BE49-F238E27FC236}">
                        <a16:creationId xmlns:a16="http://schemas.microsoft.com/office/drawing/2014/main" id="{9F4D1DB3-061F-B4AE-7A17-242ED0FE9F8D}"/>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76" name="Partial Circle 175">
                <a:extLst>
                  <a:ext uri="{FF2B5EF4-FFF2-40B4-BE49-F238E27FC236}">
                    <a16:creationId xmlns:a16="http://schemas.microsoft.com/office/drawing/2014/main" id="{95D37B0C-2084-28BC-E3C1-7BBA67D32B06}"/>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70" name="Group 169">
              <a:extLst>
                <a:ext uri="{FF2B5EF4-FFF2-40B4-BE49-F238E27FC236}">
                  <a16:creationId xmlns:a16="http://schemas.microsoft.com/office/drawing/2014/main" id="{BFC6A48E-279D-DF81-5D4E-49EE1FC40E3E}"/>
                </a:ext>
              </a:extLst>
            </p:cNvPr>
            <p:cNvGrpSpPr/>
            <p:nvPr/>
          </p:nvGrpSpPr>
          <p:grpSpPr>
            <a:xfrm>
              <a:off x="10849062" y="328930"/>
              <a:ext cx="481510" cy="481508"/>
              <a:chOff x="2643786" y="4215754"/>
              <a:chExt cx="842422" cy="842418"/>
            </a:xfrm>
          </p:grpSpPr>
          <p:sp>
            <p:nvSpPr>
              <p:cNvPr id="171" name="Oval 170">
                <a:extLst>
                  <a:ext uri="{FF2B5EF4-FFF2-40B4-BE49-F238E27FC236}">
                    <a16:creationId xmlns:a16="http://schemas.microsoft.com/office/drawing/2014/main" id="{6D7ADD2E-980F-AA9D-C53C-09717BDD8E3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72" name="Group 171">
                <a:extLst>
                  <a:ext uri="{FF2B5EF4-FFF2-40B4-BE49-F238E27FC236}">
                    <a16:creationId xmlns:a16="http://schemas.microsoft.com/office/drawing/2014/main" id="{9061CBD2-13B3-F295-0B23-960B2511E0D8}"/>
                  </a:ext>
                </a:extLst>
              </p:cNvPr>
              <p:cNvGrpSpPr/>
              <p:nvPr/>
            </p:nvGrpSpPr>
            <p:grpSpPr>
              <a:xfrm>
                <a:off x="2725034" y="4518060"/>
                <a:ext cx="679926" cy="237806"/>
                <a:chOff x="2739549" y="4545762"/>
                <a:chExt cx="679926" cy="237806"/>
              </a:xfrm>
            </p:grpSpPr>
            <p:sp>
              <p:nvSpPr>
                <p:cNvPr id="173" name="Rectangle 5">
                  <a:extLst>
                    <a:ext uri="{FF2B5EF4-FFF2-40B4-BE49-F238E27FC236}">
                      <a16:creationId xmlns:a16="http://schemas.microsoft.com/office/drawing/2014/main" id="{C7D8F546-9F3D-AD80-D9A0-F7E358CF762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74" name="Oval 173">
                  <a:extLst>
                    <a:ext uri="{FF2B5EF4-FFF2-40B4-BE49-F238E27FC236}">
                      <a16:creationId xmlns:a16="http://schemas.microsoft.com/office/drawing/2014/main" id="{F927A0F6-BC37-DA12-4399-034113D04C5B}"/>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pic>
        <p:nvPicPr>
          <p:cNvPr id="3" name="Picture 2">
            <a:extLst>
              <a:ext uri="{FF2B5EF4-FFF2-40B4-BE49-F238E27FC236}">
                <a16:creationId xmlns:a16="http://schemas.microsoft.com/office/drawing/2014/main" id="{906AF5B2-B492-DB5A-D3A0-2568D0F35DB6}"/>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84200" y="1479477"/>
            <a:ext cx="3492948" cy="3217188"/>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5032431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66"/>
                                        </p:tgtEl>
                                        <p:attrNameLst>
                                          <p:attrName>style.visibility</p:attrName>
                                        </p:attrNameLst>
                                      </p:cBhvr>
                                      <p:to>
                                        <p:strVal val="visible"/>
                                      </p:to>
                                    </p:set>
                                    <p:animEffect transition="in" filter="wipe(left)">
                                      <p:cBhvr>
                                        <p:cTn id="7" dur="10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5" name="Rectangle 4">
            <a:extLst>
              <a:ext uri="{FF2B5EF4-FFF2-40B4-BE49-F238E27FC236}">
                <a16:creationId xmlns:a16="http://schemas.microsoft.com/office/drawing/2014/main" id="{8A6AD003-A6DA-444A-ACB1-454E5BCBDECA}"/>
              </a:ext>
              <a:ext uri="{C183D7F6-B498-43B3-948B-1728B52AA6E4}">
                <adec:decorative xmlns:adec="http://schemas.microsoft.com/office/drawing/2017/decorative" val="1"/>
              </a:ext>
            </a:extLst>
          </p:cNvPr>
          <p:cNvSpPr/>
          <p:nvPr/>
        </p:nvSpPr>
        <p:spPr bwMode="auto">
          <a:xfrm>
            <a:off x="2209800" y="1345287"/>
            <a:ext cx="7906896" cy="433923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Manually provisioning resource account </a:t>
            </a:r>
          </a:p>
        </p:txBody>
      </p:sp>
      <p:sp>
        <p:nvSpPr>
          <p:cNvPr id="3" name="Content Placeholder 2">
            <a:extLst>
              <a:ext uri="{FF2B5EF4-FFF2-40B4-BE49-F238E27FC236}">
                <a16:creationId xmlns:a16="http://schemas.microsoft.com/office/drawing/2014/main" id="{4085C78C-F1A9-4D58-A6CB-211EE6569A72}"/>
              </a:ext>
            </a:extLst>
          </p:cNvPr>
          <p:cNvSpPr>
            <a:spLocks noGrp="1"/>
          </p:cNvSpPr>
          <p:nvPr>
            <p:ph type="body" sz="quarter" idx="10"/>
          </p:nvPr>
        </p:nvSpPr>
        <p:spPr>
          <a:xfrm>
            <a:off x="2209800" y="1434370"/>
            <a:ext cx="7795354" cy="2308324"/>
          </a:xfrm>
        </p:spPr>
        <p:txBody>
          <a:bodyPr/>
          <a:lstStyle/>
          <a:p>
            <a:pPr>
              <a:spcAft>
                <a:spcPts val="600"/>
              </a:spcAft>
            </a:pPr>
            <a:r>
              <a:rPr lang="en-US" sz="2400" dirty="0">
                <a:solidFill>
                  <a:schemeClr val="bg2"/>
                </a:solidFill>
              </a:rPr>
              <a:t>PowerShell can expedite resource account provisioning as well as add users in bulk.</a:t>
            </a:r>
          </a:p>
        </p:txBody>
      </p:sp>
      <p:sp>
        <p:nvSpPr>
          <p:cNvPr id="4" name="TextBox 3">
            <a:extLst>
              <a:ext uri="{FF2B5EF4-FFF2-40B4-BE49-F238E27FC236}">
                <a16:creationId xmlns:a16="http://schemas.microsoft.com/office/drawing/2014/main" id="{B1E3A984-B666-4796-ABAA-03DD3EC28898}"/>
              </a:ext>
            </a:extLst>
          </p:cNvPr>
          <p:cNvSpPr txBox="1"/>
          <p:nvPr/>
        </p:nvSpPr>
        <p:spPr>
          <a:xfrm>
            <a:off x="2186846" y="2599000"/>
            <a:ext cx="7818308" cy="3062377"/>
          </a:xfrm>
          <a:prstGeom prst="rect">
            <a:avLst/>
          </a:prstGeom>
          <a:noFill/>
        </p:spPr>
        <p:txBody>
          <a:bodyPr wrap="square" lIns="0" tIns="0" rIns="0" bIns="0" rtlCol="0">
            <a:spAutoFit/>
          </a:bodyPr>
          <a:lstStyle/>
          <a:p>
            <a:pPr algn="l">
              <a:spcBef>
                <a:spcPts val="600"/>
              </a:spcBef>
              <a:spcAft>
                <a:spcPts val="600"/>
              </a:spcAft>
            </a:pPr>
            <a:r>
              <a:rPr lang="en-US" sz="2400" dirty="0">
                <a:solidFill>
                  <a:schemeClr val="bg2"/>
                </a:solidFill>
              </a:rPr>
              <a:t>Prerequisites</a:t>
            </a:r>
          </a:p>
          <a:p>
            <a:pPr marL="342900" indent="-342900" algn="l">
              <a:spcAft>
                <a:spcPts val="600"/>
              </a:spcAft>
              <a:buFont typeface="Arial" panose="020B0604020202020204" pitchFamily="34" charset="0"/>
              <a:buChar char="•"/>
            </a:pPr>
            <a:r>
              <a:rPr lang="en-US" sz="2000" dirty="0">
                <a:solidFill>
                  <a:schemeClr val="bg2"/>
                </a:solidFill>
              </a:rPr>
              <a:t>Azure Active Directory PowerShell for Graph module</a:t>
            </a:r>
          </a:p>
          <a:p>
            <a:pPr>
              <a:spcAft>
                <a:spcPts val="600"/>
              </a:spcAft>
            </a:pPr>
            <a:r>
              <a:rPr lang="en-US" sz="2000" dirty="0">
                <a:solidFill>
                  <a:schemeClr val="bg2"/>
                </a:solidFill>
              </a:rPr>
              <a:t>	</a:t>
            </a:r>
            <a:r>
              <a:rPr lang="en-US" sz="1800" dirty="0">
                <a:solidFill>
                  <a:srgbClr val="F9F1A5"/>
                </a:solidFill>
                <a:latin typeface="Consolas" panose="020B0609020204030204" pitchFamily="49" charset="0"/>
              </a:rPr>
              <a:t>Install-Module</a:t>
            </a:r>
            <a:r>
              <a:rPr lang="en-US" sz="1800" dirty="0">
                <a:solidFill>
                  <a:schemeClr val="bg2"/>
                </a:solidFill>
                <a:latin typeface="Consolas" panose="020B0609020204030204" pitchFamily="49" charset="0"/>
              </a:rPr>
              <a:t> </a:t>
            </a:r>
            <a:r>
              <a:rPr lang="en-US" sz="1800" dirty="0">
                <a:solidFill>
                  <a:srgbClr val="767676"/>
                </a:solidFill>
                <a:latin typeface="Consolas" panose="020B0609020204030204" pitchFamily="49" charset="0"/>
              </a:rPr>
              <a:t>-Name </a:t>
            </a:r>
            <a:r>
              <a:rPr lang="en-US" sz="1800" dirty="0" err="1">
                <a:solidFill>
                  <a:schemeClr val="bg2"/>
                </a:solidFill>
                <a:latin typeface="Consolas" panose="020B0609020204030204" pitchFamily="49" charset="0"/>
              </a:rPr>
              <a:t>AzureAD</a:t>
            </a:r>
            <a:endParaRPr lang="en-US" sz="1800" dirty="0">
              <a:solidFill>
                <a:schemeClr val="bg2"/>
              </a:solidFill>
              <a:latin typeface="Consolas" panose="020B0609020204030204" pitchFamily="49" charset="0"/>
            </a:endParaRPr>
          </a:p>
          <a:p>
            <a:pPr marL="342900" indent="-342900">
              <a:spcAft>
                <a:spcPts val="600"/>
              </a:spcAft>
              <a:buFont typeface="Arial" panose="020B0604020202020204" pitchFamily="34" charset="0"/>
              <a:buChar char="•"/>
            </a:pPr>
            <a:r>
              <a:rPr lang="en-US" sz="2000" dirty="0">
                <a:solidFill>
                  <a:schemeClr val="bg2"/>
                </a:solidFill>
              </a:rPr>
              <a:t>Exchange Online PowerShell Module</a:t>
            </a:r>
          </a:p>
          <a:p>
            <a:pPr>
              <a:spcAft>
                <a:spcPts val="600"/>
              </a:spcAft>
            </a:pPr>
            <a:r>
              <a:rPr lang="en-US" sz="2000" dirty="0">
                <a:solidFill>
                  <a:schemeClr val="bg2"/>
                </a:solidFill>
                <a:latin typeface="Consolas" panose="020B0609020204030204" pitchFamily="49" charset="0"/>
              </a:rPr>
              <a:t>	</a:t>
            </a:r>
            <a:r>
              <a:rPr lang="en-US" sz="1800" dirty="0">
                <a:solidFill>
                  <a:srgbClr val="F9F1A5"/>
                </a:solidFill>
                <a:latin typeface="Consolas" panose="020B0609020204030204" pitchFamily="49" charset="0"/>
              </a:rPr>
              <a:t>Install-Module</a:t>
            </a:r>
            <a:r>
              <a:rPr lang="en-US" sz="1800" dirty="0">
                <a:solidFill>
                  <a:schemeClr val="bg2"/>
                </a:solidFill>
                <a:latin typeface="Consolas" panose="020B0609020204030204" pitchFamily="49" charset="0"/>
              </a:rPr>
              <a:t> </a:t>
            </a:r>
            <a:r>
              <a:rPr lang="en-US" sz="1800" dirty="0">
                <a:solidFill>
                  <a:srgbClr val="767676"/>
                </a:solidFill>
                <a:latin typeface="Consolas" panose="020B0609020204030204" pitchFamily="49" charset="0"/>
              </a:rPr>
              <a:t>-Name </a:t>
            </a:r>
            <a:r>
              <a:rPr lang="en-US" sz="1800" dirty="0" err="1">
                <a:solidFill>
                  <a:schemeClr val="bg2"/>
                </a:solidFill>
                <a:latin typeface="Consolas" panose="020B0609020204030204" pitchFamily="49" charset="0"/>
              </a:rPr>
              <a:t>ExchangeOnlineManagement</a:t>
            </a:r>
            <a:endParaRPr lang="en-US" sz="2000" dirty="0">
              <a:solidFill>
                <a:schemeClr val="bg2"/>
              </a:solidFill>
              <a:latin typeface="Consolas" panose="020B0609020204030204" pitchFamily="49" charset="0"/>
            </a:endParaRPr>
          </a:p>
          <a:p>
            <a:pPr marL="342900" indent="-342900">
              <a:spcAft>
                <a:spcPts val="600"/>
              </a:spcAft>
              <a:buFont typeface="Arial" panose="020B0604020202020204" pitchFamily="34" charset="0"/>
              <a:buChar char="•"/>
            </a:pPr>
            <a:r>
              <a:rPr lang="en-US" sz="2000" dirty="0">
                <a:solidFill>
                  <a:schemeClr val="bg2"/>
                </a:solidFill>
              </a:rPr>
              <a:t>(Optional) Microsoft Teams PowerShell Module</a:t>
            </a:r>
          </a:p>
          <a:p>
            <a:pPr>
              <a:spcAft>
                <a:spcPts val="600"/>
              </a:spcAft>
            </a:pPr>
            <a:r>
              <a:rPr lang="en-US" sz="2000" dirty="0">
                <a:solidFill>
                  <a:schemeClr val="bg2"/>
                </a:solidFill>
              </a:rPr>
              <a:t>	</a:t>
            </a:r>
            <a:r>
              <a:rPr lang="en-US" sz="1800" dirty="0">
                <a:solidFill>
                  <a:srgbClr val="F9F1A5"/>
                </a:solidFill>
                <a:latin typeface="Consolas" panose="020B0609020204030204" pitchFamily="49" charset="0"/>
              </a:rPr>
              <a:t>Import-Module</a:t>
            </a:r>
            <a:r>
              <a:rPr lang="en-US" sz="1800" dirty="0">
                <a:solidFill>
                  <a:schemeClr val="bg2"/>
                </a:solidFill>
                <a:latin typeface="Consolas" panose="020B0609020204030204" pitchFamily="49" charset="0"/>
              </a:rPr>
              <a:t> </a:t>
            </a:r>
            <a:r>
              <a:rPr lang="en-US" sz="1800" dirty="0">
                <a:solidFill>
                  <a:srgbClr val="767676"/>
                </a:solidFill>
                <a:latin typeface="Consolas" panose="020B0609020204030204" pitchFamily="49" charset="0"/>
              </a:rPr>
              <a:t>–Name </a:t>
            </a:r>
            <a:r>
              <a:rPr lang="en-US" sz="1800" dirty="0" err="1">
                <a:solidFill>
                  <a:schemeClr val="bg2"/>
                </a:solidFill>
                <a:latin typeface="Consolas" panose="020B0609020204030204" pitchFamily="49" charset="0"/>
              </a:rPr>
              <a:t>MicrosoftTeams</a:t>
            </a:r>
            <a:endParaRPr lang="en-US" sz="1800" dirty="0">
              <a:solidFill>
                <a:schemeClr val="bg2"/>
              </a:solidFill>
              <a:latin typeface="Consolas" panose="020B0609020204030204" pitchFamily="49" charset="0"/>
            </a:endParaRPr>
          </a:p>
          <a:p>
            <a:pPr>
              <a:spcAft>
                <a:spcPts val="600"/>
              </a:spcAft>
            </a:pPr>
            <a:endParaRPr lang="en-US" sz="2000" dirty="0">
              <a:solidFill>
                <a:schemeClr val="bg2"/>
              </a:solidFill>
              <a:latin typeface="Consolas" panose="020B0609020204030204" pitchFamily="49" charset="0"/>
            </a:endParaRPr>
          </a:p>
        </p:txBody>
      </p:sp>
      <p:grpSp>
        <p:nvGrpSpPr>
          <p:cNvPr id="6" name="Group 5">
            <a:extLst>
              <a:ext uri="{FF2B5EF4-FFF2-40B4-BE49-F238E27FC236}">
                <a16:creationId xmlns:a16="http://schemas.microsoft.com/office/drawing/2014/main" id="{389FF64A-8292-86FC-C7C5-7EDF76AF61FB}"/>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8" name="Group 7">
              <a:extLst>
                <a:ext uri="{FF2B5EF4-FFF2-40B4-BE49-F238E27FC236}">
                  <a16:creationId xmlns:a16="http://schemas.microsoft.com/office/drawing/2014/main" id="{0D016446-BDD6-2741-9D82-BA2E8A5EDE6A}"/>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44" name="Oval 43">
                <a:extLst>
                  <a:ext uri="{FF2B5EF4-FFF2-40B4-BE49-F238E27FC236}">
                    <a16:creationId xmlns:a16="http://schemas.microsoft.com/office/drawing/2014/main" id="{85950AA4-F433-7221-2A40-4A6597094661}"/>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E41CEF92-140B-D64D-1F08-14194F08B0AE}"/>
                  </a:ext>
                </a:extLst>
              </p:cNvPr>
              <p:cNvGrpSpPr/>
              <p:nvPr/>
            </p:nvGrpSpPr>
            <p:grpSpPr>
              <a:xfrm>
                <a:off x="6837029" y="5667525"/>
                <a:ext cx="516256" cy="374663"/>
                <a:chOff x="9721214" y="3600212"/>
                <a:chExt cx="516256" cy="374663"/>
              </a:xfrm>
            </p:grpSpPr>
            <p:sp>
              <p:nvSpPr>
                <p:cNvPr id="46" name="Rectangle: Rounded Corners 45">
                  <a:extLst>
                    <a:ext uri="{FF2B5EF4-FFF2-40B4-BE49-F238E27FC236}">
                      <a16:creationId xmlns:a16="http://schemas.microsoft.com/office/drawing/2014/main" id="{32FD7600-3255-CF18-C1F6-CFE51EBCCB67}"/>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7" name="Rectangle 46">
                  <a:extLst>
                    <a:ext uri="{FF2B5EF4-FFF2-40B4-BE49-F238E27FC236}">
                      <a16:creationId xmlns:a16="http://schemas.microsoft.com/office/drawing/2014/main" id="{246BA943-363B-46E8-227D-F1F9938AF1CB}"/>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FD80ACD2-7F3F-D596-8421-F153198EB838}"/>
                </a:ext>
              </a:extLst>
            </p:cNvPr>
            <p:cNvGrpSpPr/>
            <p:nvPr/>
          </p:nvGrpSpPr>
          <p:grpSpPr>
            <a:xfrm>
              <a:off x="10241859" y="328666"/>
              <a:ext cx="482040" cy="482037"/>
              <a:chOff x="3956347" y="3028562"/>
              <a:chExt cx="842422" cy="842418"/>
            </a:xfrm>
          </p:grpSpPr>
          <p:grpSp>
            <p:nvGrpSpPr>
              <p:cNvPr id="34" name="Group 33">
                <a:extLst>
                  <a:ext uri="{FF2B5EF4-FFF2-40B4-BE49-F238E27FC236}">
                    <a16:creationId xmlns:a16="http://schemas.microsoft.com/office/drawing/2014/main" id="{98228FFD-B5F1-CCDE-26BA-451DB8955CDE}"/>
                  </a:ext>
                </a:extLst>
              </p:cNvPr>
              <p:cNvGrpSpPr/>
              <p:nvPr/>
            </p:nvGrpSpPr>
            <p:grpSpPr>
              <a:xfrm>
                <a:off x="4182032" y="3099502"/>
                <a:ext cx="391053" cy="700538"/>
                <a:chOff x="2905821" y="3132001"/>
                <a:chExt cx="339644" cy="655658"/>
              </a:xfrm>
            </p:grpSpPr>
            <p:pic>
              <p:nvPicPr>
                <p:cNvPr id="41" name="Picture 40">
                  <a:extLst>
                    <a:ext uri="{FF2B5EF4-FFF2-40B4-BE49-F238E27FC236}">
                      <a16:creationId xmlns:a16="http://schemas.microsoft.com/office/drawing/2014/main" id="{56FD76D3-EFB3-9AD8-5AFB-04156BE06CCE}"/>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2" name="Rectangle 41">
                  <a:extLst>
                    <a:ext uri="{FF2B5EF4-FFF2-40B4-BE49-F238E27FC236}">
                      <a16:creationId xmlns:a16="http://schemas.microsoft.com/office/drawing/2014/main" id="{3E285CFB-4532-B500-99FD-6F0BA48DF02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Oval 42">
                  <a:extLst>
                    <a:ext uri="{FF2B5EF4-FFF2-40B4-BE49-F238E27FC236}">
                      <a16:creationId xmlns:a16="http://schemas.microsoft.com/office/drawing/2014/main" id="{903B5E18-E06A-F3FE-BA2A-95BEFAD8E11E}"/>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5" name="Oval 34">
                <a:extLst>
                  <a:ext uri="{FF2B5EF4-FFF2-40B4-BE49-F238E27FC236}">
                    <a16:creationId xmlns:a16="http://schemas.microsoft.com/office/drawing/2014/main" id="{EF93ED69-6BC1-337F-4E16-0DF3CBF1709C}"/>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98718B3E-303F-6B8F-4F3E-273378D4CB60}"/>
                  </a:ext>
                </a:extLst>
              </p:cNvPr>
              <p:cNvGrpSpPr/>
              <p:nvPr/>
            </p:nvGrpSpPr>
            <p:grpSpPr>
              <a:xfrm>
                <a:off x="4176275" y="3137652"/>
                <a:ext cx="402567" cy="624238"/>
                <a:chOff x="2905821" y="3132001"/>
                <a:chExt cx="339644" cy="655658"/>
              </a:xfrm>
            </p:grpSpPr>
            <p:pic>
              <p:nvPicPr>
                <p:cNvPr id="38" name="Picture 37">
                  <a:extLst>
                    <a:ext uri="{FF2B5EF4-FFF2-40B4-BE49-F238E27FC236}">
                      <a16:creationId xmlns:a16="http://schemas.microsoft.com/office/drawing/2014/main" id="{1691830F-ABE6-97BB-222E-6B94D0B512D2}"/>
                    </a:ext>
                  </a:extLst>
                </p:cNvPr>
                <p:cNvPicPr>
                  <a:picLocks noChangeAspect="1"/>
                </p:cNvPicPr>
                <p:nvPr/>
              </p:nvPicPr>
              <p:blipFill>
                <a:blip r:embed="rId4"/>
                <a:stretch>
                  <a:fillRect/>
                </a:stretch>
              </p:blipFill>
              <p:spPr>
                <a:xfrm>
                  <a:off x="2905821" y="3132001"/>
                  <a:ext cx="339644" cy="655658"/>
                </a:xfrm>
                <a:prstGeom prst="rect">
                  <a:avLst/>
                </a:prstGeom>
              </p:spPr>
            </p:pic>
            <p:sp>
              <p:nvSpPr>
                <p:cNvPr id="39" name="Rectangle 38">
                  <a:extLst>
                    <a:ext uri="{FF2B5EF4-FFF2-40B4-BE49-F238E27FC236}">
                      <a16:creationId xmlns:a16="http://schemas.microsoft.com/office/drawing/2014/main" id="{7B5DADDA-D1A6-2BB2-1C75-EFD26907215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0" name="Oval 39">
                  <a:extLst>
                    <a:ext uri="{FF2B5EF4-FFF2-40B4-BE49-F238E27FC236}">
                      <a16:creationId xmlns:a16="http://schemas.microsoft.com/office/drawing/2014/main" id="{3860AE44-B501-28C3-01D4-8586F592B98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Partial Circle 36">
                <a:extLst>
                  <a:ext uri="{FF2B5EF4-FFF2-40B4-BE49-F238E27FC236}">
                    <a16:creationId xmlns:a16="http://schemas.microsoft.com/office/drawing/2014/main" id="{3698DC5F-7CDF-00F2-71EC-F852D5718781}"/>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7AC1A70A-4F00-F879-FD1A-62D8BDCC6918}"/>
                </a:ext>
              </a:extLst>
            </p:cNvPr>
            <p:cNvGrpSpPr/>
            <p:nvPr/>
          </p:nvGrpSpPr>
          <p:grpSpPr>
            <a:xfrm>
              <a:off x="9625320" y="323997"/>
              <a:ext cx="491376" cy="491374"/>
              <a:chOff x="3956347" y="1841370"/>
              <a:chExt cx="842422" cy="842418"/>
            </a:xfrm>
          </p:grpSpPr>
          <p:grpSp>
            <p:nvGrpSpPr>
              <p:cNvPr id="16" name="Group 15">
                <a:extLst>
                  <a:ext uri="{FF2B5EF4-FFF2-40B4-BE49-F238E27FC236}">
                    <a16:creationId xmlns:a16="http://schemas.microsoft.com/office/drawing/2014/main" id="{6D67B2F1-7107-3CBC-69AC-E0120B00C7CE}"/>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8" name="Oval 17">
                  <a:extLst>
                    <a:ext uri="{FF2B5EF4-FFF2-40B4-BE49-F238E27FC236}">
                      <a16:creationId xmlns:a16="http://schemas.microsoft.com/office/drawing/2014/main" id="{32AA2517-56E2-EB6B-EB50-884915BC0BF6}"/>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8F66EA54-0FDF-5E61-D89F-5CF7B202380E}"/>
                    </a:ext>
                  </a:extLst>
                </p:cNvPr>
                <p:cNvGrpSpPr/>
                <p:nvPr/>
              </p:nvGrpSpPr>
              <p:grpSpPr>
                <a:xfrm>
                  <a:off x="6865175" y="2277480"/>
                  <a:ext cx="459964" cy="483771"/>
                  <a:chOff x="9328524" y="2214820"/>
                  <a:chExt cx="459964" cy="483771"/>
                </a:xfrm>
              </p:grpSpPr>
              <p:sp>
                <p:nvSpPr>
                  <p:cNvPr id="20" name="Rectangle: Rounded Corners 19">
                    <a:extLst>
                      <a:ext uri="{FF2B5EF4-FFF2-40B4-BE49-F238E27FC236}">
                        <a16:creationId xmlns:a16="http://schemas.microsoft.com/office/drawing/2014/main" id="{E9259ED1-088F-AD98-AEE1-DA8020FC516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1" name="Rectangle: Rounded Corners 20">
                    <a:extLst>
                      <a:ext uri="{FF2B5EF4-FFF2-40B4-BE49-F238E27FC236}">
                        <a16:creationId xmlns:a16="http://schemas.microsoft.com/office/drawing/2014/main" id="{7B12B23E-6F51-4A2D-C3E8-FEFFE02B162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22" name="Group 21">
                    <a:extLst>
                      <a:ext uri="{FF2B5EF4-FFF2-40B4-BE49-F238E27FC236}">
                        <a16:creationId xmlns:a16="http://schemas.microsoft.com/office/drawing/2014/main" id="{CD0EF779-2E0D-F6A9-2DCF-52C8BBA87586}"/>
                      </a:ext>
                    </a:extLst>
                  </p:cNvPr>
                  <p:cNvGrpSpPr/>
                  <p:nvPr/>
                </p:nvGrpSpPr>
                <p:grpSpPr>
                  <a:xfrm>
                    <a:off x="9549692" y="2525789"/>
                    <a:ext cx="155052" cy="148677"/>
                    <a:chOff x="4039410" y="4948360"/>
                    <a:chExt cx="155073" cy="148698"/>
                  </a:xfrm>
                  <a:solidFill>
                    <a:schemeClr val="bg1"/>
                  </a:solidFill>
                </p:grpSpPr>
                <p:sp>
                  <p:nvSpPr>
                    <p:cNvPr id="25" name="Rectangle: Rounded Corners 24">
                      <a:extLst>
                        <a:ext uri="{FF2B5EF4-FFF2-40B4-BE49-F238E27FC236}">
                          <a16:creationId xmlns:a16="http://schemas.microsoft.com/office/drawing/2014/main" id="{4BE3673E-878D-2B2C-39FA-1773AA194E19}"/>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6" name="Rectangle: Rounded Corners 25">
                      <a:extLst>
                        <a:ext uri="{FF2B5EF4-FFF2-40B4-BE49-F238E27FC236}">
                          <a16:creationId xmlns:a16="http://schemas.microsoft.com/office/drawing/2014/main" id="{035B5FDE-9411-C322-3318-7773FE60ABD7}"/>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7" name="Rectangle: Rounded Corners 26">
                      <a:extLst>
                        <a:ext uri="{FF2B5EF4-FFF2-40B4-BE49-F238E27FC236}">
                          <a16:creationId xmlns:a16="http://schemas.microsoft.com/office/drawing/2014/main" id="{D7CB7C6A-6F0E-7EC3-32C7-031AA2346429}"/>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8" name="Rectangle: Rounded Corners 27">
                      <a:extLst>
                        <a:ext uri="{FF2B5EF4-FFF2-40B4-BE49-F238E27FC236}">
                          <a16:creationId xmlns:a16="http://schemas.microsoft.com/office/drawing/2014/main" id="{ABDEE2BA-BBAA-3470-C8DB-37954F13D696}"/>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9" name="Rectangle: Rounded Corners 28">
                      <a:extLst>
                        <a:ext uri="{FF2B5EF4-FFF2-40B4-BE49-F238E27FC236}">
                          <a16:creationId xmlns:a16="http://schemas.microsoft.com/office/drawing/2014/main" id="{D9F33EF6-22D8-AC50-1A81-88D338678E14}"/>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0" name="Rectangle: Rounded Corners 29">
                      <a:extLst>
                        <a:ext uri="{FF2B5EF4-FFF2-40B4-BE49-F238E27FC236}">
                          <a16:creationId xmlns:a16="http://schemas.microsoft.com/office/drawing/2014/main" id="{30C2845D-D445-A9A8-36DE-922CD757666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9FC901B4-8453-D2D5-2EF0-7123CBDB660F}"/>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C2707622-C7D3-FBC7-66A1-B32B91763222}"/>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3" name="Rectangle: Rounded Corners 32">
                      <a:extLst>
                        <a:ext uri="{FF2B5EF4-FFF2-40B4-BE49-F238E27FC236}">
                          <a16:creationId xmlns:a16="http://schemas.microsoft.com/office/drawing/2014/main" id="{F43F81E7-5448-7BB1-7C8F-F19C6F89AE22}"/>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23" name="Rectangle: Rounded Corners 22">
                    <a:extLst>
                      <a:ext uri="{FF2B5EF4-FFF2-40B4-BE49-F238E27FC236}">
                        <a16:creationId xmlns:a16="http://schemas.microsoft.com/office/drawing/2014/main" id="{00686258-3BBB-88F1-D32A-2C280528C6C1}"/>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4" name="Rectangle: Rounded Corners 23">
                    <a:extLst>
                      <a:ext uri="{FF2B5EF4-FFF2-40B4-BE49-F238E27FC236}">
                        <a16:creationId xmlns:a16="http://schemas.microsoft.com/office/drawing/2014/main" id="{A5EE4F75-5986-318F-36D5-AD032C207A14}"/>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7" name="Partial Circle 16">
                <a:extLst>
                  <a:ext uri="{FF2B5EF4-FFF2-40B4-BE49-F238E27FC236}">
                    <a16:creationId xmlns:a16="http://schemas.microsoft.com/office/drawing/2014/main" id="{6ACC5351-75E0-8864-51B5-227CDA3A4E82}"/>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E088DE28-2D95-9D3C-0F29-890A1B621818}"/>
                </a:ext>
              </a:extLst>
            </p:cNvPr>
            <p:cNvGrpSpPr/>
            <p:nvPr/>
          </p:nvGrpSpPr>
          <p:grpSpPr>
            <a:xfrm>
              <a:off x="10849062" y="328930"/>
              <a:ext cx="481510" cy="481508"/>
              <a:chOff x="2643786" y="4215754"/>
              <a:chExt cx="842422" cy="842418"/>
            </a:xfrm>
          </p:grpSpPr>
          <p:sp>
            <p:nvSpPr>
              <p:cNvPr id="12" name="Oval 11">
                <a:extLst>
                  <a:ext uri="{FF2B5EF4-FFF2-40B4-BE49-F238E27FC236}">
                    <a16:creationId xmlns:a16="http://schemas.microsoft.com/office/drawing/2014/main" id="{3F30B8EB-0DEE-2FC6-7B43-4B1E9918AA61}"/>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AB9BFD49-CF5A-55EE-0279-D4C0A2F7CDF0}"/>
                  </a:ext>
                </a:extLst>
              </p:cNvPr>
              <p:cNvGrpSpPr/>
              <p:nvPr/>
            </p:nvGrpSpPr>
            <p:grpSpPr>
              <a:xfrm>
                <a:off x="2725034" y="4518060"/>
                <a:ext cx="679926" cy="237806"/>
                <a:chOff x="2739549" y="4545762"/>
                <a:chExt cx="679926" cy="237806"/>
              </a:xfrm>
            </p:grpSpPr>
            <p:sp>
              <p:nvSpPr>
                <p:cNvPr id="14" name="Rectangle 5">
                  <a:extLst>
                    <a:ext uri="{FF2B5EF4-FFF2-40B4-BE49-F238E27FC236}">
                      <a16:creationId xmlns:a16="http://schemas.microsoft.com/office/drawing/2014/main" id="{6391F2B3-86F5-E1ED-6CB8-DA6EFDA951EE}"/>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F278B1A4-AA8D-7A02-2DBE-C42371535F01}"/>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6076637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5" name="Rectangle 4">
            <a:extLst>
              <a:ext uri="{FF2B5EF4-FFF2-40B4-BE49-F238E27FC236}">
                <a16:creationId xmlns:a16="http://schemas.microsoft.com/office/drawing/2014/main" id="{8A6AD003-A6DA-444A-ACB1-454E5BCBDECA}"/>
              </a:ext>
              <a:ext uri="{C183D7F6-B498-43B3-948B-1728B52AA6E4}">
                <adec:decorative xmlns:adec="http://schemas.microsoft.com/office/drawing/2017/decorative" val="1"/>
              </a:ext>
            </a:extLst>
          </p:cNvPr>
          <p:cNvSpPr/>
          <p:nvPr/>
        </p:nvSpPr>
        <p:spPr bwMode="auto">
          <a:xfrm>
            <a:off x="2209800" y="1345287"/>
            <a:ext cx="7906896" cy="433923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Manually provisioning resource account  </a:t>
            </a:r>
          </a:p>
        </p:txBody>
      </p:sp>
      <p:sp>
        <p:nvSpPr>
          <p:cNvPr id="4" name="TextBox 3">
            <a:extLst>
              <a:ext uri="{FF2B5EF4-FFF2-40B4-BE49-F238E27FC236}">
                <a16:creationId xmlns:a16="http://schemas.microsoft.com/office/drawing/2014/main" id="{B1E3A984-B666-4796-ABAA-03DD3EC28898}"/>
              </a:ext>
            </a:extLst>
          </p:cNvPr>
          <p:cNvSpPr txBox="1"/>
          <p:nvPr/>
        </p:nvSpPr>
        <p:spPr>
          <a:xfrm>
            <a:off x="2186845" y="1345287"/>
            <a:ext cx="7902993" cy="4154984"/>
          </a:xfrm>
          <a:prstGeom prst="rect">
            <a:avLst/>
          </a:prstGeom>
          <a:noFill/>
        </p:spPr>
        <p:txBody>
          <a:bodyPr wrap="square" lIns="0" tIns="0" rIns="0" bIns="0" rtlCol="0">
            <a:spAutoFit/>
          </a:bodyPr>
          <a:lstStyle/>
          <a:p>
            <a:r>
              <a:rPr lang="en-US" dirty="0">
                <a:solidFill>
                  <a:schemeClr val="bg2"/>
                </a:solidFill>
              </a:rPr>
              <a:t>Account name</a:t>
            </a:r>
          </a:p>
          <a:p>
            <a:r>
              <a:rPr lang="en-US" dirty="0">
                <a:solidFill>
                  <a:schemeClr val="bg2"/>
                </a:solidFill>
                <a:latin typeface="Consolas" panose="020B0609020204030204" pitchFamily="49" charset="0"/>
              </a:rPr>
              <a:t>	</a:t>
            </a:r>
            <a:r>
              <a:rPr lang="en-US" dirty="0">
                <a:solidFill>
                  <a:srgbClr val="16C06C"/>
                </a:solidFill>
                <a:latin typeface="Consolas" panose="020B0609020204030204" pitchFamily="49" charset="0"/>
              </a:rPr>
              <a:t>$</a:t>
            </a:r>
            <a:r>
              <a:rPr lang="en-US" dirty="0" err="1">
                <a:solidFill>
                  <a:srgbClr val="16C06C"/>
                </a:solidFill>
                <a:latin typeface="Consolas" panose="020B0609020204030204" pitchFamily="49" charset="0"/>
              </a:rPr>
              <a:t>acctUpn</a:t>
            </a:r>
            <a:r>
              <a:rPr lang="en-US" dirty="0">
                <a:solidFill>
                  <a:schemeClr val="bg2"/>
                </a:solidFill>
                <a:latin typeface="Consolas" panose="020B0609020204030204" pitchFamily="49" charset="0"/>
              </a:rPr>
              <a:t>=</a:t>
            </a:r>
            <a:r>
              <a:rPr lang="en-US" dirty="0">
                <a:solidFill>
                  <a:srgbClr val="3A96DD"/>
                </a:solidFill>
                <a:latin typeface="Consolas" panose="020B0609020204030204" pitchFamily="49" charset="0"/>
              </a:rPr>
              <a:t>'mtr-focusroom1@contoso.com'</a:t>
            </a:r>
          </a:p>
          <a:p>
            <a:r>
              <a:rPr lang="en-US" dirty="0">
                <a:solidFill>
                  <a:schemeClr val="bg2"/>
                </a:solidFill>
              </a:rPr>
              <a:t>The unique name of the mailbox</a:t>
            </a:r>
          </a:p>
          <a:p>
            <a:r>
              <a:rPr lang="en-US" dirty="0">
                <a:solidFill>
                  <a:schemeClr val="bg2"/>
                </a:solidFill>
                <a:latin typeface="Consolas" panose="020B0609020204030204" pitchFamily="49" charset="0"/>
              </a:rPr>
              <a:t>	</a:t>
            </a:r>
            <a:r>
              <a:rPr lang="en-US" dirty="0">
                <a:solidFill>
                  <a:srgbClr val="16C06C"/>
                </a:solidFill>
                <a:latin typeface="Consolas" panose="020B0609020204030204" pitchFamily="49" charset="0"/>
              </a:rPr>
              <a:t>$</a:t>
            </a:r>
            <a:r>
              <a:rPr lang="en-US" dirty="0" err="1">
                <a:solidFill>
                  <a:srgbClr val="16C06C"/>
                </a:solidFill>
                <a:latin typeface="Consolas" panose="020B0609020204030204" pitchFamily="49" charset="0"/>
              </a:rPr>
              <a:t>MailBoxName</a:t>
            </a:r>
            <a:r>
              <a:rPr lang="en-US" dirty="0">
                <a:solidFill>
                  <a:schemeClr val="bg2"/>
                </a:solidFill>
                <a:latin typeface="Consolas" panose="020B0609020204030204" pitchFamily="49" charset="0"/>
              </a:rPr>
              <a:t>=</a:t>
            </a:r>
            <a:r>
              <a:rPr lang="en-US" dirty="0">
                <a:solidFill>
                  <a:srgbClr val="3A96DD"/>
                </a:solidFill>
                <a:latin typeface="Consolas" panose="020B0609020204030204" pitchFamily="49" charset="0"/>
              </a:rPr>
              <a:t>'</a:t>
            </a:r>
            <a:r>
              <a:rPr lang="en-US" dirty="0" err="1">
                <a:solidFill>
                  <a:srgbClr val="3A96DD"/>
                </a:solidFill>
                <a:latin typeface="Consolas" panose="020B0609020204030204" pitchFamily="49" charset="0"/>
              </a:rPr>
              <a:t>focusroom</a:t>
            </a:r>
            <a:r>
              <a:rPr lang="en-US" dirty="0">
                <a:solidFill>
                  <a:srgbClr val="3A96DD"/>
                </a:solidFill>
                <a:latin typeface="Consolas" panose="020B0609020204030204" pitchFamily="49" charset="0"/>
              </a:rPr>
              <a:t>'</a:t>
            </a:r>
          </a:p>
          <a:p>
            <a:r>
              <a:rPr lang="en-US" dirty="0">
                <a:solidFill>
                  <a:schemeClr val="bg2"/>
                </a:solidFill>
              </a:rPr>
              <a:t>Specify the Exchange alias (also known as the mail nickname) for the recipient</a:t>
            </a:r>
          </a:p>
          <a:p>
            <a:r>
              <a:rPr lang="en-US" dirty="0">
                <a:solidFill>
                  <a:schemeClr val="bg2"/>
                </a:solidFill>
                <a:latin typeface="Consolas" panose="020B0609020204030204" pitchFamily="49" charset="0"/>
              </a:rPr>
              <a:t>	</a:t>
            </a:r>
            <a:r>
              <a:rPr lang="en-US" dirty="0">
                <a:solidFill>
                  <a:srgbClr val="16C06C"/>
                </a:solidFill>
                <a:latin typeface="Consolas" panose="020B0609020204030204" pitchFamily="49" charset="0"/>
              </a:rPr>
              <a:t>$</a:t>
            </a:r>
            <a:r>
              <a:rPr lang="en-US" dirty="0" err="1">
                <a:solidFill>
                  <a:srgbClr val="16C06C"/>
                </a:solidFill>
                <a:latin typeface="Consolas" panose="020B0609020204030204" pitchFamily="49" charset="0"/>
              </a:rPr>
              <a:t>MailBoxAlias</a:t>
            </a:r>
            <a:r>
              <a:rPr lang="en-US" dirty="0">
                <a:solidFill>
                  <a:schemeClr val="bg2"/>
                </a:solidFill>
                <a:latin typeface="Consolas" panose="020B0609020204030204" pitchFamily="49" charset="0"/>
              </a:rPr>
              <a:t>=</a:t>
            </a:r>
            <a:r>
              <a:rPr lang="en-US" dirty="0">
                <a:solidFill>
                  <a:srgbClr val="3A96DD"/>
                </a:solidFill>
                <a:latin typeface="Consolas" panose="020B0609020204030204" pitchFamily="49" charset="0"/>
              </a:rPr>
              <a:t>'</a:t>
            </a:r>
            <a:r>
              <a:rPr lang="en-US" dirty="0" err="1">
                <a:solidFill>
                  <a:srgbClr val="3A96DD"/>
                </a:solidFill>
                <a:latin typeface="Consolas" panose="020B0609020204030204" pitchFamily="49" charset="0"/>
              </a:rPr>
              <a:t>focusroom</a:t>
            </a:r>
            <a:r>
              <a:rPr lang="en-US" dirty="0">
                <a:solidFill>
                  <a:srgbClr val="3A96DD"/>
                </a:solidFill>
                <a:latin typeface="Consolas" panose="020B0609020204030204" pitchFamily="49" charset="0"/>
              </a:rPr>
              <a:t>'</a:t>
            </a:r>
          </a:p>
          <a:p>
            <a:r>
              <a:rPr lang="en-US" dirty="0">
                <a:solidFill>
                  <a:schemeClr val="bg2"/>
                </a:solidFill>
              </a:rPr>
              <a:t>Password for the account</a:t>
            </a:r>
          </a:p>
          <a:p>
            <a:r>
              <a:rPr lang="en-US" dirty="0">
                <a:solidFill>
                  <a:schemeClr val="bg2"/>
                </a:solidFill>
                <a:latin typeface="Consolas" panose="020B0609020204030204" pitchFamily="49" charset="0"/>
              </a:rPr>
              <a:t>	</a:t>
            </a:r>
            <a:r>
              <a:rPr lang="en-US" dirty="0">
                <a:solidFill>
                  <a:srgbClr val="16C06C"/>
                </a:solidFill>
                <a:latin typeface="Consolas" panose="020B0609020204030204" pitchFamily="49" charset="0"/>
              </a:rPr>
              <a:t>$Password</a:t>
            </a:r>
            <a:r>
              <a:rPr lang="en-US" dirty="0">
                <a:solidFill>
                  <a:schemeClr val="bg2"/>
                </a:solidFill>
                <a:latin typeface="Consolas" panose="020B0609020204030204" pitchFamily="49" charset="0"/>
              </a:rPr>
              <a:t>=</a:t>
            </a:r>
            <a:r>
              <a:rPr lang="en-US" dirty="0">
                <a:solidFill>
                  <a:srgbClr val="3A96DD"/>
                </a:solidFill>
                <a:latin typeface="Consolas" panose="020B0609020204030204" pitchFamily="49" charset="0"/>
              </a:rPr>
              <a:t>'ThisIs1ReallyLongPassword!'</a:t>
            </a:r>
          </a:p>
          <a:p>
            <a:r>
              <a:rPr lang="en-US" dirty="0">
                <a:solidFill>
                  <a:schemeClr val="bg2"/>
                </a:solidFill>
              </a:rPr>
              <a:t>License to assign</a:t>
            </a:r>
          </a:p>
          <a:p>
            <a:r>
              <a:rPr lang="en-US" dirty="0">
                <a:solidFill>
                  <a:schemeClr val="bg2"/>
                </a:solidFill>
                <a:latin typeface="Consolas" panose="020B0609020204030204" pitchFamily="49" charset="0"/>
              </a:rPr>
              <a:t>	</a:t>
            </a:r>
            <a:r>
              <a:rPr lang="en-US" dirty="0">
                <a:solidFill>
                  <a:srgbClr val="16C06C"/>
                </a:solidFill>
                <a:latin typeface="Consolas" panose="020B0609020204030204" pitchFamily="49" charset="0"/>
              </a:rPr>
              <a:t>$</a:t>
            </a:r>
            <a:r>
              <a:rPr lang="en-US" dirty="0" err="1">
                <a:solidFill>
                  <a:srgbClr val="16C06C"/>
                </a:solidFill>
                <a:latin typeface="Consolas" panose="020B0609020204030204" pitchFamily="49" charset="0"/>
              </a:rPr>
              <a:t>ADLicense</a:t>
            </a:r>
            <a:r>
              <a:rPr lang="en-US" dirty="0">
                <a:solidFill>
                  <a:schemeClr val="bg2"/>
                </a:solidFill>
                <a:latin typeface="Consolas" panose="020B0609020204030204" pitchFamily="49" charset="0"/>
              </a:rPr>
              <a:t>=</a:t>
            </a:r>
            <a:r>
              <a:rPr lang="en-US" dirty="0">
                <a:solidFill>
                  <a:srgbClr val="3A96DD"/>
                </a:solidFill>
                <a:latin typeface="Consolas" panose="020B0609020204030204" pitchFamily="49" charset="0"/>
              </a:rPr>
              <a:t>'03070f91-cc77-4c2e-b269-4a214b3698ab'</a:t>
            </a:r>
          </a:p>
          <a:p>
            <a:r>
              <a:rPr lang="en-US" dirty="0">
                <a:solidFill>
                  <a:schemeClr val="bg2"/>
                </a:solidFill>
                <a:latin typeface="Consolas" panose="020B0609020204030204" pitchFamily="49" charset="0"/>
              </a:rPr>
              <a:t>Two letter ISO code for the country where the tenant is registered</a:t>
            </a:r>
          </a:p>
          <a:p>
            <a:r>
              <a:rPr lang="en-US" dirty="0">
                <a:solidFill>
                  <a:schemeClr val="bg2"/>
                </a:solidFill>
                <a:latin typeface="Consolas" panose="020B0609020204030204" pitchFamily="49" charset="0"/>
              </a:rPr>
              <a:t>	</a:t>
            </a:r>
            <a:r>
              <a:rPr lang="en-US" dirty="0">
                <a:solidFill>
                  <a:srgbClr val="16C06C"/>
                </a:solidFill>
                <a:latin typeface="Consolas" panose="020B0609020204030204" pitchFamily="49" charset="0"/>
              </a:rPr>
              <a:t>$</a:t>
            </a:r>
            <a:r>
              <a:rPr lang="en-US" dirty="0" err="1">
                <a:solidFill>
                  <a:srgbClr val="16C06C"/>
                </a:solidFill>
                <a:latin typeface="Consolas" panose="020B0609020204030204" pitchFamily="49" charset="0"/>
              </a:rPr>
              <a:t>UsageLocation</a:t>
            </a:r>
            <a:r>
              <a:rPr lang="en-US" dirty="0">
                <a:solidFill>
                  <a:schemeClr val="bg2"/>
                </a:solidFill>
                <a:latin typeface="Consolas" panose="020B0609020204030204" pitchFamily="49" charset="0"/>
              </a:rPr>
              <a:t>=</a:t>
            </a:r>
            <a:r>
              <a:rPr lang="en-US" dirty="0">
                <a:solidFill>
                  <a:srgbClr val="3A96DD"/>
                </a:solidFill>
                <a:latin typeface="Consolas" panose="020B0609020204030204" pitchFamily="49" charset="0"/>
              </a:rPr>
              <a:t>'US'</a:t>
            </a:r>
          </a:p>
          <a:p>
            <a:r>
              <a:rPr lang="en-US" dirty="0">
                <a:solidFill>
                  <a:schemeClr val="bg2"/>
                </a:solidFill>
                <a:latin typeface="Consolas" panose="020B0609020204030204" pitchFamily="49" charset="0"/>
              </a:rPr>
              <a:t>Friendly name for the room</a:t>
            </a:r>
          </a:p>
          <a:p>
            <a:r>
              <a:rPr lang="en-US" dirty="0">
                <a:solidFill>
                  <a:schemeClr val="bg2"/>
                </a:solidFill>
                <a:latin typeface="Consolas" panose="020B0609020204030204" pitchFamily="49" charset="0"/>
              </a:rPr>
              <a:t>	</a:t>
            </a:r>
            <a:r>
              <a:rPr lang="en-US" dirty="0">
                <a:solidFill>
                  <a:srgbClr val="16C06C"/>
                </a:solidFill>
                <a:latin typeface="Consolas" panose="020B0609020204030204" pitchFamily="49" charset="0"/>
              </a:rPr>
              <a:t>$DisplayName</a:t>
            </a:r>
            <a:r>
              <a:rPr lang="en-US" dirty="0">
                <a:solidFill>
                  <a:schemeClr val="bg2"/>
                </a:solidFill>
                <a:latin typeface="Consolas" panose="020B0609020204030204" pitchFamily="49" charset="0"/>
              </a:rPr>
              <a:t>=</a:t>
            </a:r>
            <a:r>
              <a:rPr lang="en-US" dirty="0">
                <a:solidFill>
                  <a:srgbClr val="3A96DD"/>
                </a:solidFill>
                <a:latin typeface="Consolas" panose="020B0609020204030204" pitchFamily="49" charset="0"/>
              </a:rPr>
              <a:t>'Focus Room 1'</a:t>
            </a:r>
          </a:p>
        </p:txBody>
      </p:sp>
      <p:grpSp>
        <p:nvGrpSpPr>
          <p:cNvPr id="9" name="Group 8">
            <a:extLst>
              <a:ext uri="{FF2B5EF4-FFF2-40B4-BE49-F238E27FC236}">
                <a16:creationId xmlns:a16="http://schemas.microsoft.com/office/drawing/2014/main" id="{51A9C6C2-8A13-59CE-C729-16A35CA0B5F9}"/>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10" name="Group 9">
              <a:extLst>
                <a:ext uri="{FF2B5EF4-FFF2-40B4-BE49-F238E27FC236}">
                  <a16:creationId xmlns:a16="http://schemas.microsoft.com/office/drawing/2014/main" id="{D1BCFC34-DA64-2DDD-B1C9-13FAF392E1A6}"/>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46" name="Oval 45">
                <a:extLst>
                  <a:ext uri="{FF2B5EF4-FFF2-40B4-BE49-F238E27FC236}">
                    <a16:creationId xmlns:a16="http://schemas.microsoft.com/office/drawing/2014/main" id="{6DCE792C-1B2B-2876-9891-94C9CF701A2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7" name="Group 46">
                <a:extLst>
                  <a:ext uri="{FF2B5EF4-FFF2-40B4-BE49-F238E27FC236}">
                    <a16:creationId xmlns:a16="http://schemas.microsoft.com/office/drawing/2014/main" id="{BE2BE1E9-0A4C-CB70-E435-16A478D98FED}"/>
                  </a:ext>
                </a:extLst>
              </p:cNvPr>
              <p:cNvGrpSpPr/>
              <p:nvPr/>
            </p:nvGrpSpPr>
            <p:grpSpPr>
              <a:xfrm>
                <a:off x="6837029" y="5667525"/>
                <a:ext cx="516256" cy="374663"/>
                <a:chOff x="9721214" y="3600212"/>
                <a:chExt cx="516256" cy="374663"/>
              </a:xfrm>
            </p:grpSpPr>
            <p:sp>
              <p:nvSpPr>
                <p:cNvPr id="48" name="Rectangle: Rounded Corners 47">
                  <a:extLst>
                    <a:ext uri="{FF2B5EF4-FFF2-40B4-BE49-F238E27FC236}">
                      <a16:creationId xmlns:a16="http://schemas.microsoft.com/office/drawing/2014/main" id="{370F362A-0B1D-3E00-3CEC-A253E089E41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9" name="Rectangle 48">
                  <a:extLst>
                    <a:ext uri="{FF2B5EF4-FFF2-40B4-BE49-F238E27FC236}">
                      <a16:creationId xmlns:a16="http://schemas.microsoft.com/office/drawing/2014/main" id="{CDAF26B9-D124-9EE7-FC45-2844D912451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1" name="Group 10">
              <a:extLst>
                <a:ext uri="{FF2B5EF4-FFF2-40B4-BE49-F238E27FC236}">
                  <a16:creationId xmlns:a16="http://schemas.microsoft.com/office/drawing/2014/main" id="{81E41464-9A64-9C52-0970-5D0BB535913D}"/>
                </a:ext>
              </a:extLst>
            </p:cNvPr>
            <p:cNvGrpSpPr/>
            <p:nvPr/>
          </p:nvGrpSpPr>
          <p:grpSpPr>
            <a:xfrm>
              <a:off x="10241859" y="328666"/>
              <a:ext cx="482040" cy="482037"/>
              <a:chOff x="3956347" y="3028562"/>
              <a:chExt cx="842422" cy="842418"/>
            </a:xfrm>
          </p:grpSpPr>
          <p:grpSp>
            <p:nvGrpSpPr>
              <p:cNvPr id="36" name="Group 35">
                <a:extLst>
                  <a:ext uri="{FF2B5EF4-FFF2-40B4-BE49-F238E27FC236}">
                    <a16:creationId xmlns:a16="http://schemas.microsoft.com/office/drawing/2014/main" id="{D6333872-D9AB-E414-60B1-617B0298DB6E}"/>
                  </a:ext>
                </a:extLst>
              </p:cNvPr>
              <p:cNvGrpSpPr/>
              <p:nvPr/>
            </p:nvGrpSpPr>
            <p:grpSpPr>
              <a:xfrm>
                <a:off x="4182032" y="3099502"/>
                <a:ext cx="391053" cy="700538"/>
                <a:chOff x="2905821" y="3132001"/>
                <a:chExt cx="339644" cy="655658"/>
              </a:xfrm>
            </p:grpSpPr>
            <p:pic>
              <p:nvPicPr>
                <p:cNvPr id="43" name="Picture 42">
                  <a:extLst>
                    <a:ext uri="{FF2B5EF4-FFF2-40B4-BE49-F238E27FC236}">
                      <a16:creationId xmlns:a16="http://schemas.microsoft.com/office/drawing/2014/main" id="{55343AA8-86BE-910F-7BEA-B692764BB5E9}"/>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4" name="Rectangle 43">
                  <a:extLst>
                    <a:ext uri="{FF2B5EF4-FFF2-40B4-BE49-F238E27FC236}">
                      <a16:creationId xmlns:a16="http://schemas.microsoft.com/office/drawing/2014/main" id="{562A9EC2-D362-F11F-B11A-0B908963FD9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 name="Oval 44">
                  <a:extLst>
                    <a:ext uri="{FF2B5EF4-FFF2-40B4-BE49-F238E27FC236}">
                      <a16:creationId xmlns:a16="http://schemas.microsoft.com/office/drawing/2014/main" id="{D62239A7-C5E2-8283-952A-49A4A23826B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Oval 36">
                <a:extLst>
                  <a:ext uri="{FF2B5EF4-FFF2-40B4-BE49-F238E27FC236}">
                    <a16:creationId xmlns:a16="http://schemas.microsoft.com/office/drawing/2014/main" id="{5A5CE03A-9622-FB2D-52F5-6E36ABA1E6E7}"/>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8" name="Group 37">
                <a:extLst>
                  <a:ext uri="{FF2B5EF4-FFF2-40B4-BE49-F238E27FC236}">
                    <a16:creationId xmlns:a16="http://schemas.microsoft.com/office/drawing/2014/main" id="{0BEA10DF-401D-9B54-B956-AC98FA1E68C4}"/>
                  </a:ext>
                </a:extLst>
              </p:cNvPr>
              <p:cNvGrpSpPr/>
              <p:nvPr/>
            </p:nvGrpSpPr>
            <p:grpSpPr>
              <a:xfrm>
                <a:off x="4176275" y="3137652"/>
                <a:ext cx="402567" cy="624238"/>
                <a:chOff x="2905821" y="3132001"/>
                <a:chExt cx="339644" cy="655658"/>
              </a:xfrm>
            </p:grpSpPr>
            <p:pic>
              <p:nvPicPr>
                <p:cNvPr id="40" name="Picture 39">
                  <a:extLst>
                    <a:ext uri="{FF2B5EF4-FFF2-40B4-BE49-F238E27FC236}">
                      <a16:creationId xmlns:a16="http://schemas.microsoft.com/office/drawing/2014/main" id="{A4A1AE3E-A5BA-760C-5158-3CEFD3E94665}"/>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1" name="Rectangle 40">
                  <a:extLst>
                    <a:ext uri="{FF2B5EF4-FFF2-40B4-BE49-F238E27FC236}">
                      <a16:creationId xmlns:a16="http://schemas.microsoft.com/office/drawing/2014/main" id="{8004736D-63F4-3637-1344-2E647763D94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2" name="Oval 41">
                  <a:extLst>
                    <a:ext uri="{FF2B5EF4-FFF2-40B4-BE49-F238E27FC236}">
                      <a16:creationId xmlns:a16="http://schemas.microsoft.com/office/drawing/2014/main" id="{2907F4E1-D998-5433-2500-6F1249F89CF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9" name="Partial Circle 38">
                <a:extLst>
                  <a:ext uri="{FF2B5EF4-FFF2-40B4-BE49-F238E27FC236}">
                    <a16:creationId xmlns:a16="http://schemas.microsoft.com/office/drawing/2014/main" id="{11ECEE8D-3D6D-1E84-64DF-2850919B7A2C}"/>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2" name="Group 11">
              <a:extLst>
                <a:ext uri="{FF2B5EF4-FFF2-40B4-BE49-F238E27FC236}">
                  <a16:creationId xmlns:a16="http://schemas.microsoft.com/office/drawing/2014/main" id="{FE1EBD0A-A3B3-4CDA-1531-7889B5457710}"/>
                </a:ext>
              </a:extLst>
            </p:cNvPr>
            <p:cNvGrpSpPr/>
            <p:nvPr/>
          </p:nvGrpSpPr>
          <p:grpSpPr>
            <a:xfrm>
              <a:off x="9625320" y="323997"/>
              <a:ext cx="491376" cy="491374"/>
              <a:chOff x="3956347" y="1841370"/>
              <a:chExt cx="842422" cy="842418"/>
            </a:xfrm>
          </p:grpSpPr>
          <p:grpSp>
            <p:nvGrpSpPr>
              <p:cNvPr id="18" name="Group 17">
                <a:extLst>
                  <a:ext uri="{FF2B5EF4-FFF2-40B4-BE49-F238E27FC236}">
                    <a16:creationId xmlns:a16="http://schemas.microsoft.com/office/drawing/2014/main" id="{8FB1CE41-728F-2D0A-DCC0-62EC9AEE6895}"/>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20" name="Oval 19">
                  <a:extLst>
                    <a:ext uri="{FF2B5EF4-FFF2-40B4-BE49-F238E27FC236}">
                      <a16:creationId xmlns:a16="http://schemas.microsoft.com/office/drawing/2014/main" id="{8BE1404D-051D-4365-DA38-88E7D7BC0B10}"/>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8916B5E2-32A4-3E7D-37F6-011E83D38AA2}"/>
                    </a:ext>
                  </a:extLst>
                </p:cNvPr>
                <p:cNvGrpSpPr/>
                <p:nvPr/>
              </p:nvGrpSpPr>
              <p:grpSpPr>
                <a:xfrm>
                  <a:off x="6865175" y="2277480"/>
                  <a:ext cx="459964" cy="483771"/>
                  <a:chOff x="9328524" y="2214820"/>
                  <a:chExt cx="459964" cy="483771"/>
                </a:xfrm>
              </p:grpSpPr>
              <p:sp>
                <p:nvSpPr>
                  <p:cNvPr id="22" name="Rectangle: Rounded Corners 21">
                    <a:extLst>
                      <a:ext uri="{FF2B5EF4-FFF2-40B4-BE49-F238E27FC236}">
                        <a16:creationId xmlns:a16="http://schemas.microsoft.com/office/drawing/2014/main" id="{708DC73A-42A0-6A1D-F189-843BE6975751}"/>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3" name="Rectangle: Rounded Corners 22">
                    <a:extLst>
                      <a:ext uri="{FF2B5EF4-FFF2-40B4-BE49-F238E27FC236}">
                        <a16:creationId xmlns:a16="http://schemas.microsoft.com/office/drawing/2014/main" id="{F1DAA526-E321-1E68-5AEA-ED56D46D50A0}"/>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24" name="Group 23">
                    <a:extLst>
                      <a:ext uri="{FF2B5EF4-FFF2-40B4-BE49-F238E27FC236}">
                        <a16:creationId xmlns:a16="http://schemas.microsoft.com/office/drawing/2014/main" id="{BE27448B-B1FA-37D1-5671-856570C70237}"/>
                      </a:ext>
                    </a:extLst>
                  </p:cNvPr>
                  <p:cNvGrpSpPr/>
                  <p:nvPr/>
                </p:nvGrpSpPr>
                <p:grpSpPr>
                  <a:xfrm>
                    <a:off x="9549692" y="2525789"/>
                    <a:ext cx="155052" cy="148677"/>
                    <a:chOff x="4039410" y="4948360"/>
                    <a:chExt cx="155073" cy="148698"/>
                  </a:xfrm>
                  <a:solidFill>
                    <a:schemeClr val="bg1"/>
                  </a:solidFill>
                </p:grpSpPr>
                <p:sp>
                  <p:nvSpPr>
                    <p:cNvPr id="27" name="Rectangle: Rounded Corners 26">
                      <a:extLst>
                        <a:ext uri="{FF2B5EF4-FFF2-40B4-BE49-F238E27FC236}">
                          <a16:creationId xmlns:a16="http://schemas.microsoft.com/office/drawing/2014/main" id="{38DE3112-A523-79C6-87EE-FBA2396CE030}"/>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8" name="Rectangle: Rounded Corners 27">
                      <a:extLst>
                        <a:ext uri="{FF2B5EF4-FFF2-40B4-BE49-F238E27FC236}">
                          <a16:creationId xmlns:a16="http://schemas.microsoft.com/office/drawing/2014/main" id="{32F22A16-FE21-27BD-7336-4BF23A080C4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9" name="Rectangle: Rounded Corners 28">
                      <a:extLst>
                        <a:ext uri="{FF2B5EF4-FFF2-40B4-BE49-F238E27FC236}">
                          <a16:creationId xmlns:a16="http://schemas.microsoft.com/office/drawing/2014/main" id="{C4B87B72-7205-CA31-A1E6-013A4B802DA2}"/>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0" name="Rectangle: Rounded Corners 29">
                      <a:extLst>
                        <a:ext uri="{FF2B5EF4-FFF2-40B4-BE49-F238E27FC236}">
                          <a16:creationId xmlns:a16="http://schemas.microsoft.com/office/drawing/2014/main" id="{5694E959-40C9-613E-DBBE-5F2A44BE3DE9}"/>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12677B77-F96A-E34A-004F-F43737B1DD07}"/>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9387689C-94C1-F6A6-6CCB-0A6862D7797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3" name="Rectangle: Rounded Corners 32">
                      <a:extLst>
                        <a:ext uri="{FF2B5EF4-FFF2-40B4-BE49-F238E27FC236}">
                          <a16:creationId xmlns:a16="http://schemas.microsoft.com/office/drawing/2014/main" id="{EC3E3B4C-727D-060F-CEA3-0279B5D88E0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4" name="Rectangle: Rounded Corners 33">
                      <a:extLst>
                        <a:ext uri="{FF2B5EF4-FFF2-40B4-BE49-F238E27FC236}">
                          <a16:creationId xmlns:a16="http://schemas.microsoft.com/office/drawing/2014/main" id="{BAC3B52F-C4A4-CA43-B0F7-391E78A2EF3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5" name="Rectangle: Rounded Corners 34">
                      <a:extLst>
                        <a:ext uri="{FF2B5EF4-FFF2-40B4-BE49-F238E27FC236}">
                          <a16:creationId xmlns:a16="http://schemas.microsoft.com/office/drawing/2014/main" id="{2E7CA14A-75B7-37FF-0A74-B28D8651996F}"/>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25" name="Rectangle: Rounded Corners 24">
                    <a:extLst>
                      <a:ext uri="{FF2B5EF4-FFF2-40B4-BE49-F238E27FC236}">
                        <a16:creationId xmlns:a16="http://schemas.microsoft.com/office/drawing/2014/main" id="{BC9B56A0-24A2-95C4-4C19-4A6C6A7AAE59}"/>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6" name="Rectangle: Rounded Corners 25">
                    <a:extLst>
                      <a:ext uri="{FF2B5EF4-FFF2-40B4-BE49-F238E27FC236}">
                        <a16:creationId xmlns:a16="http://schemas.microsoft.com/office/drawing/2014/main" id="{549DC6BF-4868-E6E7-DCF6-78174303B929}"/>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9" name="Partial Circle 18">
                <a:extLst>
                  <a:ext uri="{FF2B5EF4-FFF2-40B4-BE49-F238E27FC236}">
                    <a16:creationId xmlns:a16="http://schemas.microsoft.com/office/drawing/2014/main" id="{C5CA58D5-5A5A-F3A8-5BEB-952F79F648C4}"/>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3" name="Group 12">
              <a:extLst>
                <a:ext uri="{FF2B5EF4-FFF2-40B4-BE49-F238E27FC236}">
                  <a16:creationId xmlns:a16="http://schemas.microsoft.com/office/drawing/2014/main" id="{AEA01638-3226-CBE4-9530-67FEEF241C3F}"/>
                </a:ext>
              </a:extLst>
            </p:cNvPr>
            <p:cNvGrpSpPr/>
            <p:nvPr/>
          </p:nvGrpSpPr>
          <p:grpSpPr>
            <a:xfrm>
              <a:off x="10849062" y="328930"/>
              <a:ext cx="481510" cy="481508"/>
              <a:chOff x="2643786" y="4215754"/>
              <a:chExt cx="842422" cy="842418"/>
            </a:xfrm>
          </p:grpSpPr>
          <p:sp>
            <p:nvSpPr>
              <p:cNvPr id="14" name="Oval 13">
                <a:extLst>
                  <a:ext uri="{FF2B5EF4-FFF2-40B4-BE49-F238E27FC236}">
                    <a16:creationId xmlns:a16="http://schemas.microsoft.com/office/drawing/2014/main" id="{6DBDA854-B7DF-9317-4CFB-5ABDB5B3B629}"/>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 name="Group 14">
                <a:extLst>
                  <a:ext uri="{FF2B5EF4-FFF2-40B4-BE49-F238E27FC236}">
                    <a16:creationId xmlns:a16="http://schemas.microsoft.com/office/drawing/2014/main" id="{C0878A03-2E66-A671-F977-F7FE4B557247}"/>
                  </a:ext>
                </a:extLst>
              </p:cNvPr>
              <p:cNvGrpSpPr/>
              <p:nvPr/>
            </p:nvGrpSpPr>
            <p:grpSpPr>
              <a:xfrm>
                <a:off x="2725034" y="4518060"/>
                <a:ext cx="679926" cy="237806"/>
                <a:chOff x="2739549" y="4545762"/>
                <a:chExt cx="679926" cy="237806"/>
              </a:xfrm>
            </p:grpSpPr>
            <p:sp>
              <p:nvSpPr>
                <p:cNvPr id="16" name="Rectangle 5">
                  <a:extLst>
                    <a:ext uri="{FF2B5EF4-FFF2-40B4-BE49-F238E27FC236}">
                      <a16:creationId xmlns:a16="http://schemas.microsoft.com/office/drawing/2014/main" id="{779215CB-2F50-A7BE-9D0A-B428D6F6385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7" name="Oval 16">
                  <a:extLst>
                    <a:ext uri="{FF2B5EF4-FFF2-40B4-BE49-F238E27FC236}">
                      <a16:creationId xmlns:a16="http://schemas.microsoft.com/office/drawing/2014/main" id="{3E9BB19E-FB1C-7E76-4328-23EE276C4BD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20634445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5" name="Rectangle 4">
            <a:extLst>
              <a:ext uri="{FF2B5EF4-FFF2-40B4-BE49-F238E27FC236}">
                <a16:creationId xmlns:a16="http://schemas.microsoft.com/office/drawing/2014/main" id="{8A6AD003-A6DA-444A-ACB1-454E5BCBDECA}"/>
              </a:ext>
              <a:ext uri="{C183D7F6-B498-43B3-948B-1728B52AA6E4}">
                <adec:decorative xmlns:adec="http://schemas.microsoft.com/office/drawing/2017/decorative" val="1"/>
              </a:ext>
            </a:extLst>
          </p:cNvPr>
          <p:cNvSpPr/>
          <p:nvPr/>
        </p:nvSpPr>
        <p:spPr bwMode="auto">
          <a:xfrm>
            <a:off x="2209800" y="1345287"/>
            <a:ext cx="7906896" cy="433923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Manually provisioning resource account   </a:t>
            </a:r>
          </a:p>
        </p:txBody>
      </p:sp>
      <p:sp>
        <p:nvSpPr>
          <p:cNvPr id="3" name="Content Placeholder 2">
            <a:extLst>
              <a:ext uri="{FF2B5EF4-FFF2-40B4-BE49-F238E27FC236}">
                <a16:creationId xmlns:a16="http://schemas.microsoft.com/office/drawing/2014/main" id="{E0321719-B0CF-8D09-FA77-AF8C203572A0}"/>
              </a:ext>
            </a:extLst>
          </p:cNvPr>
          <p:cNvSpPr txBox="1">
            <a:spLocks/>
          </p:cNvSpPr>
          <p:nvPr/>
        </p:nvSpPr>
        <p:spPr>
          <a:xfrm>
            <a:off x="2293620" y="1245714"/>
            <a:ext cx="7796219" cy="2271391"/>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2400" b="0" i="0" u="none" strike="noStrike" kern="1200" cap="none" spc="0" normalizeH="0" baseline="0" noProof="0" dirty="0">
              <a:ln>
                <a:noFill/>
              </a:ln>
              <a:solidFill>
                <a:srgbClr val="E6E6E6"/>
              </a:solidFill>
              <a:effectLst/>
              <a:uLnTx/>
              <a:uFillTx/>
              <a:latin typeface="Segoe UI"/>
              <a:ea typeface="+mn-ea"/>
              <a:cs typeface="Segoe UI Semilight" panose="020B0402040204020203" pitchFamily="34" charset="0"/>
            </a:endParaRPr>
          </a:p>
          <a:p>
            <a:pPr marL="623888" marR="0" lvl="0" indent="-623888"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a:pPr>
            <a:r>
              <a:rPr kumimoji="0" lang="en-US" sz="1800" b="0" i="0" u="none" strike="noStrike" kern="1200" cap="none" spc="0" normalizeH="0" baseline="0" noProof="0" dirty="0">
                <a:ln>
                  <a:noFill/>
                </a:ln>
                <a:solidFill>
                  <a:srgbClr val="FFFFFF"/>
                </a:solidFill>
                <a:effectLst/>
                <a:uLnTx/>
                <a:uFillTx/>
                <a:latin typeface="Consolas" panose="020B0609020204030204" pitchFamily="49" charset="0"/>
                <a:ea typeface="+mn-ea"/>
                <a:cs typeface="Segoe UI Semilight" panose="020B0402040204020203" pitchFamily="34" charset="0"/>
              </a:rPr>
              <a:t>C:\&gt; </a:t>
            </a:r>
            <a:r>
              <a:rPr kumimoji="0" lang="en-US" sz="1800" b="0" i="0" u="none" strike="noStrike" kern="1200" cap="none" spc="0" normalizeH="0" baseline="0" noProof="0" dirty="0">
                <a:ln>
                  <a:noFill/>
                </a:ln>
                <a:solidFill>
                  <a:srgbClr val="F9F1A5"/>
                </a:solidFill>
                <a:effectLst/>
                <a:uLnTx/>
                <a:uFillTx/>
                <a:latin typeface="Consolas" panose="020B0609020204030204" pitchFamily="49" charset="0"/>
                <a:ea typeface="+mn-ea"/>
                <a:cs typeface="Segoe UI Semilight" panose="020B0402040204020203" pitchFamily="34" charset="0"/>
              </a:rPr>
              <a:t>New-Mailbox</a:t>
            </a:r>
            <a:r>
              <a:rPr kumimoji="0" lang="en-US" sz="1800" b="0" i="0" u="none" strike="noStrike" kern="1200" cap="none" spc="0" normalizeH="0" baseline="0" noProof="0" dirty="0">
                <a:ln>
                  <a:noFill/>
                </a:ln>
                <a:solidFill>
                  <a:srgbClr val="E6E6E6"/>
                </a:solidFill>
                <a:effectLst/>
                <a:uLnTx/>
                <a:uFillTx/>
                <a:latin typeface="Consolas" panose="020B0609020204030204" pitchFamily="49" charset="0"/>
                <a:ea typeface="+mn-ea"/>
                <a:cs typeface="Segoe UI Semilight" panose="020B0402040204020203" pitchFamily="34" charset="0"/>
              </a:rPr>
              <a:t> </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-Name </a:t>
            </a:r>
            <a:r>
              <a:rPr kumimoji="0" lang="en-US" sz="1800" b="0" i="0" u="none" strike="noStrike" kern="1200" cap="none" spc="0" normalizeH="0" baseline="0" noProof="0" dirty="0">
                <a:ln>
                  <a:noFill/>
                </a:ln>
                <a:solidFill>
                  <a:srgbClr val="16C06C"/>
                </a:solidFill>
                <a:effectLst/>
                <a:uLnTx/>
                <a:uFillTx/>
                <a:latin typeface="Consolas" panose="020B0609020204030204" pitchFamily="49" charset="0"/>
                <a:ea typeface="+mn-ea"/>
                <a:cs typeface="Segoe UI Semilight" panose="020B0402040204020203" pitchFamily="34" charset="0"/>
              </a:rPr>
              <a:t>$</a:t>
            </a:r>
            <a:r>
              <a:rPr kumimoji="0" lang="en-US" sz="18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Segoe UI Semilight" panose="020B0402040204020203" pitchFamily="34" charset="0"/>
              </a:rPr>
              <a:t>acctUpn</a:t>
            </a:r>
            <a:r>
              <a:rPr kumimoji="0" lang="en-US" sz="1800" b="0" i="0" u="none" strike="noStrike" kern="1200" cap="none" spc="0" normalizeH="0" baseline="0" noProof="0" dirty="0">
                <a:ln>
                  <a:noFill/>
                </a:ln>
                <a:solidFill>
                  <a:srgbClr val="16C06C"/>
                </a:solidFill>
                <a:effectLst/>
                <a:uLnTx/>
                <a:uFillTx/>
                <a:latin typeface="Consolas" panose="020B0609020204030204" pitchFamily="49" charset="0"/>
                <a:ea typeface="+mn-ea"/>
                <a:cs typeface="Segoe UI Semilight" panose="020B0402040204020203" pitchFamily="34" charset="0"/>
              </a:rPr>
              <a:t> </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-Alias </a:t>
            </a:r>
            <a:r>
              <a:rPr kumimoji="0" lang="en-US" sz="1800" b="0" i="0" u="none" strike="noStrike" kern="1200" cap="none" spc="0" normalizeH="0" baseline="0" noProof="0" dirty="0">
                <a:ln>
                  <a:noFill/>
                </a:ln>
                <a:solidFill>
                  <a:srgbClr val="16C06C"/>
                </a:solidFill>
                <a:effectLst/>
                <a:uLnTx/>
                <a:uFillTx/>
                <a:latin typeface="Consolas" panose="020B0609020204030204" pitchFamily="49" charset="0"/>
                <a:ea typeface="+mn-ea"/>
                <a:cs typeface="Segoe UI Semilight" panose="020B0402040204020203" pitchFamily="34" charset="0"/>
              </a:rPr>
              <a:t>$</a:t>
            </a:r>
            <a:r>
              <a:rPr kumimoji="0" lang="en-US" sz="18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Segoe UI Semilight" panose="020B0402040204020203" pitchFamily="34" charset="0"/>
              </a:rPr>
              <a:t>MailBoxAlias</a:t>
            </a:r>
            <a:r>
              <a:rPr kumimoji="0" lang="en-US" sz="1800" b="0" i="0" u="none" strike="noStrike" kern="1200" cap="none" spc="0" normalizeH="0" baseline="0" noProof="0" dirty="0">
                <a:ln>
                  <a:noFill/>
                </a:ln>
                <a:solidFill>
                  <a:srgbClr val="16C06C"/>
                </a:solidFill>
                <a:effectLst/>
                <a:uLnTx/>
                <a:uFillTx/>
                <a:latin typeface="Consolas" panose="020B0609020204030204" pitchFamily="49" charset="0"/>
                <a:ea typeface="+mn-ea"/>
                <a:cs typeface="Segoe UI Semilight" panose="020B0402040204020203" pitchFamily="34" charset="0"/>
              </a:rPr>
              <a:t> </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-Room    –DisplayName </a:t>
            </a:r>
            <a:r>
              <a:rPr kumimoji="0" lang="en-US" sz="1800" b="0" i="0" u="none" strike="noStrike" kern="1200" cap="none" spc="0" normalizeH="0" baseline="0" noProof="0" dirty="0">
                <a:ln>
                  <a:noFill/>
                </a:ln>
                <a:solidFill>
                  <a:srgbClr val="16C06C"/>
                </a:solidFill>
                <a:effectLst/>
                <a:uLnTx/>
                <a:uFillTx/>
                <a:latin typeface="Consolas" panose="020B0609020204030204" pitchFamily="49" charset="0"/>
                <a:ea typeface="+mn-ea"/>
                <a:cs typeface="Segoe UI Semilight" panose="020B0402040204020203" pitchFamily="34" charset="0"/>
              </a:rPr>
              <a:t>$DisplayName </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a:t>
            </a:r>
            <a:r>
              <a:rPr kumimoji="0" lang="en-US" sz="1800" b="0" i="0" u="none" strike="noStrike" kern="1200" cap="none" spc="0" normalizeH="0" baseline="0" noProof="0" dirty="0" err="1">
                <a:ln>
                  <a:noFill/>
                </a:ln>
                <a:solidFill>
                  <a:srgbClr val="767676"/>
                </a:solidFill>
                <a:effectLst/>
                <a:uLnTx/>
                <a:uFillTx/>
                <a:latin typeface="Consolas" panose="020B0609020204030204" pitchFamily="49" charset="0"/>
                <a:ea typeface="+mn-ea"/>
                <a:cs typeface="Segoe UI Semilight" panose="020B0402040204020203" pitchFamily="34" charset="0"/>
              </a:rPr>
              <a:t>EnableRoomMailboxAccount</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 </a:t>
            </a:r>
            <a:r>
              <a:rPr kumimoji="0" lang="en-US" sz="1800" b="0" i="0" u="none" strike="noStrike" kern="1200" cap="none" spc="0" normalizeH="0" baseline="0" noProof="0" dirty="0">
                <a:ln>
                  <a:noFill/>
                </a:ln>
                <a:solidFill>
                  <a:srgbClr val="16C06C"/>
                </a:solidFill>
                <a:effectLst/>
                <a:uLnTx/>
                <a:uFillTx/>
                <a:latin typeface="Consolas" panose="020B0609020204030204" pitchFamily="49" charset="0"/>
                <a:ea typeface="+mn-ea"/>
                <a:cs typeface="Segoe UI Semilight" panose="020B0402040204020203" pitchFamily="34" charset="0"/>
              </a:rPr>
              <a:t>$true </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a:t>
            </a:r>
            <a:r>
              <a:rPr kumimoji="0" lang="en-US" sz="1800" b="0" i="0" u="none" strike="noStrike" kern="1200" cap="none" spc="0" normalizeH="0" baseline="0" noProof="0" dirty="0" err="1">
                <a:ln>
                  <a:noFill/>
                </a:ln>
                <a:solidFill>
                  <a:srgbClr val="767676"/>
                </a:solidFill>
                <a:effectLst/>
                <a:uLnTx/>
                <a:uFillTx/>
                <a:latin typeface="Consolas" panose="020B0609020204030204" pitchFamily="49" charset="0"/>
                <a:ea typeface="+mn-ea"/>
                <a:cs typeface="Segoe UI Semilight" panose="020B0402040204020203" pitchFamily="34" charset="0"/>
              </a:rPr>
              <a:t>RoomMailboxPassword</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 </a:t>
            </a:r>
            <a:r>
              <a:rPr kumimoji="0" lang="en-US" sz="1800" b="0" i="0" u="none" strike="noStrike" kern="1200" cap="none" spc="0" normalizeH="0" baseline="0" noProof="0" dirty="0">
                <a:ln>
                  <a:noFill/>
                </a:ln>
                <a:solidFill>
                  <a:srgbClr val="E6E6E6"/>
                </a:solidFill>
                <a:effectLst/>
                <a:uLnTx/>
                <a:uFillTx/>
                <a:latin typeface="Consolas" panose="020B0609020204030204" pitchFamily="49" charset="0"/>
                <a:ea typeface="+mn-ea"/>
                <a:cs typeface="Segoe UI Semilight" panose="020B0402040204020203" pitchFamily="34" charset="0"/>
              </a:rPr>
              <a:t>(</a:t>
            </a:r>
            <a:r>
              <a:rPr kumimoji="0" lang="en-US" sz="1800" b="0" i="0" u="none" strike="noStrike" kern="1200" cap="none" spc="0" normalizeH="0" baseline="0" noProof="0" dirty="0" err="1">
                <a:ln>
                  <a:noFill/>
                </a:ln>
                <a:solidFill>
                  <a:srgbClr val="F9F1A5"/>
                </a:solidFill>
                <a:effectLst/>
                <a:uLnTx/>
                <a:uFillTx/>
                <a:latin typeface="Consolas" panose="020B0609020204030204" pitchFamily="49" charset="0"/>
                <a:ea typeface="+mn-ea"/>
                <a:cs typeface="Segoe UI Semilight" panose="020B0402040204020203" pitchFamily="34" charset="0"/>
              </a:rPr>
              <a:t>ConvertTo-SecureString</a:t>
            </a:r>
            <a:r>
              <a:rPr kumimoji="0" lang="en-US" sz="1800" b="0" i="0" u="none" strike="noStrike" kern="1200" cap="none" spc="0" normalizeH="0" baseline="0" noProof="0" dirty="0">
                <a:ln>
                  <a:noFill/>
                </a:ln>
                <a:solidFill>
                  <a:srgbClr val="E6E6E6"/>
                </a:solidFill>
                <a:effectLst/>
                <a:uLnTx/>
                <a:uFillTx/>
                <a:latin typeface="Consolas" panose="020B0609020204030204" pitchFamily="49" charset="0"/>
                <a:ea typeface="+mn-ea"/>
                <a:cs typeface="Segoe UI Semilight" panose="020B0402040204020203" pitchFamily="34" charset="0"/>
              </a:rPr>
              <a:t> </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-String </a:t>
            </a:r>
            <a:r>
              <a:rPr kumimoji="0" lang="en-US" sz="1800" b="0" i="0" u="none" strike="noStrike" kern="1200" cap="none" spc="0" normalizeH="0" baseline="0" noProof="0" dirty="0">
                <a:ln>
                  <a:noFill/>
                </a:ln>
                <a:solidFill>
                  <a:srgbClr val="16C06C"/>
                </a:solidFill>
                <a:effectLst/>
                <a:uLnTx/>
                <a:uFillTx/>
                <a:latin typeface="Consolas" panose="020B0609020204030204" pitchFamily="49" charset="0"/>
                <a:ea typeface="+mn-ea"/>
                <a:cs typeface="Segoe UI Semilight" panose="020B0402040204020203" pitchFamily="34" charset="0"/>
              </a:rPr>
              <a:t>$Password </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a:t>
            </a:r>
            <a:r>
              <a:rPr kumimoji="0" lang="en-US" sz="1800" b="0" i="0" u="none" strike="noStrike" kern="1200" cap="none" spc="0" normalizeH="0" baseline="0" noProof="0" dirty="0" err="1">
                <a:ln>
                  <a:noFill/>
                </a:ln>
                <a:solidFill>
                  <a:srgbClr val="767676"/>
                </a:solidFill>
                <a:effectLst/>
                <a:uLnTx/>
                <a:uFillTx/>
                <a:latin typeface="Consolas" panose="020B0609020204030204" pitchFamily="49" charset="0"/>
                <a:ea typeface="+mn-ea"/>
                <a:cs typeface="Segoe UI Semilight" panose="020B0402040204020203" pitchFamily="34" charset="0"/>
              </a:rPr>
              <a:t>AsPlainText</a:t>
            </a:r>
            <a:r>
              <a:rPr kumimoji="0" lang="en-US" sz="1800" b="0" i="0" u="none" strike="noStrike" kern="1200" cap="none" spc="0" normalizeH="0" baseline="0" noProof="0" dirty="0">
                <a:ln>
                  <a:noFill/>
                </a:ln>
                <a:solidFill>
                  <a:srgbClr val="767676"/>
                </a:solidFill>
                <a:effectLst/>
                <a:uLnTx/>
                <a:uFillTx/>
                <a:latin typeface="Consolas" panose="020B0609020204030204" pitchFamily="49" charset="0"/>
                <a:ea typeface="+mn-ea"/>
                <a:cs typeface="Segoe UI Semilight" panose="020B0402040204020203" pitchFamily="34" charset="0"/>
              </a:rPr>
              <a:t> -Force</a:t>
            </a:r>
            <a:r>
              <a:rPr kumimoji="0" lang="en-US" sz="1800" b="0" i="0" u="none" strike="noStrike" kern="1200" cap="none" spc="0" normalizeH="0" baseline="0" noProof="0" dirty="0">
                <a:ln>
                  <a:noFill/>
                </a:ln>
                <a:solidFill>
                  <a:srgbClr val="E6E6E6"/>
                </a:solidFill>
                <a:effectLst/>
                <a:uLnTx/>
                <a:uFillTx/>
                <a:latin typeface="Consolas" panose="020B0609020204030204" pitchFamily="49" charset="0"/>
                <a:ea typeface="+mn-ea"/>
                <a:cs typeface="Segoe UI Semilight" panose="020B0402040204020203" pitchFamily="34" charset="0"/>
              </a:rPr>
              <a:t>)</a:t>
            </a:r>
          </a:p>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2000" b="0" i="0" u="none" strike="noStrike" kern="1200" cap="none" spc="0" normalizeH="0" baseline="0" noProof="0" dirty="0">
              <a:ln>
                <a:noFill/>
              </a:ln>
              <a:solidFill>
                <a:srgbClr val="E6E6E6"/>
              </a:solidFill>
              <a:effectLst/>
              <a:uLnTx/>
              <a:uFillTx/>
              <a:latin typeface="Consolas" panose="020B0609020204030204" pitchFamily="49" charset="0"/>
              <a:ea typeface="+mn-ea"/>
              <a:cs typeface="Segoe UI Semilight" panose="020B0402040204020203" pitchFamily="34" charset="0"/>
            </a:endParaRPr>
          </a:p>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2000" b="0" i="0" u="none" strike="noStrike" kern="1200" cap="none" spc="0" normalizeH="0" baseline="0" noProof="0" dirty="0">
              <a:ln>
                <a:noFill/>
              </a:ln>
              <a:solidFill>
                <a:srgbClr val="E6E6E6"/>
              </a:solidFill>
              <a:effectLst/>
              <a:uLnTx/>
              <a:uFillTx/>
              <a:latin typeface="Consolas" panose="020B0609020204030204" pitchFamily="49" charset="0"/>
              <a:ea typeface="+mn-ea"/>
              <a:cs typeface="Segoe UI Semilight" panose="020B0402040204020203" pitchFamily="34" charset="0"/>
            </a:endParaRPr>
          </a:p>
        </p:txBody>
      </p:sp>
      <p:grpSp>
        <p:nvGrpSpPr>
          <p:cNvPr id="6" name="Group 5">
            <a:extLst>
              <a:ext uri="{FF2B5EF4-FFF2-40B4-BE49-F238E27FC236}">
                <a16:creationId xmlns:a16="http://schemas.microsoft.com/office/drawing/2014/main" id="{28C8869D-6752-3358-0DAC-D96B77DC737A}"/>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8" name="Group 7">
              <a:extLst>
                <a:ext uri="{FF2B5EF4-FFF2-40B4-BE49-F238E27FC236}">
                  <a16:creationId xmlns:a16="http://schemas.microsoft.com/office/drawing/2014/main" id="{62EA1C48-AF22-3804-37A6-57C1D0FC11E1}"/>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44" name="Oval 43">
                <a:extLst>
                  <a:ext uri="{FF2B5EF4-FFF2-40B4-BE49-F238E27FC236}">
                    <a16:creationId xmlns:a16="http://schemas.microsoft.com/office/drawing/2014/main" id="{5CC1C094-24A2-D5B4-E3F2-DFDDC35901B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0ABB2289-75BB-D082-B7AE-1FAF4D1BD5E4}"/>
                  </a:ext>
                </a:extLst>
              </p:cNvPr>
              <p:cNvGrpSpPr/>
              <p:nvPr/>
            </p:nvGrpSpPr>
            <p:grpSpPr>
              <a:xfrm>
                <a:off x="6837029" y="5667525"/>
                <a:ext cx="516256" cy="374663"/>
                <a:chOff x="9721214" y="3600212"/>
                <a:chExt cx="516256" cy="374663"/>
              </a:xfrm>
            </p:grpSpPr>
            <p:sp>
              <p:nvSpPr>
                <p:cNvPr id="46" name="Rectangle: Rounded Corners 45">
                  <a:extLst>
                    <a:ext uri="{FF2B5EF4-FFF2-40B4-BE49-F238E27FC236}">
                      <a16:creationId xmlns:a16="http://schemas.microsoft.com/office/drawing/2014/main" id="{DA62445B-A670-A7B3-F76F-EB2221654B0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7" name="Rectangle 46">
                  <a:extLst>
                    <a:ext uri="{FF2B5EF4-FFF2-40B4-BE49-F238E27FC236}">
                      <a16:creationId xmlns:a16="http://schemas.microsoft.com/office/drawing/2014/main" id="{14A9C613-91A6-1378-A9E7-BBCCC07E8AD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01FDEEDB-2C84-8E1D-53A5-9E7B0AABFD1B}"/>
                </a:ext>
              </a:extLst>
            </p:cNvPr>
            <p:cNvGrpSpPr/>
            <p:nvPr/>
          </p:nvGrpSpPr>
          <p:grpSpPr>
            <a:xfrm>
              <a:off x="10241859" y="328666"/>
              <a:ext cx="482040" cy="482037"/>
              <a:chOff x="3956347" y="3028562"/>
              <a:chExt cx="842422" cy="842418"/>
            </a:xfrm>
          </p:grpSpPr>
          <p:grpSp>
            <p:nvGrpSpPr>
              <p:cNvPr id="34" name="Group 33">
                <a:extLst>
                  <a:ext uri="{FF2B5EF4-FFF2-40B4-BE49-F238E27FC236}">
                    <a16:creationId xmlns:a16="http://schemas.microsoft.com/office/drawing/2014/main" id="{107CBED9-7B4B-E7EB-161D-85EC13FF48A7}"/>
                  </a:ext>
                </a:extLst>
              </p:cNvPr>
              <p:cNvGrpSpPr/>
              <p:nvPr/>
            </p:nvGrpSpPr>
            <p:grpSpPr>
              <a:xfrm>
                <a:off x="4182032" y="3099502"/>
                <a:ext cx="391053" cy="700538"/>
                <a:chOff x="2905821" y="3132001"/>
                <a:chExt cx="339644" cy="655658"/>
              </a:xfrm>
            </p:grpSpPr>
            <p:pic>
              <p:nvPicPr>
                <p:cNvPr id="41" name="Picture 40">
                  <a:extLst>
                    <a:ext uri="{FF2B5EF4-FFF2-40B4-BE49-F238E27FC236}">
                      <a16:creationId xmlns:a16="http://schemas.microsoft.com/office/drawing/2014/main" id="{BF0F878E-1410-CD2D-D064-FB523D2699E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2" name="Rectangle 41">
                  <a:extLst>
                    <a:ext uri="{FF2B5EF4-FFF2-40B4-BE49-F238E27FC236}">
                      <a16:creationId xmlns:a16="http://schemas.microsoft.com/office/drawing/2014/main" id="{FB92B648-A051-D378-4ADB-975BB61A77C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Oval 42">
                  <a:extLst>
                    <a:ext uri="{FF2B5EF4-FFF2-40B4-BE49-F238E27FC236}">
                      <a16:creationId xmlns:a16="http://schemas.microsoft.com/office/drawing/2014/main" id="{899126B5-695F-0684-D33C-8EFFB7C5B0E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5" name="Oval 34">
                <a:extLst>
                  <a:ext uri="{FF2B5EF4-FFF2-40B4-BE49-F238E27FC236}">
                    <a16:creationId xmlns:a16="http://schemas.microsoft.com/office/drawing/2014/main" id="{B12E0161-A6CA-A106-1DFC-C96781F60BB6}"/>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0A8E674A-1E34-137B-682D-B34568F67E1F}"/>
                  </a:ext>
                </a:extLst>
              </p:cNvPr>
              <p:cNvGrpSpPr/>
              <p:nvPr/>
            </p:nvGrpSpPr>
            <p:grpSpPr>
              <a:xfrm>
                <a:off x="4176275" y="3137652"/>
                <a:ext cx="402567" cy="624238"/>
                <a:chOff x="2905821" y="3132001"/>
                <a:chExt cx="339644" cy="655658"/>
              </a:xfrm>
            </p:grpSpPr>
            <p:pic>
              <p:nvPicPr>
                <p:cNvPr id="38" name="Picture 37">
                  <a:extLst>
                    <a:ext uri="{FF2B5EF4-FFF2-40B4-BE49-F238E27FC236}">
                      <a16:creationId xmlns:a16="http://schemas.microsoft.com/office/drawing/2014/main" id="{974A3627-728F-360F-9DF6-3E847C1CD43D}"/>
                    </a:ext>
                  </a:extLst>
                </p:cNvPr>
                <p:cNvPicPr>
                  <a:picLocks noChangeAspect="1"/>
                </p:cNvPicPr>
                <p:nvPr/>
              </p:nvPicPr>
              <p:blipFill>
                <a:blip r:embed="rId4"/>
                <a:stretch>
                  <a:fillRect/>
                </a:stretch>
              </p:blipFill>
              <p:spPr>
                <a:xfrm>
                  <a:off x="2905821" y="3132001"/>
                  <a:ext cx="339644" cy="655658"/>
                </a:xfrm>
                <a:prstGeom prst="rect">
                  <a:avLst/>
                </a:prstGeom>
              </p:spPr>
            </p:pic>
            <p:sp>
              <p:nvSpPr>
                <p:cNvPr id="39" name="Rectangle 38">
                  <a:extLst>
                    <a:ext uri="{FF2B5EF4-FFF2-40B4-BE49-F238E27FC236}">
                      <a16:creationId xmlns:a16="http://schemas.microsoft.com/office/drawing/2014/main" id="{499372B3-DB1F-9D57-F7AF-C6AB5C80665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0" name="Oval 39">
                  <a:extLst>
                    <a:ext uri="{FF2B5EF4-FFF2-40B4-BE49-F238E27FC236}">
                      <a16:creationId xmlns:a16="http://schemas.microsoft.com/office/drawing/2014/main" id="{25E4950D-F0C6-B872-9B90-48B9E85EA3D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Partial Circle 36">
                <a:extLst>
                  <a:ext uri="{FF2B5EF4-FFF2-40B4-BE49-F238E27FC236}">
                    <a16:creationId xmlns:a16="http://schemas.microsoft.com/office/drawing/2014/main" id="{3E79DB53-40AC-BD41-BDEC-579A5EABA180}"/>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91629169-CAE3-41B6-3D89-D2070C2C7C64}"/>
                </a:ext>
              </a:extLst>
            </p:cNvPr>
            <p:cNvGrpSpPr/>
            <p:nvPr/>
          </p:nvGrpSpPr>
          <p:grpSpPr>
            <a:xfrm>
              <a:off x="9625320" y="323997"/>
              <a:ext cx="491376" cy="491374"/>
              <a:chOff x="3956347" y="1841370"/>
              <a:chExt cx="842422" cy="842418"/>
            </a:xfrm>
          </p:grpSpPr>
          <p:grpSp>
            <p:nvGrpSpPr>
              <p:cNvPr id="16" name="Group 15">
                <a:extLst>
                  <a:ext uri="{FF2B5EF4-FFF2-40B4-BE49-F238E27FC236}">
                    <a16:creationId xmlns:a16="http://schemas.microsoft.com/office/drawing/2014/main" id="{E33A76FC-8AAE-501D-DF0F-631EC6BA40A6}"/>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8" name="Oval 17">
                  <a:extLst>
                    <a:ext uri="{FF2B5EF4-FFF2-40B4-BE49-F238E27FC236}">
                      <a16:creationId xmlns:a16="http://schemas.microsoft.com/office/drawing/2014/main" id="{FDCDF166-4A41-A12B-AC3B-E73D98188C44}"/>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680C5F31-EA56-D2EB-76CB-CAFFCC855A13}"/>
                    </a:ext>
                  </a:extLst>
                </p:cNvPr>
                <p:cNvGrpSpPr/>
                <p:nvPr/>
              </p:nvGrpSpPr>
              <p:grpSpPr>
                <a:xfrm>
                  <a:off x="6865175" y="2277480"/>
                  <a:ext cx="459964" cy="483771"/>
                  <a:chOff x="9328524" y="2214820"/>
                  <a:chExt cx="459964" cy="483771"/>
                </a:xfrm>
              </p:grpSpPr>
              <p:sp>
                <p:nvSpPr>
                  <p:cNvPr id="20" name="Rectangle: Rounded Corners 19">
                    <a:extLst>
                      <a:ext uri="{FF2B5EF4-FFF2-40B4-BE49-F238E27FC236}">
                        <a16:creationId xmlns:a16="http://schemas.microsoft.com/office/drawing/2014/main" id="{3054EEBC-8209-F683-5A7A-994FA8B7BEE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1" name="Rectangle: Rounded Corners 20">
                    <a:extLst>
                      <a:ext uri="{FF2B5EF4-FFF2-40B4-BE49-F238E27FC236}">
                        <a16:creationId xmlns:a16="http://schemas.microsoft.com/office/drawing/2014/main" id="{85A2CB87-2D82-805F-A552-E2D7D433A42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22" name="Group 21">
                    <a:extLst>
                      <a:ext uri="{FF2B5EF4-FFF2-40B4-BE49-F238E27FC236}">
                        <a16:creationId xmlns:a16="http://schemas.microsoft.com/office/drawing/2014/main" id="{FA87006D-5D8E-0DE2-3E60-D29E19345708}"/>
                      </a:ext>
                    </a:extLst>
                  </p:cNvPr>
                  <p:cNvGrpSpPr/>
                  <p:nvPr/>
                </p:nvGrpSpPr>
                <p:grpSpPr>
                  <a:xfrm>
                    <a:off x="9549692" y="2525789"/>
                    <a:ext cx="155052" cy="148677"/>
                    <a:chOff x="4039410" y="4948360"/>
                    <a:chExt cx="155073" cy="148698"/>
                  </a:xfrm>
                  <a:solidFill>
                    <a:schemeClr val="bg1"/>
                  </a:solidFill>
                </p:grpSpPr>
                <p:sp>
                  <p:nvSpPr>
                    <p:cNvPr id="25" name="Rectangle: Rounded Corners 24">
                      <a:extLst>
                        <a:ext uri="{FF2B5EF4-FFF2-40B4-BE49-F238E27FC236}">
                          <a16:creationId xmlns:a16="http://schemas.microsoft.com/office/drawing/2014/main" id="{35234139-0E20-0416-2703-2A666FAEBE4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6" name="Rectangle: Rounded Corners 25">
                      <a:extLst>
                        <a:ext uri="{FF2B5EF4-FFF2-40B4-BE49-F238E27FC236}">
                          <a16:creationId xmlns:a16="http://schemas.microsoft.com/office/drawing/2014/main" id="{85925C2B-AEE3-4BB6-F7A4-2788CF01D57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7" name="Rectangle: Rounded Corners 26">
                      <a:extLst>
                        <a:ext uri="{FF2B5EF4-FFF2-40B4-BE49-F238E27FC236}">
                          <a16:creationId xmlns:a16="http://schemas.microsoft.com/office/drawing/2014/main" id="{1AC5B5F7-D60D-DBA9-47C2-B0480CA7E28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8" name="Rectangle: Rounded Corners 27">
                      <a:extLst>
                        <a:ext uri="{FF2B5EF4-FFF2-40B4-BE49-F238E27FC236}">
                          <a16:creationId xmlns:a16="http://schemas.microsoft.com/office/drawing/2014/main" id="{BAEE83C8-972E-A92D-F4B5-C2BB68E7C4E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9" name="Rectangle: Rounded Corners 28">
                      <a:extLst>
                        <a:ext uri="{FF2B5EF4-FFF2-40B4-BE49-F238E27FC236}">
                          <a16:creationId xmlns:a16="http://schemas.microsoft.com/office/drawing/2014/main" id="{5DA0DA3A-D989-9A5F-C93C-F16EB13E193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0" name="Rectangle: Rounded Corners 29">
                      <a:extLst>
                        <a:ext uri="{FF2B5EF4-FFF2-40B4-BE49-F238E27FC236}">
                          <a16:creationId xmlns:a16="http://schemas.microsoft.com/office/drawing/2014/main" id="{FEC8A26F-E8C3-2941-713D-536E1764864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6CF884BD-AAE5-E822-F881-AB630809B18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B99B7858-749B-43D4-319D-6CDA17CCA7D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3" name="Rectangle: Rounded Corners 32">
                      <a:extLst>
                        <a:ext uri="{FF2B5EF4-FFF2-40B4-BE49-F238E27FC236}">
                          <a16:creationId xmlns:a16="http://schemas.microsoft.com/office/drawing/2014/main" id="{5C759756-5621-EE06-0A45-7F4219BC95A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23" name="Rectangle: Rounded Corners 22">
                    <a:extLst>
                      <a:ext uri="{FF2B5EF4-FFF2-40B4-BE49-F238E27FC236}">
                        <a16:creationId xmlns:a16="http://schemas.microsoft.com/office/drawing/2014/main" id="{1769A743-33A0-3B36-EA0A-B0B61999DA8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4" name="Rectangle: Rounded Corners 23">
                    <a:extLst>
                      <a:ext uri="{FF2B5EF4-FFF2-40B4-BE49-F238E27FC236}">
                        <a16:creationId xmlns:a16="http://schemas.microsoft.com/office/drawing/2014/main" id="{BE106DB3-CD7B-6B63-A81B-29993F65B2F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7" name="Partial Circle 16">
                <a:extLst>
                  <a:ext uri="{FF2B5EF4-FFF2-40B4-BE49-F238E27FC236}">
                    <a16:creationId xmlns:a16="http://schemas.microsoft.com/office/drawing/2014/main" id="{93765117-9448-F713-CBC4-1C563634BE71}"/>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0761C832-9466-24B7-8C59-E889750C290E}"/>
                </a:ext>
              </a:extLst>
            </p:cNvPr>
            <p:cNvGrpSpPr/>
            <p:nvPr/>
          </p:nvGrpSpPr>
          <p:grpSpPr>
            <a:xfrm>
              <a:off x="10849062" y="328930"/>
              <a:ext cx="481510" cy="481508"/>
              <a:chOff x="2643786" y="4215754"/>
              <a:chExt cx="842422" cy="842418"/>
            </a:xfrm>
          </p:grpSpPr>
          <p:sp>
            <p:nvSpPr>
              <p:cNvPr id="12" name="Oval 11">
                <a:extLst>
                  <a:ext uri="{FF2B5EF4-FFF2-40B4-BE49-F238E27FC236}">
                    <a16:creationId xmlns:a16="http://schemas.microsoft.com/office/drawing/2014/main" id="{6FE68153-7085-56E5-8CDA-CC1CA7B18B4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97A3D2B8-C05C-D4D2-5DD3-5AD794504D4E}"/>
                  </a:ext>
                </a:extLst>
              </p:cNvPr>
              <p:cNvGrpSpPr/>
              <p:nvPr/>
            </p:nvGrpSpPr>
            <p:grpSpPr>
              <a:xfrm>
                <a:off x="2725034" y="4518060"/>
                <a:ext cx="679926" cy="237806"/>
                <a:chOff x="2739549" y="4545762"/>
                <a:chExt cx="679926" cy="237806"/>
              </a:xfrm>
            </p:grpSpPr>
            <p:sp>
              <p:nvSpPr>
                <p:cNvPr id="14" name="Rectangle 5">
                  <a:extLst>
                    <a:ext uri="{FF2B5EF4-FFF2-40B4-BE49-F238E27FC236}">
                      <a16:creationId xmlns:a16="http://schemas.microsoft.com/office/drawing/2014/main" id="{87DC5DBF-CDD7-CA1C-9354-94F825555C9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DBFC4D28-7B4B-9C7D-4881-A2794EF04A9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8372761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par>
                          <p:cTn id="7" fill="hold">
                            <p:stCondLst>
                              <p:cond delay="3661"/>
                            </p:stCondLst>
                            <p:childTnLst>
                              <p:par>
                                <p:cTn id="8" presetID="22" presetClass="entr" presetSubtype="8"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5" name="Rectangle 4">
            <a:extLst>
              <a:ext uri="{FF2B5EF4-FFF2-40B4-BE49-F238E27FC236}">
                <a16:creationId xmlns:a16="http://schemas.microsoft.com/office/drawing/2014/main" id="{8A6AD003-A6DA-444A-ACB1-454E5BCBDECA}"/>
              </a:ext>
              <a:ext uri="{C183D7F6-B498-43B3-948B-1728B52AA6E4}">
                <adec:decorative xmlns:adec="http://schemas.microsoft.com/office/drawing/2017/decorative" val="1"/>
              </a:ext>
            </a:extLst>
          </p:cNvPr>
          <p:cNvSpPr/>
          <p:nvPr/>
        </p:nvSpPr>
        <p:spPr bwMode="auto">
          <a:xfrm>
            <a:off x="2209800" y="1345287"/>
            <a:ext cx="7906896" cy="433923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Manually provisioning resource account    </a:t>
            </a:r>
          </a:p>
        </p:txBody>
      </p:sp>
      <p:sp>
        <p:nvSpPr>
          <p:cNvPr id="3" name="Content Placeholder 2">
            <a:extLst>
              <a:ext uri="{FF2B5EF4-FFF2-40B4-BE49-F238E27FC236}">
                <a16:creationId xmlns:a16="http://schemas.microsoft.com/office/drawing/2014/main" id="{E0321719-B0CF-8D09-FA77-AF8C203572A0}"/>
              </a:ext>
            </a:extLst>
          </p:cNvPr>
          <p:cNvSpPr txBox="1">
            <a:spLocks/>
          </p:cNvSpPr>
          <p:nvPr/>
        </p:nvSpPr>
        <p:spPr>
          <a:xfrm>
            <a:off x="2293620" y="1245714"/>
            <a:ext cx="7796219" cy="2659190"/>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defRPr/>
            </a:pPr>
            <a:endParaRPr lang="en-US" sz="1800" dirty="0">
              <a:solidFill>
                <a:srgbClr val="E6E6E6"/>
              </a:solidFill>
            </a:endParaRPr>
          </a:p>
          <a:p>
            <a:pPr marL="463550" lvl="0" indent="-463550">
              <a:defRPr/>
            </a:pPr>
            <a:r>
              <a:rPr lang="en-US" sz="1800" dirty="0">
                <a:solidFill>
                  <a:srgbClr val="FFFFFF"/>
                </a:solidFill>
                <a:latin typeface="Consolas" panose="020B0609020204030204" pitchFamily="49" charset="0"/>
              </a:rPr>
              <a:t>C:\&gt; </a:t>
            </a:r>
            <a:r>
              <a:rPr lang="en-US" sz="1800" dirty="0">
                <a:solidFill>
                  <a:srgbClr val="F9F1A5"/>
                </a:solidFill>
                <a:latin typeface="Consolas" panose="020B0609020204030204" pitchFamily="49" charset="0"/>
              </a:rPr>
              <a:t>Set-</a:t>
            </a:r>
            <a:r>
              <a:rPr lang="en-US" sz="1800" dirty="0" err="1">
                <a:solidFill>
                  <a:srgbClr val="F9F1A5"/>
                </a:solidFill>
                <a:latin typeface="Consolas" panose="020B0609020204030204" pitchFamily="49" charset="0"/>
              </a:rPr>
              <a:t>CalendarProcessing</a:t>
            </a:r>
            <a:r>
              <a:rPr lang="en-US" sz="1800" dirty="0">
                <a:solidFill>
                  <a:srgbClr val="E6E6E6"/>
                </a:solidFill>
                <a:latin typeface="Consolas" panose="020B0609020204030204" pitchFamily="49" charset="0"/>
              </a:rPr>
              <a:t> </a:t>
            </a:r>
            <a:r>
              <a:rPr lang="en-US" sz="1800" dirty="0">
                <a:solidFill>
                  <a:srgbClr val="767676"/>
                </a:solidFill>
                <a:latin typeface="Consolas" panose="020B0609020204030204" pitchFamily="49" charset="0"/>
              </a:rPr>
              <a:t>-Identity </a:t>
            </a:r>
            <a:r>
              <a:rPr lang="en-US" sz="1800" dirty="0">
                <a:solidFill>
                  <a:srgbClr val="16C06C"/>
                </a:solidFill>
                <a:latin typeface="Consolas" panose="020B0609020204030204" pitchFamily="49" charset="0"/>
              </a:rPr>
              <a:t>$</a:t>
            </a:r>
            <a:r>
              <a:rPr lang="en-US" sz="1800" dirty="0" err="1">
                <a:solidFill>
                  <a:srgbClr val="16C06C"/>
                </a:solidFill>
                <a:latin typeface="Consolas" panose="020B0609020204030204" pitchFamily="49" charset="0"/>
              </a:rPr>
              <a:t>MailBoxAlias</a:t>
            </a:r>
            <a:r>
              <a:rPr lang="en-US" sz="1800" dirty="0">
                <a:solidFill>
                  <a:srgbClr val="16C06C"/>
                </a:solidFill>
                <a:latin typeface="Consolas" panose="020B0609020204030204" pitchFamily="49" charset="0"/>
              </a:rPr>
              <a:t>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AutomateProcessing</a:t>
            </a:r>
            <a:r>
              <a:rPr lang="en-US" sz="1800" dirty="0">
                <a:solidFill>
                  <a:srgbClr val="767676"/>
                </a:solidFill>
                <a:latin typeface="Consolas" panose="020B0609020204030204" pitchFamily="49" charset="0"/>
              </a:rPr>
              <a:t> </a:t>
            </a:r>
            <a:r>
              <a:rPr lang="en-US" sz="1800" dirty="0" err="1">
                <a:solidFill>
                  <a:srgbClr val="E6E6E6"/>
                </a:solidFill>
                <a:latin typeface="Consolas" panose="020B0609020204030204" pitchFamily="49" charset="0"/>
              </a:rPr>
              <a:t>AutoAccept</a:t>
            </a:r>
            <a:r>
              <a:rPr lang="en-US" sz="1800" dirty="0">
                <a:solidFill>
                  <a:srgbClr val="E6E6E6"/>
                </a:solidFill>
                <a:latin typeface="Consolas" panose="020B0609020204030204" pitchFamily="49" charset="0"/>
              </a:rPr>
              <a:t>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AddOrganizerToSubject</a:t>
            </a:r>
            <a:r>
              <a:rPr lang="en-US" sz="1800" dirty="0">
                <a:solidFill>
                  <a:srgbClr val="767676"/>
                </a:solidFill>
                <a:latin typeface="Consolas" panose="020B0609020204030204" pitchFamily="49" charset="0"/>
              </a:rPr>
              <a:t> </a:t>
            </a:r>
            <a:r>
              <a:rPr lang="en-US" sz="1800" dirty="0">
                <a:solidFill>
                  <a:srgbClr val="16C06C"/>
                </a:solidFill>
                <a:latin typeface="Consolas" panose="020B0609020204030204" pitchFamily="49" charset="0"/>
              </a:rPr>
              <a:t>$false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DeleteComments</a:t>
            </a:r>
            <a:r>
              <a:rPr lang="en-US" sz="1800" dirty="0">
                <a:solidFill>
                  <a:srgbClr val="767676"/>
                </a:solidFill>
                <a:latin typeface="Consolas" panose="020B0609020204030204" pitchFamily="49" charset="0"/>
              </a:rPr>
              <a:t> </a:t>
            </a:r>
            <a:r>
              <a:rPr lang="en-US" sz="1800" dirty="0">
                <a:solidFill>
                  <a:srgbClr val="16C06C"/>
                </a:solidFill>
                <a:latin typeface="Consolas" panose="020B0609020204030204" pitchFamily="49" charset="0"/>
              </a:rPr>
              <a:t>$false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DeleteSubject</a:t>
            </a:r>
            <a:r>
              <a:rPr lang="en-US" sz="1800" dirty="0">
                <a:solidFill>
                  <a:srgbClr val="767676"/>
                </a:solidFill>
                <a:latin typeface="Consolas" panose="020B0609020204030204" pitchFamily="49" charset="0"/>
              </a:rPr>
              <a:t> </a:t>
            </a:r>
            <a:r>
              <a:rPr lang="en-US" sz="1800" dirty="0">
                <a:solidFill>
                  <a:srgbClr val="16C06C"/>
                </a:solidFill>
                <a:latin typeface="Consolas" panose="020B0609020204030204" pitchFamily="49" charset="0"/>
              </a:rPr>
              <a:t>$false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RemovePrivateProperty</a:t>
            </a:r>
            <a:r>
              <a:rPr lang="en-US" sz="1800" dirty="0">
                <a:solidFill>
                  <a:srgbClr val="767676"/>
                </a:solidFill>
                <a:latin typeface="Consolas" panose="020B0609020204030204" pitchFamily="49" charset="0"/>
              </a:rPr>
              <a:t> </a:t>
            </a:r>
            <a:r>
              <a:rPr lang="en-US" sz="1800" dirty="0">
                <a:solidFill>
                  <a:srgbClr val="16C06C"/>
                </a:solidFill>
                <a:latin typeface="Consolas" panose="020B0609020204030204" pitchFamily="49" charset="0"/>
              </a:rPr>
              <a:t>$false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ProcessExternalMeetingMessages</a:t>
            </a:r>
            <a:r>
              <a:rPr lang="en-US" sz="1800" dirty="0">
                <a:solidFill>
                  <a:srgbClr val="767676"/>
                </a:solidFill>
                <a:latin typeface="Consolas" panose="020B0609020204030204" pitchFamily="49" charset="0"/>
              </a:rPr>
              <a:t> </a:t>
            </a:r>
            <a:r>
              <a:rPr lang="en-US" sz="1800" dirty="0">
                <a:solidFill>
                  <a:srgbClr val="16C06C"/>
                </a:solidFill>
                <a:latin typeface="Consolas" panose="020B0609020204030204" pitchFamily="49" charset="0"/>
              </a:rPr>
              <a:t>$true</a:t>
            </a:r>
            <a:r>
              <a:rPr lang="en-US" sz="1800" dirty="0">
                <a:solidFill>
                  <a:srgbClr val="E6E6E6"/>
                </a:solidFill>
                <a:latin typeface="Consolas" panose="020B0609020204030204" pitchFamily="49" charset="0"/>
              </a:rPr>
              <a:t>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AdditionalResponse</a:t>
            </a:r>
            <a:r>
              <a:rPr lang="en-US" sz="1800" dirty="0">
                <a:solidFill>
                  <a:srgbClr val="767676"/>
                </a:solidFill>
                <a:latin typeface="Consolas" panose="020B0609020204030204" pitchFamily="49" charset="0"/>
              </a:rPr>
              <a:t> </a:t>
            </a:r>
            <a:r>
              <a:rPr lang="en-US" sz="1800" dirty="0">
                <a:solidFill>
                  <a:srgbClr val="3A96DD"/>
                </a:solidFill>
                <a:latin typeface="Consolas" panose="020B0609020204030204" pitchFamily="49" charset="0"/>
              </a:rPr>
              <a:t>'This is a Microsoft Teams Meeting room!'</a:t>
            </a:r>
          </a:p>
          <a:p>
            <a:pPr marL="463550" lvl="0">
              <a:defRPr/>
            </a:pPr>
            <a:endParaRPr lang="en-US" sz="1800" dirty="0">
              <a:solidFill>
                <a:srgbClr val="FFFFFF"/>
              </a:solidFill>
              <a:latin typeface="Consolas" panose="020B0609020204030204" pitchFamily="49" charset="0"/>
            </a:endParaRPr>
          </a:p>
          <a:p>
            <a:pPr lvl="0">
              <a:defRPr/>
            </a:pPr>
            <a:endParaRPr lang="en-US" sz="1800" dirty="0">
              <a:solidFill>
                <a:srgbClr val="E6E6E6"/>
              </a:solidFill>
            </a:endParaRPr>
          </a:p>
        </p:txBody>
      </p:sp>
      <p:grpSp>
        <p:nvGrpSpPr>
          <p:cNvPr id="6" name="Group 5">
            <a:extLst>
              <a:ext uri="{FF2B5EF4-FFF2-40B4-BE49-F238E27FC236}">
                <a16:creationId xmlns:a16="http://schemas.microsoft.com/office/drawing/2014/main" id="{28C8869D-6752-3358-0DAC-D96B77DC737A}"/>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8" name="Group 7">
              <a:extLst>
                <a:ext uri="{FF2B5EF4-FFF2-40B4-BE49-F238E27FC236}">
                  <a16:creationId xmlns:a16="http://schemas.microsoft.com/office/drawing/2014/main" id="{62EA1C48-AF22-3804-37A6-57C1D0FC11E1}"/>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44" name="Oval 43">
                <a:extLst>
                  <a:ext uri="{FF2B5EF4-FFF2-40B4-BE49-F238E27FC236}">
                    <a16:creationId xmlns:a16="http://schemas.microsoft.com/office/drawing/2014/main" id="{5CC1C094-24A2-D5B4-E3F2-DFDDC35901B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0ABB2289-75BB-D082-B7AE-1FAF4D1BD5E4}"/>
                  </a:ext>
                </a:extLst>
              </p:cNvPr>
              <p:cNvGrpSpPr/>
              <p:nvPr/>
            </p:nvGrpSpPr>
            <p:grpSpPr>
              <a:xfrm>
                <a:off x="6837029" y="5667525"/>
                <a:ext cx="516256" cy="374663"/>
                <a:chOff x="9721214" y="3600212"/>
                <a:chExt cx="516256" cy="374663"/>
              </a:xfrm>
            </p:grpSpPr>
            <p:sp>
              <p:nvSpPr>
                <p:cNvPr id="46" name="Rectangle: Rounded Corners 45">
                  <a:extLst>
                    <a:ext uri="{FF2B5EF4-FFF2-40B4-BE49-F238E27FC236}">
                      <a16:creationId xmlns:a16="http://schemas.microsoft.com/office/drawing/2014/main" id="{DA62445B-A670-A7B3-F76F-EB2221654B0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7" name="Rectangle 46">
                  <a:extLst>
                    <a:ext uri="{FF2B5EF4-FFF2-40B4-BE49-F238E27FC236}">
                      <a16:creationId xmlns:a16="http://schemas.microsoft.com/office/drawing/2014/main" id="{14A9C613-91A6-1378-A9E7-BBCCC07E8AD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01FDEEDB-2C84-8E1D-53A5-9E7B0AABFD1B}"/>
                </a:ext>
              </a:extLst>
            </p:cNvPr>
            <p:cNvGrpSpPr/>
            <p:nvPr/>
          </p:nvGrpSpPr>
          <p:grpSpPr>
            <a:xfrm>
              <a:off x="10241859" y="328666"/>
              <a:ext cx="482040" cy="482037"/>
              <a:chOff x="3956347" y="3028562"/>
              <a:chExt cx="842422" cy="842418"/>
            </a:xfrm>
          </p:grpSpPr>
          <p:grpSp>
            <p:nvGrpSpPr>
              <p:cNvPr id="34" name="Group 33">
                <a:extLst>
                  <a:ext uri="{FF2B5EF4-FFF2-40B4-BE49-F238E27FC236}">
                    <a16:creationId xmlns:a16="http://schemas.microsoft.com/office/drawing/2014/main" id="{107CBED9-7B4B-E7EB-161D-85EC13FF48A7}"/>
                  </a:ext>
                </a:extLst>
              </p:cNvPr>
              <p:cNvGrpSpPr/>
              <p:nvPr/>
            </p:nvGrpSpPr>
            <p:grpSpPr>
              <a:xfrm>
                <a:off x="4182032" y="3099502"/>
                <a:ext cx="391053" cy="700538"/>
                <a:chOff x="2905821" y="3132001"/>
                <a:chExt cx="339644" cy="655658"/>
              </a:xfrm>
            </p:grpSpPr>
            <p:pic>
              <p:nvPicPr>
                <p:cNvPr id="41" name="Picture 40">
                  <a:extLst>
                    <a:ext uri="{FF2B5EF4-FFF2-40B4-BE49-F238E27FC236}">
                      <a16:creationId xmlns:a16="http://schemas.microsoft.com/office/drawing/2014/main" id="{BF0F878E-1410-CD2D-D064-FB523D2699E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2" name="Rectangle 41">
                  <a:extLst>
                    <a:ext uri="{FF2B5EF4-FFF2-40B4-BE49-F238E27FC236}">
                      <a16:creationId xmlns:a16="http://schemas.microsoft.com/office/drawing/2014/main" id="{FB92B648-A051-D378-4ADB-975BB61A77C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Oval 42">
                  <a:extLst>
                    <a:ext uri="{FF2B5EF4-FFF2-40B4-BE49-F238E27FC236}">
                      <a16:creationId xmlns:a16="http://schemas.microsoft.com/office/drawing/2014/main" id="{899126B5-695F-0684-D33C-8EFFB7C5B0E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5" name="Oval 34">
                <a:extLst>
                  <a:ext uri="{FF2B5EF4-FFF2-40B4-BE49-F238E27FC236}">
                    <a16:creationId xmlns:a16="http://schemas.microsoft.com/office/drawing/2014/main" id="{B12E0161-A6CA-A106-1DFC-C96781F60BB6}"/>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0A8E674A-1E34-137B-682D-B34568F67E1F}"/>
                  </a:ext>
                </a:extLst>
              </p:cNvPr>
              <p:cNvGrpSpPr/>
              <p:nvPr/>
            </p:nvGrpSpPr>
            <p:grpSpPr>
              <a:xfrm>
                <a:off x="4176275" y="3137652"/>
                <a:ext cx="402567" cy="624238"/>
                <a:chOff x="2905821" y="3132001"/>
                <a:chExt cx="339644" cy="655658"/>
              </a:xfrm>
            </p:grpSpPr>
            <p:pic>
              <p:nvPicPr>
                <p:cNvPr id="38" name="Picture 37">
                  <a:extLst>
                    <a:ext uri="{FF2B5EF4-FFF2-40B4-BE49-F238E27FC236}">
                      <a16:creationId xmlns:a16="http://schemas.microsoft.com/office/drawing/2014/main" id="{974A3627-728F-360F-9DF6-3E847C1CD43D}"/>
                    </a:ext>
                  </a:extLst>
                </p:cNvPr>
                <p:cNvPicPr>
                  <a:picLocks noChangeAspect="1"/>
                </p:cNvPicPr>
                <p:nvPr/>
              </p:nvPicPr>
              <p:blipFill>
                <a:blip r:embed="rId4"/>
                <a:stretch>
                  <a:fillRect/>
                </a:stretch>
              </p:blipFill>
              <p:spPr>
                <a:xfrm>
                  <a:off x="2905821" y="3132001"/>
                  <a:ext cx="339644" cy="655658"/>
                </a:xfrm>
                <a:prstGeom prst="rect">
                  <a:avLst/>
                </a:prstGeom>
              </p:spPr>
            </p:pic>
            <p:sp>
              <p:nvSpPr>
                <p:cNvPr id="39" name="Rectangle 38">
                  <a:extLst>
                    <a:ext uri="{FF2B5EF4-FFF2-40B4-BE49-F238E27FC236}">
                      <a16:creationId xmlns:a16="http://schemas.microsoft.com/office/drawing/2014/main" id="{499372B3-DB1F-9D57-F7AF-C6AB5C80665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0" name="Oval 39">
                  <a:extLst>
                    <a:ext uri="{FF2B5EF4-FFF2-40B4-BE49-F238E27FC236}">
                      <a16:creationId xmlns:a16="http://schemas.microsoft.com/office/drawing/2014/main" id="{25E4950D-F0C6-B872-9B90-48B9E85EA3D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Partial Circle 36">
                <a:extLst>
                  <a:ext uri="{FF2B5EF4-FFF2-40B4-BE49-F238E27FC236}">
                    <a16:creationId xmlns:a16="http://schemas.microsoft.com/office/drawing/2014/main" id="{3E79DB53-40AC-BD41-BDEC-579A5EABA180}"/>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91629169-CAE3-41B6-3D89-D2070C2C7C64}"/>
                </a:ext>
              </a:extLst>
            </p:cNvPr>
            <p:cNvGrpSpPr/>
            <p:nvPr/>
          </p:nvGrpSpPr>
          <p:grpSpPr>
            <a:xfrm>
              <a:off x="9625320" y="323997"/>
              <a:ext cx="491376" cy="491374"/>
              <a:chOff x="3956347" y="1841370"/>
              <a:chExt cx="842422" cy="842418"/>
            </a:xfrm>
          </p:grpSpPr>
          <p:grpSp>
            <p:nvGrpSpPr>
              <p:cNvPr id="16" name="Group 15">
                <a:extLst>
                  <a:ext uri="{FF2B5EF4-FFF2-40B4-BE49-F238E27FC236}">
                    <a16:creationId xmlns:a16="http://schemas.microsoft.com/office/drawing/2014/main" id="{E33A76FC-8AAE-501D-DF0F-631EC6BA40A6}"/>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8" name="Oval 17">
                  <a:extLst>
                    <a:ext uri="{FF2B5EF4-FFF2-40B4-BE49-F238E27FC236}">
                      <a16:creationId xmlns:a16="http://schemas.microsoft.com/office/drawing/2014/main" id="{FDCDF166-4A41-A12B-AC3B-E73D98188C44}"/>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680C5F31-EA56-D2EB-76CB-CAFFCC855A13}"/>
                    </a:ext>
                  </a:extLst>
                </p:cNvPr>
                <p:cNvGrpSpPr/>
                <p:nvPr/>
              </p:nvGrpSpPr>
              <p:grpSpPr>
                <a:xfrm>
                  <a:off x="6865175" y="2277480"/>
                  <a:ext cx="459964" cy="483771"/>
                  <a:chOff x="9328524" y="2214820"/>
                  <a:chExt cx="459964" cy="483771"/>
                </a:xfrm>
              </p:grpSpPr>
              <p:sp>
                <p:nvSpPr>
                  <p:cNvPr id="20" name="Rectangle: Rounded Corners 19">
                    <a:extLst>
                      <a:ext uri="{FF2B5EF4-FFF2-40B4-BE49-F238E27FC236}">
                        <a16:creationId xmlns:a16="http://schemas.microsoft.com/office/drawing/2014/main" id="{3054EEBC-8209-F683-5A7A-994FA8B7BEE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1" name="Rectangle: Rounded Corners 20">
                    <a:extLst>
                      <a:ext uri="{FF2B5EF4-FFF2-40B4-BE49-F238E27FC236}">
                        <a16:creationId xmlns:a16="http://schemas.microsoft.com/office/drawing/2014/main" id="{85A2CB87-2D82-805F-A552-E2D7D433A42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22" name="Group 21">
                    <a:extLst>
                      <a:ext uri="{FF2B5EF4-FFF2-40B4-BE49-F238E27FC236}">
                        <a16:creationId xmlns:a16="http://schemas.microsoft.com/office/drawing/2014/main" id="{FA87006D-5D8E-0DE2-3E60-D29E19345708}"/>
                      </a:ext>
                    </a:extLst>
                  </p:cNvPr>
                  <p:cNvGrpSpPr/>
                  <p:nvPr/>
                </p:nvGrpSpPr>
                <p:grpSpPr>
                  <a:xfrm>
                    <a:off x="9549692" y="2525789"/>
                    <a:ext cx="155052" cy="148677"/>
                    <a:chOff x="4039410" y="4948360"/>
                    <a:chExt cx="155073" cy="148698"/>
                  </a:xfrm>
                  <a:solidFill>
                    <a:schemeClr val="bg1"/>
                  </a:solidFill>
                </p:grpSpPr>
                <p:sp>
                  <p:nvSpPr>
                    <p:cNvPr id="25" name="Rectangle: Rounded Corners 24">
                      <a:extLst>
                        <a:ext uri="{FF2B5EF4-FFF2-40B4-BE49-F238E27FC236}">
                          <a16:creationId xmlns:a16="http://schemas.microsoft.com/office/drawing/2014/main" id="{35234139-0E20-0416-2703-2A666FAEBE4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6" name="Rectangle: Rounded Corners 25">
                      <a:extLst>
                        <a:ext uri="{FF2B5EF4-FFF2-40B4-BE49-F238E27FC236}">
                          <a16:creationId xmlns:a16="http://schemas.microsoft.com/office/drawing/2014/main" id="{85925C2B-AEE3-4BB6-F7A4-2788CF01D57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7" name="Rectangle: Rounded Corners 26">
                      <a:extLst>
                        <a:ext uri="{FF2B5EF4-FFF2-40B4-BE49-F238E27FC236}">
                          <a16:creationId xmlns:a16="http://schemas.microsoft.com/office/drawing/2014/main" id="{1AC5B5F7-D60D-DBA9-47C2-B0480CA7E28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8" name="Rectangle: Rounded Corners 27">
                      <a:extLst>
                        <a:ext uri="{FF2B5EF4-FFF2-40B4-BE49-F238E27FC236}">
                          <a16:creationId xmlns:a16="http://schemas.microsoft.com/office/drawing/2014/main" id="{BAEE83C8-972E-A92D-F4B5-C2BB68E7C4E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9" name="Rectangle: Rounded Corners 28">
                      <a:extLst>
                        <a:ext uri="{FF2B5EF4-FFF2-40B4-BE49-F238E27FC236}">
                          <a16:creationId xmlns:a16="http://schemas.microsoft.com/office/drawing/2014/main" id="{5DA0DA3A-D989-9A5F-C93C-F16EB13E193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0" name="Rectangle: Rounded Corners 29">
                      <a:extLst>
                        <a:ext uri="{FF2B5EF4-FFF2-40B4-BE49-F238E27FC236}">
                          <a16:creationId xmlns:a16="http://schemas.microsoft.com/office/drawing/2014/main" id="{FEC8A26F-E8C3-2941-713D-536E1764864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6CF884BD-AAE5-E822-F881-AB630809B18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B99B7858-749B-43D4-319D-6CDA17CCA7D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3" name="Rectangle: Rounded Corners 32">
                      <a:extLst>
                        <a:ext uri="{FF2B5EF4-FFF2-40B4-BE49-F238E27FC236}">
                          <a16:creationId xmlns:a16="http://schemas.microsoft.com/office/drawing/2014/main" id="{5C759756-5621-EE06-0A45-7F4219BC95A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23" name="Rectangle: Rounded Corners 22">
                    <a:extLst>
                      <a:ext uri="{FF2B5EF4-FFF2-40B4-BE49-F238E27FC236}">
                        <a16:creationId xmlns:a16="http://schemas.microsoft.com/office/drawing/2014/main" id="{1769A743-33A0-3B36-EA0A-B0B61999DA8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4" name="Rectangle: Rounded Corners 23">
                    <a:extLst>
                      <a:ext uri="{FF2B5EF4-FFF2-40B4-BE49-F238E27FC236}">
                        <a16:creationId xmlns:a16="http://schemas.microsoft.com/office/drawing/2014/main" id="{BE106DB3-CD7B-6B63-A81B-29993F65B2F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7" name="Partial Circle 16">
                <a:extLst>
                  <a:ext uri="{FF2B5EF4-FFF2-40B4-BE49-F238E27FC236}">
                    <a16:creationId xmlns:a16="http://schemas.microsoft.com/office/drawing/2014/main" id="{93765117-9448-F713-CBC4-1C563634BE71}"/>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0761C832-9466-24B7-8C59-E889750C290E}"/>
                </a:ext>
              </a:extLst>
            </p:cNvPr>
            <p:cNvGrpSpPr/>
            <p:nvPr/>
          </p:nvGrpSpPr>
          <p:grpSpPr>
            <a:xfrm>
              <a:off x="10849062" y="328930"/>
              <a:ext cx="481510" cy="481508"/>
              <a:chOff x="2643786" y="4215754"/>
              <a:chExt cx="842422" cy="842418"/>
            </a:xfrm>
          </p:grpSpPr>
          <p:sp>
            <p:nvSpPr>
              <p:cNvPr id="12" name="Oval 11">
                <a:extLst>
                  <a:ext uri="{FF2B5EF4-FFF2-40B4-BE49-F238E27FC236}">
                    <a16:creationId xmlns:a16="http://schemas.microsoft.com/office/drawing/2014/main" id="{6FE68153-7085-56E5-8CDA-CC1CA7B18B4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97A3D2B8-C05C-D4D2-5DD3-5AD794504D4E}"/>
                  </a:ext>
                </a:extLst>
              </p:cNvPr>
              <p:cNvGrpSpPr/>
              <p:nvPr/>
            </p:nvGrpSpPr>
            <p:grpSpPr>
              <a:xfrm>
                <a:off x="2725034" y="4518060"/>
                <a:ext cx="679926" cy="237806"/>
                <a:chOff x="2739549" y="4545762"/>
                <a:chExt cx="679926" cy="237806"/>
              </a:xfrm>
            </p:grpSpPr>
            <p:sp>
              <p:nvSpPr>
                <p:cNvPr id="14" name="Rectangle 5">
                  <a:extLst>
                    <a:ext uri="{FF2B5EF4-FFF2-40B4-BE49-F238E27FC236}">
                      <a16:creationId xmlns:a16="http://schemas.microsoft.com/office/drawing/2014/main" id="{87DC5DBF-CDD7-CA1C-9354-94F825555C9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DBFC4D28-7B4B-9C7D-4881-A2794EF04A9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5427569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5261"/>
                            </p:stCondLst>
                            <p:childTnLst>
                              <p:par>
                                <p:cTn id="8" presetID="22" presetClass="entr" presetSubtype="8"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5" name="Rectangle 4">
            <a:extLst>
              <a:ext uri="{FF2B5EF4-FFF2-40B4-BE49-F238E27FC236}">
                <a16:creationId xmlns:a16="http://schemas.microsoft.com/office/drawing/2014/main" id="{8A6AD003-A6DA-444A-ACB1-454E5BCBDECA}"/>
              </a:ext>
              <a:ext uri="{C183D7F6-B498-43B3-948B-1728B52AA6E4}">
                <adec:decorative xmlns:adec="http://schemas.microsoft.com/office/drawing/2017/decorative" val="1"/>
              </a:ext>
            </a:extLst>
          </p:cNvPr>
          <p:cNvSpPr/>
          <p:nvPr/>
        </p:nvSpPr>
        <p:spPr bwMode="auto">
          <a:xfrm>
            <a:off x="2209800" y="1345287"/>
            <a:ext cx="7906896" cy="433923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Manually provisioning resource account     </a:t>
            </a:r>
          </a:p>
        </p:txBody>
      </p:sp>
      <p:sp>
        <p:nvSpPr>
          <p:cNvPr id="3" name="Content Placeholder 2">
            <a:extLst>
              <a:ext uri="{FF2B5EF4-FFF2-40B4-BE49-F238E27FC236}">
                <a16:creationId xmlns:a16="http://schemas.microsoft.com/office/drawing/2014/main" id="{E0321719-B0CF-8D09-FA77-AF8C203572A0}"/>
              </a:ext>
            </a:extLst>
          </p:cNvPr>
          <p:cNvSpPr txBox="1">
            <a:spLocks/>
          </p:cNvSpPr>
          <p:nvPr/>
        </p:nvSpPr>
        <p:spPr>
          <a:xfrm>
            <a:off x="2265138" y="1345287"/>
            <a:ext cx="7796219" cy="4459682"/>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23888" lvl="1" indent="-623888"/>
            <a:r>
              <a:rPr lang="en-US" sz="1500" dirty="0">
                <a:solidFill>
                  <a:srgbClr val="CCCCCC"/>
                </a:solidFill>
                <a:latin typeface="Consolas" panose="020B0609020204030204" pitchFamily="49" charset="0"/>
              </a:rPr>
              <a:t>C:\&gt; </a:t>
            </a:r>
            <a:r>
              <a:rPr lang="en-US" sz="1500" dirty="0">
                <a:solidFill>
                  <a:srgbClr val="F9F1A5"/>
                </a:solidFill>
                <a:latin typeface="Consolas" panose="020B0609020204030204" pitchFamily="49" charset="0"/>
              </a:rPr>
              <a:t>Set-</a:t>
            </a:r>
            <a:r>
              <a:rPr lang="en-US" sz="1500" dirty="0" err="1">
                <a:solidFill>
                  <a:srgbClr val="F9F1A5"/>
                </a:solidFill>
                <a:latin typeface="Consolas" panose="020B0609020204030204" pitchFamily="49" charset="0"/>
              </a:rPr>
              <a:t>AzureADUser</a:t>
            </a:r>
            <a:r>
              <a:rPr lang="en-US" sz="1500" dirty="0">
                <a:solidFill>
                  <a:srgbClr val="F9F1A5"/>
                </a:solidFill>
                <a:latin typeface="Consolas" panose="020B0609020204030204" pitchFamily="49" charset="0"/>
              </a:rPr>
              <a:t> </a:t>
            </a:r>
            <a:r>
              <a:rPr lang="en-US" sz="1500" dirty="0">
                <a:solidFill>
                  <a:srgbClr val="767676"/>
                </a:solidFill>
                <a:latin typeface="Consolas" panose="020B0609020204030204" pitchFamily="49" charset="0"/>
              </a:rPr>
              <a:t>-</a:t>
            </a:r>
            <a:r>
              <a:rPr lang="en-US" sz="1500" dirty="0" err="1">
                <a:solidFill>
                  <a:srgbClr val="767676"/>
                </a:solidFill>
                <a:latin typeface="Consolas" panose="020B0609020204030204" pitchFamily="49" charset="0"/>
              </a:rPr>
              <a:t>ObjectID</a:t>
            </a:r>
            <a:r>
              <a:rPr lang="en-US" sz="1500" dirty="0">
                <a:solidFill>
                  <a:srgbClr val="767676"/>
                </a:solidFill>
                <a:latin typeface="Consolas" panose="020B0609020204030204" pitchFamily="49" charset="0"/>
              </a:rPr>
              <a:t> </a:t>
            </a:r>
            <a:r>
              <a:rPr lang="en-US" sz="1500" dirty="0">
                <a:solidFill>
                  <a:srgbClr val="16C06C"/>
                </a:solidFill>
                <a:latin typeface="Consolas" panose="020B0609020204030204" pitchFamily="49" charset="0"/>
              </a:rPr>
              <a:t>$</a:t>
            </a:r>
            <a:r>
              <a:rPr lang="en-US" sz="1500" dirty="0" err="1">
                <a:solidFill>
                  <a:srgbClr val="16C06C"/>
                </a:solidFill>
                <a:latin typeface="Consolas" panose="020B0609020204030204" pitchFamily="49" charset="0"/>
              </a:rPr>
              <a:t>acctUpn</a:t>
            </a:r>
            <a:r>
              <a:rPr lang="en-US" sz="1500" dirty="0">
                <a:solidFill>
                  <a:srgbClr val="16C06C"/>
                </a:solidFill>
                <a:latin typeface="Consolas" panose="020B0609020204030204" pitchFamily="49" charset="0"/>
              </a:rPr>
              <a:t> </a:t>
            </a:r>
            <a:r>
              <a:rPr lang="en-US" sz="1500" dirty="0">
                <a:solidFill>
                  <a:srgbClr val="767676"/>
                </a:solidFill>
                <a:latin typeface="Consolas" panose="020B0609020204030204" pitchFamily="49" charset="0"/>
              </a:rPr>
              <a:t>-</a:t>
            </a:r>
            <a:r>
              <a:rPr lang="en-US" sz="1500" dirty="0" err="1">
                <a:solidFill>
                  <a:srgbClr val="767676"/>
                </a:solidFill>
                <a:latin typeface="Consolas" panose="020B0609020204030204" pitchFamily="49" charset="0"/>
              </a:rPr>
              <a:t>PasswordPolicies</a:t>
            </a:r>
            <a:r>
              <a:rPr lang="en-US" sz="1500" dirty="0">
                <a:solidFill>
                  <a:srgbClr val="767676"/>
                </a:solidFill>
                <a:latin typeface="Consolas" panose="020B0609020204030204" pitchFamily="49" charset="0"/>
              </a:rPr>
              <a:t> </a:t>
            </a:r>
            <a:r>
              <a:rPr lang="en-US" sz="1500" dirty="0" err="1">
                <a:solidFill>
                  <a:srgbClr val="CCCCCC"/>
                </a:solidFill>
                <a:latin typeface="Consolas" panose="020B0609020204030204" pitchFamily="49" charset="0"/>
              </a:rPr>
              <a:t>DisablePasswordExpiration</a:t>
            </a:r>
            <a:endParaRPr lang="en-US" sz="1500" dirty="0">
              <a:solidFill>
                <a:srgbClr val="FFFFFF"/>
              </a:solidFill>
              <a:latin typeface="Consolas" panose="020B0609020204030204" pitchFamily="49" charset="0"/>
            </a:endParaRPr>
          </a:p>
          <a:p>
            <a:pPr marL="623888" lvl="1" indent="-623888"/>
            <a:r>
              <a:rPr lang="en-US" sz="1500" dirty="0">
                <a:solidFill>
                  <a:srgbClr val="CCCCCC"/>
                </a:solidFill>
                <a:latin typeface="Consolas" panose="020B0609020204030204" pitchFamily="49" charset="0"/>
              </a:rPr>
              <a:t>C:\&gt; </a:t>
            </a:r>
            <a:r>
              <a:rPr lang="en-US" sz="1500" dirty="0">
                <a:solidFill>
                  <a:srgbClr val="F9F1A5"/>
                </a:solidFill>
                <a:latin typeface="Consolas" panose="020B0609020204030204" pitchFamily="49" charset="0"/>
              </a:rPr>
              <a:t>Set-</a:t>
            </a:r>
            <a:r>
              <a:rPr lang="en-US" sz="1500" dirty="0" err="1">
                <a:solidFill>
                  <a:srgbClr val="F9F1A5"/>
                </a:solidFill>
                <a:latin typeface="Consolas" panose="020B0609020204030204" pitchFamily="49" charset="0"/>
              </a:rPr>
              <a:t>AzureADUser</a:t>
            </a:r>
            <a:r>
              <a:rPr lang="en-US" sz="1500" dirty="0">
                <a:solidFill>
                  <a:srgbClr val="FFFFFF"/>
                </a:solidFill>
                <a:latin typeface="Consolas" panose="020B0609020204030204" pitchFamily="49" charset="0"/>
              </a:rPr>
              <a:t> </a:t>
            </a:r>
            <a:r>
              <a:rPr lang="en-US" sz="1500" dirty="0">
                <a:solidFill>
                  <a:srgbClr val="767676"/>
                </a:solidFill>
                <a:latin typeface="Consolas" panose="020B0609020204030204" pitchFamily="49" charset="0"/>
              </a:rPr>
              <a:t>-</a:t>
            </a:r>
            <a:r>
              <a:rPr lang="en-US" sz="1500" dirty="0" err="1">
                <a:solidFill>
                  <a:srgbClr val="767676"/>
                </a:solidFill>
                <a:latin typeface="Consolas" panose="020B0609020204030204" pitchFamily="49" charset="0"/>
              </a:rPr>
              <a:t>ObjectID</a:t>
            </a:r>
            <a:r>
              <a:rPr lang="en-US" sz="1500" dirty="0">
                <a:solidFill>
                  <a:srgbClr val="767676"/>
                </a:solidFill>
                <a:latin typeface="Consolas" panose="020B0609020204030204" pitchFamily="49" charset="0"/>
              </a:rPr>
              <a:t> </a:t>
            </a:r>
            <a:r>
              <a:rPr lang="en-US" sz="1500" dirty="0">
                <a:solidFill>
                  <a:srgbClr val="CCCCCC"/>
                </a:solidFill>
                <a:latin typeface="Consolas" panose="020B0609020204030204" pitchFamily="49" charset="0"/>
              </a:rPr>
              <a:t>ConferenceRoom01@contoso.com </a:t>
            </a:r>
            <a:r>
              <a:rPr lang="en-US" sz="1500" dirty="0">
                <a:solidFill>
                  <a:srgbClr val="767676"/>
                </a:solidFill>
                <a:latin typeface="Consolas" panose="020B0609020204030204" pitchFamily="49" charset="0"/>
              </a:rPr>
              <a:t>-</a:t>
            </a:r>
            <a:r>
              <a:rPr lang="en-US" sz="1500" dirty="0" err="1">
                <a:solidFill>
                  <a:srgbClr val="767676"/>
                </a:solidFill>
                <a:latin typeface="Consolas" panose="020B0609020204030204" pitchFamily="49" charset="0"/>
              </a:rPr>
              <a:t>UsageLocation</a:t>
            </a:r>
            <a:r>
              <a:rPr lang="en-US" sz="1500" dirty="0">
                <a:solidFill>
                  <a:srgbClr val="767676"/>
                </a:solidFill>
                <a:latin typeface="Consolas" panose="020B0609020204030204" pitchFamily="49" charset="0"/>
              </a:rPr>
              <a:t> </a:t>
            </a:r>
            <a:r>
              <a:rPr lang="en-US" sz="1500" dirty="0">
                <a:solidFill>
                  <a:srgbClr val="3A96DD"/>
                </a:solidFill>
                <a:latin typeface="Consolas" panose="020B0609020204030204" pitchFamily="49" charset="0"/>
              </a:rPr>
              <a:t>'US'</a:t>
            </a:r>
          </a:p>
          <a:p>
            <a:pPr marL="623888" lvl="1" indent="-623888"/>
            <a:endParaRPr lang="en-US" sz="1500" dirty="0">
              <a:solidFill>
                <a:srgbClr val="3A96DD"/>
              </a:solidFill>
              <a:latin typeface="Consolas" panose="020B0609020204030204" pitchFamily="49" charset="0"/>
            </a:endParaRPr>
          </a:p>
          <a:p>
            <a:pPr marL="623888" lvl="1" indent="-623888"/>
            <a:r>
              <a:rPr lang="en-US" sz="1500" dirty="0">
                <a:solidFill>
                  <a:srgbClr val="13A10E"/>
                </a:solidFill>
                <a:latin typeface="Consolas" panose="020B0609020204030204" pitchFamily="49" charset="0"/>
              </a:rPr>
              <a:t>#Create an object for a single license type</a:t>
            </a:r>
          </a:p>
          <a:p>
            <a:pPr marL="623888" lvl="1" indent="-623888"/>
            <a:r>
              <a:rPr lang="en-US" sz="1500" dirty="0">
                <a:solidFill>
                  <a:srgbClr val="CCCCCC"/>
                </a:solidFill>
                <a:latin typeface="Consolas" panose="020B0609020204030204" pitchFamily="49" charset="0"/>
              </a:rPr>
              <a:t>C:\&gt; </a:t>
            </a:r>
            <a:r>
              <a:rPr lang="en-US" sz="1500" dirty="0">
                <a:solidFill>
                  <a:srgbClr val="16C06C"/>
                </a:solidFill>
                <a:latin typeface="Consolas" panose="020B0609020204030204" pitchFamily="49" charset="0"/>
              </a:rPr>
              <a:t>$License </a:t>
            </a:r>
            <a:r>
              <a:rPr lang="en-US" sz="1500" dirty="0">
                <a:solidFill>
                  <a:srgbClr val="B9B9B9"/>
                </a:solidFill>
                <a:latin typeface="Consolas" panose="020B0609020204030204" pitchFamily="49" charset="0"/>
              </a:rPr>
              <a:t>= </a:t>
            </a:r>
            <a:r>
              <a:rPr lang="en-US" sz="1500" dirty="0">
                <a:solidFill>
                  <a:srgbClr val="F9F1A5"/>
                </a:solidFill>
                <a:latin typeface="Consolas" panose="020B0609020204030204" pitchFamily="49" charset="0"/>
              </a:rPr>
              <a:t>New-Object</a:t>
            </a:r>
            <a:r>
              <a:rPr lang="en-US" sz="1500" dirty="0">
                <a:solidFill>
                  <a:srgbClr val="13A10E"/>
                </a:solidFill>
                <a:latin typeface="Consolas" panose="020B0609020204030204" pitchFamily="49" charset="0"/>
              </a:rPr>
              <a:t> </a:t>
            </a:r>
            <a:r>
              <a:rPr lang="en-US" sz="1500" dirty="0">
                <a:solidFill>
                  <a:srgbClr val="767676"/>
                </a:solidFill>
                <a:latin typeface="Consolas" panose="020B0609020204030204" pitchFamily="49" charset="0"/>
              </a:rPr>
              <a:t>-TypeName </a:t>
            </a:r>
            <a:r>
              <a:rPr lang="en-US" sz="1500" dirty="0" err="1">
                <a:solidFill>
                  <a:srgbClr val="CCCCCC"/>
                </a:solidFill>
                <a:latin typeface="Consolas" panose="020B0609020204030204" pitchFamily="49" charset="0"/>
              </a:rPr>
              <a:t>Microsoft.Open.AzureAD.Model.AssignedLicense</a:t>
            </a:r>
            <a:r>
              <a:rPr lang="en-US" sz="1500" dirty="0">
                <a:solidFill>
                  <a:srgbClr val="CCCCCC"/>
                </a:solidFill>
                <a:latin typeface="Consolas" panose="020B0609020204030204" pitchFamily="49" charset="0"/>
              </a:rPr>
              <a:t> </a:t>
            </a:r>
          </a:p>
          <a:p>
            <a:pPr marL="623888" lvl="1" indent="-623888"/>
            <a:r>
              <a:rPr lang="en-US" sz="1500" dirty="0">
                <a:solidFill>
                  <a:srgbClr val="CCCCCC"/>
                </a:solidFill>
                <a:latin typeface="Consolas" panose="020B0609020204030204" pitchFamily="49" charset="0"/>
              </a:rPr>
              <a:t>C:\&gt; </a:t>
            </a:r>
            <a:r>
              <a:rPr lang="en-US" sz="1500" dirty="0">
                <a:solidFill>
                  <a:srgbClr val="13A10E"/>
                </a:solidFill>
                <a:latin typeface="Consolas" panose="020B0609020204030204" pitchFamily="49" charset="0"/>
              </a:rPr>
              <a:t>$</a:t>
            </a:r>
            <a:r>
              <a:rPr lang="en-US" sz="1500" dirty="0" err="1">
                <a:solidFill>
                  <a:srgbClr val="13A10E"/>
                </a:solidFill>
                <a:latin typeface="Consolas" panose="020B0609020204030204" pitchFamily="49" charset="0"/>
              </a:rPr>
              <a:t>License</a:t>
            </a:r>
            <a:r>
              <a:rPr lang="en-US" sz="1500" dirty="0" err="1">
                <a:solidFill>
                  <a:srgbClr val="CCCCCC"/>
                </a:solidFill>
                <a:latin typeface="Consolas" panose="020B0609020204030204" pitchFamily="49" charset="0"/>
              </a:rPr>
              <a:t>.SkuId</a:t>
            </a:r>
            <a:r>
              <a:rPr lang="en-US" sz="1500" dirty="0">
                <a:solidFill>
                  <a:srgbClr val="CCCCCC"/>
                </a:solidFill>
                <a:latin typeface="Consolas" panose="020B0609020204030204" pitchFamily="49" charset="0"/>
              </a:rPr>
              <a:t> </a:t>
            </a:r>
            <a:r>
              <a:rPr lang="en-US" sz="1500" dirty="0">
                <a:solidFill>
                  <a:srgbClr val="B9B9B9"/>
                </a:solidFill>
                <a:latin typeface="Consolas" panose="020B0609020204030204" pitchFamily="49" charset="0"/>
              </a:rPr>
              <a:t>=</a:t>
            </a:r>
            <a:r>
              <a:rPr lang="en-US" sz="1500" dirty="0">
                <a:solidFill>
                  <a:srgbClr val="13A10E"/>
                </a:solidFill>
                <a:latin typeface="Consolas" panose="020B0609020204030204" pitchFamily="49" charset="0"/>
              </a:rPr>
              <a:t> </a:t>
            </a:r>
            <a:r>
              <a:rPr lang="en-US" sz="1500" dirty="0">
                <a:solidFill>
                  <a:srgbClr val="3A96DD"/>
                </a:solidFill>
                <a:latin typeface="Consolas" panose="020B0609020204030204" pitchFamily="49" charset="0"/>
              </a:rPr>
              <a:t>'6070a4c8-34c6-4937-8dfb-39bbc6397a60'</a:t>
            </a:r>
          </a:p>
          <a:p>
            <a:pPr marL="623888" lvl="1" indent="-623888"/>
            <a:r>
              <a:rPr lang="en-US" sz="1500" dirty="0">
                <a:solidFill>
                  <a:srgbClr val="13A10E"/>
                </a:solidFill>
                <a:latin typeface="Consolas" panose="020B0609020204030204" pitchFamily="49" charset="0"/>
              </a:rPr>
              <a:t>#Create an object for a multiple license type</a:t>
            </a:r>
          </a:p>
          <a:p>
            <a:pPr marL="623888" lvl="1" indent="-623888"/>
            <a:r>
              <a:rPr lang="en-US" sz="1500" dirty="0">
                <a:solidFill>
                  <a:srgbClr val="CCCCCC"/>
                </a:solidFill>
                <a:latin typeface="Consolas" panose="020B0609020204030204" pitchFamily="49" charset="0"/>
              </a:rPr>
              <a:t>C:\&gt; </a:t>
            </a:r>
            <a:r>
              <a:rPr lang="en-US" sz="1500" dirty="0">
                <a:solidFill>
                  <a:srgbClr val="16C06C"/>
                </a:solidFill>
                <a:latin typeface="Consolas" panose="020B0609020204030204" pitchFamily="49" charset="0"/>
              </a:rPr>
              <a:t>$Licenses </a:t>
            </a:r>
            <a:r>
              <a:rPr lang="en-US" sz="1500" dirty="0">
                <a:solidFill>
                  <a:srgbClr val="B9B9B9"/>
                </a:solidFill>
                <a:latin typeface="Consolas" panose="020B0609020204030204" pitchFamily="49" charset="0"/>
              </a:rPr>
              <a:t>= </a:t>
            </a:r>
            <a:r>
              <a:rPr lang="en-US" sz="1500" dirty="0">
                <a:solidFill>
                  <a:srgbClr val="F9F1A5"/>
                </a:solidFill>
                <a:latin typeface="Consolas" panose="020B0609020204030204" pitchFamily="49" charset="0"/>
              </a:rPr>
              <a:t>New-Object</a:t>
            </a:r>
            <a:r>
              <a:rPr lang="en-US" sz="1500" dirty="0">
                <a:solidFill>
                  <a:srgbClr val="13A10E"/>
                </a:solidFill>
                <a:latin typeface="Consolas" panose="020B0609020204030204" pitchFamily="49" charset="0"/>
              </a:rPr>
              <a:t> </a:t>
            </a:r>
            <a:r>
              <a:rPr lang="en-US" sz="1500" dirty="0">
                <a:solidFill>
                  <a:srgbClr val="B9B9B9"/>
                </a:solidFill>
                <a:latin typeface="Consolas" panose="020B0609020204030204" pitchFamily="49" charset="0"/>
              </a:rPr>
              <a:t>-TypeName </a:t>
            </a:r>
            <a:r>
              <a:rPr lang="en-US" sz="1500" dirty="0" err="1">
                <a:solidFill>
                  <a:srgbClr val="CCCCCC"/>
                </a:solidFill>
                <a:latin typeface="Consolas" panose="020B0609020204030204" pitchFamily="49" charset="0"/>
              </a:rPr>
              <a:t>Microsoft.Open.AzureAD.Model.AssignedLicenses</a:t>
            </a:r>
            <a:endParaRPr lang="en-US" sz="1500" dirty="0">
              <a:solidFill>
                <a:srgbClr val="CCCCCC"/>
              </a:solidFill>
              <a:latin typeface="Consolas" panose="020B0609020204030204" pitchFamily="49" charset="0"/>
            </a:endParaRPr>
          </a:p>
          <a:p>
            <a:pPr marL="623888" lvl="1" indent="-623888"/>
            <a:r>
              <a:rPr lang="en-US" sz="1500" dirty="0">
                <a:solidFill>
                  <a:srgbClr val="13A10E"/>
                </a:solidFill>
                <a:latin typeface="Consolas" panose="020B0609020204030204" pitchFamily="49" charset="0"/>
              </a:rPr>
              <a:t>#Add the single license object to the multiple license object</a:t>
            </a:r>
          </a:p>
          <a:p>
            <a:pPr marL="623888" lvl="1" indent="-623888"/>
            <a:r>
              <a:rPr lang="en-US" sz="1500" dirty="0">
                <a:solidFill>
                  <a:srgbClr val="CCCCCC"/>
                </a:solidFill>
                <a:latin typeface="Consolas" panose="020B0609020204030204" pitchFamily="49" charset="0"/>
              </a:rPr>
              <a:t>C:\&gt; </a:t>
            </a:r>
            <a:r>
              <a:rPr lang="en-US" sz="1500" dirty="0">
                <a:solidFill>
                  <a:srgbClr val="16C06C"/>
                </a:solidFill>
                <a:latin typeface="Consolas" panose="020B0609020204030204" pitchFamily="49" charset="0"/>
              </a:rPr>
              <a:t>$</a:t>
            </a:r>
            <a:r>
              <a:rPr lang="en-US" sz="1500" dirty="0" err="1">
                <a:solidFill>
                  <a:srgbClr val="16C06C"/>
                </a:solidFill>
                <a:latin typeface="Consolas" panose="020B0609020204030204" pitchFamily="49" charset="0"/>
              </a:rPr>
              <a:t>Licenses</a:t>
            </a:r>
            <a:r>
              <a:rPr lang="en-US" sz="1500" dirty="0" err="1">
                <a:solidFill>
                  <a:srgbClr val="CCCCCC"/>
                </a:solidFill>
                <a:latin typeface="Consolas" panose="020B0609020204030204" pitchFamily="49" charset="0"/>
              </a:rPr>
              <a:t>.AddLicenses</a:t>
            </a:r>
            <a:r>
              <a:rPr lang="en-US" sz="1500" dirty="0">
                <a:solidFill>
                  <a:srgbClr val="CCCCCC"/>
                </a:solidFill>
                <a:latin typeface="Consolas" panose="020B0609020204030204" pitchFamily="49" charset="0"/>
              </a:rPr>
              <a:t> </a:t>
            </a:r>
            <a:r>
              <a:rPr lang="en-US" sz="1500" dirty="0">
                <a:solidFill>
                  <a:srgbClr val="B9B9B9"/>
                </a:solidFill>
                <a:latin typeface="Consolas" panose="020B0609020204030204" pitchFamily="49" charset="0"/>
              </a:rPr>
              <a:t>=</a:t>
            </a:r>
            <a:r>
              <a:rPr lang="en-US" sz="1500" dirty="0">
                <a:solidFill>
                  <a:srgbClr val="13A10E"/>
                </a:solidFill>
                <a:latin typeface="Consolas" panose="020B0609020204030204" pitchFamily="49" charset="0"/>
              </a:rPr>
              <a:t> </a:t>
            </a:r>
            <a:r>
              <a:rPr lang="en-US" sz="1500" dirty="0">
                <a:solidFill>
                  <a:srgbClr val="16C06C"/>
                </a:solidFill>
                <a:latin typeface="Consolas" panose="020B0609020204030204" pitchFamily="49" charset="0"/>
              </a:rPr>
              <a:t>$License </a:t>
            </a:r>
          </a:p>
          <a:p>
            <a:pPr marL="623888" lvl="1" indent="-623888"/>
            <a:r>
              <a:rPr lang="en-US" sz="1500" dirty="0">
                <a:solidFill>
                  <a:srgbClr val="13A10E"/>
                </a:solidFill>
                <a:latin typeface="Consolas" panose="020B0609020204030204" pitchFamily="49" charset="0"/>
              </a:rPr>
              <a:t>#Assign the license to the resource account</a:t>
            </a:r>
          </a:p>
          <a:p>
            <a:pPr marL="623888" lvl="1" indent="-623888"/>
            <a:r>
              <a:rPr lang="en-US" sz="1500" dirty="0">
                <a:solidFill>
                  <a:srgbClr val="CCCCCC"/>
                </a:solidFill>
                <a:latin typeface="Consolas" panose="020B0609020204030204" pitchFamily="49" charset="0"/>
              </a:rPr>
              <a:t>C:\&gt; </a:t>
            </a:r>
            <a:r>
              <a:rPr lang="en-US" sz="1500" dirty="0">
                <a:solidFill>
                  <a:srgbClr val="F9F1A5"/>
                </a:solidFill>
                <a:latin typeface="Consolas" panose="020B0609020204030204" pitchFamily="49" charset="0"/>
              </a:rPr>
              <a:t>Set-</a:t>
            </a:r>
            <a:r>
              <a:rPr lang="en-US" sz="1500" dirty="0" err="1">
                <a:solidFill>
                  <a:srgbClr val="F9F1A5"/>
                </a:solidFill>
                <a:latin typeface="Consolas" panose="020B0609020204030204" pitchFamily="49" charset="0"/>
              </a:rPr>
              <a:t>AzureADUserLicense</a:t>
            </a:r>
            <a:r>
              <a:rPr lang="en-US" sz="1500" dirty="0">
                <a:solidFill>
                  <a:srgbClr val="13A10E"/>
                </a:solidFill>
                <a:latin typeface="Consolas" panose="020B0609020204030204" pitchFamily="49" charset="0"/>
              </a:rPr>
              <a:t> </a:t>
            </a:r>
            <a:r>
              <a:rPr lang="en-US" sz="1500" dirty="0">
                <a:solidFill>
                  <a:srgbClr val="767676"/>
                </a:solidFill>
                <a:latin typeface="Consolas" panose="020B0609020204030204" pitchFamily="49" charset="0"/>
              </a:rPr>
              <a:t>-</a:t>
            </a:r>
            <a:r>
              <a:rPr lang="en-US" sz="1500" dirty="0" err="1">
                <a:solidFill>
                  <a:srgbClr val="767676"/>
                </a:solidFill>
                <a:latin typeface="Consolas" panose="020B0609020204030204" pitchFamily="49" charset="0"/>
              </a:rPr>
              <a:t>ObjectId</a:t>
            </a:r>
            <a:r>
              <a:rPr lang="en-US" sz="1500" dirty="0">
                <a:solidFill>
                  <a:srgbClr val="767676"/>
                </a:solidFill>
                <a:latin typeface="Consolas" panose="020B0609020204030204" pitchFamily="49" charset="0"/>
              </a:rPr>
              <a:t> </a:t>
            </a:r>
            <a:r>
              <a:rPr lang="en-US" sz="1500" dirty="0">
                <a:solidFill>
                  <a:srgbClr val="16C06C"/>
                </a:solidFill>
                <a:latin typeface="Consolas" panose="020B0609020204030204" pitchFamily="49" charset="0"/>
              </a:rPr>
              <a:t>$UPN</a:t>
            </a:r>
            <a:r>
              <a:rPr lang="en-US" sz="1500" dirty="0">
                <a:solidFill>
                  <a:srgbClr val="CCCCCC"/>
                </a:solidFill>
                <a:latin typeface="Consolas" panose="020B0609020204030204" pitchFamily="49" charset="0"/>
              </a:rPr>
              <a:t> </a:t>
            </a:r>
            <a:r>
              <a:rPr lang="en-US" sz="1500" dirty="0">
                <a:solidFill>
                  <a:srgbClr val="767676"/>
                </a:solidFill>
                <a:latin typeface="Consolas" panose="020B0609020204030204" pitchFamily="49" charset="0"/>
              </a:rPr>
              <a:t>-</a:t>
            </a:r>
            <a:r>
              <a:rPr lang="en-US" sz="1500" dirty="0" err="1">
                <a:solidFill>
                  <a:srgbClr val="767676"/>
                </a:solidFill>
                <a:latin typeface="Consolas" panose="020B0609020204030204" pitchFamily="49" charset="0"/>
              </a:rPr>
              <a:t>AssignedLicenses</a:t>
            </a:r>
            <a:r>
              <a:rPr lang="en-US" sz="1500" dirty="0">
                <a:solidFill>
                  <a:srgbClr val="767676"/>
                </a:solidFill>
                <a:latin typeface="Consolas" panose="020B0609020204030204" pitchFamily="49" charset="0"/>
              </a:rPr>
              <a:t> </a:t>
            </a:r>
            <a:r>
              <a:rPr lang="en-US" sz="1500" dirty="0">
                <a:solidFill>
                  <a:srgbClr val="16C06C"/>
                </a:solidFill>
                <a:latin typeface="Consolas" panose="020B0609020204030204" pitchFamily="49" charset="0"/>
              </a:rPr>
              <a:t>$Licenses</a:t>
            </a:r>
          </a:p>
          <a:p>
            <a:pPr marL="623888" lvl="1" indent="-623888"/>
            <a:endParaRPr lang="en-US" sz="1400" dirty="0">
              <a:solidFill>
                <a:srgbClr val="3A96DD"/>
              </a:solidFill>
              <a:latin typeface="Consolas" panose="020B0609020204030204" pitchFamily="49" charset="0"/>
            </a:endParaRPr>
          </a:p>
        </p:txBody>
      </p:sp>
      <p:grpSp>
        <p:nvGrpSpPr>
          <p:cNvPr id="6" name="Group 5">
            <a:extLst>
              <a:ext uri="{FF2B5EF4-FFF2-40B4-BE49-F238E27FC236}">
                <a16:creationId xmlns:a16="http://schemas.microsoft.com/office/drawing/2014/main" id="{28C8869D-6752-3358-0DAC-D96B77DC737A}"/>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8" name="Group 7">
              <a:extLst>
                <a:ext uri="{FF2B5EF4-FFF2-40B4-BE49-F238E27FC236}">
                  <a16:creationId xmlns:a16="http://schemas.microsoft.com/office/drawing/2014/main" id="{62EA1C48-AF22-3804-37A6-57C1D0FC11E1}"/>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44" name="Oval 43">
                <a:extLst>
                  <a:ext uri="{FF2B5EF4-FFF2-40B4-BE49-F238E27FC236}">
                    <a16:creationId xmlns:a16="http://schemas.microsoft.com/office/drawing/2014/main" id="{5CC1C094-24A2-D5B4-E3F2-DFDDC35901B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0ABB2289-75BB-D082-B7AE-1FAF4D1BD5E4}"/>
                  </a:ext>
                </a:extLst>
              </p:cNvPr>
              <p:cNvGrpSpPr/>
              <p:nvPr/>
            </p:nvGrpSpPr>
            <p:grpSpPr>
              <a:xfrm>
                <a:off x="6837029" y="5667525"/>
                <a:ext cx="516256" cy="374663"/>
                <a:chOff x="9721214" y="3600212"/>
                <a:chExt cx="516256" cy="374663"/>
              </a:xfrm>
            </p:grpSpPr>
            <p:sp>
              <p:nvSpPr>
                <p:cNvPr id="46" name="Rectangle: Rounded Corners 45">
                  <a:extLst>
                    <a:ext uri="{FF2B5EF4-FFF2-40B4-BE49-F238E27FC236}">
                      <a16:creationId xmlns:a16="http://schemas.microsoft.com/office/drawing/2014/main" id="{DA62445B-A670-A7B3-F76F-EB2221654B0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7" name="Rectangle 46">
                  <a:extLst>
                    <a:ext uri="{FF2B5EF4-FFF2-40B4-BE49-F238E27FC236}">
                      <a16:creationId xmlns:a16="http://schemas.microsoft.com/office/drawing/2014/main" id="{14A9C613-91A6-1378-A9E7-BBCCC07E8AD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01FDEEDB-2C84-8E1D-53A5-9E7B0AABFD1B}"/>
                </a:ext>
              </a:extLst>
            </p:cNvPr>
            <p:cNvGrpSpPr/>
            <p:nvPr/>
          </p:nvGrpSpPr>
          <p:grpSpPr>
            <a:xfrm>
              <a:off x="10241859" y="328666"/>
              <a:ext cx="482040" cy="482037"/>
              <a:chOff x="3956347" y="3028562"/>
              <a:chExt cx="842422" cy="842418"/>
            </a:xfrm>
          </p:grpSpPr>
          <p:grpSp>
            <p:nvGrpSpPr>
              <p:cNvPr id="34" name="Group 33">
                <a:extLst>
                  <a:ext uri="{FF2B5EF4-FFF2-40B4-BE49-F238E27FC236}">
                    <a16:creationId xmlns:a16="http://schemas.microsoft.com/office/drawing/2014/main" id="{107CBED9-7B4B-E7EB-161D-85EC13FF48A7}"/>
                  </a:ext>
                </a:extLst>
              </p:cNvPr>
              <p:cNvGrpSpPr/>
              <p:nvPr/>
            </p:nvGrpSpPr>
            <p:grpSpPr>
              <a:xfrm>
                <a:off x="4182032" y="3099502"/>
                <a:ext cx="391053" cy="700538"/>
                <a:chOff x="2905821" y="3132001"/>
                <a:chExt cx="339644" cy="655658"/>
              </a:xfrm>
            </p:grpSpPr>
            <p:pic>
              <p:nvPicPr>
                <p:cNvPr id="41" name="Picture 40">
                  <a:extLst>
                    <a:ext uri="{FF2B5EF4-FFF2-40B4-BE49-F238E27FC236}">
                      <a16:creationId xmlns:a16="http://schemas.microsoft.com/office/drawing/2014/main" id="{BF0F878E-1410-CD2D-D064-FB523D2699E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2" name="Rectangle 41">
                  <a:extLst>
                    <a:ext uri="{FF2B5EF4-FFF2-40B4-BE49-F238E27FC236}">
                      <a16:creationId xmlns:a16="http://schemas.microsoft.com/office/drawing/2014/main" id="{FB92B648-A051-D378-4ADB-975BB61A77C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Oval 42">
                  <a:extLst>
                    <a:ext uri="{FF2B5EF4-FFF2-40B4-BE49-F238E27FC236}">
                      <a16:creationId xmlns:a16="http://schemas.microsoft.com/office/drawing/2014/main" id="{899126B5-695F-0684-D33C-8EFFB7C5B0E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5" name="Oval 34">
                <a:extLst>
                  <a:ext uri="{FF2B5EF4-FFF2-40B4-BE49-F238E27FC236}">
                    <a16:creationId xmlns:a16="http://schemas.microsoft.com/office/drawing/2014/main" id="{B12E0161-A6CA-A106-1DFC-C96781F60BB6}"/>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0A8E674A-1E34-137B-682D-B34568F67E1F}"/>
                  </a:ext>
                </a:extLst>
              </p:cNvPr>
              <p:cNvGrpSpPr/>
              <p:nvPr/>
            </p:nvGrpSpPr>
            <p:grpSpPr>
              <a:xfrm>
                <a:off x="4176275" y="3137652"/>
                <a:ext cx="402567" cy="624238"/>
                <a:chOff x="2905821" y="3132001"/>
                <a:chExt cx="339644" cy="655658"/>
              </a:xfrm>
            </p:grpSpPr>
            <p:pic>
              <p:nvPicPr>
                <p:cNvPr id="38" name="Picture 37">
                  <a:extLst>
                    <a:ext uri="{FF2B5EF4-FFF2-40B4-BE49-F238E27FC236}">
                      <a16:creationId xmlns:a16="http://schemas.microsoft.com/office/drawing/2014/main" id="{974A3627-728F-360F-9DF6-3E847C1CD43D}"/>
                    </a:ext>
                  </a:extLst>
                </p:cNvPr>
                <p:cNvPicPr>
                  <a:picLocks noChangeAspect="1"/>
                </p:cNvPicPr>
                <p:nvPr/>
              </p:nvPicPr>
              <p:blipFill>
                <a:blip r:embed="rId4"/>
                <a:stretch>
                  <a:fillRect/>
                </a:stretch>
              </p:blipFill>
              <p:spPr>
                <a:xfrm>
                  <a:off x="2905821" y="3132001"/>
                  <a:ext cx="339644" cy="655658"/>
                </a:xfrm>
                <a:prstGeom prst="rect">
                  <a:avLst/>
                </a:prstGeom>
              </p:spPr>
            </p:pic>
            <p:sp>
              <p:nvSpPr>
                <p:cNvPr id="39" name="Rectangle 38">
                  <a:extLst>
                    <a:ext uri="{FF2B5EF4-FFF2-40B4-BE49-F238E27FC236}">
                      <a16:creationId xmlns:a16="http://schemas.microsoft.com/office/drawing/2014/main" id="{499372B3-DB1F-9D57-F7AF-C6AB5C80665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0" name="Oval 39">
                  <a:extLst>
                    <a:ext uri="{FF2B5EF4-FFF2-40B4-BE49-F238E27FC236}">
                      <a16:creationId xmlns:a16="http://schemas.microsoft.com/office/drawing/2014/main" id="{25E4950D-F0C6-B872-9B90-48B9E85EA3D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Partial Circle 36">
                <a:extLst>
                  <a:ext uri="{FF2B5EF4-FFF2-40B4-BE49-F238E27FC236}">
                    <a16:creationId xmlns:a16="http://schemas.microsoft.com/office/drawing/2014/main" id="{3E79DB53-40AC-BD41-BDEC-579A5EABA180}"/>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91629169-CAE3-41B6-3D89-D2070C2C7C64}"/>
                </a:ext>
              </a:extLst>
            </p:cNvPr>
            <p:cNvGrpSpPr/>
            <p:nvPr/>
          </p:nvGrpSpPr>
          <p:grpSpPr>
            <a:xfrm>
              <a:off x="9625320" y="323997"/>
              <a:ext cx="491376" cy="491374"/>
              <a:chOff x="3956347" y="1841370"/>
              <a:chExt cx="842422" cy="842418"/>
            </a:xfrm>
          </p:grpSpPr>
          <p:grpSp>
            <p:nvGrpSpPr>
              <p:cNvPr id="16" name="Group 15">
                <a:extLst>
                  <a:ext uri="{FF2B5EF4-FFF2-40B4-BE49-F238E27FC236}">
                    <a16:creationId xmlns:a16="http://schemas.microsoft.com/office/drawing/2014/main" id="{E33A76FC-8AAE-501D-DF0F-631EC6BA40A6}"/>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8" name="Oval 17">
                  <a:extLst>
                    <a:ext uri="{FF2B5EF4-FFF2-40B4-BE49-F238E27FC236}">
                      <a16:creationId xmlns:a16="http://schemas.microsoft.com/office/drawing/2014/main" id="{FDCDF166-4A41-A12B-AC3B-E73D98188C44}"/>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680C5F31-EA56-D2EB-76CB-CAFFCC855A13}"/>
                    </a:ext>
                  </a:extLst>
                </p:cNvPr>
                <p:cNvGrpSpPr/>
                <p:nvPr/>
              </p:nvGrpSpPr>
              <p:grpSpPr>
                <a:xfrm>
                  <a:off x="6865175" y="2277480"/>
                  <a:ext cx="459964" cy="483771"/>
                  <a:chOff x="9328524" y="2214820"/>
                  <a:chExt cx="459964" cy="483771"/>
                </a:xfrm>
              </p:grpSpPr>
              <p:sp>
                <p:nvSpPr>
                  <p:cNvPr id="20" name="Rectangle: Rounded Corners 19">
                    <a:extLst>
                      <a:ext uri="{FF2B5EF4-FFF2-40B4-BE49-F238E27FC236}">
                        <a16:creationId xmlns:a16="http://schemas.microsoft.com/office/drawing/2014/main" id="{3054EEBC-8209-F683-5A7A-994FA8B7BEE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1" name="Rectangle: Rounded Corners 20">
                    <a:extLst>
                      <a:ext uri="{FF2B5EF4-FFF2-40B4-BE49-F238E27FC236}">
                        <a16:creationId xmlns:a16="http://schemas.microsoft.com/office/drawing/2014/main" id="{85A2CB87-2D82-805F-A552-E2D7D433A42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22" name="Group 21">
                    <a:extLst>
                      <a:ext uri="{FF2B5EF4-FFF2-40B4-BE49-F238E27FC236}">
                        <a16:creationId xmlns:a16="http://schemas.microsoft.com/office/drawing/2014/main" id="{FA87006D-5D8E-0DE2-3E60-D29E19345708}"/>
                      </a:ext>
                    </a:extLst>
                  </p:cNvPr>
                  <p:cNvGrpSpPr/>
                  <p:nvPr/>
                </p:nvGrpSpPr>
                <p:grpSpPr>
                  <a:xfrm>
                    <a:off x="9549692" y="2525789"/>
                    <a:ext cx="155052" cy="148677"/>
                    <a:chOff x="4039410" y="4948360"/>
                    <a:chExt cx="155073" cy="148698"/>
                  </a:xfrm>
                  <a:solidFill>
                    <a:schemeClr val="bg1"/>
                  </a:solidFill>
                </p:grpSpPr>
                <p:sp>
                  <p:nvSpPr>
                    <p:cNvPr id="25" name="Rectangle: Rounded Corners 24">
                      <a:extLst>
                        <a:ext uri="{FF2B5EF4-FFF2-40B4-BE49-F238E27FC236}">
                          <a16:creationId xmlns:a16="http://schemas.microsoft.com/office/drawing/2014/main" id="{35234139-0E20-0416-2703-2A666FAEBE4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6" name="Rectangle: Rounded Corners 25">
                      <a:extLst>
                        <a:ext uri="{FF2B5EF4-FFF2-40B4-BE49-F238E27FC236}">
                          <a16:creationId xmlns:a16="http://schemas.microsoft.com/office/drawing/2014/main" id="{85925C2B-AEE3-4BB6-F7A4-2788CF01D57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7" name="Rectangle: Rounded Corners 26">
                      <a:extLst>
                        <a:ext uri="{FF2B5EF4-FFF2-40B4-BE49-F238E27FC236}">
                          <a16:creationId xmlns:a16="http://schemas.microsoft.com/office/drawing/2014/main" id="{1AC5B5F7-D60D-DBA9-47C2-B0480CA7E28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8" name="Rectangle: Rounded Corners 27">
                      <a:extLst>
                        <a:ext uri="{FF2B5EF4-FFF2-40B4-BE49-F238E27FC236}">
                          <a16:creationId xmlns:a16="http://schemas.microsoft.com/office/drawing/2014/main" id="{BAEE83C8-972E-A92D-F4B5-C2BB68E7C4E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9" name="Rectangle: Rounded Corners 28">
                      <a:extLst>
                        <a:ext uri="{FF2B5EF4-FFF2-40B4-BE49-F238E27FC236}">
                          <a16:creationId xmlns:a16="http://schemas.microsoft.com/office/drawing/2014/main" id="{5DA0DA3A-D989-9A5F-C93C-F16EB13E193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0" name="Rectangle: Rounded Corners 29">
                      <a:extLst>
                        <a:ext uri="{FF2B5EF4-FFF2-40B4-BE49-F238E27FC236}">
                          <a16:creationId xmlns:a16="http://schemas.microsoft.com/office/drawing/2014/main" id="{FEC8A26F-E8C3-2941-713D-536E1764864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6CF884BD-AAE5-E822-F881-AB630809B18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B99B7858-749B-43D4-319D-6CDA17CCA7D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3" name="Rectangle: Rounded Corners 32">
                      <a:extLst>
                        <a:ext uri="{FF2B5EF4-FFF2-40B4-BE49-F238E27FC236}">
                          <a16:creationId xmlns:a16="http://schemas.microsoft.com/office/drawing/2014/main" id="{5C759756-5621-EE06-0A45-7F4219BC95A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23" name="Rectangle: Rounded Corners 22">
                    <a:extLst>
                      <a:ext uri="{FF2B5EF4-FFF2-40B4-BE49-F238E27FC236}">
                        <a16:creationId xmlns:a16="http://schemas.microsoft.com/office/drawing/2014/main" id="{1769A743-33A0-3B36-EA0A-B0B61999DA8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4" name="Rectangle: Rounded Corners 23">
                    <a:extLst>
                      <a:ext uri="{FF2B5EF4-FFF2-40B4-BE49-F238E27FC236}">
                        <a16:creationId xmlns:a16="http://schemas.microsoft.com/office/drawing/2014/main" id="{BE106DB3-CD7B-6B63-A81B-29993F65B2F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7" name="Partial Circle 16">
                <a:extLst>
                  <a:ext uri="{FF2B5EF4-FFF2-40B4-BE49-F238E27FC236}">
                    <a16:creationId xmlns:a16="http://schemas.microsoft.com/office/drawing/2014/main" id="{93765117-9448-F713-CBC4-1C563634BE71}"/>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0761C832-9466-24B7-8C59-E889750C290E}"/>
                </a:ext>
              </a:extLst>
            </p:cNvPr>
            <p:cNvGrpSpPr/>
            <p:nvPr/>
          </p:nvGrpSpPr>
          <p:grpSpPr>
            <a:xfrm>
              <a:off x="10849062" y="328930"/>
              <a:ext cx="481510" cy="481508"/>
              <a:chOff x="2643786" y="4215754"/>
              <a:chExt cx="842422" cy="842418"/>
            </a:xfrm>
          </p:grpSpPr>
          <p:sp>
            <p:nvSpPr>
              <p:cNvPr id="12" name="Oval 11">
                <a:extLst>
                  <a:ext uri="{FF2B5EF4-FFF2-40B4-BE49-F238E27FC236}">
                    <a16:creationId xmlns:a16="http://schemas.microsoft.com/office/drawing/2014/main" id="{6FE68153-7085-56E5-8CDA-CC1CA7B18B4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97A3D2B8-C05C-D4D2-5DD3-5AD794504D4E}"/>
                  </a:ext>
                </a:extLst>
              </p:cNvPr>
              <p:cNvGrpSpPr/>
              <p:nvPr/>
            </p:nvGrpSpPr>
            <p:grpSpPr>
              <a:xfrm>
                <a:off x="2725034" y="4518060"/>
                <a:ext cx="679926" cy="237806"/>
                <a:chOff x="2739549" y="4545762"/>
                <a:chExt cx="679926" cy="237806"/>
              </a:xfrm>
            </p:grpSpPr>
            <p:sp>
              <p:nvSpPr>
                <p:cNvPr id="14" name="Rectangle 5">
                  <a:extLst>
                    <a:ext uri="{FF2B5EF4-FFF2-40B4-BE49-F238E27FC236}">
                      <a16:creationId xmlns:a16="http://schemas.microsoft.com/office/drawing/2014/main" id="{87DC5DBF-CDD7-CA1C-9354-94F825555C9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DBFC4D28-7B4B-9C7D-4881-A2794EF04A9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6186905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2481"/>
                            </p:stCondLst>
                            <p:childTnLst>
                              <p:par>
                                <p:cTn id="8" presetID="22" presetClass="entr" presetSubtype="8"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027A610-88AA-44AC-8188-B6DF2D38C163}"/>
              </a:ext>
              <a:ext uri="{C183D7F6-B498-43B3-948B-1728B52AA6E4}">
                <adec:decorative xmlns:adec="http://schemas.microsoft.com/office/drawing/2017/decorative" val="1"/>
              </a:ext>
            </a:extLst>
          </p:cNvPr>
          <p:cNvSpPr/>
          <p:nvPr/>
        </p:nvSpPr>
        <p:spPr bwMode="auto">
          <a:xfrm>
            <a:off x="0" y="1371600"/>
            <a:ext cx="12192000" cy="5486400"/>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 name="Title 1">
            <a:extLst>
              <a:ext uri="{FF2B5EF4-FFF2-40B4-BE49-F238E27FC236}">
                <a16:creationId xmlns:a16="http://schemas.microsoft.com/office/drawing/2014/main" id="{FB89155B-6F69-412C-BDF1-3E7001BE8EAD}"/>
              </a:ext>
            </a:extLst>
          </p:cNvPr>
          <p:cNvSpPr>
            <a:spLocks noGrp="1"/>
          </p:cNvSpPr>
          <p:nvPr>
            <p:ph type="title"/>
          </p:nvPr>
        </p:nvSpPr>
        <p:spPr/>
        <p:txBody>
          <a:bodyPr/>
          <a:lstStyle/>
          <a:p>
            <a:r>
              <a:rPr lang="en-US" dirty="0"/>
              <a:t>Create account via PowerShell </a:t>
            </a:r>
          </a:p>
        </p:txBody>
      </p:sp>
      <p:sp>
        <p:nvSpPr>
          <p:cNvPr id="6" name="TextBox 5">
            <a:extLst>
              <a:ext uri="{FF2B5EF4-FFF2-40B4-BE49-F238E27FC236}">
                <a16:creationId xmlns:a16="http://schemas.microsoft.com/office/drawing/2014/main" id="{0E690029-DE63-4DC5-8EA7-668B986CEA45}"/>
              </a:ext>
            </a:extLst>
          </p:cNvPr>
          <p:cNvSpPr txBox="1"/>
          <p:nvPr/>
        </p:nvSpPr>
        <p:spPr>
          <a:xfrm>
            <a:off x="588262" y="1393902"/>
            <a:ext cx="11603737" cy="5509200"/>
          </a:xfrm>
          <a:prstGeom prst="rect">
            <a:avLst/>
          </a:prstGeom>
          <a:noFill/>
        </p:spPr>
        <p:txBody>
          <a:bodyPr wrap="square" l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rPr>
              <a:t>Connect-</a:t>
            </a:r>
            <a:r>
              <a:rPr kumimoji="0" lang="en-US" sz="1600" b="0" i="0" u="none" strike="noStrike" kern="1200" cap="none" spc="0" normalizeH="0" baseline="0" noProof="0" dirty="0" err="1">
                <a:ln>
                  <a:noFill/>
                </a:ln>
                <a:solidFill>
                  <a:srgbClr val="F9F1A5"/>
                </a:solidFill>
                <a:effectLst/>
                <a:uLnTx/>
                <a:uFillTx/>
                <a:latin typeface="Consolas" panose="020B0609020204030204" pitchFamily="49" charset="0"/>
                <a:ea typeface="+mn-ea"/>
                <a:cs typeface="+mn-cs"/>
              </a:rPr>
              <a:t>MsolService</a:t>
            </a:r>
            <a:r>
              <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rPr>
              <a:t>Connect-</a:t>
            </a:r>
            <a:r>
              <a:rPr kumimoji="0" lang="en-US" sz="1600" b="0" i="0" u="none" strike="noStrike" kern="1200" cap="none" spc="0" normalizeH="0" baseline="0" noProof="0" dirty="0" err="1">
                <a:ln>
                  <a:noFill/>
                </a:ln>
                <a:solidFill>
                  <a:srgbClr val="F9F1A5"/>
                </a:solidFill>
                <a:effectLst/>
                <a:uLnTx/>
                <a:uFillTx/>
                <a:latin typeface="Consolas" panose="020B0609020204030204" pitchFamily="49" charset="0"/>
                <a:ea typeface="+mn-ea"/>
                <a:cs typeface="+mn-cs"/>
              </a:rPr>
              <a:t>ExchangeOnline</a:t>
            </a:r>
            <a:endPar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$UPN</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'MTR-STP-FocusRoom3@contoso.com'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$DisplayName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'St. Petersburg Focus Room 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mn-cs"/>
              </a:rPr>
              <a:t>MailBoxName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'MTR-STP-FocusRoom3'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mn-cs"/>
              </a:rPr>
              <a:t>MailBoxAlias</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'MTR-STP-FocusRoom3'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$Password</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9F1A5"/>
                </a:solidFill>
                <a:effectLst/>
                <a:uLnTx/>
                <a:uFillTx/>
                <a:latin typeface="Consolas" panose="020B0609020204030204" pitchFamily="49" charset="0"/>
                <a:ea typeface="+mn-ea"/>
                <a:cs typeface="+mn-cs"/>
              </a:rPr>
              <a:t>ConvertTo-SecureString</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err="1">
                <a:ln>
                  <a:noFill/>
                </a:ln>
                <a:solidFill>
                  <a:srgbClr val="3A96DD"/>
                </a:solidFill>
                <a:effectLst/>
                <a:uLnTx/>
                <a:uFillTx/>
                <a:latin typeface="Consolas" panose="020B0609020204030204" pitchFamily="49" charset="0"/>
                <a:ea typeface="+mn-ea"/>
                <a:cs typeface="+mn-cs"/>
              </a:rPr>
              <a:t>HappyPwd</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err="1">
                <a:ln>
                  <a:noFill/>
                </a:ln>
                <a:solidFill>
                  <a:srgbClr val="3A96DD"/>
                </a:solidFill>
                <a:effectLst/>
                <a:uLnTx/>
                <a:uFillTx/>
                <a:latin typeface="Consolas" panose="020B0609020204030204" pitchFamily="49" charset="0"/>
                <a:ea typeface="+mn-ea"/>
                <a:cs typeface="+mn-cs"/>
              </a:rPr>
              <a:t>asplaintext</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 -force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mn-cs"/>
              </a:rPr>
              <a:t>AdditionalResponse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'St. Petersburg Focus Room 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mn-cs"/>
              </a:rPr>
              <a:t>UsageLocation</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'US'</a:t>
            </a:r>
          </a:p>
          <a:p>
            <a:pPr lvl="0">
              <a:defRPr/>
            </a:pP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$License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lang="en-US" sz="1600" dirty="0">
                <a:solidFill>
                  <a:srgbClr val="3A96DD"/>
                </a:solidFill>
                <a:latin typeface="Consolas" panose="020B0609020204030204" pitchFamily="49" charset="0"/>
              </a:rPr>
              <a:t>'</a:t>
            </a:r>
            <a:r>
              <a:rPr lang="en-US" sz="1600" dirty="0" err="1">
                <a:solidFill>
                  <a:srgbClr val="3A96DD"/>
                </a:solidFill>
                <a:latin typeface="Consolas" panose="020B0609020204030204" pitchFamily="49" charset="0"/>
              </a:rPr>
              <a:t>contoso</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3A96DD"/>
                </a:solidFill>
                <a:effectLst/>
                <a:uLnTx/>
                <a:uFillTx/>
                <a:latin typeface="Consolas" panose="020B0609020204030204" pitchFamily="49" charset="0"/>
                <a:ea typeface="+mn-ea"/>
                <a:cs typeface="+mn-cs"/>
              </a:rPr>
              <a:t>Microsoft_Teams_Rooms_Pro</a:t>
            </a:r>
            <a:r>
              <a:rPr kumimoji="0" lang="en-US" sz="1600" b="0" i="0" u="none" strike="noStrike" kern="1200" cap="none" spc="0" normalizeH="0" baseline="0" noProof="0" dirty="0">
                <a:ln>
                  <a:noFill/>
                </a:ln>
                <a:solidFill>
                  <a:srgbClr val="3A96DD"/>
                </a:solidFill>
                <a:effectLst/>
                <a:uLnTx/>
                <a:uFillTx/>
                <a:latin typeface="Consolas" panose="020B0609020204030204" pitchFamily="49"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rPr>
              <a:t>New-Mailbox</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MicrosoftOnlineServicesID</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$UPN</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-Name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$DisplayName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-Alias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mn-cs"/>
              </a:rPr>
              <a:t>MailBoxAlias</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-Room ‐</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EnableRoomMailboxAccount</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$true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RoomMailboxPassword</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$Password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rPr>
              <a:t>Set-</a:t>
            </a:r>
            <a:r>
              <a:rPr kumimoji="0" lang="en-US" sz="1600" b="0" i="0" u="none" strike="noStrike" kern="1200" cap="none" spc="0" normalizeH="0" baseline="0" noProof="0" dirty="0" err="1">
                <a:ln>
                  <a:noFill/>
                </a:ln>
                <a:solidFill>
                  <a:srgbClr val="F9F1A5"/>
                </a:solidFill>
                <a:effectLst/>
                <a:uLnTx/>
                <a:uFillTx/>
                <a:latin typeface="Consolas" panose="020B0609020204030204" pitchFamily="49" charset="0"/>
                <a:ea typeface="+mn-ea"/>
                <a:cs typeface="+mn-cs"/>
              </a:rPr>
              <a:t>CalendarProcessing</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-Identity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mn-cs"/>
              </a:rPr>
              <a:t>MailBoxAlias</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AutomateProcessing</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AutoAccept</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AddOrganizerToSubject</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$false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DeleteComments</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$false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DeleteSubject</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$false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RemovePrivateProperty</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$false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AddAdditionalResponse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$true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AdditionalResponse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mn-cs"/>
              </a:rPr>
              <a:t>AdditionalResponse</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ProcessExternalMeetingMessages</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$true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rPr>
              <a:t>Set-</a:t>
            </a:r>
            <a:r>
              <a:rPr kumimoji="0" lang="en-US" sz="1600" b="0" i="0" u="none" strike="noStrike" kern="1200" cap="none" spc="0" normalizeH="0" baseline="0" noProof="0" dirty="0" err="1">
                <a:ln>
                  <a:noFill/>
                </a:ln>
                <a:solidFill>
                  <a:srgbClr val="F9F1A5"/>
                </a:solidFill>
                <a:effectLst/>
                <a:uLnTx/>
                <a:uFillTx/>
                <a:latin typeface="Consolas" panose="020B0609020204030204" pitchFamily="49" charset="0"/>
                <a:ea typeface="+mn-ea"/>
                <a:cs typeface="+mn-cs"/>
              </a:rPr>
              <a:t>MsolUser</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UserPrincipalName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$UPN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PasswordNeverExpires</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$true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UsageLocation</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16C06C"/>
                </a:solidFill>
                <a:effectLst/>
                <a:uLnTx/>
                <a:uFillTx/>
                <a:latin typeface="Consolas" panose="020B0609020204030204" pitchFamily="49" charset="0"/>
                <a:ea typeface="+mn-ea"/>
                <a:cs typeface="+mn-cs"/>
              </a:rPr>
              <a:t>UsageLocation</a:t>
            </a:r>
            <a:endPar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rPr>
              <a:t>Set-</a:t>
            </a:r>
            <a:r>
              <a:rPr kumimoji="0" lang="en-US" sz="1600" b="0" i="0" u="none" strike="noStrike" kern="1200" cap="none" spc="0" normalizeH="0" baseline="0" noProof="0" dirty="0" err="1">
                <a:ln>
                  <a:noFill/>
                </a:ln>
                <a:solidFill>
                  <a:srgbClr val="F9F1A5"/>
                </a:solidFill>
                <a:effectLst/>
                <a:uLnTx/>
                <a:uFillTx/>
                <a:latin typeface="Consolas" panose="020B0609020204030204" pitchFamily="49" charset="0"/>
                <a:ea typeface="+mn-ea"/>
                <a:cs typeface="+mn-cs"/>
              </a:rPr>
              <a:t>MsolUserLicense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UserPrincipalName</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a:t>
            </a:r>
            <a:r>
              <a:rPr lang="en-US" sz="1600" dirty="0">
                <a:solidFill>
                  <a:srgbClr val="16C06C"/>
                </a:solidFill>
                <a:latin typeface="Consolas" panose="020B0609020204030204" pitchFamily="49" charset="0"/>
              </a:rPr>
              <a:t>UPN</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a:t>
            </a:r>
            <a:r>
              <a:rPr kumimoji="0" lang="en-US" sz="1600" b="0" i="0" u="none" strike="noStrike" kern="1200" cap="none" spc="0" normalizeH="0" baseline="0" noProof="0" dirty="0" err="1">
                <a:ln>
                  <a:noFill/>
                </a:ln>
                <a:solidFill>
                  <a:srgbClr val="FFFFFF"/>
                </a:solidFill>
                <a:effectLst/>
                <a:uLnTx/>
                <a:uFillTx/>
                <a:latin typeface="Consolas" panose="020B0609020204030204" pitchFamily="49" charset="0"/>
                <a:ea typeface="+mn-ea"/>
                <a:cs typeface="+mn-cs"/>
              </a:rPr>
              <a:t>AddLicenses</a:t>
            </a:r>
            <a:r>
              <a:rPr kumimoji="0" lang="en-US" sz="1600" b="0" i="0" u="none" strike="noStrike" kern="1200" cap="none" spc="0" normalizeH="0" baseline="0" noProof="0" dirty="0">
                <a:ln>
                  <a:noFill/>
                </a:ln>
                <a:solidFill>
                  <a:srgbClr val="FFFFFF"/>
                </a:solidFill>
                <a:effectLst/>
                <a:uLnTx/>
                <a:uFillTx/>
                <a:latin typeface="Consolas" panose="020B0609020204030204" pitchFamily="49" charset="0"/>
                <a:ea typeface="+mn-ea"/>
                <a:cs typeface="+mn-cs"/>
              </a:rPr>
              <a:t> </a:t>
            </a:r>
            <a:r>
              <a:rPr kumimoji="0" lang="en-US" sz="1600" b="0" i="0" u="none" strike="noStrike" kern="1200" cap="none" spc="0" normalizeH="0" baseline="0" noProof="0" dirty="0">
                <a:ln>
                  <a:noFill/>
                </a:ln>
                <a:solidFill>
                  <a:srgbClr val="16C06C"/>
                </a:solidFill>
                <a:effectLst/>
                <a:uLnTx/>
                <a:uFillTx/>
                <a:latin typeface="Consolas" panose="020B0609020204030204" pitchFamily="49" charset="0"/>
                <a:ea typeface="+mn-ea"/>
                <a:cs typeface="+mn-cs"/>
              </a:rPr>
              <a:t>$License</a:t>
            </a:r>
          </a:p>
        </p:txBody>
      </p:sp>
      <p:grpSp>
        <p:nvGrpSpPr>
          <p:cNvPr id="40" name="Group 39">
            <a:extLst>
              <a:ext uri="{FF2B5EF4-FFF2-40B4-BE49-F238E27FC236}">
                <a16:creationId xmlns:a16="http://schemas.microsoft.com/office/drawing/2014/main" id="{CDA6FA79-0228-263E-4156-E35686350667}"/>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41" name="Group 40">
              <a:extLst>
                <a:ext uri="{FF2B5EF4-FFF2-40B4-BE49-F238E27FC236}">
                  <a16:creationId xmlns:a16="http://schemas.microsoft.com/office/drawing/2014/main" id="{27821904-EC19-E0A3-89A7-27A8C23D9C47}"/>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77" name="Oval 76">
                <a:extLst>
                  <a:ext uri="{FF2B5EF4-FFF2-40B4-BE49-F238E27FC236}">
                    <a16:creationId xmlns:a16="http://schemas.microsoft.com/office/drawing/2014/main" id="{D01D5948-7741-5357-14DB-6D4A0ECCA40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8" name="Group 77">
                <a:extLst>
                  <a:ext uri="{FF2B5EF4-FFF2-40B4-BE49-F238E27FC236}">
                    <a16:creationId xmlns:a16="http://schemas.microsoft.com/office/drawing/2014/main" id="{DA8CAD06-F42D-CF5E-0AD9-29CCA6C4141F}"/>
                  </a:ext>
                </a:extLst>
              </p:cNvPr>
              <p:cNvGrpSpPr/>
              <p:nvPr/>
            </p:nvGrpSpPr>
            <p:grpSpPr>
              <a:xfrm>
                <a:off x="6837029" y="5667525"/>
                <a:ext cx="516256" cy="374663"/>
                <a:chOff x="9721214" y="3600212"/>
                <a:chExt cx="516256" cy="374663"/>
              </a:xfrm>
            </p:grpSpPr>
            <p:sp>
              <p:nvSpPr>
                <p:cNvPr id="79" name="Rectangle: Rounded Corners 78">
                  <a:extLst>
                    <a:ext uri="{FF2B5EF4-FFF2-40B4-BE49-F238E27FC236}">
                      <a16:creationId xmlns:a16="http://schemas.microsoft.com/office/drawing/2014/main" id="{2A5BB59F-3CE2-0656-7AA8-97A17B1DD3F5}"/>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80" name="Rectangle 79">
                  <a:extLst>
                    <a:ext uri="{FF2B5EF4-FFF2-40B4-BE49-F238E27FC236}">
                      <a16:creationId xmlns:a16="http://schemas.microsoft.com/office/drawing/2014/main" id="{3C1CBB27-06B2-1F16-E95A-703EF236783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42" name="Group 41">
              <a:extLst>
                <a:ext uri="{FF2B5EF4-FFF2-40B4-BE49-F238E27FC236}">
                  <a16:creationId xmlns:a16="http://schemas.microsoft.com/office/drawing/2014/main" id="{8356971B-4247-A1D8-8A35-6C9B6DD59834}"/>
                </a:ext>
              </a:extLst>
            </p:cNvPr>
            <p:cNvGrpSpPr/>
            <p:nvPr/>
          </p:nvGrpSpPr>
          <p:grpSpPr>
            <a:xfrm>
              <a:off x="10241859" y="328666"/>
              <a:ext cx="482040" cy="482037"/>
              <a:chOff x="3956347" y="3028562"/>
              <a:chExt cx="842422" cy="842418"/>
            </a:xfrm>
          </p:grpSpPr>
          <p:grpSp>
            <p:nvGrpSpPr>
              <p:cNvPr id="67" name="Group 66">
                <a:extLst>
                  <a:ext uri="{FF2B5EF4-FFF2-40B4-BE49-F238E27FC236}">
                    <a16:creationId xmlns:a16="http://schemas.microsoft.com/office/drawing/2014/main" id="{1D8A5E9D-16E2-72A9-F6F7-85A0FC15ACCF}"/>
                  </a:ext>
                </a:extLst>
              </p:cNvPr>
              <p:cNvGrpSpPr/>
              <p:nvPr/>
            </p:nvGrpSpPr>
            <p:grpSpPr>
              <a:xfrm>
                <a:off x="4182032" y="3099502"/>
                <a:ext cx="391053" cy="700538"/>
                <a:chOff x="2905821" y="3132001"/>
                <a:chExt cx="339644" cy="655658"/>
              </a:xfrm>
            </p:grpSpPr>
            <p:pic>
              <p:nvPicPr>
                <p:cNvPr id="74" name="Picture 73">
                  <a:extLst>
                    <a:ext uri="{FF2B5EF4-FFF2-40B4-BE49-F238E27FC236}">
                      <a16:creationId xmlns:a16="http://schemas.microsoft.com/office/drawing/2014/main" id="{301DBDCB-B739-F9D7-5E9D-3DD58ABBA730}"/>
                    </a:ext>
                  </a:extLst>
                </p:cNvPr>
                <p:cNvPicPr>
                  <a:picLocks noChangeAspect="1"/>
                </p:cNvPicPr>
                <p:nvPr/>
              </p:nvPicPr>
              <p:blipFill>
                <a:blip r:embed="rId3"/>
                <a:stretch>
                  <a:fillRect/>
                </a:stretch>
              </p:blipFill>
              <p:spPr>
                <a:xfrm>
                  <a:off x="2905821" y="3132001"/>
                  <a:ext cx="339644" cy="655658"/>
                </a:xfrm>
                <a:prstGeom prst="rect">
                  <a:avLst/>
                </a:prstGeom>
              </p:spPr>
            </p:pic>
            <p:sp>
              <p:nvSpPr>
                <p:cNvPr id="75" name="Rectangle 74">
                  <a:extLst>
                    <a:ext uri="{FF2B5EF4-FFF2-40B4-BE49-F238E27FC236}">
                      <a16:creationId xmlns:a16="http://schemas.microsoft.com/office/drawing/2014/main" id="{FA4E8802-0FEC-486C-3881-36278D7932C6}"/>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6" name="Oval 75">
                  <a:extLst>
                    <a:ext uri="{FF2B5EF4-FFF2-40B4-BE49-F238E27FC236}">
                      <a16:creationId xmlns:a16="http://schemas.microsoft.com/office/drawing/2014/main" id="{A5F709AF-1E8C-82B3-30D1-1F7745C2851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68" name="Oval 67">
                <a:extLst>
                  <a:ext uri="{FF2B5EF4-FFF2-40B4-BE49-F238E27FC236}">
                    <a16:creationId xmlns:a16="http://schemas.microsoft.com/office/drawing/2014/main" id="{82818D0F-C061-ACF0-0DA3-8F1D71BBF6C4}"/>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9" name="Group 68">
                <a:extLst>
                  <a:ext uri="{FF2B5EF4-FFF2-40B4-BE49-F238E27FC236}">
                    <a16:creationId xmlns:a16="http://schemas.microsoft.com/office/drawing/2014/main" id="{6AF4A77D-77E0-EAD6-3D8C-1157D7ECA1E0}"/>
                  </a:ext>
                </a:extLst>
              </p:cNvPr>
              <p:cNvGrpSpPr/>
              <p:nvPr/>
            </p:nvGrpSpPr>
            <p:grpSpPr>
              <a:xfrm>
                <a:off x="4176275" y="3137652"/>
                <a:ext cx="402567" cy="624238"/>
                <a:chOff x="2905821" y="3132001"/>
                <a:chExt cx="339644" cy="655658"/>
              </a:xfrm>
            </p:grpSpPr>
            <p:pic>
              <p:nvPicPr>
                <p:cNvPr id="71" name="Picture 70">
                  <a:extLst>
                    <a:ext uri="{FF2B5EF4-FFF2-40B4-BE49-F238E27FC236}">
                      <a16:creationId xmlns:a16="http://schemas.microsoft.com/office/drawing/2014/main" id="{F3A8D68C-C8E0-4896-B43F-CAA5E6E864FB}"/>
                    </a:ext>
                  </a:extLst>
                </p:cNvPr>
                <p:cNvPicPr>
                  <a:picLocks noChangeAspect="1"/>
                </p:cNvPicPr>
                <p:nvPr/>
              </p:nvPicPr>
              <p:blipFill>
                <a:blip r:embed="rId3"/>
                <a:stretch>
                  <a:fillRect/>
                </a:stretch>
              </p:blipFill>
              <p:spPr>
                <a:xfrm>
                  <a:off x="2905821" y="3132001"/>
                  <a:ext cx="339644" cy="655658"/>
                </a:xfrm>
                <a:prstGeom prst="rect">
                  <a:avLst/>
                </a:prstGeom>
              </p:spPr>
            </p:pic>
            <p:sp>
              <p:nvSpPr>
                <p:cNvPr id="72" name="Rectangle 71">
                  <a:extLst>
                    <a:ext uri="{FF2B5EF4-FFF2-40B4-BE49-F238E27FC236}">
                      <a16:creationId xmlns:a16="http://schemas.microsoft.com/office/drawing/2014/main" id="{F6B86095-05D5-2E6E-F0F2-D68282B5EFD8}"/>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3" name="Oval 72">
                  <a:extLst>
                    <a:ext uri="{FF2B5EF4-FFF2-40B4-BE49-F238E27FC236}">
                      <a16:creationId xmlns:a16="http://schemas.microsoft.com/office/drawing/2014/main" id="{B9DDEFCC-AEBE-984F-0DDF-6B4924BDAC3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70" name="Partial Circle 69">
                <a:extLst>
                  <a:ext uri="{FF2B5EF4-FFF2-40B4-BE49-F238E27FC236}">
                    <a16:creationId xmlns:a16="http://schemas.microsoft.com/office/drawing/2014/main" id="{B6D1ACC2-A08C-46D0-2861-9CDFE9D37BEA}"/>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43" name="Group 42">
              <a:extLst>
                <a:ext uri="{FF2B5EF4-FFF2-40B4-BE49-F238E27FC236}">
                  <a16:creationId xmlns:a16="http://schemas.microsoft.com/office/drawing/2014/main" id="{8A185767-265E-0443-DB55-A6DCE7B38C85}"/>
                </a:ext>
              </a:extLst>
            </p:cNvPr>
            <p:cNvGrpSpPr/>
            <p:nvPr/>
          </p:nvGrpSpPr>
          <p:grpSpPr>
            <a:xfrm>
              <a:off x="9625320" y="323997"/>
              <a:ext cx="491376" cy="491374"/>
              <a:chOff x="3956347" y="1841370"/>
              <a:chExt cx="842422" cy="842418"/>
            </a:xfrm>
          </p:grpSpPr>
          <p:grpSp>
            <p:nvGrpSpPr>
              <p:cNvPr id="49" name="Group 48">
                <a:extLst>
                  <a:ext uri="{FF2B5EF4-FFF2-40B4-BE49-F238E27FC236}">
                    <a16:creationId xmlns:a16="http://schemas.microsoft.com/office/drawing/2014/main" id="{9BDC9A84-EBEC-A016-9DD9-BBDCFE2C55EA}"/>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51" name="Oval 50">
                  <a:extLst>
                    <a:ext uri="{FF2B5EF4-FFF2-40B4-BE49-F238E27FC236}">
                      <a16:creationId xmlns:a16="http://schemas.microsoft.com/office/drawing/2014/main" id="{C2CC809B-58FB-9ED6-3D57-E06D259F9937}"/>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52" name="Group 51">
                  <a:extLst>
                    <a:ext uri="{FF2B5EF4-FFF2-40B4-BE49-F238E27FC236}">
                      <a16:creationId xmlns:a16="http://schemas.microsoft.com/office/drawing/2014/main" id="{B3BBBCB0-AC7E-D9DE-AD94-3B9B0EF80396}"/>
                    </a:ext>
                  </a:extLst>
                </p:cNvPr>
                <p:cNvGrpSpPr/>
                <p:nvPr/>
              </p:nvGrpSpPr>
              <p:grpSpPr>
                <a:xfrm>
                  <a:off x="6865175" y="2277480"/>
                  <a:ext cx="459964" cy="483771"/>
                  <a:chOff x="9328524" y="2214820"/>
                  <a:chExt cx="459964" cy="483771"/>
                </a:xfrm>
              </p:grpSpPr>
              <p:sp>
                <p:nvSpPr>
                  <p:cNvPr id="53" name="Rectangle: Rounded Corners 52">
                    <a:extLst>
                      <a:ext uri="{FF2B5EF4-FFF2-40B4-BE49-F238E27FC236}">
                        <a16:creationId xmlns:a16="http://schemas.microsoft.com/office/drawing/2014/main" id="{D36762FB-7DFE-EF2D-816E-A7005EC83448}"/>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54" name="Rectangle: Rounded Corners 53">
                    <a:extLst>
                      <a:ext uri="{FF2B5EF4-FFF2-40B4-BE49-F238E27FC236}">
                        <a16:creationId xmlns:a16="http://schemas.microsoft.com/office/drawing/2014/main" id="{9E011958-1DF8-31E8-224D-FFEED2E71585}"/>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55" name="Group 54">
                    <a:extLst>
                      <a:ext uri="{FF2B5EF4-FFF2-40B4-BE49-F238E27FC236}">
                        <a16:creationId xmlns:a16="http://schemas.microsoft.com/office/drawing/2014/main" id="{949BA250-1737-4471-9E4A-D03D9895C334}"/>
                      </a:ext>
                    </a:extLst>
                  </p:cNvPr>
                  <p:cNvGrpSpPr/>
                  <p:nvPr/>
                </p:nvGrpSpPr>
                <p:grpSpPr>
                  <a:xfrm>
                    <a:off x="9549692" y="2525789"/>
                    <a:ext cx="155052" cy="148677"/>
                    <a:chOff x="4039410" y="4948360"/>
                    <a:chExt cx="155073" cy="148698"/>
                  </a:xfrm>
                  <a:solidFill>
                    <a:schemeClr val="bg1"/>
                  </a:solidFill>
                </p:grpSpPr>
                <p:sp>
                  <p:nvSpPr>
                    <p:cNvPr id="58" name="Rectangle: Rounded Corners 57">
                      <a:extLst>
                        <a:ext uri="{FF2B5EF4-FFF2-40B4-BE49-F238E27FC236}">
                          <a16:creationId xmlns:a16="http://schemas.microsoft.com/office/drawing/2014/main" id="{2EBAEFD7-1EE2-47F9-96EC-AE72B20789F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59" name="Rectangle: Rounded Corners 58">
                      <a:extLst>
                        <a:ext uri="{FF2B5EF4-FFF2-40B4-BE49-F238E27FC236}">
                          <a16:creationId xmlns:a16="http://schemas.microsoft.com/office/drawing/2014/main" id="{CF414B16-3DBC-C977-7332-3E42830C67B1}"/>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60" name="Rectangle: Rounded Corners 59">
                      <a:extLst>
                        <a:ext uri="{FF2B5EF4-FFF2-40B4-BE49-F238E27FC236}">
                          <a16:creationId xmlns:a16="http://schemas.microsoft.com/office/drawing/2014/main" id="{BA32EA9F-C8E6-6021-A837-404D15FFE5F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61" name="Rectangle: Rounded Corners 60">
                      <a:extLst>
                        <a:ext uri="{FF2B5EF4-FFF2-40B4-BE49-F238E27FC236}">
                          <a16:creationId xmlns:a16="http://schemas.microsoft.com/office/drawing/2014/main" id="{C81A51E7-7708-A4A5-FCDF-47775468B61E}"/>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62" name="Rectangle: Rounded Corners 61">
                      <a:extLst>
                        <a:ext uri="{FF2B5EF4-FFF2-40B4-BE49-F238E27FC236}">
                          <a16:creationId xmlns:a16="http://schemas.microsoft.com/office/drawing/2014/main" id="{3DB095B0-368F-D903-B840-B6EF1202F831}"/>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63" name="Rectangle: Rounded Corners 62">
                      <a:extLst>
                        <a:ext uri="{FF2B5EF4-FFF2-40B4-BE49-F238E27FC236}">
                          <a16:creationId xmlns:a16="http://schemas.microsoft.com/office/drawing/2014/main" id="{0AA996D5-9AD0-A914-FA5C-06DC6ADCA00C}"/>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64" name="Rectangle: Rounded Corners 63">
                      <a:extLst>
                        <a:ext uri="{FF2B5EF4-FFF2-40B4-BE49-F238E27FC236}">
                          <a16:creationId xmlns:a16="http://schemas.microsoft.com/office/drawing/2014/main" id="{4F3351C0-0E40-28DE-A925-0F0D4215E23A}"/>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65" name="Rectangle: Rounded Corners 64">
                      <a:extLst>
                        <a:ext uri="{FF2B5EF4-FFF2-40B4-BE49-F238E27FC236}">
                          <a16:creationId xmlns:a16="http://schemas.microsoft.com/office/drawing/2014/main" id="{E5CC5135-4933-236B-2DC0-2C825E73DD5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66" name="Rectangle: Rounded Corners 65">
                      <a:extLst>
                        <a:ext uri="{FF2B5EF4-FFF2-40B4-BE49-F238E27FC236}">
                          <a16:creationId xmlns:a16="http://schemas.microsoft.com/office/drawing/2014/main" id="{A78328C7-CE5C-6689-ABA1-B2AF4D12161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56" name="Rectangle: Rounded Corners 55">
                    <a:extLst>
                      <a:ext uri="{FF2B5EF4-FFF2-40B4-BE49-F238E27FC236}">
                        <a16:creationId xmlns:a16="http://schemas.microsoft.com/office/drawing/2014/main" id="{7D5E13AF-55DA-0E36-4965-77F8794A261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57" name="Rectangle: Rounded Corners 56">
                    <a:extLst>
                      <a:ext uri="{FF2B5EF4-FFF2-40B4-BE49-F238E27FC236}">
                        <a16:creationId xmlns:a16="http://schemas.microsoft.com/office/drawing/2014/main" id="{41A6006D-2EE0-BF7F-81F1-870B41327FFF}"/>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50" name="Partial Circle 49">
                <a:extLst>
                  <a:ext uri="{FF2B5EF4-FFF2-40B4-BE49-F238E27FC236}">
                    <a16:creationId xmlns:a16="http://schemas.microsoft.com/office/drawing/2014/main" id="{52408ACA-DC92-BC6F-B2E2-246BE3A4F50C}"/>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44" name="Group 43">
              <a:extLst>
                <a:ext uri="{FF2B5EF4-FFF2-40B4-BE49-F238E27FC236}">
                  <a16:creationId xmlns:a16="http://schemas.microsoft.com/office/drawing/2014/main" id="{FC242350-57A3-984D-81D0-9BDAFD23C333}"/>
                </a:ext>
              </a:extLst>
            </p:cNvPr>
            <p:cNvGrpSpPr/>
            <p:nvPr/>
          </p:nvGrpSpPr>
          <p:grpSpPr>
            <a:xfrm>
              <a:off x="10849062" y="328930"/>
              <a:ext cx="481510" cy="481508"/>
              <a:chOff x="2643786" y="4215754"/>
              <a:chExt cx="842422" cy="842418"/>
            </a:xfrm>
          </p:grpSpPr>
          <p:sp>
            <p:nvSpPr>
              <p:cNvPr id="45" name="Oval 44">
                <a:extLst>
                  <a:ext uri="{FF2B5EF4-FFF2-40B4-BE49-F238E27FC236}">
                    <a16:creationId xmlns:a16="http://schemas.microsoft.com/office/drawing/2014/main" id="{34CC321C-3A8E-48C6-666C-4C0EE30CB6C3}"/>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46" name="Group 45">
                <a:extLst>
                  <a:ext uri="{FF2B5EF4-FFF2-40B4-BE49-F238E27FC236}">
                    <a16:creationId xmlns:a16="http://schemas.microsoft.com/office/drawing/2014/main" id="{7A2A6D49-874B-3C82-0F4B-4E8183BF0F86}"/>
                  </a:ext>
                </a:extLst>
              </p:cNvPr>
              <p:cNvGrpSpPr/>
              <p:nvPr/>
            </p:nvGrpSpPr>
            <p:grpSpPr>
              <a:xfrm>
                <a:off x="2725034" y="4518060"/>
                <a:ext cx="679926" cy="237806"/>
                <a:chOff x="2739549" y="4545762"/>
                <a:chExt cx="679926" cy="237806"/>
              </a:xfrm>
            </p:grpSpPr>
            <p:sp>
              <p:nvSpPr>
                <p:cNvPr id="47" name="Rectangle 5">
                  <a:extLst>
                    <a:ext uri="{FF2B5EF4-FFF2-40B4-BE49-F238E27FC236}">
                      <a16:creationId xmlns:a16="http://schemas.microsoft.com/office/drawing/2014/main" id="{A1A074A9-C533-7C04-43AA-A8EA22CC461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48" name="Oval 47">
                  <a:extLst>
                    <a:ext uri="{FF2B5EF4-FFF2-40B4-BE49-F238E27FC236}">
                      <a16:creationId xmlns:a16="http://schemas.microsoft.com/office/drawing/2014/main" id="{7F40EAC2-ADB9-0753-01DD-89807258CD34}"/>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24503843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iterate type="lt">
                                    <p:tmAbs val="20"/>
                                  </p:iterate>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par>
                          <p:cTn id="7" fill="hold">
                            <p:stCondLst>
                              <p:cond delay="361"/>
                            </p:stCondLst>
                            <p:childTnLst>
                              <p:par>
                                <p:cTn id="8" presetID="1" presetClass="entr" presetSubtype="0" fill="hold" nodeType="afterEffect">
                                  <p:stCondLst>
                                    <p:cond delay="0"/>
                                  </p:stCondLst>
                                  <p:iterate type="lt">
                                    <p:tmAbs val="20"/>
                                  </p:iterate>
                                  <p:childTnLst>
                                    <p:set>
                                      <p:cBhvr>
                                        <p:cTn id="9" dur="1" fill="hold">
                                          <p:stCondLst>
                                            <p:cond delay="0"/>
                                          </p:stCondLst>
                                        </p:cTn>
                                        <p:tgtEl>
                                          <p:spTgt spid="6">
                                            <p:txEl>
                                              <p:pRg st="1" end="1"/>
                                            </p:txEl>
                                          </p:spTgt>
                                        </p:tgtEl>
                                        <p:attrNameLst>
                                          <p:attrName>style.visibility</p:attrName>
                                        </p:attrNameLst>
                                      </p:cBhvr>
                                      <p:to>
                                        <p:strVal val="visible"/>
                                      </p:to>
                                    </p:set>
                                  </p:childTnLst>
                                </p:cTn>
                              </p:par>
                            </p:childTnLst>
                          </p:cTn>
                        </p:par>
                        <p:par>
                          <p:cTn id="10" fill="hold">
                            <p:stCondLst>
                              <p:cond delay="782"/>
                            </p:stCondLst>
                            <p:childTnLst>
                              <p:par>
                                <p:cTn id="11" presetID="1" presetClass="entr" presetSubtype="0" fill="hold" nodeType="afterEffect">
                                  <p:stCondLst>
                                    <p:cond delay="0"/>
                                  </p:stCondLst>
                                  <p:iterate type="lt">
                                    <p:tmAbs val="20"/>
                                  </p:iterate>
                                  <p:childTnLst>
                                    <p:set>
                                      <p:cBhvr>
                                        <p:cTn id="12" dur="1" fill="hold">
                                          <p:stCondLst>
                                            <p:cond delay="0"/>
                                          </p:stCondLst>
                                        </p:cTn>
                                        <p:tgtEl>
                                          <p:spTgt spid="6">
                                            <p:txEl>
                                              <p:pRg st="3" end="3"/>
                                            </p:txEl>
                                          </p:spTgt>
                                        </p:tgtEl>
                                        <p:attrNameLst>
                                          <p:attrName>style.visibility</p:attrName>
                                        </p:attrNameLst>
                                      </p:cBhvr>
                                      <p:to>
                                        <p:strVal val="visible"/>
                                      </p:to>
                                    </p:set>
                                  </p:childTnLst>
                                </p:cTn>
                              </p:par>
                            </p:childTnLst>
                          </p:cTn>
                        </p:par>
                        <p:par>
                          <p:cTn id="13" fill="hold">
                            <p:stCondLst>
                              <p:cond delay="1503"/>
                            </p:stCondLst>
                            <p:childTnLst>
                              <p:par>
                                <p:cTn id="14" presetID="1" presetClass="entr" presetSubtype="0" fill="hold" nodeType="afterEffect">
                                  <p:stCondLst>
                                    <p:cond delay="0"/>
                                  </p:stCondLst>
                                  <p:iterate type="lt">
                                    <p:tmAbs val="20"/>
                                  </p:iterate>
                                  <p:childTnLst>
                                    <p:set>
                                      <p:cBhvr>
                                        <p:cTn id="15" dur="1" fill="hold">
                                          <p:stCondLst>
                                            <p:cond delay="0"/>
                                          </p:stCondLst>
                                        </p:cTn>
                                        <p:tgtEl>
                                          <p:spTgt spid="6">
                                            <p:txEl>
                                              <p:pRg st="4" end="4"/>
                                            </p:txEl>
                                          </p:spTgt>
                                        </p:tgtEl>
                                        <p:attrNameLst>
                                          <p:attrName>style.visibility</p:attrName>
                                        </p:attrNameLst>
                                      </p:cBhvr>
                                      <p:to>
                                        <p:strVal val="visible"/>
                                      </p:to>
                                    </p:set>
                                  </p:childTnLst>
                                </p:cTn>
                              </p:par>
                            </p:childTnLst>
                          </p:cTn>
                        </p:par>
                        <p:par>
                          <p:cTn id="16" fill="hold">
                            <p:stCondLst>
                              <p:cond delay="2244"/>
                            </p:stCondLst>
                            <p:childTnLst>
                              <p:par>
                                <p:cTn id="17" presetID="1" presetClass="entr" presetSubtype="0" fill="hold" nodeType="afterEffect">
                                  <p:stCondLst>
                                    <p:cond delay="0"/>
                                  </p:stCondLst>
                                  <p:iterate type="lt">
                                    <p:tmAbs val="20"/>
                                  </p:iterate>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par>
                          <p:cTn id="19" fill="hold">
                            <p:stCondLst>
                              <p:cond delay="2885"/>
                            </p:stCondLst>
                            <p:childTnLst>
                              <p:par>
                                <p:cTn id="20" presetID="1" presetClass="entr" presetSubtype="0" fill="hold" nodeType="afterEffect">
                                  <p:stCondLst>
                                    <p:cond delay="0"/>
                                  </p:stCondLst>
                                  <p:iterate type="lt">
                                    <p:tmAbs val="20"/>
                                  </p:iterate>
                                  <p:childTnLst>
                                    <p:set>
                                      <p:cBhvr>
                                        <p:cTn id="21" dur="1" fill="hold">
                                          <p:stCondLst>
                                            <p:cond delay="0"/>
                                          </p:stCondLst>
                                        </p:cTn>
                                        <p:tgtEl>
                                          <p:spTgt spid="6">
                                            <p:txEl>
                                              <p:pRg st="6" end="6"/>
                                            </p:txEl>
                                          </p:spTgt>
                                        </p:tgtEl>
                                        <p:attrNameLst>
                                          <p:attrName>style.visibility</p:attrName>
                                        </p:attrNameLst>
                                      </p:cBhvr>
                                      <p:to>
                                        <p:strVal val="visible"/>
                                      </p:to>
                                    </p:set>
                                  </p:childTnLst>
                                </p:cTn>
                              </p:par>
                            </p:childTnLst>
                          </p:cTn>
                        </p:par>
                        <p:par>
                          <p:cTn id="22" fill="hold">
                            <p:stCondLst>
                              <p:cond delay="3546"/>
                            </p:stCondLst>
                            <p:childTnLst>
                              <p:par>
                                <p:cTn id="23" presetID="1" presetClass="entr" presetSubtype="0" fill="hold" nodeType="afterEffect">
                                  <p:stCondLst>
                                    <p:cond delay="0"/>
                                  </p:stCondLst>
                                  <p:iterate type="lt">
                                    <p:tmAbs val="20"/>
                                  </p:iterate>
                                  <p:childTnLst>
                                    <p:set>
                                      <p:cBhvr>
                                        <p:cTn id="24" dur="1" fill="hold">
                                          <p:stCondLst>
                                            <p:cond delay="0"/>
                                          </p:stCondLst>
                                        </p:cTn>
                                        <p:tgtEl>
                                          <p:spTgt spid="6">
                                            <p:txEl>
                                              <p:pRg st="7" end="7"/>
                                            </p:txEl>
                                          </p:spTgt>
                                        </p:tgtEl>
                                        <p:attrNameLst>
                                          <p:attrName>style.visibility</p:attrName>
                                        </p:attrNameLst>
                                      </p:cBhvr>
                                      <p:to>
                                        <p:strVal val="visible"/>
                                      </p:to>
                                    </p:set>
                                  </p:childTnLst>
                                </p:cTn>
                              </p:par>
                            </p:childTnLst>
                          </p:cTn>
                        </p:par>
                        <p:par>
                          <p:cTn id="25" fill="hold">
                            <p:stCondLst>
                              <p:cond delay="4787"/>
                            </p:stCondLst>
                            <p:childTnLst>
                              <p:par>
                                <p:cTn id="26" presetID="1" presetClass="entr" presetSubtype="0" fill="hold" nodeType="afterEffect">
                                  <p:stCondLst>
                                    <p:cond delay="0"/>
                                  </p:stCondLst>
                                  <p:iterate type="lt">
                                    <p:tmAbs val="20"/>
                                  </p:iterate>
                                  <p:childTnLst>
                                    <p:set>
                                      <p:cBhvr>
                                        <p:cTn id="27" dur="1" fill="hold">
                                          <p:stCondLst>
                                            <p:cond delay="0"/>
                                          </p:stCondLst>
                                        </p:cTn>
                                        <p:tgtEl>
                                          <p:spTgt spid="6">
                                            <p:txEl>
                                              <p:pRg st="8" end="8"/>
                                            </p:txEl>
                                          </p:spTgt>
                                        </p:tgtEl>
                                        <p:attrNameLst>
                                          <p:attrName>style.visibility</p:attrName>
                                        </p:attrNameLst>
                                      </p:cBhvr>
                                      <p:to>
                                        <p:strVal val="visible"/>
                                      </p:to>
                                    </p:set>
                                  </p:childTnLst>
                                </p:cTn>
                              </p:par>
                            </p:childTnLst>
                          </p:cTn>
                        </p:par>
                        <p:par>
                          <p:cTn id="28" fill="hold">
                            <p:stCondLst>
                              <p:cond delay="5668"/>
                            </p:stCondLst>
                            <p:childTnLst>
                              <p:par>
                                <p:cTn id="29" presetID="1" presetClass="entr" presetSubtype="0" fill="hold" nodeType="afterEffect">
                                  <p:stCondLst>
                                    <p:cond delay="0"/>
                                  </p:stCondLst>
                                  <p:iterate type="lt">
                                    <p:tmAbs val="20"/>
                                  </p:iterate>
                                  <p:childTnLst>
                                    <p:set>
                                      <p:cBhvr>
                                        <p:cTn id="30" dur="1" fill="hold">
                                          <p:stCondLst>
                                            <p:cond delay="0"/>
                                          </p:stCondLst>
                                        </p:cTn>
                                        <p:tgtEl>
                                          <p:spTgt spid="6">
                                            <p:txEl>
                                              <p:pRg st="9" end="9"/>
                                            </p:txEl>
                                          </p:spTgt>
                                        </p:tgtEl>
                                        <p:attrNameLst>
                                          <p:attrName>style.visibility</p:attrName>
                                        </p:attrNameLst>
                                      </p:cBhvr>
                                      <p:to>
                                        <p:strVal val="visible"/>
                                      </p:to>
                                    </p:set>
                                  </p:childTnLst>
                                </p:cTn>
                              </p:par>
                            </p:childTnLst>
                          </p:cTn>
                        </p:par>
                        <p:par>
                          <p:cTn id="31" fill="hold">
                            <p:stCondLst>
                              <p:cond delay="6029"/>
                            </p:stCondLst>
                            <p:childTnLst>
                              <p:par>
                                <p:cTn id="32" presetID="1" presetClass="entr" presetSubtype="0" fill="hold" nodeType="afterEffect">
                                  <p:stCondLst>
                                    <p:cond delay="0"/>
                                  </p:stCondLst>
                                  <p:iterate type="lt">
                                    <p:tmAbs val="20"/>
                                  </p:iterate>
                                  <p:childTnLst>
                                    <p:set>
                                      <p:cBhvr>
                                        <p:cTn id="33" dur="1" fill="hold">
                                          <p:stCondLst>
                                            <p:cond delay="0"/>
                                          </p:stCondLst>
                                        </p:cTn>
                                        <p:tgtEl>
                                          <p:spTgt spid="6">
                                            <p:txEl>
                                              <p:pRg st="10" end="10"/>
                                            </p:txEl>
                                          </p:spTgt>
                                        </p:tgtEl>
                                        <p:attrNameLst>
                                          <p:attrName>style.visibility</p:attrName>
                                        </p:attrNameLst>
                                      </p:cBhvr>
                                      <p:to>
                                        <p:strVal val="visible"/>
                                      </p:to>
                                    </p:set>
                                  </p:childTnLst>
                                </p:cTn>
                              </p:par>
                            </p:childTnLst>
                          </p:cTn>
                        </p:par>
                        <p:par>
                          <p:cTn id="34" fill="hold">
                            <p:stCondLst>
                              <p:cond delay="6890"/>
                            </p:stCondLst>
                            <p:childTnLst>
                              <p:par>
                                <p:cTn id="35" presetID="1" presetClass="entr" presetSubtype="0" fill="hold" nodeType="afterEffect">
                                  <p:stCondLst>
                                    <p:cond delay="0"/>
                                  </p:stCondLst>
                                  <p:iterate type="lt">
                                    <p:tmAbs val="20"/>
                                  </p:iterate>
                                  <p:childTnLst>
                                    <p:set>
                                      <p:cBhvr>
                                        <p:cTn id="36" dur="1" fill="hold">
                                          <p:stCondLst>
                                            <p:cond delay="0"/>
                                          </p:stCondLst>
                                        </p:cTn>
                                        <p:tgtEl>
                                          <p:spTgt spid="6">
                                            <p:txEl>
                                              <p:pRg st="12" end="12"/>
                                            </p:txEl>
                                          </p:spTgt>
                                        </p:tgtEl>
                                        <p:attrNameLst>
                                          <p:attrName>style.visibility</p:attrName>
                                        </p:attrNameLst>
                                      </p:cBhvr>
                                      <p:to>
                                        <p:strVal val="visible"/>
                                      </p:to>
                                    </p:set>
                                  </p:childTnLst>
                                </p:cTn>
                              </p:par>
                            </p:childTnLst>
                          </p:cTn>
                        </p:par>
                        <p:par>
                          <p:cTn id="37" fill="hold">
                            <p:stCondLst>
                              <p:cond delay="9691"/>
                            </p:stCondLst>
                            <p:childTnLst>
                              <p:par>
                                <p:cTn id="38" presetID="1" presetClass="entr" presetSubtype="0" fill="hold" nodeType="afterEffect">
                                  <p:stCondLst>
                                    <p:cond delay="0"/>
                                  </p:stCondLst>
                                  <p:iterate type="lt">
                                    <p:tmAbs val="20"/>
                                  </p:iterate>
                                  <p:childTnLst>
                                    <p:set>
                                      <p:cBhvr>
                                        <p:cTn id="39" dur="1" fill="hold">
                                          <p:stCondLst>
                                            <p:cond delay="0"/>
                                          </p:stCondLst>
                                        </p:cTn>
                                        <p:tgtEl>
                                          <p:spTgt spid="6">
                                            <p:txEl>
                                              <p:pRg st="14" end="14"/>
                                            </p:txEl>
                                          </p:spTgt>
                                        </p:tgtEl>
                                        <p:attrNameLst>
                                          <p:attrName>style.visibility</p:attrName>
                                        </p:attrNameLst>
                                      </p:cBhvr>
                                      <p:to>
                                        <p:strVal val="visible"/>
                                      </p:to>
                                    </p:set>
                                  </p:childTnLst>
                                </p:cTn>
                              </p:par>
                            </p:childTnLst>
                          </p:cTn>
                        </p:par>
                        <p:par>
                          <p:cTn id="40" fill="hold">
                            <p:stCondLst>
                              <p:cond delay="15092"/>
                            </p:stCondLst>
                            <p:childTnLst>
                              <p:par>
                                <p:cTn id="41" presetID="1" presetClass="entr" presetSubtype="0" fill="hold" nodeType="afterEffect">
                                  <p:stCondLst>
                                    <p:cond delay="0"/>
                                  </p:stCondLst>
                                  <p:iterate type="lt">
                                    <p:tmAbs val="20"/>
                                  </p:iterate>
                                  <p:childTnLst>
                                    <p:set>
                                      <p:cBhvr>
                                        <p:cTn id="42" dur="1" fill="hold">
                                          <p:stCondLst>
                                            <p:cond delay="0"/>
                                          </p:stCondLst>
                                        </p:cTn>
                                        <p:tgtEl>
                                          <p:spTgt spid="6">
                                            <p:txEl>
                                              <p:pRg st="16" end="16"/>
                                            </p:txEl>
                                          </p:spTgt>
                                        </p:tgtEl>
                                        <p:attrNameLst>
                                          <p:attrName>style.visibility</p:attrName>
                                        </p:attrNameLst>
                                      </p:cBhvr>
                                      <p:to>
                                        <p:strVal val="visible"/>
                                      </p:to>
                                    </p:set>
                                  </p:childTnLst>
                                </p:cTn>
                              </p:par>
                            </p:childTnLst>
                          </p:cTn>
                        </p:par>
                        <p:par>
                          <p:cTn id="43" fill="hold">
                            <p:stCondLst>
                              <p:cond delay="16833"/>
                            </p:stCondLst>
                            <p:childTnLst>
                              <p:par>
                                <p:cTn id="44" presetID="1" presetClass="entr" presetSubtype="0" fill="hold" nodeType="afterEffect">
                                  <p:stCondLst>
                                    <p:cond delay="0"/>
                                  </p:stCondLst>
                                  <p:iterate type="lt">
                                    <p:tmAbs val="20"/>
                                  </p:iterate>
                                  <p:childTnLst>
                                    <p:set>
                                      <p:cBhvr>
                                        <p:cTn id="45" dur="1" fill="hold">
                                          <p:stCondLst>
                                            <p:cond delay="0"/>
                                          </p:stCondLst>
                                        </p:cTn>
                                        <p:tgtEl>
                                          <p:spTgt spid="6">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32656EE-E3CD-4064-A7FC-01BA06862739}"/>
              </a:ext>
            </a:extLst>
          </p:cNvPr>
          <p:cNvSpPr>
            <a:spLocks noGrp="1"/>
          </p:cNvSpPr>
          <p:nvPr>
            <p:ph type="title"/>
          </p:nvPr>
        </p:nvSpPr>
        <p:spPr/>
        <p:txBody>
          <a:bodyPr/>
          <a:lstStyle/>
          <a:p>
            <a:r>
              <a:rPr lang="en-GB" noProof="0" dirty="0"/>
              <a:t>Sign-in</a:t>
            </a:r>
            <a:endParaRPr lang="en-US" dirty="0"/>
          </a:p>
        </p:txBody>
      </p:sp>
    </p:spTree>
    <p:extLst>
      <p:ext uri="{BB962C8B-B14F-4D97-AF65-F5344CB8AC3E}">
        <p14:creationId xmlns:p14="http://schemas.microsoft.com/office/powerpoint/2010/main" val="3084742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Title 1">
            <a:extLst>
              <a:ext uri="{FF2B5EF4-FFF2-40B4-BE49-F238E27FC236}">
                <a16:creationId xmlns:a16="http://schemas.microsoft.com/office/drawing/2014/main" id="{B4923287-FDEF-4EC0-ACF8-A190D9556929}"/>
              </a:ext>
            </a:extLst>
          </p:cNvPr>
          <p:cNvSpPr>
            <a:spLocks noGrp="1"/>
          </p:cNvSpPr>
          <p:nvPr>
            <p:ph type="title"/>
          </p:nvPr>
        </p:nvSpPr>
        <p:spPr>
          <a:xfrm>
            <a:off x="588263" y="457200"/>
            <a:ext cx="6912357" cy="430887"/>
          </a:xfrm>
        </p:spPr>
        <p:txBody>
          <a:bodyPr/>
          <a:lstStyle/>
          <a:p>
            <a:r>
              <a:rPr lang="en-US" dirty="0"/>
              <a:t>Sign-in modes</a:t>
            </a:r>
          </a:p>
        </p:txBody>
      </p:sp>
      <p:sp>
        <p:nvSpPr>
          <p:cNvPr id="138" name="TextBox 137">
            <a:extLst>
              <a:ext uri="{FF2B5EF4-FFF2-40B4-BE49-F238E27FC236}">
                <a16:creationId xmlns:a16="http://schemas.microsoft.com/office/drawing/2014/main" id="{A09F5943-0932-426C-9851-A3CD29D43982}"/>
              </a:ext>
            </a:extLst>
          </p:cNvPr>
          <p:cNvSpPr txBox="1"/>
          <p:nvPr/>
        </p:nvSpPr>
        <p:spPr>
          <a:xfrm>
            <a:off x="1538944" y="1729150"/>
            <a:ext cx="1620765"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Personal devices</a:t>
            </a:r>
          </a:p>
        </p:txBody>
      </p:sp>
      <p:sp>
        <p:nvSpPr>
          <p:cNvPr id="173" name="TextBox 172">
            <a:extLst>
              <a:ext uri="{FF2B5EF4-FFF2-40B4-BE49-F238E27FC236}">
                <a16:creationId xmlns:a16="http://schemas.microsoft.com/office/drawing/2014/main" id="{6A1D92C4-DCBD-4D77-A977-2810BE0A14E6}"/>
              </a:ext>
            </a:extLst>
          </p:cNvPr>
          <p:cNvSpPr txBox="1"/>
          <p:nvPr/>
        </p:nvSpPr>
        <p:spPr>
          <a:xfrm>
            <a:off x="1538944" y="2046595"/>
            <a:ext cx="2282258" cy="378565"/>
          </a:xfrm>
          <a:prstGeom prst="rect">
            <a:avLst/>
          </a:prstGeom>
          <a:noFill/>
        </p:spPr>
        <p:txBody>
          <a:bodyPr wrap="square" lIns="0" tIns="91440" rIns="91440" bIns="91440" rtlCol="0">
            <a:spAutoFit/>
          </a:bodyPr>
          <a:lstStyle/>
          <a:p>
            <a:pPr>
              <a:lnSpc>
                <a:spcPct val="90000"/>
              </a:lnSpc>
              <a:spcAft>
                <a:spcPts val="600"/>
              </a:spcAft>
            </a:pPr>
            <a:r>
              <a:rPr lang="en-US" sz="1400" dirty="0"/>
              <a:t>Signs in with E3/E5 license</a:t>
            </a:r>
          </a:p>
        </p:txBody>
      </p:sp>
      <p:sp>
        <p:nvSpPr>
          <p:cNvPr id="167" name="TextBox 166">
            <a:extLst>
              <a:ext uri="{FF2B5EF4-FFF2-40B4-BE49-F238E27FC236}">
                <a16:creationId xmlns:a16="http://schemas.microsoft.com/office/drawing/2014/main" id="{3E12139A-D6E8-4C0D-920C-BDE34104B4AF}"/>
              </a:ext>
            </a:extLst>
          </p:cNvPr>
          <p:cNvSpPr txBox="1"/>
          <p:nvPr/>
        </p:nvSpPr>
        <p:spPr>
          <a:xfrm>
            <a:off x="4767917" y="1719321"/>
            <a:ext cx="2194560" cy="991041"/>
          </a:xfrm>
          <a:prstGeom prst="rect">
            <a:avLst/>
          </a:prstGeom>
          <a:noFill/>
        </p:spPr>
        <p:txBody>
          <a:bodyPr wrap="square" lIns="0" tIns="91440" rIns="91440" bIns="91440" rtlCol="0">
            <a:spAutoFit/>
          </a:bodyPr>
          <a:lstStyle/>
          <a:p>
            <a:pPr>
              <a:lnSpc>
                <a:spcPct val="90000"/>
              </a:lnSpc>
              <a:spcAft>
                <a:spcPts val="1200"/>
              </a:spcAft>
            </a:pPr>
            <a:r>
              <a:rPr lang="en-US" sz="1200" dirty="0"/>
              <a:t>Registers with Intune</a:t>
            </a:r>
          </a:p>
          <a:p>
            <a:pPr>
              <a:lnSpc>
                <a:spcPct val="90000"/>
              </a:lnSpc>
              <a:spcAft>
                <a:spcPts val="1200"/>
              </a:spcAft>
            </a:pPr>
            <a:r>
              <a:rPr lang="en-US" sz="1200" dirty="0"/>
              <a:t>Provides full feature set</a:t>
            </a:r>
          </a:p>
          <a:p>
            <a:pPr>
              <a:lnSpc>
                <a:spcPct val="90000"/>
              </a:lnSpc>
              <a:spcAft>
                <a:spcPts val="1200"/>
              </a:spcAft>
            </a:pPr>
            <a:r>
              <a:rPr lang="en-US" sz="1200" dirty="0"/>
              <a:t>Hotdesking supported</a:t>
            </a:r>
          </a:p>
        </p:txBody>
      </p:sp>
      <p:sp>
        <p:nvSpPr>
          <p:cNvPr id="139" name="TextBox 138">
            <a:extLst>
              <a:ext uri="{FF2B5EF4-FFF2-40B4-BE49-F238E27FC236}">
                <a16:creationId xmlns:a16="http://schemas.microsoft.com/office/drawing/2014/main" id="{5A331CF4-EA65-4B16-BCE6-4CF4AE10D6F4}"/>
              </a:ext>
            </a:extLst>
          </p:cNvPr>
          <p:cNvSpPr txBox="1"/>
          <p:nvPr/>
        </p:nvSpPr>
        <p:spPr>
          <a:xfrm>
            <a:off x="1538944" y="3282174"/>
            <a:ext cx="2051011"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Common area phone</a:t>
            </a:r>
          </a:p>
        </p:txBody>
      </p:sp>
      <p:sp>
        <p:nvSpPr>
          <p:cNvPr id="174" name="TextBox 173">
            <a:extLst>
              <a:ext uri="{FF2B5EF4-FFF2-40B4-BE49-F238E27FC236}">
                <a16:creationId xmlns:a16="http://schemas.microsoft.com/office/drawing/2014/main" id="{33ECA211-6010-4650-8F26-3865357B539B}"/>
              </a:ext>
            </a:extLst>
          </p:cNvPr>
          <p:cNvSpPr txBox="1"/>
          <p:nvPr/>
        </p:nvSpPr>
        <p:spPr>
          <a:xfrm>
            <a:off x="1538944" y="3574266"/>
            <a:ext cx="2756614" cy="572464"/>
          </a:xfrm>
          <a:prstGeom prst="rect">
            <a:avLst/>
          </a:prstGeom>
          <a:noFill/>
        </p:spPr>
        <p:txBody>
          <a:bodyPr wrap="square" lIns="0" tIns="91440" rIns="91440" bIns="91440" rtlCol="0">
            <a:spAutoFit/>
          </a:bodyPr>
          <a:lstStyle/>
          <a:p>
            <a:pPr>
              <a:lnSpc>
                <a:spcPct val="90000"/>
              </a:lnSpc>
              <a:spcAft>
                <a:spcPts val="600"/>
              </a:spcAft>
            </a:pPr>
            <a:r>
              <a:rPr lang="en-US" sz="1400" dirty="0"/>
              <a:t>Phones in common areas which do not require user login</a:t>
            </a:r>
          </a:p>
        </p:txBody>
      </p:sp>
      <p:sp>
        <p:nvSpPr>
          <p:cNvPr id="168" name="TextBox 167">
            <a:extLst>
              <a:ext uri="{FF2B5EF4-FFF2-40B4-BE49-F238E27FC236}">
                <a16:creationId xmlns:a16="http://schemas.microsoft.com/office/drawing/2014/main" id="{07D3AE24-BBF6-4E8C-A89E-9814C033AF2D}"/>
              </a:ext>
            </a:extLst>
          </p:cNvPr>
          <p:cNvSpPr txBox="1"/>
          <p:nvPr/>
        </p:nvSpPr>
        <p:spPr>
          <a:xfrm>
            <a:off x="4767917" y="3267068"/>
            <a:ext cx="2194560" cy="991041"/>
          </a:xfrm>
          <a:prstGeom prst="rect">
            <a:avLst/>
          </a:prstGeom>
          <a:noFill/>
        </p:spPr>
        <p:txBody>
          <a:bodyPr wrap="square" lIns="0" tIns="91440" rIns="91440" bIns="91440" rtlCol="0">
            <a:spAutoFit/>
          </a:bodyPr>
          <a:lstStyle/>
          <a:p>
            <a:pPr>
              <a:lnSpc>
                <a:spcPct val="90000"/>
              </a:lnSpc>
              <a:spcAft>
                <a:spcPts val="1200"/>
              </a:spcAft>
            </a:pPr>
            <a:r>
              <a:rPr lang="en-US" sz="1200" dirty="0"/>
              <a:t>Registers with Intune</a:t>
            </a:r>
          </a:p>
          <a:p>
            <a:pPr>
              <a:lnSpc>
                <a:spcPct val="90000"/>
              </a:lnSpc>
              <a:spcAft>
                <a:spcPts val="1200"/>
              </a:spcAft>
            </a:pPr>
            <a:r>
              <a:rPr lang="en-US" sz="1200" dirty="0"/>
              <a:t>No calendar support</a:t>
            </a:r>
          </a:p>
          <a:p>
            <a:pPr>
              <a:lnSpc>
                <a:spcPct val="90000"/>
              </a:lnSpc>
              <a:spcAft>
                <a:spcPts val="1200"/>
              </a:spcAft>
            </a:pPr>
            <a:r>
              <a:rPr lang="en-US" sz="1200" dirty="0"/>
              <a:t>Hotdesking supported</a:t>
            </a:r>
          </a:p>
        </p:txBody>
      </p:sp>
      <p:sp>
        <p:nvSpPr>
          <p:cNvPr id="172" name="TextBox 171">
            <a:extLst>
              <a:ext uri="{FF2B5EF4-FFF2-40B4-BE49-F238E27FC236}">
                <a16:creationId xmlns:a16="http://schemas.microsoft.com/office/drawing/2014/main" id="{B618A2D2-95AD-402B-A4D0-5FFEF90F451A}"/>
              </a:ext>
            </a:extLst>
          </p:cNvPr>
          <p:cNvSpPr txBox="1"/>
          <p:nvPr/>
        </p:nvSpPr>
        <p:spPr>
          <a:xfrm>
            <a:off x="1538944" y="5017889"/>
            <a:ext cx="1424236"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Meeting room</a:t>
            </a:r>
          </a:p>
        </p:txBody>
      </p:sp>
      <p:sp>
        <p:nvSpPr>
          <p:cNvPr id="175" name="TextBox 174">
            <a:extLst>
              <a:ext uri="{FF2B5EF4-FFF2-40B4-BE49-F238E27FC236}">
                <a16:creationId xmlns:a16="http://schemas.microsoft.com/office/drawing/2014/main" id="{1BDE2B18-174A-414E-B068-D869FE8A16D3}"/>
              </a:ext>
            </a:extLst>
          </p:cNvPr>
          <p:cNvSpPr txBox="1"/>
          <p:nvPr/>
        </p:nvSpPr>
        <p:spPr>
          <a:xfrm>
            <a:off x="1538944" y="5397357"/>
            <a:ext cx="2756614" cy="572464"/>
          </a:xfrm>
          <a:prstGeom prst="rect">
            <a:avLst/>
          </a:prstGeom>
          <a:noFill/>
        </p:spPr>
        <p:txBody>
          <a:bodyPr wrap="square" lIns="0" tIns="91440" rIns="91440" bIns="91440" rtlCol="0">
            <a:spAutoFit/>
          </a:bodyPr>
          <a:lstStyle/>
          <a:p>
            <a:pPr>
              <a:lnSpc>
                <a:spcPct val="90000"/>
              </a:lnSpc>
              <a:spcAft>
                <a:spcPts val="600"/>
              </a:spcAft>
            </a:pPr>
            <a:r>
              <a:rPr lang="en-US" sz="1400" dirty="0"/>
              <a:t>Devices in meeting rooms which do not require end user login</a:t>
            </a:r>
          </a:p>
        </p:txBody>
      </p:sp>
      <p:sp>
        <p:nvSpPr>
          <p:cNvPr id="169" name="TextBox 168">
            <a:extLst>
              <a:ext uri="{FF2B5EF4-FFF2-40B4-BE49-F238E27FC236}">
                <a16:creationId xmlns:a16="http://schemas.microsoft.com/office/drawing/2014/main" id="{83D31D7E-C600-4528-BBFB-DE98144B7193}"/>
              </a:ext>
            </a:extLst>
          </p:cNvPr>
          <p:cNvSpPr txBox="1"/>
          <p:nvPr/>
        </p:nvSpPr>
        <p:spPr>
          <a:xfrm>
            <a:off x="4767917" y="5116685"/>
            <a:ext cx="2194560" cy="991041"/>
          </a:xfrm>
          <a:prstGeom prst="rect">
            <a:avLst/>
          </a:prstGeom>
          <a:noFill/>
        </p:spPr>
        <p:txBody>
          <a:bodyPr wrap="square" lIns="0" tIns="91440" rIns="91440" bIns="91440" rtlCol="0">
            <a:spAutoFit/>
          </a:bodyPr>
          <a:lstStyle/>
          <a:p>
            <a:pPr>
              <a:lnSpc>
                <a:spcPct val="90000"/>
              </a:lnSpc>
              <a:spcAft>
                <a:spcPts val="1200"/>
              </a:spcAft>
            </a:pPr>
            <a:r>
              <a:rPr lang="en-US" sz="1200" dirty="0"/>
              <a:t>Registers with Intune</a:t>
            </a:r>
          </a:p>
          <a:p>
            <a:pPr>
              <a:lnSpc>
                <a:spcPct val="90000"/>
              </a:lnSpc>
              <a:spcAft>
                <a:spcPts val="1200"/>
              </a:spcAft>
            </a:pPr>
            <a:r>
              <a:rPr lang="en-US" sz="1200" dirty="0"/>
              <a:t>Optimized calendar UI</a:t>
            </a:r>
          </a:p>
          <a:p>
            <a:pPr>
              <a:lnSpc>
                <a:spcPct val="90000"/>
              </a:lnSpc>
              <a:spcAft>
                <a:spcPts val="1200"/>
              </a:spcAft>
            </a:pPr>
            <a:r>
              <a:rPr lang="en-US" sz="1200" dirty="0"/>
              <a:t>No hotdesking</a:t>
            </a:r>
          </a:p>
        </p:txBody>
      </p:sp>
      <p:grpSp>
        <p:nvGrpSpPr>
          <p:cNvPr id="176" name="Group 175">
            <a:extLst>
              <a:ext uri="{FF2B5EF4-FFF2-40B4-BE49-F238E27FC236}">
                <a16:creationId xmlns:a16="http://schemas.microsoft.com/office/drawing/2014/main" id="{0C2BABE1-6825-4FE0-B0E3-566EA7727AD2}"/>
              </a:ext>
              <a:ext uri="{C183D7F6-B498-43B3-948B-1728B52AA6E4}">
                <adec:decorative xmlns:adec="http://schemas.microsoft.com/office/drawing/2017/decorative" val="1"/>
              </a:ext>
            </a:extLst>
          </p:cNvPr>
          <p:cNvGrpSpPr/>
          <p:nvPr/>
        </p:nvGrpSpPr>
        <p:grpSpPr>
          <a:xfrm>
            <a:off x="611847" y="1833609"/>
            <a:ext cx="502920" cy="501016"/>
            <a:chOff x="588263" y="2231272"/>
            <a:chExt cx="502920" cy="501016"/>
          </a:xfrm>
          <a:solidFill>
            <a:schemeClr val="accent1"/>
          </a:solidFill>
        </p:grpSpPr>
        <p:sp>
          <p:nvSpPr>
            <p:cNvPr id="177" name="Freeform 18">
              <a:extLst>
                <a:ext uri="{FF2B5EF4-FFF2-40B4-BE49-F238E27FC236}">
                  <a16:creationId xmlns:a16="http://schemas.microsoft.com/office/drawing/2014/main" id="{5D6F7C10-5B7A-4BD0-BDA3-66BE5E9B26EE}"/>
                </a:ext>
              </a:extLst>
            </p:cNvPr>
            <p:cNvSpPr>
              <a:spLocks/>
            </p:cNvSpPr>
            <p:nvPr/>
          </p:nvSpPr>
          <p:spPr bwMode="auto">
            <a:xfrm>
              <a:off x="588263" y="2231272"/>
              <a:ext cx="125730" cy="123825"/>
            </a:xfrm>
            <a:custGeom>
              <a:avLst/>
              <a:gdLst>
                <a:gd name="T0" fmla="*/ 0 w 106"/>
                <a:gd name="T1" fmla="*/ 0 h 105"/>
                <a:gd name="T2" fmla="*/ 0 w 106"/>
                <a:gd name="T3" fmla="*/ 0 h 105"/>
                <a:gd name="T4" fmla="*/ 0 w 106"/>
                <a:gd name="T5" fmla="*/ 105 h 105"/>
                <a:gd name="T6" fmla="*/ 26 w 106"/>
                <a:gd name="T7" fmla="*/ 105 h 105"/>
                <a:gd name="T8" fmla="*/ 26 w 106"/>
                <a:gd name="T9" fmla="*/ 26 h 105"/>
                <a:gd name="T10" fmla="*/ 106 w 106"/>
                <a:gd name="T11" fmla="*/ 26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105"/>
                  </a:lnTo>
                  <a:lnTo>
                    <a:pt x="26" y="105"/>
                  </a:lnTo>
                  <a:lnTo>
                    <a:pt x="26" y="26"/>
                  </a:lnTo>
                  <a:lnTo>
                    <a:pt x="106" y="26"/>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78" name="Freeform 19">
              <a:extLst>
                <a:ext uri="{FF2B5EF4-FFF2-40B4-BE49-F238E27FC236}">
                  <a16:creationId xmlns:a16="http://schemas.microsoft.com/office/drawing/2014/main" id="{9E16484F-1C5A-482F-96A3-313FFCBD3072}"/>
                </a:ext>
              </a:extLst>
            </p:cNvPr>
            <p:cNvSpPr>
              <a:spLocks/>
            </p:cNvSpPr>
            <p:nvPr/>
          </p:nvSpPr>
          <p:spPr bwMode="auto">
            <a:xfrm>
              <a:off x="588263" y="2608463"/>
              <a:ext cx="125730" cy="123825"/>
            </a:xfrm>
            <a:custGeom>
              <a:avLst/>
              <a:gdLst>
                <a:gd name="T0" fmla="*/ 0 w 106"/>
                <a:gd name="T1" fmla="*/ 0 h 106"/>
                <a:gd name="T2" fmla="*/ 0 w 106"/>
                <a:gd name="T3" fmla="*/ 0 h 106"/>
                <a:gd name="T4" fmla="*/ 0 w 106"/>
                <a:gd name="T5" fmla="*/ 106 h 106"/>
                <a:gd name="T6" fmla="*/ 106 w 106"/>
                <a:gd name="T7" fmla="*/ 106 h 106"/>
                <a:gd name="T8" fmla="*/ 106 w 106"/>
                <a:gd name="T9" fmla="*/ 80 h 106"/>
                <a:gd name="T10" fmla="*/ 26 w 106"/>
                <a:gd name="T11" fmla="*/ 80 h 106"/>
                <a:gd name="T12" fmla="*/ 26 w 106"/>
                <a:gd name="T13" fmla="*/ 0 h 106"/>
                <a:gd name="T14" fmla="*/ 0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0" y="0"/>
                  </a:moveTo>
                  <a:lnTo>
                    <a:pt x="0" y="0"/>
                  </a:lnTo>
                  <a:lnTo>
                    <a:pt x="0" y="106"/>
                  </a:lnTo>
                  <a:lnTo>
                    <a:pt x="106" y="106"/>
                  </a:lnTo>
                  <a:lnTo>
                    <a:pt x="106" y="80"/>
                  </a:lnTo>
                  <a:lnTo>
                    <a:pt x="26" y="80"/>
                  </a:lnTo>
                  <a:lnTo>
                    <a:pt x="2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79" name="Freeform 20">
              <a:extLst>
                <a:ext uri="{FF2B5EF4-FFF2-40B4-BE49-F238E27FC236}">
                  <a16:creationId xmlns:a16="http://schemas.microsoft.com/office/drawing/2014/main" id="{9652737C-DF1A-4AD5-9ED5-8D6C43FBD545}"/>
                </a:ext>
              </a:extLst>
            </p:cNvPr>
            <p:cNvSpPr>
              <a:spLocks/>
            </p:cNvSpPr>
            <p:nvPr/>
          </p:nvSpPr>
          <p:spPr bwMode="auto">
            <a:xfrm>
              <a:off x="967358" y="2231272"/>
              <a:ext cx="123825" cy="123825"/>
            </a:xfrm>
            <a:custGeom>
              <a:avLst/>
              <a:gdLst>
                <a:gd name="T0" fmla="*/ 0 w 106"/>
                <a:gd name="T1" fmla="*/ 0 h 105"/>
                <a:gd name="T2" fmla="*/ 0 w 106"/>
                <a:gd name="T3" fmla="*/ 0 h 105"/>
                <a:gd name="T4" fmla="*/ 0 w 106"/>
                <a:gd name="T5" fmla="*/ 26 h 105"/>
                <a:gd name="T6" fmla="*/ 79 w 106"/>
                <a:gd name="T7" fmla="*/ 26 h 105"/>
                <a:gd name="T8" fmla="*/ 79 w 106"/>
                <a:gd name="T9" fmla="*/ 105 h 105"/>
                <a:gd name="T10" fmla="*/ 106 w 106"/>
                <a:gd name="T11" fmla="*/ 105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26"/>
                  </a:lnTo>
                  <a:lnTo>
                    <a:pt x="79" y="26"/>
                  </a:lnTo>
                  <a:lnTo>
                    <a:pt x="79" y="105"/>
                  </a:lnTo>
                  <a:lnTo>
                    <a:pt x="106" y="105"/>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80" name="Freeform 21">
              <a:extLst>
                <a:ext uri="{FF2B5EF4-FFF2-40B4-BE49-F238E27FC236}">
                  <a16:creationId xmlns:a16="http://schemas.microsoft.com/office/drawing/2014/main" id="{30E9F61F-D297-4E61-8F3D-508C1C1324B2}"/>
                </a:ext>
              </a:extLst>
            </p:cNvPr>
            <p:cNvSpPr>
              <a:spLocks/>
            </p:cNvSpPr>
            <p:nvPr/>
          </p:nvSpPr>
          <p:spPr bwMode="auto">
            <a:xfrm>
              <a:off x="967358" y="2608463"/>
              <a:ext cx="123825" cy="123825"/>
            </a:xfrm>
            <a:custGeom>
              <a:avLst/>
              <a:gdLst>
                <a:gd name="T0" fmla="*/ 79 w 106"/>
                <a:gd name="T1" fmla="*/ 0 h 106"/>
                <a:gd name="T2" fmla="*/ 79 w 106"/>
                <a:gd name="T3" fmla="*/ 0 h 106"/>
                <a:gd name="T4" fmla="*/ 79 w 106"/>
                <a:gd name="T5" fmla="*/ 80 h 106"/>
                <a:gd name="T6" fmla="*/ 0 w 106"/>
                <a:gd name="T7" fmla="*/ 80 h 106"/>
                <a:gd name="T8" fmla="*/ 0 w 106"/>
                <a:gd name="T9" fmla="*/ 106 h 106"/>
                <a:gd name="T10" fmla="*/ 106 w 106"/>
                <a:gd name="T11" fmla="*/ 106 h 106"/>
                <a:gd name="T12" fmla="*/ 106 w 106"/>
                <a:gd name="T13" fmla="*/ 0 h 106"/>
                <a:gd name="T14" fmla="*/ 79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79" y="0"/>
                  </a:moveTo>
                  <a:lnTo>
                    <a:pt x="79" y="0"/>
                  </a:lnTo>
                  <a:lnTo>
                    <a:pt x="79" y="80"/>
                  </a:lnTo>
                  <a:lnTo>
                    <a:pt x="0" y="80"/>
                  </a:lnTo>
                  <a:lnTo>
                    <a:pt x="0" y="106"/>
                  </a:lnTo>
                  <a:lnTo>
                    <a:pt x="106" y="106"/>
                  </a:lnTo>
                  <a:lnTo>
                    <a:pt x="106" y="0"/>
                  </a:lnTo>
                  <a:lnTo>
                    <a:pt x="79"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81" name="Freeform 22">
              <a:extLst>
                <a:ext uri="{FF2B5EF4-FFF2-40B4-BE49-F238E27FC236}">
                  <a16:creationId xmlns:a16="http://schemas.microsoft.com/office/drawing/2014/main" id="{1D8FA778-897A-4B4E-9574-1CDA334CD894}"/>
                </a:ext>
              </a:extLst>
            </p:cNvPr>
            <p:cNvSpPr>
              <a:spLocks/>
            </p:cNvSpPr>
            <p:nvPr/>
          </p:nvSpPr>
          <p:spPr bwMode="auto">
            <a:xfrm>
              <a:off x="774953" y="2355097"/>
              <a:ext cx="127635" cy="127635"/>
            </a:xfrm>
            <a:custGeom>
              <a:avLst/>
              <a:gdLst>
                <a:gd name="T0" fmla="*/ 4 w 108"/>
                <a:gd name="T1" fmla="*/ 75 h 108"/>
                <a:gd name="T2" fmla="*/ 4 w 108"/>
                <a:gd name="T3" fmla="*/ 75 h 108"/>
                <a:gd name="T4" fmla="*/ 0 w 108"/>
                <a:gd name="T5" fmla="*/ 54 h 108"/>
                <a:gd name="T6" fmla="*/ 4 w 108"/>
                <a:gd name="T7" fmla="*/ 33 h 108"/>
                <a:gd name="T8" fmla="*/ 16 w 108"/>
                <a:gd name="T9" fmla="*/ 16 h 108"/>
                <a:gd name="T10" fmla="*/ 33 w 108"/>
                <a:gd name="T11" fmla="*/ 4 h 108"/>
                <a:gd name="T12" fmla="*/ 54 w 108"/>
                <a:gd name="T13" fmla="*/ 0 h 108"/>
                <a:gd name="T14" fmla="*/ 75 w 108"/>
                <a:gd name="T15" fmla="*/ 4 h 108"/>
                <a:gd name="T16" fmla="*/ 92 w 108"/>
                <a:gd name="T17" fmla="*/ 16 h 108"/>
                <a:gd name="T18" fmla="*/ 104 w 108"/>
                <a:gd name="T19" fmla="*/ 33 h 108"/>
                <a:gd name="T20" fmla="*/ 108 w 108"/>
                <a:gd name="T21" fmla="*/ 54 h 108"/>
                <a:gd name="T22" fmla="*/ 104 w 108"/>
                <a:gd name="T23" fmla="*/ 75 h 108"/>
                <a:gd name="T24" fmla="*/ 92 w 108"/>
                <a:gd name="T25" fmla="*/ 92 h 108"/>
                <a:gd name="T26" fmla="*/ 75 w 108"/>
                <a:gd name="T27" fmla="*/ 104 h 108"/>
                <a:gd name="T28" fmla="*/ 54 w 108"/>
                <a:gd name="T29" fmla="*/ 108 h 108"/>
                <a:gd name="T30" fmla="*/ 33 w 108"/>
                <a:gd name="T31" fmla="*/ 104 h 108"/>
                <a:gd name="T32" fmla="*/ 16 w 108"/>
                <a:gd name="T33" fmla="*/ 92 h 108"/>
                <a:gd name="T34" fmla="*/ 4 w 108"/>
                <a:gd name="T35" fmla="*/ 7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08">
                  <a:moveTo>
                    <a:pt x="4" y="75"/>
                  </a:moveTo>
                  <a:lnTo>
                    <a:pt x="4" y="75"/>
                  </a:lnTo>
                  <a:cubicBezTo>
                    <a:pt x="1" y="68"/>
                    <a:pt x="0" y="61"/>
                    <a:pt x="0" y="54"/>
                  </a:cubicBezTo>
                  <a:cubicBezTo>
                    <a:pt x="0" y="46"/>
                    <a:pt x="1" y="39"/>
                    <a:pt x="4" y="33"/>
                  </a:cubicBezTo>
                  <a:cubicBezTo>
                    <a:pt x="7" y="26"/>
                    <a:pt x="11" y="20"/>
                    <a:pt x="16" y="16"/>
                  </a:cubicBezTo>
                  <a:cubicBezTo>
                    <a:pt x="20" y="11"/>
                    <a:pt x="26" y="7"/>
                    <a:pt x="33" y="4"/>
                  </a:cubicBezTo>
                  <a:cubicBezTo>
                    <a:pt x="39" y="1"/>
                    <a:pt x="46" y="0"/>
                    <a:pt x="54" y="0"/>
                  </a:cubicBezTo>
                  <a:cubicBezTo>
                    <a:pt x="61" y="0"/>
                    <a:pt x="68" y="1"/>
                    <a:pt x="75" y="4"/>
                  </a:cubicBezTo>
                  <a:cubicBezTo>
                    <a:pt x="81" y="7"/>
                    <a:pt x="87" y="11"/>
                    <a:pt x="92" y="16"/>
                  </a:cubicBezTo>
                  <a:cubicBezTo>
                    <a:pt x="97" y="20"/>
                    <a:pt x="101" y="26"/>
                    <a:pt x="104" y="33"/>
                  </a:cubicBezTo>
                  <a:cubicBezTo>
                    <a:pt x="106" y="39"/>
                    <a:pt x="108" y="46"/>
                    <a:pt x="108" y="54"/>
                  </a:cubicBezTo>
                  <a:cubicBezTo>
                    <a:pt x="108" y="61"/>
                    <a:pt x="106" y="68"/>
                    <a:pt x="104" y="75"/>
                  </a:cubicBezTo>
                  <a:cubicBezTo>
                    <a:pt x="101" y="81"/>
                    <a:pt x="97" y="87"/>
                    <a:pt x="92" y="92"/>
                  </a:cubicBezTo>
                  <a:cubicBezTo>
                    <a:pt x="87" y="97"/>
                    <a:pt x="81" y="101"/>
                    <a:pt x="75" y="104"/>
                  </a:cubicBezTo>
                  <a:cubicBezTo>
                    <a:pt x="68" y="106"/>
                    <a:pt x="61" y="108"/>
                    <a:pt x="54" y="108"/>
                  </a:cubicBezTo>
                  <a:cubicBezTo>
                    <a:pt x="46" y="108"/>
                    <a:pt x="39" y="106"/>
                    <a:pt x="33" y="104"/>
                  </a:cubicBezTo>
                  <a:cubicBezTo>
                    <a:pt x="26" y="101"/>
                    <a:pt x="20" y="97"/>
                    <a:pt x="16" y="92"/>
                  </a:cubicBezTo>
                  <a:cubicBezTo>
                    <a:pt x="11" y="87"/>
                    <a:pt x="7" y="81"/>
                    <a:pt x="4" y="75"/>
                  </a:cubicBez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82" name="Freeform 23">
              <a:extLst>
                <a:ext uri="{FF2B5EF4-FFF2-40B4-BE49-F238E27FC236}">
                  <a16:creationId xmlns:a16="http://schemas.microsoft.com/office/drawing/2014/main" id="{28072B5A-70A5-4C3C-A1DC-A9E6E0FDBB6A}"/>
                </a:ext>
              </a:extLst>
            </p:cNvPr>
            <p:cNvSpPr>
              <a:spLocks/>
            </p:cNvSpPr>
            <p:nvPr/>
          </p:nvSpPr>
          <p:spPr bwMode="auto">
            <a:xfrm>
              <a:off x="742568" y="2515118"/>
              <a:ext cx="192405" cy="91440"/>
            </a:xfrm>
            <a:custGeom>
              <a:avLst/>
              <a:gdLst>
                <a:gd name="T0" fmla="*/ 0 w 162"/>
                <a:gd name="T1" fmla="*/ 77 h 77"/>
                <a:gd name="T2" fmla="*/ 0 w 162"/>
                <a:gd name="T3" fmla="*/ 77 h 77"/>
                <a:gd name="T4" fmla="*/ 6 w 162"/>
                <a:gd name="T5" fmla="*/ 49 h 77"/>
                <a:gd name="T6" fmla="*/ 23 w 162"/>
                <a:gd name="T7" fmla="*/ 24 h 77"/>
                <a:gd name="T8" fmla="*/ 49 w 162"/>
                <a:gd name="T9" fmla="*/ 6 h 77"/>
                <a:gd name="T10" fmla="*/ 81 w 162"/>
                <a:gd name="T11" fmla="*/ 0 h 77"/>
                <a:gd name="T12" fmla="*/ 113 w 162"/>
                <a:gd name="T13" fmla="*/ 6 h 77"/>
                <a:gd name="T14" fmla="*/ 139 w 162"/>
                <a:gd name="T15" fmla="*/ 23 h 77"/>
                <a:gd name="T16" fmla="*/ 156 w 162"/>
                <a:gd name="T17" fmla="*/ 49 h 77"/>
                <a:gd name="T18" fmla="*/ 162 w 162"/>
                <a:gd name="T19" fmla="*/ 77 h 77"/>
                <a:gd name="T20" fmla="*/ 0 w 162"/>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2" h="77">
                  <a:moveTo>
                    <a:pt x="0" y="77"/>
                  </a:moveTo>
                  <a:lnTo>
                    <a:pt x="0" y="77"/>
                  </a:lnTo>
                  <a:cubicBezTo>
                    <a:pt x="0" y="67"/>
                    <a:pt x="2" y="58"/>
                    <a:pt x="6" y="49"/>
                  </a:cubicBezTo>
                  <a:cubicBezTo>
                    <a:pt x="10" y="39"/>
                    <a:pt x="16" y="31"/>
                    <a:pt x="23" y="24"/>
                  </a:cubicBezTo>
                  <a:cubicBezTo>
                    <a:pt x="30" y="16"/>
                    <a:pt x="39" y="11"/>
                    <a:pt x="49" y="6"/>
                  </a:cubicBezTo>
                  <a:cubicBezTo>
                    <a:pt x="59" y="2"/>
                    <a:pt x="69" y="0"/>
                    <a:pt x="81" y="0"/>
                  </a:cubicBezTo>
                  <a:cubicBezTo>
                    <a:pt x="92" y="0"/>
                    <a:pt x="103" y="2"/>
                    <a:pt x="113" y="6"/>
                  </a:cubicBezTo>
                  <a:cubicBezTo>
                    <a:pt x="123" y="10"/>
                    <a:pt x="131" y="16"/>
                    <a:pt x="139" y="23"/>
                  </a:cubicBezTo>
                  <a:cubicBezTo>
                    <a:pt x="146" y="31"/>
                    <a:pt x="152" y="39"/>
                    <a:pt x="156" y="49"/>
                  </a:cubicBezTo>
                  <a:cubicBezTo>
                    <a:pt x="159" y="58"/>
                    <a:pt x="161" y="67"/>
                    <a:pt x="162" y="77"/>
                  </a:cubicBezTo>
                  <a:lnTo>
                    <a:pt x="0" y="77"/>
                  </a:ln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grpSp>
      <p:grpSp>
        <p:nvGrpSpPr>
          <p:cNvPr id="183" name="Group 4">
            <a:extLst>
              <a:ext uri="{FF2B5EF4-FFF2-40B4-BE49-F238E27FC236}">
                <a16:creationId xmlns:a16="http://schemas.microsoft.com/office/drawing/2014/main" id="{854064FF-975F-4445-BD5F-0D3034BE54D0}"/>
              </a:ext>
              <a:ext uri="{C183D7F6-B498-43B3-948B-1728B52AA6E4}">
                <adec:decorative xmlns:adec="http://schemas.microsoft.com/office/drawing/2017/decorative" val="1"/>
              </a:ext>
            </a:extLst>
          </p:cNvPr>
          <p:cNvGrpSpPr>
            <a:grpSpLocks noChangeAspect="1"/>
          </p:cNvGrpSpPr>
          <p:nvPr/>
        </p:nvGrpSpPr>
        <p:grpSpPr bwMode="auto">
          <a:xfrm>
            <a:off x="588739" y="3436111"/>
            <a:ext cx="549136" cy="547164"/>
            <a:chOff x="2236" y="2517"/>
            <a:chExt cx="279" cy="278"/>
          </a:xfrm>
          <a:solidFill>
            <a:schemeClr val="accent1"/>
          </a:solidFill>
        </p:grpSpPr>
        <p:sp>
          <p:nvSpPr>
            <p:cNvPr id="184" name="Freeform 5">
              <a:extLst>
                <a:ext uri="{FF2B5EF4-FFF2-40B4-BE49-F238E27FC236}">
                  <a16:creationId xmlns:a16="http://schemas.microsoft.com/office/drawing/2014/main" id="{2235BE72-AD4F-4627-B45A-79D37AC6FB66}"/>
                </a:ext>
              </a:extLst>
            </p:cNvPr>
            <p:cNvSpPr>
              <a:spLocks/>
            </p:cNvSpPr>
            <p:nvPr/>
          </p:nvSpPr>
          <p:spPr bwMode="auto">
            <a:xfrm>
              <a:off x="2346" y="2517"/>
              <a:ext cx="60" cy="59"/>
            </a:xfrm>
            <a:custGeom>
              <a:avLst/>
              <a:gdLst>
                <a:gd name="T0" fmla="*/ 40 w 80"/>
                <a:gd name="T1" fmla="*/ 0 h 80"/>
                <a:gd name="T2" fmla="*/ 40 w 80"/>
                <a:gd name="T3" fmla="*/ 0 h 80"/>
                <a:gd name="T4" fmla="*/ 24 w 80"/>
                <a:gd name="T5" fmla="*/ 4 h 80"/>
                <a:gd name="T6" fmla="*/ 11 w 80"/>
                <a:gd name="T7" fmla="*/ 12 h 80"/>
                <a:gd name="T8" fmla="*/ 3 w 80"/>
                <a:gd name="T9" fmla="*/ 25 h 80"/>
                <a:gd name="T10" fmla="*/ 0 w 80"/>
                <a:gd name="T11" fmla="*/ 40 h 80"/>
                <a:gd name="T12" fmla="*/ 3 w 80"/>
                <a:gd name="T13" fmla="*/ 56 h 80"/>
                <a:gd name="T14" fmla="*/ 11 w 80"/>
                <a:gd name="T15" fmla="*/ 69 h 80"/>
                <a:gd name="T16" fmla="*/ 24 w 80"/>
                <a:gd name="T17" fmla="*/ 77 h 80"/>
                <a:gd name="T18" fmla="*/ 40 w 80"/>
                <a:gd name="T19" fmla="*/ 80 h 80"/>
                <a:gd name="T20" fmla="*/ 55 w 80"/>
                <a:gd name="T21" fmla="*/ 77 h 80"/>
                <a:gd name="T22" fmla="*/ 68 w 80"/>
                <a:gd name="T23" fmla="*/ 69 h 80"/>
                <a:gd name="T24" fmla="*/ 77 w 80"/>
                <a:gd name="T25" fmla="*/ 56 h 80"/>
                <a:gd name="T26" fmla="*/ 80 w 80"/>
                <a:gd name="T27" fmla="*/ 40 h 80"/>
                <a:gd name="T28" fmla="*/ 77 w 80"/>
                <a:gd name="T29" fmla="*/ 25 h 80"/>
                <a:gd name="T30" fmla="*/ 68 w 80"/>
                <a:gd name="T31" fmla="*/ 12 h 80"/>
                <a:gd name="T32" fmla="*/ 55 w 80"/>
                <a:gd name="T33" fmla="*/ 4 h 80"/>
                <a:gd name="T34" fmla="*/ 40 w 80"/>
                <a:gd name="T35"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40" y="0"/>
                  </a:moveTo>
                  <a:lnTo>
                    <a:pt x="40" y="0"/>
                  </a:lnTo>
                  <a:cubicBezTo>
                    <a:pt x="34" y="0"/>
                    <a:pt x="29" y="2"/>
                    <a:pt x="24" y="4"/>
                  </a:cubicBezTo>
                  <a:cubicBezTo>
                    <a:pt x="19" y="6"/>
                    <a:pt x="15" y="9"/>
                    <a:pt x="11" y="12"/>
                  </a:cubicBezTo>
                  <a:cubicBezTo>
                    <a:pt x="8" y="16"/>
                    <a:pt x="5" y="20"/>
                    <a:pt x="3" y="25"/>
                  </a:cubicBezTo>
                  <a:cubicBezTo>
                    <a:pt x="1" y="30"/>
                    <a:pt x="0" y="35"/>
                    <a:pt x="0" y="40"/>
                  </a:cubicBezTo>
                  <a:cubicBezTo>
                    <a:pt x="0" y="46"/>
                    <a:pt x="1" y="51"/>
                    <a:pt x="3" y="56"/>
                  </a:cubicBezTo>
                  <a:cubicBezTo>
                    <a:pt x="5" y="61"/>
                    <a:pt x="8" y="65"/>
                    <a:pt x="11" y="69"/>
                  </a:cubicBezTo>
                  <a:cubicBezTo>
                    <a:pt x="15" y="72"/>
                    <a:pt x="19" y="75"/>
                    <a:pt x="24" y="77"/>
                  </a:cubicBezTo>
                  <a:cubicBezTo>
                    <a:pt x="29" y="79"/>
                    <a:pt x="34" y="80"/>
                    <a:pt x="40" y="80"/>
                  </a:cubicBezTo>
                  <a:cubicBezTo>
                    <a:pt x="45" y="80"/>
                    <a:pt x="51" y="79"/>
                    <a:pt x="55" y="77"/>
                  </a:cubicBezTo>
                  <a:cubicBezTo>
                    <a:pt x="60" y="75"/>
                    <a:pt x="65" y="72"/>
                    <a:pt x="68" y="69"/>
                  </a:cubicBezTo>
                  <a:cubicBezTo>
                    <a:pt x="72" y="65"/>
                    <a:pt x="75" y="61"/>
                    <a:pt x="77" y="56"/>
                  </a:cubicBezTo>
                  <a:cubicBezTo>
                    <a:pt x="79" y="51"/>
                    <a:pt x="80" y="46"/>
                    <a:pt x="80" y="40"/>
                  </a:cubicBezTo>
                  <a:cubicBezTo>
                    <a:pt x="80" y="35"/>
                    <a:pt x="79" y="30"/>
                    <a:pt x="77" y="25"/>
                  </a:cubicBezTo>
                  <a:cubicBezTo>
                    <a:pt x="75" y="20"/>
                    <a:pt x="72" y="16"/>
                    <a:pt x="68" y="12"/>
                  </a:cubicBezTo>
                  <a:cubicBezTo>
                    <a:pt x="65" y="9"/>
                    <a:pt x="60" y="6"/>
                    <a:pt x="55" y="4"/>
                  </a:cubicBezTo>
                  <a:cubicBezTo>
                    <a:pt x="51" y="2"/>
                    <a:pt x="45" y="0"/>
                    <a:pt x="4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5" name="Freeform 6">
              <a:extLst>
                <a:ext uri="{FF2B5EF4-FFF2-40B4-BE49-F238E27FC236}">
                  <a16:creationId xmlns:a16="http://schemas.microsoft.com/office/drawing/2014/main" id="{A8187D3A-D2CF-446A-9EF7-FB916444C67B}"/>
                </a:ext>
              </a:extLst>
            </p:cNvPr>
            <p:cNvSpPr>
              <a:spLocks/>
            </p:cNvSpPr>
            <p:nvPr/>
          </p:nvSpPr>
          <p:spPr bwMode="auto">
            <a:xfrm>
              <a:off x="2257" y="2566"/>
              <a:ext cx="239" cy="229"/>
            </a:xfrm>
            <a:custGeom>
              <a:avLst/>
              <a:gdLst>
                <a:gd name="T0" fmla="*/ 160 w 320"/>
                <a:gd name="T1" fmla="*/ 308 h 308"/>
                <a:gd name="T2" fmla="*/ 160 w 320"/>
                <a:gd name="T3" fmla="*/ 308 h 308"/>
                <a:gd name="T4" fmla="*/ 208 w 320"/>
                <a:gd name="T5" fmla="*/ 300 h 308"/>
                <a:gd name="T6" fmla="*/ 251 w 320"/>
                <a:gd name="T7" fmla="*/ 279 h 308"/>
                <a:gd name="T8" fmla="*/ 243 w 320"/>
                <a:gd name="T9" fmla="*/ 261 h 308"/>
                <a:gd name="T10" fmla="*/ 240 w 320"/>
                <a:gd name="T11" fmla="*/ 241 h 308"/>
                <a:gd name="T12" fmla="*/ 245 w 320"/>
                <a:gd name="T13" fmla="*/ 215 h 308"/>
                <a:gd name="T14" fmla="*/ 260 w 320"/>
                <a:gd name="T15" fmla="*/ 194 h 308"/>
                <a:gd name="T16" fmla="*/ 281 w 320"/>
                <a:gd name="T17" fmla="*/ 180 h 308"/>
                <a:gd name="T18" fmla="*/ 306 w 320"/>
                <a:gd name="T19" fmla="*/ 175 h 308"/>
                <a:gd name="T20" fmla="*/ 312 w 320"/>
                <a:gd name="T21" fmla="*/ 175 h 308"/>
                <a:gd name="T22" fmla="*/ 317 w 320"/>
                <a:gd name="T23" fmla="*/ 175 h 308"/>
                <a:gd name="T24" fmla="*/ 320 w 320"/>
                <a:gd name="T25" fmla="*/ 148 h 308"/>
                <a:gd name="T26" fmla="*/ 313 w 320"/>
                <a:gd name="T27" fmla="*/ 101 h 308"/>
                <a:gd name="T28" fmla="*/ 293 w 320"/>
                <a:gd name="T29" fmla="*/ 59 h 308"/>
                <a:gd name="T30" fmla="*/ 262 w 320"/>
                <a:gd name="T31" fmla="*/ 25 h 308"/>
                <a:gd name="T32" fmla="*/ 221 w 320"/>
                <a:gd name="T33" fmla="*/ 0 h 308"/>
                <a:gd name="T34" fmla="*/ 211 w 320"/>
                <a:gd name="T35" fmla="*/ 17 h 308"/>
                <a:gd name="T36" fmla="*/ 197 w 320"/>
                <a:gd name="T37" fmla="*/ 30 h 308"/>
                <a:gd name="T38" fmla="*/ 179 w 320"/>
                <a:gd name="T39" fmla="*/ 38 h 308"/>
                <a:gd name="T40" fmla="*/ 160 w 320"/>
                <a:gd name="T41" fmla="*/ 41 h 308"/>
                <a:gd name="T42" fmla="*/ 140 w 320"/>
                <a:gd name="T43" fmla="*/ 38 h 308"/>
                <a:gd name="T44" fmla="*/ 123 w 320"/>
                <a:gd name="T45" fmla="*/ 30 h 308"/>
                <a:gd name="T46" fmla="*/ 108 w 320"/>
                <a:gd name="T47" fmla="*/ 17 h 308"/>
                <a:gd name="T48" fmla="*/ 98 w 320"/>
                <a:gd name="T49" fmla="*/ 0 h 308"/>
                <a:gd name="T50" fmla="*/ 58 w 320"/>
                <a:gd name="T51" fmla="*/ 25 h 308"/>
                <a:gd name="T52" fmla="*/ 27 w 320"/>
                <a:gd name="T53" fmla="*/ 59 h 308"/>
                <a:gd name="T54" fmla="*/ 7 w 320"/>
                <a:gd name="T55" fmla="*/ 101 h 308"/>
                <a:gd name="T56" fmla="*/ 0 w 320"/>
                <a:gd name="T57" fmla="*/ 148 h 308"/>
                <a:gd name="T58" fmla="*/ 2 w 320"/>
                <a:gd name="T59" fmla="*/ 175 h 308"/>
                <a:gd name="T60" fmla="*/ 31 w 320"/>
                <a:gd name="T61" fmla="*/ 177 h 308"/>
                <a:gd name="T62" fmla="*/ 56 w 320"/>
                <a:gd name="T63" fmla="*/ 190 h 308"/>
                <a:gd name="T64" fmla="*/ 73 w 320"/>
                <a:gd name="T65" fmla="*/ 213 h 308"/>
                <a:gd name="T66" fmla="*/ 80 w 320"/>
                <a:gd name="T67" fmla="*/ 241 h 308"/>
                <a:gd name="T68" fmla="*/ 77 w 320"/>
                <a:gd name="T69" fmla="*/ 261 h 308"/>
                <a:gd name="T70" fmla="*/ 68 w 320"/>
                <a:gd name="T71" fmla="*/ 279 h 308"/>
                <a:gd name="T72" fmla="*/ 112 w 320"/>
                <a:gd name="T73" fmla="*/ 300 h 308"/>
                <a:gd name="T74" fmla="*/ 160 w 320"/>
                <a:gd name="T75"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0" h="308">
                  <a:moveTo>
                    <a:pt x="160" y="308"/>
                  </a:moveTo>
                  <a:lnTo>
                    <a:pt x="160" y="308"/>
                  </a:lnTo>
                  <a:cubicBezTo>
                    <a:pt x="176" y="308"/>
                    <a:pt x="192" y="305"/>
                    <a:pt x="208" y="300"/>
                  </a:cubicBezTo>
                  <a:cubicBezTo>
                    <a:pt x="223" y="296"/>
                    <a:pt x="238" y="288"/>
                    <a:pt x="251" y="279"/>
                  </a:cubicBezTo>
                  <a:cubicBezTo>
                    <a:pt x="248" y="273"/>
                    <a:pt x="245" y="267"/>
                    <a:pt x="243" y="261"/>
                  </a:cubicBezTo>
                  <a:cubicBezTo>
                    <a:pt x="241" y="254"/>
                    <a:pt x="240" y="248"/>
                    <a:pt x="240" y="241"/>
                  </a:cubicBezTo>
                  <a:cubicBezTo>
                    <a:pt x="240" y="232"/>
                    <a:pt x="242" y="223"/>
                    <a:pt x="245" y="215"/>
                  </a:cubicBezTo>
                  <a:cubicBezTo>
                    <a:pt x="249" y="207"/>
                    <a:pt x="253" y="200"/>
                    <a:pt x="260" y="194"/>
                  </a:cubicBezTo>
                  <a:cubicBezTo>
                    <a:pt x="266" y="188"/>
                    <a:pt x="273" y="183"/>
                    <a:pt x="281" y="180"/>
                  </a:cubicBezTo>
                  <a:cubicBezTo>
                    <a:pt x="289" y="176"/>
                    <a:pt x="297" y="175"/>
                    <a:pt x="306" y="175"/>
                  </a:cubicBezTo>
                  <a:cubicBezTo>
                    <a:pt x="308" y="175"/>
                    <a:pt x="310" y="175"/>
                    <a:pt x="312" y="175"/>
                  </a:cubicBezTo>
                  <a:cubicBezTo>
                    <a:pt x="314" y="175"/>
                    <a:pt x="316" y="175"/>
                    <a:pt x="317" y="175"/>
                  </a:cubicBezTo>
                  <a:cubicBezTo>
                    <a:pt x="319" y="166"/>
                    <a:pt x="320" y="157"/>
                    <a:pt x="320" y="148"/>
                  </a:cubicBezTo>
                  <a:cubicBezTo>
                    <a:pt x="320" y="132"/>
                    <a:pt x="318" y="116"/>
                    <a:pt x="313" y="101"/>
                  </a:cubicBezTo>
                  <a:cubicBezTo>
                    <a:pt x="308" y="86"/>
                    <a:pt x="302" y="72"/>
                    <a:pt x="293" y="59"/>
                  </a:cubicBezTo>
                  <a:cubicBezTo>
                    <a:pt x="285" y="46"/>
                    <a:pt x="274" y="35"/>
                    <a:pt x="262" y="25"/>
                  </a:cubicBezTo>
                  <a:cubicBezTo>
                    <a:pt x="250" y="15"/>
                    <a:pt x="236" y="6"/>
                    <a:pt x="221" y="0"/>
                  </a:cubicBezTo>
                  <a:cubicBezTo>
                    <a:pt x="219" y="6"/>
                    <a:pt x="215" y="12"/>
                    <a:pt x="211" y="17"/>
                  </a:cubicBezTo>
                  <a:cubicBezTo>
                    <a:pt x="207" y="22"/>
                    <a:pt x="202" y="26"/>
                    <a:pt x="197" y="30"/>
                  </a:cubicBezTo>
                  <a:cubicBezTo>
                    <a:pt x="191" y="34"/>
                    <a:pt x="185" y="36"/>
                    <a:pt x="179" y="38"/>
                  </a:cubicBezTo>
                  <a:cubicBezTo>
                    <a:pt x="173" y="40"/>
                    <a:pt x="166" y="41"/>
                    <a:pt x="160" y="41"/>
                  </a:cubicBezTo>
                  <a:cubicBezTo>
                    <a:pt x="153" y="41"/>
                    <a:pt x="147" y="40"/>
                    <a:pt x="140" y="38"/>
                  </a:cubicBezTo>
                  <a:cubicBezTo>
                    <a:pt x="134" y="36"/>
                    <a:pt x="128" y="34"/>
                    <a:pt x="123" y="30"/>
                  </a:cubicBezTo>
                  <a:cubicBezTo>
                    <a:pt x="118" y="26"/>
                    <a:pt x="113" y="22"/>
                    <a:pt x="108" y="17"/>
                  </a:cubicBezTo>
                  <a:cubicBezTo>
                    <a:pt x="104" y="12"/>
                    <a:pt x="101" y="6"/>
                    <a:pt x="98" y="0"/>
                  </a:cubicBezTo>
                  <a:cubicBezTo>
                    <a:pt x="83" y="6"/>
                    <a:pt x="70" y="15"/>
                    <a:pt x="58" y="25"/>
                  </a:cubicBezTo>
                  <a:cubicBezTo>
                    <a:pt x="45" y="35"/>
                    <a:pt x="35" y="46"/>
                    <a:pt x="27" y="59"/>
                  </a:cubicBezTo>
                  <a:cubicBezTo>
                    <a:pt x="18" y="72"/>
                    <a:pt x="11" y="86"/>
                    <a:pt x="7" y="101"/>
                  </a:cubicBezTo>
                  <a:cubicBezTo>
                    <a:pt x="2" y="116"/>
                    <a:pt x="0" y="132"/>
                    <a:pt x="0" y="148"/>
                  </a:cubicBezTo>
                  <a:cubicBezTo>
                    <a:pt x="0" y="157"/>
                    <a:pt x="1" y="166"/>
                    <a:pt x="2" y="175"/>
                  </a:cubicBezTo>
                  <a:cubicBezTo>
                    <a:pt x="12" y="174"/>
                    <a:pt x="22" y="174"/>
                    <a:pt x="31" y="177"/>
                  </a:cubicBezTo>
                  <a:cubicBezTo>
                    <a:pt x="41" y="180"/>
                    <a:pt x="49" y="184"/>
                    <a:pt x="56" y="190"/>
                  </a:cubicBezTo>
                  <a:cubicBezTo>
                    <a:pt x="63" y="197"/>
                    <a:pt x="69" y="204"/>
                    <a:pt x="73" y="213"/>
                  </a:cubicBezTo>
                  <a:cubicBezTo>
                    <a:pt x="78" y="222"/>
                    <a:pt x="80" y="231"/>
                    <a:pt x="80" y="241"/>
                  </a:cubicBezTo>
                  <a:cubicBezTo>
                    <a:pt x="80" y="248"/>
                    <a:pt x="79" y="254"/>
                    <a:pt x="77" y="261"/>
                  </a:cubicBezTo>
                  <a:cubicBezTo>
                    <a:pt x="75" y="267"/>
                    <a:pt x="72" y="273"/>
                    <a:pt x="68" y="279"/>
                  </a:cubicBezTo>
                  <a:cubicBezTo>
                    <a:pt x="82" y="288"/>
                    <a:pt x="96" y="296"/>
                    <a:pt x="112" y="300"/>
                  </a:cubicBezTo>
                  <a:cubicBezTo>
                    <a:pt x="127" y="305"/>
                    <a:pt x="143" y="308"/>
                    <a:pt x="160" y="308"/>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6" name="Freeform 7">
              <a:extLst>
                <a:ext uri="{FF2B5EF4-FFF2-40B4-BE49-F238E27FC236}">
                  <a16:creationId xmlns:a16="http://schemas.microsoft.com/office/drawing/2014/main" id="{52713699-B30C-40D0-8A9A-ECAECD199AF0}"/>
                </a:ext>
              </a:extLst>
            </p:cNvPr>
            <p:cNvSpPr>
              <a:spLocks/>
            </p:cNvSpPr>
            <p:nvPr/>
          </p:nvSpPr>
          <p:spPr bwMode="auto">
            <a:xfrm>
              <a:off x="2236" y="2715"/>
              <a:ext cx="60" cy="60"/>
            </a:xfrm>
            <a:custGeom>
              <a:avLst/>
              <a:gdLst>
                <a:gd name="T0" fmla="*/ 0 w 80"/>
                <a:gd name="T1" fmla="*/ 40 h 80"/>
                <a:gd name="T2" fmla="*/ 0 w 80"/>
                <a:gd name="T3" fmla="*/ 40 h 80"/>
                <a:gd name="T4" fmla="*/ 3 w 80"/>
                <a:gd name="T5" fmla="*/ 56 h 80"/>
                <a:gd name="T6" fmla="*/ 12 w 80"/>
                <a:gd name="T7" fmla="*/ 69 h 80"/>
                <a:gd name="T8" fmla="*/ 25 w 80"/>
                <a:gd name="T9" fmla="*/ 77 h 80"/>
                <a:gd name="T10" fmla="*/ 40 w 80"/>
                <a:gd name="T11" fmla="*/ 80 h 80"/>
                <a:gd name="T12" fmla="*/ 56 w 80"/>
                <a:gd name="T13" fmla="*/ 77 h 80"/>
                <a:gd name="T14" fmla="*/ 68 w 80"/>
                <a:gd name="T15" fmla="*/ 69 h 80"/>
                <a:gd name="T16" fmla="*/ 77 w 80"/>
                <a:gd name="T17" fmla="*/ 56 h 80"/>
                <a:gd name="T18" fmla="*/ 80 w 80"/>
                <a:gd name="T19" fmla="*/ 40 h 80"/>
                <a:gd name="T20" fmla="*/ 77 w 80"/>
                <a:gd name="T21" fmla="*/ 25 h 80"/>
                <a:gd name="T22" fmla="*/ 68 w 80"/>
                <a:gd name="T23" fmla="*/ 12 h 80"/>
                <a:gd name="T24" fmla="*/ 56 w 80"/>
                <a:gd name="T25" fmla="*/ 3 h 80"/>
                <a:gd name="T26" fmla="*/ 40 w 80"/>
                <a:gd name="T27" fmla="*/ 0 h 80"/>
                <a:gd name="T28" fmla="*/ 25 w 80"/>
                <a:gd name="T29" fmla="*/ 3 h 80"/>
                <a:gd name="T30" fmla="*/ 12 w 80"/>
                <a:gd name="T31" fmla="*/ 12 h 80"/>
                <a:gd name="T32" fmla="*/ 3 w 80"/>
                <a:gd name="T33" fmla="*/ 25 h 80"/>
                <a:gd name="T34" fmla="*/ 0 w 80"/>
                <a:gd name="T35"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0" y="40"/>
                  </a:moveTo>
                  <a:lnTo>
                    <a:pt x="0" y="40"/>
                  </a:lnTo>
                  <a:cubicBezTo>
                    <a:pt x="0" y="46"/>
                    <a:pt x="1" y="51"/>
                    <a:pt x="3" y="56"/>
                  </a:cubicBezTo>
                  <a:cubicBezTo>
                    <a:pt x="5" y="61"/>
                    <a:pt x="8" y="65"/>
                    <a:pt x="12" y="69"/>
                  </a:cubicBezTo>
                  <a:cubicBezTo>
                    <a:pt x="15" y="72"/>
                    <a:pt x="20" y="75"/>
                    <a:pt x="25" y="77"/>
                  </a:cubicBezTo>
                  <a:cubicBezTo>
                    <a:pt x="29" y="79"/>
                    <a:pt x="35" y="80"/>
                    <a:pt x="40" y="80"/>
                  </a:cubicBezTo>
                  <a:cubicBezTo>
                    <a:pt x="46" y="80"/>
                    <a:pt x="51" y="79"/>
                    <a:pt x="56" y="77"/>
                  </a:cubicBezTo>
                  <a:cubicBezTo>
                    <a:pt x="61" y="75"/>
                    <a:pt x="65" y="72"/>
                    <a:pt x="68" y="69"/>
                  </a:cubicBezTo>
                  <a:cubicBezTo>
                    <a:pt x="72" y="65"/>
                    <a:pt x="75" y="61"/>
                    <a:pt x="77" y="56"/>
                  </a:cubicBezTo>
                  <a:cubicBezTo>
                    <a:pt x="79" y="51"/>
                    <a:pt x="80" y="46"/>
                    <a:pt x="80" y="40"/>
                  </a:cubicBezTo>
                  <a:cubicBezTo>
                    <a:pt x="80" y="35"/>
                    <a:pt x="79" y="29"/>
                    <a:pt x="77" y="25"/>
                  </a:cubicBezTo>
                  <a:cubicBezTo>
                    <a:pt x="75" y="20"/>
                    <a:pt x="72" y="15"/>
                    <a:pt x="68" y="12"/>
                  </a:cubicBezTo>
                  <a:cubicBezTo>
                    <a:pt x="65" y="8"/>
                    <a:pt x="61" y="5"/>
                    <a:pt x="56" y="3"/>
                  </a:cubicBezTo>
                  <a:cubicBezTo>
                    <a:pt x="51" y="1"/>
                    <a:pt x="46" y="0"/>
                    <a:pt x="40" y="0"/>
                  </a:cubicBezTo>
                  <a:cubicBezTo>
                    <a:pt x="35" y="0"/>
                    <a:pt x="29" y="1"/>
                    <a:pt x="25" y="3"/>
                  </a:cubicBezTo>
                  <a:cubicBezTo>
                    <a:pt x="20" y="5"/>
                    <a:pt x="15" y="8"/>
                    <a:pt x="12" y="12"/>
                  </a:cubicBezTo>
                  <a:cubicBezTo>
                    <a:pt x="8" y="15"/>
                    <a:pt x="5" y="20"/>
                    <a:pt x="3" y="25"/>
                  </a:cubicBezTo>
                  <a:cubicBezTo>
                    <a:pt x="1" y="29"/>
                    <a:pt x="0" y="35"/>
                    <a:pt x="0" y="4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7" name="Freeform 8">
              <a:extLst>
                <a:ext uri="{FF2B5EF4-FFF2-40B4-BE49-F238E27FC236}">
                  <a16:creationId xmlns:a16="http://schemas.microsoft.com/office/drawing/2014/main" id="{61ECF467-E9FC-4E48-9C5D-90BE3F3159DD}"/>
                </a:ext>
              </a:extLst>
            </p:cNvPr>
            <p:cNvSpPr>
              <a:spLocks/>
            </p:cNvSpPr>
            <p:nvPr/>
          </p:nvSpPr>
          <p:spPr bwMode="auto">
            <a:xfrm>
              <a:off x="2455" y="2715"/>
              <a:ext cx="60" cy="60"/>
            </a:xfrm>
            <a:custGeom>
              <a:avLst/>
              <a:gdLst>
                <a:gd name="T0" fmla="*/ 40 w 80"/>
                <a:gd name="T1" fmla="*/ 80 h 80"/>
                <a:gd name="T2" fmla="*/ 40 w 80"/>
                <a:gd name="T3" fmla="*/ 80 h 80"/>
                <a:gd name="T4" fmla="*/ 56 w 80"/>
                <a:gd name="T5" fmla="*/ 77 h 80"/>
                <a:gd name="T6" fmla="*/ 69 w 80"/>
                <a:gd name="T7" fmla="*/ 69 h 80"/>
                <a:gd name="T8" fmla="*/ 77 w 80"/>
                <a:gd name="T9" fmla="*/ 56 h 80"/>
                <a:gd name="T10" fmla="*/ 80 w 80"/>
                <a:gd name="T11" fmla="*/ 40 h 80"/>
                <a:gd name="T12" fmla="*/ 77 w 80"/>
                <a:gd name="T13" fmla="*/ 25 h 80"/>
                <a:gd name="T14" fmla="*/ 69 w 80"/>
                <a:gd name="T15" fmla="*/ 12 h 80"/>
                <a:gd name="T16" fmla="*/ 56 w 80"/>
                <a:gd name="T17" fmla="*/ 3 h 80"/>
                <a:gd name="T18" fmla="*/ 40 w 80"/>
                <a:gd name="T19" fmla="*/ 0 h 80"/>
                <a:gd name="T20" fmla="*/ 25 w 80"/>
                <a:gd name="T21" fmla="*/ 3 h 80"/>
                <a:gd name="T22" fmla="*/ 12 w 80"/>
                <a:gd name="T23" fmla="*/ 12 h 80"/>
                <a:gd name="T24" fmla="*/ 4 w 80"/>
                <a:gd name="T25" fmla="*/ 25 h 80"/>
                <a:gd name="T26" fmla="*/ 0 w 80"/>
                <a:gd name="T27" fmla="*/ 40 h 80"/>
                <a:gd name="T28" fmla="*/ 4 w 80"/>
                <a:gd name="T29" fmla="*/ 56 h 80"/>
                <a:gd name="T30" fmla="*/ 12 w 80"/>
                <a:gd name="T31" fmla="*/ 69 h 80"/>
                <a:gd name="T32" fmla="*/ 25 w 80"/>
                <a:gd name="T33" fmla="*/ 77 h 80"/>
                <a:gd name="T34" fmla="*/ 40 w 80"/>
                <a:gd name="T3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40" y="80"/>
                  </a:moveTo>
                  <a:lnTo>
                    <a:pt x="40" y="80"/>
                  </a:lnTo>
                  <a:cubicBezTo>
                    <a:pt x="46" y="80"/>
                    <a:pt x="51" y="79"/>
                    <a:pt x="56" y="77"/>
                  </a:cubicBezTo>
                  <a:cubicBezTo>
                    <a:pt x="61" y="75"/>
                    <a:pt x="65" y="72"/>
                    <a:pt x="69" y="69"/>
                  </a:cubicBezTo>
                  <a:cubicBezTo>
                    <a:pt x="72" y="65"/>
                    <a:pt x="75" y="61"/>
                    <a:pt x="77" y="56"/>
                  </a:cubicBezTo>
                  <a:cubicBezTo>
                    <a:pt x="79" y="51"/>
                    <a:pt x="80" y="46"/>
                    <a:pt x="80" y="40"/>
                  </a:cubicBezTo>
                  <a:cubicBezTo>
                    <a:pt x="80" y="35"/>
                    <a:pt x="79" y="29"/>
                    <a:pt x="77" y="25"/>
                  </a:cubicBezTo>
                  <a:cubicBezTo>
                    <a:pt x="75" y="20"/>
                    <a:pt x="72" y="15"/>
                    <a:pt x="69" y="12"/>
                  </a:cubicBezTo>
                  <a:cubicBezTo>
                    <a:pt x="65" y="8"/>
                    <a:pt x="61" y="5"/>
                    <a:pt x="56" y="3"/>
                  </a:cubicBezTo>
                  <a:cubicBezTo>
                    <a:pt x="51" y="1"/>
                    <a:pt x="46" y="0"/>
                    <a:pt x="40" y="0"/>
                  </a:cubicBezTo>
                  <a:cubicBezTo>
                    <a:pt x="35" y="0"/>
                    <a:pt x="30" y="1"/>
                    <a:pt x="25" y="3"/>
                  </a:cubicBezTo>
                  <a:cubicBezTo>
                    <a:pt x="20" y="5"/>
                    <a:pt x="16" y="8"/>
                    <a:pt x="12" y="12"/>
                  </a:cubicBezTo>
                  <a:cubicBezTo>
                    <a:pt x="9" y="15"/>
                    <a:pt x="6" y="20"/>
                    <a:pt x="4" y="25"/>
                  </a:cubicBezTo>
                  <a:cubicBezTo>
                    <a:pt x="2" y="29"/>
                    <a:pt x="0" y="35"/>
                    <a:pt x="0" y="40"/>
                  </a:cubicBezTo>
                  <a:cubicBezTo>
                    <a:pt x="0" y="46"/>
                    <a:pt x="2" y="51"/>
                    <a:pt x="4" y="56"/>
                  </a:cubicBezTo>
                  <a:cubicBezTo>
                    <a:pt x="6" y="61"/>
                    <a:pt x="9" y="65"/>
                    <a:pt x="12" y="69"/>
                  </a:cubicBezTo>
                  <a:cubicBezTo>
                    <a:pt x="16" y="72"/>
                    <a:pt x="20" y="75"/>
                    <a:pt x="25" y="77"/>
                  </a:cubicBezTo>
                  <a:cubicBezTo>
                    <a:pt x="30" y="79"/>
                    <a:pt x="35" y="80"/>
                    <a:pt x="40" y="8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88" name="Group 57">
            <a:extLst>
              <a:ext uri="{FF2B5EF4-FFF2-40B4-BE49-F238E27FC236}">
                <a16:creationId xmlns:a16="http://schemas.microsoft.com/office/drawing/2014/main" id="{37C7719F-1354-4A63-A51A-06B83A30FD5B}"/>
              </a:ext>
              <a:ext uri="{C183D7F6-B498-43B3-948B-1728B52AA6E4}">
                <adec:decorative xmlns:adec="http://schemas.microsoft.com/office/drawing/2017/decorative" val="1"/>
              </a:ext>
            </a:extLst>
          </p:cNvPr>
          <p:cNvGrpSpPr>
            <a:grpSpLocks noChangeAspect="1"/>
          </p:cNvGrpSpPr>
          <p:nvPr/>
        </p:nvGrpSpPr>
        <p:grpSpPr bwMode="auto">
          <a:xfrm>
            <a:off x="561354" y="5116685"/>
            <a:ext cx="603906" cy="467540"/>
            <a:chOff x="6418" y="3335"/>
            <a:chExt cx="248" cy="192"/>
          </a:xfrm>
          <a:solidFill>
            <a:schemeClr val="accent1"/>
          </a:solidFill>
        </p:grpSpPr>
        <p:sp>
          <p:nvSpPr>
            <p:cNvPr id="189" name="Freeform 58">
              <a:extLst>
                <a:ext uri="{FF2B5EF4-FFF2-40B4-BE49-F238E27FC236}">
                  <a16:creationId xmlns:a16="http://schemas.microsoft.com/office/drawing/2014/main" id="{6EE95C0A-38A8-444A-81BE-142C1E6B7597}"/>
                </a:ext>
              </a:extLst>
            </p:cNvPr>
            <p:cNvSpPr>
              <a:spLocks/>
            </p:cNvSpPr>
            <p:nvPr/>
          </p:nvSpPr>
          <p:spPr bwMode="auto">
            <a:xfrm>
              <a:off x="6507" y="3385"/>
              <a:ext cx="69" cy="38"/>
            </a:xfrm>
            <a:custGeom>
              <a:avLst/>
              <a:gdLst>
                <a:gd name="T0" fmla="*/ 93 w 93"/>
                <a:gd name="T1" fmla="*/ 51 h 51"/>
                <a:gd name="T2" fmla="*/ 93 w 93"/>
                <a:gd name="T3" fmla="*/ 51 h 51"/>
                <a:gd name="T4" fmla="*/ 93 w 93"/>
                <a:gd name="T5" fmla="*/ 19 h 51"/>
                <a:gd name="T6" fmla="*/ 91 w 93"/>
                <a:gd name="T7" fmla="*/ 12 h 51"/>
                <a:gd name="T8" fmla="*/ 87 w 93"/>
                <a:gd name="T9" fmla="*/ 6 h 51"/>
                <a:gd name="T10" fmla="*/ 81 w 93"/>
                <a:gd name="T11" fmla="*/ 2 h 51"/>
                <a:gd name="T12" fmla="*/ 74 w 93"/>
                <a:gd name="T13" fmla="*/ 0 h 51"/>
                <a:gd name="T14" fmla="*/ 18 w 93"/>
                <a:gd name="T15" fmla="*/ 0 h 51"/>
                <a:gd name="T16" fmla="*/ 11 w 93"/>
                <a:gd name="T17" fmla="*/ 2 h 51"/>
                <a:gd name="T18" fmla="*/ 6 w 93"/>
                <a:gd name="T19" fmla="*/ 6 h 51"/>
                <a:gd name="T20" fmla="*/ 1 w 93"/>
                <a:gd name="T21" fmla="*/ 12 h 51"/>
                <a:gd name="T22" fmla="*/ 0 w 93"/>
                <a:gd name="T23" fmla="*/ 19 h 51"/>
                <a:gd name="T24" fmla="*/ 0 w 93"/>
                <a:gd name="T25" fmla="*/ 51 h 51"/>
                <a:gd name="T26" fmla="*/ 48 w 93"/>
                <a:gd name="T27" fmla="*/ 49 h 51"/>
                <a:gd name="T28" fmla="*/ 93 w 93"/>
                <a:gd name="T29"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51">
                  <a:moveTo>
                    <a:pt x="93" y="51"/>
                  </a:moveTo>
                  <a:lnTo>
                    <a:pt x="93" y="51"/>
                  </a:lnTo>
                  <a:lnTo>
                    <a:pt x="93" y="19"/>
                  </a:lnTo>
                  <a:cubicBezTo>
                    <a:pt x="93" y="17"/>
                    <a:pt x="92" y="14"/>
                    <a:pt x="91" y="12"/>
                  </a:cubicBezTo>
                  <a:cubicBezTo>
                    <a:pt x="90" y="10"/>
                    <a:pt x="89" y="8"/>
                    <a:pt x="87" y="6"/>
                  </a:cubicBezTo>
                  <a:cubicBezTo>
                    <a:pt x="85" y="4"/>
                    <a:pt x="83" y="3"/>
                    <a:pt x="81" y="2"/>
                  </a:cubicBezTo>
                  <a:cubicBezTo>
                    <a:pt x="78" y="1"/>
                    <a:pt x="76" y="0"/>
                    <a:pt x="74" y="0"/>
                  </a:cubicBezTo>
                  <a:lnTo>
                    <a:pt x="18" y="0"/>
                  </a:lnTo>
                  <a:cubicBezTo>
                    <a:pt x="16" y="0"/>
                    <a:pt x="14" y="1"/>
                    <a:pt x="11" y="2"/>
                  </a:cubicBezTo>
                  <a:cubicBezTo>
                    <a:pt x="9" y="3"/>
                    <a:pt x="7" y="4"/>
                    <a:pt x="6" y="6"/>
                  </a:cubicBezTo>
                  <a:cubicBezTo>
                    <a:pt x="4" y="8"/>
                    <a:pt x="2" y="10"/>
                    <a:pt x="1" y="12"/>
                  </a:cubicBezTo>
                  <a:cubicBezTo>
                    <a:pt x="0" y="14"/>
                    <a:pt x="0" y="17"/>
                    <a:pt x="0" y="19"/>
                  </a:cubicBezTo>
                  <a:lnTo>
                    <a:pt x="0" y="51"/>
                  </a:lnTo>
                  <a:cubicBezTo>
                    <a:pt x="16" y="49"/>
                    <a:pt x="32" y="49"/>
                    <a:pt x="48" y="49"/>
                  </a:cubicBezTo>
                  <a:cubicBezTo>
                    <a:pt x="63" y="49"/>
                    <a:pt x="78" y="49"/>
                    <a:pt x="93" y="5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190" name="Freeform 59">
              <a:extLst>
                <a:ext uri="{FF2B5EF4-FFF2-40B4-BE49-F238E27FC236}">
                  <a16:creationId xmlns:a16="http://schemas.microsoft.com/office/drawing/2014/main" id="{60140727-B946-4BA0-B318-87D3C450A3E3}"/>
                </a:ext>
              </a:extLst>
            </p:cNvPr>
            <p:cNvSpPr>
              <a:spLocks/>
            </p:cNvSpPr>
            <p:nvPr/>
          </p:nvSpPr>
          <p:spPr bwMode="auto">
            <a:xfrm>
              <a:off x="6521" y="3335"/>
              <a:ext cx="40" cy="39"/>
            </a:xfrm>
            <a:custGeom>
              <a:avLst/>
              <a:gdLst>
                <a:gd name="T0" fmla="*/ 27 w 54"/>
                <a:gd name="T1" fmla="*/ 53 h 53"/>
                <a:gd name="T2" fmla="*/ 27 w 54"/>
                <a:gd name="T3" fmla="*/ 53 h 53"/>
                <a:gd name="T4" fmla="*/ 54 w 54"/>
                <a:gd name="T5" fmla="*/ 26 h 53"/>
                <a:gd name="T6" fmla="*/ 27 w 54"/>
                <a:gd name="T7" fmla="*/ 0 h 53"/>
                <a:gd name="T8" fmla="*/ 0 w 54"/>
                <a:gd name="T9" fmla="*/ 26 h 53"/>
                <a:gd name="T10" fmla="*/ 27 w 54"/>
                <a:gd name="T11" fmla="*/ 53 h 53"/>
              </a:gdLst>
              <a:ahLst/>
              <a:cxnLst>
                <a:cxn ang="0">
                  <a:pos x="T0" y="T1"/>
                </a:cxn>
                <a:cxn ang="0">
                  <a:pos x="T2" y="T3"/>
                </a:cxn>
                <a:cxn ang="0">
                  <a:pos x="T4" y="T5"/>
                </a:cxn>
                <a:cxn ang="0">
                  <a:pos x="T6" y="T7"/>
                </a:cxn>
                <a:cxn ang="0">
                  <a:pos x="T8" y="T9"/>
                </a:cxn>
                <a:cxn ang="0">
                  <a:pos x="T10" y="T11"/>
                </a:cxn>
              </a:cxnLst>
              <a:rect l="0" t="0" r="r" b="b"/>
              <a:pathLst>
                <a:path w="54" h="53">
                  <a:moveTo>
                    <a:pt x="27" y="53"/>
                  </a:moveTo>
                  <a:lnTo>
                    <a:pt x="27" y="53"/>
                  </a:lnTo>
                  <a:cubicBezTo>
                    <a:pt x="42" y="53"/>
                    <a:pt x="54" y="41"/>
                    <a:pt x="54" y="26"/>
                  </a:cubicBezTo>
                  <a:cubicBezTo>
                    <a:pt x="54" y="11"/>
                    <a:pt x="42" y="0"/>
                    <a:pt x="27" y="0"/>
                  </a:cubicBezTo>
                  <a:cubicBezTo>
                    <a:pt x="12" y="0"/>
                    <a:pt x="0" y="11"/>
                    <a:pt x="0" y="26"/>
                  </a:cubicBezTo>
                  <a:cubicBezTo>
                    <a:pt x="0" y="41"/>
                    <a:pt x="12" y="53"/>
                    <a:pt x="27" y="5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191" name="Freeform 60">
              <a:extLst>
                <a:ext uri="{FF2B5EF4-FFF2-40B4-BE49-F238E27FC236}">
                  <a16:creationId xmlns:a16="http://schemas.microsoft.com/office/drawing/2014/main" id="{38B9DAC0-779C-48FD-ACD9-4CD868125EF6}"/>
                </a:ext>
              </a:extLst>
            </p:cNvPr>
            <p:cNvSpPr>
              <a:spLocks/>
            </p:cNvSpPr>
            <p:nvPr/>
          </p:nvSpPr>
          <p:spPr bwMode="auto">
            <a:xfrm>
              <a:off x="6418" y="3405"/>
              <a:ext cx="69" cy="47"/>
            </a:xfrm>
            <a:custGeom>
              <a:avLst/>
              <a:gdLst>
                <a:gd name="T0" fmla="*/ 93 w 93"/>
                <a:gd name="T1" fmla="*/ 18 h 63"/>
                <a:gd name="T2" fmla="*/ 93 w 93"/>
                <a:gd name="T3" fmla="*/ 18 h 63"/>
                <a:gd name="T4" fmla="*/ 91 w 93"/>
                <a:gd name="T5" fmla="*/ 12 h 63"/>
                <a:gd name="T6" fmla="*/ 87 w 93"/>
                <a:gd name="T7" fmla="*/ 6 h 63"/>
                <a:gd name="T8" fmla="*/ 81 w 93"/>
                <a:gd name="T9" fmla="*/ 1 h 63"/>
                <a:gd name="T10" fmla="*/ 74 w 93"/>
                <a:gd name="T11" fmla="*/ 0 h 63"/>
                <a:gd name="T12" fmla="*/ 18 w 93"/>
                <a:gd name="T13" fmla="*/ 0 h 63"/>
                <a:gd name="T14" fmla="*/ 12 w 93"/>
                <a:gd name="T15" fmla="*/ 1 h 63"/>
                <a:gd name="T16" fmla="*/ 6 w 93"/>
                <a:gd name="T17" fmla="*/ 6 h 63"/>
                <a:gd name="T18" fmla="*/ 1 w 93"/>
                <a:gd name="T19" fmla="*/ 12 h 63"/>
                <a:gd name="T20" fmla="*/ 0 w 93"/>
                <a:gd name="T21" fmla="*/ 18 h 63"/>
                <a:gd name="T22" fmla="*/ 0 w 93"/>
                <a:gd name="T23" fmla="*/ 62 h 63"/>
                <a:gd name="T24" fmla="*/ 0 w 93"/>
                <a:gd name="T25" fmla="*/ 63 h 63"/>
                <a:gd name="T26" fmla="*/ 93 w 93"/>
                <a:gd name="T27" fmla="*/ 28 h 63"/>
                <a:gd name="T28" fmla="*/ 93 w 93"/>
                <a:gd name="T29" fmla="*/ 1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63">
                  <a:moveTo>
                    <a:pt x="93" y="18"/>
                  </a:moveTo>
                  <a:lnTo>
                    <a:pt x="93" y="18"/>
                  </a:lnTo>
                  <a:cubicBezTo>
                    <a:pt x="93" y="16"/>
                    <a:pt x="92" y="14"/>
                    <a:pt x="91" y="12"/>
                  </a:cubicBezTo>
                  <a:cubicBezTo>
                    <a:pt x="90" y="10"/>
                    <a:pt x="89" y="8"/>
                    <a:pt x="87" y="6"/>
                  </a:cubicBezTo>
                  <a:cubicBezTo>
                    <a:pt x="85" y="4"/>
                    <a:pt x="83" y="3"/>
                    <a:pt x="81" y="1"/>
                  </a:cubicBezTo>
                  <a:cubicBezTo>
                    <a:pt x="79" y="0"/>
                    <a:pt x="76" y="0"/>
                    <a:pt x="74" y="0"/>
                  </a:cubicBezTo>
                  <a:lnTo>
                    <a:pt x="18" y="0"/>
                  </a:lnTo>
                  <a:cubicBezTo>
                    <a:pt x="16" y="0"/>
                    <a:pt x="14" y="0"/>
                    <a:pt x="12" y="1"/>
                  </a:cubicBezTo>
                  <a:cubicBezTo>
                    <a:pt x="9" y="3"/>
                    <a:pt x="7" y="4"/>
                    <a:pt x="6" y="6"/>
                  </a:cubicBezTo>
                  <a:cubicBezTo>
                    <a:pt x="4" y="7"/>
                    <a:pt x="2" y="9"/>
                    <a:pt x="1" y="12"/>
                  </a:cubicBezTo>
                  <a:cubicBezTo>
                    <a:pt x="0" y="14"/>
                    <a:pt x="0" y="16"/>
                    <a:pt x="0" y="18"/>
                  </a:cubicBezTo>
                  <a:lnTo>
                    <a:pt x="0" y="62"/>
                  </a:lnTo>
                  <a:cubicBezTo>
                    <a:pt x="0" y="62"/>
                    <a:pt x="0" y="63"/>
                    <a:pt x="0" y="63"/>
                  </a:cubicBezTo>
                  <a:cubicBezTo>
                    <a:pt x="21" y="46"/>
                    <a:pt x="55" y="34"/>
                    <a:pt x="93" y="28"/>
                  </a:cubicBezTo>
                  <a:lnTo>
                    <a:pt x="93" y="1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192" name="Freeform 61">
              <a:extLst>
                <a:ext uri="{FF2B5EF4-FFF2-40B4-BE49-F238E27FC236}">
                  <a16:creationId xmlns:a16="http://schemas.microsoft.com/office/drawing/2014/main" id="{28315F36-945C-4C0D-B61E-263EE70DA52A}"/>
                </a:ext>
              </a:extLst>
            </p:cNvPr>
            <p:cNvSpPr>
              <a:spLocks/>
            </p:cNvSpPr>
            <p:nvPr/>
          </p:nvSpPr>
          <p:spPr bwMode="auto">
            <a:xfrm>
              <a:off x="6433" y="3354"/>
              <a:ext cx="39" cy="40"/>
            </a:xfrm>
            <a:custGeom>
              <a:avLst/>
              <a:gdLst>
                <a:gd name="T0" fmla="*/ 26 w 53"/>
                <a:gd name="T1" fmla="*/ 0 h 53"/>
                <a:gd name="T2" fmla="*/ 26 w 53"/>
                <a:gd name="T3" fmla="*/ 0 h 53"/>
                <a:gd name="T4" fmla="*/ 0 w 53"/>
                <a:gd name="T5" fmla="*/ 27 h 53"/>
                <a:gd name="T6" fmla="*/ 26 w 53"/>
                <a:gd name="T7" fmla="*/ 53 h 53"/>
                <a:gd name="T8" fmla="*/ 53 w 53"/>
                <a:gd name="T9" fmla="*/ 27 h 53"/>
                <a:gd name="T10" fmla="*/ 26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6" y="0"/>
                  </a:moveTo>
                  <a:lnTo>
                    <a:pt x="26" y="0"/>
                  </a:lnTo>
                  <a:cubicBezTo>
                    <a:pt x="12" y="0"/>
                    <a:pt x="0" y="12"/>
                    <a:pt x="0" y="27"/>
                  </a:cubicBezTo>
                  <a:cubicBezTo>
                    <a:pt x="0" y="42"/>
                    <a:pt x="12" y="53"/>
                    <a:pt x="26" y="53"/>
                  </a:cubicBezTo>
                  <a:cubicBezTo>
                    <a:pt x="41" y="53"/>
                    <a:pt x="53" y="42"/>
                    <a:pt x="53" y="27"/>
                  </a:cubicBezTo>
                  <a:cubicBezTo>
                    <a:pt x="53" y="12"/>
                    <a:pt x="41"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193" name="Freeform 62">
              <a:extLst>
                <a:ext uri="{FF2B5EF4-FFF2-40B4-BE49-F238E27FC236}">
                  <a16:creationId xmlns:a16="http://schemas.microsoft.com/office/drawing/2014/main" id="{2F7F0AB8-C0C2-482B-9897-B4180CE77B06}"/>
                </a:ext>
              </a:extLst>
            </p:cNvPr>
            <p:cNvSpPr>
              <a:spLocks/>
            </p:cNvSpPr>
            <p:nvPr/>
          </p:nvSpPr>
          <p:spPr bwMode="auto">
            <a:xfrm>
              <a:off x="6596" y="3405"/>
              <a:ext cx="70" cy="44"/>
            </a:xfrm>
            <a:custGeom>
              <a:avLst/>
              <a:gdLst>
                <a:gd name="T0" fmla="*/ 94 w 94"/>
                <a:gd name="T1" fmla="*/ 18 h 59"/>
                <a:gd name="T2" fmla="*/ 94 w 94"/>
                <a:gd name="T3" fmla="*/ 18 h 59"/>
                <a:gd name="T4" fmla="*/ 92 w 94"/>
                <a:gd name="T5" fmla="*/ 12 h 59"/>
                <a:gd name="T6" fmla="*/ 88 w 94"/>
                <a:gd name="T7" fmla="*/ 6 h 59"/>
                <a:gd name="T8" fmla="*/ 82 w 94"/>
                <a:gd name="T9" fmla="*/ 1 h 59"/>
                <a:gd name="T10" fmla="*/ 75 w 94"/>
                <a:gd name="T11" fmla="*/ 0 h 59"/>
                <a:gd name="T12" fmla="*/ 19 w 94"/>
                <a:gd name="T13" fmla="*/ 0 h 59"/>
                <a:gd name="T14" fmla="*/ 12 w 94"/>
                <a:gd name="T15" fmla="*/ 1 h 59"/>
                <a:gd name="T16" fmla="*/ 6 w 94"/>
                <a:gd name="T17" fmla="*/ 6 h 59"/>
                <a:gd name="T18" fmla="*/ 2 w 94"/>
                <a:gd name="T19" fmla="*/ 12 h 59"/>
                <a:gd name="T20" fmla="*/ 0 w 94"/>
                <a:gd name="T21" fmla="*/ 18 h 59"/>
                <a:gd name="T22" fmla="*/ 0 w 94"/>
                <a:gd name="T23" fmla="*/ 27 h 59"/>
                <a:gd name="T24" fmla="*/ 94 w 94"/>
                <a:gd name="T25" fmla="*/ 59 h 59"/>
                <a:gd name="T26" fmla="*/ 94 w 94"/>
                <a:gd name="T27"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59">
                  <a:moveTo>
                    <a:pt x="94" y="18"/>
                  </a:moveTo>
                  <a:lnTo>
                    <a:pt x="94" y="18"/>
                  </a:lnTo>
                  <a:cubicBezTo>
                    <a:pt x="94" y="16"/>
                    <a:pt x="93" y="14"/>
                    <a:pt x="92" y="12"/>
                  </a:cubicBezTo>
                  <a:cubicBezTo>
                    <a:pt x="91" y="10"/>
                    <a:pt x="89" y="8"/>
                    <a:pt x="88" y="6"/>
                  </a:cubicBezTo>
                  <a:cubicBezTo>
                    <a:pt x="86" y="4"/>
                    <a:pt x="84" y="3"/>
                    <a:pt x="82" y="1"/>
                  </a:cubicBezTo>
                  <a:cubicBezTo>
                    <a:pt x="79" y="0"/>
                    <a:pt x="77" y="0"/>
                    <a:pt x="75" y="0"/>
                  </a:cubicBezTo>
                  <a:lnTo>
                    <a:pt x="19" y="0"/>
                  </a:lnTo>
                  <a:cubicBezTo>
                    <a:pt x="17" y="0"/>
                    <a:pt x="15" y="0"/>
                    <a:pt x="12" y="1"/>
                  </a:cubicBezTo>
                  <a:cubicBezTo>
                    <a:pt x="10" y="3"/>
                    <a:pt x="8" y="4"/>
                    <a:pt x="6" y="6"/>
                  </a:cubicBezTo>
                  <a:cubicBezTo>
                    <a:pt x="5" y="7"/>
                    <a:pt x="3" y="9"/>
                    <a:pt x="2" y="12"/>
                  </a:cubicBezTo>
                  <a:cubicBezTo>
                    <a:pt x="1" y="14"/>
                    <a:pt x="0" y="16"/>
                    <a:pt x="0" y="18"/>
                  </a:cubicBezTo>
                  <a:lnTo>
                    <a:pt x="0" y="27"/>
                  </a:lnTo>
                  <a:cubicBezTo>
                    <a:pt x="38" y="33"/>
                    <a:pt x="71" y="44"/>
                    <a:pt x="94" y="59"/>
                  </a:cubicBezTo>
                  <a:lnTo>
                    <a:pt x="94" y="1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194" name="Freeform 63">
              <a:extLst>
                <a:ext uri="{FF2B5EF4-FFF2-40B4-BE49-F238E27FC236}">
                  <a16:creationId xmlns:a16="http://schemas.microsoft.com/office/drawing/2014/main" id="{8DD9C4F6-A086-45EC-A4A5-CEDB2AEF1C11}"/>
                </a:ext>
              </a:extLst>
            </p:cNvPr>
            <p:cNvSpPr>
              <a:spLocks/>
            </p:cNvSpPr>
            <p:nvPr/>
          </p:nvSpPr>
          <p:spPr bwMode="auto">
            <a:xfrm>
              <a:off x="6611" y="3354"/>
              <a:ext cx="40" cy="40"/>
            </a:xfrm>
            <a:custGeom>
              <a:avLst/>
              <a:gdLst>
                <a:gd name="T0" fmla="*/ 0 w 54"/>
                <a:gd name="T1" fmla="*/ 27 h 53"/>
                <a:gd name="T2" fmla="*/ 0 w 54"/>
                <a:gd name="T3" fmla="*/ 27 h 53"/>
                <a:gd name="T4" fmla="*/ 27 w 54"/>
                <a:gd name="T5" fmla="*/ 53 h 53"/>
                <a:gd name="T6" fmla="*/ 54 w 54"/>
                <a:gd name="T7" fmla="*/ 27 h 53"/>
                <a:gd name="T8" fmla="*/ 27 w 54"/>
                <a:gd name="T9" fmla="*/ 0 h 53"/>
                <a:gd name="T10" fmla="*/ 0 w 54"/>
                <a:gd name="T11" fmla="*/ 27 h 53"/>
              </a:gdLst>
              <a:ahLst/>
              <a:cxnLst>
                <a:cxn ang="0">
                  <a:pos x="T0" y="T1"/>
                </a:cxn>
                <a:cxn ang="0">
                  <a:pos x="T2" y="T3"/>
                </a:cxn>
                <a:cxn ang="0">
                  <a:pos x="T4" y="T5"/>
                </a:cxn>
                <a:cxn ang="0">
                  <a:pos x="T6" y="T7"/>
                </a:cxn>
                <a:cxn ang="0">
                  <a:pos x="T8" y="T9"/>
                </a:cxn>
                <a:cxn ang="0">
                  <a:pos x="T10" y="T11"/>
                </a:cxn>
              </a:cxnLst>
              <a:rect l="0" t="0" r="r" b="b"/>
              <a:pathLst>
                <a:path w="54" h="53">
                  <a:moveTo>
                    <a:pt x="0" y="27"/>
                  </a:moveTo>
                  <a:lnTo>
                    <a:pt x="0" y="27"/>
                  </a:lnTo>
                  <a:cubicBezTo>
                    <a:pt x="0" y="42"/>
                    <a:pt x="12" y="53"/>
                    <a:pt x="27" y="53"/>
                  </a:cubicBezTo>
                  <a:cubicBezTo>
                    <a:pt x="42" y="53"/>
                    <a:pt x="54" y="42"/>
                    <a:pt x="54" y="27"/>
                  </a:cubicBezTo>
                  <a:cubicBezTo>
                    <a:pt x="54" y="12"/>
                    <a:pt x="42" y="0"/>
                    <a:pt x="27" y="0"/>
                  </a:cubicBezTo>
                  <a:cubicBezTo>
                    <a:pt x="12" y="0"/>
                    <a:pt x="0" y="12"/>
                    <a:pt x="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195" name="Freeform 64">
              <a:extLst>
                <a:ext uri="{FF2B5EF4-FFF2-40B4-BE49-F238E27FC236}">
                  <a16:creationId xmlns:a16="http://schemas.microsoft.com/office/drawing/2014/main" id="{677151D2-A3A5-4BF9-B5E0-587FEA649261}"/>
                </a:ext>
              </a:extLst>
            </p:cNvPr>
            <p:cNvSpPr>
              <a:spLocks/>
            </p:cNvSpPr>
            <p:nvPr/>
          </p:nvSpPr>
          <p:spPr bwMode="auto">
            <a:xfrm>
              <a:off x="6420" y="3440"/>
              <a:ext cx="246" cy="87"/>
            </a:xfrm>
            <a:custGeom>
              <a:avLst/>
              <a:gdLst>
                <a:gd name="T0" fmla="*/ 311 w 331"/>
                <a:gd name="T1" fmla="*/ 31 h 116"/>
                <a:gd name="T2" fmla="*/ 311 w 331"/>
                <a:gd name="T3" fmla="*/ 31 h 116"/>
                <a:gd name="T4" fmla="*/ 236 w 331"/>
                <a:gd name="T5" fmla="*/ 6 h 116"/>
                <a:gd name="T6" fmla="*/ 192 w 331"/>
                <a:gd name="T7" fmla="*/ 1 h 116"/>
                <a:gd name="T8" fmla="*/ 165 w 331"/>
                <a:gd name="T9" fmla="*/ 0 h 116"/>
                <a:gd name="T10" fmla="*/ 135 w 331"/>
                <a:gd name="T11" fmla="*/ 1 h 116"/>
                <a:gd name="T12" fmla="*/ 90 w 331"/>
                <a:gd name="T13" fmla="*/ 7 h 116"/>
                <a:gd name="T14" fmla="*/ 15 w 331"/>
                <a:gd name="T15" fmla="*/ 34 h 116"/>
                <a:gd name="T16" fmla="*/ 0 w 331"/>
                <a:gd name="T17" fmla="*/ 58 h 116"/>
                <a:gd name="T18" fmla="*/ 165 w 331"/>
                <a:gd name="T19" fmla="*/ 116 h 116"/>
                <a:gd name="T20" fmla="*/ 331 w 331"/>
                <a:gd name="T21" fmla="*/ 58 h 116"/>
                <a:gd name="T22" fmla="*/ 311 w 331"/>
                <a:gd name="T23" fmla="*/ 3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1" h="116">
                  <a:moveTo>
                    <a:pt x="311" y="31"/>
                  </a:moveTo>
                  <a:lnTo>
                    <a:pt x="311" y="31"/>
                  </a:lnTo>
                  <a:cubicBezTo>
                    <a:pt x="295" y="20"/>
                    <a:pt x="268" y="11"/>
                    <a:pt x="236" y="6"/>
                  </a:cubicBezTo>
                  <a:cubicBezTo>
                    <a:pt x="223" y="4"/>
                    <a:pt x="208" y="2"/>
                    <a:pt x="192" y="1"/>
                  </a:cubicBezTo>
                  <a:cubicBezTo>
                    <a:pt x="183" y="1"/>
                    <a:pt x="174" y="0"/>
                    <a:pt x="165" y="0"/>
                  </a:cubicBezTo>
                  <a:cubicBezTo>
                    <a:pt x="155" y="0"/>
                    <a:pt x="145" y="1"/>
                    <a:pt x="135" y="1"/>
                  </a:cubicBezTo>
                  <a:cubicBezTo>
                    <a:pt x="119" y="2"/>
                    <a:pt x="104" y="4"/>
                    <a:pt x="90" y="7"/>
                  </a:cubicBezTo>
                  <a:cubicBezTo>
                    <a:pt x="57" y="13"/>
                    <a:pt x="31" y="22"/>
                    <a:pt x="15" y="34"/>
                  </a:cubicBezTo>
                  <a:cubicBezTo>
                    <a:pt x="5" y="41"/>
                    <a:pt x="0" y="50"/>
                    <a:pt x="0" y="58"/>
                  </a:cubicBezTo>
                  <a:cubicBezTo>
                    <a:pt x="0" y="90"/>
                    <a:pt x="74" y="116"/>
                    <a:pt x="165" y="116"/>
                  </a:cubicBezTo>
                  <a:cubicBezTo>
                    <a:pt x="257" y="116"/>
                    <a:pt x="331" y="90"/>
                    <a:pt x="331" y="58"/>
                  </a:cubicBezTo>
                  <a:cubicBezTo>
                    <a:pt x="331" y="48"/>
                    <a:pt x="324" y="39"/>
                    <a:pt x="311" y="31"/>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grpSp>
      <p:sp>
        <p:nvSpPr>
          <p:cNvPr id="196" name="Freeform 74">
            <a:extLst>
              <a:ext uri="{FF2B5EF4-FFF2-40B4-BE49-F238E27FC236}">
                <a16:creationId xmlns:a16="http://schemas.microsoft.com/office/drawing/2014/main" id="{0C97FEC7-7D94-455F-B62C-D10F00B06102}"/>
              </a:ext>
              <a:ext uri="{C183D7F6-B498-43B3-948B-1728B52AA6E4}">
                <adec:decorative xmlns:adec="http://schemas.microsoft.com/office/drawing/2017/decorative" val="1"/>
              </a:ext>
            </a:extLst>
          </p:cNvPr>
          <p:cNvSpPr>
            <a:spLocks/>
          </p:cNvSpPr>
          <p:nvPr/>
        </p:nvSpPr>
        <p:spPr bwMode="auto">
          <a:xfrm rot="5400000">
            <a:off x="4266888" y="2030415"/>
            <a:ext cx="331788" cy="204788"/>
          </a:xfrm>
          <a:custGeom>
            <a:avLst/>
            <a:gdLst>
              <a:gd name="T0" fmla="*/ 168 w 336"/>
              <a:gd name="T1" fmla="*/ 80 h 208"/>
              <a:gd name="T2" fmla="*/ 168 w 336"/>
              <a:gd name="T3" fmla="*/ 80 h 208"/>
              <a:gd name="T4" fmla="*/ 296 w 336"/>
              <a:gd name="T5" fmla="*/ 208 h 208"/>
              <a:gd name="T6" fmla="*/ 336 w 336"/>
              <a:gd name="T7" fmla="*/ 168 h 208"/>
              <a:gd name="T8" fmla="*/ 168 w 336"/>
              <a:gd name="T9" fmla="*/ 0 h 208"/>
              <a:gd name="T10" fmla="*/ 0 w 336"/>
              <a:gd name="T11" fmla="*/ 168 h 208"/>
              <a:gd name="T12" fmla="*/ 40 w 336"/>
              <a:gd name="T13" fmla="*/ 208 h 208"/>
              <a:gd name="T14" fmla="*/ 168 w 336"/>
              <a:gd name="T15" fmla="*/ 8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8">
                <a:moveTo>
                  <a:pt x="168" y="80"/>
                </a:moveTo>
                <a:lnTo>
                  <a:pt x="168" y="80"/>
                </a:lnTo>
                <a:lnTo>
                  <a:pt x="296" y="208"/>
                </a:lnTo>
                <a:lnTo>
                  <a:pt x="336" y="168"/>
                </a:lnTo>
                <a:lnTo>
                  <a:pt x="168" y="0"/>
                </a:lnTo>
                <a:lnTo>
                  <a:pt x="0" y="168"/>
                </a:lnTo>
                <a:lnTo>
                  <a:pt x="40" y="208"/>
                </a:lnTo>
                <a:lnTo>
                  <a:pt x="168" y="8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7" name="Freeform 74">
            <a:extLst>
              <a:ext uri="{FF2B5EF4-FFF2-40B4-BE49-F238E27FC236}">
                <a16:creationId xmlns:a16="http://schemas.microsoft.com/office/drawing/2014/main" id="{E58F64D8-5359-49B4-96FA-2F777E9D4517}"/>
              </a:ext>
              <a:ext uri="{C183D7F6-B498-43B3-948B-1728B52AA6E4}">
                <adec:decorative xmlns:adec="http://schemas.microsoft.com/office/drawing/2017/decorative" val="1"/>
              </a:ext>
            </a:extLst>
          </p:cNvPr>
          <p:cNvSpPr>
            <a:spLocks/>
          </p:cNvSpPr>
          <p:nvPr/>
        </p:nvSpPr>
        <p:spPr bwMode="auto">
          <a:xfrm rot="5400000">
            <a:off x="4266888" y="3713668"/>
            <a:ext cx="331788" cy="204788"/>
          </a:xfrm>
          <a:custGeom>
            <a:avLst/>
            <a:gdLst>
              <a:gd name="T0" fmla="*/ 168 w 336"/>
              <a:gd name="T1" fmla="*/ 80 h 208"/>
              <a:gd name="T2" fmla="*/ 168 w 336"/>
              <a:gd name="T3" fmla="*/ 80 h 208"/>
              <a:gd name="T4" fmla="*/ 296 w 336"/>
              <a:gd name="T5" fmla="*/ 208 h 208"/>
              <a:gd name="T6" fmla="*/ 336 w 336"/>
              <a:gd name="T7" fmla="*/ 168 h 208"/>
              <a:gd name="T8" fmla="*/ 168 w 336"/>
              <a:gd name="T9" fmla="*/ 0 h 208"/>
              <a:gd name="T10" fmla="*/ 0 w 336"/>
              <a:gd name="T11" fmla="*/ 168 h 208"/>
              <a:gd name="T12" fmla="*/ 40 w 336"/>
              <a:gd name="T13" fmla="*/ 208 h 208"/>
              <a:gd name="T14" fmla="*/ 168 w 336"/>
              <a:gd name="T15" fmla="*/ 8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8">
                <a:moveTo>
                  <a:pt x="168" y="80"/>
                </a:moveTo>
                <a:lnTo>
                  <a:pt x="168" y="80"/>
                </a:lnTo>
                <a:lnTo>
                  <a:pt x="296" y="208"/>
                </a:lnTo>
                <a:lnTo>
                  <a:pt x="336" y="168"/>
                </a:lnTo>
                <a:lnTo>
                  <a:pt x="168" y="0"/>
                </a:lnTo>
                <a:lnTo>
                  <a:pt x="0" y="168"/>
                </a:lnTo>
                <a:lnTo>
                  <a:pt x="40" y="208"/>
                </a:lnTo>
                <a:lnTo>
                  <a:pt x="168" y="8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8" name="Freeform 74">
            <a:extLst>
              <a:ext uri="{FF2B5EF4-FFF2-40B4-BE49-F238E27FC236}">
                <a16:creationId xmlns:a16="http://schemas.microsoft.com/office/drawing/2014/main" id="{EA3D0504-48E4-48EE-B487-44779E8736AD}"/>
              </a:ext>
              <a:ext uri="{C183D7F6-B498-43B3-948B-1728B52AA6E4}">
                <adec:decorative xmlns:adec="http://schemas.microsoft.com/office/drawing/2017/decorative" val="1"/>
              </a:ext>
            </a:extLst>
          </p:cNvPr>
          <p:cNvSpPr>
            <a:spLocks/>
          </p:cNvSpPr>
          <p:nvPr/>
        </p:nvSpPr>
        <p:spPr bwMode="auto">
          <a:xfrm rot="5400000">
            <a:off x="4266888" y="5412431"/>
            <a:ext cx="331788" cy="204788"/>
          </a:xfrm>
          <a:custGeom>
            <a:avLst/>
            <a:gdLst>
              <a:gd name="T0" fmla="*/ 168 w 336"/>
              <a:gd name="T1" fmla="*/ 80 h 208"/>
              <a:gd name="T2" fmla="*/ 168 w 336"/>
              <a:gd name="T3" fmla="*/ 80 h 208"/>
              <a:gd name="T4" fmla="*/ 296 w 336"/>
              <a:gd name="T5" fmla="*/ 208 h 208"/>
              <a:gd name="T6" fmla="*/ 336 w 336"/>
              <a:gd name="T7" fmla="*/ 168 h 208"/>
              <a:gd name="T8" fmla="*/ 168 w 336"/>
              <a:gd name="T9" fmla="*/ 0 h 208"/>
              <a:gd name="T10" fmla="*/ 0 w 336"/>
              <a:gd name="T11" fmla="*/ 168 h 208"/>
              <a:gd name="T12" fmla="*/ 40 w 336"/>
              <a:gd name="T13" fmla="*/ 208 h 208"/>
              <a:gd name="T14" fmla="*/ 168 w 336"/>
              <a:gd name="T15" fmla="*/ 8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8">
                <a:moveTo>
                  <a:pt x="168" y="80"/>
                </a:moveTo>
                <a:lnTo>
                  <a:pt x="168" y="80"/>
                </a:lnTo>
                <a:lnTo>
                  <a:pt x="296" y="208"/>
                </a:lnTo>
                <a:lnTo>
                  <a:pt x="336" y="168"/>
                </a:lnTo>
                <a:lnTo>
                  <a:pt x="168" y="0"/>
                </a:lnTo>
                <a:lnTo>
                  <a:pt x="0" y="168"/>
                </a:lnTo>
                <a:lnTo>
                  <a:pt x="40" y="208"/>
                </a:lnTo>
                <a:lnTo>
                  <a:pt x="168" y="8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33" name="Group 32">
            <a:extLst>
              <a:ext uri="{FF2B5EF4-FFF2-40B4-BE49-F238E27FC236}">
                <a16:creationId xmlns:a16="http://schemas.microsoft.com/office/drawing/2014/main" id="{2FBB6338-8160-DD33-7FB4-8E8B3B9AD2F8}"/>
              </a:ext>
              <a:ext uri="{C183D7F6-B498-43B3-948B-1728B52AA6E4}">
                <adec:decorative xmlns:adec="http://schemas.microsoft.com/office/drawing/2017/decorative" val="1"/>
              </a:ext>
            </a:extLst>
          </p:cNvPr>
          <p:cNvGrpSpPr/>
          <p:nvPr/>
        </p:nvGrpSpPr>
        <p:grpSpPr>
          <a:xfrm>
            <a:off x="9569648" y="231791"/>
            <a:ext cx="2368126" cy="521208"/>
            <a:chOff x="9569648" y="231791"/>
            <a:chExt cx="2368126" cy="521208"/>
          </a:xfrm>
        </p:grpSpPr>
        <p:grpSp>
          <p:nvGrpSpPr>
            <p:cNvPr id="74" name="Group 73">
              <a:extLst>
                <a:ext uri="{FF2B5EF4-FFF2-40B4-BE49-F238E27FC236}">
                  <a16:creationId xmlns:a16="http://schemas.microsoft.com/office/drawing/2014/main" id="{EBE5DBE1-87DA-48A7-945C-F593098DA0C9}"/>
                </a:ext>
              </a:extLst>
            </p:cNvPr>
            <p:cNvGrpSpPr/>
            <p:nvPr/>
          </p:nvGrpSpPr>
          <p:grpSpPr>
            <a:xfrm>
              <a:off x="9569648" y="251377"/>
              <a:ext cx="482039" cy="482037"/>
              <a:chOff x="2643786" y="1841370"/>
              <a:chExt cx="842422" cy="842418"/>
            </a:xfrm>
          </p:grpSpPr>
          <p:sp>
            <p:nvSpPr>
              <p:cNvPr id="122" name="Oval 121">
                <a:extLst>
                  <a:ext uri="{FF2B5EF4-FFF2-40B4-BE49-F238E27FC236}">
                    <a16:creationId xmlns:a16="http://schemas.microsoft.com/office/drawing/2014/main" id="{72A704CE-CC3C-427F-A81D-4A2CA493891B}"/>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3" name="Group 122">
                <a:extLst>
                  <a:ext uri="{FF2B5EF4-FFF2-40B4-BE49-F238E27FC236}">
                    <a16:creationId xmlns:a16="http://schemas.microsoft.com/office/drawing/2014/main" id="{680AEDA2-5A95-4F1B-8C66-302AD6CBFE62}"/>
                  </a:ext>
                </a:extLst>
              </p:cNvPr>
              <p:cNvGrpSpPr/>
              <p:nvPr/>
            </p:nvGrpSpPr>
            <p:grpSpPr>
              <a:xfrm>
                <a:off x="2835015" y="2020694"/>
                <a:ext cx="459964" cy="483771"/>
                <a:chOff x="9328524" y="2214820"/>
                <a:chExt cx="459964" cy="483771"/>
              </a:xfrm>
            </p:grpSpPr>
            <p:sp>
              <p:nvSpPr>
                <p:cNvPr id="124" name="Rectangle: Rounded Corners 123">
                  <a:extLst>
                    <a:ext uri="{FF2B5EF4-FFF2-40B4-BE49-F238E27FC236}">
                      <a16:creationId xmlns:a16="http://schemas.microsoft.com/office/drawing/2014/main" id="{60255B24-9BFC-42A5-A478-22A0BC56C716}"/>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5" name="Rectangle: Rounded Corners 124">
                  <a:extLst>
                    <a:ext uri="{FF2B5EF4-FFF2-40B4-BE49-F238E27FC236}">
                      <a16:creationId xmlns:a16="http://schemas.microsoft.com/office/drawing/2014/main" id="{933409A2-35A2-4FE9-80B5-EA3E7F36D76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26" name="Group 125">
                  <a:extLst>
                    <a:ext uri="{FF2B5EF4-FFF2-40B4-BE49-F238E27FC236}">
                      <a16:creationId xmlns:a16="http://schemas.microsoft.com/office/drawing/2014/main" id="{4FD2E05E-DDF0-4214-99AF-C1C7F9E0442A}"/>
                    </a:ext>
                  </a:extLst>
                </p:cNvPr>
                <p:cNvGrpSpPr/>
                <p:nvPr/>
              </p:nvGrpSpPr>
              <p:grpSpPr>
                <a:xfrm>
                  <a:off x="9549692" y="2525789"/>
                  <a:ext cx="155052" cy="148677"/>
                  <a:chOff x="4039410" y="4948360"/>
                  <a:chExt cx="155073" cy="148698"/>
                </a:xfrm>
                <a:solidFill>
                  <a:schemeClr val="bg1"/>
                </a:solidFill>
              </p:grpSpPr>
              <p:sp>
                <p:nvSpPr>
                  <p:cNvPr id="129" name="Rectangle: Rounded Corners 128">
                    <a:extLst>
                      <a:ext uri="{FF2B5EF4-FFF2-40B4-BE49-F238E27FC236}">
                        <a16:creationId xmlns:a16="http://schemas.microsoft.com/office/drawing/2014/main" id="{71932040-4F58-4A8A-991E-B7F06E978DBF}"/>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0" name="Rectangle: Rounded Corners 129">
                    <a:extLst>
                      <a:ext uri="{FF2B5EF4-FFF2-40B4-BE49-F238E27FC236}">
                        <a16:creationId xmlns:a16="http://schemas.microsoft.com/office/drawing/2014/main" id="{0BE987C2-F9A2-4588-BD0E-D790EF93594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1" name="Rectangle: Rounded Corners 130">
                    <a:extLst>
                      <a:ext uri="{FF2B5EF4-FFF2-40B4-BE49-F238E27FC236}">
                        <a16:creationId xmlns:a16="http://schemas.microsoft.com/office/drawing/2014/main" id="{96DFC3C1-834E-4809-9F8B-0C54A5AF999A}"/>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2" name="Rectangle: Rounded Corners 131">
                    <a:extLst>
                      <a:ext uri="{FF2B5EF4-FFF2-40B4-BE49-F238E27FC236}">
                        <a16:creationId xmlns:a16="http://schemas.microsoft.com/office/drawing/2014/main" id="{043217E3-0F62-4DB0-AAFC-43565CF33E4F}"/>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3" name="Rectangle: Rounded Corners 132">
                    <a:extLst>
                      <a:ext uri="{FF2B5EF4-FFF2-40B4-BE49-F238E27FC236}">
                        <a16:creationId xmlns:a16="http://schemas.microsoft.com/office/drawing/2014/main" id="{DAFE0E6F-7AD0-404A-BC34-1ED5F4EDD7E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4" name="Rectangle: Rounded Corners 133">
                    <a:extLst>
                      <a:ext uri="{FF2B5EF4-FFF2-40B4-BE49-F238E27FC236}">
                        <a16:creationId xmlns:a16="http://schemas.microsoft.com/office/drawing/2014/main" id="{75BC96F0-E008-4768-ADC8-48692353296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5" name="Rectangle: Rounded Corners 134">
                    <a:extLst>
                      <a:ext uri="{FF2B5EF4-FFF2-40B4-BE49-F238E27FC236}">
                        <a16:creationId xmlns:a16="http://schemas.microsoft.com/office/drawing/2014/main" id="{8BF345E5-7ED7-4E0A-9E12-D2FBD51DF1A7}"/>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6" name="Rectangle: Rounded Corners 135">
                    <a:extLst>
                      <a:ext uri="{FF2B5EF4-FFF2-40B4-BE49-F238E27FC236}">
                        <a16:creationId xmlns:a16="http://schemas.microsoft.com/office/drawing/2014/main" id="{B9740009-A7C4-4309-BE33-CCED1EF24462}"/>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7" name="Rectangle: Rounded Corners 136">
                    <a:extLst>
                      <a:ext uri="{FF2B5EF4-FFF2-40B4-BE49-F238E27FC236}">
                        <a16:creationId xmlns:a16="http://schemas.microsoft.com/office/drawing/2014/main" id="{A0EDD8A3-574E-4FC8-B1A1-4BEF1042E56B}"/>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27" name="Rectangle: Rounded Corners 126">
                  <a:extLst>
                    <a:ext uri="{FF2B5EF4-FFF2-40B4-BE49-F238E27FC236}">
                      <a16:creationId xmlns:a16="http://schemas.microsoft.com/office/drawing/2014/main" id="{638CD674-7AA1-4A6C-BE63-1F5711EC194D}"/>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8" name="Rectangle: Rounded Corners 127">
                  <a:extLst>
                    <a:ext uri="{FF2B5EF4-FFF2-40B4-BE49-F238E27FC236}">
                      <a16:creationId xmlns:a16="http://schemas.microsoft.com/office/drawing/2014/main" id="{EE8CEE17-B314-43DF-A55A-5B3539956D8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04" name="Group 103">
              <a:extLst>
                <a:ext uri="{FF2B5EF4-FFF2-40B4-BE49-F238E27FC236}">
                  <a16:creationId xmlns:a16="http://schemas.microsoft.com/office/drawing/2014/main" id="{D03D233D-9BE8-4200-B455-499236DE3A30}"/>
                </a:ext>
              </a:extLst>
            </p:cNvPr>
            <p:cNvGrpSpPr/>
            <p:nvPr/>
          </p:nvGrpSpPr>
          <p:grpSpPr>
            <a:xfrm>
              <a:off x="11455735" y="251377"/>
              <a:ext cx="482039" cy="482037"/>
              <a:chOff x="5247775" y="5402947"/>
              <a:chExt cx="842422" cy="842418"/>
            </a:xfrm>
          </p:grpSpPr>
          <p:grpSp>
            <p:nvGrpSpPr>
              <p:cNvPr id="105" name="Group 104">
                <a:extLst>
                  <a:ext uri="{FF2B5EF4-FFF2-40B4-BE49-F238E27FC236}">
                    <a16:creationId xmlns:a16="http://schemas.microsoft.com/office/drawing/2014/main" id="{3D228520-F8CB-4857-A58D-8326DE386EC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07" name="Oval 106">
                  <a:extLst>
                    <a:ext uri="{FF2B5EF4-FFF2-40B4-BE49-F238E27FC236}">
                      <a16:creationId xmlns:a16="http://schemas.microsoft.com/office/drawing/2014/main" id="{9C071CC6-5517-4BCF-979C-0EC3E0685AE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8" name="Group 107">
                  <a:extLst>
                    <a:ext uri="{FF2B5EF4-FFF2-40B4-BE49-F238E27FC236}">
                      <a16:creationId xmlns:a16="http://schemas.microsoft.com/office/drawing/2014/main" id="{D00DA217-9A64-4B61-82B5-FC181973FD93}"/>
                    </a:ext>
                  </a:extLst>
                </p:cNvPr>
                <p:cNvGrpSpPr/>
                <p:nvPr/>
              </p:nvGrpSpPr>
              <p:grpSpPr>
                <a:xfrm>
                  <a:off x="6837029" y="5667525"/>
                  <a:ext cx="516256" cy="374663"/>
                  <a:chOff x="9721214" y="3600212"/>
                  <a:chExt cx="516256" cy="374663"/>
                </a:xfrm>
              </p:grpSpPr>
              <p:sp>
                <p:nvSpPr>
                  <p:cNvPr id="109" name="Rectangle: Rounded Corners 108">
                    <a:extLst>
                      <a:ext uri="{FF2B5EF4-FFF2-40B4-BE49-F238E27FC236}">
                        <a16:creationId xmlns:a16="http://schemas.microsoft.com/office/drawing/2014/main" id="{392BFE34-E164-4B10-9971-F583338DB532}"/>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10" name="Rectangle 109">
                    <a:extLst>
                      <a:ext uri="{FF2B5EF4-FFF2-40B4-BE49-F238E27FC236}">
                        <a16:creationId xmlns:a16="http://schemas.microsoft.com/office/drawing/2014/main" id="{4C0EC9DF-2DBB-4820-97FD-77F94271379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06" name="Oval 105">
                <a:extLst>
                  <a:ext uri="{FF2B5EF4-FFF2-40B4-BE49-F238E27FC236}">
                    <a16:creationId xmlns:a16="http://schemas.microsoft.com/office/drawing/2014/main" id="{E844038C-D52F-45F0-9BB2-27D11F3E6C56}"/>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5" name="Group 14">
              <a:extLst>
                <a:ext uri="{FF2B5EF4-FFF2-40B4-BE49-F238E27FC236}">
                  <a16:creationId xmlns:a16="http://schemas.microsoft.com/office/drawing/2014/main" id="{E9C87455-2D6B-2F49-1A9C-A08FD77B5370}"/>
                </a:ext>
              </a:extLst>
            </p:cNvPr>
            <p:cNvGrpSpPr/>
            <p:nvPr/>
          </p:nvGrpSpPr>
          <p:grpSpPr>
            <a:xfrm>
              <a:off x="10823473" y="238910"/>
              <a:ext cx="506973" cy="506970"/>
              <a:chOff x="3956347" y="4215754"/>
              <a:chExt cx="842422" cy="842418"/>
            </a:xfrm>
          </p:grpSpPr>
          <p:sp>
            <p:nvSpPr>
              <p:cNvPr id="16" name="Oval 15">
                <a:extLst>
                  <a:ext uri="{FF2B5EF4-FFF2-40B4-BE49-F238E27FC236}">
                    <a16:creationId xmlns:a16="http://schemas.microsoft.com/office/drawing/2014/main" id="{D8B29270-01BD-183F-4FCE-FC5F4D1550DC}"/>
                  </a:ext>
                </a:extLst>
              </p:cNvPr>
              <p:cNvSpPr/>
              <p:nvPr/>
            </p:nvSpPr>
            <p:spPr bwMode="auto">
              <a:xfrm>
                <a:off x="3956347"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9290A563-DFB8-CAF0-EF97-9A58A0084295}"/>
                  </a:ext>
                </a:extLst>
              </p:cNvPr>
              <p:cNvGrpSpPr/>
              <p:nvPr/>
            </p:nvGrpSpPr>
            <p:grpSpPr>
              <a:xfrm>
                <a:off x="4037595" y="4518060"/>
                <a:ext cx="679926" cy="237806"/>
                <a:chOff x="2739549" y="4545762"/>
                <a:chExt cx="679926" cy="237806"/>
              </a:xfrm>
            </p:grpSpPr>
            <p:sp>
              <p:nvSpPr>
                <p:cNvPr id="19" name="Rectangle 5">
                  <a:extLst>
                    <a:ext uri="{FF2B5EF4-FFF2-40B4-BE49-F238E27FC236}">
                      <a16:creationId xmlns:a16="http://schemas.microsoft.com/office/drawing/2014/main" id="{158E0449-2ADF-33CC-8C3D-B8EDD8C551C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0" name="Oval 19">
                  <a:extLst>
                    <a:ext uri="{FF2B5EF4-FFF2-40B4-BE49-F238E27FC236}">
                      <a16:creationId xmlns:a16="http://schemas.microsoft.com/office/drawing/2014/main" id="{849F2AA4-0AA9-7849-11A1-F370A2BA56EE}"/>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8" name="Partial Circle 17">
                <a:extLst>
                  <a:ext uri="{FF2B5EF4-FFF2-40B4-BE49-F238E27FC236}">
                    <a16:creationId xmlns:a16="http://schemas.microsoft.com/office/drawing/2014/main" id="{D91ACF26-ADE2-75A0-9D1A-3D8C5AC8F104}"/>
                  </a:ext>
                  <a:ext uri="{C183D7F6-B498-43B3-948B-1728B52AA6E4}">
                    <adec:decorative xmlns:adec="http://schemas.microsoft.com/office/drawing/2017/decorative" val="1"/>
                  </a:ext>
                </a:extLst>
              </p:cNvPr>
              <p:cNvSpPr/>
              <p:nvPr/>
            </p:nvSpPr>
            <p:spPr bwMode="auto">
              <a:xfrm rot="10800000">
                <a:off x="4002392" y="4261797"/>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22" name="Group 21">
              <a:extLst>
                <a:ext uri="{FF2B5EF4-FFF2-40B4-BE49-F238E27FC236}">
                  <a16:creationId xmlns:a16="http://schemas.microsoft.com/office/drawing/2014/main" id="{F021386E-64BB-0FB9-B6E2-6122547D52B4}"/>
                </a:ext>
              </a:extLst>
            </p:cNvPr>
            <p:cNvGrpSpPr/>
            <p:nvPr/>
          </p:nvGrpSpPr>
          <p:grpSpPr>
            <a:xfrm>
              <a:off x="10176976" y="231791"/>
              <a:ext cx="521208" cy="521208"/>
              <a:chOff x="3956347" y="3028562"/>
              <a:chExt cx="842422" cy="842418"/>
            </a:xfrm>
          </p:grpSpPr>
          <p:grpSp>
            <p:nvGrpSpPr>
              <p:cNvPr id="23" name="Group 22">
                <a:extLst>
                  <a:ext uri="{FF2B5EF4-FFF2-40B4-BE49-F238E27FC236}">
                    <a16:creationId xmlns:a16="http://schemas.microsoft.com/office/drawing/2014/main" id="{EB3C5A81-25F0-5B12-CDEC-52A3B60320EA}"/>
                  </a:ext>
                </a:extLst>
              </p:cNvPr>
              <p:cNvGrpSpPr/>
              <p:nvPr/>
            </p:nvGrpSpPr>
            <p:grpSpPr>
              <a:xfrm>
                <a:off x="4182032" y="3099502"/>
                <a:ext cx="391053" cy="700538"/>
                <a:chOff x="2905821" y="3132001"/>
                <a:chExt cx="339644" cy="655658"/>
              </a:xfrm>
            </p:grpSpPr>
            <p:pic>
              <p:nvPicPr>
                <p:cNvPr id="30" name="Picture 29">
                  <a:extLst>
                    <a:ext uri="{FF2B5EF4-FFF2-40B4-BE49-F238E27FC236}">
                      <a16:creationId xmlns:a16="http://schemas.microsoft.com/office/drawing/2014/main" id="{BA87BFAB-7F12-75BA-C8CE-51B6D7209FF0}"/>
                    </a:ext>
                  </a:extLst>
                </p:cNvPr>
                <p:cNvPicPr>
                  <a:picLocks noChangeAspect="1"/>
                </p:cNvPicPr>
                <p:nvPr/>
              </p:nvPicPr>
              <p:blipFill>
                <a:blip r:embed="rId3"/>
                <a:stretch>
                  <a:fillRect/>
                </a:stretch>
              </p:blipFill>
              <p:spPr>
                <a:xfrm>
                  <a:off x="2905821" y="3132001"/>
                  <a:ext cx="339644" cy="655658"/>
                </a:xfrm>
                <a:prstGeom prst="rect">
                  <a:avLst/>
                </a:prstGeom>
              </p:spPr>
            </p:pic>
            <p:sp>
              <p:nvSpPr>
                <p:cNvPr id="31" name="Rectangle 30">
                  <a:extLst>
                    <a:ext uri="{FF2B5EF4-FFF2-40B4-BE49-F238E27FC236}">
                      <a16:creationId xmlns:a16="http://schemas.microsoft.com/office/drawing/2014/main" id="{D2027C2E-D47C-B2C7-C734-D02C2972573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2" name="Oval 31">
                  <a:extLst>
                    <a:ext uri="{FF2B5EF4-FFF2-40B4-BE49-F238E27FC236}">
                      <a16:creationId xmlns:a16="http://schemas.microsoft.com/office/drawing/2014/main" id="{78570E07-9B6F-3C90-DF39-E7E3DA4735F9}"/>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24" name="Oval 23">
                <a:extLst>
                  <a:ext uri="{FF2B5EF4-FFF2-40B4-BE49-F238E27FC236}">
                    <a16:creationId xmlns:a16="http://schemas.microsoft.com/office/drawing/2014/main" id="{6D7D6A45-982E-A4A4-E98C-67208EF24696}"/>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9512130E-0894-FA98-0C59-1247050448C9}"/>
                  </a:ext>
                </a:extLst>
              </p:cNvPr>
              <p:cNvGrpSpPr/>
              <p:nvPr/>
            </p:nvGrpSpPr>
            <p:grpSpPr>
              <a:xfrm>
                <a:off x="4176275" y="3137652"/>
                <a:ext cx="402567" cy="624238"/>
                <a:chOff x="2905821" y="3132001"/>
                <a:chExt cx="339644" cy="655658"/>
              </a:xfrm>
            </p:grpSpPr>
            <p:pic>
              <p:nvPicPr>
                <p:cNvPr id="27" name="Picture 26">
                  <a:extLst>
                    <a:ext uri="{FF2B5EF4-FFF2-40B4-BE49-F238E27FC236}">
                      <a16:creationId xmlns:a16="http://schemas.microsoft.com/office/drawing/2014/main" id="{3B6CA111-3E35-FF05-1F95-57921B604D9D}"/>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8" name="Rectangle 27">
                  <a:extLst>
                    <a:ext uri="{FF2B5EF4-FFF2-40B4-BE49-F238E27FC236}">
                      <a16:creationId xmlns:a16="http://schemas.microsoft.com/office/drawing/2014/main" id="{E8A7D920-8458-78E3-5D7B-54DF9988469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9" name="Oval 28">
                  <a:extLst>
                    <a:ext uri="{FF2B5EF4-FFF2-40B4-BE49-F238E27FC236}">
                      <a16:creationId xmlns:a16="http://schemas.microsoft.com/office/drawing/2014/main" id="{DD773EDE-2964-72EB-B810-AB422C92364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26" name="Partial Circle 25">
                <a:extLst>
                  <a:ext uri="{FF2B5EF4-FFF2-40B4-BE49-F238E27FC236}">
                    <a16:creationId xmlns:a16="http://schemas.microsoft.com/office/drawing/2014/main" id="{8C90D5B1-6C7E-730C-460C-564BBD1EC24D}"/>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5633813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Sign-in modes </a:t>
            </a:r>
          </a:p>
        </p:txBody>
      </p:sp>
      <p:pic>
        <p:nvPicPr>
          <p:cNvPr id="4" name="Picture 3">
            <a:extLst>
              <a:ext uri="{FF2B5EF4-FFF2-40B4-BE49-F238E27FC236}">
                <a16:creationId xmlns:a16="http://schemas.microsoft.com/office/drawing/2014/main" id="{114A9191-9BA7-4741-8B70-62D3FFE79923}"/>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661844" y="2153444"/>
            <a:ext cx="2242354" cy="1313880"/>
          </a:xfrm>
          <a:prstGeom prst="rect">
            <a:avLst/>
          </a:prstGeom>
        </p:spPr>
      </p:pic>
      <p:pic>
        <p:nvPicPr>
          <p:cNvPr id="8" name="Picture 7">
            <a:extLst>
              <a:ext uri="{FF2B5EF4-FFF2-40B4-BE49-F238E27FC236}">
                <a16:creationId xmlns:a16="http://schemas.microsoft.com/office/drawing/2014/main" id="{6D2B9220-88F7-4EA4-BABF-228D5F3C14E1}"/>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661844" y="3846294"/>
            <a:ext cx="2242352" cy="1313876"/>
          </a:xfrm>
          <a:prstGeom prst="rect">
            <a:avLst/>
          </a:prstGeom>
        </p:spPr>
      </p:pic>
      <p:sp>
        <p:nvSpPr>
          <p:cNvPr id="72" name="Text Placeholder 6">
            <a:extLst>
              <a:ext uri="{FF2B5EF4-FFF2-40B4-BE49-F238E27FC236}">
                <a16:creationId xmlns:a16="http://schemas.microsoft.com/office/drawing/2014/main" id="{5BBC2A85-76C7-4861-AFE1-7E8A8CBBFFA6}"/>
              </a:ext>
            </a:extLst>
          </p:cNvPr>
          <p:cNvSpPr txBox="1">
            <a:spLocks/>
          </p:cNvSpPr>
          <p:nvPr/>
        </p:nvSpPr>
        <p:spPr>
          <a:xfrm>
            <a:off x="584200" y="966654"/>
            <a:ext cx="11018520" cy="30777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Phone UI Comparison</a:t>
            </a:r>
          </a:p>
        </p:txBody>
      </p:sp>
      <p:sp>
        <p:nvSpPr>
          <p:cNvPr id="96" name="TextBox 95">
            <a:extLst>
              <a:ext uri="{FF2B5EF4-FFF2-40B4-BE49-F238E27FC236}">
                <a16:creationId xmlns:a16="http://schemas.microsoft.com/office/drawing/2014/main" id="{CAF47536-ADD9-4EFB-89B1-BBF042DD0A5E}"/>
              </a:ext>
            </a:extLst>
          </p:cNvPr>
          <p:cNvSpPr txBox="1"/>
          <p:nvPr/>
        </p:nvSpPr>
        <p:spPr>
          <a:xfrm>
            <a:off x="1488912" y="2411538"/>
            <a:ext cx="1620765"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Personal devices</a:t>
            </a:r>
          </a:p>
        </p:txBody>
      </p:sp>
      <p:sp>
        <p:nvSpPr>
          <p:cNvPr id="99" name="TextBox 98">
            <a:extLst>
              <a:ext uri="{FF2B5EF4-FFF2-40B4-BE49-F238E27FC236}">
                <a16:creationId xmlns:a16="http://schemas.microsoft.com/office/drawing/2014/main" id="{0D621F1A-8B98-44B3-93A8-EEB5C95FBD8D}"/>
              </a:ext>
            </a:extLst>
          </p:cNvPr>
          <p:cNvSpPr txBox="1"/>
          <p:nvPr/>
        </p:nvSpPr>
        <p:spPr>
          <a:xfrm>
            <a:off x="1488912" y="2730116"/>
            <a:ext cx="2282258" cy="378565"/>
          </a:xfrm>
          <a:prstGeom prst="rect">
            <a:avLst/>
          </a:prstGeom>
          <a:noFill/>
        </p:spPr>
        <p:txBody>
          <a:bodyPr wrap="square" lIns="0" tIns="91440" rIns="91440" bIns="91440" rtlCol="0">
            <a:spAutoFit/>
          </a:bodyPr>
          <a:lstStyle/>
          <a:p>
            <a:pPr>
              <a:lnSpc>
                <a:spcPct val="90000"/>
              </a:lnSpc>
              <a:spcAft>
                <a:spcPts val="600"/>
              </a:spcAft>
            </a:pPr>
            <a:r>
              <a:rPr lang="en-US" sz="1400" dirty="0"/>
              <a:t>Signs in with E3/E5 license</a:t>
            </a:r>
          </a:p>
        </p:txBody>
      </p:sp>
      <p:sp>
        <p:nvSpPr>
          <p:cNvPr id="97" name="TextBox 96">
            <a:extLst>
              <a:ext uri="{FF2B5EF4-FFF2-40B4-BE49-F238E27FC236}">
                <a16:creationId xmlns:a16="http://schemas.microsoft.com/office/drawing/2014/main" id="{7414CDD7-5080-46DA-A843-434311526670}"/>
              </a:ext>
            </a:extLst>
          </p:cNvPr>
          <p:cNvSpPr txBox="1"/>
          <p:nvPr/>
        </p:nvSpPr>
        <p:spPr>
          <a:xfrm>
            <a:off x="1488912" y="3965695"/>
            <a:ext cx="2051011"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Common area phone</a:t>
            </a:r>
          </a:p>
        </p:txBody>
      </p:sp>
      <p:sp>
        <p:nvSpPr>
          <p:cNvPr id="100" name="TextBox 99">
            <a:extLst>
              <a:ext uri="{FF2B5EF4-FFF2-40B4-BE49-F238E27FC236}">
                <a16:creationId xmlns:a16="http://schemas.microsoft.com/office/drawing/2014/main" id="{9B62A9F8-ED21-4194-A7C0-C12E9EB29099}"/>
              </a:ext>
            </a:extLst>
          </p:cNvPr>
          <p:cNvSpPr txBox="1"/>
          <p:nvPr/>
        </p:nvSpPr>
        <p:spPr>
          <a:xfrm>
            <a:off x="1488912" y="4257787"/>
            <a:ext cx="2756614" cy="572464"/>
          </a:xfrm>
          <a:prstGeom prst="rect">
            <a:avLst/>
          </a:prstGeom>
          <a:noFill/>
        </p:spPr>
        <p:txBody>
          <a:bodyPr wrap="square" lIns="0" tIns="91440" rIns="91440" bIns="91440" rtlCol="0">
            <a:spAutoFit/>
          </a:bodyPr>
          <a:lstStyle/>
          <a:p>
            <a:pPr>
              <a:lnSpc>
                <a:spcPct val="90000"/>
              </a:lnSpc>
              <a:spcAft>
                <a:spcPts val="600"/>
              </a:spcAft>
            </a:pPr>
            <a:r>
              <a:rPr lang="en-US" sz="1400" dirty="0"/>
              <a:t>Phones in common areas which do not require user login</a:t>
            </a:r>
          </a:p>
        </p:txBody>
      </p:sp>
      <p:grpSp>
        <p:nvGrpSpPr>
          <p:cNvPr id="102" name="Group 101">
            <a:extLst>
              <a:ext uri="{FF2B5EF4-FFF2-40B4-BE49-F238E27FC236}">
                <a16:creationId xmlns:a16="http://schemas.microsoft.com/office/drawing/2014/main" id="{2B6BDB57-575B-40CD-A74E-07389EFAA06E}"/>
              </a:ext>
              <a:ext uri="{C183D7F6-B498-43B3-948B-1728B52AA6E4}">
                <adec:decorative xmlns:adec="http://schemas.microsoft.com/office/drawing/2017/decorative" val="1"/>
              </a:ext>
            </a:extLst>
          </p:cNvPr>
          <p:cNvGrpSpPr/>
          <p:nvPr/>
        </p:nvGrpSpPr>
        <p:grpSpPr>
          <a:xfrm>
            <a:off x="561815" y="2517130"/>
            <a:ext cx="502920" cy="501016"/>
            <a:chOff x="588263" y="2231272"/>
            <a:chExt cx="502920" cy="501016"/>
          </a:xfrm>
          <a:solidFill>
            <a:schemeClr val="accent1"/>
          </a:solidFill>
        </p:grpSpPr>
        <p:sp>
          <p:nvSpPr>
            <p:cNvPr id="103" name="Freeform 18">
              <a:extLst>
                <a:ext uri="{FF2B5EF4-FFF2-40B4-BE49-F238E27FC236}">
                  <a16:creationId xmlns:a16="http://schemas.microsoft.com/office/drawing/2014/main" id="{26C4805F-D0B3-4B2B-B903-6C0F1375C774}"/>
                </a:ext>
              </a:extLst>
            </p:cNvPr>
            <p:cNvSpPr>
              <a:spLocks/>
            </p:cNvSpPr>
            <p:nvPr/>
          </p:nvSpPr>
          <p:spPr bwMode="auto">
            <a:xfrm>
              <a:off x="588263" y="2231272"/>
              <a:ext cx="125730" cy="123825"/>
            </a:xfrm>
            <a:custGeom>
              <a:avLst/>
              <a:gdLst>
                <a:gd name="T0" fmla="*/ 0 w 106"/>
                <a:gd name="T1" fmla="*/ 0 h 105"/>
                <a:gd name="T2" fmla="*/ 0 w 106"/>
                <a:gd name="T3" fmla="*/ 0 h 105"/>
                <a:gd name="T4" fmla="*/ 0 w 106"/>
                <a:gd name="T5" fmla="*/ 105 h 105"/>
                <a:gd name="T6" fmla="*/ 26 w 106"/>
                <a:gd name="T7" fmla="*/ 105 h 105"/>
                <a:gd name="T8" fmla="*/ 26 w 106"/>
                <a:gd name="T9" fmla="*/ 26 h 105"/>
                <a:gd name="T10" fmla="*/ 106 w 106"/>
                <a:gd name="T11" fmla="*/ 26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105"/>
                  </a:lnTo>
                  <a:lnTo>
                    <a:pt x="26" y="105"/>
                  </a:lnTo>
                  <a:lnTo>
                    <a:pt x="26" y="26"/>
                  </a:lnTo>
                  <a:lnTo>
                    <a:pt x="106" y="26"/>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04" name="Freeform 19">
              <a:extLst>
                <a:ext uri="{FF2B5EF4-FFF2-40B4-BE49-F238E27FC236}">
                  <a16:creationId xmlns:a16="http://schemas.microsoft.com/office/drawing/2014/main" id="{3ABD9642-BB0E-45F9-9373-042D5DC7C28E}"/>
                </a:ext>
              </a:extLst>
            </p:cNvPr>
            <p:cNvSpPr>
              <a:spLocks/>
            </p:cNvSpPr>
            <p:nvPr/>
          </p:nvSpPr>
          <p:spPr bwMode="auto">
            <a:xfrm>
              <a:off x="588263" y="2608463"/>
              <a:ext cx="125730" cy="123825"/>
            </a:xfrm>
            <a:custGeom>
              <a:avLst/>
              <a:gdLst>
                <a:gd name="T0" fmla="*/ 0 w 106"/>
                <a:gd name="T1" fmla="*/ 0 h 106"/>
                <a:gd name="T2" fmla="*/ 0 w 106"/>
                <a:gd name="T3" fmla="*/ 0 h 106"/>
                <a:gd name="T4" fmla="*/ 0 w 106"/>
                <a:gd name="T5" fmla="*/ 106 h 106"/>
                <a:gd name="T6" fmla="*/ 106 w 106"/>
                <a:gd name="T7" fmla="*/ 106 h 106"/>
                <a:gd name="T8" fmla="*/ 106 w 106"/>
                <a:gd name="T9" fmla="*/ 80 h 106"/>
                <a:gd name="T10" fmla="*/ 26 w 106"/>
                <a:gd name="T11" fmla="*/ 80 h 106"/>
                <a:gd name="T12" fmla="*/ 26 w 106"/>
                <a:gd name="T13" fmla="*/ 0 h 106"/>
                <a:gd name="T14" fmla="*/ 0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0" y="0"/>
                  </a:moveTo>
                  <a:lnTo>
                    <a:pt x="0" y="0"/>
                  </a:lnTo>
                  <a:lnTo>
                    <a:pt x="0" y="106"/>
                  </a:lnTo>
                  <a:lnTo>
                    <a:pt x="106" y="106"/>
                  </a:lnTo>
                  <a:lnTo>
                    <a:pt x="106" y="80"/>
                  </a:lnTo>
                  <a:lnTo>
                    <a:pt x="26" y="80"/>
                  </a:lnTo>
                  <a:lnTo>
                    <a:pt x="2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05" name="Freeform 20">
              <a:extLst>
                <a:ext uri="{FF2B5EF4-FFF2-40B4-BE49-F238E27FC236}">
                  <a16:creationId xmlns:a16="http://schemas.microsoft.com/office/drawing/2014/main" id="{383F376C-D528-4492-8E61-E4DFA419AB96}"/>
                </a:ext>
              </a:extLst>
            </p:cNvPr>
            <p:cNvSpPr>
              <a:spLocks/>
            </p:cNvSpPr>
            <p:nvPr/>
          </p:nvSpPr>
          <p:spPr bwMode="auto">
            <a:xfrm>
              <a:off x="967358" y="2231272"/>
              <a:ext cx="123825" cy="123825"/>
            </a:xfrm>
            <a:custGeom>
              <a:avLst/>
              <a:gdLst>
                <a:gd name="T0" fmla="*/ 0 w 106"/>
                <a:gd name="T1" fmla="*/ 0 h 105"/>
                <a:gd name="T2" fmla="*/ 0 w 106"/>
                <a:gd name="T3" fmla="*/ 0 h 105"/>
                <a:gd name="T4" fmla="*/ 0 w 106"/>
                <a:gd name="T5" fmla="*/ 26 h 105"/>
                <a:gd name="T6" fmla="*/ 79 w 106"/>
                <a:gd name="T7" fmla="*/ 26 h 105"/>
                <a:gd name="T8" fmla="*/ 79 w 106"/>
                <a:gd name="T9" fmla="*/ 105 h 105"/>
                <a:gd name="T10" fmla="*/ 106 w 106"/>
                <a:gd name="T11" fmla="*/ 105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26"/>
                  </a:lnTo>
                  <a:lnTo>
                    <a:pt x="79" y="26"/>
                  </a:lnTo>
                  <a:lnTo>
                    <a:pt x="79" y="105"/>
                  </a:lnTo>
                  <a:lnTo>
                    <a:pt x="106" y="105"/>
                  </a:lnTo>
                  <a:lnTo>
                    <a:pt x="106" y="0"/>
                  </a:lnTo>
                  <a:lnTo>
                    <a:pt x="0"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06" name="Freeform 21">
              <a:extLst>
                <a:ext uri="{FF2B5EF4-FFF2-40B4-BE49-F238E27FC236}">
                  <a16:creationId xmlns:a16="http://schemas.microsoft.com/office/drawing/2014/main" id="{0D3DD6BF-0242-490D-B85E-63F33935F00E}"/>
                </a:ext>
              </a:extLst>
            </p:cNvPr>
            <p:cNvSpPr>
              <a:spLocks/>
            </p:cNvSpPr>
            <p:nvPr/>
          </p:nvSpPr>
          <p:spPr bwMode="auto">
            <a:xfrm>
              <a:off x="967358" y="2608463"/>
              <a:ext cx="123825" cy="123825"/>
            </a:xfrm>
            <a:custGeom>
              <a:avLst/>
              <a:gdLst>
                <a:gd name="T0" fmla="*/ 79 w 106"/>
                <a:gd name="T1" fmla="*/ 0 h 106"/>
                <a:gd name="T2" fmla="*/ 79 w 106"/>
                <a:gd name="T3" fmla="*/ 0 h 106"/>
                <a:gd name="T4" fmla="*/ 79 w 106"/>
                <a:gd name="T5" fmla="*/ 80 h 106"/>
                <a:gd name="T6" fmla="*/ 0 w 106"/>
                <a:gd name="T7" fmla="*/ 80 h 106"/>
                <a:gd name="T8" fmla="*/ 0 w 106"/>
                <a:gd name="T9" fmla="*/ 106 h 106"/>
                <a:gd name="T10" fmla="*/ 106 w 106"/>
                <a:gd name="T11" fmla="*/ 106 h 106"/>
                <a:gd name="T12" fmla="*/ 106 w 106"/>
                <a:gd name="T13" fmla="*/ 0 h 106"/>
                <a:gd name="T14" fmla="*/ 79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79" y="0"/>
                  </a:moveTo>
                  <a:lnTo>
                    <a:pt x="79" y="0"/>
                  </a:lnTo>
                  <a:lnTo>
                    <a:pt x="79" y="80"/>
                  </a:lnTo>
                  <a:lnTo>
                    <a:pt x="0" y="80"/>
                  </a:lnTo>
                  <a:lnTo>
                    <a:pt x="0" y="106"/>
                  </a:lnTo>
                  <a:lnTo>
                    <a:pt x="106" y="106"/>
                  </a:lnTo>
                  <a:lnTo>
                    <a:pt x="106" y="0"/>
                  </a:lnTo>
                  <a:lnTo>
                    <a:pt x="79" y="0"/>
                  </a:lnTo>
                  <a:close/>
                </a:path>
              </a:pathLst>
            </a:custGeom>
            <a:grp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07" name="Freeform 22">
              <a:extLst>
                <a:ext uri="{FF2B5EF4-FFF2-40B4-BE49-F238E27FC236}">
                  <a16:creationId xmlns:a16="http://schemas.microsoft.com/office/drawing/2014/main" id="{07BF66D6-33B7-448C-8A2D-C50FFDBD029A}"/>
                </a:ext>
              </a:extLst>
            </p:cNvPr>
            <p:cNvSpPr>
              <a:spLocks/>
            </p:cNvSpPr>
            <p:nvPr/>
          </p:nvSpPr>
          <p:spPr bwMode="auto">
            <a:xfrm>
              <a:off x="774953" y="2355097"/>
              <a:ext cx="127635" cy="127635"/>
            </a:xfrm>
            <a:custGeom>
              <a:avLst/>
              <a:gdLst>
                <a:gd name="T0" fmla="*/ 4 w 108"/>
                <a:gd name="T1" fmla="*/ 75 h 108"/>
                <a:gd name="T2" fmla="*/ 4 w 108"/>
                <a:gd name="T3" fmla="*/ 75 h 108"/>
                <a:gd name="T4" fmla="*/ 0 w 108"/>
                <a:gd name="T5" fmla="*/ 54 h 108"/>
                <a:gd name="T6" fmla="*/ 4 w 108"/>
                <a:gd name="T7" fmla="*/ 33 h 108"/>
                <a:gd name="T8" fmla="*/ 16 w 108"/>
                <a:gd name="T9" fmla="*/ 16 h 108"/>
                <a:gd name="T10" fmla="*/ 33 w 108"/>
                <a:gd name="T11" fmla="*/ 4 h 108"/>
                <a:gd name="T12" fmla="*/ 54 w 108"/>
                <a:gd name="T13" fmla="*/ 0 h 108"/>
                <a:gd name="T14" fmla="*/ 75 w 108"/>
                <a:gd name="T15" fmla="*/ 4 h 108"/>
                <a:gd name="T16" fmla="*/ 92 w 108"/>
                <a:gd name="T17" fmla="*/ 16 h 108"/>
                <a:gd name="T18" fmla="*/ 104 w 108"/>
                <a:gd name="T19" fmla="*/ 33 h 108"/>
                <a:gd name="T20" fmla="*/ 108 w 108"/>
                <a:gd name="T21" fmla="*/ 54 h 108"/>
                <a:gd name="T22" fmla="*/ 104 w 108"/>
                <a:gd name="T23" fmla="*/ 75 h 108"/>
                <a:gd name="T24" fmla="*/ 92 w 108"/>
                <a:gd name="T25" fmla="*/ 92 h 108"/>
                <a:gd name="T26" fmla="*/ 75 w 108"/>
                <a:gd name="T27" fmla="*/ 104 h 108"/>
                <a:gd name="T28" fmla="*/ 54 w 108"/>
                <a:gd name="T29" fmla="*/ 108 h 108"/>
                <a:gd name="T30" fmla="*/ 33 w 108"/>
                <a:gd name="T31" fmla="*/ 104 h 108"/>
                <a:gd name="T32" fmla="*/ 16 w 108"/>
                <a:gd name="T33" fmla="*/ 92 h 108"/>
                <a:gd name="T34" fmla="*/ 4 w 108"/>
                <a:gd name="T35" fmla="*/ 7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08">
                  <a:moveTo>
                    <a:pt x="4" y="75"/>
                  </a:moveTo>
                  <a:lnTo>
                    <a:pt x="4" y="75"/>
                  </a:lnTo>
                  <a:cubicBezTo>
                    <a:pt x="1" y="68"/>
                    <a:pt x="0" y="61"/>
                    <a:pt x="0" y="54"/>
                  </a:cubicBezTo>
                  <a:cubicBezTo>
                    <a:pt x="0" y="46"/>
                    <a:pt x="1" y="39"/>
                    <a:pt x="4" y="33"/>
                  </a:cubicBezTo>
                  <a:cubicBezTo>
                    <a:pt x="7" y="26"/>
                    <a:pt x="11" y="20"/>
                    <a:pt x="16" y="16"/>
                  </a:cubicBezTo>
                  <a:cubicBezTo>
                    <a:pt x="20" y="11"/>
                    <a:pt x="26" y="7"/>
                    <a:pt x="33" y="4"/>
                  </a:cubicBezTo>
                  <a:cubicBezTo>
                    <a:pt x="39" y="1"/>
                    <a:pt x="46" y="0"/>
                    <a:pt x="54" y="0"/>
                  </a:cubicBezTo>
                  <a:cubicBezTo>
                    <a:pt x="61" y="0"/>
                    <a:pt x="68" y="1"/>
                    <a:pt x="75" y="4"/>
                  </a:cubicBezTo>
                  <a:cubicBezTo>
                    <a:pt x="81" y="7"/>
                    <a:pt x="87" y="11"/>
                    <a:pt x="92" y="16"/>
                  </a:cubicBezTo>
                  <a:cubicBezTo>
                    <a:pt x="97" y="20"/>
                    <a:pt x="101" y="26"/>
                    <a:pt x="104" y="33"/>
                  </a:cubicBezTo>
                  <a:cubicBezTo>
                    <a:pt x="106" y="39"/>
                    <a:pt x="108" y="46"/>
                    <a:pt x="108" y="54"/>
                  </a:cubicBezTo>
                  <a:cubicBezTo>
                    <a:pt x="108" y="61"/>
                    <a:pt x="106" y="68"/>
                    <a:pt x="104" y="75"/>
                  </a:cubicBezTo>
                  <a:cubicBezTo>
                    <a:pt x="101" y="81"/>
                    <a:pt x="97" y="87"/>
                    <a:pt x="92" y="92"/>
                  </a:cubicBezTo>
                  <a:cubicBezTo>
                    <a:pt x="87" y="97"/>
                    <a:pt x="81" y="101"/>
                    <a:pt x="75" y="104"/>
                  </a:cubicBezTo>
                  <a:cubicBezTo>
                    <a:pt x="68" y="106"/>
                    <a:pt x="61" y="108"/>
                    <a:pt x="54" y="108"/>
                  </a:cubicBezTo>
                  <a:cubicBezTo>
                    <a:pt x="46" y="108"/>
                    <a:pt x="39" y="106"/>
                    <a:pt x="33" y="104"/>
                  </a:cubicBezTo>
                  <a:cubicBezTo>
                    <a:pt x="26" y="101"/>
                    <a:pt x="20" y="97"/>
                    <a:pt x="16" y="92"/>
                  </a:cubicBezTo>
                  <a:cubicBezTo>
                    <a:pt x="11" y="87"/>
                    <a:pt x="7" y="81"/>
                    <a:pt x="4" y="75"/>
                  </a:cubicBez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sp>
          <p:nvSpPr>
            <p:cNvPr id="108" name="Freeform 23">
              <a:extLst>
                <a:ext uri="{FF2B5EF4-FFF2-40B4-BE49-F238E27FC236}">
                  <a16:creationId xmlns:a16="http://schemas.microsoft.com/office/drawing/2014/main" id="{5E33667B-3528-43BB-9E3F-FF395C096DF1}"/>
                </a:ext>
              </a:extLst>
            </p:cNvPr>
            <p:cNvSpPr>
              <a:spLocks/>
            </p:cNvSpPr>
            <p:nvPr/>
          </p:nvSpPr>
          <p:spPr bwMode="auto">
            <a:xfrm>
              <a:off x="742568" y="2515118"/>
              <a:ext cx="192405" cy="91440"/>
            </a:xfrm>
            <a:custGeom>
              <a:avLst/>
              <a:gdLst>
                <a:gd name="T0" fmla="*/ 0 w 162"/>
                <a:gd name="T1" fmla="*/ 77 h 77"/>
                <a:gd name="T2" fmla="*/ 0 w 162"/>
                <a:gd name="T3" fmla="*/ 77 h 77"/>
                <a:gd name="T4" fmla="*/ 6 w 162"/>
                <a:gd name="T5" fmla="*/ 49 h 77"/>
                <a:gd name="T6" fmla="*/ 23 w 162"/>
                <a:gd name="T7" fmla="*/ 24 h 77"/>
                <a:gd name="T8" fmla="*/ 49 w 162"/>
                <a:gd name="T9" fmla="*/ 6 h 77"/>
                <a:gd name="T10" fmla="*/ 81 w 162"/>
                <a:gd name="T11" fmla="*/ 0 h 77"/>
                <a:gd name="T12" fmla="*/ 113 w 162"/>
                <a:gd name="T13" fmla="*/ 6 h 77"/>
                <a:gd name="T14" fmla="*/ 139 w 162"/>
                <a:gd name="T15" fmla="*/ 23 h 77"/>
                <a:gd name="T16" fmla="*/ 156 w 162"/>
                <a:gd name="T17" fmla="*/ 49 h 77"/>
                <a:gd name="T18" fmla="*/ 162 w 162"/>
                <a:gd name="T19" fmla="*/ 77 h 77"/>
                <a:gd name="T20" fmla="*/ 0 w 162"/>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2" h="77">
                  <a:moveTo>
                    <a:pt x="0" y="77"/>
                  </a:moveTo>
                  <a:lnTo>
                    <a:pt x="0" y="77"/>
                  </a:lnTo>
                  <a:cubicBezTo>
                    <a:pt x="0" y="67"/>
                    <a:pt x="2" y="58"/>
                    <a:pt x="6" y="49"/>
                  </a:cubicBezTo>
                  <a:cubicBezTo>
                    <a:pt x="10" y="39"/>
                    <a:pt x="16" y="31"/>
                    <a:pt x="23" y="24"/>
                  </a:cubicBezTo>
                  <a:cubicBezTo>
                    <a:pt x="30" y="16"/>
                    <a:pt x="39" y="11"/>
                    <a:pt x="49" y="6"/>
                  </a:cubicBezTo>
                  <a:cubicBezTo>
                    <a:pt x="59" y="2"/>
                    <a:pt x="69" y="0"/>
                    <a:pt x="81" y="0"/>
                  </a:cubicBezTo>
                  <a:cubicBezTo>
                    <a:pt x="92" y="0"/>
                    <a:pt x="103" y="2"/>
                    <a:pt x="113" y="6"/>
                  </a:cubicBezTo>
                  <a:cubicBezTo>
                    <a:pt x="123" y="10"/>
                    <a:pt x="131" y="16"/>
                    <a:pt x="139" y="23"/>
                  </a:cubicBezTo>
                  <a:cubicBezTo>
                    <a:pt x="146" y="31"/>
                    <a:pt x="152" y="39"/>
                    <a:pt x="156" y="49"/>
                  </a:cubicBezTo>
                  <a:cubicBezTo>
                    <a:pt x="159" y="58"/>
                    <a:pt x="161" y="67"/>
                    <a:pt x="162" y="77"/>
                  </a:cubicBezTo>
                  <a:lnTo>
                    <a:pt x="0" y="77"/>
                  </a:lnTo>
                  <a:close/>
                </a:path>
              </a:pathLst>
            </a:custGeom>
            <a:solidFill>
              <a:srgbClr val="C1C1C1"/>
            </a:solidFill>
            <a:ln w="0">
              <a:noFill/>
              <a:prstDash val="solid"/>
              <a:round/>
              <a:headEnd/>
              <a:tailEnd/>
            </a:ln>
          </p:spPr>
          <p:txBody>
            <a:bodyPr vert="horz" wrap="square" lIns="109728" tIns="54864" rIns="109728" bIns="54864" numCol="1" anchor="t" anchorCtr="0" compatLnSpc="1">
              <a:prstTxWarp prst="textNoShape">
                <a:avLst/>
              </a:prstTxWarp>
            </a:bodyPr>
            <a:lstStyle/>
            <a:p>
              <a:pPr defTabSz="1097240"/>
              <a:endParaRPr lang="en-US" sz="2118">
                <a:solidFill>
                  <a:srgbClr val="1A1A1A"/>
                </a:solidFill>
                <a:latin typeface="Segoe UI"/>
              </a:endParaRPr>
            </a:p>
          </p:txBody>
        </p:sp>
      </p:grpSp>
      <p:grpSp>
        <p:nvGrpSpPr>
          <p:cNvPr id="109" name="Group 4">
            <a:extLst>
              <a:ext uri="{FF2B5EF4-FFF2-40B4-BE49-F238E27FC236}">
                <a16:creationId xmlns:a16="http://schemas.microsoft.com/office/drawing/2014/main" id="{69D33567-82D3-4CA6-9DF3-30E1CC3C6E37}"/>
              </a:ext>
              <a:ext uri="{C183D7F6-B498-43B3-948B-1728B52AA6E4}">
                <adec:decorative xmlns:adec="http://schemas.microsoft.com/office/drawing/2017/decorative" val="1"/>
              </a:ext>
            </a:extLst>
          </p:cNvPr>
          <p:cNvGrpSpPr>
            <a:grpSpLocks noChangeAspect="1"/>
          </p:cNvGrpSpPr>
          <p:nvPr/>
        </p:nvGrpSpPr>
        <p:grpSpPr bwMode="auto">
          <a:xfrm>
            <a:off x="538707" y="4119632"/>
            <a:ext cx="549136" cy="547164"/>
            <a:chOff x="2236" y="2517"/>
            <a:chExt cx="279" cy="278"/>
          </a:xfrm>
          <a:solidFill>
            <a:schemeClr val="accent1"/>
          </a:solidFill>
        </p:grpSpPr>
        <p:sp>
          <p:nvSpPr>
            <p:cNvPr id="110" name="Freeform 5">
              <a:extLst>
                <a:ext uri="{FF2B5EF4-FFF2-40B4-BE49-F238E27FC236}">
                  <a16:creationId xmlns:a16="http://schemas.microsoft.com/office/drawing/2014/main" id="{F2B034F7-83DA-4136-AEE5-65D520E7EFD3}"/>
                </a:ext>
              </a:extLst>
            </p:cNvPr>
            <p:cNvSpPr>
              <a:spLocks/>
            </p:cNvSpPr>
            <p:nvPr/>
          </p:nvSpPr>
          <p:spPr bwMode="auto">
            <a:xfrm>
              <a:off x="2346" y="2517"/>
              <a:ext cx="60" cy="59"/>
            </a:xfrm>
            <a:custGeom>
              <a:avLst/>
              <a:gdLst>
                <a:gd name="T0" fmla="*/ 40 w 80"/>
                <a:gd name="T1" fmla="*/ 0 h 80"/>
                <a:gd name="T2" fmla="*/ 40 w 80"/>
                <a:gd name="T3" fmla="*/ 0 h 80"/>
                <a:gd name="T4" fmla="*/ 24 w 80"/>
                <a:gd name="T5" fmla="*/ 4 h 80"/>
                <a:gd name="T6" fmla="*/ 11 w 80"/>
                <a:gd name="T7" fmla="*/ 12 h 80"/>
                <a:gd name="T8" fmla="*/ 3 w 80"/>
                <a:gd name="T9" fmla="*/ 25 h 80"/>
                <a:gd name="T10" fmla="*/ 0 w 80"/>
                <a:gd name="T11" fmla="*/ 40 h 80"/>
                <a:gd name="T12" fmla="*/ 3 w 80"/>
                <a:gd name="T13" fmla="*/ 56 h 80"/>
                <a:gd name="T14" fmla="*/ 11 w 80"/>
                <a:gd name="T15" fmla="*/ 69 h 80"/>
                <a:gd name="T16" fmla="*/ 24 w 80"/>
                <a:gd name="T17" fmla="*/ 77 h 80"/>
                <a:gd name="T18" fmla="*/ 40 w 80"/>
                <a:gd name="T19" fmla="*/ 80 h 80"/>
                <a:gd name="T20" fmla="*/ 55 w 80"/>
                <a:gd name="T21" fmla="*/ 77 h 80"/>
                <a:gd name="T22" fmla="*/ 68 w 80"/>
                <a:gd name="T23" fmla="*/ 69 h 80"/>
                <a:gd name="T24" fmla="*/ 77 w 80"/>
                <a:gd name="T25" fmla="*/ 56 h 80"/>
                <a:gd name="T26" fmla="*/ 80 w 80"/>
                <a:gd name="T27" fmla="*/ 40 h 80"/>
                <a:gd name="T28" fmla="*/ 77 w 80"/>
                <a:gd name="T29" fmla="*/ 25 h 80"/>
                <a:gd name="T30" fmla="*/ 68 w 80"/>
                <a:gd name="T31" fmla="*/ 12 h 80"/>
                <a:gd name="T32" fmla="*/ 55 w 80"/>
                <a:gd name="T33" fmla="*/ 4 h 80"/>
                <a:gd name="T34" fmla="*/ 40 w 80"/>
                <a:gd name="T35"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40" y="0"/>
                  </a:moveTo>
                  <a:lnTo>
                    <a:pt x="40" y="0"/>
                  </a:lnTo>
                  <a:cubicBezTo>
                    <a:pt x="34" y="0"/>
                    <a:pt x="29" y="2"/>
                    <a:pt x="24" y="4"/>
                  </a:cubicBezTo>
                  <a:cubicBezTo>
                    <a:pt x="19" y="6"/>
                    <a:pt x="15" y="9"/>
                    <a:pt x="11" y="12"/>
                  </a:cubicBezTo>
                  <a:cubicBezTo>
                    <a:pt x="8" y="16"/>
                    <a:pt x="5" y="20"/>
                    <a:pt x="3" y="25"/>
                  </a:cubicBezTo>
                  <a:cubicBezTo>
                    <a:pt x="1" y="30"/>
                    <a:pt x="0" y="35"/>
                    <a:pt x="0" y="40"/>
                  </a:cubicBezTo>
                  <a:cubicBezTo>
                    <a:pt x="0" y="46"/>
                    <a:pt x="1" y="51"/>
                    <a:pt x="3" y="56"/>
                  </a:cubicBezTo>
                  <a:cubicBezTo>
                    <a:pt x="5" y="61"/>
                    <a:pt x="8" y="65"/>
                    <a:pt x="11" y="69"/>
                  </a:cubicBezTo>
                  <a:cubicBezTo>
                    <a:pt x="15" y="72"/>
                    <a:pt x="19" y="75"/>
                    <a:pt x="24" y="77"/>
                  </a:cubicBezTo>
                  <a:cubicBezTo>
                    <a:pt x="29" y="79"/>
                    <a:pt x="34" y="80"/>
                    <a:pt x="40" y="80"/>
                  </a:cubicBezTo>
                  <a:cubicBezTo>
                    <a:pt x="45" y="80"/>
                    <a:pt x="51" y="79"/>
                    <a:pt x="55" y="77"/>
                  </a:cubicBezTo>
                  <a:cubicBezTo>
                    <a:pt x="60" y="75"/>
                    <a:pt x="65" y="72"/>
                    <a:pt x="68" y="69"/>
                  </a:cubicBezTo>
                  <a:cubicBezTo>
                    <a:pt x="72" y="65"/>
                    <a:pt x="75" y="61"/>
                    <a:pt x="77" y="56"/>
                  </a:cubicBezTo>
                  <a:cubicBezTo>
                    <a:pt x="79" y="51"/>
                    <a:pt x="80" y="46"/>
                    <a:pt x="80" y="40"/>
                  </a:cubicBezTo>
                  <a:cubicBezTo>
                    <a:pt x="80" y="35"/>
                    <a:pt x="79" y="30"/>
                    <a:pt x="77" y="25"/>
                  </a:cubicBezTo>
                  <a:cubicBezTo>
                    <a:pt x="75" y="20"/>
                    <a:pt x="72" y="16"/>
                    <a:pt x="68" y="12"/>
                  </a:cubicBezTo>
                  <a:cubicBezTo>
                    <a:pt x="65" y="9"/>
                    <a:pt x="60" y="6"/>
                    <a:pt x="55" y="4"/>
                  </a:cubicBezTo>
                  <a:cubicBezTo>
                    <a:pt x="51" y="2"/>
                    <a:pt x="45" y="0"/>
                    <a:pt x="4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1" name="Freeform 6">
              <a:extLst>
                <a:ext uri="{FF2B5EF4-FFF2-40B4-BE49-F238E27FC236}">
                  <a16:creationId xmlns:a16="http://schemas.microsoft.com/office/drawing/2014/main" id="{33CC55AF-54E0-4727-8F1C-8582038E782A}"/>
                </a:ext>
              </a:extLst>
            </p:cNvPr>
            <p:cNvSpPr>
              <a:spLocks/>
            </p:cNvSpPr>
            <p:nvPr/>
          </p:nvSpPr>
          <p:spPr bwMode="auto">
            <a:xfrm>
              <a:off x="2257" y="2566"/>
              <a:ext cx="239" cy="229"/>
            </a:xfrm>
            <a:custGeom>
              <a:avLst/>
              <a:gdLst>
                <a:gd name="T0" fmla="*/ 160 w 320"/>
                <a:gd name="T1" fmla="*/ 308 h 308"/>
                <a:gd name="T2" fmla="*/ 160 w 320"/>
                <a:gd name="T3" fmla="*/ 308 h 308"/>
                <a:gd name="T4" fmla="*/ 208 w 320"/>
                <a:gd name="T5" fmla="*/ 300 h 308"/>
                <a:gd name="T6" fmla="*/ 251 w 320"/>
                <a:gd name="T7" fmla="*/ 279 h 308"/>
                <a:gd name="T8" fmla="*/ 243 w 320"/>
                <a:gd name="T9" fmla="*/ 261 h 308"/>
                <a:gd name="T10" fmla="*/ 240 w 320"/>
                <a:gd name="T11" fmla="*/ 241 h 308"/>
                <a:gd name="T12" fmla="*/ 245 w 320"/>
                <a:gd name="T13" fmla="*/ 215 h 308"/>
                <a:gd name="T14" fmla="*/ 260 w 320"/>
                <a:gd name="T15" fmla="*/ 194 h 308"/>
                <a:gd name="T16" fmla="*/ 281 w 320"/>
                <a:gd name="T17" fmla="*/ 180 h 308"/>
                <a:gd name="T18" fmla="*/ 306 w 320"/>
                <a:gd name="T19" fmla="*/ 175 h 308"/>
                <a:gd name="T20" fmla="*/ 312 w 320"/>
                <a:gd name="T21" fmla="*/ 175 h 308"/>
                <a:gd name="T22" fmla="*/ 317 w 320"/>
                <a:gd name="T23" fmla="*/ 175 h 308"/>
                <a:gd name="T24" fmla="*/ 320 w 320"/>
                <a:gd name="T25" fmla="*/ 148 h 308"/>
                <a:gd name="T26" fmla="*/ 313 w 320"/>
                <a:gd name="T27" fmla="*/ 101 h 308"/>
                <a:gd name="T28" fmla="*/ 293 w 320"/>
                <a:gd name="T29" fmla="*/ 59 h 308"/>
                <a:gd name="T30" fmla="*/ 262 w 320"/>
                <a:gd name="T31" fmla="*/ 25 h 308"/>
                <a:gd name="T32" fmla="*/ 221 w 320"/>
                <a:gd name="T33" fmla="*/ 0 h 308"/>
                <a:gd name="T34" fmla="*/ 211 w 320"/>
                <a:gd name="T35" fmla="*/ 17 h 308"/>
                <a:gd name="T36" fmla="*/ 197 w 320"/>
                <a:gd name="T37" fmla="*/ 30 h 308"/>
                <a:gd name="T38" fmla="*/ 179 w 320"/>
                <a:gd name="T39" fmla="*/ 38 h 308"/>
                <a:gd name="T40" fmla="*/ 160 w 320"/>
                <a:gd name="T41" fmla="*/ 41 h 308"/>
                <a:gd name="T42" fmla="*/ 140 w 320"/>
                <a:gd name="T43" fmla="*/ 38 h 308"/>
                <a:gd name="T44" fmla="*/ 123 w 320"/>
                <a:gd name="T45" fmla="*/ 30 h 308"/>
                <a:gd name="T46" fmla="*/ 108 w 320"/>
                <a:gd name="T47" fmla="*/ 17 h 308"/>
                <a:gd name="T48" fmla="*/ 98 w 320"/>
                <a:gd name="T49" fmla="*/ 0 h 308"/>
                <a:gd name="T50" fmla="*/ 58 w 320"/>
                <a:gd name="T51" fmla="*/ 25 h 308"/>
                <a:gd name="T52" fmla="*/ 27 w 320"/>
                <a:gd name="T53" fmla="*/ 59 h 308"/>
                <a:gd name="T54" fmla="*/ 7 w 320"/>
                <a:gd name="T55" fmla="*/ 101 h 308"/>
                <a:gd name="T56" fmla="*/ 0 w 320"/>
                <a:gd name="T57" fmla="*/ 148 h 308"/>
                <a:gd name="T58" fmla="*/ 2 w 320"/>
                <a:gd name="T59" fmla="*/ 175 h 308"/>
                <a:gd name="T60" fmla="*/ 31 w 320"/>
                <a:gd name="T61" fmla="*/ 177 h 308"/>
                <a:gd name="T62" fmla="*/ 56 w 320"/>
                <a:gd name="T63" fmla="*/ 190 h 308"/>
                <a:gd name="T64" fmla="*/ 73 w 320"/>
                <a:gd name="T65" fmla="*/ 213 h 308"/>
                <a:gd name="T66" fmla="*/ 80 w 320"/>
                <a:gd name="T67" fmla="*/ 241 h 308"/>
                <a:gd name="T68" fmla="*/ 77 w 320"/>
                <a:gd name="T69" fmla="*/ 261 h 308"/>
                <a:gd name="T70" fmla="*/ 68 w 320"/>
                <a:gd name="T71" fmla="*/ 279 h 308"/>
                <a:gd name="T72" fmla="*/ 112 w 320"/>
                <a:gd name="T73" fmla="*/ 300 h 308"/>
                <a:gd name="T74" fmla="*/ 160 w 320"/>
                <a:gd name="T75"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0" h="308">
                  <a:moveTo>
                    <a:pt x="160" y="308"/>
                  </a:moveTo>
                  <a:lnTo>
                    <a:pt x="160" y="308"/>
                  </a:lnTo>
                  <a:cubicBezTo>
                    <a:pt x="176" y="308"/>
                    <a:pt x="192" y="305"/>
                    <a:pt x="208" y="300"/>
                  </a:cubicBezTo>
                  <a:cubicBezTo>
                    <a:pt x="223" y="296"/>
                    <a:pt x="238" y="288"/>
                    <a:pt x="251" y="279"/>
                  </a:cubicBezTo>
                  <a:cubicBezTo>
                    <a:pt x="248" y="273"/>
                    <a:pt x="245" y="267"/>
                    <a:pt x="243" y="261"/>
                  </a:cubicBezTo>
                  <a:cubicBezTo>
                    <a:pt x="241" y="254"/>
                    <a:pt x="240" y="248"/>
                    <a:pt x="240" y="241"/>
                  </a:cubicBezTo>
                  <a:cubicBezTo>
                    <a:pt x="240" y="232"/>
                    <a:pt x="242" y="223"/>
                    <a:pt x="245" y="215"/>
                  </a:cubicBezTo>
                  <a:cubicBezTo>
                    <a:pt x="249" y="207"/>
                    <a:pt x="253" y="200"/>
                    <a:pt x="260" y="194"/>
                  </a:cubicBezTo>
                  <a:cubicBezTo>
                    <a:pt x="266" y="188"/>
                    <a:pt x="273" y="183"/>
                    <a:pt x="281" y="180"/>
                  </a:cubicBezTo>
                  <a:cubicBezTo>
                    <a:pt x="289" y="176"/>
                    <a:pt x="297" y="175"/>
                    <a:pt x="306" y="175"/>
                  </a:cubicBezTo>
                  <a:cubicBezTo>
                    <a:pt x="308" y="175"/>
                    <a:pt x="310" y="175"/>
                    <a:pt x="312" y="175"/>
                  </a:cubicBezTo>
                  <a:cubicBezTo>
                    <a:pt x="314" y="175"/>
                    <a:pt x="316" y="175"/>
                    <a:pt x="317" y="175"/>
                  </a:cubicBezTo>
                  <a:cubicBezTo>
                    <a:pt x="319" y="166"/>
                    <a:pt x="320" y="157"/>
                    <a:pt x="320" y="148"/>
                  </a:cubicBezTo>
                  <a:cubicBezTo>
                    <a:pt x="320" y="132"/>
                    <a:pt x="318" y="116"/>
                    <a:pt x="313" y="101"/>
                  </a:cubicBezTo>
                  <a:cubicBezTo>
                    <a:pt x="308" y="86"/>
                    <a:pt x="302" y="72"/>
                    <a:pt x="293" y="59"/>
                  </a:cubicBezTo>
                  <a:cubicBezTo>
                    <a:pt x="285" y="46"/>
                    <a:pt x="274" y="35"/>
                    <a:pt x="262" y="25"/>
                  </a:cubicBezTo>
                  <a:cubicBezTo>
                    <a:pt x="250" y="15"/>
                    <a:pt x="236" y="6"/>
                    <a:pt x="221" y="0"/>
                  </a:cubicBezTo>
                  <a:cubicBezTo>
                    <a:pt x="219" y="6"/>
                    <a:pt x="215" y="12"/>
                    <a:pt x="211" y="17"/>
                  </a:cubicBezTo>
                  <a:cubicBezTo>
                    <a:pt x="207" y="22"/>
                    <a:pt x="202" y="26"/>
                    <a:pt x="197" y="30"/>
                  </a:cubicBezTo>
                  <a:cubicBezTo>
                    <a:pt x="191" y="34"/>
                    <a:pt x="185" y="36"/>
                    <a:pt x="179" y="38"/>
                  </a:cubicBezTo>
                  <a:cubicBezTo>
                    <a:pt x="173" y="40"/>
                    <a:pt x="166" y="41"/>
                    <a:pt x="160" y="41"/>
                  </a:cubicBezTo>
                  <a:cubicBezTo>
                    <a:pt x="153" y="41"/>
                    <a:pt x="147" y="40"/>
                    <a:pt x="140" y="38"/>
                  </a:cubicBezTo>
                  <a:cubicBezTo>
                    <a:pt x="134" y="36"/>
                    <a:pt x="128" y="34"/>
                    <a:pt x="123" y="30"/>
                  </a:cubicBezTo>
                  <a:cubicBezTo>
                    <a:pt x="118" y="26"/>
                    <a:pt x="113" y="22"/>
                    <a:pt x="108" y="17"/>
                  </a:cubicBezTo>
                  <a:cubicBezTo>
                    <a:pt x="104" y="12"/>
                    <a:pt x="101" y="6"/>
                    <a:pt x="98" y="0"/>
                  </a:cubicBezTo>
                  <a:cubicBezTo>
                    <a:pt x="83" y="6"/>
                    <a:pt x="70" y="15"/>
                    <a:pt x="58" y="25"/>
                  </a:cubicBezTo>
                  <a:cubicBezTo>
                    <a:pt x="45" y="35"/>
                    <a:pt x="35" y="46"/>
                    <a:pt x="27" y="59"/>
                  </a:cubicBezTo>
                  <a:cubicBezTo>
                    <a:pt x="18" y="72"/>
                    <a:pt x="11" y="86"/>
                    <a:pt x="7" y="101"/>
                  </a:cubicBezTo>
                  <a:cubicBezTo>
                    <a:pt x="2" y="116"/>
                    <a:pt x="0" y="132"/>
                    <a:pt x="0" y="148"/>
                  </a:cubicBezTo>
                  <a:cubicBezTo>
                    <a:pt x="0" y="157"/>
                    <a:pt x="1" y="166"/>
                    <a:pt x="2" y="175"/>
                  </a:cubicBezTo>
                  <a:cubicBezTo>
                    <a:pt x="12" y="174"/>
                    <a:pt x="22" y="174"/>
                    <a:pt x="31" y="177"/>
                  </a:cubicBezTo>
                  <a:cubicBezTo>
                    <a:pt x="41" y="180"/>
                    <a:pt x="49" y="184"/>
                    <a:pt x="56" y="190"/>
                  </a:cubicBezTo>
                  <a:cubicBezTo>
                    <a:pt x="63" y="197"/>
                    <a:pt x="69" y="204"/>
                    <a:pt x="73" y="213"/>
                  </a:cubicBezTo>
                  <a:cubicBezTo>
                    <a:pt x="78" y="222"/>
                    <a:pt x="80" y="231"/>
                    <a:pt x="80" y="241"/>
                  </a:cubicBezTo>
                  <a:cubicBezTo>
                    <a:pt x="80" y="248"/>
                    <a:pt x="79" y="254"/>
                    <a:pt x="77" y="261"/>
                  </a:cubicBezTo>
                  <a:cubicBezTo>
                    <a:pt x="75" y="267"/>
                    <a:pt x="72" y="273"/>
                    <a:pt x="68" y="279"/>
                  </a:cubicBezTo>
                  <a:cubicBezTo>
                    <a:pt x="82" y="288"/>
                    <a:pt x="96" y="296"/>
                    <a:pt x="112" y="300"/>
                  </a:cubicBezTo>
                  <a:cubicBezTo>
                    <a:pt x="127" y="305"/>
                    <a:pt x="143" y="308"/>
                    <a:pt x="160" y="308"/>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2" name="Freeform 7">
              <a:extLst>
                <a:ext uri="{FF2B5EF4-FFF2-40B4-BE49-F238E27FC236}">
                  <a16:creationId xmlns:a16="http://schemas.microsoft.com/office/drawing/2014/main" id="{393FE220-94AF-4C95-A3F5-73496CA2F27B}"/>
                </a:ext>
              </a:extLst>
            </p:cNvPr>
            <p:cNvSpPr>
              <a:spLocks/>
            </p:cNvSpPr>
            <p:nvPr/>
          </p:nvSpPr>
          <p:spPr bwMode="auto">
            <a:xfrm>
              <a:off x="2236" y="2715"/>
              <a:ext cx="60" cy="60"/>
            </a:xfrm>
            <a:custGeom>
              <a:avLst/>
              <a:gdLst>
                <a:gd name="T0" fmla="*/ 0 w 80"/>
                <a:gd name="T1" fmla="*/ 40 h 80"/>
                <a:gd name="T2" fmla="*/ 0 w 80"/>
                <a:gd name="T3" fmla="*/ 40 h 80"/>
                <a:gd name="T4" fmla="*/ 3 w 80"/>
                <a:gd name="T5" fmla="*/ 56 h 80"/>
                <a:gd name="T6" fmla="*/ 12 w 80"/>
                <a:gd name="T7" fmla="*/ 69 h 80"/>
                <a:gd name="T8" fmla="*/ 25 w 80"/>
                <a:gd name="T9" fmla="*/ 77 h 80"/>
                <a:gd name="T10" fmla="*/ 40 w 80"/>
                <a:gd name="T11" fmla="*/ 80 h 80"/>
                <a:gd name="T12" fmla="*/ 56 w 80"/>
                <a:gd name="T13" fmla="*/ 77 h 80"/>
                <a:gd name="T14" fmla="*/ 68 w 80"/>
                <a:gd name="T15" fmla="*/ 69 h 80"/>
                <a:gd name="T16" fmla="*/ 77 w 80"/>
                <a:gd name="T17" fmla="*/ 56 h 80"/>
                <a:gd name="T18" fmla="*/ 80 w 80"/>
                <a:gd name="T19" fmla="*/ 40 h 80"/>
                <a:gd name="T20" fmla="*/ 77 w 80"/>
                <a:gd name="T21" fmla="*/ 25 h 80"/>
                <a:gd name="T22" fmla="*/ 68 w 80"/>
                <a:gd name="T23" fmla="*/ 12 h 80"/>
                <a:gd name="T24" fmla="*/ 56 w 80"/>
                <a:gd name="T25" fmla="*/ 3 h 80"/>
                <a:gd name="T26" fmla="*/ 40 w 80"/>
                <a:gd name="T27" fmla="*/ 0 h 80"/>
                <a:gd name="T28" fmla="*/ 25 w 80"/>
                <a:gd name="T29" fmla="*/ 3 h 80"/>
                <a:gd name="T30" fmla="*/ 12 w 80"/>
                <a:gd name="T31" fmla="*/ 12 h 80"/>
                <a:gd name="T32" fmla="*/ 3 w 80"/>
                <a:gd name="T33" fmla="*/ 25 h 80"/>
                <a:gd name="T34" fmla="*/ 0 w 80"/>
                <a:gd name="T35"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0" y="40"/>
                  </a:moveTo>
                  <a:lnTo>
                    <a:pt x="0" y="40"/>
                  </a:lnTo>
                  <a:cubicBezTo>
                    <a:pt x="0" y="46"/>
                    <a:pt x="1" y="51"/>
                    <a:pt x="3" y="56"/>
                  </a:cubicBezTo>
                  <a:cubicBezTo>
                    <a:pt x="5" y="61"/>
                    <a:pt x="8" y="65"/>
                    <a:pt x="12" y="69"/>
                  </a:cubicBezTo>
                  <a:cubicBezTo>
                    <a:pt x="15" y="72"/>
                    <a:pt x="20" y="75"/>
                    <a:pt x="25" y="77"/>
                  </a:cubicBezTo>
                  <a:cubicBezTo>
                    <a:pt x="29" y="79"/>
                    <a:pt x="35" y="80"/>
                    <a:pt x="40" y="80"/>
                  </a:cubicBezTo>
                  <a:cubicBezTo>
                    <a:pt x="46" y="80"/>
                    <a:pt x="51" y="79"/>
                    <a:pt x="56" y="77"/>
                  </a:cubicBezTo>
                  <a:cubicBezTo>
                    <a:pt x="61" y="75"/>
                    <a:pt x="65" y="72"/>
                    <a:pt x="68" y="69"/>
                  </a:cubicBezTo>
                  <a:cubicBezTo>
                    <a:pt x="72" y="65"/>
                    <a:pt x="75" y="61"/>
                    <a:pt x="77" y="56"/>
                  </a:cubicBezTo>
                  <a:cubicBezTo>
                    <a:pt x="79" y="51"/>
                    <a:pt x="80" y="46"/>
                    <a:pt x="80" y="40"/>
                  </a:cubicBezTo>
                  <a:cubicBezTo>
                    <a:pt x="80" y="35"/>
                    <a:pt x="79" y="29"/>
                    <a:pt x="77" y="25"/>
                  </a:cubicBezTo>
                  <a:cubicBezTo>
                    <a:pt x="75" y="20"/>
                    <a:pt x="72" y="15"/>
                    <a:pt x="68" y="12"/>
                  </a:cubicBezTo>
                  <a:cubicBezTo>
                    <a:pt x="65" y="8"/>
                    <a:pt x="61" y="5"/>
                    <a:pt x="56" y="3"/>
                  </a:cubicBezTo>
                  <a:cubicBezTo>
                    <a:pt x="51" y="1"/>
                    <a:pt x="46" y="0"/>
                    <a:pt x="40" y="0"/>
                  </a:cubicBezTo>
                  <a:cubicBezTo>
                    <a:pt x="35" y="0"/>
                    <a:pt x="29" y="1"/>
                    <a:pt x="25" y="3"/>
                  </a:cubicBezTo>
                  <a:cubicBezTo>
                    <a:pt x="20" y="5"/>
                    <a:pt x="15" y="8"/>
                    <a:pt x="12" y="12"/>
                  </a:cubicBezTo>
                  <a:cubicBezTo>
                    <a:pt x="8" y="15"/>
                    <a:pt x="5" y="20"/>
                    <a:pt x="3" y="25"/>
                  </a:cubicBezTo>
                  <a:cubicBezTo>
                    <a:pt x="1" y="29"/>
                    <a:pt x="0" y="35"/>
                    <a:pt x="0" y="4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3" name="Freeform 8">
              <a:extLst>
                <a:ext uri="{FF2B5EF4-FFF2-40B4-BE49-F238E27FC236}">
                  <a16:creationId xmlns:a16="http://schemas.microsoft.com/office/drawing/2014/main" id="{40E72ADE-ACBD-42FF-AC97-3B23DEF69C16}"/>
                </a:ext>
              </a:extLst>
            </p:cNvPr>
            <p:cNvSpPr>
              <a:spLocks/>
            </p:cNvSpPr>
            <p:nvPr/>
          </p:nvSpPr>
          <p:spPr bwMode="auto">
            <a:xfrm>
              <a:off x="2455" y="2715"/>
              <a:ext cx="60" cy="60"/>
            </a:xfrm>
            <a:custGeom>
              <a:avLst/>
              <a:gdLst>
                <a:gd name="T0" fmla="*/ 40 w 80"/>
                <a:gd name="T1" fmla="*/ 80 h 80"/>
                <a:gd name="T2" fmla="*/ 40 w 80"/>
                <a:gd name="T3" fmla="*/ 80 h 80"/>
                <a:gd name="T4" fmla="*/ 56 w 80"/>
                <a:gd name="T5" fmla="*/ 77 h 80"/>
                <a:gd name="T6" fmla="*/ 69 w 80"/>
                <a:gd name="T7" fmla="*/ 69 h 80"/>
                <a:gd name="T8" fmla="*/ 77 w 80"/>
                <a:gd name="T9" fmla="*/ 56 h 80"/>
                <a:gd name="T10" fmla="*/ 80 w 80"/>
                <a:gd name="T11" fmla="*/ 40 h 80"/>
                <a:gd name="T12" fmla="*/ 77 w 80"/>
                <a:gd name="T13" fmla="*/ 25 h 80"/>
                <a:gd name="T14" fmla="*/ 69 w 80"/>
                <a:gd name="T15" fmla="*/ 12 h 80"/>
                <a:gd name="T16" fmla="*/ 56 w 80"/>
                <a:gd name="T17" fmla="*/ 3 h 80"/>
                <a:gd name="T18" fmla="*/ 40 w 80"/>
                <a:gd name="T19" fmla="*/ 0 h 80"/>
                <a:gd name="T20" fmla="*/ 25 w 80"/>
                <a:gd name="T21" fmla="*/ 3 h 80"/>
                <a:gd name="T22" fmla="*/ 12 w 80"/>
                <a:gd name="T23" fmla="*/ 12 h 80"/>
                <a:gd name="T24" fmla="*/ 4 w 80"/>
                <a:gd name="T25" fmla="*/ 25 h 80"/>
                <a:gd name="T26" fmla="*/ 0 w 80"/>
                <a:gd name="T27" fmla="*/ 40 h 80"/>
                <a:gd name="T28" fmla="*/ 4 w 80"/>
                <a:gd name="T29" fmla="*/ 56 h 80"/>
                <a:gd name="T30" fmla="*/ 12 w 80"/>
                <a:gd name="T31" fmla="*/ 69 h 80"/>
                <a:gd name="T32" fmla="*/ 25 w 80"/>
                <a:gd name="T33" fmla="*/ 77 h 80"/>
                <a:gd name="T34" fmla="*/ 40 w 80"/>
                <a:gd name="T3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80">
                  <a:moveTo>
                    <a:pt x="40" y="80"/>
                  </a:moveTo>
                  <a:lnTo>
                    <a:pt x="40" y="80"/>
                  </a:lnTo>
                  <a:cubicBezTo>
                    <a:pt x="46" y="80"/>
                    <a:pt x="51" y="79"/>
                    <a:pt x="56" y="77"/>
                  </a:cubicBezTo>
                  <a:cubicBezTo>
                    <a:pt x="61" y="75"/>
                    <a:pt x="65" y="72"/>
                    <a:pt x="69" y="69"/>
                  </a:cubicBezTo>
                  <a:cubicBezTo>
                    <a:pt x="72" y="65"/>
                    <a:pt x="75" y="61"/>
                    <a:pt x="77" y="56"/>
                  </a:cubicBezTo>
                  <a:cubicBezTo>
                    <a:pt x="79" y="51"/>
                    <a:pt x="80" y="46"/>
                    <a:pt x="80" y="40"/>
                  </a:cubicBezTo>
                  <a:cubicBezTo>
                    <a:pt x="80" y="35"/>
                    <a:pt x="79" y="29"/>
                    <a:pt x="77" y="25"/>
                  </a:cubicBezTo>
                  <a:cubicBezTo>
                    <a:pt x="75" y="20"/>
                    <a:pt x="72" y="15"/>
                    <a:pt x="69" y="12"/>
                  </a:cubicBezTo>
                  <a:cubicBezTo>
                    <a:pt x="65" y="8"/>
                    <a:pt x="61" y="5"/>
                    <a:pt x="56" y="3"/>
                  </a:cubicBezTo>
                  <a:cubicBezTo>
                    <a:pt x="51" y="1"/>
                    <a:pt x="46" y="0"/>
                    <a:pt x="40" y="0"/>
                  </a:cubicBezTo>
                  <a:cubicBezTo>
                    <a:pt x="35" y="0"/>
                    <a:pt x="30" y="1"/>
                    <a:pt x="25" y="3"/>
                  </a:cubicBezTo>
                  <a:cubicBezTo>
                    <a:pt x="20" y="5"/>
                    <a:pt x="16" y="8"/>
                    <a:pt x="12" y="12"/>
                  </a:cubicBezTo>
                  <a:cubicBezTo>
                    <a:pt x="9" y="15"/>
                    <a:pt x="6" y="20"/>
                    <a:pt x="4" y="25"/>
                  </a:cubicBezTo>
                  <a:cubicBezTo>
                    <a:pt x="2" y="29"/>
                    <a:pt x="0" y="35"/>
                    <a:pt x="0" y="40"/>
                  </a:cubicBezTo>
                  <a:cubicBezTo>
                    <a:pt x="0" y="46"/>
                    <a:pt x="2" y="51"/>
                    <a:pt x="4" y="56"/>
                  </a:cubicBezTo>
                  <a:cubicBezTo>
                    <a:pt x="6" y="61"/>
                    <a:pt x="9" y="65"/>
                    <a:pt x="12" y="69"/>
                  </a:cubicBezTo>
                  <a:cubicBezTo>
                    <a:pt x="16" y="72"/>
                    <a:pt x="20" y="75"/>
                    <a:pt x="25" y="77"/>
                  </a:cubicBezTo>
                  <a:cubicBezTo>
                    <a:pt x="30" y="79"/>
                    <a:pt x="35" y="80"/>
                    <a:pt x="40" y="8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30" name="Freeform 74">
            <a:extLst>
              <a:ext uri="{FF2B5EF4-FFF2-40B4-BE49-F238E27FC236}">
                <a16:creationId xmlns:a16="http://schemas.microsoft.com/office/drawing/2014/main" id="{3863E708-0310-430F-B650-B1F8F3FF19BB}"/>
              </a:ext>
              <a:ext uri="{C183D7F6-B498-43B3-948B-1728B52AA6E4}">
                <adec:decorative xmlns:adec="http://schemas.microsoft.com/office/drawing/2017/decorative" val="1"/>
              </a:ext>
            </a:extLst>
          </p:cNvPr>
          <p:cNvSpPr>
            <a:spLocks/>
          </p:cNvSpPr>
          <p:nvPr/>
        </p:nvSpPr>
        <p:spPr bwMode="auto">
          <a:xfrm rot="5400000">
            <a:off x="4216856" y="2712803"/>
            <a:ext cx="331788" cy="204788"/>
          </a:xfrm>
          <a:custGeom>
            <a:avLst/>
            <a:gdLst>
              <a:gd name="T0" fmla="*/ 168 w 336"/>
              <a:gd name="T1" fmla="*/ 80 h 208"/>
              <a:gd name="T2" fmla="*/ 168 w 336"/>
              <a:gd name="T3" fmla="*/ 80 h 208"/>
              <a:gd name="T4" fmla="*/ 296 w 336"/>
              <a:gd name="T5" fmla="*/ 208 h 208"/>
              <a:gd name="T6" fmla="*/ 336 w 336"/>
              <a:gd name="T7" fmla="*/ 168 h 208"/>
              <a:gd name="T8" fmla="*/ 168 w 336"/>
              <a:gd name="T9" fmla="*/ 0 h 208"/>
              <a:gd name="T10" fmla="*/ 0 w 336"/>
              <a:gd name="T11" fmla="*/ 168 h 208"/>
              <a:gd name="T12" fmla="*/ 40 w 336"/>
              <a:gd name="T13" fmla="*/ 208 h 208"/>
              <a:gd name="T14" fmla="*/ 168 w 336"/>
              <a:gd name="T15" fmla="*/ 8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8">
                <a:moveTo>
                  <a:pt x="168" y="80"/>
                </a:moveTo>
                <a:lnTo>
                  <a:pt x="168" y="80"/>
                </a:lnTo>
                <a:lnTo>
                  <a:pt x="296" y="208"/>
                </a:lnTo>
                <a:lnTo>
                  <a:pt x="336" y="168"/>
                </a:lnTo>
                <a:lnTo>
                  <a:pt x="168" y="0"/>
                </a:lnTo>
                <a:lnTo>
                  <a:pt x="0" y="168"/>
                </a:lnTo>
                <a:lnTo>
                  <a:pt x="40" y="208"/>
                </a:lnTo>
                <a:lnTo>
                  <a:pt x="168" y="8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1" name="Freeform 74">
            <a:extLst>
              <a:ext uri="{FF2B5EF4-FFF2-40B4-BE49-F238E27FC236}">
                <a16:creationId xmlns:a16="http://schemas.microsoft.com/office/drawing/2014/main" id="{8F26FDC4-C1DF-492B-A707-9451210352CE}"/>
              </a:ext>
              <a:ext uri="{C183D7F6-B498-43B3-948B-1728B52AA6E4}">
                <adec:decorative xmlns:adec="http://schemas.microsoft.com/office/drawing/2017/decorative" val="1"/>
              </a:ext>
            </a:extLst>
          </p:cNvPr>
          <p:cNvSpPr>
            <a:spLocks/>
          </p:cNvSpPr>
          <p:nvPr/>
        </p:nvSpPr>
        <p:spPr bwMode="auto">
          <a:xfrm rot="5400000">
            <a:off x="4216856" y="4400838"/>
            <a:ext cx="331788" cy="204788"/>
          </a:xfrm>
          <a:custGeom>
            <a:avLst/>
            <a:gdLst>
              <a:gd name="T0" fmla="*/ 168 w 336"/>
              <a:gd name="T1" fmla="*/ 80 h 208"/>
              <a:gd name="T2" fmla="*/ 168 w 336"/>
              <a:gd name="T3" fmla="*/ 80 h 208"/>
              <a:gd name="T4" fmla="*/ 296 w 336"/>
              <a:gd name="T5" fmla="*/ 208 h 208"/>
              <a:gd name="T6" fmla="*/ 336 w 336"/>
              <a:gd name="T7" fmla="*/ 168 h 208"/>
              <a:gd name="T8" fmla="*/ 168 w 336"/>
              <a:gd name="T9" fmla="*/ 0 h 208"/>
              <a:gd name="T10" fmla="*/ 0 w 336"/>
              <a:gd name="T11" fmla="*/ 168 h 208"/>
              <a:gd name="T12" fmla="*/ 40 w 336"/>
              <a:gd name="T13" fmla="*/ 208 h 208"/>
              <a:gd name="T14" fmla="*/ 168 w 336"/>
              <a:gd name="T15" fmla="*/ 8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8">
                <a:moveTo>
                  <a:pt x="168" y="80"/>
                </a:moveTo>
                <a:lnTo>
                  <a:pt x="168" y="80"/>
                </a:lnTo>
                <a:lnTo>
                  <a:pt x="296" y="208"/>
                </a:lnTo>
                <a:lnTo>
                  <a:pt x="336" y="168"/>
                </a:lnTo>
                <a:lnTo>
                  <a:pt x="168" y="0"/>
                </a:lnTo>
                <a:lnTo>
                  <a:pt x="0" y="168"/>
                </a:lnTo>
                <a:lnTo>
                  <a:pt x="40" y="208"/>
                </a:lnTo>
                <a:lnTo>
                  <a:pt x="168" y="8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83" name="Group 82">
            <a:extLst>
              <a:ext uri="{FF2B5EF4-FFF2-40B4-BE49-F238E27FC236}">
                <a16:creationId xmlns:a16="http://schemas.microsoft.com/office/drawing/2014/main" id="{005993E8-99CF-A3A6-8D49-B182C02CB3EA}"/>
              </a:ext>
              <a:ext uri="{C183D7F6-B498-43B3-948B-1728B52AA6E4}">
                <adec:decorative xmlns:adec="http://schemas.microsoft.com/office/drawing/2017/decorative" val="1"/>
              </a:ext>
            </a:extLst>
          </p:cNvPr>
          <p:cNvGrpSpPr/>
          <p:nvPr/>
        </p:nvGrpSpPr>
        <p:grpSpPr>
          <a:xfrm>
            <a:off x="9569648" y="231791"/>
            <a:ext cx="2368126" cy="521208"/>
            <a:chOff x="9569648" y="231791"/>
            <a:chExt cx="2368126" cy="521208"/>
          </a:xfrm>
        </p:grpSpPr>
        <p:grpSp>
          <p:nvGrpSpPr>
            <p:cNvPr id="84" name="Group 83">
              <a:extLst>
                <a:ext uri="{FF2B5EF4-FFF2-40B4-BE49-F238E27FC236}">
                  <a16:creationId xmlns:a16="http://schemas.microsoft.com/office/drawing/2014/main" id="{C7776C69-C26D-A3B0-8FB1-C40A1C7BEE43}"/>
                </a:ext>
              </a:extLst>
            </p:cNvPr>
            <p:cNvGrpSpPr/>
            <p:nvPr/>
          </p:nvGrpSpPr>
          <p:grpSpPr>
            <a:xfrm>
              <a:off x="9569648" y="251377"/>
              <a:ext cx="482039" cy="482037"/>
              <a:chOff x="2643786" y="1841370"/>
              <a:chExt cx="842422" cy="842418"/>
            </a:xfrm>
          </p:grpSpPr>
          <p:sp>
            <p:nvSpPr>
              <p:cNvPr id="138" name="Oval 137">
                <a:extLst>
                  <a:ext uri="{FF2B5EF4-FFF2-40B4-BE49-F238E27FC236}">
                    <a16:creationId xmlns:a16="http://schemas.microsoft.com/office/drawing/2014/main" id="{90EE70AD-1241-8F52-EA6D-9A402BB3AFA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39" name="Group 138">
                <a:extLst>
                  <a:ext uri="{FF2B5EF4-FFF2-40B4-BE49-F238E27FC236}">
                    <a16:creationId xmlns:a16="http://schemas.microsoft.com/office/drawing/2014/main" id="{9FEDD4D9-98E6-4E81-7EDB-474A414E9DFE}"/>
                  </a:ext>
                </a:extLst>
              </p:cNvPr>
              <p:cNvGrpSpPr/>
              <p:nvPr/>
            </p:nvGrpSpPr>
            <p:grpSpPr>
              <a:xfrm>
                <a:off x="2835015" y="2020694"/>
                <a:ext cx="459964" cy="483771"/>
                <a:chOff x="9328524" y="2214820"/>
                <a:chExt cx="459964" cy="483771"/>
              </a:xfrm>
            </p:grpSpPr>
            <p:sp>
              <p:nvSpPr>
                <p:cNvPr id="140" name="Rectangle: Rounded Corners 139">
                  <a:extLst>
                    <a:ext uri="{FF2B5EF4-FFF2-40B4-BE49-F238E27FC236}">
                      <a16:creationId xmlns:a16="http://schemas.microsoft.com/office/drawing/2014/main" id="{CECF0099-64B4-9F20-D22B-8282C5D19E3D}"/>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1" name="Rectangle: Rounded Corners 140">
                  <a:extLst>
                    <a:ext uri="{FF2B5EF4-FFF2-40B4-BE49-F238E27FC236}">
                      <a16:creationId xmlns:a16="http://schemas.microsoft.com/office/drawing/2014/main" id="{34113C23-5DBB-DDFD-C578-3D84651B8DDA}"/>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42" name="Group 141">
                  <a:extLst>
                    <a:ext uri="{FF2B5EF4-FFF2-40B4-BE49-F238E27FC236}">
                      <a16:creationId xmlns:a16="http://schemas.microsoft.com/office/drawing/2014/main" id="{00B2E720-AA12-6E99-9692-DDBA0F51598F}"/>
                    </a:ext>
                  </a:extLst>
                </p:cNvPr>
                <p:cNvGrpSpPr/>
                <p:nvPr/>
              </p:nvGrpSpPr>
              <p:grpSpPr>
                <a:xfrm>
                  <a:off x="9549692" y="2525789"/>
                  <a:ext cx="155052" cy="148677"/>
                  <a:chOff x="4039410" y="4948360"/>
                  <a:chExt cx="155073" cy="148698"/>
                </a:xfrm>
                <a:solidFill>
                  <a:schemeClr val="bg1"/>
                </a:solidFill>
              </p:grpSpPr>
              <p:sp>
                <p:nvSpPr>
                  <p:cNvPr id="145" name="Rectangle: Rounded Corners 144">
                    <a:extLst>
                      <a:ext uri="{FF2B5EF4-FFF2-40B4-BE49-F238E27FC236}">
                        <a16:creationId xmlns:a16="http://schemas.microsoft.com/office/drawing/2014/main" id="{9084B53E-CAB3-02D9-76C9-EA6A116E547F}"/>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6" name="Rectangle: Rounded Corners 145">
                    <a:extLst>
                      <a:ext uri="{FF2B5EF4-FFF2-40B4-BE49-F238E27FC236}">
                        <a16:creationId xmlns:a16="http://schemas.microsoft.com/office/drawing/2014/main" id="{A18BE808-9AFF-E818-A4B9-9C06F839550E}"/>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7" name="Rectangle: Rounded Corners 146">
                    <a:extLst>
                      <a:ext uri="{FF2B5EF4-FFF2-40B4-BE49-F238E27FC236}">
                        <a16:creationId xmlns:a16="http://schemas.microsoft.com/office/drawing/2014/main" id="{2DB70560-F629-1757-CCE1-7DD772FC31A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8" name="Rectangle: Rounded Corners 147">
                    <a:extLst>
                      <a:ext uri="{FF2B5EF4-FFF2-40B4-BE49-F238E27FC236}">
                        <a16:creationId xmlns:a16="http://schemas.microsoft.com/office/drawing/2014/main" id="{6566257C-44C1-B2A6-F25A-6494531395B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9" name="Rectangle: Rounded Corners 148">
                    <a:extLst>
                      <a:ext uri="{FF2B5EF4-FFF2-40B4-BE49-F238E27FC236}">
                        <a16:creationId xmlns:a16="http://schemas.microsoft.com/office/drawing/2014/main" id="{A8D02772-3983-58FF-9009-E9076A02296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0" name="Rectangle: Rounded Corners 149">
                    <a:extLst>
                      <a:ext uri="{FF2B5EF4-FFF2-40B4-BE49-F238E27FC236}">
                        <a16:creationId xmlns:a16="http://schemas.microsoft.com/office/drawing/2014/main" id="{EF5D1578-416F-06BC-85F0-3ABD5250F563}"/>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1" name="Rectangle: Rounded Corners 150">
                    <a:extLst>
                      <a:ext uri="{FF2B5EF4-FFF2-40B4-BE49-F238E27FC236}">
                        <a16:creationId xmlns:a16="http://schemas.microsoft.com/office/drawing/2014/main" id="{9DB6484A-B198-F193-4C52-C4958102A91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2" name="Rectangle: Rounded Corners 151">
                    <a:extLst>
                      <a:ext uri="{FF2B5EF4-FFF2-40B4-BE49-F238E27FC236}">
                        <a16:creationId xmlns:a16="http://schemas.microsoft.com/office/drawing/2014/main" id="{8F6BC014-0775-14A4-069B-708F3908FB5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53" name="Rectangle: Rounded Corners 152">
                    <a:extLst>
                      <a:ext uri="{FF2B5EF4-FFF2-40B4-BE49-F238E27FC236}">
                        <a16:creationId xmlns:a16="http://schemas.microsoft.com/office/drawing/2014/main" id="{EBF9112D-5323-4548-4F9C-96BEB8207C5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43" name="Rectangle: Rounded Corners 142">
                  <a:extLst>
                    <a:ext uri="{FF2B5EF4-FFF2-40B4-BE49-F238E27FC236}">
                      <a16:creationId xmlns:a16="http://schemas.microsoft.com/office/drawing/2014/main" id="{5460B896-2E25-7FA2-9778-DE436D0B8BC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44" name="Rectangle: Rounded Corners 143">
                  <a:extLst>
                    <a:ext uri="{FF2B5EF4-FFF2-40B4-BE49-F238E27FC236}">
                      <a16:creationId xmlns:a16="http://schemas.microsoft.com/office/drawing/2014/main" id="{77DC8B9C-F79D-D6E6-2737-919A48F98B6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5" name="Group 84">
              <a:extLst>
                <a:ext uri="{FF2B5EF4-FFF2-40B4-BE49-F238E27FC236}">
                  <a16:creationId xmlns:a16="http://schemas.microsoft.com/office/drawing/2014/main" id="{C734CEA2-6574-D405-EC95-D479339A9B8D}"/>
                </a:ext>
              </a:extLst>
            </p:cNvPr>
            <p:cNvGrpSpPr/>
            <p:nvPr/>
          </p:nvGrpSpPr>
          <p:grpSpPr>
            <a:xfrm>
              <a:off x="11455735" y="251377"/>
              <a:ext cx="482039" cy="482037"/>
              <a:chOff x="5247775" y="5402947"/>
              <a:chExt cx="842422" cy="842418"/>
            </a:xfrm>
          </p:grpSpPr>
          <p:grpSp>
            <p:nvGrpSpPr>
              <p:cNvPr id="129" name="Group 128">
                <a:extLst>
                  <a:ext uri="{FF2B5EF4-FFF2-40B4-BE49-F238E27FC236}">
                    <a16:creationId xmlns:a16="http://schemas.microsoft.com/office/drawing/2014/main" id="{C2D738CE-03A0-F6FF-2CDD-4C4D82794A8C}"/>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34" name="Oval 133">
                  <a:extLst>
                    <a:ext uri="{FF2B5EF4-FFF2-40B4-BE49-F238E27FC236}">
                      <a16:creationId xmlns:a16="http://schemas.microsoft.com/office/drawing/2014/main" id="{F1B35B65-6C5B-72C3-4078-5C81DF5BE0E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35" name="Group 134">
                  <a:extLst>
                    <a:ext uri="{FF2B5EF4-FFF2-40B4-BE49-F238E27FC236}">
                      <a16:creationId xmlns:a16="http://schemas.microsoft.com/office/drawing/2014/main" id="{DA1E6C0B-9A1A-6783-4230-E3A1E14B612B}"/>
                    </a:ext>
                  </a:extLst>
                </p:cNvPr>
                <p:cNvGrpSpPr/>
                <p:nvPr/>
              </p:nvGrpSpPr>
              <p:grpSpPr>
                <a:xfrm>
                  <a:off x="6837029" y="5667525"/>
                  <a:ext cx="516256" cy="374663"/>
                  <a:chOff x="9721214" y="3600212"/>
                  <a:chExt cx="516256" cy="374663"/>
                </a:xfrm>
              </p:grpSpPr>
              <p:sp>
                <p:nvSpPr>
                  <p:cNvPr id="136" name="Rectangle: Rounded Corners 135">
                    <a:extLst>
                      <a:ext uri="{FF2B5EF4-FFF2-40B4-BE49-F238E27FC236}">
                        <a16:creationId xmlns:a16="http://schemas.microsoft.com/office/drawing/2014/main" id="{6030FADC-6D7E-6EB7-0B7E-7741C7C91953}"/>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37" name="Rectangle 136">
                    <a:extLst>
                      <a:ext uri="{FF2B5EF4-FFF2-40B4-BE49-F238E27FC236}">
                        <a16:creationId xmlns:a16="http://schemas.microsoft.com/office/drawing/2014/main" id="{4606E70D-8ADF-44A2-04E7-C1A02482EA0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33" name="Oval 132">
                <a:extLst>
                  <a:ext uri="{FF2B5EF4-FFF2-40B4-BE49-F238E27FC236}">
                    <a16:creationId xmlns:a16="http://schemas.microsoft.com/office/drawing/2014/main" id="{9C0790FA-D8F8-42AC-7495-B5AD5308E81C}"/>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6" name="Group 85">
              <a:extLst>
                <a:ext uri="{FF2B5EF4-FFF2-40B4-BE49-F238E27FC236}">
                  <a16:creationId xmlns:a16="http://schemas.microsoft.com/office/drawing/2014/main" id="{A957668A-9F20-D391-0907-E2157F535837}"/>
                </a:ext>
              </a:extLst>
            </p:cNvPr>
            <p:cNvGrpSpPr/>
            <p:nvPr/>
          </p:nvGrpSpPr>
          <p:grpSpPr>
            <a:xfrm>
              <a:off x="10823473" y="238910"/>
              <a:ext cx="506973" cy="506970"/>
              <a:chOff x="3956347" y="4215754"/>
              <a:chExt cx="842422" cy="842418"/>
            </a:xfrm>
          </p:grpSpPr>
          <p:sp>
            <p:nvSpPr>
              <p:cNvPr id="124" name="Oval 123">
                <a:extLst>
                  <a:ext uri="{FF2B5EF4-FFF2-40B4-BE49-F238E27FC236}">
                    <a16:creationId xmlns:a16="http://schemas.microsoft.com/office/drawing/2014/main" id="{26A700C5-194D-09F2-7D08-28AD6A1D88EC}"/>
                  </a:ext>
                </a:extLst>
              </p:cNvPr>
              <p:cNvSpPr/>
              <p:nvPr/>
            </p:nvSpPr>
            <p:spPr bwMode="auto">
              <a:xfrm>
                <a:off x="3956347"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5" name="Group 124">
                <a:extLst>
                  <a:ext uri="{FF2B5EF4-FFF2-40B4-BE49-F238E27FC236}">
                    <a16:creationId xmlns:a16="http://schemas.microsoft.com/office/drawing/2014/main" id="{8FED647D-341A-4544-1F1C-4CF2E93BABA5}"/>
                  </a:ext>
                </a:extLst>
              </p:cNvPr>
              <p:cNvGrpSpPr/>
              <p:nvPr/>
            </p:nvGrpSpPr>
            <p:grpSpPr>
              <a:xfrm>
                <a:off x="4037595" y="4518060"/>
                <a:ext cx="679926" cy="237806"/>
                <a:chOff x="2739549" y="4545762"/>
                <a:chExt cx="679926" cy="237806"/>
              </a:xfrm>
            </p:grpSpPr>
            <p:sp>
              <p:nvSpPr>
                <p:cNvPr id="127" name="Rectangle 5">
                  <a:extLst>
                    <a:ext uri="{FF2B5EF4-FFF2-40B4-BE49-F238E27FC236}">
                      <a16:creationId xmlns:a16="http://schemas.microsoft.com/office/drawing/2014/main" id="{7CE8E2E2-4F9D-F08D-1402-7E7D4749D2FA}"/>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28" name="Oval 127">
                  <a:extLst>
                    <a:ext uri="{FF2B5EF4-FFF2-40B4-BE49-F238E27FC236}">
                      <a16:creationId xmlns:a16="http://schemas.microsoft.com/office/drawing/2014/main" id="{01969794-2BCD-34B7-7B65-CFD94FD612EA}"/>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26" name="Partial Circle 125">
                <a:extLst>
                  <a:ext uri="{FF2B5EF4-FFF2-40B4-BE49-F238E27FC236}">
                    <a16:creationId xmlns:a16="http://schemas.microsoft.com/office/drawing/2014/main" id="{D86F7DF9-1D11-0107-5CD9-24453DC82C39}"/>
                  </a:ext>
                  <a:ext uri="{C183D7F6-B498-43B3-948B-1728B52AA6E4}">
                    <adec:decorative xmlns:adec="http://schemas.microsoft.com/office/drawing/2017/decorative" val="1"/>
                  </a:ext>
                </a:extLst>
              </p:cNvPr>
              <p:cNvSpPr/>
              <p:nvPr/>
            </p:nvSpPr>
            <p:spPr bwMode="auto">
              <a:xfrm rot="10800000">
                <a:off x="4002392" y="4261797"/>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87" name="Group 86">
              <a:extLst>
                <a:ext uri="{FF2B5EF4-FFF2-40B4-BE49-F238E27FC236}">
                  <a16:creationId xmlns:a16="http://schemas.microsoft.com/office/drawing/2014/main" id="{E130344F-B96A-6334-0318-81E0F2363011}"/>
                </a:ext>
              </a:extLst>
            </p:cNvPr>
            <p:cNvGrpSpPr/>
            <p:nvPr/>
          </p:nvGrpSpPr>
          <p:grpSpPr>
            <a:xfrm>
              <a:off x="10176976" y="231791"/>
              <a:ext cx="521208" cy="521208"/>
              <a:chOff x="3956347" y="3028562"/>
              <a:chExt cx="842422" cy="842418"/>
            </a:xfrm>
          </p:grpSpPr>
          <p:grpSp>
            <p:nvGrpSpPr>
              <p:cNvPr id="88" name="Group 87">
                <a:extLst>
                  <a:ext uri="{FF2B5EF4-FFF2-40B4-BE49-F238E27FC236}">
                    <a16:creationId xmlns:a16="http://schemas.microsoft.com/office/drawing/2014/main" id="{280E3689-8F0C-0095-68AD-97F8266454BB}"/>
                  </a:ext>
                </a:extLst>
              </p:cNvPr>
              <p:cNvGrpSpPr/>
              <p:nvPr/>
            </p:nvGrpSpPr>
            <p:grpSpPr>
              <a:xfrm>
                <a:off x="4182032" y="3099502"/>
                <a:ext cx="391053" cy="700538"/>
                <a:chOff x="2905821" y="3132001"/>
                <a:chExt cx="339644" cy="655658"/>
              </a:xfrm>
            </p:grpSpPr>
            <p:pic>
              <p:nvPicPr>
                <p:cNvPr id="95" name="Picture 94">
                  <a:extLst>
                    <a:ext uri="{FF2B5EF4-FFF2-40B4-BE49-F238E27FC236}">
                      <a16:creationId xmlns:a16="http://schemas.microsoft.com/office/drawing/2014/main" id="{67529441-6B13-5669-9AFE-E671B185F8BB}"/>
                    </a:ext>
                  </a:extLst>
                </p:cNvPr>
                <p:cNvPicPr>
                  <a:picLocks noChangeAspect="1"/>
                </p:cNvPicPr>
                <p:nvPr/>
              </p:nvPicPr>
              <p:blipFill>
                <a:blip r:embed="rId5"/>
                <a:stretch>
                  <a:fillRect/>
                </a:stretch>
              </p:blipFill>
              <p:spPr>
                <a:xfrm>
                  <a:off x="2905821" y="3132001"/>
                  <a:ext cx="339644" cy="655658"/>
                </a:xfrm>
                <a:prstGeom prst="rect">
                  <a:avLst/>
                </a:prstGeom>
              </p:spPr>
            </p:pic>
            <p:sp>
              <p:nvSpPr>
                <p:cNvPr id="122" name="Rectangle 121">
                  <a:extLst>
                    <a:ext uri="{FF2B5EF4-FFF2-40B4-BE49-F238E27FC236}">
                      <a16:creationId xmlns:a16="http://schemas.microsoft.com/office/drawing/2014/main" id="{6739DFC4-8034-B385-A9C0-E2C6385E4412}"/>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3" name="Oval 122">
                  <a:extLst>
                    <a:ext uri="{FF2B5EF4-FFF2-40B4-BE49-F238E27FC236}">
                      <a16:creationId xmlns:a16="http://schemas.microsoft.com/office/drawing/2014/main" id="{7CD6A189-8776-FCF6-7384-5277C170CCC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89" name="Oval 88">
                <a:extLst>
                  <a:ext uri="{FF2B5EF4-FFF2-40B4-BE49-F238E27FC236}">
                    <a16:creationId xmlns:a16="http://schemas.microsoft.com/office/drawing/2014/main" id="{45100954-2845-E251-991C-8C908A062B3E}"/>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0" name="Group 89">
                <a:extLst>
                  <a:ext uri="{FF2B5EF4-FFF2-40B4-BE49-F238E27FC236}">
                    <a16:creationId xmlns:a16="http://schemas.microsoft.com/office/drawing/2014/main" id="{E7795147-0D33-D694-5A7A-5D556926C249}"/>
                  </a:ext>
                </a:extLst>
              </p:cNvPr>
              <p:cNvGrpSpPr/>
              <p:nvPr/>
            </p:nvGrpSpPr>
            <p:grpSpPr>
              <a:xfrm>
                <a:off x="4176275" y="3137652"/>
                <a:ext cx="402567" cy="624238"/>
                <a:chOff x="2905821" y="3132001"/>
                <a:chExt cx="339644" cy="655658"/>
              </a:xfrm>
            </p:grpSpPr>
            <p:pic>
              <p:nvPicPr>
                <p:cNvPr id="92" name="Picture 91">
                  <a:extLst>
                    <a:ext uri="{FF2B5EF4-FFF2-40B4-BE49-F238E27FC236}">
                      <a16:creationId xmlns:a16="http://schemas.microsoft.com/office/drawing/2014/main" id="{795AF6C7-85C1-47BD-3C2C-EFAC2DB09AE6}"/>
                    </a:ext>
                  </a:extLst>
                </p:cNvPr>
                <p:cNvPicPr>
                  <a:picLocks noChangeAspect="1"/>
                </p:cNvPicPr>
                <p:nvPr/>
              </p:nvPicPr>
              <p:blipFill>
                <a:blip r:embed="rId5"/>
                <a:stretch>
                  <a:fillRect/>
                </a:stretch>
              </p:blipFill>
              <p:spPr>
                <a:xfrm>
                  <a:off x="2905821" y="3132001"/>
                  <a:ext cx="339644" cy="655658"/>
                </a:xfrm>
                <a:prstGeom prst="rect">
                  <a:avLst/>
                </a:prstGeom>
              </p:spPr>
            </p:pic>
            <p:sp>
              <p:nvSpPr>
                <p:cNvPr id="93" name="Rectangle 92">
                  <a:extLst>
                    <a:ext uri="{FF2B5EF4-FFF2-40B4-BE49-F238E27FC236}">
                      <a16:creationId xmlns:a16="http://schemas.microsoft.com/office/drawing/2014/main" id="{380F7486-17A4-DB6E-1089-B1A669B7FD04}"/>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4" name="Oval 93">
                  <a:extLst>
                    <a:ext uri="{FF2B5EF4-FFF2-40B4-BE49-F238E27FC236}">
                      <a16:creationId xmlns:a16="http://schemas.microsoft.com/office/drawing/2014/main" id="{9AE3AAF8-40AD-F1D7-A956-4D8CC394D75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91" name="Partial Circle 90">
                <a:extLst>
                  <a:ext uri="{FF2B5EF4-FFF2-40B4-BE49-F238E27FC236}">
                    <a16:creationId xmlns:a16="http://schemas.microsoft.com/office/drawing/2014/main" id="{D5B98A95-9595-F42F-92E9-36554C36D26F}"/>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38931812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wipe(left)">
                                      <p:cBhvr>
                                        <p:cTn id="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Sign-in modes  </a:t>
            </a:r>
          </a:p>
        </p:txBody>
      </p:sp>
      <p:sp>
        <p:nvSpPr>
          <p:cNvPr id="4" name="TextBox 3">
            <a:extLst>
              <a:ext uri="{FF2B5EF4-FFF2-40B4-BE49-F238E27FC236}">
                <a16:creationId xmlns:a16="http://schemas.microsoft.com/office/drawing/2014/main" id="{710AEECE-2A0E-4737-B23D-641D2465AEF1}"/>
              </a:ext>
            </a:extLst>
          </p:cNvPr>
          <p:cNvSpPr txBox="1"/>
          <p:nvPr/>
        </p:nvSpPr>
        <p:spPr>
          <a:xfrm>
            <a:off x="588963" y="1159132"/>
            <a:ext cx="10489732" cy="572464"/>
          </a:xfrm>
          <a:prstGeom prst="rect">
            <a:avLst/>
          </a:prstGeom>
          <a:noFill/>
        </p:spPr>
        <p:txBody>
          <a:bodyPr wrap="square" lIns="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0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a:ea typeface="+mn-ea"/>
                <a:cs typeface="+mn-cs"/>
              </a:rPr>
              <a:t>You can </a:t>
            </a:r>
            <a:r>
              <a:rPr kumimoji="0" lang="en-US" sz="2000" b="0" i="0" u="none" strike="noStrike" kern="1200" cap="none" spc="0" normalizeH="0" baseline="0" noProof="0" dirty="0">
                <a:ln>
                  <a:noFill/>
                </a:ln>
                <a:solidFill>
                  <a:schemeClr val="accent1"/>
                </a:solidFill>
                <a:effectLst/>
                <a:uLnTx/>
                <a:uFillTx/>
                <a:latin typeface="+mj-lt"/>
                <a:ea typeface="+mn-ea"/>
                <a:cs typeface="+mn-cs"/>
              </a:rPr>
              <a:t>override</a:t>
            </a:r>
            <a:r>
              <a:rPr kumimoji="0" lang="en-US" sz="20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a:ea typeface="+mn-ea"/>
                <a:cs typeface="+mn-cs"/>
              </a:rPr>
              <a:t> license auto-detection.</a:t>
            </a:r>
          </a:p>
        </p:txBody>
      </p:sp>
      <p:sp>
        <p:nvSpPr>
          <p:cNvPr id="3" name="TextBox 2">
            <a:extLst>
              <a:ext uri="{FF2B5EF4-FFF2-40B4-BE49-F238E27FC236}">
                <a16:creationId xmlns:a16="http://schemas.microsoft.com/office/drawing/2014/main" id="{39B4678B-2BE1-4E57-941D-1B648F0880E6}"/>
              </a:ext>
            </a:extLst>
          </p:cNvPr>
          <p:cNvSpPr txBox="1"/>
          <p:nvPr/>
        </p:nvSpPr>
        <p:spPr>
          <a:xfrm>
            <a:off x="588963" y="1793678"/>
            <a:ext cx="11863955" cy="1280351"/>
          </a:xfrm>
          <a:prstGeom prst="rect">
            <a:avLst/>
          </a:prstGeom>
          <a:noFill/>
        </p:spPr>
        <p:txBody>
          <a:bodyPr wrap="square" lIns="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0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a:rPr>
              <a:t>Create and assign new policies using: </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0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a:rPr>
              <a:t>	</a:t>
            </a:r>
            <a:r>
              <a:rPr kumimoji="0" lang="en-US" sz="2000" b="0" i="0" u="none" strike="noStrike" kern="1200" cap="none" spc="0" normalizeH="0" baseline="0" noProof="0" dirty="0">
                <a:ln>
                  <a:noFill/>
                </a:ln>
                <a:solidFill>
                  <a:schemeClr val="accent1"/>
                </a:solidFill>
                <a:effectLst/>
                <a:uLnTx/>
                <a:uFillTx/>
                <a:latin typeface="Consolas" panose="020B0609020204030204" pitchFamily="49" charset="0"/>
                <a:cs typeface="Cavolini" panose="020B0502040204020203" pitchFamily="66" charset="0"/>
              </a:rPr>
              <a:t>New-</a:t>
            </a:r>
            <a:r>
              <a:rPr kumimoji="0" lang="en-US" sz="2000" b="0" i="0" u="none" strike="noStrike" kern="1200" cap="none" spc="0" normalizeH="0" baseline="0" noProof="0" dirty="0" err="1">
                <a:ln>
                  <a:noFill/>
                </a:ln>
                <a:solidFill>
                  <a:schemeClr val="accent1"/>
                </a:solidFill>
                <a:effectLst/>
                <a:uLnTx/>
                <a:uFillTx/>
                <a:latin typeface="Consolas" panose="020B0609020204030204" pitchFamily="49" charset="0"/>
                <a:cs typeface="Cavolini" panose="020B0502040204020203" pitchFamily="66" charset="0"/>
              </a:rPr>
              <a:t>CsTeamsIPPhonePolicy</a:t>
            </a:r>
            <a:r>
              <a:rPr kumimoji="0" lang="en-US" sz="20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a:rPr>
              <a:t> and </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0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a:rPr>
              <a:t>	</a:t>
            </a:r>
            <a:r>
              <a:rPr kumimoji="0" lang="en-US" sz="2000" b="0" i="0" u="none" strike="noStrike" kern="1200" cap="none" spc="0" normalizeH="0" baseline="0" noProof="0" dirty="0">
                <a:ln>
                  <a:noFill/>
                </a:ln>
                <a:solidFill>
                  <a:schemeClr val="accent1"/>
                </a:solidFill>
                <a:effectLst/>
                <a:uLnTx/>
                <a:uFillTx/>
                <a:latin typeface="Consolas" panose="020B0609020204030204" pitchFamily="49" charset="0"/>
              </a:rPr>
              <a:t>Grant-</a:t>
            </a:r>
            <a:r>
              <a:rPr kumimoji="0" lang="en-US" sz="2000" b="0" i="0" u="none" strike="noStrike" kern="1200" cap="none" spc="0" normalizeH="0" baseline="0" noProof="0" dirty="0" err="1">
                <a:ln>
                  <a:noFill/>
                </a:ln>
                <a:solidFill>
                  <a:schemeClr val="accent1"/>
                </a:solidFill>
                <a:effectLst/>
                <a:uLnTx/>
                <a:uFillTx/>
                <a:latin typeface="Consolas" panose="020B0609020204030204" pitchFamily="49" charset="0"/>
              </a:rPr>
              <a:t>CsTeamsIPPhonePolicy</a:t>
            </a:r>
            <a:endParaRPr kumimoji="0" lang="en-US" sz="2000" b="0" i="0" u="none" strike="noStrike" kern="1200" cap="none" spc="0" normalizeH="0" baseline="0" noProof="0" dirty="0">
              <a:ln>
                <a:noFill/>
              </a:ln>
              <a:solidFill>
                <a:schemeClr val="accent1"/>
              </a:solidFill>
              <a:effectLst/>
              <a:uLnTx/>
              <a:uFillTx/>
              <a:latin typeface="Consolas" panose="020B0609020204030204" pitchFamily="49" charset="0"/>
            </a:endParaRPr>
          </a:p>
        </p:txBody>
      </p:sp>
      <p:pic>
        <p:nvPicPr>
          <p:cNvPr id="84" name="Picture 83" descr="A computer with a blank screen">
            <a:extLst>
              <a:ext uri="{FF2B5EF4-FFF2-40B4-BE49-F238E27FC236}">
                <a16:creationId xmlns:a16="http://schemas.microsoft.com/office/drawing/2014/main" id="{736ACAD1-20EC-A267-34CE-99A716BE70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133" y="2238375"/>
            <a:ext cx="7775193" cy="5092324"/>
          </a:xfrm>
          <a:prstGeom prst="rect">
            <a:avLst/>
          </a:prstGeom>
        </p:spPr>
      </p:pic>
      <p:sp>
        <p:nvSpPr>
          <p:cNvPr id="5" name="Rectangle 4">
            <a:extLst>
              <a:ext uri="{FF2B5EF4-FFF2-40B4-BE49-F238E27FC236}">
                <a16:creationId xmlns:a16="http://schemas.microsoft.com/office/drawing/2014/main" id="{3F26AADF-7F5C-4E1D-8EA9-9028842CD24B}"/>
              </a:ext>
              <a:ext uri="{C183D7F6-B498-43B3-948B-1728B52AA6E4}">
                <adec:decorative xmlns:adec="http://schemas.microsoft.com/office/drawing/2017/decorative" val="1"/>
              </a:ext>
            </a:extLst>
          </p:cNvPr>
          <p:cNvSpPr/>
          <p:nvPr/>
        </p:nvSpPr>
        <p:spPr bwMode="auto">
          <a:xfrm>
            <a:off x="1123950" y="3305960"/>
            <a:ext cx="5915025" cy="3094840"/>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9" name="TextBox 28">
            <a:extLst>
              <a:ext uri="{FF2B5EF4-FFF2-40B4-BE49-F238E27FC236}">
                <a16:creationId xmlns:a16="http://schemas.microsoft.com/office/drawing/2014/main" id="{1495A62B-F784-47BA-AE6C-CF65C944B68D}"/>
              </a:ext>
            </a:extLst>
          </p:cNvPr>
          <p:cNvSpPr txBox="1"/>
          <p:nvPr/>
        </p:nvSpPr>
        <p:spPr>
          <a:xfrm>
            <a:off x="1190625" y="3552040"/>
            <a:ext cx="5848350" cy="1569660"/>
          </a:xfrm>
          <a:prstGeom prst="rect">
            <a:avLst/>
          </a:prstGeom>
          <a:noFill/>
        </p:spPr>
        <p:txBody>
          <a:bodyPr wrap="square" lIns="0">
            <a:spAutoFit/>
          </a:bodyPr>
          <a:lstStyle/>
          <a:p>
            <a:pPr lvl="0">
              <a:defRPr/>
            </a:pPr>
            <a:r>
              <a:rPr lang="en-US" sz="1600" dirty="0">
                <a:solidFill>
                  <a:srgbClr val="CCCCCC"/>
                </a:solidFill>
                <a:latin typeface="Consolas" panose="020B0609020204030204" pitchFamily="49" charset="0"/>
              </a:rPr>
              <a:t>C:\&gt; </a:t>
            </a:r>
            <a:r>
              <a:rPr kumimoji="0" lang="en-US" sz="1600" b="0" i="0" u="none" strike="noStrike" kern="1200" cap="none" spc="0" normalizeH="0" baseline="0" noProof="0" dirty="0">
                <a:ln>
                  <a:noFill/>
                </a:ln>
                <a:solidFill>
                  <a:srgbClr val="F9F1A5"/>
                </a:solidFill>
                <a:effectLst/>
                <a:uLnTx/>
                <a:uFillTx/>
                <a:latin typeface="Consolas" panose="020B0609020204030204" pitchFamily="49" charset="0"/>
                <a:ea typeface="+mn-ea"/>
                <a:cs typeface="+mn-cs"/>
              </a:rPr>
              <a:t>New-CsTeamsIPPhonePolicy</a:t>
            </a:r>
            <a:r>
              <a:rPr kumimoji="0" lang="en-US" sz="1600" b="0" i="0" u="none" strike="noStrike" kern="1200" cap="none" spc="0" normalizeH="0" noProof="0" dirty="0">
                <a:ln>
                  <a:noFill/>
                </a:ln>
                <a:solidFill>
                  <a:srgbClr val="16C06C"/>
                </a:solidFill>
                <a:effectLst/>
                <a:uLnTx/>
                <a:uFillTx/>
                <a:latin typeface="Consolas" panose="020B0609020204030204" pitchFamily="49" charset="0"/>
                <a:ea typeface="+mn-ea"/>
                <a:cs typeface="+mn-cs"/>
              </a:rPr>
              <a:t> </a:t>
            </a:r>
            <a:r>
              <a:rPr kumimoji="0" lang="en-US" sz="1600" b="0" i="0" u="none" strike="noStrike" kern="1200" cap="none" spc="0" normalizeH="0" noProof="0" dirty="0">
                <a:ln>
                  <a:noFill/>
                </a:ln>
                <a:solidFill>
                  <a:schemeClr val="bg1"/>
                </a:solidFill>
                <a:effectLst/>
                <a:uLnTx/>
                <a:uFillTx/>
                <a:latin typeface="Consolas" panose="020B0609020204030204" pitchFamily="49" charset="0"/>
                <a:ea typeface="+mn-ea"/>
                <a:cs typeface="+mn-cs"/>
              </a:rPr>
              <a:t>–Identity </a:t>
            </a:r>
            <a:r>
              <a:rPr lang="en-US" sz="1600" dirty="0">
                <a:solidFill>
                  <a:srgbClr val="3A96DD"/>
                </a:solidFill>
                <a:latin typeface="Consolas" panose="020B0609020204030204" pitchFamily="49" charset="0"/>
              </a:rPr>
              <a:t>'</a:t>
            </a:r>
            <a:r>
              <a:rPr kumimoji="0" lang="en-US" sz="1600" b="0" i="0" u="none" strike="noStrike" kern="1200" cap="none" spc="0" normalizeH="0" noProof="0" dirty="0">
                <a:ln>
                  <a:noFill/>
                </a:ln>
                <a:solidFill>
                  <a:srgbClr val="3A96DD"/>
                </a:solidFill>
                <a:effectLst/>
                <a:uLnTx/>
                <a:uFillTx/>
                <a:latin typeface="Consolas" panose="020B0609020204030204" pitchFamily="49" charset="0"/>
                <a:ea typeface="+mn-ea"/>
                <a:cs typeface="+mn-cs"/>
              </a:rPr>
              <a:t>Meeting Sign in</a:t>
            </a:r>
            <a:r>
              <a:rPr lang="en-US" sz="1600" dirty="0">
                <a:solidFill>
                  <a:srgbClr val="3A96DD"/>
                </a:solidFill>
                <a:latin typeface="Consolas" panose="020B0609020204030204" pitchFamily="49" charset="0"/>
              </a:rPr>
              <a:t>' </a:t>
            </a:r>
            <a:r>
              <a:rPr kumimoji="0" lang="en-US" sz="1600" b="0" i="0" u="none" strike="noStrike" kern="1200" cap="none" spc="0" normalizeH="0" noProof="0" dirty="0">
                <a:ln>
                  <a:noFill/>
                </a:ln>
                <a:solidFill>
                  <a:schemeClr val="bg1"/>
                </a:solidFill>
                <a:effectLst/>
                <a:uLnTx/>
                <a:uFillTx/>
                <a:latin typeface="Consolas" panose="020B0609020204030204" pitchFamily="49" charset="0"/>
                <a:ea typeface="+mn-ea"/>
                <a:cs typeface="+mn-cs"/>
              </a:rPr>
              <a:t>–Description </a:t>
            </a:r>
            <a:r>
              <a:rPr lang="en-US" sz="1600" dirty="0">
                <a:solidFill>
                  <a:srgbClr val="3A96DD"/>
                </a:solidFill>
                <a:latin typeface="Consolas" panose="020B0609020204030204" pitchFamily="49" charset="0"/>
              </a:rPr>
              <a:t>'</a:t>
            </a:r>
            <a:r>
              <a:rPr kumimoji="0" lang="en-US" sz="1600" b="0" i="0" u="none" strike="noStrike" kern="1200" cap="none" spc="0" normalizeH="0" noProof="0" dirty="0">
                <a:ln>
                  <a:noFill/>
                </a:ln>
                <a:solidFill>
                  <a:srgbClr val="3A96DD"/>
                </a:solidFill>
                <a:effectLst/>
                <a:uLnTx/>
                <a:uFillTx/>
                <a:latin typeface="Consolas" panose="020B0609020204030204" pitchFamily="49" charset="0"/>
                <a:ea typeface="+mn-ea"/>
                <a:cs typeface="+mn-cs"/>
              </a:rPr>
              <a:t>Meeting Sign In Phone Policy</a:t>
            </a:r>
            <a:r>
              <a:rPr lang="en-US" sz="1600" dirty="0">
                <a:solidFill>
                  <a:srgbClr val="3A96DD"/>
                </a:solidFill>
                <a:latin typeface="Consolas" panose="020B0609020204030204" pitchFamily="49" charset="0"/>
              </a:rPr>
              <a:t>'</a:t>
            </a:r>
            <a:r>
              <a:rPr kumimoji="0" lang="en-US" sz="1600" b="0" i="0" u="none" strike="noStrike" kern="1200" cap="none" spc="0" normalizeH="0" noProof="0" dirty="0">
                <a:ln>
                  <a:noFill/>
                </a:ln>
                <a:solidFill>
                  <a:srgbClr val="3A96DD"/>
                </a:solidFill>
                <a:effectLst/>
                <a:uLnTx/>
                <a:uFillTx/>
                <a:latin typeface="Consolas" panose="020B0609020204030204" pitchFamily="49" charset="0"/>
                <a:ea typeface="+mn-ea"/>
                <a:cs typeface="+mn-cs"/>
              </a:rPr>
              <a:t> </a:t>
            </a:r>
            <a:r>
              <a:rPr lang="en-US" sz="1600" dirty="0">
                <a:solidFill>
                  <a:schemeClr val="bg1"/>
                </a:solidFill>
                <a:latin typeface="Consolas" panose="020B0609020204030204" pitchFamily="49" charset="0"/>
              </a:rPr>
              <a:t>-</a:t>
            </a:r>
            <a:r>
              <a:rPr kumimoji="0" lang="en-US" sz="1600" b="0" i="0" u="none" strike="noStrike" kern="1200" cap="none" spc="0" normalizeH="0" noProof="0" dirty="0">
                <a:ln>
                  <a:noFill/>
                </a:ln>
                <a:solidFill>
                  <a:schemeClr val="bg1"/>
                </a:solidFill>
                <a:effectLst/>
                <a:uLnTx/>
                <a:uFillTx/>
                <a:latin typeface="Consolas" panose="020B0609020204030204" pitchFamily="49" charset="0"/>
                <a:ea typeface="+mn-ea"/>
                <a:cs typeface="+mn-cs"/>
              </a:rPr>
              <a:t>SignInMode </a:t>
            </a:r>
            <a:r>
              <a:rPr lang="en-US" sz="1600" dirty="0">
                <a:solidFill>
                  <a:schemeClr val="bg1">
                    <a:lumMod val="75000"/>
                  </a:schemeClr>
                </a:solidFill>
                <a:latin typeface="Consolas" panose="020B0609020204030204" pitchFamily="49" charset="0"/>
              </a:rPr>
              <a:t>Meeting</a:t>
            </a:r>
            <a:r>
              <a:rPr kumimoji="0" lang="en-US" sz="1600" b="0" i="0" u="none" strike="noStrike" kern="1200" cap="none" spc="0" normalizeH="0" noProof="0" dirty="0">
                <a:ln>
                  <a:noFill/>
                </a:ln>
                <a:solidFill>
                  <a:schemeClr val="bg1">
                    <a:lumMod val="75000"/>
                  </a:schemeClr>
                </a:solidFill>
                <a:effectLst/>
                <a:uLnTx/>
                <a:uFillTx/>
                <a:latin typeface="Consolas" panose="020B0609020204030204" pitchFamily="49" charset="0"/>
                <a:ea typeface="+mn-ea"/>
                <a:cs typeface="+mn-cs"/>
              </a:rPr>
              <a:t>SignIn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aseline="0" dirty="0">
              <a:solidFill>
                <a:schemeClr val="bg1">
                  <a:lumMod val="75000"/>
                </a:schemeClr>
              </a:solidFill>
              <a:latin typeface="Consolas" panose="020B0609020204030204" pitchFamily="49" charset="0"/>
            </a:endParaRPr>
          </a:p>
          <a:p>
            <a:pPr lvl="0">
              <a:defRPr/>
            </a:pPr>
            <a:r>
              <a:rPr lang="en-US" sz="1600" dirty="0">
                <a:solidFill>
                  <a:srgbClr val="CCCCCC"/>
                </a:solidFill>
                <a:latin typeface="Consolas" panose="020B0609020204030204" pitchFamily="49" charset="0"/>
              </a:rPr>
              <a:t>C:\&gt; </a:t>
            </a:r>
            <a:r>
              <a:rPr kumimoji="0" lang="en-US" sz="1600" b="0" i="0" u="none" strike="noStrike" kern="1200" cap="none" spc="0" normalizeH="0" noProof="0" dirty="0">
                <a:ln>
                  <a:noFill/>
                </a:ln>
                <a:solidFill>
                  <a:srgbClr val="F9F1A5"/>
                </a:solidFill>
                <a:effectLst/>
                <a:uLnTx/>
                <a:uFillTx/>
                <a:latin typeface="Consolas" panose="020B0609020204030204" pitchFamily="49" charset="0"/>
                <a:ea typeface="+mn-ea"/>
                <a:cs typeface="+mn-cs"/>
              </a:rPr>
              <a:t>Grant-CsTeamsIPPhonePolicy</a:t>
            </a:r>
            <a:r>
              <a:rPr kumimoji="0" lang="en-US" sz="1600" b="0" i="0" u="none" strike="noStrike" kern="1200" cap="none" spc="0" normalizeH="0" noProof="0" dirty="0">
                <a:ln>
                  <a:noFill/>
                </a:ln>
                <a:solidFill>
                  <a:schemeClr val="bg1"/>
                </a:solidFill>
                <a:effectLst/>
                <a:uLnTx/>
                <a:uFillTx/>
                <a:latin typeface="Consolas" panose="020B0609020204030204" pitchFamily="49" charset="0"/>
                <a:ea typeface="+mn-ea"/>
                <a:cs typeface="+mn-cs"/>
              </a:rPr>
              <a:t> –Identity </a:t>
            </a:r>
            <a:r>
              <a:rPr lang="en-US" sz="1600" dirty="0">
                <a:solidFill>
                  <a:schemeClr val="bg1">
                    <a:lumMod val="75000"/>
                  </a:schemeClr>
                </a:solidFill>
                <a:latin typeface="Consolas" panose="020B0609020204030204" pitchFamily="49" charset="0"/>
              </a:rPr>
              <a:t>adelev@contoso.com </a:t>
            </a:r>
            <a:r>
              <a:rPr lang="en-US" sz="1600" dirty="0">
                <a:solidFill>
                  <a:schemeClr val="bg1"/>
                </a:solidFill>
                <a:latin typeface="Consolas" panose="020B0609020204030204" pitchFamily="49" charset="0"/>
              </a:rPr>
              <a:t>–PolicyName </a:t>
            </a:r>
            <a:r>
              <a:rPr lang="en-US" sz="1600" dirty="0">
                <a:solidFill>
                  <a:srgbClr val="3A96DD"/>
                </a:solidFill>
                <a:latin typeface="Consolas" panose="020B0609020204030204" pitchFamily="49" charset="0"/>
              </a:rPr>
              <a:t>'Meeting Sign In'</a:t>
            </a:r>
            <a:endParaRPr kumimoji="0" lang="en-US" sz="1600" b="0" i="0" u="none" strike="noStrike" kern="1200" cap="none" spc="0" normalizeH="0" baseline="0" noProof="0" dirty="0">
              <a:ln>
                <a:noFill/>
              </a:ln>
              <a:solidFill>
                <a:srgbClr val="3A96DD"/>
              </a:solidFill>
              <a:effectLst/>
              <a:uLnTx/>
              <a:uFillTx/>
              <a:latin typeface="Consolas" panose="020B0609020204030204" pitchFamily="49" charset="0"/>
            </a:endParaRPr>
          </a:p>
        </p:txBody>
      </p:sp>
      <p:grpSp>
        <p:nvGrpSpPr>
          <p:cNvPr id="85" name="Group 84">
            <a:extLst>
              <a:ext uri="{FF2B5EF4-FFF2-40B4-BE49-F238E27FC236}">
                <a16:creationId xmlns:a16="http://schemas.microsoft.com/office/drawing/2014/main" id="{CC82FC16-6A3F-35BD-DB13-0DEBBBFA1F48}"/>
              </a:ext>
              <a:ext uri="{C183D7F6-B498-43B3-948B-1728B52AA6E4}">
                <adec:decorative xmlns:adec="http://schemas.microsoft.com/office/drawing/2017/decorative" val="1"/>
              </a:ext>
            </a:extLst>
          </p:cNvPr>
          <p:cNvGrpSpPr/>
          <p:nvPr/>
        </p:nvGrpSpPr>
        <p:grpSpPr>
          <a:xfrm>
            <a:off x="9569648" y="231791"/>
            <a:ext cx="2368126" cy="521208"/>
            <a:chOff x="9569648" y="231791"/>
            <a:chExt cx="2368126" cy="521208"/>
          </a:xfrm>
        </p:grpSpPr>
        <p:grpSp>
          <p:nvGrpSpPr>
            <p:cNvPr id="86" name="Group 85">
              <a:extLst>
                <a:ext uri="{FF2B5EF4-FFF2-40B4-BE49-F238E27FC236}">
                  <a16:creationId xmlns:a16="http://schemas.microsoft.com/office/drawing/2014/main" id="{DE3B7C73-C3CF-4F2F-74D4-BDA7B8B26091}"/>
                </a:ext>
              </a:extLst>
            </p:cNvPr>
            <p:cNvGrpSpPr/>
            <p:nvPr/>
          </p:nvGrpSpPr>
          <p:grpSpPr>
            <a:xfrm>
              <a:off x="9569648" y="251377"/>
              <a:ext cx="482039" cy="482037"/>
              <a:chOff x="2643786" y="1841370"/>
              <a:chExt cx="842422" cy="842418"/>
            </a:xfrm>
          </p:grpSpPr>
          <p:sp>
            <p:nvSpPr>
              <p:cNvPr id="111" name="Oval 110">
                <a:extLst>
                  <a:ext uri="{FF2B5EF4-FFF2-40B4-BE49-F238E27FC236}">
                    <a16:creationId xmlns:a16="http://schemas.microsoft.com/office/drawing/2014/main" id="{DD05F3B7-B01C-D33B-BCE5-7F5BDC0361CD}"/>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12" name="Group 111">
                <a:extLst>
                  <a:ext uri="{FF2B5EF4-FFF2-40B4-BE49-F238E27FC236}">
                    <a16:creationId xmlns:a16="http://schemas.microsoft.com/office/drawing/2014/main" id="{6AA85DE2-91A6-69E6-3908-BEB69B7B25E9}"/>
                  </a:ext>
                </a:extLst>
              </p:cNvPr>
              <p:cNvGrpSpPr/>
              <p:nvPr/>
            </p:nvGrpSpPr>
            <p:grpSpPr>
              <a:xfrm>
                <a:off x="2835015" y="2020694"/>
                <a:ext cx="459964" cy="483771"/>
                <a:chOff x="9328524" y="2214820"/>
                <a:chExt cx="459964" cy="483771"/>
              </a:xfrm>
            </p:grpSpPr>
            <p:sp>
              <p:nvSpPr>
                <p:cNvPr id="113" name="Rectangle: Rounded Corners 112">
                  <a:extLst>
                    <a:ext uri="{FF2B5EF4-FFF2-40B4-BE49-F238E27FC236}">
                      <a16:creationId xmlns:a16="http://schemas.microsoft.com/office/drawing/2014/main" id="{9ADB1913-AE19-E83F-31A0-BD77C229B3FD}"/>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14" name="Rectangle: Rounded Corners 113">
                  <a:extLst>
                    <a:ext uri="{FF2B5EF4-FFF2-40B4-BE49-F238E27FC236}">
                      <a16:creationId xmlns:a16="http://schemas.microsoft.com/office/drawing/2014/main" id="{3F4910AF-9388-18E3-85E9-0D30AD4E738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115" name="Group 114">
                  <a:extLst>
                    <a:ext uri="{FF2B5EF4-FFF2-40B4-BE49-F238E27FC236}">
                      <a16:creationId xmlns:a16="http://schemas.microsoft.com/office/drawing/2014/main" id="{ECB2169D-DAE1-6269-E060-2CA365E9F854}"/>
                    </a:ext>
                  </a:extLst>
                </p:cNvPr>
                <p:cNvGrpSpPr/>
                <p:nvPr/>
              </p:nvGrpSpPr>
              <p:grpSpPr>
                <a:xfrm>
                  <a:off x="9549692" y="2525789"/>
                  <a:ext cx="155052" cy="148677"/>
                  <a:chOff x="4039410" y="4948360"/>
                  <a:chExt cx="155073" cy="148698"/>
                </a:xfrm>
                <a:solidFill>
                  <a:schemeClr val="bg1"/>
                </a:solidFill>
              </p:grpSpPr>
              <p:sp>
                <p:nvSpPr>
                  <p:cNvPr id="118" name="Rectangle: Rounded Corners 117">
                    <a:extLst>
                      <a:ext uri="{FF2B5EF4-FFF2-40B4-BE49-F238E27FC236}">
                        <a16:creationId xmlns:a16="http://schemas.microsoft.com/office/drawing/2014/main" id="{5967330A-762F-4A59-641D-DC42C01A2BB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19" name="Rectangle: Rounded Corners 118">
                    <a:extLst>
                      <a:ext uri="{FF2B5EF4-FFF2-40B4-BE49-F238E27FC236}">
                        <a16:creationId xmlns:a16="http://schemas.microsoft.com/office/drawing/2014/main" id="{4099877E-9949-5E11-10A3-0C92D79FFEE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20" name="Rectangle: Rounded Corners 119">
                    <a:extLst>
                      <a:ext uri="{FF2B5EF4-FFF2-40B4-BE49-F238E27FC236}">
                        <a16:creationId xmlns:a16="http://schemas.microsoft.com/office/drawing/2014/main" id="{A4608931-C609-F03F-D8F2-539EDF17BD7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21" name="Rectangle: Rounded Corners 120">
                    <a:extLst>
                      <a:ext uri="{FF2B5EF4-FFF2-40B4-BE49-F238E27FC236}">
                        <a16:creationId xmlns:a16="http://schemas.microsoft.com/office/drawing/2014/main" id="{609A3833-4CA9-8511-3205-B8A9D0FF7E7A}"/>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22" name="Rectangle: Rounded Corners 121">
                    <a:extLst>
                      <a:ext uri="{FF2B5EF4-FFF2-40B4-BE49-F238E27FC236}">
                        <a16:creationId xmlns:a16="http://schemas.microsoft.com/office/drawing/2014/main" id="{FD9023C3-5C16-11DF-2C3D-7EF073335EF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23" name="Rectangle: Rounded Corners 122">
                    <a:extLst>
                      <a:ext uri="{FF2B5EF4-FFF2-40B4-BE49-F238E27FC236}">
                        <a16:creationId xmlns:a16="http://schemas.microsoft.com/office/drawing/2014/main" id="{079E4721-965F-EF1C-0620-61CCFFC42E53}"/>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24" name="Rectangle: Rounded Corners 123">
                    <a:extLst>
                      <a:ext uri="{FF2B5EF4-FFF2-40B4-BE49-F238E27FC236}">
                        <a16:creationId xmlns:a16="http://schemas.microsoft.com/office/drawing/2014/main" id="{A3CDD5FE-24DA-B8AE-EA6D-EA163FF7271F}"/>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25" name="Rectangle: Rounded Corners 124">
                    <a:extLst>
                      <a:ext uri="{FF2B5EF4-FFF2-40B4-BE49-F238E27FC236}">
                        <a16:creationId xmlns:a16="http://schemas.microsoft.com/office/drawing/2014/main" id="{8B7DB1D5-FE42-A396-EB93-0EF3A7E5039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26" name="Rectangle: Rounded Corners 125">
                    <a:extLst>
                      <a:ext uri="{FF2B5EF4-FFF2-40B4-BE49-F238E27FC236}">
                        <a16:creationId xmlns:a16="http://schemas.microsoft.com/office/drawing/2014/main" id="{E8B4ACC0-888D-436E-984A-44100A9A7477}"/>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116" name="Rectangle: Rounded Corners 115">
                  <a:extLst>
                    <a:ext uri="{FF2B5EF4-FFF2-40B4-BE49-F238E27FC236}">
                      <a16:creationId xmlns:a16="http://schemas.microsoft.com/office/drawing/2014/main" id="{E9E8A4F7-F538-8FE3-C103-219E418AB92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17" name="Rectangle: Rounded Corners 116">
                  <a:extLst>
                    <a:ext uri="{FF2B5EF4-FFF2-40B4-BE49-F238E27FC236}">
                      <a16:creationId xmlns:a16="http://schemas.microsoft.com/office/drawing/2014/main" id="{9C8C3992-6C20-7EE9-059D-2106E9459465}"/>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87" name="Group 86">
              <a:extLst>
                <a:ext uri="{FF2B5EF4-FFF2-40B4-BE49-F238E27FC236}">
                  <a16:creationId xmlns:a16="http://schemas.microsoft.com/office/drawing/2014/main" id="{F6C283F5-A6EE-063B-241F-33DCE3F2EE6C}"/>
                </a:ext>
              </a:extLst>
            </p:cNvPr>
            <p:cNvGrpSpPr/>
            <p:nvPr/>
          </p:nvGrpSpPr>
          <p:grpSpPr>
            <a:xfrm>
              <a:off x="11455735" y="251377"/>
              <a:ext cx="482039" cy="482037"/>
              <a:chOff x="5247775" y="5402947"/>
              <a:chExt cx="842422" cy="842418"/>
            </a:xfrm>
          </p:grpSpPr>
          <p:grpSp>
            <p:nvGrpSpPr>
              <p:cNvPr id="105" name="Group 104">
                <a:extLst>
                  <a:ext uri="{FF2B5EF4-FFF2-40B4-BE49-F238E27FC236}">
                    <a16:creationId xmlns:a16="http://schemas.microsoft.com/office/drawing/2014/main" id="{C22BD7C2-DB9B-63C7-C658-BCE1CA647ED7}"/>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07" name="Oval 106">
                  <a:extLst>
                    <a:ext uri="{FF2B5EF4-FFF2-40B4-BE49-F238E27FC236}">
                      <a16:creationId xmlns:a16="http://schemas.microsoft.com/office/drawing/2014/main" id="{83B28F93-F58B-D7FC-F165-17F5DEF70480}"/>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8" name="Group 107">
                  <a:extLst>
                    <a:ext uri="{FF2B5EF4-FFF2-40B4-BE49-F238E27FC236}">
                      <a16:creationId xmlns:a16="http://schemas.microsoft.com/office/drawing/2014/main" id="{FD8FCA1A-54E8-2376-A6F3-211A7A16C125}"/>
                    </a:ext>
                  </a:extLst>
                </p:cNvPr>
                <p:cNvGrpSpPr/>
                <p:nvPr/>
              </p:nvGrpSpPr>
              <p:grpSpPr>
                <a:xfrm>
                  <a:off x="6837029" y="5667525"/>
                  <a:ext cx="516256" cy="374663"/>
                  <a:chOff x="9721214" y="3600212"/>
                  <a:chExt cx="516256" cy="374663"/>
                </a:xfrm>
              </p:grpSpPr>
              <p:sp>
                <p:nvSpPr>
                  <p:cNvPr id="109" name="Rectangle: Rounded Corners 108">
                    <a:extLst>
                      <a:ext uri="{FF2B5EF4-FFF2-40B4-BE49-F238E27FC236}">
                        <a16:creationId xmlns:a16="http://schemas.microsoft.com/office/drawing/2014/main" id="{A169B1B5-9215-B68E-8CB4-F88D78DBE687}"/>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10" name="Rectangle 109">
                    <a:extLst>
                      <a:ext uri="{FF2B5EF4-FFF2-40B4-BE49-F238E27FC236}">
                        <a16:creationId xmlns:a16="http://schemas.microsoft.com/office/drawing/2014/main" id="{27B1D51E-D39A-A8C2-094E-2CC45406AD41}"/>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sp>
            <p:nvSpPr>
              <p:cNvPr id="106" name="Oval 105">
                <a:extLst>
                  <a:ext uri="{FF2B5EF4-FFF2-40B4-BE49-F238E27FC236}">
                    <a16:creationId xmlns:a16="http://schemas.microsoft.com/office/drawing/2014/main" id="{CDCB27D3-1E10-ADCB-ADAA-181EB4523EF9}"/>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nvGrpSpPr>
            <p:cNvPr id="88" name="Group 87">
              <a:extLst>
                <a:ext uri="{FF2B5EF4-FFF2-40B4-BE49-F238E27FC236}">
                  <a16:creationId xmlns:a16="http://schemas.microsoft.com/office/drawing/2014/main" id="{37E2CB6D-C174-8A38-A434-CF1CFB367704}"/>
                </a:ext>
              </a:extLst>
            </p:cNvPr>
            <p:cNvGrpSpPr/>
            <p:nvPr/>
          </p:nvGrpSpPr>
          <p:grpSpPr>
            <a:xfrm>
              <a:off x="10823473" y="238910"/>
              <a:ext cx="506973" cy="506970"/>
              <a:chOff x="3956347" y="4215754"/>
              <a:chExt cx="842422" cy="842418"/>
            </a:xfrm>
          </p:grpSpPr>
          <p:sp>
            <p:nvSpPr>
              <p:cNvPr id="100" name="Oval 99">
                <a:extLst>
                  <a:ext uri="{FF2B5EF4-FFF2-40B4-BE49-F238E27FC236}">
                    <a16:creationId xmlns:a16="http://schemas.microsoft.com/office/drawing/2014/main" id="{17EED9D5-DCA6-10B7-70AE-620D67F768E3}"/>
                  </a:ext>
                </a:extLst>
              </p:cNvPr>
              <p:cNvSpPr/>
              <p:nvPr/>
            </p:nvSpPr>
            <p:spPr bwMode="auto">
              <a:xfrm>
                <a:off x="3956347"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01" name="Group 100">
                <a:extLst>
                  <a:ext uri="{FF2B5EF4-FFF2-40B4-BE49-F238E27FC236}">
                    <a16:creationId xmlns:a16="http://schemas.microsoft.com/office/drawing/2014/main" id="{79482114-DC53-7605-30A1-37F176D5185C}"/>
                  </a:ext>
                </a:extLst>
              </p:cNvPr>
              <p:cNvGrpSpPr/>
              <p:nvPr/>
            </p:nvGrpSpPr>
            <p:grpSpPr>
              <a:xfrm>
                <a:off x="4037595" y="4518060"/>
                <a:ext cx="679926" cy="237806"/>
                <a:chOff x="2739549" y="4545762"/>
                <a:chExt cx="679926" cy="237806"/>
              </a:xfrm>
            </p:grpSpPr>
            <p:sp>
              <p:nvSpPr>
                <p:cNvPr id="103" name="Rectangle 5">
                  <a:extLst>
                    <a:ext uri="{FF2B5EF4-FFF2-40B4-BE49-F238E27FC236}">
                      <a16:creationId xmlns:a16="http://schemas.microsoft.com/office/drawing/2014/main" id="{FA1F8C25-344F-D1AD-FD45-62F430EE59B9}"/>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04" name="Oval 103">
                  <a:extLst>
                    <a:ext uri="{FF2B5EF4-FFF2-40B4-BE49-F238E27FC236}">
                      <a16:creationId xmlns:a16="http://schemas.microsoft.com/office/drawing/2014/main" id="{13F753DF-F7B1-A9D7-6A59-CF7D998C3EFE}"/>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02" name="Partial Circle 101">
                <a:extLst>
                  <a:ext uri="{FF2B5EF4-FFF2-40B4-BE49-F238E27FC236}">
                    <a16:creationId xmlns:a16="http://schemas.microsoft.com/office/drawing/2014/main" id="{09BE74DA-E589-DBA9-DB95-25882FCE9E2F}"/>
                  </a:ext>
                  <a:ext uri="{C183D7F6-B498-43B3-948B-1728B52AA6E4}">
                    <adec:decorative xmlns:adec="http://schemas.microsoft.com/office/drawing/2017/decorative" val="1"/>
                  </a:ext>
                </a:extLst>
              </p:cNvPr>
              <p:cNvSpPr/>
              <p:nvPr/>
            </p:nvSpPr>
            <p:spPr bwMode="auto">
              <a:xfrm rot="10800000">
                <a:off x="4002392" y="4261797"/>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89" name="Group 88">
              <a:extLst>
                <a:ext uri="{FF2B5EF4-FFF2-40B4-BE49-F238E27FC236}">
                  <a16:creationId xmlns:a16="http://schemas.microsoft.com/office/drawing/2014/main" id="{A31E9F84-01D0-B7EC-58F8-F845BC5D6ABF}"/>
                </a:ext>
              </a:extLst>
            </p:cNvPr>
            <p:cNvGrpSpPr/>
            <p:nvPr/>
          </p:nvGrpSpPr>
          <p:grpSpPr>
            <a:xfrm>
              <a:off x="10176976" y="231791"/>
              <a:ext cx="521208" cy="521208"/>
              <a:chOff x="3956347" y="3028562"/>
              <a:chExt cx="842422" cy="842418"/>
            </a:xfrm>
          </p:grpSpPr>
          <p:grpSp>
            <p:nvGrpSpPr>
              <p:cNvPr id="90" name="Group 89">
                <a:extLst>
                  <a:ext uri="{FF2B5EF4-FFF2-40B4-BE49-F238E27FC236}">
                    <a16:creationId xmlns:a16="http://schemas.microsoft.com/office/drawing/2014/main" id="{81D206AF-F8FB-3B27-B070-4F700084E355}"/>
                  </a:ext>
                </a:extLst>
              </p:cNvPr>
              <p:cNvGrpSpPr/>
              <p:nvPr/>
            </p:nvGrpSpPr>
            <p:grpSpPr>
              <a:xfrm>
                <a:off x="4182032" y="3099502"/>
                <a:ext cx="391053" cy="700538"/>
                <a:chOff x="2905821" y="3132001"/>
                <a:chExt cx="339644" cy="655658"/>
              </a:xfrm>
            </p:grpSpPr>
            <p:pic>
              <p:nvPicPr>
                <p:cNvPr id="97" name="Picture 96">
                  <a:extLst>
                    <a:ext uri="{FF2B5EF4-FFF2-40B4-BE49-F238E27FC236}">
                      <a16:creationId xmlns:a16="http://schemas.microsoft.com/office/drawing/2014/main" id="{734C3E54-B6FE-A936-B3FE-C4523A5814EC}"/>
                    </a:ext>
                  </a:extLst>
                </p:cNvPr>
                <p:cNvPicPr>
                  <a:picLocks noChangeAspect="1"/>
                </p:cNvPicPr>
                <p:nvPr/>
              </p:nvPicPr>
              <p:blipFill>
                <a:blip r:embed="rId4"/>
                <a:stretch>
                  <a:fillRect/>
                </a:stretch>
              </p:blipFill>
              <p:spPr>
                <a:xfrm>
                  <a:off x="2905821" y="3132001"/>
                  <a:ext cx="339644" cy="655658"/>
                </a:xfrm>
                <a:prstGeom prst="rect">
                  <a:avLst/>
                </a:prstGeom>
              </p:spPr>
            </p:pic>
            <p:sp>
              <p:nvSpPr>
                <p:cNvPr id="98" name="Rectangle 97">
                  <a:extLst>
                    <a:ext uri="{FF2B5EF4-FFF2-40B4-BE49-F238E27FC236}">
                      <a16:creationId xmlns:a16="http://schemas.microsoft.com/office/drawing/2014/main" id="{91287BB6-2E4A-6E3D-BDB4-D8B4C041215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9" name="Oval 98">
                  <a:extLst>
                    <a:ext uri="{FF2B5EF4-FFF2-40B4-BE49-F238E27FC236}">
                      <a16:creationId xmlns:a16="http://schemas.microsoft.com/office/drawing/2014/main" id="{3E9902C2-064A-5991-755F-8A7BC163AEB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91" name="Oval 90">
                <a:extLst>
                  <a:ext uri="{FF2B5EF4-FFF2-40B4-BE49-F238E27FC236}">
                    <a16:creationId xmlns:a16="http://schemas.microsoft.com/office/drawing/2014/main" id="{D851C1A6-A1DC-C64A-A30E-67BEBC8D35F6}"/>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2" name="Group 91">
                <a:extLst>
                  <a:ext uri="{FF2B5EF4-FFF2-40B4-BE49-F238E27FC236}">
                    <a16:creationId xmlns:a16="http://schemas.microsoft.com/office/drawing/2014/main" id="{F8A07D59-0574-5EE0-02C5-2E79A543EFCA}"/>
                  </a:ext>
                </a:extLst>
              </p:cNvPr>
              <p:cNvGrpSpPr/>
              <p:nvPr/>
            </p:nvGrpSpPr>
            <p:grpSpPr>
              <a:xfrm>
                <a:off x="4176275" y="3137652"/>
                <a:ext cx="402567" cy="624238"/>
                <a:chOff x="2905821" y="3132001"/>
                <a:chExt cx="339644" cy="655658"/>
              </a:xfrm>
            </p:grpSpPr>
            <p:pic>
              <p:nvPicPr>
                <p:cNvPr id="94" name="Picture 93">
                  <a:extLst>
                    <a:ext uri="{FF2B5EF4-FFF2-40B4-BE49-F238E27FC236}">
                      <a16:creationId xmlns:a16="http://schemas.microsoft.com/office/drawing/2014/main" id="{951E1276-385D-57CE-1D84-3C90E4DD9469}"/>
                    </a:ext>
                  </a:extLst>
                </p:cNvPr>
                <p:cNvPicPr>
                  <a:picLocks noChangeAspect="1"/>
                </p:cNvPicPr>
                <p:nvPr/>
              </p:nvPicPr>
              <p:blipFill>
                <a:blip r:embed="rId4"/>
                <a:stretch>
                  <a:fillRect/>
                </a:stretch>
              </p:blipFill>
              <p:spPr>
                <a:xfrm>
                  <a:off x="2905821" y="3132001"/>
                  <a:ext cx="339644" cy="655658"/>
                </a:xfrm>
                <a:prstGeom prst="rect">
                  <a:avLst/>
                </a:prstGeom>
              </p:spPr>
            </p:pic>
            <p:sp>
              <p:nvSpPr>
                <p:cNvPr id="95" name="Rectangle 94">
                  <a:extLst>
                    <a:ext uri="{FF2B5EF4-FFF2-40B4-BE49-F238E27FC236}">
                      <a16:creationId xmlns:a16="http://schemas.microsoft.com/office/drawing/2014/main" id="{1E61FFB0-F302-00A2-1876-6CF5CD53E98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6" name="Oval 95">
                  <a:extLst>
                    <a:ext uri="{FF2B5EF4-FFF2-40B4-BE49-F238E27FC236}">
                      <a16:creationId xmlns:a16="http://schemas.microsoft.com/office/drawing/2014/main" id="{082AE06A-A274-DD94-9373-7EAA985CF3B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93" name="Partial Circle 92">
                <a:extLst>
                  <a:ext uri="{FF2B5EF4-FFF2-40B4-BE49-F238E27FC236}">
                    <a16:creationId xmlns:a16="http://schemas.microsoft.com/office/drawing/2014/main" id="{CFB290BF-9D81-3187-3B60-7D5FC81B582B}"/>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5983100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 presetClass="entr" presetSubtype="0" fill="hold" nodeType="afterEffect">
                                  <p:stCondLst>
                                    <p:cond delay="0"/>
                                  </p:stCondLst>
                                  <p:iterate type="lt">
                                    <p:tmAbs val="20"/>
                                  </p:iterate>
                                  <p:childTnLst>
                                    <p:set>
                                      <p:cBhvr>
                                        <p:cTn id="18" dur="1" fill="hold">
                                          <p:stCondLst>
                                            <p:cond delay="0"/>
                                          </p:stCondLst>
                                        </p:cTn>
                                        <p:tgtEl>
                                          <p:spTgt spid="29">
                                            <p:txEl>
                                              <p:pRg st="0" end="0"/>
                                            </p:txEl>
                                          </p:spTgt>
                                        </p:tgtEl>
                                        <p:attrNameLst>
                                          <p:attrName>style.visibility</p:attrName>
                                        </p:attrNameLst>
                                      </p:cBhvr>
                                      <p:to>
                                        <p:strVal val="visible"/>
                                      </p:to>
                                    </p:set>
                                  </p:childTnLst>
                                </p:cTn>
                              </p:par>
                            </p:childTnLst>
                          </p:cTn>
                        </p:par>
                        <p:par>
                          <p:cTn id="19" fill="hold">
                            <p:stCondLst>
                              <p:cond delay="3761"/>
                            </p:stCondLst>
                            <p:childTnLst>
                              <p:par>
                                <p:cTn id="20" presetID="1" presetClass="entr" presetSubtype="0" fill="hold" nodeType="afterEffect">
                                  <p:stCondLst>
                                    <p:cond delay="0"/>
                                  </p:stCondLst>
                                  <p:iterate type="lt">
                                    <p:tmAbs val="20"/>
                                  </p:iterate>
                                  <p:childTnLst>
                                    <p:set>
                                      <p:cBhvr>
                                        <p:cTn id="21" dur="1" fill="hold">
                                          <p:stCondLst>
                                            <p:cond delay="0"/>
                                          </p:stCondLst>
                                        </p:cTn>
                                        <p:tgtEl>
                                          <p:spTgt spid="29">
                                            <p:txEl>
                                              <p:pRg st="2" end="2"/>
                                            </p:txEl>
                                          </p:spTgt>
                                        </p:tgtEl>
                                        <p:attrNameLst>
                                          <p:attrName>style.visibility</p:attrName>
                                        </p:attrNameLst>
                                      </p:cBhvr>
                                      <p:to>
                                        <p:strVal val="visible"/>
                                      </p:to>
                                    </p:set>
                                  </p:childTnLst>
                                </p:cTn>
                              </p:par>
                            </p:childTnLst>
                          </p:cTn>
                        </p:par>
                        <p:par>
                          <p:cTn id="22" fill="hold">
                            <p:stCondLst>
                              <p:cond delay="5402"/>
                            </p:stCondLst>
                            <p:childTnLst>
                              <p:par>
                                <p:cTn id="23" presetID="22" presetClass="entr" presetSubtype="8"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wipe(left)">
                                      <p:cBhvr>
                                        <p:cTn id="25"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6FA8C37-2F6D-4AEE-9AD0-7ADD7839686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06487" y="620847"/>
            <a:ext cx="8467769" cy="6072575"/>
          </a:xfrm>
          <a:prstGeom prst="rect">
            <a:avLst/>
          </a:prstGeom>
        </p:spPr>
      </p:pic>
      <p:sp>
        <p:nvSpPr>
          <p:cNvPr id="2" name="Title 1">
            <a:extLst>
              <a:ext uri="{FF2B5EF4-FFF2-40B4-BE49-F238E27FC236}">
                <a16:creationId xmlns:a16="http://schemas.microsoft.com/office/drawing/2014/main" id="{1013C352-2A72-4475-8667-404C0508A859}"/>
              </a:ext>
            </a:extLst>
          </p:cNvPr>
          <p:cNvSpPr>
            <a:spLocks noGrp="1"/>
          </p:cNvSpPr>
          <p:nvPr>
            <p:ph type="title"/>
          </p:nvPr>
        </p:nvSpPr>
        <p:spPr>
          <a:xfrm>
            <a:off x="588263" y="457200"/>
            <a:ext cx="7527037" cy="430887"/>
          </a:xfrm>
        </p:spPr>
        <p:txBody>
          <a:bodyPr/>
          <a:lstStyle/>
          <a:p>
            <a:r>
              <a:rPr lang="en-GB" dirty="0"/>
              <a:t>Web sign-in</a:t>
            </a:r>
          </a:p>
        </p:txBody>
      </p:sp>
      <p:pic>
        <p:nvPicPr>
          <p:cNvPr id="20" name="Picture 19">
            <a:extLst>
              <a:ext uri="{FF2B5EF4-FFF2-40B4-BE49-F238E27FC236}">
                <a16:creationId xmlns:a16="http://schemas.microsoft.com/office/drawing/2014/main" id="{DFD3E2EE-489E-4483-A85B-D0F75735BF71}"/>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196973" y="1243858"/>
            <a:ext cx="3451111" cy="2025506"/>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734F9E6C-06C9-40B9-8DB0-A647323F644E}"/>
              </a:ext>
              <a:ext uri="{C183D7F6-B498-43B3-948B-1728B52AA6E4}">
                <adec:decorative xmlns:adec="http://schemas.microsoft.com/office/drawing/2017/decorative" val="1"/>
              </a:ext>
            </a:extLst>
          </p:cNvPr>
          <p:cNvSpPr/>
          <p:nvPr/>
        </p:nvSpPr>
        <p:spPr bwMode="auto">
          <a:xfrm>
            <a:off x="6436493" y="2729496"/>
            <a:ext cx="1002453" cy="258945"/>
          </a:xfrm>
          <a:prstGeom prst="rect">
            <a:avLst/>
          </a:prstGeom>
          <a:noFill/>
          <a:ln w="28575">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52" name="Group 51">
            <a:extLst>
              <a:ext uri="{FF2B5EF4-FFF2-40B4-BE49-F238E27FC236}">
                <a16:creationId xmlns:a16="http://schemas.microsoft.com/office/drawing/2014/main" id="{A3B9F72F-2ACB-BDF6-2782-097D984940E7}"/>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6" name="Group 5">
              <a:extLst>
                <a:ext uri="{FF2B5EF4-FFF2-40B4-BE49-F238E27FC236}">
                  <a16:creationId xmlns:a16="http://schemas.microsoft.com/office/drawing/2014/main" id="{984D9109-EE03-07C5-37DA-0D92C4F72B86}"/>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2" name="Oval 31">
                <a:extLst>
                  <a:ext uri="{FF2B5EF4-FFF2-40B4-BE49-F238E27FC236}">
                    <a16:creationId xmlns:a16="http://schemas.microsoft.com/office/drawing/2014/main" id="{FB99BE3D-D5BE-620C-6807-7D763CE72157}"/>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3" name="Group 32">
                <a:extLst>
                  <a:ext uri="{FF2B5EF4-FFF2-40B4-BE49-F238E27FC236}">
                    <a16:creationId xmlns:a16="http://schemas.microsoft.com/office/drawing/2014/main" id="{FDBF9A81-D5C8-37D3-8430-C4983865D8CE}"/>
                  </a:ext>
                </a:extLst>
              </p:cNvPr>
              <p:cNvGrpSpPr/>
              <p:nvPr/>
            </p:nvGrpSpPr>
            <p:grpSpPr>
              <a:xfrm>
                <a:off x="6837029" y="5667525"/>
                <a:ext cx="516256" cy="374663"/>
                <a:chOff x="9721214" y="3600212"/>
                <a:chExt cx="516256" cy="374663"/>
              </a:xfrm>
            </p:grpSpPr>
            <p:sp>
              <p:nvSpPr>
                <p:cNvPr id="34" name="Rectangle: Rounded Corners 33">
                  <a:extLst>
                    <a:ext uri="{FF2B5EF4-FFF2-40B4-BE49-F238E27FC236}">
                      <a16:creationId xmlns:a16="http://schemas.microsoft.com/office/drawing/2014/main" id="{2FBFF4D4-BEEC-919C-AF57-66489560B4D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Rectangle 34">
                  <a:extLst>
                    <a:ext uri="{FF2B5EF4-FFF2-40B4-BE49-F238E27FC236}">
                      <a16:creationId xmlns:a16="http://schemas.microsoft.com/office/drawing/2014/main" id="{B29D31ED-6C2C-9DA9-5733-03869B93504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B1297067-3FB4-7A6A-4A94-ECF1394CCBC4}"/>
                </a:ext>
              </a:extLst>
            </p:cNvPr>
            <p:cNvGrpSpPr/>
            <p:nvPr/>
          </p:nvGrpSpPr>
          <p:grpSpPr>
            <a:xfrm>
              <a:off x="9419668" y="307745"/>
              <a:ext cx="519711" cy="519708"/>
              <a:chOff x="2643786" y="1841370"/>
              <a:chExt cx="842422" cy="842418"/>
            </a:xfrm>
          </p:grpSpPr>
          <p:sp>
            <p:nvSpPr>
              <p:cNvPr id="15" name="Oval 14">
                <a:extLst>
                  <a:ext uri="{FF2B5EF4-FFF2-40B4-BE49-F238E27FC236}">
                    <a16:creationId xmlns:a16="http://schemas.microsoft.com/office/drawing/2014/main" id="{A1F37D75-8AFB-B651-65F7-4A964E8B1D67}"/>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FA7F2653-7BEE-F48E-5157-B47204836003}"/>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17" name="Rectangle: Rounded Corners 16">
                  <a:extLst>
                    <a:ext uri="{FF2B5EF4-FFF2-40B4-BE49-F238E27FC236}">
                      <a16:creationId xmlns:a16="http://schemas.microsoft.com/office/drawing/2014/main" id="{7F0A4CD2-643E-F9F5-0250-012765A37820}"/>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8" name="Rectangle: Rounded Corners 17">
                  <a:extLst>
                    <a:ext uri="{FF2B5EF4-FFF2-40B4-BE49-F238E27FC236}">
                      <a16:creationId xmlns:a16="http://schemas.microsoft.com/office/drawing/2014/main" id="{24B70920-C22F-8DB6-8BD7-D760C66D855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19" name="Group 18">
                  <a:extLst>
                    <a:ext uri="{FF2B5EF4-FFF2-40B4-BE49-F238E27FC236}">
                      <a16:creationId xmlns:a16="http://schemas.microsoft.com/office/drawing/2014/main" id="{D2DA8BA1-C6A7-8480-FB8A-88F1F3263FE6}"/>
                    </a:ext>
                  </a:extLst>
                </p:cNvPr>
                <p:cNvGrpSpPr/>
                <p:nvPr/>
              </p:nvGrpSpPr>
              <p:grpSpPr>
                <a:xfrm>
                  <a:off x="9549692" y="2525789"/>
                  <a:ext cx="155052" cy="148677"/>
                  <a:chOff x="4039410" y="4948360"/>
                  <a:chExt cx="155073" cy="148698"/>
                </a:xfrm>
                <a:solidFill>
                  <a:schemeClr val="bg1"/>
                </a:solidFill>
              </p:grpSpPr>
              <p:sp>
                <p:nvSpPr>
                  <p:cNvPr id="23" name="Rectangle: Rounded Corners 22">
                    <a:extLst>
                      <a:ext uri="{FF2B5EF4-FFF2-40B4-BE49-F238E27FC236}">
                        <a16:creationId xmlns:a16="http://schemas.microsoft.com/office/drawing/2014/main" id="{F4036520-9FB6-778F-6C1A-EF218F46F22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4" name="Rectangle: Rounded Corners 23">
                    <a:extLst>
                      <a:ext uri="{FF2B5EF4-FFF2-40B4-BE49-F238E27FC236}">
                        <a16:creationId xmlns:a16="http://schemas.microsoft.com/office/drawing/2014/main" id="{D98FB30B-1428-06D4-D8CA-B0EB4D15109E}"/>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5" name="Rectangle: Rounded Corners 24">
                    <a:extLst>
                      <a:ext uri="{FF2B5EF4-FFF2-40B4-BE49-F238E27FC236}">
                        <a16:creationId xmlns:a16="http://schemas.microsoft.com/office/drawing/2014/main" id="{A649D7DB-988A-5316-D0D6-BFE141233D04}"/>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6" name="Rectangle: Rounded Corners 25">
                    <a:extLst>
                      <a:ext uri="{FF2B5EF4-FFF2-40B4-BE49-F238E27FC236}">
                        <a16:creationId xmlns:a16="http://schemas.microsoft.com/office/drawing/2014/main" id="{67754CD9-302D-F94B-C224-BB86D0CA139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7" name="Rectangle: Rounded Corners 26">
                    <a:extLst>
                      <a:ext uri="{FF2B5EF4-FFF2-40B4-BE49-F238E27FC236}">
                        <a16:creationId xmlns:a16="http://schemas.microsoft.com/office/drawing/2014/main" id="{F48D1D62-4331-B0FF-6576-962B9FE18BD5}"/>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8" name="Rectangle: Rounded Corners 27">
                    <a:extLst>
                      <a:ext uri="{FF2B5EF4-FFF2-40B4-BE49-F238E27FC236}">
                        <a16:creationId xmlns:a16="http://schemas.microsoft.com/office/drawing/2014/main" id="{7233869C-F2B8-568D-FD71-3DB196686CB7}"/>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9" name="Rectangle: Rounded Corners 28">
                    <a:extLst>
                      <a:ext uri="{FF2B5EF4-FFF2-40B4-BE49-F238E27FC236}">
                        <a16:creationId xmlns:a16="http://schemas.microsoft.com/office/drawing/2014/main" id="{892C6143-8095-C344-77E5-DD68415BE841}"/>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30" name="Rectangle: Rounded Corners 29">
                    <a:extLst>
                      <a:ext uri="{FF2B5EF4-FFF2-40B4-BE49-F238E27FC236}">
                        <a16:creationId xmlns:a16="http://schemas.microsoft.com/office/drawing/2014/main" id="{736B148E-0279-F244-88FD-187C9CFFE2D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31" name="Rectangle: Rounded Corners 30">
                    <a:extLst>
                      <a:ext uri="{FF2B5EF4-FFF2-40B4-BE49-F238E27FC236}">
                        <a16:creationId xmlns:a16="http://schemas.microsoft.com/office/drawing/2014/main" id="{0DE50FF8-C99C-7473-5314-2F20ED96C950}"/>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21" name="Rectangle: Rounded Corners 20">
                  <a:extLst>
                    <a:ext uri="{FF2B5EF4-FFF2-40B4-BE49-F238E27FC236}">
                      <a16:creationId xmlns:a16="http://schemas.microsoft.com/office/drawing/2014/main" id="{13F5823C-DDA1-9E46-6DB2-8A6D4465CC6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22" name="Rectangle: Rounded Corners 21">
                  <a:extLst>
                    <a:ext uri="{FF2B5EF4-FFF2-40B4-BE49-F238E27FC236}">
                      <a16:creationId xmlns:a16="http://schemas.microsoft.com/office/drawing/2014/main" id="{39181998-C1D7-EFAB-970F-9251C7A76465}"/>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41" name="Group 40">
              <a:extLst>
                <a:ext uri="{FF2B5EF4-FFF2-40B4-BE49-F238E27FC236}">
                  <a16:creationId xmlns:a16="http://schemas.microsoft.com/office/drawing/2014/main" id="{2DA4AB7C-AA85-67A2-73E3-C6D023BEC494}"/>
                </a:ext>
              </a:extLst>
            </p:cNvPr>
            <p:cNvGrpSpPr/>
            <p:nvPr/>
          </p:nvGrpSpPr>
          <p:grpSpPr>
            <a:xfrm>
              <a:off x="10776547" y="306995"/>
              <a:ext cx="521208" cy="521208"/>
              <a:chOff x="2643786" y="4215754"/>
              <a:chExt cx="842422" cy="842418"/>
            </a:xfrm>
          </p:grpSpPr>
          <p:sp>
            <p:nvSpPr>
              <p:cNvPr id="42" name="Oval 41">
                <a:extLst>
                  <a:ext uri="{FF2B5EF4-FFF2-40B4-BE49-F238E27FC236}">
                    <a16:creationId xmlns:a16="http://schemas.microsoft.com/office/drawing/2014/main" id="{E38F263C-96C8-0BB4-C89C-AF6E8CB26DB8}"/>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43" name="Group 42">
                <a:extLst>
                  <a:ext uri="{FF2B5EF4-FFF2-40B4-BE49-F238E27FC236}">
                    <a16:creationId xmlns:a16="http://schemas.microsoft.com/office/drawing/2014/main" id="{3E413BC9-2363-E509-FDC1-6026042CB8A0}"/>
                  </a:ext>
                </a:extLst>
              </p:cNvPr>
              <p:cNvGrpSpPr/>
              <p:nvPr/>
            </p:nvGrpSpPr>
            <p:grpSpPr>
              <a:xfrm>
                <a:off x="2725034" y="4518060"/>
                <a:ext cx="679926" cy="237806"/>
                <a:chOff x="2739549" y="4545762"/>
                <a:chExt cx="679926" cy="237806"/>
              </a:xfrm>
            </p:grpSpPr>
            <p:sp>
              <p:nvSpPr>
                <p:cNvPr id="44" name="Rectangle 5">
                  <a:extLst>
                    <a:ext uri="{FF2B5EF4-FFF2-40B4-BE49-F238E27FC236}">
                      <a16:creationId xmlns:a16="http://schemas.microsoft.com/office/drawing/2014/main" id="{EB50D909-F9E6-B475-4D1C-26B61D386ECF}"/>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45" name="Oval 44">
                  <a:extLst>
                    <a:ext uri="{FF2B5EF4-FFF2-40B4-BE49-F238E27FC236}">
                      <a16:creationId xmlns:a16="http://schemas.microsoft.com/office/drawing/2014/main" id="{6E1C258F-617A-CCBD-CF36-2A1C77BBFC7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46" name="Group 45">
              <a:extLst>
                <a:ext uri="{FF2B5EF4-FFF2-40B4-BE49-F238E27FC236}">
                  <a16:creationId xmlns:a16="http://schemas.microsoft.com/office/drawing/2014/main" id="{44C83F32-F158-C906-E261-66C1D7566383}"/>
                </a:ext>
              </a:extLst>
            </p:cNvPr>
            <p:cNvGrpSpPr/>
            <p:nvPr/>
          </p:nvGrpSpPr>
          <p:grpSpPr>
            <a:xfrm>
              <a:off x="10097359" y="306995"/>
              <a:ext cx="521208" cy="521208"/>
              <a:chOff x="2643786" y="3028562"/>
              <a:chExt cx="842422" cy="842418"/>
            </a:xfrm>
          </p:grpSpPr>
          <p:sp>
            <p:nvSpPr>
              <p:cNvPr id="47" name="Oval 46">
                <a:extLst>
                  <a:ext uri="{FF2B5EF4-FFF2-40B4-BE49-F238E27FC236}">
                    <a16:creationId xmlns:a16="http://schemas.microsoft.com/office/drawing/2014/main" id="{F7994FAF-37FE-EA9B-AFFB-F6A1D2A46610}"/>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48" name="Group 47">
                <a:extLst>
                  <a:ext uri="{FF2B5EF4-FFF2-40B4-BE49-F238E27FC236}">
                    <a16:creationId xmlns:a16="http://schemas.microsoft.com/office/drawing/2014/main" id="{44B0314E-073C-68D3-570E-1F503EC0206E}"/>
                  </a:ext>
                </a:extLst>
              </p:cNvPr>
              <p:cNvGrpSpPr/>
              <p:nvPr/>
            </p:nvGrpSpPr>
            <p:grpSpPr>
              <a:xfrm>
                <a:off x="2863714" y="3137652"/>
                <a:ext cx="402567" cy="624238"/>
                <a:chOff x="2905821" y="3132001"/>
                <a:chExt cx="339644" cy="655658"/>
              </a:xfrm>
            </p:grpSpPr>
            <p:pic>
              <p:nvPicPr>
                <p:cNvPr id="49" name="Picture 48">
                  <a:extLst>
                    <a:ext uri="{FF2B5EF4-FFF2-40B4-BE49-F238E27FC236}">
                      <a16:creationId xmlns:a16="http://schemas.microsoft.com/office/drawing/2014/main" id="{67C27687-EF33-3930-B5E1-E7528C055F49}"/>
                    </a:ext>
                  </a:extLst>
                </p:cNvPr>
                <p:cNvPicPr>
                  <a:picLocks noChangeAspect="1"/>
                </p:cNvPicPr>
                <p:nvPr/>
              </p:nvPicPr>
              <p:blipFill>
                <a:blip r:embed="rId5"/>
                <a:stretch>
                  <a:fillRect/>
                </a:stretch>
              </p:blipFill>
              <p:spPr>
                <a:xfrm>
                  <a:off x="2905821" y="3132001"/>
                  <a:ext cx="339644" cy="655658"/>
                </a:xfrm>
                <a:prstGeom prst="rect">
                  <a:avLst/>
                </a:prstGeom>
              </p:spPr>
            </p:pic>
            <p:sp>
              <p:nvSpPr>
                <p:cNvPr id="50" name="Rectangle 49">
                  <a:extLst>
                    <a:ext uri="{FF2B5EF4-FFF2-40B4-BE49-F238E27FC236}">
                      <a16:creationId xmlns:a16="http://schemas.microsoft.com/office/drawing/2014/main" id="{A3C88F75-F251-5CEC-DCE5-3D3840BDCF55}"/>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 name="Oval 50">
                  <a:extLst>
                    <a:ext uri="{FF2B5EF4-FFF2-40B4-BE49-F238E27FC236}">
                      <a16:creationId xmlns:a16="http://schemas.microsoft.com/office/drawing/2014/main" id="{7306CB11-D771-3517-BCCB-ED5C40EC6B2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0122427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wipe(left)">
                                      <p:cBhvr>
                                        <p:cTn id="1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9CF76CA-0483-4751-A5FC-B32B5E00422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1723" y="1025518"/>
            <a:ext cx="8450001" cy="5534287"/>
          </a:xfrm>
          <a:prstGeom prst="rect">
            <a:avLst/>
          </a:prstGeom>
        </p:spPr>
      </p:pic>
      <p:grpSp>
        <p:nvGrpSpPr>
          <p:cNvPr id="21" name="Group 20">
            <a:extLst>
              <a:ext uri="{FF2B5EF4-FFF2-40B4-BE49-F238E27FC236}">
                <a16:creationId xmlns:a16="http://schemas.microsoft.com/office/drawing/2014/main" id="{3E53ED9E-0E9C-423A-8C24-0CDBA3BDDA73}"/>
              </a:ext>
              <a:ext uri="{C183D7F6-B498-43B3-948B-1728B52AA6E4}">
                <adec:decorative xmlns:adec="http://schemas.microsoft.com/office/drawing/2017/decorative" val="1"/>
              </a:ext>
            </a:extLst>
          </p:cNvPr>
          <p:cNvGrpSpPr/>
          <p:nvPr/>
        </p:nvGrpSpPr>
        <p:grpSpPr>
          <a:xfrm>
            <a:off x="3463696" y="1589722"/>
            <a:ext cx="5986053" cy="3784228"/>
            <a:chOff x="-147234" y="1720709"/>
            <a:chExt cx="5986053" cy="3531521"/>
          </a:xfrm>
        </p:grpSpPr>
        <p:pic>
          <p:nvPicPr>
            <p:cNvPr id="5" name="Picture 4">
              <a:extLst>
                <a:ext uri="{FF2B5EF4-FFF2-40B4-BE49-F238E27FC236}">
                  <a16:creationId xmlns:a16="http://schemas.microsoft.com/office/drawing/2014/main" id="{5B7C82E6-A91E-4C66-B9F5-3EF9237B3FDC}"/>
                </a:ext>
              </a:extLst>
            </p:cNvPr>
            <p:cNvPicPr>
              <a:picLocks noChangeAspect="1"/>
            </p:cNvPicPr>
            <p:nvPr/>
          </p:nvPicPr>
          <p:blipFill>
            <a:blip r:embed="rId4"/>
            <a:stretch>
              <a:fillRect/>
            </a:stretch>
          </p:blipFill>
          <p:spPr>
            <a:xfrm>
              <a:off x="-147234" y="1720709"/>
              <a:ext cx="5986053" cy="3531521"/>
            </a:xfrm>
            <a:prstGeom prst="rect">
              <a:avLst/>
            </a:prstGeom>
          </p:spPr>
        </p:pic>
        <p:sp>
          <p:nvSpPr>
            <p:cNvPr id="8" name="Rectangle 7">
              <a:extLst>
                <a:ext uri="{FF2B5EF4-FFF2-40B4-BE49-F238E27FC236}">
                  <a16:creationId xmlns:a16="http://schemas.microsoft.com/office/drawing/2014/main" id="{10475984-4401-4833-A61E-BA9EF728C169}"/>
                </a:ext>
              </a:extLst>
            </p:cNvPr>
            <p:cNvSpPr/>
            <p:nvPr/>
          </p:nvSpPr>
          <p:spPr bwMode="auto">
            <a:xfrm>
              <a:off x="1678707" y="3737997"/>
              <a:ext cx="707630" cy="157624"/>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9" name="TextBox 8">
            <a:extLst>
              <a:ext uri="{FF2B5EF4-FFF2-40B4-BE49-F238E27FC236}">
                <a16:creationId xmlns:a16="http://schemas.microsoft.com/office/drawing/2014/main" id="{EF7C9EF0-02E2-435E-8801-E5CA70431F82}"/>
              </a:ext>
              <a:ext uri="{C183D7F6-B498-43B3-948B-1728B52AA6E4}">
                <adec:decorative xmlns:adec="http://schemas.microsoft.com/office/drawing/2017/decorative" val="1"/>
              </a:ext>
            </a:extLst>
          </p:cNvPr>
          <p:cNvSpPr txBox="1"/>
          <p:nvPr/>
        </p:nvSpPr>
        <p:spPr>
          <a:xfrm>
            <a:off x="5186673" y="3633813"/>
            <a:ext cx="1054100" cy="420115"/>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a:ea typeface="+mn-ea"/>
                <a:cs typeface="+mn-cs"/>
              </a:rPr>
              <a:t>ERNRZR72J</a:t>
            </a:r>
          </a:p>
        </p:txBody>
      </p:sp>
      <p:pic>
        <p:nvPicPr>
          <p:cNvPr id="12" name="Picture 11">
            <a:extLst>
              <a:ext uri="{FF2B5EF4-FFF2-40B4-BE49-F238E27FC236}">
                <a16:creationId xmlns:a16="http://schemas.microsoft.com/office/drawing/2014/main" id="{E81D3F0F-A098-4E40-A9FB-714CEA15A8B3}"/>
              </a:ext>
              <a:ext uri="{C183D7F6-B498-43B3-948B-1728B52AA6E4}">
                <adec:decorative xmlns:adec="http://schemas.microsoft.com/office/drawing/2017/decorative" val="1"/>
              </a:ext>
            </a:extLst>
          </p:cNvPr>
          <p:cNvPicPr>
            <a:picLocks noChangeAspect="1"/>
          </p:cNvPicPr>
          <p:nvPr/>
        </p:nvPicPr>
        <p:blipFill rotWithShape="1">
          <a:blip r:embed="rId5"/>
          <a:srcRect l="-2" r="337" b="942"/>
          <a:stretch/>
        </p:blipFill>
        <p:spPr>
          <a:xfrm>
            <a:off x="3463696" y="1589722"/>
            <a:ext cx="5986053" cy="3784228"/>
          </a:xfrm>
          <a:prstGeom prst="rect">
            <a:avLst/>
          </a:prstGeom>
        </p:spPr>
      </p:pic>
      <p:sp>
        <p:nvSpPr>
          <p:cNvPr id="10" name="Rectangle 9">
            <a:extLst>
              <a:ext uri="{FF2B5EF4-FFF2-40B4-BE49-F238E27FC236}">
                <a16:creationId xmlns:a16="http://schemas.microsoft.com/office/drawing/2014/main" id="{B632B4E0-6819-43A7-A418-DD3A0D07860E}"/>
              </a:ext>
              <a:ext uri="{C183D7F6-B498-43B3-948B-1728B52AA6E4}">
                <adec:decorative xmlns:adec="http://schemas.microsoft.com/office/drawing/2017/decorative" val="1"/>
              </a:ext>
            </a:extLst>
          </p:cNvPr>
          <p:cNvSpPr/>
          <p:nvPr/>
        </p:nvSpPr>
        <p:spPr bwMode="auto">
          <a:xfrm>
            <a:off x="5314927" y="3843871"/>
            <a:ext cx="1700183" cy="17145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 name="TextBox 14">
            <a:extLst>
              <a:ext uri="{FF2B5EF4-FFF2-40B4-BE49-F238E27FC236}">
                <a16:creationId xmlns:a16="http://schemas.microsoft.com/office/drawing/2014/main" id="{55195456-3C33-41A0-916F-DF172FA2EFA6}"/>
              </a:ext>
              <a:ext uri="{C183D7F6-B498-43B3-948B-1728B52AA6E4}">
                <adec:decorative xmlns:adec="http://schemas.microsoft.com/office/drawing/2017/decorative" val="1"/>
              </a:ext>
            </a:extLst>
          </p:cNvPr>
          <p:cNvSpPr txBox="1"/>
          <p:nvPr/>
        </p:nvSpPr>
        <p:spPr>
          <a:xfrm>
            <a:off x="5171769" y="3799585"/>
            <a:ext cx="1348767" cy="406265"/>
          </a:xfrm>
          <a:prstGeom prst="rect">
            <a:avLst/>
          </a:prstGeom>
          <a:noFill/>
        </p:spPr>
        <p:txBody>
          <a:bodyPr wrap="non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8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a:ea typeface="+mn-ea"/>
                <a:cs typeface="+mn-cs"/>
              </a:rPr>
              <a:t>adelev@contoso.com</a:t>
            </a:r>
          </a:p>
        </p:txBody>
      </p:sp>
      <p:pic>
        <p:nvPicPr>
          <p:cNvPr id="19" name="Picture 18">
            <a:extLst>
              <a:ext uri="{FF2B5EF4-FFF2-40B4-BE49-F238E27FC236}">
                <a16:creationId xmlns:a16="http://schemas.microsoft.com/office/drawing/2014/main" id="{1B421572-BCFC-47F8-8A08-6E6C63E3B620}"/>
              </a:ext>
              <a:ext uri="{C183D7F6-B498-43B3-948B-1728B52AA6E4}">
                <adec:decorative xmlns:adec="http://schemas.microsoft.com/office/drawing/2017/decorative" val="1"/>
              </a:ext>
            </a:extLst>
          </p:cNvPr>
          <p:cNvPicPr>
            <a:picLocks noChangeAspect="1"/>
          </p:cNvPicPr>
          <p:nvPr/>
        </p:nvPicPr>
        <p:blipFill rotWithShape="1">
          <a:blip r:embed="rId6"/>
          <a:srcRect t="1256" b="482"/>
          <a:stretch/>
        </p:blipFill>
        <p:spPr>
          <a:xfrm>
            <a:off x="3463696" y="1589722"/>
            <a:ext cx="5986053" cy="3784228"/>
          </a:xfrm>
          <a:prstGeom prst="rect">
            <a:avLst/>
          </a:prstGeom>
        </p:spPr>
      </p:pic>
      <p:sp>
        <p:nvSpPr>
          <p:cNvPr id="3" name="Title 2">
            <a:extLst>
              <a:ext uri="{FF2B5EF4-FFF2-40B4-BE49-F238E27FC236}">
                <a16:creationId xmlns:a16="http://schemas.microsoft.com/office/drawing/2014/main" id="{C9B4E5BF-61E3-4801-8EC1-9913C303A4C6}"/>
              </a:ext>
            </a:extLst>
          </p:cNvPr>
          <p:cNvSpPr>
            <a:spLocks noGrp="1"/>
          </p:cNvSpPr>
          <p:nvPr>
            <p:ph type="title"/>
          </p:nvPr>
        </p:nvSpPr>
        <p:spPr/>
        <p:txBody>
          <a:bodyPr/>
          <a:lstStyle/>
          <a:p>
            <a:r>
              <a:rPr lang="en-GB" dirty="0"/>
              <a:t>Web sign-in  </a:t>
            </a:r>
            <a:endParaRPr lang="en-US" dirty="0"/>
          </a:p>
        </p:txBody>
      </p:sp>
      <p:pic>
        <p:nvPicPr>
          <p:cNvPr id="14" name="Mouce Pointer" descr="Cursor outline">
            <a:extLst>
              <a:ext uri="{FF2B5EF4-FFF2-40B4-BE49-F238E27FC236}">
                <a16:creationId xmlns:a16="http://schemas.microsoft.com/office/drawing/2014/main" id="{24D376B3-AD95-429E-97F1-AB9757A995F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516569" y="6412262"/>
            <a:ext cx="514176" cy="544766"/>
          </a:xfrm>
          <a:prstGeom prst="rect">
            <a:avLst/>
          </a:prstGeom>
        </p:spPr>
      </p:pic>
      <p:pic>
        <p:nvPicPr>
          <p:cNvPr id="16" name="Mouce Pointer" descr="Cursor outline">
            <a:extLst>
              <a:ext uri="{FF2B5EF4-FFF2-40B4-BE49-F238E27FC236}">
                <a16:creationId xmlns:a16="http://schemas.microsoft.com/office/drawing/2014/main" id="{30AEEDD8-C497-458F-BE32-9A21742B986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516569" y="6412262"/>
            <a:ext cx="514176" cy="544766"/>
          </a:xfrm>
          <a:prstGeom prst="rect">
            <a:avLst/>
          </a:prstGeom>
        </p:spPr>
      </p:pic>
      <p:grpSp>
        <p:nvGrpSpPr>
          <p:cNvPr id="85" name="Group 84">
            <a:extLst>
              <a:ext uri="{FF2B5EF4-FFF2-40B4-BE49-F238E27FC236}">
                <a16:creationId xmlns:a16="http://schemas.microsoft.com/office/drawing/2014/main" id="{D8481ACE-F721-2310-2C38-6959D44A0754}"/>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86" name="Group 85">
              <a:extLst>
                <a:ext uri="{FF2B5EF4-FFF2-40B4-BE49-F238E27FC236}">
                  <a16:creationId xmlns:a16="http://schemas.microsoft.com/office/drawing/2014/main" id="{DAEE8B1B-6DA1-F0A1-4046-073290CE46A3}"/>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15" name="Oval 114">
                <a:extLst>
                  <a:ext uri="{FF2B5EF4-FFF2-40B4-BE49-F238E27FC236}">
                    <a16:creationId xmlns:a16="http://schemas.microsoft.com/office/drawing/2014/main" id="{2A026244-B61B-2698-F745-E907A18B361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16" name="Group 115">
                <a:extLst>
                  <a:ext uri="{FF2B5EF4-FFF2-40B4-BE49-F238E27FC236}">
                    <a16:creationId xmlns:a16="http://schemas.microsoft.com/office/drawing/2014/main" id="{B36DA329-2F73-3674-F29C-E3ADD28E1730}"/>
                  </a:ext>
                </a:extLst>
              </p:cNvPr>
              <p:cNvGrpSpPr/>
              <p:nvPr/>
            </p:nvGrpSpPr>
            <p:grpSpPr>
              <a:xfrm>
                <a:off x="6837029" y="5667525"/>
                <a:ext cx="516256" cy="374663"/>
                <a:chOff x="9721214" y="3600212"/>
                <a:chExt cx="516256" cy="374663"/>
              </a:xfrm>
            </p:grpSpPr>
            <p:sp>
              <p:nvSpPr>
                <p:cNvPr id="117" name="Rectangle: Rounded Corners 116">
                  <a:extLst>
                    <a:ext uri="{FF2B5EF4-FFF2-40B4-BE49-F238E27FC236}">
                      <a16:creationId xmlns:a16="http://schemas.microsoft.com/office/drawing/2014/main" id="{D7535010-0BB8-D121-AFF5-3C09F7FE429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18" name="Rectangle 117">
                  <a:extLst>
                    <a:ext uri="{FF2B5EF4-FFF2-40B4-BE49-F238E27FC236}">
                      <a16:creationId xmlns:a16="http://schemas.microsoft.com/office/drawing/2014/main" id="{ED9C35BD-05CC-B990-C125-5589A09481E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7" name="Group 86">
              <a:extLst>
                <a:ext uri="{FF2B5EF4-FFF2-40B4-BE49-F238E27FC236}">
                  <a16:creationId xmlns:a16="http://schemas.microsoft.com/office/drawing/2014/main" id="{E46B1322-62D8-665A-745D-A602FE0D695A}"/>
                </a:ext>
              </a:extLst>
            </p:cNvPr>
            <p:cNvGrpSpPr/>
            <p:nvPr/>
          </p:nvGrpSpPr>
          <p:grpSpPr>
            <a:xfrm>
              <a:off x="9419668" y="307745"/>
              <a:ext cx="519711" cy="519708"/>
              <a:chOff x="2643786" y="1841370"/>
              <a:chExt cx="842422" cy="842418"/>
            </a:xfrm>
          </p:grpSpPr>
          <p:sp>
            <p:nvSpPr>
              <p:cNvPr id="99" name="Oval 98">
                <a:extLst>
                  <a:ext uri="{FF2B5EF4-FFF2-40B4-BE49-F238E27FC236}">
                    <a16:creationId xmlns:a16="http://schemas.microsoft.com/office/drawing/2014/main" id="{D38A35DC-8B49-B50B-8D6E-0FFA9FBF4B97}"/>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0" name="Group 99">
                <a:extLst>
                  <a:ext uri="{FF2B5EF4-FFF2-40B4-BE49-F238E27FC236}">
                    <a16:creationId xmlns:a16="http://schemas.microsoft.com/office/drawing/2014/main" id="{1CF4968D-7568-F8BE-2E45-28CA7EF522A5}"/>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101" name="Rectangle: Rounded Corners 100">
                  <a:extLst>
                    <a:ext uri="{FF2B5EF4-FFF2-40B4-BE49-F238E27FC236}">
                      <a16:creationId xmlns:a16="http://schemas.microsoft.com/office/drawing/2014/main" id="{EC85A43C-E9DF-841C-88EC-31DA90C864F1}"/>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2" name="Rectangle: Rounded Corners 101">
                  <a:extLst>
                    <a:ext uri="{FF2B5EF4-FFF2-40B4-BE49-F238E27FC236}">
                      <a16:creationId xmlns:a16="http://schemas.microsoft.com/office/drawing/2014/main" id="{54C4CC61-60F8-EBB1-6180-3BA2A644CCA3}"/>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103" name="Group 102">
                  <a:extLst>
                    <a:ext uri="{FF2B5EF4-FFF2-40B4-BE49-F238E27FC236}">
                      <a16:creationId xmlns:a16="http://schemas.microsoft.com/office/drawing/2014/main" id="{EC4F836A-5B12-EF19-DFB6-4B1E3FB7351E}"/>
                    </a:ext>
                  </a:extLst>
                </p:cNvPr>
                <p:cNvGrpSpPr/>
                <p:nvPr/>
              </p:nvGrpSpPr>
              <p:grpSpPr>
                <a:xfrm>
                  <a:off x="9549692" y="2525789"/>
                  <a:ext cx="155052" cy="148677"/>
                  <a:chOff x="4039410" y="4948360"/>
                  <a:chExt cx="155073" cy="148698"/>
                </a:xfrm>
                <a:solidFill>
                  <a:schemeClr val="bg1"/>
                </a:solidFill>
              </p:grpSpPr>
              <p:sp>
                <p:nvSpPr>
                  <p:cNvPr id="106" name="Rectangle: Rounded Corners 105">
                    <a:extLst>
                      <a:ext uri="{FF2B5EF4-FFF2-40B4-BE49-F238E27FC236}">
                        <a16:creationId xmlns:a16="http://schemas.microsoft.com/office/drawing/2014/main" id="{108D0AC6-0F97-C49E-83AD-179C059B3CE5}"/>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7" name="Rectangle: Rounded Corners 106">
                    <a:extLst>
                      <a:ext uri="{FF2B5EF4-FFF2-40B4-BE49-F238E27FC236}">
                        <a16:creationId xmlns:a16="http://schemas.microsoft.com/office/drawing/2014/main" id="{57D81053-56B7-528E-8F9A-D24987BA435B}"/>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8" name="Rectangle: Rounded Corners 107">
                    <a:extLst>
                      <a:ext uri="{FF2B5EF4-FFF2-40B4-BE49-F238E27FC236}">
                        <a16:creationId xmlns:a16="http://schemas.microsoft.com/office/drawing/2014/main" id="{6D56E981-8228-A880-A0DA-950EE40D6CA9}"/>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9" name="Rectangle: Rounded Corners 108">
                    <a:extLst>
                      <a:ext uri="{FF2B5EF4-FFF2-40B4-BE49-F238E27FC236}">
                        <a16:creationId xmlns:a16="http://schemas.microsoft.com/office/drawing/2014/main" id="{ED08DCC8-279C-6697-EAF1-7BC5B6A61CE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10" name="Rectangle: Rounded Corners 109">
                    <a:extLst>
                      <a:ext uri="{FF2B5EF4-FFF2-40B4-BE49-F238E27FC236}">
                        <a16:creationId xmlns:a16="http://schemas.microsoft.com/office/drawing/2014/main" id="{E236E981-22EA-313B-9AFC-B2C911B2D83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11" name="Rectangle: Rounded Corners 110">
                    <a:extLst>
                      <a:ext uri="{FF2B5EF4-FFF2-40B4-BE49-F238E27FC236}">
                        <a16:creationId xmlns:a16="http://schemas.microsoft.com/office/drawing/2014/main" id="{998F1532-2C00-E465-31B1-F6A41028E257}"/>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12" name="Rectangle: Rounded Corners 111">
                    <a:extLst>
                      <a:ext uri="{FF2B5EF4-FFF2-40B4-BE49-F238E27FC236}">
                        <a16:creationId xmlns:a16="http://schemas.microsoft.com/office/drawing/2014/main" id="{942CAF11-E9D3-6E0D-6596-93CC407E5AE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13" name="Rectangle: Rounded Corners 112">
                    <a:extLst>
                      <a:ext uri="{FF2B5EF4-FFF2-40B4-BE49-F238E27FC236}">
                        <a16:creationId xmlns:a16="http://schemas.microsoft.com/office/drawing/2014/main" id="{4E11A9FE-D32C-AE1A-A0CB-E8646624881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14" name="Rectangle: Rounded Corners 113">
                    <a:extLst>
                      <a:ext uri="{FF2B5EF4-FFF2-40B4-BE49-F238E27FC236}">
                        <a16:creationId xmlns:a16="http://schemas.microsoft.com/office/drawing/2014/main" id="{EDF8AA6F-4F82-63CC-BBB3-31B44524D334}"/>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104" name="Rectangle: Rounded Corners 103">
                  <a:extLst>
                    <a:ext uri="{FF2B5EF4-FFF2-40B4-BE49-F238E27FC236}">
                      <a16:creationId xmlns:a16="http://schemas.microsoft.com/office/drawing/2014/main" id="{2A32212F-C914-7891-0071-8A3A2EBD43C2}"/>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5" name="Rectangle: Rounded Corners 104">
                  <a:extLst>
                    <a:ext uri="{FF2B5EF4-FFF2-40B4-BE49-F238E27FC236}">
                      <a16:creationId xmlns:a16="http://schemas.microsoft.com/office/drawing/2014/main" id="{89841C7C-F696-5880-8CD0-EDE1827C8747}"/>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88" name="Group 87">
              <a:extLst>
                <a:ext uri="{FF2B5EF4-FFF2-40B4-BE49-F238E27FC236}">
                  <a16:creationId xmlns:a16="http://schemas.microsoft.com/office/drawing/2014/main" id="{8BAD2CBC-D9FC-408F-24C5-C12274F1986C}"/>
                </a:ext>
              </a:extLst>
            </p:cNvPr>
            <p:cNvGrpSpPr/>
            <p:nvPr/>
          </p:nvGrpSpPr>
          <p:grpSpPr>
            <a:xfrm>
              <a:off x="10776547" y="306995"/>
              <a:ext cx="521208" cy="521208"/>
              <a:chOff x="2643786" y="4215754"/>
              <a:chExt cx="842422" cy="842418"/>
            </a:xfrm>
          </p:grpSpPr>
          <p:sp>
            <p:nvSpPr>
              <p:cNvPr id="95" name="Oval 94">
                <a:extLst>
                  <a:ext uri="{FF2B5EF4-FFF2-40B4-BE49-F238E27FC236}">
                    <a16:creationId xmlns:a16="http://schemas.microsoft.com/office/drawing/2014/main" id="{4CBE7696-7C7E-4D30-1EF0-920AE50DE65F}"/>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6" name="Group 95">
                <a:extLst>
                  <a:ext uri="{FF2B5EF4-FFF2-40B4-BE49-F238E27FC236}">
                    <a16:creationId xmlns:a16="http://schemas.microsoft.com/office/drawing/2014/main" id="{1ABFA2F6-9F52-ACC6-EF0E-6069D9E5ACA2}"/>
                  </a:ext>
                </a:extLst>
              </p:cNvPr>
              <p:cNvGrpSpPr/>
              <p:nvPr/>
            </p:nvGrpSpPr>
            <p:grpSpPr>
              <a:xfrm>
                <a:off x="2725034" y="4518060"/>
                <a:ext cx="679926" cy="237806"/>
                <a:chOff x="2739549" y="4545762"/>
                <a:chExt cx="679926" cy="237806"/>
              </a:xfrm>
            </p:grpSpPr>
            <p:sp>
              <p:nvSpPr>
                <p:cNvPr id="97" name="Rectangle 5">
                  <a:extLst>
                    <a:ext uri="{FF2B5EF4-FFF2-40B4-BE49-F238E27FC236}">
                      <a16:creationId xmlns:a16="http://schemas.microsoft.com/office/drawing/2014/main" id="{3490E5C8-7720-95B1-6DB7-227D6F944632}"/>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8" name="Oval 97">
                  <a:extLst>
                    <a:ext uri="{FF2B5EF4-FFF2-40B4-BE49-F238E27FC236}">
                      <a16:creationId xmlns:a16="http://schemas.microsoft.com/office/drawing/2014/main" id="{D5704E8D-E7B6-DD4B-449A-B1B422848206}"/>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9" name="Group 88">
              <a:extLst>
                <a:ext uri="{FF2B5EF4-FFF2-40B4-BE49-F238E27FC236}">
                  <a16:creationId xmlns:a16="http://schemas.microsoft.com/office/drawing/2014/main" id="{0733D9AC-DEB4-853F-3582-4DBFACB3C196}"/>
                </a:ext>
              </a:extLst>
            </p:cNvPr>
            <p:cNvGrpSpPr/>
            <p:nvPr/>
          </p:nvGrpSpPr>
          <p:grpSpPr>
            <a:xfrm>
              <a:off x="10097359" y="306995"/>
              <a:ext cx="521208" cy="521208"/>
              <a:chOff x="2643786" y="3028562"/>
              <a:chExt cx="842422" cy="842418"/>
            </a:xfrm>
          </p:grpSpPr>
          <p:sp>
            <p:nvSpPr>
              <p:cNvPr id="90" name="Oval 89">
                <a:extLst>
                  <a:ext uri="{FF2B5EF4-FFF2-40B4-BE49-F238E27FC236}">
                    <a16:creationId xmlns:a16="http://schemas.microsoft.com/office/drawing/2014/main" id="{CB7C1427-9D31-7E24-5B86-B3F7D03C00F2}"/>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1" name="Group 90">
                <a:extLst>
                  <a:ext uri="{FF2B5EF4-FFF2-40B4-BE49-F238E27FC236}">
                    <a16:creationId xmlns:a16="http://schemas.microsoft.com/office/drawing/2014/main" id="{FCB89E12-F3EA-9059-C96D-AEB11BFA553D}"/>
                  </a:ext>
                </a:extLst>
              </p:cNvPr>
              <p:cNvGrpSpPr/>
              <p:nvPr/>
            </p:nvGrpSpPr>
            <p:grpSpPr>
              <a:xfrm>
                <a:off x="2863714" y="3137652"/>
                <a:ext cx="402567" cy="624238"/>
                <a:chOff x="2905821" y="3132001"/>
                <a:chExt cx="339644" cy="655658"/>
              </a:xfrm>
            </p:grpSpPr>
            <p:pic>
              <p:nvPicPr>
                <p:cNvPr id="92" name="Picture 91">
                  <a:extLst>
                    <a:ext uri="{FF2B5EF4-FFF2-40B4-BE49-F238E27FC236}">
                      <a16:creationId xmlns:a16="http://schemas.microsoft.com/office/drawing/2014/main" id="{626FDF64-8AF2-0682-BAC1-63628E6AF7AD}"/>
                    </a:ext>
                  </a:extLst>
                </p:cNvPr>
                <p:cNvPicPr>
                  <a:picLocks noChangeAspect="1"/>
                </p:cNvPicPr>
                <p:nvPr/>
              </p:nvPicPr>
              <p:blipFill>
                <a:blip r:embed="rId9"/>
                <a:stretch>
                  <a:fillRect/>
                </a:stretch>
              </p:blipFill>
              <p:spPr>
                <a:xfrm>
                  <a:off x="2905821" y="3132001"/>
                  <a:ext cx="339644" cy="655658"/>
                </a:xfrm>
                <a:prstGeom prst="rect">
                  <a:avLst/>
                </a:prstGeom>
              </p:spPr>
            </p:pic>
            <p:sp>
              <p:nvSpPr>
                <p:cNvPr id="93" name="Rectangle 92">
                  <a:extLst>
                    <a:ext uri="{FF2B5EF4-FFF2-40B4-BE49-F238E27FC236}">
                      <a16:creationId xmlns:a16="http://schemas.microsoft.com/office/drawing/2014/main" id="{0066D55C-7C05-4930-B93D-AA867F39F5F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4" name="Oval 93">
                  <a:extLst>
                    <a:ext uri="{FF2B5EF4-FFF2-40B4-BE49-F238E27FC236}">
                      <a16:creationId xmlns:a16="http://schemas.microsoft.com/office/drawing/2014/main" id="{BDD71D37-7154-E086-EDCA-1C8011264D3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14664704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wipe(left)">
                                      <p:cBhvr>
                                        <p:cTn id="7" dur="500"/>
                                        <p:tgtEl>
                                          <p:spTgt spid="85"/>
                                        </p:tgtEl>
                                      </p:cBhvr>
                                    </p:animEffect>
                                  </p:childTnLst>
                                </p:cTn>
                              </p:par>
                            </p:childTnLst>
                          </p:cTn>
                        </p:par>
                        <p:par>
                          <p:cTn id="8" fill="hold">
                            <p:stCondLst>
                              <p:cond delay="500"/>
                            </p:stCondLst>
                            <p:childTnLst>
                              <p:par>
                                <p:cTn id="9" presetID="1" presetClass="entr" presetSubtype="0" fill="hold" grpId="0" nodeType="afterEffect">
                                  <p:stCondLst>
                                    <p:cond delay="1500"/>
                                  </p:stCondLst>
                                  <p:iterate type="lt">
                                    <p:tmAbs val="250"/>
                                  </p:iterate>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4001"/>
                            </p:stCondLst>
                            <p:childTnLst>
                              <p:par>
                                <p:cTn id="12" presetID="42" presetClass="path" presetSubtype="0" accel="50000" decel="50000" fill="hold" nodeType="afterEffect">
                                  <p:stCondLst>
                                    <p:cond delay="0"/>
                                  </p:stCondLst>
                                  <p:childTnLst>
                                    <p:animMotion origin="layout" path="M 3.95833E-6 2.96296E-6 L 0.04218 0.00092 " pathEditMode="relative" rAng="0" ptsTypes="AA">
                                      <p:cBhvr>
                                        <p:cTn id="13" dur="500" fill="hold"/>
                                        <p:tgtEl>
                                          <p:spTgt spid="14"/>
                                        </p:tgtEl>
                                        <p:attrNameLst>
                                          <p:attrName>ppt_x</p:attrName>
                                          <p:attrName>ppt_y</p:attrName>
                                        </p:attrNameLst>
                                      </p:cBhvr>
                                      <p:rCtr x="2109" y="46"/>
                                    </p:animMotion>
                                  </p:childTnLst>
                                </p:cTn>
                              </p:par>
                            </p:childTnLst>
                          </p:cTn>
                        </p:par>
                        <p:par>
                          <p:cTn id="14" fill="hold">
                            <p:stCondLst>
                              <p:cond delay="4501"/>
                            </p:stCondLst>
                            <p:childTnLst>
                              <p:par>
                                <p:cTn id="15" presetID="26" presetClass="emph" presetSubtype="0" repeatCount="3000" fill="hold" nodeType="afterEffect">
                                  <p:stCondLst>
                                    <p:cond delay="0"/>
                                  </p:stCondLst>
                                  <p:childTnLst>
                                    <p:animEffect transition="out" filter="fade">
                                      <p:cBhvr>
                                        <p:cTn id="16" dur="500" tmFilter="0, 0; .2, .5; .8, .5; 1, 0"/>
                                        <p:tgtEl>
                                          <p:spTgt spid="14"/>
                                        </p:tgtEl>
                                      </p:cBhvr>
                                    </p:animEffect>
                                    <p:animScale>
                                      <p:cBhvr>
                                        <p:cTn id="17" dur="250" autoRev="1" fill="hold"/>
                                        <p:tgtEl>
                                          <p:spTgt spid="14"/>
                                        </p:tgtEl>
                                      </p:cBhvr>
                                      <p:by x="105000" y="105000"/>
                                    </p:animScale>
                                  </p:childTnLst>
                                </p:cTn>
                              </p:par>
                            </p:childTnLst>
                          </p:cTn>
                        </p:par>
                        <p:par>
                          <p:cTn id="18" fill="hold">
                            <p:stCondLst>
                              <p:cond delay="6001"/>
                            </p:stCondLst>
                            <p:childTnLst>
                              <p:par>
                                <p:cTn id="19" presetID="10" presetClass="exit" presetSubtype="0" fill="hold" nodeType="afterEffect">
                                  <p:stCondLst>
                                    <p:cond delay="0"/>
                                  </p:stCondLst>
                                  <p:childTnLst>
                                    <p:animEffect transition="out" filter="fade">
                                      <p:cBhvr>
                                        <p:cTn id="20" dur="500"/>
                                        <p:tgtEl>
                                          <p:spTgt spid="14"/>
                                        </p:tgtEl>
                                      </p:cBhvr>
                                    </p:animEffect>
                                    <p:set>
                                      <p:cBhvr>
                                        <p:cTn id="21" dur="1" fill="hold">
                                          <p:stCondLst>
                                            <p:cond delay="499"/>
                                          </p:stCondLst>
                                        </p:cTn>
                                        <p:tgtEl>
                                          <p:spTgt spid="14"/>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par>
                                <p:cTn id="26" presetID="1" presetClass="exit" presetSubtype="0" fill="hold" nodeType="withEffect">
                                  <p:stCondLst>
                                    <p:cond delay="0"/>
                                  </p:stCondLst>
                                  <p:childTnLst>
                                    <p:set>
                                      <p:cBhvr>
                                        <p:cTn id="27" dur="1" fill="hold">
                                          <p:stCondLst>
                                            <p:cond delay="0"/>
                                          </p:stCondLst>
                                        </p:cTn>
                                        <p:tgtEl>
                                          <p:spTgt spid="21"/>
                                        </p:tgtEl>
                                        <p:attrNameLst>
                                          <p:attrName>style.visibility</p:attrName>
                                        </p:attrNameLst>
                                      </p:cBhvr>
                                      <p:to>
                                        <p:strVal val="hidden"/>
                                      </p:to>
                                    </p:set>
                                  </p:childTnLst>
                                </p:cTn>
                              </p:par>
                              <p:par>
                                <p:cTn id="28" presetID="1" presetClass="exit" presetSubtype="0" fill="hold" grpId="1" nodeType="withEffect">
                                  <p:stCondLst>
                                    <p:cond delay="0"/>
                                  </p:stCondLst>
                                  <p:iterate type="lt">
                                    <p:tmAbs val="0"/>
                                  </p:iterate>
                                  <p:childTnLst>
                                    <p:set>
                                      <p:cBhvr>
                                        <p:cTn id="29" dur="1" fill="hold">
                                          <p:stCondLst>
                                            <p:cond delay="0"/>
                                          </p:stCondLst>
                                        </p:cTn>
                                        <p:tgtEl>
                                          <p:spTgt spid="9"/>
                                        </p:tgtEl>
                                        <p:attrNameLst>
                                          <p:attrName>style.visibility</p:attrName>
                                        </p:attrNameLst>
                                      </p:cBhvr>
                                      <p:to>
                                        <p:strVal val="hidden"/>
                                      </p:to>
                                    </p:set>
                                  </p:childTnLst>
                                </p:cTn>
                              </p:par>
                            </p:childTnLst>
                          </p:cTn>
                        </p:par>
                        <p:par>
                          <p:cTn id="30" fill="hold">
                            <p:stCondLst>
                              <p:cond delay="0"/>
                            </p:stCondLst>
                            <p:childTnLst>
                              <p:par>
                                <p:cTn id="31" presetID="1"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grpId="0" nodeType="afterEffect">
                                  <p:stCondLst>
                                    <p:cond delay="0"/>
                                  </p:stCondLst>
                                  <p:iterate type="lt">
                                    <p:tmAbs val="50"/>
                                  </p:iterate>
                                  <p:childTnLst>
                                    <p:set>
                                      <p:cBhvr>
                                        <p:cTn id="35" dur="1" fill="hold">
                                          <p:stCondLst>
                                            <p:cond delay="0"/>
                                          </p:stCondLst>
                                        </p:cTn>
                                        <p:tgtEl>
                                          <p:spTgt spid="15"/>
                                        </p:tgtEl>
                                        <p:attrNameLst>
                                          <p:attrName>style.visibility</p:attrName>
                                        </p:attrNameLst>
                                      </p:cBhvr>
                                      <p:to>
                                        <p:strVal val="visible"/>
                                      </p:to>
                                    </p:set>
                                  </p:childTnLst>
                                </p:cTn>
                              </p:par>
                            </p:childTnLst>
                          </p:cTn>
                        </p:par>
                        <p:par>
                          <p:cTn id="36" fill="hold">
                            <p:stCondLst>
                              <p:cond delay="851"/>
                            </p:stCondLst>
                            <p:childTnLst>
                              <p:par>
                                <p:cTn id="37" presetID="42" presetClass="path" presetSubtype="0" accel="50000" decel="50000" fill="hold" nodeType="afterEffect">
                                  <p:stCondLst>
                                    <p:cond delay="0"/>
                                  </p:stCondLst>
                                  <p:childTnLst>
                                    <p:animMotion origin="layout" path="M 3.95833E-6 2.96296E-6 L 0.04218 0.00092 " pathEditMode="relative" rAng="0" ptsTypes="AA">
                                      <p:cBhvr>
                                        <p:cTn id="38" dur="500" fill="hold"/>
                                        <p:tgtEl>
                                          <p:spTgt spid="16"/>
                                        </p:tgtEl>
                                        <p:attrNameLst>
                                          <p:attrName>ppt_x</p:attrName>
                                          <p:attrName>ppt_y</p:attrName>
                                        </p:attrNameLst>
                                      </p:cBhvr>
                                      <p:rCtr x="2109" y="46"/>
                                    </p:animMotion>
                                  </p:childTnLst>
                                </p:cTn>
                              </p:par>
                            </p:childTnLst>
                          </p:cTn>
                        </p:par>
                        <p:par>
                          <p:cTn id="39" fill="hold">
                            <p:stCondLst>
                              <p:cond delay="1351"/>
                            </p:stCondLst>
                            <p:childTnLst>
                              <p:par>
                                <p:cTn id="40" presetID="26" presetClass="emph" presetSubtype="0" repeatCount="3000" fill="hold" nodeType="afterEffect">
                                  <p:stCondLst>
                                    <p:cond delay="0"/>
                                  </p:stCondLst>
                                  <p:childTnLst>
                                    <p:animEffect transition="out" filter="fade">
                                      <p:cBhvr>
                                        <p:cTn id="41" dur="500" tmFilter="0, 0; .2, .5; .8, .5; 1, 0"/>
                                        <p:tgtEl>
                                          <p:spTgt spid="16"/>
                                        </p:tgtEl>
                                      </p:cBhvr>
                                    </p:animEffect>
                                    <p:animScale>
                                      <p:cBhvr>
                                        <p:cTn id="42" dur="250" autoRev="1" fill="hold"/>
                                        <p:tgtEl>
                                          <p:spTgt spid="16"/>
                                        </p:tgtEl>
                                      </p:cBhvr>
                                      <p:by x="105000" y="105000"/>
                                    </p:animScale>
                                  </p:childTnLst>
                                </p:cTn>
                              </p:par>
                            </p:childTnLst>
                          </p:cTn>
                        </p:par>
                        <p:par>
                          <p:cTn id="43" fill="hold">
                            <p:stCondLst>
                              <p:cond delay="2851"/>
                            </p:stCondLst>
                            <p:childTnLst>
                              <p:par>
                                <p:cTn id="44" presetID="10" presetClass="exit" presetSubtype="0" fill="hold" nodeType="afterEffect">
                                  <p:stCondLst>
                                    <p:cond delay="0"/>
                                  </p:stCondLst>
                                  <p:childTnLst>
                                    <p:animEffect transition="out" filter="fade">
                                      <p:cBhvr>
                                        <p:cTn id="45" dur="500"/>
                                        <p:tgtEl>
                                          <p:spTgt spid="16"/>
                                        </p:tgtEl>
                                      </p:cBhvr>
                                    </p:animEffect>
                                    <p:set>
                                      <p:cBhvr>
                                        <p:cTn id="46" dur="1" fill="hold">
                                          <p:stCondLst>
                                            <p:cond delay="499"/>
                                          </p:stCondLst>
                                        </p:cTn>
                                        <p:tgtEl>
                                          <p:spTgt spid="16"/>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childTnLst>
                                </p:cTn>
                              </p:par>
                              <p:par>
                                <p:cTn id="51" presetID="1" presetClass="exit" presetSubtype="0" fill="hold" nodeType="withEffect">
                                  <p:stCondLst>
                                    <p:cond delay="0"/>
                                  </p:stCondLst>
                                  <p:childTnLst>
                                    <p:set>
                                      <p:cBhvr>
                                        <p:cTn id="52"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animBg="1"/>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16E5187-51A2-4A0A-8113-9A4F01D0E33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277975" y="944879"/>
            <a:ext cx="7995999" cy="5734250"/>
          </a:xfrm>
          <a:prstGeom prst="rect">
            <a:avLst/>
          </a:prstGeom>
        </p:spPr>
      </p:pic>
      <p:sp>
        <p:nvSpPr>
          <p:cNvPr id="2" name="Title 1">
            <a:extLst>
              <a:ext uri="{FF2B5EF4-FFF2-40B4-BE49-F238E27FC236}">
                <a16:creationId xmlns:a16="http://schemas.microsoft.com/office/drawing/2014/main" id="{1013C352-2A72-4475-8667-404C0508A859}"/>
              </a:ext>
            </a:extLst>
          </p:cNvPr>
          <p:cNvSpPr>
            <a:spLocks noGrp="1"/>
          </p:cNvSpPr>
          <p:nvPr>
            <p:ph type="title"/>
          </p:nvPr>
        </p:nvSpPr>
        <p:spPr/>
        <p:txBody>
          <a:bodyPr/>
          <a:lstStyle/>
          <a:p>
            <a:r>
              <a:rPr lang="en-GB" dirty="0"/>
              <a:t>Web sign-in </a:t>
            </a:r>
          </a:p>
        </p:txBody>
      </p:sp>
      <p:pic>
        <p:nvPicPr>
          <p:cNvPr id="21" name="Picture 20">
            <a:extLst>
              <a:ext uri="{FF2B5EF4-FFF2-40B4-BE49-F238E27FC236}">
                <a16:creationId xmlns:a16="http://schemas.microsoft.com/office/drawing/2014/main" id="{FE13E3B3-EB7C-479E-8EC9-305EE4E08191}"/>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143140" y="1532940"/>
            <a:ext cx="3462978" cy="2032472"/>
          </a:xfrm>
          <a:prstGeom prst="rect">
            <a:avLst/>
          </a:prstGeom>
        </p:spPr>
      </p:pic>
      <p:grpSp>
        <p:nvGrpSpPr>
          <p:cNvPr id="74" name="Group 73">
            <a:extLst>
              <a:ext uri="{FF2B5EF4-FFF2-40B4-BE49-F238E27FC236}">
                <a16:creationId xmlns:a16="http://schemas.microsoft.com/office/drawing/2014/main" id="{AAD4CE23-E934-5EA9-B068-BC34AF382C35}"/>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75" name="Group 74">
              <a:extLst>
                <a:ext uri="{FF2B5EF4-FFF2-40B4-BE49-F238E27FC236}">
                  <a16:creationId xmlns:a16="http://schemas.microsoft.com/office/drawing/2014/main" id="{7D7A7B49-C4A5-811F-0951-83BC18ED5BA4}"/>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04" name="Oval 103">
                <a:extLst>
                  <a:ext uri="{FF2B5EF4-FFF2-40B4-BE49-F238E27FC236}">
                    <a16:creationId xmlns:a16="http://schemas.microsoft.com/office/drawing/2014/main" id="{7C1B1F0C-F7C3-DE5D-3BD3-6579EFF801EB}"/>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5" name="Group 104">
                <a:extLst>
                  <a:ext uri="{FF2B5EF4-FFF2-40B4-BE49-F238E27FC236}">
                    <a16:creationId xmlns:a16="http://schemas.microsoft.com/office/drawing/2014/main" id="{D9DA6D35-8D4C-081D-4783-8CBDB230621A}"/>
                  </a:ext>
                </a:extLst>
              </p:cNvPr>
              <p:cNvGrpSpPr/>
              <p:nvPr/>
            </p:nvGrpSpPr>
            <p:grpSpPr>
              <a:xfrm>
                <a:off x="6837029" y="5667525"/>
                <a:ext cx="516256" cy="374663"/>
                <a:chOff x="9721214" y="3600212"/>
                <a:chExt cx="516256" cy="374663"/>
              </a:xfrm>
            </p:grpSpPr>
            <p:sp>
              <p:nvSpPr>
                <p:cNvPr id="106" name="Rectangle: Rounded Corners 105">
                  <a:extLst>
                    <a:ext uri="{FF2B5EF4-FFF2-40B4-BE49-F238E27FC236}">
                      <a16:creationId xmlns:a16="http://schemas.microsoft.com/office/drawing/2014/main" id="{65D9B1FB-5302-E41F-7603-9F4D4BB4AC9A}"/>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07" name="Rectangle 106">
                  <a:extLst>
                    <a:ext uri="{FF2B5EF4-FFF2-40B4-BE49-F238E27FC236}">
                      <a16:creationId xmlns:a16="http://schemas.microsoft.com/office/drawing/2014/main" id="{520A0F78-1847-5971-7B69-23BD81480AB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6" name="Group 75">
              <a:extLst>
                <a:ext uri="{FF2B5EF4-FFF2-40B4-BE49-F238E27FC236}">
                  <a16:creationId xmlns:a16="http://schemas.microsoft.com/office/drawing/2014/main" id="{B7ACDE09-DFA5-54AF-8EF4-62177B4C1BB7}"/>
                </a:ext>
              </a:extLst>
            </p:cNvPr>
            <p:cNvGrpSpPr/>
            <p:nvPr/>
          </p:nvGrpSpPr>
          <p:grpSpPr>
            <a:xfrm>
              <a:off x="9419668" y="307745"/>
              <a:ext cx="519711" cy="519708"/>
              <a:chOff x="2643786" y="1841370"/>
              <a:chExt cx="842422" cy="842418"/>
            </a:xfrm>
          </p:grpSpPr>
          <p:sp>
            <p:nvSpPr>
              <p:cNvPr id="88" name="Oval 87">
                <a:extLst>
                  <a:ext uri="{FF2B5EF4-FFF2-40B4-BE49-F238E27FC236}">
                    <a16:creationId xmlns:a16="http://schemas.microsoft.com/office/drawing/2014/main" id="{C5804E2E-FE58-9AAA-9D50-0493BEA44B33}"/>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9" name="Group 88">
                <a:extLst>
                  <a:ext uri="{FF2B5EF4-FFF2-40B4-BE49-F238E27FC236}">
                    <a16:creationId xmlns:a16="http://schemas.microsoft.com/office/drawing/2014/main" id="{0732BB4B-E0A0-55CE-2D78-C5F718954635}"/>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90" name="Rectangle: Rounded Corners 89">
                  <a:extLst>
                    <a:ext uri="{FF2B5EF4-FFF2-40B4-BE49-F238E27FC236}">
                      <a16:creationId xmlns:a16="http://schemas.microsoft.com/office/drawing/2014/main" id="{D26116B2-97DE-35E2-BDB3-38AE1C81BB23}"/>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1" name="Rectangle: Rounded Corners 90">
                  <a:extLst>
                    <a:ext uri="{FF2B5EF4-FFF2-40B4-BE49-F238E27FC236}">
                      <a16:creationId xmlns:a16="http://schemas.microsoft.com/office/drawing/2014/main" id="{48F860EE-41C8-6056-F63B-8AED3761C4BF}"/>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92" name="Group 91">
                  <a:extLst>
                    <a:ext uri="{FF2B5EF4-FFF2-40B4-BE49-F238E27FC236}">
                      <a16:creationId xmlns:a16="http://schemas.microsoft.com/office/drawing/2014/main" id="{FE270E2E-97A0-E598-8E10-2D44C6DDACAC}"/>
                    </a:ext>
                  </a:extLst>
                </p:cNvPr>
                <p:cNvGrpSpPr/>
                <p:nvPr/>
              </p:nvGrpSpPr>
              <p:grpSpPr>
                <a:xfrm>
                  <a:off x="9549692" y="2525789"/>
                  <a:ext cx="155052" cy="148677"/>
                  <a:chOff x="4039410" y="4948360"/>
                  <a:chExt cx="155073" cy="148698"/>
                </a:xfrm>
                <a:solidFill>
                  <a:schemeClr val="bg1"/>
                </a:solidFill>
              </p:grpSpPr>
              <p:sp>
                <p:nvSpPr>
                  <p:cNvPr id="95" name="Rectangle: Rounded Corners 94">
                    <a:extLst>
                      <a:ext uri="{FF2B5EF4-FFF2-40B4-BE49-F238E27FC236}">
                        <a16:creationId xmlns:a16="http://schemas.microsoft.com/office/drawing/2014/main" id="{C2F43813-FC7B-40BA-1080-55723B9451F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6" name="Rectangle: Rounded Corners 95">
                    <a:extLst>
                      <a:ext uri="{FF2B5EF4-FFF2-40B4-BE49-F238E27FC236}">
                        <a16:creationId xmlns:a16="http://schemas.microsoft.com/office/drawing/2014/main" id="{12753571-1A04-F3FE-6E9D-DF1173AD629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7" name="Rectangle: Rounded Corners 96">
                    <a:extLst>
                      <a:ext uri="{FF2B5EF4-FFF2-40B4-BE49-F238E27FC236}">
                        <a16:creationId xmlns:a16="http://schemas.microsoft.com/office/drawing/2014/main" id="{3EFB8014-7801-7F93-74DC-8E8FC6409270}"/>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8" name="Rectangle: Rounded Corners 97">
                    <a:extLst>
                      <a:ext uri="{FF2B5EF4-FFF2-40B4-BE49-F238E27FC236}">
                        <a16:creationId xmlns:a16="http://schemas.microsoft.com/office/drawing/2014/main" id="{5F2BB2B3-936D-F3D2-43D2-C13051C1E26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9" name="Rectangle: Rounded Corners 98">
                    <a:extLst>
                      <a:ext uri="{FF2B5EF4-FFF2-40B4-BE49-F238E27FC236}">
                        <a16:creationId xmlns:a16="http://schemas.microsoft.com/office/drawing/2014/main" id="{07B30805-A4F7-E30C-8370-C43E6462DF9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0" name="Rectangle: Rounded Corners 99">
                    <a:extLst>
                      <a:ext uri="{FF2B5EF4-FFF2-40B4-BE49-F238E27FC236}">
                        <a16:creationId xmlns:a16="http://schemas.microsoft.com/office/drawing/2014/main" id="{32437B7B-EB8F-0C5A-DE2D-4E6EBEC138BD}"/>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1" name="Rectangle: Rounded Corners 100">
                    <a:extLst>
                      <a:ext uri="{FF2B5EF4-FFF2-40B4-BE49-F238E27FC236}">
                        <a16:creationId xmlns:a16="http://schemas.microsoft.com/office/drawing/2014/main" id="{475926E3-E1EF-04BF-0FC2-2B32E651E14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2" name="Rectangle: Rounded Corners 101">
                    <a:extLst>
                      <a:ext uri="{FF2B5EF4-FFF2-40B4-BE49-F238E27FC236}">
                        <a16:creationId xmlns:a16="http://schemas.microsoft.com/office/drawing/2014/main" id="{4B206763-50C0-9BCB-DCB3-1A9CF68B441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3" name="Rectangle: Rounded Corners 102">
                    <a:extLst>
                      <a:ext uri="{FF2B5EF4-FFF2-40B4-BE49-F238E27FC236}">
                        <a16:creationId xmlns:a16="http://schemas.microsoft.com/office/drawing/2014/main" id="{FC99446A-FAA5-D9BB-6CBB-F3C06AAFFF41}"/>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93" name="Rectangle: Rounded Corners 92">
                  <a:extLst>
                    <a:ext uri="{FF2B5EF4-FFF2-40B4-BE49-F238E27FC236}">
                      <a16:creationId xmlns:a16="http://schemas.microsoft.com/office/drawing/2014/main" id="{3E140358-74CB-DBE5-E1DD-4446129CF866}"/>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4" name="Rectangle: Rounded Corners 93">
                  <a:extLst>
                    <a:ext uri="{FF2B5EF4-FFF2-40B4-BE49-F238E27FC236}">
                      <a16:creationId xmlns:a16="http://schemas.microsoft.com/office/drawing/2014/main" id="{065A7A2E-26EA-65DD-89E9-870B07A86F12}"/>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77" name="Group 76">
              <a:extLst>
                <a:ext uri="{FF2B5EF4-FFF2-40B4-BE49-F238E27FC236}">
                  <a16:creationId xmlns:a16="http://schemas.microsoft.com/office/drawing/2014/main" id="{CB274232-06A6-BE55-7E5F-C4AE7F30A245}"/>
                </a:ext>
              </a:extLst>
            </p:cNvPr>
            <p:cNvGrpSpPr/>
            <p:nvPr/>
          </p:nvGrpSpPr>
          <p:grpSpPr>
            <a:xfrm>
              <a:off x="10776547" y="306995"/>
              <a:ext cx="521208" cy="521208"/>
              <a:chOff x="2643786" y="4215754"/>
              <a:chExt cx="842422" cy="842418"/>
            </a:xfrm>
          </p:grpSpPr>
          <p:sp>
            <p:nvSpPr>
              <p:cNvPr id="84" name="Oval 83">
                <a:extLst>
                  <a:ext uri="{FF2B5EF4-FFF2-40B4-BE49-F238E27FC236}">
                    <a16:creationId xmlns:a16="http://schemas.microsoft.com/office/drawing/2014/main" id="{78A8F947-300F-426A-1176-143AE48B996C}"/>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5" name="Group 84">
                <a:extLst>
                  <a:ext uri="{FF2B5EF4-FFF2-40B4-BE49-F238E27FC236}">
                    <a16:creationId xmlns:a16="http://schemas.microsoft.com/office/drawing/2014/main" id="{C8CF4A3E-13A7-7DA8-BE6C-11D75CF5EA93}"/>
                  </a:ext>
                </a:extLst>
              </p:cNvPr>
              <p:cNvGrpSpPr/>
              <p:nvPr/>
            </p:nvGrpSpPr>
            <p:grpSpPr>
              <a:xfrm>
                <a:off x="2725034" y="4518060"/>
                <a:ext cx="679926" cy="237806"/>
                <a:chOff x="2739549" y="4545762"/>
                <a:chExt cx="679926" cy="237806"/>
              </a:xfrm>
            </p:grpSpPr>
            <p:sp>
              <p:nvSpPr>
                <p:cNvPr id="86" name="Rectangle 5">
                  <a:extLst>
                    <a:ext uri="{FF2B5EF4-FFF2-40B4-BE49-F238E27FC236}">
                      <a16:creationId xmlns:a16="http://schemas.microsoft.com/office/drawing/2014/main" id="{6ECCF561-F958-7626-2530-AF835B631067}"/>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87" name="Oval 86">
                  <a:extLst>
                    <a:ext uri="{FF2B5EF4-FFF2-40B4-BE49-F238E27FC236}">
                      <a16:creationId xmlns:a16="http://schemas.microsoft.com/office/drawing/2014/main" id="{8B081199-9BAE-BA8B-A211-901AED98A3DA}"/>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8" name="Group 77">
              <a:extLst>
                <a:ext uri="{FF2B5EF4-FFF2-40B4-BE49-F238E27FC236}">
                  <a16:creationId xmlns:a16="http://schemas.microsoft.com/office/drawing/2014/main" id="{D6AEE620-6D7C-5CE6-D3A3-F3018015E722}"/>
                </a:ext>
              </a:extLst>
            </p:cNvPr>
            <p:cNvGrpSpPr/>
            <p:nvPr/>
          </p:nvGrpSpPr>
          <p:grpSpPr>
            <a:xfrm>
              <a:off x="10097359" y="306995"/>
              <a:ext cx="521208" cy="521208"/>
              <a:chOff x="2643786" y="3028562"/>
              <a:chExt cx="842422" cy="842418"/>
            </a:xfrm>
          </p:grpSpPr>
          <p:sp>
            <p:nvSpPr>
              <p:cNvPr id="79" name="Oval 78">
                <a:extLst>
                  <a:ext uri="{FF2B5EF4-FFF2-40B4-BE49-F238E27FC236}">
                    <a16:creationId xmlns:a16="http://schemas.microsoft.com/office/drawing/2014/main" id="{4A52E00C-BD8A-8E06-E661-D4822762556E}"/>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0" name="Group 79">
                <a:extLst>
                  <a:ext uri="{FF2B5EF4-FFF2-40B4-BE49-F238E27FC236}">
                    <a16:creationId xmlns:a16="http://schemas.microsoft.com/office/drawing/2014/main" id="{5D48AAAE-614D-3902-7DB0-D6A372C5BE94}"/>
                  </a:ext>
                </a:extLst>
              </p:cNvPr>
              <p:cNvGrpSpPr/>
              <p:nvPr/>
            </p:nvGrpSpPr>
            <p:grpSpPr>
              <a:xfrm>
                <a:off x="2863714" y="3137652"/>
                <a:ext cx="402567" cy="624238"/>
                <a:chOff x="2905821" y="3132001"/>
                <a:chExt cx="339644" cy="655658"/>
              </a:xfrm>
            </p:grpSpPr>
            <p:pic>
              <p:nvPicPr>
                <p:cNvPr id="81" name="Picture 80">
                  <a:extLst>
                    <a:ext uri="{FF2B5EF4-FFF2-40B4-BE49-F238E27FC236}">
                      <a16:creationId xmlns:a16="http://schemas.microsoft.com/office/drawing/2014/main" id="{2DADD2B2-4F2D-569B-7553-5862EB03A354}"/>
                    </a:ext>
                  </a:extLst>
                </p:cNvPr>
                <p:cNvPicPr>
                  <a:picLocks noChangeAspect="1"/>
                </p:cNvPicPr>
                <p:nvPr/>
              </p:nvPicPr>
              <p:blipFill>
                <a:blip r:embed="rId5"/>
                <a:stretch>
                  <a:fillRect/>
                </a:stretch>
              </p:blipFill>
              <p:spPr>
                <a:xfrm>
                  <a:off x="2905821" y="3132001"/>
                  <a:ext cx="339644" cy="655658"/>
                </a:xfrm>
                <a:prstGeom prst="rect">
                  <a:avLst/>
                </a:prstGeom>
              </p:spPr>
            </p:pic>
            <p:sp>
              <p:nvSpPr>
                <p:cNvPr id="82" name="Rectangle 81">
                  <a:extLst>
                    <a:ext uri="{FF2B5EF4-FFF2-40B4-BE49-F238E27FC236}">
                      <a16:creationId xmlns:a16="http://schemas.microsoft.com/office/drawing/2014/main" id="{AF44A56A-EC94-E755-C5EA-8179F68FFA16}"/>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3" name="Oval 82">
                  <a:extLst>
                    <a:ext uri="{FF2B5EF4-FFF2-40B4-BE49-F238E27FC236}">
                      <a16:creationId xmlns:a16="http://schemas.microsoft.com/office/drawing/2014/main" id="{30392F5D-732E-9D1C-9A44-BB779D62EB8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33164697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wipe(left)">
                                      <p:cBhvr>
                                        <p:cTn id="7" dur="500"/>
                                        <p:tgtEl>
                                          <p:spTgt spid="74"/>
                                        </p:tgtEl>
                                      </p:cBhvr>
                                    </p:animEffect>
                                  </p:childTnLst>
                                </p:cTn>
                              </p:par>
                            </p:childTnLst>
                          </p:cTn>
                        </p:par>
                        <p:par>
                          <p:cTn id="8" fill="hold">
                            <p:stCondLst>
                              <p:cond delay="500"/>
                            </p:stCondLst>
                            <p:childTnLst>
                              <p:par>
                                <p:cTn id="9" presetID="10" presetClass="entr" presetSubtype="0" fill="hold" nodeType="afterEffect">
                                  <p:stCondLst>
                                    <p:cond delay="100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22868A9-441A-475B-B64E-BA48530CD66C}"/>
              </a:ext>
            </a:extLst>
          </p:cNvPr>
          <p:cNvSpPr>
            <a:spLocks noGrp="1"/>
          </p:cNvSpPr>
          <p:nvPr>
            <p:ph type="title"/>
          </p:nvPr>
        </p:nvSpPr>
        <p:spPr/>
        <p:txBody>
          <a:bodyPr/>
          <a:lstStyle/>
          <a:p>
            <a:r>
              <a:rPr lang="en-GB" dirty="0"/>
              <a:t>Remote provisioning</a:t>
            </a:r>
            <a:endParaRPr lang="en-US" dirty="0"/>
          </a:p>
        </p:txBody>
      </p:sp>
    </p:spTree>
    <p:extLst>
      <p:ext uri="{BB962C8B-B14F-4D97-AF65-F5344CB8AC3E}">
        <p14:creationId xmlns:p14="http://schemas.microsoft.com/office/powerpoint/2010/main" val="2833344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7C27A-DF47-49A1-9E68-68F5B36ADBBC}"/>
              </a:ext>
            </a:extLst>
          </p:cNvPr>
          <p:cNvSpPr>
            <a:spLocks noGrp="1"/>
          </p:cNvSpPr>
          <p:nvPr>
            <p:ph type="title"/>
          </p:nvPr>
        </p:nvSpPr>
        <p:spPr/>
        <p:txBody>
          <a:bodyPr/>
          <a:lstStyle/>
          <a:p>
            <a:r>
              <a:rPr lang="en-US" dirty="0"/>
              <a:t>Remote provisioning </a:t>
            </a:r>
          </a:p>
        </p:txBody>
      </p:sp>
      <p:sp>
        <p:nvSpPr>
          <p:cNvPr id="9" name="Text Placeholder 8">
            <a:extLst>
              <a:ext uri="{FF2B5EF4-FFF2-40B4-BE49-F238E27FC236}">
                <a16:creationId xmlns:a16="http://schemas.microsoft.com/office/drawing/2014/main" id="{454BBEB4-EC17-4555-B3A4-70D5E551ECAE}"/>
              </a:ext>
            </a:extLst>
          </p:cNvPr>
          <p:cNvSpPr>
            <a:spLocks noGrp="1"/>
          </p:cNvSpPr>
          <p:nvPr>
            <p:ph type="body" sz="quarter" idx="4294967295"/>
          </p:nvPr>
        </p:nvSpPr>
        <p:spPr>
          <a:xfrm>
            <a:off x="3684286" y="1756374"/>
            <a:ext cx="3707114" cy="1261884"/>
          </a:xfrm>
        </p:spPr>
        <p:txBody>
          <a:bodyPr/>
          <a:lstStyle/>
          <a:p>
            <a:pPr marL="0" indent="0">
              <a:lnSpc>
                <a:spcPct val="90000"/>
              </a:lnSpc>
              <a:spcBef>
                <a:spcPts val="1200"/>
              </a:spcBef>
              <a:buNone/>
            </a:pPr>
            <a:r>
              <a:rPr lang="en-US" sz="1600" dirty="0"/>
              <a:t>Remotely provision and sign into a Teams device using Teams admin center</a:t>
            </a:r>
          </a:p>
          <a:p>
            <a:pPr marL="0" indent="0">
              <a:lnSpc>
                <a:spcPct val="90000"/>
              </a:lnSpc>
              <a:spcBef>
                <a:spcPts val="1200"/>
              </a:spcBef>
              <a:buNone/>
            </a:pPr>
            <a:r>
              <a:rPr lang="en-US" sz="1600" dirty="0"/>
              <a:t>Add an individual device via MAC address or upload a csv file to add devices in bulk</a:t>
            </a:r>
          </a:p>
        </p:txBody>
      </p:sp>
      <p:pic>
        <p:nvPicPr>
          <p:cNvPr id="12" name="Picture 11">
            <a:extLst>
              <a:ext uri="{FF2B5EF4-FFF2-40B4-BE49-F238E27FC236}">
                <a16:creationId xmlns:a16="http://schemas.microsoft.com/office/drawing/2014/main" id="{B7F960E2-7A6D-42C2-9117-0369E77C170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684286" y="3471270"/>
            <a:ext cx="2221214" cy="1562752"/>
          </a:xfrm>
          <a:prstGeom prst="rect">
            <a:avLst/>
          </a:prstGeom>
          <a:solidFill>
            <a:schemeClr val="bg1"/>
          </a:solidFill>
          <a:ln>
            <a:noFill/>
          </a:ln>
          <a:effectLst>
            <a:outerShdw blurRad="152400" sx="101000" sy="101000" algn="tl" rotWithShape="0">
              <a:srgbClr val="333333">
                <a:alpha val="30000"/>
              </a:srgbClr>
            </a:outerShdw>
          </a:effectLst>
        </p:spPr>
      </p:pic>
      <p:pic>
        <p:nvPicPr>
          <p:cNvPr id="15" name="Picture 14">
            <a:extLst>
              <a:ext uri="{FF2B5EF4-FFF2-40B4-BE49-F238E27FC236}">
                <a16:creationId xmlns:a16="http://schemas.microsoft.com/office/drawing/2014/main" id="{9248195D-2F4B-432B-81A5-B64150C032D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24053" y="3471270"/>
            <a:ext cx="2541278" cy="2037894"/>
          </a:xfrm>
          <a:prstGeom prst="rect">
            <a:avLst/>
          </a:prstGeom>
          <a:solidFill>
            <a:schemeClr val="bg1"/>
          </a:solidFill>
          <a:ln>
            <a:noFill/>
          </a:ln>
          <a:effectLst>
            <a:outerShdw blurRad="152400" sx="101000" sy="101000" algn="tl" rotWithShape="0">
              <a:srgbClr val="333333">
                <a:alpha val="30000"/>
              </a:srgbClr>
            </a:outerShdw>
          </a:effectLst>
        </p:spPr>
      </p:pic>
      <p:pic>
        <p:nvPicPr>
          <p:cNvPr id="11" name="Picture 10">
            <a:extLst>
              <a:ext uri="{FF2B5EF4-FFF2-40B4-BE49-F238E27FC236}">
                <a16:creationId xmlns:a16="http://schemas.microsoft.com/office/drawing/2014/main" id="{04A803F6-D31B-41AD-B985-BC4836D6FE8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24054" y="1756374"/>
            <a:ext cx="2541278" cy="1423906"/>
          </a:xfrm>
          <a:prstGeom prst="rect">
            <a:avLst/>
          </a:prstGeom>
          <a:solidFill>
            <a:schemeClr val="bg1"/>
          </a:solidFill>
          <a:ln>
            <a:noFill/>
          </a:ln>
          <a:effectLst>
            <a:outerShdw blurRad="152400" sx="101000" sy="101000" algn="tl" rotWithShape="0">
              <a:srgbClr val="333333">
                <a:alpha val="30000"/>
              </a:srgbClr>
            </a:outerShdw>
          </a:effectLst>
        </p:spPr>
      </p:pic>
      <p:grpSp>
        <p:nvGrpSpPr>
          <p:cNvPr id="76" name="Group 75">
            <a:extLst>
              <a:ext uri="{FF2B5EF4-FFF2-40B4-BE49-F238E27FC236}">
                <a16:creationId xmlns:a16="http://schemas.microsoft.com/office/drawing/2014/main" id="{E1120B7C-F285-AA14-D916-209322CAB677}"/>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77" name="Group 76">
              <a:extLst>
                <a:ext uri="{FF2B5EF4-FFF2-40B4-BE49-F238E27FC236}">
                  <a16:creationId xmlns:a16="http://schemas.microsoft.com/office/drawing/2014/main" id="{2B368DEF-E570-B6E8-65A4-09544DD8010D}"/>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06" name="Oval 105">
                <a:extLst>
                  <a:ext uri="{FF2B5EF4-FFF2-40B4-BE49-F238E27FC236}">
                    <a16:creationId xmlns:a16="http://schemas.microsoft.com/office/drawing/2014/main" id="{D05F63B9-4DBA-00D3-107D-29C79DE8C44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7" name="Group 106">
                <a:extLst>
                  <a:ext uri="{FF2B5EF4-FFF2-40B4-BE49-F238E27FC236}">
                    <a16:creationId xmlns:a16="http://schemas.microsoft.com/office/drawing/2014/main" id="{722448BF-2D0C-9834-65E1-B6462EA96571}"/>
                  </a:ext>
                </a:extLst>
              </p:cNvPr>
              <p:cNvGrpSpPr/>
              <p:nvPr/>
            </p:nvGrpSpPr>
            <p:grpSpPr>
              <a:xfrm>
                <a:off x="6837029" y="5667525"/>
                <a:ext cx="516256" cy="374663"/>
                <a:chOff x="9721214" y="3600212"/>
                <a:chExt cx="516256" cy="374663"/>
              </a:xfrm>
            </p:grpSpPr>
            <p:sp>
              <p:nvSpPr>
                <p:cNvPr id="108" name="Rectangle: Rounded Corners 107">
                  <a:extLst>
                    <a:ext uri="{FF2B5EF4-FFF2-40B4-BE49-F238E27FC236}">
                      <a16:creationId xmlns:a16="http://schemas.microsoft.com/office/drawing/2014/main" id="{93C43A0B-2D3B-99C9-FBB4-D87754A9F730}"/>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09" name="Rectangle 108">
                  <a:extLst>
                    <a:ext uri="{FF2B5EF4-FFF2-40B4-BE49-F238E27FC236}">
                      <a16:creationId xmlns:a16="http://schemas.microsoft.com/office/drawing/2014/main" id="{5FF547A9-E52A-1B17-5E7F-87A9FF5BB95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8" name="Group 77">
              <a:extLst>
                <a:ext uri="{FF2B5EF4-FFF2-40B4-BE49-F238E27FC236}">
                  <a16:creationId xmlns:a16="http://schemas.microsoft.com/office/drawing/2014/main" id="{B2AA2F75-C03D-D9DB-6DBC-EEDB83FDCF69}"/>
                </a:ext>
              </a:extLst>
            </p:cNvPr>
            <p:cNvGrpSpPr/>
            <p:nvPr/>
          </p:nvGrpSpPr>
          <p:grpSpPr>
            <a:xfrm>
              <a:off x="9419668" y="307745"/>
              <a:ext cx="519711" cy="519708"/>
              <a:chOff x="2643786" y="1841370"/>
              <a:chExt cx="842422" cy="842418"/>
            </a:xfrm>
          </p:grpSpPr>
          <p:sp>
            <p:nvSpPr>
              <p:cNvPr id="90" name="Oval 89">
                <a:extLst>
                  <a:ext uri="{FF2B5EF4-FFF2-40B4-BE49-F238E27FC236}">
                    <a16:creationId xmlns:a16="http://schemas.microsoft.com/office/drawing/2014/main" id="{4CCE5AA0-C1C0-DEB0-CFE9-D946567D85A9}"/>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1" name="Group 90">
                <a:extLst>
                  <a:ext uri="{FF2B5EF4-FFF2-40B4-BE49-F238E27FC236}">
                    <a16:creationId xmlns:a16="http://schemas.microsoft.com/office/drawing/2014/main" id="{3A4F0274-59F3-3AE2-7CA1-7A5146856BB9}"/>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92" name="Rectangle: Rounded Corners 91">
                  <a:extLst>
                    <a:ext uri="{FF2B5EF4-FFF2-40B4-BE49-F238E27FC236}">
                      <a16:creationId xmlns:a16="http://schemas.microsoft.com/office/drawing/2014/main" id="{A2927C1D-700E-E29A-458A-F77DC3B1EF3E}"/>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3" name="Rectangle: Rounded Corners 92">
                  <a:extLst>
                    <a:ext uri="{FF2B5EF4-FFF2-40B4-BE49-F238E27FC236}">
                      <a16:creationId xmlns:a16="http://schemas.microsoft.com/office/drawing/2014/main" id="{79A58DEC-FFDC-8F9A-03A3-544B0DAC940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94" name="Group 93">
                  <a:extLst>
                    <a:ext uri="{FF2B5EF4-FFF2-40B4-BE49-F238E27FC236}">
                      <a16:creationId xmlns:a16="http://schemas.microsoft.com/office/drawing/2014/main" id="{490043EB-F8C0-255E-96D3-E415615F90F7}"/>
                    </a:ext>
                  </a:extLst>
                </p:cNvPr>
                <p:cNvGrpSpPr/>
                <p:nvPr/>
              </p:nvGrpSpPr>
              <p:grpSpPr>
                <a:xfrm>
                  <a:off x="9549692" y="2525789"/>
                  <a:ext cx="155052" cy="148677"/>
                  <a:chOff x="4039410" y="4948360"/>
                  <a:chExt cx="155073" cy="148698"/>
                </a:xfrm>
                <a:solidFill>
                  <a:schemeClr val="bg1"/>
                </a:solidFill>
              </p:grpSpPr>
              <p:sp>
                <p:nvSpPr>
                  <p:cNvPr id="97" name="Rectangle: Rounded Corners 96">
                    <a:extLst>
                      <a:ext uri="{FF2B5EF4-FFF2-40B4-BE49-F238E27FC236}">
                        <a16:creationId xmlns:a16="http://schemas.microsoft.com/office/drawing/2014/main" id="{86E2E457-4E7A-E46C-88F3-7B8D5B7DC3D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8" name="Rectangle: Rounded Corners 97">
                    <a:extLst>
                      <a:ext uri="{FF2B5EF4-FFF2-40B4-BE49-F238E27FC236}">
                        <a16:creationId xmlns:a16="http://schemas.microsoft.com/office/drawing/2014/main" id="{FEB7D7A1-6862-DD66-8F30-BF3A30303EE1}"/>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9" name="Rectangle: Rounded Corners 98">
                    <a:extLst>
                      <a:ext uri="{FF2B5EF4-FFF2-40B4-BE49-F238E27FC236}">
                        <a16:creationId xmlns:a16="http://schemas.microsoft.com/office/drawing/2014/main" id="{8C296316-B068-2C96-A95F-9A4221F0CF0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0" name="Rectangle: Rounded Corners 99">
                    <a:extLst>
                      <a:ext uri="{FF2B5EF4-FFF2-40B4-BE49-F238E27FC236}">
                        <a16:creationId xmlns:a16="http://schemas.microsoft.com/office/drawing/2014/main" id="{053EC59C-AA3B-03A1-429C-1EA2E19E63F4}"/>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1" name="Rectangle: Rounded Corners 100">
                    <a:extLst>
                      <a:ext uri="{FF2B5EF4-FFF2-40B4-BE49-F238E27FC236}">
                        <a16:creationId xmlns:a16="http://schemas.microsoft.com/office/drawing/2014/main" id="{89E08253-EC8E-42FD-BF53-B03E8D51762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2" name="Rectangle: Rounded Corners 101">
                    <a:extLst>
                      <a:ext uri="{FF2B5EF4-FFF2-40B4-BE49-F238E27FC236}">
                        <a16:creationId xmlns:a16="http://schemas.microsoft.com/office/drawing/2014/main" id="{B3F3CB7E-92B2-57A9-9C83-F1AD26F737B0}"/>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3" name="Rectangle: Rounded Corners 102">
                    <a:extLst>
                      <a:ext uri="{FF2B5EF4-FFF2-40B4-BE49-F238E27FC236}">
                        <a16:creationId xmlns:a16="http://schemas.microsoft.com/office/drawing/2014/main" id="{8944EFAC-1D50-4EE8-3191-19749DB1DF6D}"/>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4" name="Rectangle: Rounded Corners 103">
                    <a:extLst>
                      <a:ext uri="{FF2B5EF4-FFF2-40B4-BE49-F238E27FC236}">
                        <a16:creationId xmlns:a16="http://schemas.microsoft.com/office/drawing/2014/main" id="{18834B2A-0267-357C-E2D6-858DEFB8713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5" name="Rectangle: Rounded Corners 104">
                    <a:extLst>
                      <a:ext uri="{FF2B5EF4-FFF2-40B4-BE49-F238E27FC236}">
                        <a16:creationId xmlns:a16="http://schemas.microsoft.com/office/drawing/2014/main" id="{1FC1D89B-DC67-37E2-EFA1-E3BE507A1BAC}"/>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95" name="Rectangle: Rounded Corners 94">
                  <a:extLst>
                    <a:ext uri="{FF2B5EF4-FFF2-40B4-BE49-F238E27FC236}">
                      <a16:creationId xmlns:a16="http://schemas.microsoft.com/office/drawing/2014/main" id="{F002766B-6106-4B48-91FA-41191C9C8EA8}"/>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6" name="Rectangle: Rounded Corners 95">
                  <a:extLst>
                    <a:ext uri="{FF2B5EF4-FFF2-40B4-BE49-F238E27FC236}">
                      <a16:creationId xmlns:a16="http://schemas.microsoft.com/office/drawing/2014/main" id="{23BC5D58-E07F-201A-DCAB-4A5F9721737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79" name="Group 78">
              <a:extLst>
                <a:ext uri="{FF2B5EF4-FFF2-40B4-BE49-F238E27FC236}">
                  <a16:creationId xmlns:a16="http://schemas.microsoft.com/office/drawing/2014/main" id="{222A1A2A-080F-8194-BBB0-31CC6C31490B}"/>
                </a:ext>
              </a:extLst>
            </p:cNvPr>
            <p:cNvGrpSpPr/>
            <p:nvPr/>
          </p:nvGrpSpPr>
          <p:grpSpPr>
            <a:xfrm>
              <a:off x="10776547" y="306995"/>
              <a:ext cx="521208" cy="521208"/>
              <a:chOff x="2643786" y="4215754"/>
              <a:chExt cx="842422" cy="842418"/>
            </a:xfrm>
          </p:grpSpPr>
          <p:sp>
            <p:nvSpPr>
              <p:cNvPr id="86" name="Oval 85">
                <a:extLst>
                  <a:ext uri="{FF2B5EF4-FFF2-40B4-BE49-F238E27FC236}">
                    <a16:creationId xmlns:a16="http://schemas.microsoft.com/office/drawing/2014/main" id="{64D0982B-9910-58CD-FAE5-64D44C725706}"/>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7" name="Group 86">
                <a:extLst>
                  <a:ext uri="{FF2B5EF4-FFF2-40B4-BE49-F238E27FC236}">
                    <a16:creationId xmlns:a16="http://schemas.microsoft.com/office/drawing/2014/main" id="{6177FE43-783E-FF9C-E5C7-7682E844E768}"/>
                  </a:ext>
                </a:extLst>
              </p:cNvPr>
              <p:cNvGrpSpPr/>
              <p:nvPr/>
            </p:nvGrpSpPr>
            <p:grpSpPr>
              <a:xfrm>
                <a:off x="2725034" y="4518060"/>
                <a:ext cx="679926" cy="237806"/>
                <a:chOff x="2739549" y="4545762"/>
                <a:chExt cx="679926" cy="237806"/>
              </a:xfrm>
            </p:grpSpPr>
            <p:sp>
              <p:nvSpPr>
                <p:cNvPr id="88" name="Rectangle 5">
                  <a:extLst>
                    <a:ext uri="{FF2B5EF4-FFF2-40B4-BE49-F238E27FC236}">
                      <a16:creationId xmlns:a16="http://schemas.microsoft.com/office/drawing/2014/main" id="{93EF657E-D424-96DF-16DA-D8E9F5D94EB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89" name="Oval 88">
                  <a:extLst>
                    <a:ext uri="{FF2B5EF4-FFF2-40B4-BE49-F238E27FC236}">
                      <a16:creationId xmlns:a16="http://schemas.microsoft.com/office/drawing/2014/main" id="{73EBAB44-DC25-E5B8-826E-CE5DDDE69B18}"/>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0" name="Group 79">
              <a:extLst>
                <a:ext uri="{FF2B5EF4-FFF2-40B4-BE49-F238E27FC236}">
                  <a16:creationId xmlns:a16="http://schemas.microsoft.com/office/drawing/2014/main" id="{F99945E8-0346-4643-C381-F12BF93963CD}"/>
                </a:ext>
              </a:extLst>
            </p:cNvPr>
            <p:cNvGrpSpPr/>
            <p:nvPr/>
          </p:nvGrpSpPr>
          <p:grpSpPr>
            <a:xfrm>
              <a:off x="10097359" y="306995"/>
              <a:ext cx="521208" cy="521208"/>
              <a:chOff x="2643786" y="3028562"/>
              <a:chExt cx="842422" cy="842418"/>
            </a:xfrm>
          </p:grpSpPr>
          <p:sp>
            <p:nvSpPr>
              <p:cNvPr id="81" name="Oval 80">
                <a:extLst>
                  <a:ext uri="{FF2B5EF4-FFF2-40B4-BE49-F238E27FC236}">
                    <a16:creationId xmlns:a16="http://schemas.microsoft.com/office/drawing/2014/main" id="{7AA2AE0E-671A-5283-8EE8-803AD6758DA5}"/>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2" name="Group 81">
                <a:extLst>
                  <a:ext uri="{FF2B5EF4-FFF2-40B4-BE49-F238E27FC236}">
                    <a16:creationId xmlns:a16="http://schemas.microsoft.com/office/drawing/2014/main" id="{CAE9B3E7-CC7A-E2AC-5790-9B032EFEA37A}"/>
                  </a:ext>
                </a:extLst>
              </p:cNvPr>
              <p:cNvGrpSpPr/>
              <p:nvPr/>
            </p:nvGrpSpPr>
            <p:grpSpPr>
              <a:xfrm>
                <a:off x="2863714" y="3137652"/>
                <a:ext cx="402567" cy="624238"/>
                <a:chOff x="2905821" y="3132001"/>
                <a:chExt cx="339644" cy="655658"/>
              </a:xfrm>
            </p:grpSpPr>
            <p:pic>
              <p:nvPicPr>
                <p:cNvPr id="83" name="Picture 82">
                  <a:extLst>
                    <a:ext uri="{FF2B5EF4-FFF2-40B4-BE49-F238E27FC236}">
                      <a16:creationId xmlns:a16="http://schemas.microsoft.com/office/drawing/2014/main" id="{E0BBEAFA-1E26-FCD0-4573-73CEC950E20C}"/>
                    </a:ext>
                  </a:extLst>
                </p:cNvPr>
                <p:cNvPicPr>
                  <a:picLocks noChangeAspect="1"/>
                </p:cNvPicPr>
                <p:nvPr/>
              </p:nvPicPr>
              <p:blipFill>
                <a:blip r:embed="rId6"/>
                <a:stretch>
                  <a:fillRect/>
                </a:stretch>
              </p:blipFill>
              <p:spPr>
                <a:xfrm>
                  <a:off x="2905821" y="3132001"/>
                  <a:ext cx="339644" cy="655658"/>
                </a:xfrm>
                <a:prstGeom prst="rect">
                  <a:avLst/>
                </a:prstGeom>
              </p:spPr>
            </p:pic>
            <p:sp>
              <p:nvSpPr>
                <p:cNvPr id="84" name="Rectangle 83">
                  <a:extLst>
                    <a:ext uri="{FF2B5EF4-FFF2-40B4-BE49-F238E27FC236}">
                      <a16:creationId xmlns:a16="http://schemas.microsoft.com/office/drawing/2014/main" id="{2593DDF0-221A-8D81-BCF2-0E545D880E87}"/>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5" name="Oval 84">
                  <a:extLst>
                    <a:ext uri="{FF2B5EF4-FFF2-40B4-BE49-F238E27FC236}">
                      <a16:creationId xmlns:a16="http://schemas.microsoft.com/office/drawing/2014/main" id="{81F70A2F-0AB7-8DBD-B4C0-883E6144ED7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9914089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left)">
                                      <p:cBhvr>
                                        <p:cTn id="7"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a:extLst>
              <a:ext uri="{FF2B5EF4-FFF2-40B4-BE49-F238E27FC236}">
                <a16:creationId xmlns:a16="http://schemas.microsoft.com/office/drawing/2014/main" id="{73D686F6-F1C6-4F3E-AFDF-65D3536AF059}"/>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pic>
        <p:nvPicPr>
          <p:cNvPr id="24" name="Picture 23">
            <a:extLst>
              <a:ext uri="{FF2B5EF4-FFF2-40B4-BE49-F238E27FC236}">
                <a16:creationId xmlns:a16="http://schemas.microsoft.com/office/drawing/2014/main" id="{2F07CE85-09A1-47B8-8AF3-CF7FFF0D80B5}"/>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88263" y="4529716"/>
            <a:ext cx="7923343" cy="1524491"/>
          </a:xfrm>
          <a:prstGeom prst="rect">
            <a:avLst/>
          </a:prstGeom>
          <a:solidFill>
            <a:schemeClr val="bg1"/>
          </a:solidFill>
          <a:ln>
            <a:noFill/>
          </a:ln>
          <a:effectLst>
            <a:outerShdw blurRad="152400" sx="101000" sy="101000" algn="tl" rotWithShape="0">
              <a:srgbClr val="333333">
                <a:alpha val="30000"/>
              </a:srgbClr>
            </a:outerShdw>
          </a:effectLst>
        </p:spPr>
      </p:pic>
      <p:sp>
        <p:nvSpPr>
          <p:cNvPr id="2" name="Title 1">
            <a:extLst>
              <a:ext uri="{FF2B5EF4-FFF2-40B4-BE49-F238E27FC236}">
                <a16:creationId xmlns:a16="http://schemas.microsoft.com/office/drawing/2014/main" id="{8BE7C27A-DF47-49A1-9E68-68F5B36ADBBC}"/>
              </a:ext>
            </a:extLst>
          </p:cNvPr>
          <p:cNvSpPr>
            <a:spLocks noGrp="1"/>
          </p:cNvSpPr>
          <p:nvPr>
            <p:ph type="title"/>
          </p:nvPr>
        </p:nvSpPr>
        <p:spPr/>
        <p:txBody>
          <a:bodyPr/>
          <a:lstStyle/>
          <a:p>
            <a:r>
              <a:rPr lang="en-US" dirty="0"/>
              <a:t>Remote provisioning  </a:t>
            </a:r>
          </a:p>
        </p:txBody>
      </p:sp>
      <p:sp>
        <p:nvSpPr>
          <p:cNvPr id="5" name="TextBox 4">
            <a:extLst>
              <a:ext uri="{FF2B5EF4-FFF2-40B4-BE49-F238E27FC236}">
                <a16:creationId xmlns:a16="http://schemas.microsoft.com/office/drawing/2014/main" id="{91900F3C-F53E-4B37-A3AB-42931BC1FE8C}"/>
              </a:ext>
            </a:extLst>
          </p:cNvPr>
          <p:cNvSpPr txBox="1"/>
          <p:nvPr/>
        </p:nvSpPr>
        <p:spPr>
          <a:xfrm>
            <a:off x="588963" y="1586407"/>
            <a:ext cx="9811953" cy="572464"/>
          </a:xfrm>
          <a:prstGeom prst="rect">
            <a:avLst/>
          </a:prstGeom>
          <a:noFill/>
        </p:spPr>
        <p:txBody>
          <a:bodyPr wrap="square" lIns="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000" b="0" i="0" u="none" strike="noStrike" kern="1200" cap="none" spc="0" normalizeH="0" baseline="0" noProof="0" dirty="0">
                <a:ln>
                  <a:noFill/>
                </a:ln>
                <a:effectLst/>
                <a:uLnTx/>
                <a:uFillTx/>
                <a:latin typeface="Segoe UI"/>
                <a:ea typeface="+mn-ea"/>
                <a:cs typeface="+mn-cs"/>
              </a:rPr>
              <a:t>Select devices to provision and click </a:t>
            </a:r>
            <a:r>
              <a:rPr kumimoji="0" lang="en-US" sz="2000" i="0" u="none" strike="noStrike" kern="1200" cap="none" spc="0" normalizeH="0" baseline="0" noProof="0" dirty="0">
                <a:ln>
                  <a:noFill/>
                </a:ln>
                <a:solidFill>
                  <a:schemeClr val="accent1"/>
                </a:solidFill>
                <a:effectLst/>
                <a:uLnTx/>
                <a:uFillTx/>
                <a:latin typeface="+mj-lt"/>
                <a:ea typeface="+mn-ea"/>
                <a:cs typeface="+mn-cs"/>
              </a:rPr>
              <a:t>Generate verification code</a:t>
            </a:r>
          </a:p>
        </p:txBody>
      </p:sp>
      <p:pic>
        <p:nvPicPr>
          <p:cNvPr id="4" name="Picture 3">
            <a:extLst>
              <a:ext uri="{FF2B5EF4-FFF2-40B4-BE49-F238E27FC236}">
                <a16:creationId xmlns:a16="http://schemas.microsoft.com/office/drawing/2014/main" id="{45176D39-B727-4C50-8453-5DBBD5B4293A}"/>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88263" y="2411570"/>
            <a:ext cx="7935432" cy="1410953"/>
          </a:xfrm>
          <a:prstGeom prst="rect">
            <a:avLst/>
          </a:prstGeom>
          <a:solidFill>
            <a:schemeClr val="bg1"/>
          </a:solidFill>
          <a:ln>
            <a:noFill/>
          </a:ln>
          <a:effectLst>
            <a:outerShdw blurRad="152400" sx="101000" sy="101000" algn="tl" rotWithShape="0">
              <a:srgbClr val="333333">
                <a:alpha val="30000"/>
              </a:srgbClr>
            </a:outerShdw>
          </a:effectLst>
        </p:spPr>
      </p:pic>
      <p:sp>
        <p:nvSpPr>
          <p:cNvPr id="6" name="Rectangle 5">
            <a:extLst>
              <a:ext uri="{FF2B5EF4-FFF2-40B4-BE49-F238E27FC236}">
                <a16:creationId xmlns:a16="http://schemas.microsoft.com/office/drawing/2014/main" id="{FEA87907-3D1B-4FC2-8199-32BE0C0A1AD1}"/>
              </a:ext>
              <a:ext uri="{C183D7F6-B498-43B3-948B-1728B52AA6E4}">
                <adec:decorative xmlns:adec="http://schemas.microsoft.com/office/drawing/2017/decorative" val="1"/>
              </a:ext>
            </a:extLst>
          </p:cNvPr>
          <p:cNvSpPr/>
          <p:nvPr/>
        </p:nvSpPr>
        <p:spPr bwMode="auto">
          <a:xfrm>
            <a:off x="3975490" y="2420704"/>
            <a:ext cx="2040340" cy="416974"/>
          </a:xfrm>
          <a:prstGeom prst="rect">
            <a:avLst/>
          </a:prstGeom>
          <a:noFill/>
          <a:ln w="57150">
            <a:solidFill>
              <a:srgbClr val="6B72C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GB"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7" name="Group 76">
            <a:extLst>
              <a:ext uri="{FF2B5EF4-FFF2-40B4-BE49-F238E27FC236}">
                <a16:creationId xmlns:a16="http://schemas.microsoft.com/office/drawing/2014/main" id="{D08A0B33-ECB1-C153-D32C-6574F32371B7}"/>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78" name="Group 77">
              <a:extLst>
                <a:ext uri="{FF2B5EF4-FFF2-40B4-BE49-F238E27FC236}">
                  <a16:creationId xmlns:a16="http://schemas.microsoft.com/office/drawing/2014/main" id="{0C2A1B0D-60EA-F9EE-6D86-A7169DDDE802}"/>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07" name="Oval 106">
                <a:extLst>
                  <a:ext uri="{FF2B5EF4-FFF2-40B4-BE49-F238E27FC236}">
                    <a16:creationId xmlns:a16="http://schemas.microsoft.com/office/drawing/2014/main" id="{7BF7F9E8-E7BA-5036-1BCB-CA56CCF429A7}"/>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8" name="Group 107">
                <a:extLst>
                  <a:ext uri="{FF2B5EF4-FFF2-40B4-BE49-F238E27FC236}">
                    <a16:creationId xmlns:a16="http://schemas.microsoft.com/office/drawing/2014/main" id="{E70EDFDD-5D3B-DC5E-2494-06714BC59743}"/>
                  </a:ext>
                </a:extLst>
              </p:cNvPr>
              <p:cNvGrpSpPr/>
              <p:nvPr/>
            </p:nvGrpSpPr>
            <p:grpSpPr>
              <a:xfrm>
                <a:off x="6837029" y="5667525"/>
                <a:ext cx="516256" cy="374663"/>
                <a:chOff x="9721214" y="3600212"/>
                <a:chExt cx="516256" cy="374663"/>
              </a:xfrm>
            </p:grpSpPr>
            <p:sp>
              <p:nvSpPr>
                <p:cNvPr id="109" name="Rectangle: Rounded Corners 108">
                  <a:extLst>
                    <a:ext uri="{FF2B5EF4-FFF2-40B4-BE49-F238E27FC236}">
                      <a16:creationId xmlns:a16="http://schemas.microsoft.com/office/drawing/2014/main" id="{202A9BD2-C044-3C8E-607E-32124B8DE7C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10" name="Rectangle 109">
                  <a:extLst>
                    <a:ext uri="{FF2B5EF4-FFF2-40B4-BE49-F238E27FC236}">
                      <a16:creationId xmlns:a16="http://schemas.microsoft.com/office/drawing/2014/main" id="{EFC79255-CD9B-D286-5DDC-274155B05CE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9" name="Group 78">
              <a:extLst>
                <a:ext uri="{FF2B5EF4-FFF2-40B4-BE49-F238E27FC236}">
                  <a16:creationId xmlns:a16="http://schemas.microsoft.com/office/drawing/2014/main" id="{04CEC232-B00B-D322-834A-E02EF9896B5E}"/>
                </a:ext>
              </a:extLst>
            </p:cNvPr>
            <p:cNvGrpSpPr/>
            <p:nvPr/>
          </p:nvGrpSpPr>
          <p:grpSpPr>
            <a:xfrm>
              <a:off x="9419668" y="307745"/>
              <a:ext cx="519711" cy="519708"/>
              <a:chOff x="2643786" y="1841370"/>
              <a:chExt cx="842422" cy="842418"/>
            </a:xfrm>
          </p:grpSpPr>
          <p:sp>
            <p:nvSpPr>
              <p:cNvPr id="91" name="Oval 90">
                <a:extLst>
                  <a:ext uri="{FF2B5EF4-FFF2-40B4-BE49-F238E27FC236}">
                    <a16:creationId xmlns:a16="http://schemas.microsoft.com/office/drawing/2014/main" id="{A042A6FC-B1CA-20F0-16EE-C72E85024DCC}"/>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2" name="Group 91">
                <a:extLst>
                  <a:ext uri="{FF2B5EF4-FFF2-40B4-BE49-F238E27FC236}">
                    <a16:creationId xmlns:a16="http://schemas.microsoft.com/office/drawing/2014/main" id="{0B60058B-5777-CD61-3DDA-EB6F93F86CDB}"/>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93" name="Rectangle: Rounded Corners 92">
                  <a:extLst>
                    <a:ext uri="{FF2B5EF4-FFF2-40B4-BE49-F238E27FC236}">
                      <a16:creationId xmlns:a16="http://schemas.microsoft.com/office/drawing/2014/main" id="{88C6416B-FF32-6253-544E-69414D696A61}"/>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4" name="Rectangle: Rounded Corners 93">
                  <a:extLst>
                    <a:ext uri="{FF2B5EF4-FFF2-40B4-BE49-F238E27FC236}">
                      <a16:creationId xmlns:a16="http://schemas.microsoft.com/office/drawing/2014/main" id="{7B0796AD-1123-EBCC-570B-1C2F44B813F4}"/>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95" name="Group 94">
                  <a:extLst>
                    <a:ext uri="{FF2B5EF4-FFF2-40B4-BE49-F238E27FC236}">
                      <a16:creationId xmlns:a16="http://schemas.microsoft.com/office/drawing/2014/main" id="{CD9C7674-05BD-0250-31FC-7B8441F8166A}"/>
                    </a:ext>
                  </a:extLst>
                </p:cNvPr>
                <p:cNvGrpSpPr/>
                <p:nvPr/>
              </p:nvGrpSpPr>
              <p:grpSpPr>
                <a:xfrm>
                  <a:off x="9549692" y="2525789"/>
                  <a:ext cx="155052" cy="148677"/>
                  <a:chOff x="4039410" y="4948360"/>
                  <a:chExt cx="155073" cy="148698"/>
                </a:xfrm>
                <a:solidFill>
                  <a:schemeClr val="bg1"/>
                </a:solidFill>
              </p:grpSpPr>
              <p:sp>
                <p:nvSpPr>
                  <p:cNvPr id="98" name="Rectangle: Rounded Corners 97">
                    <a:extLst>
                      <a:ext uri="{FF2B5EF4-FFF2-40B4-BE49-F238E27FC236}">
                        <a16:creationId xmlns:a16="http://schemas.microsoft.com/office/drawing/2014/main" id="{11E93A3D-E9A3-D471-C5A0-09C09FF7C75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9" name="Rectangle: Rounded Corners 98">
                    <a:extLst>
                      <a:ext uri="{FF2B5EF4-FFF2-40B4-BE49-F238E27FC236}">
                        <a16:creationId xmlns:a16="http://schemas.microsoft.com/office/drawing/2014/main" id="{89320675-5A11-14FD-C6D8-26343634AC5D}"/>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0" name="Rectangle: Rounded Corners 99">
                    <a:extLst>
                      <a:ext uri="{FF2B5EF4-FFF2-40B4-BE49-F238E27FC236}">
                        <a16:creationId xmlns:a16="http://schemas.microsoft.com/office/drawing/2014/main" id="{091AD179-F5A0-AD13-188A-D24582B6029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1" name="Rectangle: Rounded Corners 100">
                    <a:extLst>
                      <a:ext uri="{FF2B5EF4-FFF2-40B4-BE49-F238E27FC236}">
                        <a16:creationId xmlns:a16="http://schemas.microsoft.com/office/drawing/2014/main" id="{568847F9-061F-4A66-AF3E-78D72A3899BE}"/>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2" name="Rectangle: Rounded Corners 101">
                    <a:extLst>
                      <a:ext uri="{FF2B5EF4-FFF2-40B4-BE49-F238E27FC236}">
                        <a16:creationId xmlns:a16="http://schemas.microsoft.com/office/drawing/2014/main" id="{B41C367F-F53F-A0F1-A3FC-D1F9C5627ECC}"/>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3" name="Rectangle: Rounded Corners 102">
                    <a:extLst>
                      <a:ext uri="{FF2B5EF4-FFF2-40B4-BE49-F238E27FC236}">
                        <a16:creationId xmlns:a16="http://schemas.microsoft.com/office/drawing/2014/main" id="{D23FD8A2-6E12-F7F1-8302-47B2A9C8150F}"/>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4" name="Rectangle: Rounded Corners 103">
                    <a:extLst>
                      <a:ext uri="{FF2B5EF4-FFF2-40B4-BE49-F238E27FC236}">
                        <a16:creationId xmlns:a16="http://schemas.microsoft.com/office/drawing/2014/main" id="{7285D40D-54FF-95DD-5EFF-D2401BA9F3A8}"/>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5" name="Rectangle: Rounded Corners 104">
                    <a:extLst>
                      <a:ext uri="{FF2B5EF4-FFF2-40B4-BE49-F238E27FC236}">
                        <a16:creationId xmlns:a16="http://schemas.microsoft.com/office/drawing/2014/main" id="{82F97BA2-0158-334D-001B-AEFC2B8B08B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6" name="Rectangle: Rounded Corners 105">
                    <a:extLst>
                      <a:ext uri="{FF2B5EF4-FFF2-40B4-BE49-F238E27FC236}">
                        <a16:creationId xmlns:a16="http://schemas.microsoft.com/office/drawing/2014/main" id="{9C707D5D-964C-9A55-F88D-D5A44117E26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96" name="Rectangle: Rounded Corners 95">
                  <a:extLst>
                    <a:ext uri="{FF2B5EF4-FFF2-40B4-BE49-F238E27FC236}">
                      <a16:creationId xmlns:a16="http://schemas.microsoft.com/office/drawing/2014/main" id="{244B7839-747E-3590-2382-E61E188CEBE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7" name="Rectangle: Rounded Corners 96">
                  <a:extLst>
                    <a:ext uri="{FF2B5EF4-FFF2-40B4-BE49-F238E27FC236}">
                      <a16:creationId xmlns:a16="http://schemas.microsoft.com/office/drawing/2014/main" id="{3717D872-3619-7474-2C9B-C5B69178106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80" name="Group 79">
              <a:extLst>
                <a:ext uri="{FF2B5EF4-FFF2-40B4-BE49-F238E27FC236}">
                  <a16:creationId xmlns:a16="http://schemas.microsoft.com/office/drawing/2014/main" id="{8A25A87C-5D44-6653-F510-9B6A85A85FD3}"/>
                </a:ext>
              </a:extLst>
            </p:cNvPr>
            <p:cNvGrpSpPr/>
            <p:nvPr/>
          </p:nvGrpSpPr>
          <p:grpSpPr>
            <a:xfrm>
              <a:off x="10776547" y="306995"/>
              <a:ext cx="521208" cy="521208"/>
              <a:chOff x="2643786" y="4215754"/>
              <a:chExt cx="842422" cy="842418"/>
            </a:xfrm>
          </p:grpSpPr>
          <p:sp>
            <p:nvSpPr>
              <p:cNvPr id="87" name="Oval 86">
                <a:extLst>
                  <a:ext uri="{FF2B5EF4-FFF2-40B4-BE49-F238E27FC236}">
                    <a16:creationId xmlns:a16="http://schemas.microsoft.com/office/drawing/2014/main" id="{E6AA2835-D6CE-ADDB-A5BB-BC2A4FA57287}"/>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8" name="Group 87">
                <a:extLst>
                  <a:ext uri="{FF2B5EF4-FFF2-40B4-BE49-F238E27FC236}">
                    <a16:creationId xmlns:a16="http://schemas.microsoft.com/office/drawing/2014/main" id="{E7FE3615-02D6-F5F6-BBE4-AD02F087B556}"/>
                  </a:ext>
                </a:extLst>
              </p:cNvPr>
              <p:cNvGrpSpPr/>
              <p:nvPr/>
            </p:nvGrpSpPr>
            <p:grpSpPr>
              <a:xfrm>
                <a:off x="2725034" y="4518060"/>
                <a:ext cx="679926" cy="237806"/>
                <a:chOff x="2739549" y="4545762"/>
                <a:chExt cx="679926" cy="237806"/>
              </a:xfrm>
            </p:grpSpPr>
            <p:sp>
              <p:nvSpPr>
                <p:cNvPr id="89" name="Rectangle 5">
                  <a:extLst>
                    <a:ext uri="{FF2B5EF4-FFF2-40B4-BE49-F238E27FC236}">
                      <a16:creationId xmlns:a16="http://schemas.microsoft.com/office/drawing/2014/main" id="{5F33390F-84B4-6A9A-A223-D53172DAF5A4}"/>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0" name="Oval 89">
                  <a:extLst>
                    <a:ext uri="{FF2B5EF4-FFF2-40B4-BE49-F238E27FC236}">
                      <a16:creationId xmlns:a16="http://schemas.microsoft.com/office/drawing/2014/main" id="{3562BD96-F97A-9CB6-3EDE-3FF58F2314D3}"/>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1" name="Group 80">
              <a:extLst>
                <a:ext uri="{FF2B5EF4-FFF2-40B4-BE49-F238E27FC236}">
                  <a16:creationId xmlns:a16="http://schemas.microsoft.com/office/drawing/2014/main" id="{DFE456FA-7944-91F4-A742-5FD03431CC7C}"/>
                </a:ext>
              </a:extLst>
            </p:cNvPr>
            <p:cNvGrpSpPr/>
            <p:nvPr/>
          </p:nvGrpSpPr>
          <p:grpSpPr>
            <a:xfrm>
              <a:off x="10097359" y="306995"/>
              <a:ext cx="521208" cy="521208"/>
              <a:chOff x="2643786" y="3028562"/>
              <a:chExt cx="842422" cy="842418"/>
            </a:xfrm>
          </p:grpSpPr>
          <p:sp>
            <p:nvSpPr>
              <p:cNvPr id="82" name="Oval 81">
                <a:extLst>
                  <a:ext uri="{FF2B5EF4-FFF2-40B4-BE49-F238E27FC236}">
                    <a16:creationId xmlns:a16="http://schemas.microsoft.com/office/drawing/2014/main" id="{F7B7A9B3-D506-AE27-1933-1793BBBF60BA}"/>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3" name="Group 82">
                <a:extLst>
                  <a:ext uri="{FF2B5EF4-FFF2-40B4-BE49-F238E27FC236}">
                    <a16:creationId xmlns:a16="http://schemas.microsoft.com/office/drawing/2014/main" id="{5AC340D1-1071-6B90-E84A-E7859B62DDF5}"/>
                  </a:ext>
                </a:extLst>
              </p:cNvPr>
              <p:cNvGrpSpPr/>
              <p:nvPr/>
            </p:nvGrpSpPr>
            <p:grpSpPr>
              <a:xfrm>
                <a:off x="2863714" y="3137652"/>
                <a:ext cx="402567" cy="624238"/>
                <a:chOff x="2905821" y="3132001"/>
                <a:chExt cx="339644" cy="655658"/>
              </a:xfrm>
            </p:grpSpPr>
            <p:pic>
              <p:nvPicPr>
                <p:cNvPr id="84" name="Picture 83">
                  <a:extLst>
                    <a:ext uri="{FF2B5EF4-FFF2-40B4-BE49-F238E27FC236}">
                      <a16:creationId xmlns:a16="http://schemas.microsoft.com/office/drawing/2014/main" id="{4C2CEE18-220D-0B04-3DF3-0F8644E4E9C5}"/>
                    </a:ext>
                  </a:extLst>
                </p:cNvPr>
                <p:cNvPicPr>
                  <a:picLocks noChangeAspect="1"/>
                </p:cNvPicPr>
                <p:nvPr/>
              </p:nvPicPr>
              <p:blipFill>
                <a:blip r:embed="rId6"/>
                <a:stretch>
                  <a:fillRect/>
                </a:stretch>
              </p:blipFill>
              <p:spPr>
                <a:xfrm>
                  <a:off x="2905821" y="3132001"/>
                  <a:ext cx="339644" cy="655658"/>
                </a:xfrm>
                <a:prstGeom prst="rect">
                  <a:avLst/>
                </a:prstGeom>
              </p:spPr>
            </p:pic>
            <p:sp>
              <p:nvSpPr>
                <p:cNvPr id="85" name="Rectangle 84">
                  <a:extLst>
                    <a:ext uri="{FF2B5EF4-FFF2-40B4-BE49-F238E27FC236}">
                      <a16:creationId xmlns:a16="http://schemas.microsoft.com/office/drawing/2014/main" id="{506FDF06-6BEE-9143-7AAB-4A7348486807}"/>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6" name="Oval 85">
                  <a:extLst>
                    <a:ext uri="{FF2B5EF4-FFF2-40B4-BE49-F238E27FC236}">
                      <a16:creationId xmlns:a16="http://schemas.microsoft.com/office/drawing/2014/main" id="{A537E245-2B95-3FAB-D8A4-40DA154ACC6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
        <p:nvSpPr>
          <p:cNvPr id="111" name="Rectangle 110">
            <a:extLst>
              <a:ext uri="{FF2B5EF4-FFF2-40B4-BE49-F238E27FC236}">
                <a16:creationId xmlns:a16="http://schemas.microsoft.com/office/drawing/2014/main" id="{1555EC84-323D-AE17-4760-29C2AD451A49}"/>
              </a:ext>
              <a:ext uri="{C183D7F6-B498-43B3-948B-1728B52AA6E4}">
                <adec:decorative xmlns:adec="http://schemas.microsoft.com/office/drawing/2017/decorative" val="1"/>
              </a:ext>
            </a:extLst>
          </p:cNvPr>
          <p:cNvSpPr/>
          <p:nvPr/>
        </p:nvSpPr>
        <p:spPr bwMode="auto">
          <a:xfrm>
            <a:off x="3975490" y="2420704"/>
            <a:ext cx="2040340" cy="416974"/>
          </a:xfrm>
          <a:prstGeom prst="rect">
            <a:avLst/>
          </a:prstGeom>
          <a:noFill/>
          <a:ln w="57150">
            <a:solidFill>
              <a:srgbClr val="6B72C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GB"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24637189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wipe(left)">
                                      <p:cBhvr>
                                        <p:cTn id="13" dur="500"/>
                                        <p:tgtEl>
                                          <p:spTgt spid="77"/>
                                        </p:tgtEl>
                                      </p:cBhvr>
                                    </p:animEffect>
                                  </p:childTnLst>
                                </p:cTn>
                              </p:par>
                            </p:childTnLst>
                          </p:cTn>
                        </p:par>
                        <p:par>
                          <p:cTn id="14" fill="hold">
                            <p:stCondLst>
                              <p:cond delay="1500"/>
                            </p:stCondLst>
                            <p:childTnLst>
                              <p:par>
                                <p:cTn id="15" presetID="21" presetClass="entr" presetSubtype="1" fill="hold" grpId="0" nodeType="afterEffect">
                                  <p:stCondLst>
                                    <p:cond delay="0"/>
                                  </p:stCondLst>
                                  <p:childTnLst>
                                    <p:set>
                                      <p:cBhvr>
                                        <p:cTn id="16" dur="1" fill="hold">
                                          <p:stCondLst>
                                            <p:cond delay="0"/>
                                          </p:stCondLst>
                                        </p:cTn>
                                        <p:tgtEl>
                                          <p:spTgt spid="111"/>
                                        </p:tgtEl>
                                        <p:attrNameLst>
                                          <p:attrName>style.visibility</p:attrName>
                                        </p:attrNameLst>
                                      </p:cBhvr>
                                      <p:to>
                                        <p:strVal val="visible"/>
                                      </p:to>
                                    </p:set>
                                    <p:animEffect transition="in" filter="wheel(1)">
                                      <p:cBhvr>
                                        <p:cTn id="17" dur="2000"/>
                                        <p:tgtEl>
                                          <p:spTgt spid="111"/>
                                        </p:tgtEl>
                                      </p:cBhvr>
                                    </p:animEffect>
                                  </p:childTnLst>
                                </p:cTn>
                              </p:par>
                            </p:childTnLst>
                          </p:cTn>
                        </p:par>
                        <p:par>
                          <p:cTn id="18" fill="hold">
                            <p:stCondLst>
                              <p:cond delay="35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5500"/>
                            </p:stCondLst>
                            <p:childTnLst>
                              <p:par>
                                <p:cTn id="23" presetID="10" presetClass="entr" presetSubtype="0"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6000"/>
                            </p:stCondLst>
                            <p:childTnLst>
                              <p:par>
                                <p:cTn id="27" presetID="42" presetClass="path" presetSubtype="0" accel="50000" decel="50000" fill="hold" grpId="1" nodeType="afterEffect">
                                  <p:stCondLst>
                                    <p:cond delay="0"/>
                                  </p:stCondLst>
                                  <p:childTnLst>
                                    <p:animMotion origin="layout" path="M 4.58333E-6 -3.33333E-6 L 0.0457 0.44815 " pathEditMode="relative" rAng="0" ptsTypes="AA">
                                      <p:cBhvr>
                                        <p:cTn id="28" dur="2000" fill="hold"/>
                                        <p:tgtEl>
                                          <p:spTgt spid="6"/>
                                        </p:tgtEl>
                                        <p:attrNameLst>
                                          <p:attrName>ppt_x</p:attrName>
                                          <p:attrName>ppt_y</p:attrName>
                                        </p:attrNameLst>
                                      </p:cBhvr>
                                      <p:rCtr x="2279" y="2240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1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74D2828-9B4D-425A-9655-305346FF33E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437864" y="898711"/>
            <a:ext cx="5316271" cy="5862803"/>
          </a:xfrm>
          <a:prstGeom prst="rect">
            <a:avLst/>
          </a:prstGeom>
        </p:spPr>
      </p:pic>
      <p:pic>
        <p:nvPicPr>
          <p:cNvPr id="11" name="Picture 10">
            <a:extLst>
              <a:ext uri="{FF2B5EF4-FFF2-40B4-BE49-F238E27FC236}">
                <a16:creationId xmlns:a16="http://schemas.microsoft.com/office/drawing/2014/main" id="{F3BE75C8-CB7E-4732-A810-F7D9208F009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430419" y="900461"/>
            <a:ext cx="5316270" cy="5862802"/>
          </a:xfrm>
          <a:prstGeom prst="rect">
            <a:avLst/>
          </a:prstGeom>
        </p:spPr>
      </p:pic>
      <p:pic>
        <p:nvPicPr>
          <p:cNvPr id="6" name="Picture 5">
            <a:extLst>
              <a:ext uri="{FF2B5EF4-FFF2-40B4-BE49-F238E27FC236}">
                <a16:creationId xmlns:a16="http://schemas.microsoft.com/office/drawing/2014/main" id="{FD9AB140-EB9B-4475-9ACA-39E9FF9A18AF}"/>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096597" y="1473340"/>
            <a:ext cx="4061775" cy="2383913"/>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8BE7C27A-DF47-49A1-9E68-68F5B36ADBBC}"/>
              </a:ext>
            </a:extLst>
          </p:cNvPr>
          <p:cNvSpPr>
            <a:spLocks noGrp="1"/>
          </p:cNvSpPr>
          <p:nvPr>
            <p:ph type="title"/>
          </p:nvPr>
        </p:nvSpPr>
        <p:spPr/>
        <p:txBody>
          <a:bodyPr/>
          <a:lstStyle/>
          <a:p>
            <a:r>
              <a:rPr lang="en-US" dirty="0"/>
              <a:t>Remote provisioning   </a:t>
            </a:r>
          </a:p>
        </p:txBody>
      </p:sp>
      <p:sp>
        <p:nvSpPr>
          <p:cNvPr id="18" name="Oval 17">
            <a:extLst>
              <a:ext uri="{FF2B5EF4-FFF2-40B4-BE49-F238E27FC236}">
                <a16:creationId xmlns:a16="http://schemas.microsoft.com/office/drawing/2014/main" id="{1A6C3A3A-1E93-486D-9885-7B0D089ABF9F}"/>
              </a:ext>
              <a:ext uri="{C183D7F6-B498-43B3-948B-1728B52AA6E4}">
                <adec:decorative xmlns:adec="http://schemas.microsoft.com/office/drawing/2017/decorative" val="1"/>
              </a:ext>
            </a:extLst>
          </p:cNvPr>
          <p:cNvSpPr/>
          <p:nvPr/>
        </p:nvSpPr>
        <p:spPr bwMode="auto">
          <a:xfrm>
            <a:off x="7622509" y="1724357"/>
            <a:ext cx="381162" cy="381162"/>
          </a:xfrm>
          <a:prstGeom prst="ellipse">
            <a:avLst/>
          </a:prstGeom>
          <a:solidFill>
            <a:srgbClr val="4B53BC">
              <a:alpha val="5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1" name="Picture 30">
            <a:extLst>
              <a:ext uri="{FF2B5EF4-FFF2-40B4-BE49-F238E27FC236}">
                <a16:creationId xmlns:a16="http://schemas.microsoft.com/office/drawing/2014/main" id="{5C565A5E-2A14-4D4F-A758-4E7D0072B21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012073" y="1479834"/>
            <a:ext cx="4151716" cy="2394537"/>
          </a:xfrm>
          <a:prstGeom prst="rect">
            <a:avLst/>
          </a:prstGeom>
          <a:ln>
            <a:noFill/>
          </a:ln>
          <a:effectLst>
            <a:outerShdw blurRad="292100" dist="139700" dir="2700000" algn="tl" rotWithShape="0">
              <a:srgbClr val="333333">
                <a:alpha val="65000"/>
              </a:srgbClr>
            </a:outerShdw>
          </a:effectLst>
        </p:spPr>
      </p:pic>
      <p:sp>
        <p:nvSpPr>
          <p:cNvPr id="32" name="Oval 31">
            <a:extLst>
              <a:ext uri="{FF2B5EF4-FFF2-40B4-BE49-F238E27FC236}">
                <a16:creationId xmlns:a16="http://schemas.microsoft.com/office/drawing/2014/main" id="{DF2257A8-45A8-46B0-87F7-52CC2615863A}"/>
              </a:ext>
              <a:ext uri="{C183D7F6-B498-43B3-948B-1728B52AA6E4}">
                <adec:decorative xmlns:adec="http://schemas.microsoft.com/office/drawing/2017/decorative" val="1"/>
              </a:ext>
            </a:extLst>
          </p:cNvPr>
          <p:cNvSpPr/>
          <p:nvPr/>
        </p:nvSpPr>
        <p:spPr bwMode="auto">
          <a:xfrm>
            <a:off x="5094395" y="1936464"/>
            <a:ext cx="266877" cy="262086"/>
          </a:xfrm>
          <a:prstGeom prst="ellipse">
            <a:avLst/>
          </a:prstGeom>
          <a:solidFill>
            <a:srgbClr val="4B53BC">
              <a:alpha val="5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8" name="Group 77">
            <a:extLst>
              <a:ext uri="{FF2B5EF4-FFF2-40B4-BE49-F238E27FC236}">
                <a16:creationId xmlns:a16="http://schemas.microsoft.com/office/drawing/2014/main" id="{8A1FF2A5-FDFF-D9CF-0791-EBC571EF57F3}"/>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79" name="Group 78">
              <a:extLst>
                <a:ext uri="{FF2B5EF4-FFF2-40B4-BE49-F238E27FC236}">
                  <a16:creationId xmlns:a16="http://schemas.microsoft.com/office/drawing/2014/main" id="{6748B0EC-1DCD-28E1-9F79-1716C1370F9D}"/>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08" name="Oval 107">
                <a:extLst>
                  <a:ext uri="{FF2B5EF4-FFF2-40B4-BE49-F238E27FC236}">
                    <a16:creationId xmlns:a16="http://schemas.microsoft.com/office/drawing/2014/main" id="{2CDEFEBF-8107-B4B4-E03D-E9DB925FC479}"/>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9" name="Group 108">
                <a:extLst>
                  <a:ext uri="{FF2B5EF4-FFF2-40B4-BE49-F238E27FC236}">
                    <a16:creationId xmlns:a16="http://schemas.microsoft.com/office/drawing/2014/main" id="{7B40EB70-EF3B-C21B-0009-F952C2BDF716}"/>
                  </a:ext>
                </a:extLst>
              </p:cNvPr>
              <p:cNvGrpSpPr/>
              <p:nvPr/>
            </p:nvGrpSpPr>
            <p:grpSpPr>
              <a:xfrm>
                <a:off x="6837029" y="5667525"/>
                <a:ext cx="516256" cy="374663"/>
                <a:chOff x="9721214" y="3600212"/>
                <a:chExt cx="516256" cy="374663"/>
              </a:xfrm>
            </p:grpSpPr>
            <p:sp>
              <p:nvSpPr>
                <p:cNvPr id="110" name="Rectangle: Rounded Corners 109">
                  <a:extLst>
                    <a:ext uri="{FF2B5EF4-FFF2-40B4-BE49-F238E27FC236}">
                      <a16:creationId xmlns:a16="http://schemas.microsoft.com/office/drawing/2014/main" id="{EC6362DC-F7B4-98C1-1BAC-0AF5370E30F7}"/>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11" name="Rectangle 110">
                  <a:extLst>
                    <a:ext uri="{FF2B5EF4-FFF2-40B4-BE49-F238E27FC236}">
                      <a16:creationId xmlns:a16="http://schemas.microsoft.com/office/drawing/2014/main" id="{CF1EA07B-12DC-F971-961E-230D0747C09B}"/>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0" name="Group 79">
              <a:extLst>
                <a:ext uri="{FF2B5EF4-FFF2-40B4-BE49-F238E27FC236}">
                  <a16:creationId xmlns:a16="http://schemas.microsoft.com/office/drawing/2014/main" id="{69A8F992-ED64-B890-E2BB-59E6255C3704}"/>
                </a:ext>
              </a:extLst>
            </p:cNvPr>
            <p:cNvGrpSpPr/>
            <p:nvPr/>
          </p:nvGrpSpPr>
          <p:grpSpPr>
            <a:xfrm>
              <a:off x="9419668" y="307745"/>
              <a:ext cx="519711" cy="519708"/>
              <a:chOff x="2643786" y="1841370"/>
              <a:chExt cx="842422" cy="842418"/>
            </a:xfrm>
          </p:grpSpPr>
          <p:sp>
            <p:nvSpPr>
              <p:cNvPr id="92" name="Oval 91">
                <a:extLst>
                  <a:ext uri="{FF2B5EF4-FFF2-40B4-BE49-F238E27FC236}">
                    <a16:creationId xmlns:a16="http://schemas.microsoft.com/office/drawing/2014/main" id="{5A133107-4A77-FF03-F5C8-D0DA44838659}"/>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3" name="Group 92">
                <a:extLst>
                  <a:ext uri="{FF2B5EF4-FFF2-40B4-BE49-F238E27FC236}">
                    <a16:creationId xmlns:a16="http://schemas.microsoft.com/office/drawing/2014/main" id="{9008FBB5-1ECF-EBDF-EA0D-7A4716CC661B}"/>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94" name="Rectangle: Rounded Corners 93">
                  <a:extLst>
                    <a:ext uri="{FF2B5EF4-FFF2-40B4-BE49-F238E27FC236}">
                      <a16:creationId xmlns:a16="http://schemas.microsoft.com/office/drawing/2014/main" id="{269518C7-DE42-C53D-BF52-0C3273D2AB92}"/>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5" name="Rectangle: Rounded Corners 94">
                  <a:extLst>
                    <a:ext uri="{FF2B5EF4-FFF2-40B4-BE49-F238E27FC236}">
                      <a16:creationId xmlns:a16="http://schemas.microsoft.com/office/drawing/2014/main" id="{4ACBA81F-96F1-EEB4-04A3-E4DDE5D4D116}"/>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96" name="Group 95">
                  <a:extLst>
                    <a:ext uri="{FF2B5EF4-FFF2-40B4-BE49-F238E27FC236}">
                      <a16:creationId xmlns:a16="http://schemas.microsoft.com/office/drawing/2014/main" id="{9D1A840E-8344-C034-5870-25713BB905FF}"/>
                    </a:ext>
                  </a:extLst>
                </p:cNvPr>
                <p:cNvGrpSpPr/>
                <p:nvPr/>
              </p:nvGrpSpPr>
              <p:grpSpPr>
                <a:xfrm>
                  <a:off x="9549692" y="2525789"/>
                  <a:ext cx="155052" cy="148677"/>
                  <a:chOff x="4039410" y="4948360"/>
                  <a:chExt cx="155073" cy="148698"/>
                </a:xfrm>
                <a:solidFill>
                  <a:schemeClr val="bg1"/>
                </a:solidFill>
              </p:grpSpPr>
              <p:sp>
                <p:nvSpPr>
                  <p:cNvPr id="99" name="Rectangle: Rounded Corners 98">
                    <a:extLst>
                      <a:ext uri="{FF2B5EF4-FFF2-40B4-BE49-F238E27FC236}">
                        <a16:creationId xmlns:a16="http://schemas.microsoft.com/office/drawing/2014/main" id="{2E7ECD39-9363-56B2-D086-77C515FAC404}"/>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0" name="Rectangle: Rounded Corners 99">
                    <a:extLst>
                      <a:ext uri="{FF2B5EF4-FFF2-40B4-BE49-F238E27FC236}">
                        <a16:creationId xmlns:a16="http://schemas.microsoft.com/office/drawing/2014/main" id="{7B2C1B67-BA00-F9C2-47AC-D95099CF84A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1" name="Rectangle: Rounded Corners 100">
                    <a:extLst>
                      <a:ext uri="{FF2B5EF4-FFF2-40B4-BE49-F238E27FC236}">
                        <a16:creationId xmlns:a16="http://schemas.microsoft.com/office/drawing/2014/main" id="{2D760524-A6BB-7C84-230C-B75E5B032667}"/>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2" name="Rectangle: Rounded Corners 101">
                    <a:extLst>
                      <a:ext uri="{FF2B5EF4-FFF2-40B4-BE49-F238E27FC236}">
                        <a16:creationId xmlns:a16="http://schemas.microsoft.com/office/drawing/2014/main" id="{65A94A51-352B-43B4-BC9B-1871F110A796}"/>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3" name="Rectangle: Rounded Corners 102">
                    <a:extLst>
                      <a:ext uri="{FF2B5EF4-FFF2-40B4-BE49-F238E27FC236}">
                        <a16:creationId xmlns:a16="http://schemas.microsoft.com/office/drawing/2014/main" id="{1419E9F3-B781-DC7C-7BE3-A7F16D0D1728}"/>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4" name="Rectangle: Rounded Corners 103">
                    <a:extLst>
                      <a:ext uri="{FF2B5EF4-FFF2-40B4-BE49-F238E27FC236}">
                        <a16:creationId xmlns:a16="http://schemas.microsoft.com/office/drawing/2014/main" id="{EECACBFD-5144-DCC4-0E30-D4D2B810EAC7}"/>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5" name="Rectangle: Rounded Corners 104">
                    <a:extLst>
                      <a:ext uri="{FF2B5EF4-FFF2-40B4-BE49-F238E27FC236}">
                        <a16:creationId xmlns:a16="http://schemas.microsoft.com/office/drawing/2014/main" id="{74C8C5BF-D282-46C7-3767-A5CA780BD156}"/>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6" name="Rectangle: Rounded Corners 105">
                    <a:extLst>
                      <a:ext uri="{FF2B5EF4-FFF2-40B4-BE49-F238E27FC236}">
                        <a16:creationId xmlns:a16="http://schemas.microsoft.com/office/drawing/2014/main" id="{26C4F419-263F-C0E7-0ED4-E11B9DC02084}"/>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7" name="Rectangle: Rounded Corners 106">
                    <a:extLst>
                      <a:ext uri="{FF2B5EF4-FFF2-40B4-BE49-F238E27FC236}">
                        <a16:creationId xmlns:a16="http://schemas.microsoft.com/office/drawing/2014/main" id="{ED5CBC70-AE76-C156-FBFF-25DF0E0BB485}"/>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97" name="Rectangle: Rounded Corners 96">
                  <a:extLst>
                    <a:ext uri="{FF2B5EF4-FFF2-40B4-BE49-F238E27FC236}">
                      <a16:creationId xmlns:a16="http://schemas.microsoft.com/office/drawing/2014/main" id="{A3930D8A-88B9-08DB-EA7A-8C10F6AE0468}"/>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8" name="Rectangle: Rounded Corners 97">
                  <a:extLst>
                    <a:ext uri="{FF2B5EF4-FFF2-40B4-BE49-F238E27FC236}">
                      <a16:creationId xmlns:a16="http://schemas.microsoft.com/office/drawing/2014/main" id="{B9184FDB-284D-CD0E-0020-12EC2A818C3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81" name="Group 80">
              <a:extLst>
                <a:ext uri="{FF2B5EF4-FFF2-40B4-BE49-F238E27FC236}">
                  <a16:creationId xmlns:a16="http://schemas.microsoft.com/office/drawing/2014/main" id="{2FB05CAA-2752-2B80-9068-401B175C4C43}"/>
                </a:ext>
              </a:extLst>
            </p:cNvPr>
            <p:cNvGrpSpPr/>
            <p:nvPr/>
          </p:nvGrpSpPr>
          <p:grpSpPr>
            <a:xfrm>
              <a:off x="10776547" y="306995"/>
              <a:ext cx="521208" cy="521208"/>
              <a:chOff x="2643786" y="4215754"/>
              <a:chExt cx="842422" cy="842418"/>
            </a:xfrm>
          </p:grpSpPr>
          <p:sp>
            <p:nvSpPr>
              <p:cNvPr id="88" name="Oval 87">
                <a:extLst>
                  <a:ext uri="{FF2B5EF4-FFF2-40B4-BE49-F238E27FC236}">
                    <a16:creationId xmlns:a16="http://schemas.microsoft.com/office/drawing/2014/main" id="{471430C7-5DD4-88B0-FBE5-03CEDED95D34}"/>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9" name="Group 88">
                <a:extLst>
                  <a:ext uri="{FF2B5EF4-FFF2-40B4-BE49-F238E27FC236}">
                    <a16:creationId xmlns:a16="http://schemas.microsoft.com/office/drawing/2014/main" id="{12A185D0-26DD-2113-024D-DE61E45B20E4}"/>
                  </a:ext>
                </a:extLst>
              </p:cNvPr>
              <p:cNvGrpSpPr/>
              <p:nvPr/>
            </p:nvGrpSpPr>
            <p:grpSpPr>
              <a:xfrm>
                <a:off x="2725034" y="4518060"/>
                <a:ext cx="679926" cy="237806"/>
                <a:chOff x="2739549" y="4545762"/>
                <a:chExt cx="679926" cy="237806"/>
              </a:xfrm>
            </p:grpSpPr>
            <p:sp>
              <p:nvSpPr>
                <p:cNvPr id="90" name="Rectangle 5">
                  <a:extLst>
                    <a:ext uri="{FF2B5EF4-FFF2-40B4-BE49-F238E27FC236}">
                      <a16:creationId xmlns:a16="http://schemas.microsoft.com/office/drawing/2014/main" id="{ECBFF811-3160-95F4-5D71-C04B1323EFB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1" name="Oval 90">
                  <a:extLst>
                    <a:ext uri="{FF2B5EF4-FFF2-40B4-BE49-F238E27FC236}">
                      <a16:creationId xmlns:a16="http://schemas.microsoft.com/office/drawing/2014/main" id="{EB571C32-2A84-3EFC-18BD-BF07CBBCB0D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2" name="Group 81">
              <a:extLst>
                <a:ext uri="{FF2B5EF4-FFF2-40B4-BE49-F238E27FC236}">
                  <a16:creationId xmlns:a16="http://schemas.microsoft.com/office/drawing/2014/main" id="{37434D59-2119-EE39-F38C-A67ED6CE40FF}"/>
                </a:ext>
              </a:extLst>
            </p:cNvPr>
            <p:cNvGrpSpPr/>
            <p:nvPr/>
          </p:nvGrpSpPr>
          <p:grpSpPr>
            <a:xfrm>
              <a:off x="10097359" y="306995"/>
              <a:ext cx="521208" cy="521208"/>
              <a:chOff x="2643786" y="3028562"/>
              <a:chExt cx="842422" cy="842418"/>
            </a:xfrm>
          </p:grpSpPr>
          <p:sp>
            <p:nvSpPr>
              <p:cNvPr id="83" name="Oval 82">
                <a:extLst>
                  <a:ext uri="{FF2B5EF4-FFF2-40B4-BE49-F238E27FC236}">
                    <a16:creationId xmlns:a16="http://schemas.microsoft.com/office/drawing/2014/main" id="{B47B4EE1-A9A1-8E9B-14A1-9313F17B4603}"/>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4" name="Group 83">
                <a:extLst>
                  <a:ext uri="{FF2B5EF4-FFF2-40B4-BE49-F238E27FC236}">
                    <a16:creationId xmlns:a16="http://schemas.microsoft.com/office/drawing/2014/main" id="{F18BB28F-24CC-F638-82FD-84EAEDACA8CA}"/>
                  </a:ext>
                </a:extLst>
              </p:cNvPr>
              <p:cNvGrpSpPr/>
              <p:nvPr/>
            </p:nvGrpSpPr>
            <p:grpSpPr>
              <a:xfrm>
                <a:off x="2863714" y="3137652"/>
                <a:ext cx="402567" cy="624238"/>
                <a:chOff x="2905821" y="3132001"/>
                <a:chExt cx="339644" cy="655658"/>
              </a:xfrm>
            </p:grpSpPr>
            <p:pic>
              <p:nvPicPr>
                <p:cNvPr id="85" name="Picture 84">
                  <a:extLst>
                    <a:ext uri="{FF2B5EF4-FFF2-40B4-BE49-F238E27FC236}">
                      <a16:creationId xmlns:a16="http://schemas.microsoft.com/office/drawing/2014/main" id="{88D4CF08-C2D9-88C5-D1FE-6F6C89EA63C8}"/>
                    </a:ext>
                  </a:extLst>
                </p:cNvPr>
                <p:cNvPicPr>
                  <a:picLocks noChangeAspect="1"/>
                </p:cNvPicPr>
                <p:nvPr/>
              </p:nvPicPr>
              <p:blipFill>
                <a:blip r:embed="rId6"/>
                <a:stretch>
                  <a:fillRect/>
                </a:stretch>
              </p:blipFill>
              <p:spPr>
                <a:xfrm>
                  <a:off x="2905821" y="3132001"/>
                  <a:ext cx="339644" cy="655658"/>
                </a:xfrm>
                <a:prstGeom prst="rect">
                  <a:avLst/>
                </a:prstGeom>
              </p:spPr>
            </p:pic>
            <p:sp>
              <p:nvSpPr>
                <p:cNvPr id="86" name="Rectangle 85">
                  <a:extLst>
                    <a:ext uri="{FF2B5EF4-FFF2-40B4-BE49-F238E27FC236}">
                      <a16:creationId xmlns:a16="http://schemas.microsoft.com/office/drawing/2014/main" id="{CAE9D4D8-ABB4-8CC1-141C-8306614BED55}"/>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7" name="Oval 86">
                  <a:extLst>
                    <a:ext uri="{FF2B5EF4-FFF2-40B4-BE49-F238E27FC236}">
                      <a16:creationId xmlns:a16="http://schemas.microsoft.com/office/drawing/2014/main" id="{78173496-D69B-6D29-4749-6981E5D66D93}"/>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2804342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par>
                          <p:cTn id="9" fill="hold">
                            <p:stCondLst>
                              <p:cond delay="0"/>
                            </p:stCondLst>
                            <p:childTnLst>
                              <p:par>
                                <p:cTn id="10" presetID="22" presetClass="entr" presetSubtype="8"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wipe(left)">
                                      <p:cBhvr>
                                        <p:cTn id="12" dur="500"/>
                                        <p:tgtEl>
                                          <p:spTgt spid="78"/>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par>
                          <p:cTn id="17" fill="hold">
                            <p:stCondLst>
                              <p:cond delay="1000"/>
                            </p:stCondLst>
                            <p:childTnLst>
                              <p:par>
                                <p:cTn id="18" presetID="26" presetClass="emph" presetSubtype="0" repeatCount="2000" fill="hold" grpId="1" nodeType="afterEffect">
                                  <p:stCondLst>
                                    <p:cond delay="0"/>
                                  </p:stCondLst>
                                  <p:childTnLst>
                                    <p:animEffect transition="out" filter="fade">
                                      <p:cBhvr>
                                        <p:cTn id="19" dur="500" tmFilter="0, 0; .2, .5; .8, .5; 1, 0"/>
                                        <p:tgtEl>
                                          <p:spTgt spid="18"/>
                                        </p:tgtEl>
                                      </p:cBhvr>
                                    </p:animEffect>
                                    <p:animScale>
                                      <p:cBhvr>
                                        <p:cTn id="20" dur="250" autoRev="1" fill="hold"/>
                                        <p:tgtEl>
                                          <p:spTgt spid="18"/>
                                        </p:tgtEl>
                                      </p:cBhvr>
                                      <p:by x="105000" y="105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xit" presetSubtype="0" fill="hold" nodeType="withEffect">
                                  <p:stCondLst>
                                    <p:cond delay="0"/>
                                  </p:stCondLst>
                                  <p:childTnLst>
                                    <p:set>
                                      <p:cBhvr>
                                        <p:cTn id="26" dur="1" fill="hold">
                                          <p:stCondLst>
                                            <p:cond delay="0"/>
                                          </p:stCondLst>
                                        </p:cTn>
                                        <p:tgtEl>
                                          <p:spTgt spid="6"/>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9"/>
                                        </p:tgtEl>
                                        <p:attrNameLst>
                                          <p:attrName>style.visibility</p:attrName>
                                        </p:attrNameLst>
                                      </p:cBhvr>
                                      <p:to>
                                        <p:strVal val="hidden"/>
                                      </p:to>
                                    </p:set>
                                  </p:childTnLst>
                                </p:cTn>
                              </p:par>
                            </p:childTnLst>
                          </p:cTn>
                        </p:par>
                        <p:par>
                          <p:cTn id="29" fill="hold">
                            <p:stCondLst>
                              <p:cond delay="0"/>
                            </p:stCondLst>
                            <p:childTnLst>
                              <p:par>
                                <p:cTn id="30" presetID="1" presetClass="entr" presetSubtype="0"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childTnLst>
                                </p:cTn>
                              </p:par>
                            </p:childTnLst>
                          </p:cTn>
                        </p:par>
                        <p:par>
                          <p:cTn id="32" fill="hold">
                            <p:stCondLst>
                              <p:cond delay="0"/>
                            </p:stCondLst>
                            <p:childTnLst>
                              <p:par>
                                <p:cTn id="33" presetID="10" presetClass="entr" presetSubtype="0" fill="hold" grpId="0" nodeType="afterEffect">
                                  <p:stCondLst>
                                    <p:cond delay="100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childTnLst>
                          </p:cTn>
                        </p:par>
                        <p:par>
                          <p:cTn id="36" fill="hold">
                            <p:stCondLst>
                              <p:cond delay="1500"/>
                            </p:stCondLst>
                            <p:childTnLst>
                              <p:par>
                                <p:cTn id="37" presetID="26" presetClass="emph" presetSubtype="0" repeatCount="2000" fill="hold" grpId="1" nodeType="afterEffect">
                                  <p:stCondLst>
                                    <p:cond delay="0"/>
                                  </p:stCondLst>
                                  <p:childTnLst>
                                    <p:animEffect transition="out" filter="fade">
                                      <p:cBhvr>
                                        <p:cTn id="38" dur="500" tmFilter="0, 0; .2, .5; .8, .5; 1, 0"/>
                                        <p:tgtEl>
                                          <p:spTgt spid="32"/>
                                        </p:tgtEl>
                                      </p:cBhvr>
                                    </p:animEffect>
                                    <p:animScale>
                                      <p:cBhvr>
                                        <p:cTn id="39" dur="250" autoRev="1" fill="hold"/>
                                        <p:tgtEl>
                                          <p:spTgt spid="3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32" grpId="0" animBg="1"/>
      <p:bldP spid="32"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677D1602-38F9-40B6-8F84-8F0CF38254E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530008" y="995197"/>
            <a:ext cx="5316271" cy="5862803"/>
          </a:xfrm>
          <a:prstGeom prst="rect">
            <a:avLst/>
          </a:prstGeom>
        </p:spPr>
      </p:pic>
      <p:pic>
        <p:nvPicPr>
          <p:cNvPr id="7" name="Picture 6">
            <a:extLst>
              <a:ext uri="{FF2B5EF4-FFF2-40B4-BE49-F238E27FC236}">
                <a16:creationId xmlns:a16="http://schemas.microsoft.com/office/drawing/2014/main" id="{34E87B85-F361-4454-A55E-FCBD53650E6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185230" y="1599201"/>
            <a:ext cx="4095727" cy="2403839"/>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98C0C032-B420-435C-88F9-E3A71EFB50DE}"/>
              </a:ext>
              <a:ext uri="{C183D7F6-B498-43B3-948B-1728B52AA6E4}">
                <adec:decorative xmlns:adec="http://schemas.microsoft.com/office/drawing/2017/decorative" val="1"/>
              </a:ext>
            </a:extLst>
          </p:cNvPr>
          <p:cNvSpPr/>
          <p:nvPr/>
        </p:nvSpPr>
        <p:spPr bwMode="auto">
          <a:xfrm>
            <a:off x="5284293" y="2166924"/>
            <a:ext cx="1807699" cy="30531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8BE7C27A-DF47-49A1-9E68-68F5B36ADBBC}"/>
              </a:ext>
            </a:extLst>
          </p:cNvPr>
          <p:cNvSpPr>
            <a:spLocks noGrp="1"/>
          </p:cNvSpPr>
          <p:nvPr>
            <p:ph type="title"/>
          </p:nvPr>
        </p:nvSpPr>
        <p:spPr/>
        <p:txBody>
          <a:bodyPr/>
          <a:lstStyle/>
          <a:p>
            <a:r>
              <a:rPr lang="en-US" dirty="0"/>
              <a:t>Remote provisioning    </a:t>
            </a:r>
          </a:p>
        </p:txBody>
      </p:sp>
      <p:sp>
        <p:nvSpPr>
          <p:cNvPr id="8" name="TextBox 7">
            <a:extLst>
              <a:ext uri="{FF2B5EF4-FFF2-40B4-BE49-F238E27FC236}">
                <a16:creationId xmlns:a16="http://schemas.microsoft.com/office/drawing/2014/main" id="{9365EDCE-952C-4494-96CE-FC7B1245F5D2}"/>
              </a:ext>
              <a:ext uri="{C183D7F6-B498-43B3-948B-1728B52AA6E4}">
                <adec:decorative xmlns:adec="http://schemas.microsoft.com/office/drawing/2017/decorative" val="1"/>
              </a:ext>
            </a:extLst>
          </p:cNvPr>
          <p:cNvSpPr txBox="1"/>
          <p:nvPr/>
        </p:nvSpPr>
        <p:spPr>
          <a:xfrm>
            <a:off x="5284293" y="2202028"/>
            <a:ext cx="782907" cy="433965"/>
          </a:xfrm>
          <a:prstGeom prst="rect">
            <a:avLst/>
          </a:prstGeom>
          <a:noFill/>
        </p:spPr>
        <p:txBody>
          <a:bodyPr wrap="none" lIns="182880" tIns="146304" rIns="182880" bIns="146304" rtlCol="0">
            <a:spAutoFit/>
          </a:bodyPr>
          <a:lstStyle/>
          <a:p>
            <a:pPr>
              <a:lnSpc>
                <a:spcPct val="90000"/>
              </a:lnSpc>
              <a:spcAft>
                <a:spcPts val="600"/>
              </a:spcAft>
            </a:pPr>
            <a:r>
              <a:rPr lang="en-US" sz="1000" dirty="0">
                <a:gradFill>
                  <a:gsLst>
                    <a:gs pos="2917">
                      <a:schemeClr val="tx1"/>
                    </a:gs>
                    <a:gs pos="30000">
                      <a:schemeClr val="tx1"/>
                    </a:gs>
                  </a:gsLst>
                  <a:lin ang="5400000" scaled="0"/>
                </a:gradFill>
              </a:rPr>
              <a:t>913997</a:t>
            </a:r>
          </a:p>
        </p:txBody>
      </p:sp>
      <p:pic>
        <p:nvPicPr>
          <p:cNvPr id="4" name="Picture 3">
            <a:extLst>
              <a:ext uri="{FF2B5EF4-FFF2-40B4-BE49-F238E27FC236}">
                <a16:creationId xmlns:a16="http://schemas.microsoft.com/office/drawing/2014/main" id="{CF889CA2-DF77-4483-84AC-CAB94CB8A545}"/>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140278" y="1599201"/>
            <a:ext cx="4095727" cy="2403840"/>
          </a:xfrm>
          <a:prstGeom prst="rect">
            <a:avLst/>
          </a:prstGeom>
          <a:ln>
            <a:noFill/>
          </a:ln>
          <a:effectLst>
            <a:outerShdw blurRad="292100" dist="139700" dir="2700000" algn="tl" rotWithShape="0">
              <a:srgbClr val="333333">
                <a:alpha val="65000"/>
              </a:srgbClr>
            </a:outerShdw>
          </a:effectLst>
        </p:spPr>
      </p:pic>
      <p:pic>
        <p:nvPicPr>
          <p:cNvPr id="43" name="Mouce Pointer" descr="Cursor outline">
            <a:extLst>
              <a:ext uri="{FF2B5EF4-FFF2-40B4-BE49-F238E27FC236}">
                <a16:creationId xmlns:a16="http://schemas.microsoft.com/office/drawing/2014/main" id="{18728C8F-20A0-4766-B98F-1BDBFA2E38A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flipH="1">
            <a:off x="-516569" y="6412262"/>
            <a:ext cx="514176" cy="544766"/>
          </a:xfrm>
          <a:prstGeom prst="rect">
            <a:avLst/>
          </a:prstGeom>
        </p:spPr>
      </p:pic>
      <p:grpSp>
        <p:nvGrpSpPr>
          <p:cNvPr id="78" name="Group 77">
            <a:extLst>
              <a:ext uri="{FF2B5EF4-FFF2-40B4-BE49-F238E27FC236}">
                <a16:creationId xmlns:a16="http://schemas.microsoft.com/office/drawing/2014/main" id="{72891EBC-A8AA-94F9-CE54-A258485A41A3}"/>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79" name="Group 78">
              <a:extLst>
                <a:ext uri="{FF2B5EF4-FFF2-40B4-BE49-F238E27FC236}">
                  <a16:creationId xmlns:a16="http://schemas.microsoft.com/office/drawing/2014/main" id="{DA60E386-C67B-C5D6-12CB-9987AFA14DDE}"/>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08" name="Oval 107">
                <a:extLst>
                  <a:ext uri="{FF2B5EF4-FFF2-40B4-BE49-F238E27FC236}">
                    <a16:creationId xmlns:a16="http://schemas.microsoft.com/office/drawing/2014/main" id="{26BADA9C-7431-4310-98AC-837642DADB0B}"/>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9" name="Group 108">
                <a:extLst>
                  <a:ext uri="{FF2B5EF4-FFF2-40B4-BE49-F238E27FC236}">
                    <a16:creationId xmlns:a16="http://schemas.microsoft.com/office/drawing/2014/main" id="{3668E4D8-0E17-7894-3A33-2D1990B96089}"/>
                  </a:ext>
                </a:extLst>
              </p:cNvPr>
              <p:cNvGrpSpPr/>
              <p:nvPr/>
            </p:nvGrpSpPr>
            <p:grpSpPr>
              <a:xfrm>
                <a:off x="6837029" y="5667525"/>
                <a:ext cx="516256" cy="374663"/>
                <a:chOff x="9721214" y="3600212"/>
                <a:chExt cx="516256" cy="374663"/>
              </a:xfrm>
            </p:grpSpPr>
            <p:sp>
              <p:nvSpPr>
                <p:cNvPr id="110" name="Rectangle: Rounded Corners 109">
                  <a:extLst>
                    <a:ext uri="{FF2B5EF4-FFF2-40B4-BE49-F238E27FC236}">
                      <a16:creationId xmlns:a16="http://schemas.microsoft.com/office/drawing/2014/main" id="{61E94D89-6623-719A-8285-234699C8BAD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11" name="Rectangle 110">
                  <a:extLst>
                    <a:ext uri="{FF2B5EF4-FFF2-40B4-BE49-F238E27FC236}">
                      <a16:creationId xmlns:a16="http://schemas.microsoft.com/office/drawing/2014/main" id="{9FC39438-B1DB-4C6D-378E-B9C750B3FD28}"/>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0" name="Group 79">
              <a:extLst>
                <a:ext uri="{FF2B5EF4-FFF2-40B4-BE49-F238E27FC236}">
                  <a16:creationId xmlns:a16="http://schemas.microsoft.com/office/drawing/2014/main" id="{BC22493D-9516-F014-BBED-38782AFC7589}"/>
                </a:ext>
              </a:extLst>
            </p:cNvPr>
            <p:cNvGrpSpPr/>
            <p:nvPr/>
          </p:nvGrpSpPr>
          <p:grpSpPr>
            <a:xfrm>
              <a:off x="9419668" y="307745"/>
              <a:ext cx="519711" cy="519708"/>
              <a:chOff x="2643786" y="1841370"/>
              <a:chExt cx="842422" cy="842418"/>
            </a:xfrm>
          </p:grpSpPr>
          <p:sp>
            <p:nvSpPr>
              <p:cNvPr id="92" name="Oval 91">
                <a:extLst>
                  <a:ext uri="{FF2B5EF4-FFF2-40B4-BE49-F238E27FC236}">
                    <a16:creationId xmlns:a16="http://schemas.microsoft.com/office/drawing/2014/main" id="{A6999795-29F0-6C5C-3B36-B3E3DC5C9036}"/>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3" name="Group 92">
                <a:extLst>
                  <a:ext uri="{FF2B5EF4-FFF2-40B4-BE49-F238E27FC236}">
                    <a16:creationId xmlns:a16="http://schemas.microsoft.com/office/drawing/2014/main" id="{8E4F9D2B-D2E9-D71D-C550-66812646A13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94" name="Rectangle: Rounded Corners 93">
                  <a:extLst>
                    <a:ext uri="{FF2B5EF4-FFF2-40B4-BE49-F238E27FC236}">
                      <a16:creationId xmlns:a16="http://schemas.microsoft.com/office/drawing/2014/main" id="{0B3917B4-475E-5C87-E5FF-531F316840B2}"/>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5" name="Rectangle: Rounded Corners 94">
                  <a:extLst>
                    <a:ext uri="{FF2B5EF4-FFF2-40B4-BE49-F238E27FC236}">
                      <a16:creationId xmlns:a16="http://schemas.microsoft.com/office/drawing/2014/main" id="{7358E026-07F7-4D64-75D7-22C5A50B957F}"/>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nvGrpSpPr>
                <p:cNvPr id="96" name="Group 95">
                  <a:extLst>
                    <a:ext uri="{FF2B5EF4-FFF2-40B4-BE49-F238E27FC236}">
                      <a16:creationId xmlns:a16="http://schemas.microsoft.com/office/drawing/2014/main" id="{3DEA8A7C-A82E-53B4-5D56-C24F68A64CF6}"/>
                    </a:ext>
                  </a:extLst>
                </p:cNvPr>
                <p:cNvGrpSpPr/>
                <p:nvPr/>
              </p:nvGrpSpPr>
              <p:grpSpPr>
                <a:xfrm>
                  <a:off x="9549692" y="2525789"/>
                  <a:ext cx="155052" cy="148677"/>
                  <a:chOff x="4039410" y="4948360"/>
                  <a:chExt cx="155073" cy="148698"/>
                </a:xfrm>
                <a:solidFill>
                  <a:schemeClr val="bg1"/>
                </a:solidFill>
              </p:grpSpPr>
              <p:sp>
                <p:nvSpPr>
                  <p:cNvPr id="99" name="Rectangle: Rounded Corners 98">
                    <a:extLst>
                      <a:ext uri="{FF2B5EF4-FFF2-40B4-BE49-F238E27FC236}">
                        <a16:creationId xmlns:a16="http://schemas.microsoft.com/office/drawing/2014/main" id="{C8B32576-E47B-3938-8891-744413D15668}"/>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0" name="Rectangle: Rounded Corners 99">
                    <a:extLst>
                      <a:ext uri="{FF2B5EF4-FFF2-40B4-BE49-F238E27FC236}">
                        <a16:creationId xmlns:a16="http://schemas.microsoft.com/office/drawing/2014/main" id="{4B20F3F3-9D47-49EE-A0D1-8A4CF0791D0B}"/>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1" name="Rectangle: Rounded Corners 100">
                    <a:extLst>
                      <a:ext uri="{FF2B5EF4-FFF2-40B4-BE49-F238E27FC236}">
                        <a16:creationId xmlns:a16="http://schemas.microsoft.com/office/drawing/2014/main" id="{FDB6C92D-2917-E07D-8A80-052E97D4EFFC}"/>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2" name="Rectangle: Rounded Corners 101">
                    <a:extLst>
                      <a:ext uri="{FF2B5EF4-FFF2-40B4-BE49-F238E27FC236}">
                        <a16:creationId xmlns:a16="http://schemas.microsoft.com/office/drawing/2014/main" id="{DF556313-308C-A5DF-1815-BD709EBF7A7C}"/>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3" name="Rectangle: Rounded Corners 102">
                    <a:extLst>
                      <a:ext uri="{FF2B5EF4-FFF2-40B4-BE49-F238E27FC236}">
                        <a16:creationId xmlns:a16="http://schemas.microsoft.com/office/drawing/2014/main" id="{1E3987D9-114B-BAB5-B4AC-E556C7D5D347}"/>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4" name="Rectangle: Rounded Corners 103">
                    <a:extLst>
                      <a:ext uri="{FF2B5EF4-FFF2-40B4-BE49-F238E27FC236}">
                        <a16:creationId xmlns:a16="http://schemas.microsoft.com/office/drawing/2014/main" id="{75199362-0FFB-989C-7821-1220638549AC}"/>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5" name="Rectangle: Rounded Corners 104">
                    <a:extLst>
                      <a:ext uri="{FF2B5EF4-FFF2-40B4-BE49-F238E27FC236}">
                        <a16:creationId xmlns:a16="http://schemas.microsoft.com/office/drawing/2014/main" id="{CA743D34-C2B0-BC14-D145-CC094F751938}"/>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6" name="Rectangle: Rounded Corners 105">
                    <a:extLst>
                      <a:ext uri="{FF2B5EF4-FFF2-40B4-BE49-F238E27FC236}">
                        <a16:creationId xmlns:a16="http://schemas.microsoft.com/office/drawing/2014/main" id="{8ECDCD60-0D8A-2568-0FC4-41BCFD678D98}"/>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107" name="Rectangle: Rounded Corners 106">
                    <a:extLst>
                      <a:ext uri="{FF2B5EF4-FFF2-40B4-BE49-F238E27FC236}">
                        <a16:creationId xmlns:a16="http://schemas.microsoft.com/office/drawing/2014/main" id="{0D2B1BCB-D02A-67F5-2530-E2CD95890AF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sp>
              <p:nvSpPr>
                <p:cNvPr id="97" name="Rectangle: Rounded Corners 96">
                  <a:extLst>
                    <a:ext uri="{FF2B5EF4-FFF2-40B4-BE49-F238E27FC236}">
                      <a16:creationId xmlns:a16="http://schemas.microsoft.com/office/drawing/2014/main" id="{9406E466-8B6E-4E73-88A4-FA44AC95A45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sp>
              <p:nvSpPr>
                <p:cNvPr id="98" name="Rectangle: Rounded Corners 97">
                  <a:extLst>
                    <a:ext uri="{FF2B5EF4-FFF2-40B4-BE49-F238E27FC236}">
                      <a16:creationId xmlns:a16="http://schemas.microsoft.com/office/drawing/2014/main" id="{7623E75F-0BB3-8954-E20E-EE1059EB07E6}"/>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dirty="0">
                    <a:solidFill>
                      <a:srgbClr val="000000"/>
                    </a:solidFill>
                    <a:latin typeface="Segoe UI"/>
                  </a:endParaRPr>
                </a:p>
              </p:txBody>
            </p:sp>
          </p:grpSp>
        </p:grpSp>
        <p:grpSp>
          <p:nvGrpSpPr>
            <p:cNvPr id="81" name="Group 80">
              <a:extLst>
                <a:ext uri="{FF2B5EF4-FFF2-40B4-BE49-F238E27FC236}">
                  <a16:creationId xmlns:a16="http://schemas.microsoft.com/office/drawing/2014/main" id="{2A01F73E-D46F-EBE3-D202-A6A73996A7EC}"/>
                </a:ext>
              </a:extLst>
            </p:cNvPr>
            <p:cNvGrpSpPr/>
            <p:nvPr/>
          </p:nvGrpSpPr>
          <p:grpSpPr>
            <a:xfrm>
              <a:off x="10776547" y="306995"/>
              <a:ext cx="521208" cy="521208"/>
              <a:chOff x="2643786" y="4215754"/>
              <a:chExt cx="842422" cy="842418"/>
            </a:xfrm>
          </p:grpSpPr>
          <p:sp>
            <p:nvSpPr>
              <p:cNvPr id="88" name="Oval 87">
                <a:extLst>
                  <a:ext uri="{FF2B5EF4-FFF2-40B4-BE49-F238E27FC236}">
                    <a16:creationId xmlns:a16="http://schemas.microsoft.com/office/drawing/2014/main" id="{1383F4C7-8AD9-8E41-D1A8-2C106B0876F3}"/>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9" name="Group 88">
                <a:extLst>
                  <a:ext uri="{FF2B5EF4-FFF2-40B4-BE49-F238E27FC236}">
                    <a16:creationId xmlns:a16="http://schemas.microsoft.com/office/drawing/2014/main" id="{7CDABC2D-09E7-965F-1C76-F888AC6E6118}"/>
                  </a:ext>
                </a:extLst>
              </p:cNvPr>
              <p:cNvGrpSpPr/>
              <p:nvPr/>
            </p:nvGrpSpPr>
            <p:grpSpPr>
              <a:xfrm>
                <a:off x="2725034" y="4518060"/>
                <a:ext cx="679926" cy="237806"/>
                <a:chOff x="2739549" y="4545762"/>
                <a:chExt cx="679926" cy="237806"/>
              </a:xfrm>
            </p:grpSpPr>
            <p:sp>
              <p:nvSpPr>
                <p:cNvPr id="90" name="Rectangle 5">
                  <a:extLst>
                    <a:ext uri="{FF2B5EF4-FFF2-40B4-BE49-F238E27FC236}">
                      <a16:creationId xmlns:a16="http://schemas.microsoft.com/office/drawing/2014/main" id="{2569EA57-38A5-0B1D-9B2C-B6E40415692F}"/>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1" name="Oval 90">
                  <a:extLst>
                    <a:ext uri="{FF2B5EF4-FFF2-40B4-BE49-F238E27FC236}">
                      <a16:creationId xmlns:a16="http://schemas.microsoft.com/office/drawing/2014/main" id="{F2057836-EADA-7C21-1A52-88691FD5828A}"/>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2" name="Group 81">
              <a:extLst>
                <a:ext uri="{FF2B5EF4-FFF2-40B4-BE49-F238E27FC236}">
                  <a16:creationId xmlns:a16="http://schemas.microsoft.com/office/drawing/2014/main" id="{50F03667-6719-6629-16B5-F603D797FE3B}"/>
                </a:ext>
              </a:extLst>
            </p:cNvPr>
            <p:cNvGrpSpPr/>
            <p:nvPr/>
          </p:nvGrpSpPr>
          <p:grpSpPr>
            <a:xfrm>
              <a:off x="10097359" y="306995"/>
              <a:ext cx="521208" cy="521208"/>
              <a:chOff x="2643786" y="3028562"/>
              <a:chExt cx="842422" cy="842418"/>
            </a:xfrm>
          </p:grpSpPr>
          <p:sp>
            <p:nvSpPr>
              <p:cNvPr id="83" name="Oval 82">
                <a:extLst>
                  <a:ext uri="{FF2B5EF4-FFF2-40B4-BE49-F238E27FC236}">
                    <a16:creationId xmlns:a16="http://schemas.microsoft.com/office/drawing/2014/main" id="{A86F1E7D-69B0-1876-3E45-EEA4A2B2E456}"/>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4" name="Group 83">
                <a:extLst>
                  <a:ext uri="{FF2B5EF4-FFF2-40B4-BE49-F238E27FC236}">
                    <a16:creationId xmlns:a16="http://schemas.microsoft.com/office/drawing/2014/main" id="{F98BED9A-67BE-C365-D8BD-C9BEFEEEE4E1}"/>
                  </a:ext>
                </a:extLst>
              </p:cNvPr>
              <p:cNvGrpSpPr/>
              <p:nvPr/>
            </p:nvGrpSpPr>
            <p:grpSpPr>
              <a:xfrm>
                <a:off x="2863714" y="3137652"/>
                <a:ext cx="402567" cy="624238"/>
                <a:chOff x="2905821" y="3132001"/>
                <a:chExt cx="339644" cy="655658"/>
              </a:xfrm>
            </p:grpSpPr>
            <p:pic>
              <p:nvPicPr>
                <p:cNvPr id="85" name="Picture 84">
                  <a:extLst>
                    <a:ext uri="{FF2B5EF4-FFF2-40B4-BE49-F238E27FC236}">
                      <a16:creationId xmlns:a16="http://schemas.microsoft.com/office/drawing/2014/main" id="{92F1666B-3E06-AADA-5224-407C19AA416E}"/>
                    </a:ext>
                  </a:extLst>
                </p:cNvPr>
                <p:cNvPicPr>
                  <a:picLocks noChangeAspect="1"/>
                </p:cNvPicPr>
                <p:nvPr/>
              </p:nvPicPr>
              <p:blipFill>
                <a:blip r:embed="rId8"/>
                <a:stretch>
                  <a:fillRect/>
                </a:stretch>
              </p:blipFill>
              <p:spPr>
                <a:xfrm>
                  <a:off x="2905821" y="3132001"/>
                  <a:ext cx="339644" cy="655658"/>
                </a:xfrm>
                <a:prstGeom prst="rect">
                  <a:avLst/>
                </a:prstGeom>
              </p:spPr>
            </p:pic>
            <p:sp>
              <p:nvSpPr>
                <p:cNvPr id="86" name="Rectangle 85">
                  <a:extLst>
                    <a:ext uri="{FF2B5EF4-FFF2-40B4-BE49-F238E27FC236}">
                      <a16:creationId xmlns:a16="http://schemas.microsoft.com/office/drawing/2014/main" id="{41551216-63F4-9605-1A02-DCA904790562}"/>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7" name="Oval 86">
                  <a:extLst>
                    <a:ext uri="{FF2B5EF4-FFF2-40B4-BE49-F238E27FC236}">
                      <a16:creationId xmlns:a16="http://schemas.microsoft.com/office/drawing/2014/main" id="{7BF8D69F-B0D1-EF9E-9F34-E3403343F18D}"/>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27854007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par>
                          <p:cTn id="7" fill="hold">
                            <p:stCondLst>
                              <p:cond delay="0"/>
                            </p:stCondLst>
                            <p:childTnLst>
                              <p:par>
                                <p:cTn id="8" presetID="22" presetClass="entr" presetSubtype="8" fill="hold" nodeType="after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wipe(left)">
                                      <p:cBhvr>
                                        <p:cTn id="10" dur="500"/>
                                        <p:tgtEl>
                                          <p:spTgt spid="78"/>
                                        </p:tgtEl>
                                      </p:cBhvr>
                                    </p:animEffec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par>
                          <p:cTn id="13" fill="hold">
                            <p:stCondLst>
                              <p:cond delay="500"/>
                            </p:stCondLst>
                            <p:childTnLst>
                              <p:par>
                                <p:cTn id="14" presetID="1" presetClass="entr" presetSubtype="0" fill="hold" grpId="0" nodeType="afterEffect">
                                  <p:stCondLst>
                                    <p:cond delay="1000"/>
                                  </p:stCondLst>
                                  <p:childTnLst>
                                    <p:set>
                                      <p:cBhvr>
                                        <p:cTn id="15" dur="1" fill="hold">
                                          <p:stCondLst>
                                            <p:cond delay="0"/>
                                          </p:stCondLst>
                                        </p:cTn>
                                        <p:tgtEl>
                                          <p:spTgt spid="9"/>
                                        </p:tgtEl>
                                        <p:attrNameLst>
                                          <p:attrName>style.visibility</p:attrName>
                                        </p:attrNameLst>
                                      </p:cBhvr>
                                      <p:to>
                                        <p:strVal val="visible"/>
                                      </p:to>
                                    </p:set>
                                  </p:childTnLst>
                                </p:cTn>
                              </p:par>
                              <p:par>
                                <p:cTn id="16" presetID="1" presetClass="entr" presetSubtype="0" fill="hold" grpId="0" nodeType="withEffect">
                                  <p:stCondLst>
                                    <p:cond delay="1000"/>
                                  </p:stCondLst>
                                  <p:iterate type="lt">
                                    <p:tmAbs val="250"/>
                                  </p:iterate>
                                  <p:childTnLst>
                                    <p:set>
                                      <p:cBhvr>
                                        <p:cTn id="17" dur="1" fill="hold">
                                          <p:stCondLst>
                                            <p:cond delay="0"/>
                                          </p:stCondLst>
                                        </p:cTn>
                                        <p:tgtEl>
                                          <p:spTgt spid="8"/>
                                        </p:tgtEl>
                                        <p:attrNameLst>
                                          <p:attrName>style.visibility</p:attrName>
                                        </p:attrNameLst>
                                      </p:cBhvr>
                                      <p:to>
                                        <p:strVal val="visible"/>
                                      </p:to>
                                    </p:set>
                                  </p:childTnLst>
                                </p:cTn>
                              </p:par>
                            </p:childTnLst>
                          </p:cTn>
                        </p:par>
                        <p:par>
                          <p:cTn id="18" fill="hold">
                            <p:stCondLst>
                              <p:cond delay="2751"/>
                            </p:stCondLst>
                            <p:childTnLst>
                              <p:par>
                                <p:cTn id="19" presetID="42" presetClass="path" presetSubtype="0" accel="50000" decel="50000" fill="hold" nodeType="afterEffect">
                                  <p:stCondLst>
                                    <p:cond delay="0"/>
                                  </p:stCondLst>
                                  <p:childTnLst>
                                    <p:animMotion origin="layout" path="M 3.95833E-6 2.96296E-6 L 0.04218 0.00092 " pathEditMode="relative" rAng="0" ptsTypes="AA">
                                      <p:cBhvr>
                                        <p:cTn id="20" dur="500" fill="hold"/>
                                        <p:tgtEl>
                                          <p:spTgt spid="43"/>
                                        </p:tgtEl>
                                        <p:attrNameLst>
                                          <p:attrName>ppt_x</p:attrName>
                                          <p:attrName>ppt_y</p:attrName>
                                        </p:attrNameLst>
                                      </p:cBhvr>
                                      <p:rCtr x="2109" y="46"/>
                                    </p:animMotion>
                                  </p:childTnLst>
                                </p:cTn>
                              </p:par>
                            </p:childTnLst>
                          </p:cTn>
                        </p:par>
                        <p:par>
                          <p:cTn id="21" fill="hold">
                            <p:stCondLst>
                              <p:cond delay="3251"/>
                            </p:stCondLst>
                            <p:childTnLst>
                              <p:par>
                                <p:cTn id="22" presetID="26" presetClass="emph" presetSubtype="0" repeatCount="3000" fill="hold" nodeType="afterEffect">
                                  <p:stCondLst>
                                    <p:cond delay="0"/>
                                  </p:stCondLst>
                                  <p:childTnLst>
                                    <p:animEffect transition="out" filter="fade">
                                      <p:cBhvr>
                                        <p:cTn id="23" dur="500" tmFilter="0, 0; .2, .5; .8, .5; 1, 0"/>
                                        <p:tgtEl>
                                          <p:spTgt spid="43"/>
                                        </p:tgtEl>
                                      </p:cBhvr>
                                    </p:animEffect>
                                    <p:animScale>
                                      <p:cBhvr>
                                        <p:cTn id="24" dur="250" autoRev="1" fill="hold"/>
                                        <p:tgtEl>
                                          <p:spTgt spid="43"/>
                                        </p:tgtEl>
                                      </p:cBhvr>
                                      <p:by x="105000" y="105000"/>
                                    </p:animScale>
                                  </p:childTnLst>
                                </p:cTn>
                              </p:par>
                            </p:childTnLst>
                          </p:cTn>
                        </p:par>
                        <p:par>
                          <p:cTn id="25" fill="hold">
                            <p:stCondLst>
                              <p:cond delay="4751"/>
                            </p:stCondLst>
                            <p:childTnLst>
                              <p:par>
                                <p:cTn id="26" presetID="10" presetClass="exit" presetSubtype="0" fill="hold" nodeType="afterEffect">
                                  <p:stCondLst>
                                    <p:cond delay="0"/>
                                  </p:stCondLst>
                                  <p:childTnLst>
                                    <p:animEffect transition="out" filter="fade">
                                      <p:cBhvr>
                                        <p:cTn id="27" dur="500"/>
                                        <p:tgtEl>
                                          <p:spTgt spid="43"/>
                                        </p:tgtEl>
                                      </p:cBhvr>
                                    </p:animEffect>
                                    <p:set>
                                      <p:cBhvr>
                                        <p:cTn id="28" dur="1" fill="hold">
                                          <p:stCondLst>
                                            <p:cond delay="499"/>
                                          </p:stCondLst>
                                        </p:cTn>
                                        <p:tgtEl>
                                          <p:spTgt spid="43"/>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 name="Picture 114">
            <a:extLst>
              <a:ext uri="{FF2B5EF4-FFF2-40B4-BE49-F238E27FC236}">
                <a16:creationId xmlns:a16="http://schemas.microsoft.com/office/drawing/2014/main" id="{2454F803-6FC7-E2AB-AFE7-19C7AD410BF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6546" y="1144222"/>
            <a:ext cx="8450001" cy="5534287"/>
          </a:xfrm>
          <a:prstGeom prst="rect">
            <a:avLst/>
          </a:prstGeom>
        </p:spPr>
      </p:pic>
      <p:sp>
        <p:nvSpPr>
          <p:cNvPr id="7" name="Title 1">
            <a:extLst>
              <a:ext uri="{FF2B5EF4-FFF2-40B4-BE49-F238E27FC236}">
                <a16:creationId xmlns:a16="http://schemas.microsoft.com/office/drawing/2014/main" id="{DF4EFD71-242A-437F-B1B4-95D3D0D98669}"/>
              </a:ext>
            </a:extLst>
          </p:cNvPr>
          <p:cNvSpPr>
            <a:spLocks noGrp="1"/>
          </p:cNvSpPr>
          <p:nvPr>
            <p:ph type="title"/>
          </p:nvPr>
        </p:nvSpPr>
        <p:spPr/>
        <p:txBody>
          <a:bodyPr/>
          <a:lstStyle/>
          <a:p>
            <a:r>
              <a:rPr lang="en-US" dirty="0"/>
              <a:t>Remote provisioning     </a:t>
            </a:r>
          </a:p>
        </p:txBody>
      </p:sp>
      <p:sp>
        <p:nvSpPr>
          <p:cNvPr id="29" name="Text Placeholder 5">
            <a:extLst>
              <a:ext uri="{FF2B5EF4-FFF2-40B4-BE49-F238E27FC236}">
                <a16:creationId xmlns:a16="http://schemas.microsoft.com/office/drawing/2014/main" id="{B3D7B738-6EEC-48AA-8873-282E929E6642}"/>
              </a:ext>
            </a:extLst>
          </p:cNvPr>
          <p:cNvSpPr txBox="1">
            <a:spLocks/>
          </p:cNvSpPr>
          <p:nvPr/>
        </p:nvSpPr>
        <p:spPr>
          <a:xfrm>
            <a:off x="4689263" y="1758018"/>
            <a:ext cx="3724565" cy="457200"/>
          </a:xfrm>
          <a:prstGeom prst="rect">
            <a:avLst/>
          </a:prstGeom>
        </p:spPr>
        <p:txBody>
          <a:bodyPr>
            <a:noAutofit/>
          </a:bodyPr>
          <a:lstStyle>
            <a:lvl1pPr marL="233149" indent="-233149" algn="l" defTabSz="932597" rtl="0" eaLnBrk="1" latinLnBrk="0" hangingPunct="1">
              <a:lnSpc>
                <a:spcPct val="100000"/>
              </a:lnSpc>
              <a:spcBef>
                <a:spcPts val="1224"/>
              </a:spcBef>
              <a:buFont typeface="Arial" panose="020B0604020202020204" pitchFamily="34" charset="0"/>
              <a:buChar char="•"/>
              <a:defRPr sz="2856" kern="1200">
                <a:solidFill>
                  <a:srgbClr val="29384F"/>
                </a:solidFill>
                <a:latin typeface="+mn-lt"/>
                <a:ea typeface="+mn-ea"/>
                <a:cs typeface="+mn-cs"/>
              </a:defRPr>
            </a:lvl1pPr>
            <a:lvl2pPr marL="349724" indent="-233149" algn="l" defTabSz="932597" rtl="0" eaLnBrk="1" latinLnBrk="0" hangingPunct="1">
              <a:lnSpc>
                <a:spcPct val="100000"/>
              </a:lnSpc>
              <a:spcBef>
                <a:spcPts val="612"/>
              </a:spcBef>
              <a:buFont typeface="Arial" panose="020B0604020202020204" pitchFamily="34" charset="0"/>
              <a:buChar char="•"/>
              <a:defRPr sz="2448" kern="1200">
                <a:solidFill>
                  <a:srgbClr val="29384F"/>
                </a:solidFill>
                <a:latin typeface="+mn-lt"/>
                <a:ea typeface="+mn-ea"/>
                <a:cs typeface="+mn-cs"/>
              </a:defRPr>
            </a:lvl2pPr>
            <a:lvl3pPr marL="467918" indent="-233149" algn="l" defTabSz="932597" rtl="0" eaLnBrk="1" latinLnBrk="0" hangingPunct="1">
              <a:lnSpc>
                <a:spcPct val="100000"/>
              </a:lnSpc>
              <a:spcBef>
                <a:spcPts val="612"/>
              </a:spcBef>
              <a:buFont typeface="Arial" panose="020B0604020202020204" pitchFamily="34" charset="0"/>
              <a:buChar char="•"/>
              <a:defRPr sz="2040" kern="1200">
                <a:solidFill>
                  <a:srgbClr val="29384F"/>
                </a:solidFill>
                <a:latin typeface="+mn-lt"/>
                <a:ea typeface="+mn-ea"/>
                <a:cs typeface="+mn-cs"/>
              </a:defRPr>
            </a:lvl3pPr>
            <a:lvl4pPr marL="582873" indent="-233149" algn="l" defTabSz="932597" rtl="0" eaLnBrk="1" latinLnBrk="0" hangingPunct="1">
              <a:lnSpc>
                <a:spcPct val="100000"/>
              </a:lnSpc>
              <a:spcBef>
                <a:spcPts val="612"/>
              </a:spcBef>
              <a:buFont typeface="Arial" panose="020B0604020202020204" pitchFamily="34" charset="0"/>
              <a:buChar char="•"/>
              <a:defRPr sz="1836" kern="1200">
                <a:solidFill>
                  <a:srgbClr val="29384F"/>
                </a:solidFill>
                <a:latin typeface="+mn-lt"/>
                <a:ea typeface="+mn-ea"/>
                <a:cs typeface="+mn-cs"/>
              </a:defRPr>
            </a:lvl4pPr>
            <a:lvl5pPr marL="701067" indent="-233149" algn="l" defTabSz="932597" rtl="0" eaLnBrk="1" latinLnBrk="0" hangingPunct="1">
              <a:lnSpc>
                <a:spcPct val="100000"/>
              </a:lnSpc>
              <a:spcBef>
                <a:spcPts val="612"/>
              </a:spcBef>
              <a:buFont typeface="Arial" panose="020B0604020202020204" pitchFamily="34" charset="0"/>
              <a:buChar char="•"/>
              <a:defRPr sz="1836" kern="1200">
                <a:solidFill>
                  <a:srgbClr val="29384F"/>
                </a:solidFill>
                <a:latin typeface="+mn-lt"/>
                <a:ea typeface="+mn-ea"/>
                <a:cs typeface="+mn-cs"/>
              </a:defRPr>
            </a:lvl5pPr>
            <a:lvl6pPr marL="2564641"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6pPr>
            <a:lvl7pPr marL="3030939"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7pPr>
            <a:lvl8pPr marL="3497237"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8pPr>
            <a:lvl9pPr marL="3963535"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a:pPr>
            <a:r>
              <a:rPr kumimoji="0" lang="en-US" sz="1800" b="0" i="0" u="none" strike="noStrike" kern="1200" cap="none" spc="0" normalizeH="0" baseline="0" noProof="0" dirty="0">
                <a:ln>
                  <a:noFill/>
                </a:ln>
                <a:solidFill>
                  <a:srgbClr val="4B53BC"/>
                </a:solidFill>
                <a:effectLst/>
                <a:uLnTx/>
                <a:uFillTx/>
                <a:latin typeface="Segoe UI Semibold" panose="020B0702040204020203" pitchFamily="34" charset="0"/>
                <a:ea typeface="+mn-ea"/>
                <a:cs typeface="Segoe UI Semibold" panose="020B0702040204020203" pitchFamily="34" charset="0"/>
              </a:rPr>
              <a:t>Teams</a:t>
            </a:r>
            <a:r>
              <a:rPr kumimoji="0" lang="en-US" sz="1800" b="0" i="0" u="none" strike="noStrike" kern="1200" cap="none" spc="0" normalizeH="0" noProof="0" dirty="0">
                <a:ln>
                  <a:noFill/>
                </a:ln>
                <a:solidFill>
                  <a:srgbClr val="4B53BC"/>
                </a:solidFill>
                <a:effectLst/>
                <a:uLnTx/>
                <a:uFillTx/>
                <a:latin typeface="Segoe UI Semibold" panose="020B0702040204020203" pitchFamily="34" charset="0"/>
                <a:ea typeface="+mn-ea"/>
                <a:cs typeface="Segoe UI Semibold" panose="020B0702040204020203" pitchFamily="34" charset="0"/>
              </a:rPr>
              <a:t> admin center</a:t>
            </a:r>
            <a:endParaRPr kumimoji="0" lang="en-US" sz="1200" b="0" i="0" u="none" strike="noStrike" kern="1200" cap="none" spc="0" normalizeH="0" baseline="0" noProof="0" dirty="0">
              <a:ln>
                <a:noFill/>
              </a:ln>
              <a:solidFill>
                <a:srgbClr val="737373"/>
              </a:solidFill>
              <a:effectLst/>
              <a:uLnTx/>
              <a:uFillTx/>
              <a:latin typeface="Segoe UI" panose="020B0502040204020203" pitchFamily="34" charset="0"/>
              <a:ea typeface="+mn-ea"/>
              <a:cs typeface="Segoe UI" panose="020B0502040204020203" pitchFamily="34" charset="0"/>
            </a:endParaRPr>
          </a:p>
        </p:txBody>
      </p:sp>
      <p:pic>
        <p:nvPicPr>
          <p:cNvPr id="31" name="Picture 30">
            <a:extLst>
              <a:ext uri="{FF2B5EF4-FFF2-40B4-BE49-F238E27FC236}">
                <a16:creationId xmlns:a16="http://schemas.microsoft.com/office/drawing/2014/main" id="{2C3D0407-3354-4293-A733-985348C994B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873577" y="2479448"/>
            <a:ext cx="5245380" cy="1490312"/>
          </a:xfrm>
          <a:prstGeom prst="rect">
            <a:avLst/>
          </a:prstGeom>
          <a:solidFill>
            <a:schemeClr val="bg1"/>
          </a:solidFill>
          <a:ln>
            <a:noFill/>
          </a:ln>
          <a:effectLst>
            <a:outerShdw blurRad="152400" sx="101000" sy="101000" algn="tl" rotWithShape="0">
              <a:srgbClr val="333333">
                <a:alpha val="30000"/>
              </a:srgbClr>
            </a:outerShdw>
          </a:effectLst>
        </p:spPr>
      </p:pic>
      <p:sp>
        <p:nvSpPr>
          <p:cNvPr id="32" name="Oval 31">
            <a:extLst>
              <a:ext uri="{FF2B5EF4-FFF2-40B4-BE49-F238E27FC236}">
                <a16:creationId xmlns:a16="http://schemas.microsoft.com/office/drawing/2014/main" id="{719D00C4-93DC-48EA-9C67-F54BBBF166B0}"/>
              </a:ext>
              <a:ext uri="{C183D7F6-B498-43B3-948B-1728B52AA6E4}">
                <adec:decorative xmlns:adec="http://schemas.microsoft.com/office/drawing/2017/decorative" val="1"/>
              </a:ext>
            </a:extLst>
          </p:cNvPr>
          <p:cNvSpPr/>
          <p:nvPr/>
        </p:nvSpPr>
        <p:spPr bwMode="auto">
          <a:xfrm>
            <a:off x="8234464" y="3518448"/>
            <a:ext cx="457200" cy="457200"/>
          </a:xfrm>
          <a:prstGeom prst="ellipse">
            <a:avLst/>
          </a:prstGeom>
          <a:solidFill>
            <a:srgbClr val="4B53BC">
              <a:alpha val="5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44" name="Group 43">
            <a:extLst>
              <a:ext uri="{FF2B5EF4-FFF2-40B4-BE49-F238E27FC236}">
                <a16:creationId xmlns:a16="http://schemas.microsoft.com/office/drawing/2014/main" id="{7D636FAA-D442-BAF2-3471-63CBB60E7F49}"/>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45" name="Group 44">
              <a:extLst>
                <a:ext uri="{FF2B5EF4-FFF2-40B4-BE49-F238E27FC236}">
                  <a16:creationId xmlns:a16="http://schemas.microsoft.com/office/drawing/2014/main" id="{1DB30B7A-FCE4-7C51-657F-A9E3B0C64E93}"/>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08" name="Oval 107">
                <a:extLst>
                  <a:ext uri="{FF2B5EF4-FFF2-40B4-BE49-F238E27FC236}">
                    <a16:creationId xmlns:a16="http://schemas.microsoft.com/office/drawing/2014/main" id="{7891AB5D-2B38-DEDB-9991-55D4B6EAF5A4}"/>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9" name="Group 108">
                <a:extLst>
                  <a:ext uri="{FF2B5EF4-FFF2-40B4-BE49-F238E27FC236}">
                    <a16:creationId xmlns:a16="http://schemas.microsoft.com/office/drawing/2014/main" id="{616C82F6-0B7D-0CBB-D07E-E928D0B1FE08}"/>
                  </a:ext>
                </a:extLst>
              </p:cNvPr>
              <p:cNvGrpSpPr/>
              <p:nvPr/>
            </p:nvGrpSpPr>
            <p:grpSpPr>
              <a:xfrm>
                <a:off x="6837029" y="5667525"/>
                <a:ext cx="516256" cy="374663"/>
                <a:chOff x="9721214" y="3600212"/>
                <a:chExt cx="516256" cy="374663"/>
              </a:xfrm>
            </p:grpSpPr>
            <p:sp>
              <p:nvSpPr>
                <p:cNvPr id="110" name="Rectangle: Rounded Corners 109">
                  <a:extLst>
                    <a:ext uri="{FF2B5EF4-FFF2-40B4-BE49-F238E27FC236}">
                      <a16:creationId xmlns:a16="http://schemas.microsoft.com/office/drawing/2014/main" id="{1B32B24C-7270-37D7-863B-20B7ED796DF9}"/>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11" name="Rectangle 110">
                  <a:extLst>
                    <a:ext uri="{FF2B5EF4-FFF2-40B4-BE49-F238E27FC236}">
                      <a16:creationId xmlns:a16="http://schemas.microsoft.com/office/drawing/2014/main" id="{BD5F0BD6-57E8-B911-B0D0-8332C7C596E3}"/>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46" name="Group 45">
              <a:extLst>
                <a:ext uri="{FF2B5EF4-FFF2-40B4-BE49-F238E27FC236}">
                  <a16:creationId xmlns:a16="http://schemas.microsoft.com/office/drawing/2014/main" id="{95A589EF-E7AB-2639-A62A-C6B053014793}"/>
                </a:ext>
              </a:extLst>
            </p:cNvPr>
            <p:cNvGrpSpPr/>
            <p:nvPr/>
          </p:nvGrpSpPr>
          <p:grpSpPr>
            <a:xfrm>
              <a:off x="9419668" y="307745"/>
              <a:ext cx="519711" cy="519708"/>
              <a:chOff x="2643786" y="1841370"/>
              <a:chExt cx="842422" cy="842418"/>
            </a:xfrm>
          </p:grpSpPr>
          <p:sp>
            <p:nvSpPr>
              <p:cNvPr id="58" name="Oval 57">
                <a:extLst>
                  <a:ext uri="{FF2B5EF4-FFF2-40B4-BE49-F238E27FC236}">
                    <a16:creationId xmlns:a16="http://schemas.microsoft.com/office/drawing/2014/main" id="{0108F48B-48F2-435E-868B-3D83F0A849F8}"/>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59" name="Group 58">
                <a:extLst>
                  <a:ext uri="{FF2B5EF4-FFF2-40B4-BE49-F238E27FC236}">
                    <a16:creationId xmlns:a16="http://schemas.microsoft.com/office/drawing/2014/main" id="{8F586478-8EAB-B537-B9AB-592EDCABBCF4}"/>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60" name="Rectangle: Rounded Corners 59">
                  <a:extLst>
                    <a:ext uri="{FF2B5EF4-FFF2-40B4-BE49-F238E27FC236}">
                      <a16:creationId xmlns:a16="http://schemas.microsoft.com/office/drawing/2014/main" id="{E9E3AAD5-3F87-4A05-7805-5D19619DAA3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1" name="Rectangle: Rounded Corners 60">
                  <a:extLst>
                    <a:ext uri="{FF2B5EF4-FFF2-40B4-BE49-F238E27FC236}">
                      <a16:creationId xmlns:a16="http://schemas.microsoft.com/office/drawing/2014/main" id="{A420E5B8-A63C-0FAE-9B77-FBB24B97E2DB}"/>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62" name="Group 61">
                  <a:extLst>
                    <a:ext uri="{FF2B5EF4-FFF2-40B4-BE49-F238E27FC236}">
                      <a16:creationId xmlns:a16="http://schemas.microsoft.com/office/drawing/2014/main" id="{317DE991-3DA9-209F-6EFC-9CDDD95C423F}"/>
                    </a:ext>
                  </a:extLst>
                </p:cNvPr>
                <p:cNvGrpSpPr/>
                <p:nvPr/>
              </p:nvGrpSpPr>
              <p:grpSpPr>
                <a:xfrm>
                  <a:off x="9549692" y="2525789"/>
                  <a:ext cx="155052" cy="148677"/>
                  <a:chOff x="4039410" y="4948360"/>
                  <a:chExt cx="155073" cy="148698"/>
                </a:xfrm>
                <a:solidFill>
                  <a:schemeClr val="bg1"/>
                </a:solidFill>
              </p:grpSpPr>
              <p:sp>
                <p:nvSpPr>
                  <p:cNvPr id="65" name="Rectangle: Rounded Corners 64">
                    <a:extLst>
                      <a:ext uri="{FF2B5EF4-FFF2-40B4-BE49-F238E27FC236}">
                        <a16:creationId xmlns:a16="http://schemas.microsoft.com/office/drawing/2014/main" id="{678113B8-FE9C-4A8D-70B9-DE2A41F12055}"/>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6" name="Rectangle: Rounded Corners 65">
                    <a:extLst>
                      <a:ext uri="{FF2B5EF4-FFF2-40B4-BE49-F238E27FC236}">
                        <a16:creationId xmlns:a16="http://schemas.microsoft.com/office/drawing/2014/main" id="{0D6259B9-49C8-EC20-1636-00C5ED476EA8}"/>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1" name="Rectangle: Rounded Corners 100">
                    <a:extLst>
                      <a:ext uri="{FF2B5EF4-FFF2-40B4-BE49-F238E27FC236}">
                        <a16:creationId xmlns:a16="http://schemas.microsoft.com/office/drawing/2014/main" id="{EE837B28-A050-A6D0-0307-2BAB74C4A4D0}"/>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2" name="Rectangle: Rounded Corners 101">
                    <a:extLst>
                      <a:ext uri="{FF2B5EF4-FFF2-40B4-BE49-F238E27FC236}">
                        <a16:creationId xmlns:a16="http://schemas.microsoft.com/office/drawing/2014/main" id="{B2753665-DA74-2B45-C710-515FA4499979}"/>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3" name="Rectangle: Rounded Corners 102">
                    <a:extLst>
                      <a:ext uri="{FF2B5EF4-FFF2-40B4-BE49-F238E27FC236}">
                        <a16:creationId xmlns:a16="http://schemas.microsoft.com/office/drawing/2014/main" id="{F9176503-BA4D-A68A-A166-066550A5C53E}"/>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4" name="Rectangle: Rounded Corners 103">
                    <a:extLst>
                      <a:ext uri="{FF2B5EF4-FFF2-40B4-BE49-F238E27FC236}">
                        <a16:creationId xmlns:a16="http://schemas.microsoft.com/office/drawing/2014/main" id="{244B9A96-6245-5896-AA22-EF74642ED03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5" name="Rectangle: Rounded Corners 104">
                    <a:extLst>
                      <a:ext uri="{FF2B5EF4-FFF2-40B4-BE49-F238E27FC236}">
                        <a16:creationId xmlns:a16="http://schemas.microsoft.com/office/drawing/2014/main" id="{D363EB19-CDEE-7D69-CD59-F2C9770476D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6" name="Rectangle: Rounded Corners 105">
                    <a:extLst>
                      <a:ext uri="{FF2B5EF4-FFF2-40B4-BE49-F238E27FC236}">
                        <a16:creationId xmlns:a16="http://schemas.microsoft.com/office/drawing/2014/main" id="{DF6EF988-81D5-0E58-D68E-22CA4DD555B4}"/>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360F371D-A61B-9CC6-ABB1-6AB298C036F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63" name="Rectangle: Rounded Corners 62">
                  <a:extLst>
                    <a:ext uri="{FF2B5EF4-FFF2-40B4-BE49-F238E27FC236}">
                      <a16:creationId xmlns:a16="http://schemas.microsoft.com/office/drawing/2014/main" id="{11E6BE48-62B6-ABEA-BB6E-978D348AE2A7}"/>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4" name="Rectangle: Rounded Corners 63">
                  <a:extLst>
                    <a:ext uri="{FF2B5EF4-FFF2-40B4-BE49-F238E27FC236}">
                      <a16:creationId xmlns:a16="http://schemas.microsoft.com/office/drawing/2014/main" id="{F0106951-8F3D-305B-766A-CDABCD99009C}"/>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47" name="Group 46">
              <a:extLst>
                <a:ext uri="{FF2B5EF4-FFF2-40B4-BE49-F238E27FC236}">
                  <a16:creationId xmlns:a16="http://schemas.microsoft.com/office/drawing/2014/main" id="{27481C37-89AA-1EBD-09C1-D889BCA0C8D5}"/>
                </a:ext>
              </a:extLst>
            </p:cNvPr>
            <p:cNvGrpSpPr/>
            <p:nvPr/>
          </p:nvGrpSpPr>
          <p:grpSpPr>
            <a:xfrm>
              <a:off x="10776547" y="306995"/>
              <a:ext cx="521208" cy="521208"/>
              <a:chOff x="2643786" y="4215754"/>
              <a:chExt cx="842422" cy="842418"/>
            </a:xfrm>
          </p:grpSpPr>
          <p:sp>
            <p:nvSpPr>
              <p:cNvPr id="54" name="Oval 53">
                <a:extLst>
                  <a:ext uri="{FF2B5EF4-FFF2-40B4-BE49-F238E27FC236}">
                    <a16:creationId xmlns:a16="http://schemas.microsoft.com/office/drawing/2014/main" id="{69855855-D501-1244-82A8-5CD3AA592FFB}"/>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55" name="Group 54">
                <a:extLst>
                  <a:ext uri="{FF2B5EF4-FFF2-40B4-BE49-F238E27FC236}">
                    <a16:creationId xmlns:a16="http://schemas.microsoft.com/office/drawing/2014/main" id="{35B7E8F0-821D-9C54-BCE7-B0CB892E237A}"/>
                  </a:ext>
                </a:extLst>
              </p:cNvPr>
              <p:cNvGrpSpPr/>
              <p:nvPr/>
            </p:nvGrpSpPr>
            <p:grpSpPr>
              <a:xfrm>
                <a:off x="2725034" y="4518060"/>
                <a:ext cx="679926" cy="237806"/>
                <a:chOff x="2739549" y="4545762"/>
                <a:chExt cx="679926" cy="237806"/>
              </a:xfrm>
            </p:grpSpPr>
            <p:sp>
              <p:nvSpPr>
                <p:cNvPr id="56" name="Rectangle 5">
                  <a:extLst>
                    <a:ext uri="{FF2B5EF4-FFF2-40B4-BE49-F238E27FC236}">
                      <a16:creationId xmlns:a16="http://schemas.microsoft.com/office/drawing/2014/main" id="{EFF24AA4-F2B2-5380-1007-5119B6B6954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57" name="Oval 56">
                  <a:extLst>
                    <a:ext uri="{FF2B5EF4-FFF2-40B4-BE49-F238E27FC236}">
                      <a16:creationId xmlns:a16="http://schemas.microsoft.com/office/drawing/2014/main" id="{EC2B5406-89FA-A76A-98CE-50A65FD9698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48" name="Group 47">
              <a:extLst>
                <a:ext uri="{FF2B5EF4-FFF2-40B4-BE49-F238E27FC236}">
                  <a16:creationId xmlns:a16="http://schemas.microsoft.com/office/drawing/2014/main" id="{CF51C49F-5C55-F879-2AF7-BC25FA385000}"/>
                </a:ext>
              </a:extLst>
            </p:cNvPr>
            <p:cNvGrpSpPr/>
            <p:nvPr/>
          </p:nvGrpSpPr>
          <p:grpSpPr>
            <a:xfrm>
              <a:off x="10097359" y="306995"/>
              <a:ext cx="521208" cy="521208"/>
              <a:chOff x="2643786" y="3028562"/>
              <a:chExt cx="842422" cy="842418"/>
            </a:xfrm>
          </p:grpSpPr>
          <p:sp>
            <p:nvSpPr>
              <p:cNvPr id="49" name="Oval 48">
                <a:extLst>
                  <a:ext uri="{FF2B5EF4-FFF2-40B4-BE49-F238E27FC236}">
                    <a16:creationId xmlns:a16="http://schemas.microsoft.com/office/drawing/2014/main" id="{E941DF3A-ACCF-EC2B-888E-03945B33A692}"/>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50" name="Group 49">
                <a:extLst>
                  <a:ext uri="{FF2B5EF4-FFF2-40B4-BE49-F238E27FC236}">
                    <a16:creationId xmlns:a16="http://schemas.microsoft.com/office/drawing/2014/main" id="{BE9E84A7-90EF-0BC6-276C-04277BEB647A}"/>
                  </a:ext>
                </a:extLst>
              </p:cNvPr>
              <p:cNvGrpSpPr/>
              <p:nvPr/>
            </p:nvGrpSpPr>
            <p:grpSpPr>
              <a:xfrm>
                <a:off x="2863714" y="3137652"/>
                <a:ext cx="402567" cy="624238"/>
                <a:chOff x="2905821" y="3132001"/>
                <a:chExt cx="339644" cy="655658"/>
              </a:xfrm>
            </p:grpSpPr>
            <p:pic>
              <p:nvPicPr>
                <p:cNvPr id="51" name="Picture 50">
                  <a:extLst>
                    <a:ext uri="{FF2B5EF4-FFF2-40B4-BE49-F238E27FC236}">
                      <a16:creationId xmlns:a16="http://schemas.microsoft.com/office/drawing/2014/main" id="{D0D3545E-059B-4BD4-159E-B3F473B45FC4}"/>
                    </a:ext>
                  </a:extLst>
                </p:cNvPr>
                <p:cNvPicPr>
                  <a:picLocks noChangeAspect="1"/>
                </p:cNvPicPr>
                <p:nvPr/>
              </p:nvPicPr>
              <p:blipFill>
                <a:blip r:embed="rId5"/>
                <a:stretch>
                  <a:fillRect/>
                </a:stretch>
              </p:blipFill>
              <p:spPr>
                <a:xfrm>
                  <a:off x="2905821" y="3132001"/>
                  <a:ext cx="339644" cy="655658"/>
                </a:xfrm>
                <a:prstGeom prst="rect">
                  <a:avLst/>
                </a:prstGeom>
              </p:spPr>
            </p:pic>
            <p:sp>
              <p:nvSpPr>
                <p:cNvPr id="52" name="Rectangle 51">
                  <a:extLst>
                    <a:ext uri="{FF2B5EF4-FFF2-40B4-BE49-F238E27FC236}">
                      <a16:creationId xmlns:a16="http://schemas.microsoft.com/office/drawing/2014/main" id="{AE5883CA-AC51-0DB2-2321-57EC8E4562B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 name="Oval 52">
                  <a:extLst>
                    <a:ext uri="{FF2B5EF4-FFF2-40B4-BE49-F238E27FC236}">
                      <a16:creationId xmlns:a16="http://schemas.microsoft.com/office/drawing/2014/main" id="{BF7448FA-E665-37C8-75CF-0123EEBBB69E}"/>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pic>
        <p:nvPicPr>
          <p:cNvPr id="26" name="Picture 25">
            <a:extLst>
              <a:ext uri="{FF2B5EF4-FFF2-40B4-BE49-F238E27FC236}">
                <a16:creationId xmlns:a16="http://schemas.microsoft.com/office/drawing/2014/main" id="{7F7AF53E-5903-4021-B69F-D355DD0DD816}"/>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4485706" y="1483469"/>
            <a:ext cx="4021121" cy="4348262"/>
          </a:xfrm>
          <a:prstGeom prst="rect">
            <a:avLst/>
          </a:prstGeom>
          <a:solidFill>
            <a:schemeClr val="bg1"/>
          </a:solidFill>
          <a:ln>
            <a:noFill/>
          </a:ln>
          <a:effectLst>
            <a:outerShdw blurRad="152400" sx="101000" sy="101000" algn="tl" rotWithShape="0">
              <a:srgbClr val="333333">
                <a:alpha val="30000"/>
              </a:srgbClr>
            </a:outerShdw>
          </a:effectLst>
        </p:spPr>
      </p:pic>
      <p:sp>
        <p:nvSpPr>
          <p:cNvPr id="27" name="Oval 26">
            <a:extLst>
              <a:ext uri="{FF2B5EF4-FFF2-40B4-BE49-F238E27FC236}">
                <a16:creationId xmlns:a16="http://schemas.microsoft.com/office/drawing/2014/main" id="{1C5F4017-A730-42CA-98C7-0CA687844966}"/>
              </a:ext>
              <a:ext uri="{C183D7F6-B498-43B3-948B-1728B52AA6E4}">
                <adec:decorative xmlns:adec="http://schemas.microsoft.com/office/drawing/2017/decorative" val="1"/>
              </a:ext>
            </a:extLst>
          </p:cNvPr>
          <p:cNvSpPr/>
          <p:nvPr/>
        </p:nvSpPr>
        <p:spPr bwMode="auto">
          <a:xfrm>
            <a:off x="5638800" y="3154204"/>
            <a:ext cx="457200" cy="457200"/>
          </a:xfrm>
          <a:prstGeom prst="ellipse">
            <a:avLst/>
          </a:prstGeom>
          <a:solidFill>
            <a:srgbClr val="4B53BC">
              <a:alpha val="5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8" name="Oval 27">
            <a:extLst>
              <a:ext uri="{FF2B5EF4-FFF2-40B4-BE49-F238E27FC236}">
                <a16:creationId xmlns:a16="http://schemas.microsoft.com/office/drawing/2014/main" id="{E5D3B57A-390C-45B9-A175-50FD28D354B3}"/>
              </a:ext>
              <a:ext uri="{C183D7F6-B498-43B3-948B-1728B52AA6E4}">
                <adec:decorative xmlns:adec="http://schemas.microsoft.com/office/drawing/2017/decorative" val="1"/>
              </a:ext>
            </a:extLst>
          </p:cNvPr>
          <p:cNvSpPr/>
          <p:nvPr/>
        </p:nvSpPr>
        <p:spPr bwMode="auto">
          <a:xfrm>
            <a:off x="4661121" y="3508628"/>
            <a:ext cx="457200" cy="457200"/>
          </a:xfrm>
          <a:prstGeom prst="ellipse">
            <a:avLst/>
          </a:prstGeom>
          <a:solidFill>
            <a:srgbClr val="4B53BC">
              <a:alpha val="5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18" name="Mouce Pointer" descr="Cursor outline">
            <a:extLst>
              <a:ext uri="{FF2B5EF4-FFF2-40B4-BE49-F238E27FC236}">
                <a16:creationId xmlns:a16="http://schemas.microsoft.com/office/drawing/2014/main" id="{7F8C91B9-9327-9ED5-037F-AAAAC6DFA20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516569" y="6412262"/>
            <a:ext cx="514176" cy="544766"/>
          </a:xfrm>
          <a:prstGeom prst="rect">
            <a:avLst/>
          </a:prstGeom>
        </p:spPr>
      </p:pic>
    </p:spTree>
    <p:extLst>
      <p:ext uri="{BB962C8B-B14F-4D97-AF65-F5344CB8AC3E}">
        <p14:creationId xmlns:p14="http://schemas.microsoft.com/office/powerpoint/2010/main" val="361508137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wipe(left)">
                                      <p:cBhvr>
                                        <p:cTn id="11" dur="500"/>
                                        <p:tgtEl>
                                          <p:spTgt spid="44"/>
                                        </p:tgtEl>
                                      </p:cBhvr>
                                    </p:animEffect>
                                  </p:childTnLst>
                                </p:cTn>
                              </p:par>
                            </p:childTnLst>
                          </p:cTn>
                        </p:par>
                        <p:par>
                          <p:cTn id="12" fill="hold">
                            <p:stCondLst>
                              <p:cond delay="1000"/>
                            </p:stCondLst>
                            <p:childTnLst>
                              <p:par>
                                <p:cTn id="13" presetID="10" presetClass="entr" presetSubtype="0" fill="hold" grpId="0" nodeType="afterEffect">
                                  <p:stCondLst>
                                    <p:cond delay="150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par>
                          <p:cTn id="16" fill="hold">
                            <p:stCondLst>
                              <p:cond delay="3000"/>
                            </p:stCondLst>
                            <p:childTnLst>
                              <p:par>
                                <p:cTn id="17" presetID="27" presetClass="emph" presetSubtype="0" repeatCount="2000" fill="remove" grpId="1" nodeType="afterEffect">
                                  <p:stCondLst>
                                    <p:cond delay="0"/>
                                  </p:stCondLst>
                                  <p:childTnLst>
                                    <p:animClr clrSpc="rgb" dir="cw">
                                      <p:cBhvr override="childStyle">
                                        <p:cTn id="18" dur="250" autoRev="1" fill="remove"/>
                                        <p:tgtEl>
                                          <p:spTgt spid="32"/>
                                        </p:tgtEl>
                                        <p:attrNameLst>
                                          <p:attrName>style.color</p:attrName>
                                        </p:attrNameLst>
                                      </p:cBhvr>
                                      <p:to>
                                        <a:schemeClr val="bg1"/>
                                      </p:to>
                                    </p:animClr>
                                    <p:animClr clrSpc="rgb" dir="cw">
                                      <p:cBhvr>
                                        <p:cTn id="19" dur="250" autoRev="1" fill="remove"/>
                                        <p:tgtEl>
                                          <p:spTgt spid="32"/>
                                        </p:tgtEl>
                                        <p:attrNameLst>
                                          <p:attrName>fillcolor</p:attrName>
                                        </p:attrNameLst>
                                      </p:cBhvr>
                                      <p:to>
                                        <a:schemeClr val="bg1"/>
                                      </p:to>
                                    </p:animClr>
                                    <p:set>
                                      <p:cBhvr>
                                        <p:cTn id="20" dur="250" autoRev="1" fill="remove"/>
                                        <p:tgtEl>
                                          <p:spTgt spid="32"/>
                                        </p:tgtEl>
                                        <p:attrNameLst>
                                          <p:attrName>fill.type</p:attrName>
                                        </p:attrNameLst>
                                      </p:cBhvr>
                                      <p:to>
                                        <p:strVal val="solid"/>
                                      </p:to>
                                    </p:set>
                                    <p:set>
                                      <p:cBhvr>
                                        <p:cTn id="21" dur="250" autoRev="1" fill="remove"/>
                                        <p:tgtEl>
                                          <p:spTgt spid="32"/>
                                        </p:tgtEl>
                                        <p:attrNameLst>
                                          <p:attrName>fill.on</p:attrName>
                                        </p:attrNameLst>
                                      </p:cBhvr>
                                      <p:to>
                                        <p:strVal val="true"/>
                                      </p:to>
                                    </p:set>
                                  </p:childTnLst>
                                </p:cTn>
                              </p:par>
                            </p:childTnLst>
                          </p:cTn>
                        </p:par>
                        <p:par>
                          <p:cTn id="22" fill="hold">
                            <p:stCondLst>
                              <p:cond delay="4000"/>
                            </p:stCondLst>
                            <p:childTnLst>
                              <p:par>
                                <p:cTn id="23" presetID="42" presetClass="path" presetSubtype="0" accel="50000" decel="50000" fill="hold" nodeType="afterEffect">
                                  <p:stCondLst>
                                    <p:cond delay="0"/>
                                  </p:stCondLst>
                                  <p:childTnLst>
                                    <p:animMotion origin="layout" path="M 3.95833E-6 2.96296E-6 L 0.04218 0.00092 " pathEditMode="relative" rAng="0" ptsTypes="AA">
                                      <p:cBhvr>
                                        <p:cTn id="24" dur="500" fill="hold"/>
                                        <p:tgtEl>
                                          <p:spTgt spid="118"/>
                                        </p:tgtEl>
                                        <p:attrNameLst>
                                          <p:attrName>ppt_x</p:attrName>
                                          <p:attrName>ppt_y</p:attrName>
                                        </p:attrNameLst>
                                      </p:cBhvr>
                                      <p:rCtr x="2109" y="46"/>
                                    </p:animMotion>
                                  </p:childTnLst>
                                </p:cTn>
                              </p:par>
                            </p:childTnLst>
                          </p:cTn>
                        </p:par>
                        <p:par>
                          <p:cTn id="25" fill="hold">
                            <p:stCondLst>
                              <p:cond delay="4500"/>
                            </p:stCondLst>
                            <p:childTnLst>
                              <p:par>
                                <p:cTn id="26" presetID="26" presetClass="emph" presetSubtype="0" repeatCount="3000" fill="hold" nodeType="afterEffect">
                                  <p:stCondLst>
                                    <p:cond delay="0"/>
                                  </p:stCondLst>
                                  <p:childTnLst>
                                    <p:animEffect transition="out" filter="fade">
                                      <p:cBhvr>
                                        <p:cTn id="27" dur="500" tmFilter="0, 0; .2, .5; .8, .5; 1, 0"/>
                                        <p:tgtEl>
                                          <p:spTgt spid="118"/>
                                        </p:tgtEl>
                                      </p:cBhvr>
                                    </p:animEffect>
                                    <p:animScale>
                                      <p:cBhvr>
                                        <p:cTn id="28" dur="250" autoRev="1" fill="hold"/>
                                        <p:tgtEl>
                                          <p:spTgt spid="118"/>
                                        </p:tgtEl>
                                      </p:cBhvr>
                                      <p:by x="105000" y="105000"/>
                                    </p:animScale>
                                  </p:childTnLst>
                                </p:cTn>
                              </p:par>
                            </p:childTnLst>
                          </p:cTn>
                        </p:par>
                        <p:par>
                          <p:cTn id="29" fill="hold">
                            <p:stCondLst>
                              <p:cond delay="6000"/>
                            </p:stCondLst>
                            <p:childTnLst>
                              <p:par>
                                <p:cTn id="30" presetID="10" presetClass="exit" presetSubtype="0" fill="hold" nodeType="afterEffect">
                                  <p:stCondLst>
                                    <p:cond delay="0"/>
                                  </p:stCondLst>
                                  <p:childTnLst>
                                    <p:animEffect transition="out" filter="fade">
                                      <p:cBhvr>
                                        <p:cTn id="31" dur="500"/>
                                        <p:tgtEl>
                                          <p:spTgt spid="118"/>
                                        </p:tgtEl>
                                      </p:cBhvr>
                                    </p:animEffect>
                                    <p:set>
                                      <p:cBhvr>
                                        <p:cTn id="32" dur="1" fill="hold">
                                          <p:stCondLst>
                                            <p:cond delay="499"/>
                                          </p:stCondLst>
                                        </p:cTn>
                                        <p:tgtEl>
                                          <p:spTgt spid="11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31"/>
                                        </p:tgtEl>
                                        <p:attrNameLst>
                                          <p:attrName>style.visibility</p:attrName>
                                        </p:attrNameLst>
                                      </p:cBhvr>
                                      <p:to>
                                        <p:strVal val="hidden"/>
                                      </p:to>
                                    </p:set>
                                  </p:childTnLst>
                                </p:cTn>
                              </p:par>
                            </p:childTnLst>
                          </p:cTn>
                        </p:par>
                        <p:par>
                          <p:cTn id="37" fill="hold">
                            <p:stCondLst>
                              <p:cond delay="0"/>
                            </p:stCondLst>
                            <p:childTnLst>
                              <p:par>
                                <p:cTn id="38" presetID="1" presetClass="exit" presetSubtype="0" fill="hold" grpId="2" nodeType="afterEffect">
                                  <p:stCondLst>
                                    <p:cond delay="0"/>
                                  </p:stCondLst>
                                  <p:childTnLst>
                                    <p:set>
                                      <p:cBhvr>
                                        <p:cTn id="39" dur="1" fill="hold">
                                          <p:stCondLst>
                                            <p:cond delay="0"/>
                                          </p:stCondLst>
                                        </p:cTn>
                                        <p:tgtEl>
                                          <p:spTgt spid="32"/>
                                        </p:tgtEl>
                                        <p:attrNameLst>
                                          <p:attrName>style.visibility</p:attrName>
                                        </p:attrNameLst>
                                      </p:cBhvr>
                                      <p:to>
                                        <p:strVal val="hidden"/>
                                      </p:to>
                                    </p:set>
                                  </p:childTnLst>
                                </p:cTn>
                              </p:par>
                            </p:childTnLst>
                          </p:cTn>
                        </p:par>
                        <p:par>
                          <p:cTn id="40" fill="hold">
                            <p:stCondLst>
                              <p:cond delay="0"/>
                            </p:stCondLst>
                            <p:childTnLst>
                              <p:par>
                                <p:cTn id="41" presetID="10" presetClass="entr" presetSubtype="0"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childTnLst>
                          </p:cTn>
                        </p:par>
                        <p:par>
                          <p:cTn id="44" fill="hold">
                            <p:stCondLst>
                              <p:cond delay="500"/>
                            </p:stCondLst>
                            <p:childTnLst>
                              <p:par>
                                <p:cTn id="45" presetID="10" presetClass="entr" presetSubtype="0" fill="hold" grpId="0" nodeType="afterEffect">
                                  <p:stCondLst>
                                    <p:cond delay="100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par>
                          <p:cTn id="48" fill="hold">
                            <p:stCondLst>
                              <p:cond delay="2000"/>
                            </p:stCondLst>
                            <p:childTnLst>
                              <p:par>
                                <p:cTn id="49" presetID="27" presetClass="emph" presetSubtype="0" repeatCount="2000" fill="remove" grpId="1" nodeType="afterEffect">
                                  <p:stCondLst>
                                    <p:cond delay="1000"/>
                                  </p:stCondLst>
                                  <p:childTnLst>
                                    <p:animClr clrSpc="rgb" dir="cw">
                                      <p:cBhvr override="childStyle">
                                        <p:cTn id="50" dur="250" autoRev="1" fill="remove"/>
                                        <p:tgtEl>
                                          <p:spTgt spid="27"/>
                                        </p:tgtEl>
                                        <p:attrNameLst>
                                          <p:attrName>style.color</p:attrName>
                                        </p:attrNameLst>
                                      </p:cBhvr>
                                      <p:to>
                                        <a:schemeClr val="bg1"/>
                                      </p:to>
                                    </p:animClr>
                                    <p:animClr clrSpc="rgb" dir="cw">
                                      <p:cBhvr>
                                        <p:cTn id="51" dur="250" autoRev="1" fill="remove"/>
                                        <p:tgtEl>
                                          <p:spTgt spid="27"/>
                                        </p:tgtEl>
                                        <p:attrNameLst>
                                          <p:attrName>fillcolor</p:attrName>
                                        </p:attrNameLst>
                                      </p:cBhvr>
                                      <p:to>
                                        <a:schemeClr val="bg1"/>
                                      </p:to>
                                    </p:animClr>
                                    <p:set>
                                      <p:cBhvr>
                                        <p:cTn id="52" dur="250" autoRev="1" fill="remove"/>
                                        <p:tgtEl>
                                          <p:spTgt spid="27"/>
                                        </p:tgtEl>
                                        <p:attrNameLst>
                                          <p:attrName>fill.type</p:attrName>
                                        </p:attrNameLst>
                                      </p:cBhvr>
                                      <p:to>
                                        <p:strVal val="solid"/>
                                      </p:to>
                                    </p:set>
                                    <p:set>
                                      <p:cBhvr>
                                        <p:cTn id="53" dur="250" autoRev="1" fill="remove"/>
                                        <p:tgtEl>
                                          <p:spTgt spid="27"/>
                                        </p:tgtEl>
                                        <p:attrNameLst>
                                          <p:attrName>fill.on</p:attrName>
                                        </p:attrNameLst>
                                      </p:cBhvr>
                                      <p:to>
                                        <p:strVal val="true"/>
                                      </p:to>
                                    </p:set>
                                  </p:childTnLst>
                                </p:cTn>
                              </p:par>
                            </p:childTnLst>
                          </p:cTn>
                        </p:par>
                        <p:par>
                          <p:cTn id="54" fill="hold">
                            <p:stCondLst>
                              <p:cond delay="4000"/>
                            </p:stCondLst>
                            <p:childTnLst>
                              <p:par>
                                <p:cTn id="55" presetID="10" presetClass="exit" presetSubtype="0" fill="hold" grpId="2" nodeType="afterEffect">
                                  <p:stCondLst>
                                    <p:cond delay="0"/>
                                  </p:stCondLst>
                                  <p:childTnLst>
                                    <p:animEffect transition="out" filter="fade">
                                      <p:cBhvr>
                                        <p:cTn id="56" dur="500"/>
                                        <p:tgtEl>
                                          <p:spTgt spid="27"/>
                                        </p:tgtEl>
                                      </p:cBhvr>
                                    </p:animEffect>
                                    <p:set>
                                      <p:cBhvr>
                                        <p:cTn id="57" dur="1" fill="hold">
                                          <p:stCondLst>
                                            <p:cond delay="499"/>
                                          </p:stCondLst>
                                        </p:cTn>
                                        <p:tgtEl>
                                          <p:spTgt spid="27"/>
                                        </p:tgtEl>
                                        <p:attrNameLst>
                                          <p:attrName>style.visibility</p:attrName>
                                        </p:attrNameLst>
                                      </p:cBhvr>
                                      <p:to>
                                        <p:strVal val="hidden"/>
                                      </p:to>
                                    </p:set>
                                  </p:childTnLst>
                                </p:cTn>
                              </p:par>
                            </p:childTnLst>
                          </p:cTn>
                        </p:par>
                        <p:par>
                          <p:cTn id="58" fill="hold">
                            <p:stCondLst>
                              <p:cond delay="4500"/>
                            </p:stCondLst>
                            <p:childTnLst>
                              <p:par>
                                <p:cTn id="59" presetID="10" presetClass="entr" presetSubtype="0" fill="hold" grpId="0" nodeType="afterEffect">
                                  <p:stCondLst>
                                    <p:cond delay="100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childTnLst>
                          </p:cTn>
                        </p:par>
                        <p:par>
                          <p:cTn id="62" fill="hold">
                            <p:stCondLst>
                              <p:cond delay="6000"/>
                            </p:stCondLst>
                            <p:childTnLst>
                              <p:par>
                                <p:cTn id="63" presetID="27" presetClass="emph" presetSubtype="0" repeatCount="2000" fill="remove" grpId="1" nodeType="afterEffect">
                                  <p:stCondLst>
                                    <p:cond delay="1000"/>
                                  </p:stCondLst>
                                  <p:childTnLst>
                                    <p:animClr clrSpc="rgb" dir="cw">
                                      <p:cBhvr override="childStyle">
                                        <p:cTn id="64" dur="250" autoRev="1" fill="remove"/>
                                        <p:tgtEl>
                                          <p:spTgt spid="28"/>
                                        </p:tgtEl>
                                        <p:attrNameLst>
                                          <p:attrName>style.color</p:attrName>
                                        </p:attrNameLst>
                                      </p:cBhvr>
                                      <p:to>
                                        <a:schemeClr val="bg1"/>
                                      </p:to>
                                    </p:animClr>
                                    <p:animClr clrSpc="rgb" dir="cw">
                                      <p:cBhvr>
                                        <p:cTn id="65" dur="250" autoRev="1" fill="remove"/>
                                        <p:tgtEl>
                                          <p:spTgt spid="28"/>
                                        </p:tgtEl>
                                        <p:attrNameLst>
                                          <p:attrName>fillcolor</p:attrName>
                                        </p:attrNameLst>
                                      </p:cBhvr>
                                      <p:to>
                                        <a:schemeClr val="bg1"/>
                                      </p:to>
                                    </p:animClr>
                                    <p:set>
                                      <p:cBhvr>
                                        <p:cTn id="66" dur="250" autoRev="1" fill="remove"/>
                                        <p:tgtEl>
                                          <p:spTgt spid="28"/>
                                        </p:tgtEl>
                                        <p:attrNameLst>
                                          <p:attrName>fill.type</p:attrName>
                                        </p:attrNameLst>
                                      </p:cBhvr>
                                      <p:to>
                                        <p:strVal val="solid"/>
                                      </p:to>
                                    </p:set>
                                    <p:set>
                                      <p:cBhvr>
                                        <p:cTn id="67" dur="250" autoRev="1" fill="remove"/>
                                        <p:tgtEl>
                                          <p:spTgt spid="2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2" grpId="0" animBg="1"/>
      <p:bldP spid="32" grpId="1" animBg="1"/>
      <p:bldP spid="32" grpId="2" animBg="1"/>
      <p:bldP spid="27" grpId="0" animBg="1"/>
      <p:bldP spid="27" grpId="1" animBg="1"/>
      <p:bldP spid="27" grpId="2" animBg="1"/>
      <p:bldP spid="28" grpId="0" animBg="1"/>
      <p:bldP spid="28"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9CF76CA-0483-4751-A5FC-B32B5E00422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1723" y="1025518"/>
            <a:ext cx="8450001" cy="5534287"/>
          </a:xfrm>
          <a:prstGeom prst="rect">
            <a:avLst/>
          </a:prstGeom>
        </p:spPr>
      </p:pic>
      <p:grpSp>
        <p:nvGrpSpPr>
          <p:cNvPr id="21" name="Group 20">
            <a:extLst>
              <a:ext uri="{FF2B5EF4-FFF2-40B4-BE49-F238E27FC236}">
                <a16:creationId xmlns:a16="http://schemas.microsoft.com/office/drawing/2014/main" id="{3E53ED9E-0E9C-423A-8C24-0CDBA3BDDA73}"/>
              </a:ext>
              <a:ext uri="{C183D7F6-B498-43B3-948B-1728B52AA6E4}">
                <adec:decorative xmlns:adec="http://schemas.microsoft.com/office/drawing/2017/decorative" val="1"/>
              </a:ext>
            </a:extLst>
          </p:cNvPr>
          <p:cNvGrpSpPr/>
          <p:nvPr/>
        </p:nvGrpSpPr>
        <p:grpSpPr>
          <a:xfrm>
            <a:off x="3463696" y="1582645"/>
            <a:ext cx="5986053" cy="3705417"/>
            <a:chOff x="-147234" y="1720709"/>
            <a:chExt cx="5986053" cy="3531521"/>
          </a:xfrm>
        </p:grpSpPr>
        <p:pic>
          <p:nvPicPr>
            <p:cNvPr id="5" name="Picture 4">
              <a:extLst>
                <a:ext uri="{FF2B5EF4-FFF2-40B4-BE49-F238E27FC236}">
                  <a16:creationId xmlns:a16="http://schemas.microsoft.com/office/drawing/2014/main" id="{5B7C82E6-A91E-4C66-B9F5-3EF9237B3FDC}"/>
                </a:ext>
              </a:extLst>
            </p:cNvPr>
            <p:cNvPicPr>
              <a:picLocks noChangeAspect="1"/>
            </p:cNvPicPr>
            <p:nvPr/>
          </p:nvPicPr>
          <p:blipFill>
            <a:blip r:embed="rId4"/>
            <a:stretch>
              <a:fillRect/>
            </a:stretch>
          </p:blipFill>
          <p:spPr>
            <a:xfrm>
              <a:off x="-147234" y="1720709"/>
              <a:ext cx="5986053" cy="3531521"/>
            </a:xfrm>
            <a:prstGeom prst="rect">
              <a:avLst/>
            </a:prstGeom>
          </p:spPr>
        </p:pic>
        <p:sp>
          <p:nvSpPr>
            <p:cNvPr id="8" name="Rectangle 7">
              <a:extLst>
                <a:ext uri="{FF2B5EF4-FFF2-40B4-BE49-F238E27FC236}">
                  <a16:creationId xmlns:a16="http://schemas.microsoft.com/office/drawing/2014/main" id="{10475984-4401-4833-A61E-BA9EF728C169}"/>
                </a:ext>
              </a:extLst>
            </p:cNvPr>
            <p:cNvSpPr/>
            <p:nvPr/>
          </p:nvSpPr>
          <p:spPr bwMode="auto">
            <a:xfrm>
              <a:off x="1678707" y="3737997"/>
              <a:ext cx="707630" cy="157624"/>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9" name="TextBox 8">
            <a:extLst>
              <a:ext uri="{FF2B5EF4-FFF2-40B4-BE49-F238E27FC236}">
                <a16:creationId xmlns:a16="http://schemas.microsoft.com/office/drawing/2014/main" id="{EF7C9EF0-02E2-435E-8801-E5CA70431F82}"/>
              </a:ext>
              <a:ext uri="{C183D7F6-B498-43B3-948B-1728B52AA6E4}">
                <adec:decorative xmlns:adec="http://schemas.microsoft.com/office/drawing/2017/decorative" val="1"/>
              </a:ext>
            </a:extLst>
          </p:cNvPr>
          <p:cNvSpPr txBox="1"/>
          <p:nvPr/>
        </p:nvSpPr>
        <p:spPr>
          <a:xfrm>
            <a:off x="5196082" y="3581720"/>
            <a:ext cx="1054100" cy="420115"/>
          </a:xfrm>
          <a:prstGeom prst="rect">
            <a:avLst/>
          </a:prstGeom>
          <a:noFill/>
        </p:spPr>
        <p:txBody>
          <a:bodyPr wrap="square" lIns="182880" tIns="146304" rIns="182880" bIns="146304" rtlCol="0">
            <a:spAutoFit/>
          </a:bodyPr>
          <a:lstStyle/>
          <a:p>
            <a:pPr lvl="0">
              <a:lnSpc>
                <a:spcPct val="90000"/>
              </a:lnSpc>
              <a:spcAft>
                <a:spcPts val="600"/>
              </a:spcAft>
              <a:defRPr/>
            </a:pPr>
            <a:r>
              <a:rPr lang="en-US" sz="900">
                <a:gradFill>
                  <a:gsLst>
                    <a:gs pos="2917">
                      <a:schemeClr val="tx1"/>
                    </a:gs>
                    <a:gs pos="30000">
                      <a:schemeClr val="tx1"/>
                    </a:gs>
                  </a:gsLst>
                  <a:lin ang="5400000" scaled="0"/>
                </a:gradFill>
              </a:rPr>
              <a:t>FPLGJZYH</a:t>
            </a:r>
            <a:endParaRPr kumimoji="0" lang="en-US" sz="900" b="0" i="0" u="none" strike="noStrike" kern="1200" cap="none" spc="0" normalizeH="0" baseline="0" noProof="0">
              <a:ln>
                <a:noFill/>
              </a:ln>
              <a:gradFill>
                <a:gsLst>
                  <a:gs pos="2917">
                    <a:srgbClr val="353535"/>
                  </a:gs>
                  <a:gs pos="30000">
                    <a:srgbClr val="353535"/>
                  </a:gs>
                </a:gsLst>
                <a:lin ang="5400000" scaled="0"/>
              </a:gradFill>
              <a:effectLst/>
              <a:uLnTx/>
              <a:uFillTx/>
              <a:latin typeface="Segoe UI"/>
              <a:ea typeface="+mn-ea"/>
              <a:cs typeface="+mn-cs"/>
            </a:endParaRPr>
          </a:p>
        </p:txBody>
      </p:sp>
      <p:pic>
        <p:nvPicPr>
          <p:cNvPr id="12" name="Picture 11">
            <a:extLst>
              <a:ext uri="{FF2B5EF4-FFF2-40B4-BE49-F238E27FC236}">
                <a16:creationId xmlns:a16="http://schemas.microsoft.com/office/drawing/2014/main" id="{E81D3F0F-A098-4E40-A9FB-714CEA15A8B3}"/>
              </a:ext>
              <a:ext uri="{C183D7F6-B498-43B3-948B-1728B52AA6E4}">
                <adec:decorative xmlns:adec="http://schemas.microsoft.com/office/drawing/2017/decorative" val="1"/>
              </a:ext>
            </a:extLst>
          </p:cNvPr>
          <p:cNvPicPr>
            <a:picLocks noChangeAspect="1"/>
          </p:cNvPicPr>
          <p:nvPr/>
        </p:nvPicPr>
        <p:blipFill rotWithShape="1">
          <a:blip r:embed="rId5"/>
          <a:srcRect l="-2" r="337"/>
          <a:stretch/>
        </p:blipFill>
        <p:spPr>
          <a:xfrm>
            <a:off x="3446766" y="1576291"/>
            <a:ext cx="5986053" cy="3692710"/>
          </a:xfrm>
          <a:prstGeom prst="rect">
            <a:avLst/>
          </a:prstGeom>
        </p:spPr>
      </p:pic>
      <p:sp>
        <p:nvSpPr>
          <p:cNvPr id="10" name="Rectangle 9">
            <a:extLst>
              <a:ext uri="{FF2B5EF4-FFF2-40B4-BE49-F238E27FC236}">
                <a16:creationId xmlns:a16="http://schemas.microsoft.com/office/drawing/2014/main" id="{B632B4E0-6819-43A7-A418-DD3A0D07860E}"/>
              </a:ext>
              <a:ext uri="{C183D7F6-B498-43B3-948B-1728B52AA6E4}">
                <adec:decorative xmlns:adec="http://schemas.microsoft.com/office/drawing/2017/decorative" val="1"/>
              </a:ext>
            </a:extLst>
          </p:cNvPr>
          <p:cNvSpPr/>
          <p:nvPr/>
        </p:nvSpPr>
        <p:spPr bwMode="auto">
          <a:xfrm>
            <a:off x="5291226" y="3752438"/>
            <a:ext cx="1700183" cy="17145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 name="TextBox 14">
            <a:extLst>
              <a:ext uri="{FF2B5EF4-FFF2-40B4-BE49-F238E27FC236}">
                <a16:creationId xmlns:a16="http://schemas.microsoft.com/office/drawing/2014/main" id="{55195456-3C33-41A0-916F-DF172FA2EFA6}"/>
              </a:ext>
              <a:ext uri="{C183D7F6-B498-43B3-948B-1728B52AA6E4}">
                <adec:decorative xmlns:adec="http://schemas.microsoft.com/office/drawing/2017/decorative" val="1"/>
              </a:ext>
            </a:extLst>
          </p:cNvPr>
          <p:cNvSpPr txBox="1"/>
          <p:nvPr/>
        </p:nvSpPr>
        <p:spPr>
          <a:xfrm>
            <a:off x="5120755" y="3692660"/>
            <a:ext cx="1619674" cy="406265"/>
          </a:xfrm>
          <a:prstGeom prst="rect">
            <a:avLst/>
          </a:prstGeom>
          <a:noFill/>
        </p:spPr>
        <p:txBody>
          <a:bodyPr wrap="none" lIns="182880" tIns="146304" rIns="182880" bIns="146304" rtlCol="0">
            <a:spAutoFit/>
          </a:bodyPr>
          <a:lstStyle/>
          <a:p>
            <a:pPr>
              <a:lnSpc>
                <a:spcPct val="90000"/>
              </a:lnSpc>
              <a:spcAft>
                <a:spcPts val="600"/>
              </a:spcAft>
            </a:pPr>
            <a:r>
              <a:rPr lang="en-US" sz="800">
                <a:gradFill>
                  <a:gsLst>
                    <a:gs pos="2917">
                      <a:schemeClr val="tx1"/>
                    </a:gs>
                    <a:gs pos="30000">
                      <a:schemeClr val="tx1"/>
                    </a:gs>
                  </a:gsLst>
                  <a:lin ang="5400000" scaled="0"/>
                </a:gradFill>
              </a:rPr>
              <a:t>CAP-Lobby1@contoso.com</a:t>
            </a:r>
          </a:p>
        </p:txBody>
      </p:sp>
      <p:pic>
        <p:nvPicPr>
          <p:cNvPr id="19" name="Picture 18">
            <a:extLst>
              <a:ext uri="{FF2B5EF4-FFF2-40B4-BE49-F238E27FC236}">
                <a16:creationId xmlns:a16="http://schemas.microsoft.com/office/drawing/2014/main" id="{1B421572-BCFC-47F8-8A08-6E6C63E3B620}"/>
              </a:ext>
              <a:ext uri="{C183D7F6-B498-43B3-948B-1728B52AA6E4}">
                <adec:decorative xmlns:adec="http://schemas.microsoft.com/office/drawing/2017/decorative" val="1"/>
              </a:ext>
            </a:extLst>
          </p:cNvPr>
          <p:cNvPicPr>
            <a:picLocks noChangeAspect="1"/>
          </p:cNvPicPr>
          <p:nvPr/>
        </p:nvPicPr>
        <p:blipFill rotWithShape="1">
          <a:blip r:embed="rId6"/>
          <a:srcRect t="1145" b="482"/>
          <a:stretch/>
        </p:blipFill>
        <p:spPr>
          <a:xfrm>
            <a:off x="3430958" y="1576291"/>
            <a:ext cx="5986053" cy="3705417"/>
          </a:xfrm>
          <a:prstGeom prst="rect">
            <a:avLst/>
          </a:prstGeom>
        </p:spPr>
      </p:pic>
      <p:sp>
        <p:nvSpPr>
          <p:cNvPr id="2" name="Title 1">
            <a:extLst>
              <a:ext uri="{FF2B5EF4-FFF2-40B4-BE49-F238E27FC236}">
                <a16:creationId xmlns:a16="http://schemas.microsoft.com/office/drawing/2014/main" id="{CB14E274-D2C7-4404-ABB8-DBE7944AE9F7}"/>
              </a:ext>
            </a:extLst>
          </p:cNvPr>
          <p:cNvSpPr>
            <a:spLocks noGrp="1"/>
          </p:cNvSpPr>
          <p:nvPr>
            <p:ph type="title"/>
          </p:nvPr>
        </p:nvSpPr>
        <p:spPr/>
        <p:txBody>
          <a:bodyPr/>
          <a:lstStyle/>
          <a:p>
            <a:r>
              <a:rPr lang="en-GB" noProof="0" dirty="0"/>
              <a:t>Remote provisioning      </a:t>
            </a:r>
            <a:endParaRPr lang="en-US" dirty="0"/>
          </a:p>
        </p:txBody>
      </p:sp>
      <p:pic>
        <p:nvPicPr>
          <p:cNvPr id="14" name="Mouce Pointer" descr="Cursor outline">
            <a:extLst>
              <a:ext uri="{FF2B5EF4-FFF2-40B4-BE49-F238E27FC236}">
                <a16:creationId xmlns:a16="http://schemas.microsoft.com/office/drawing/2014/main" id="{AB89993F-5775-4C56-82E3-EBC7D991689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516569" y="6412262"/>
            <a:ext cx="514176" cy="544766"/>
          </a:xfrm>
          <a:prstGeom prst="rect">
            <a:avLst/>
          </a:prstGeom>
        </p:spPr>
      </p:pic>
      <p:pic>
        <p:nvPicPr>
          <p:cNvPr id="16" name="Mouce Pointer" descr="Cursor outline">
            <a:extLst>
              <a:ext uri="{FF2B5EF4-FFF2-40B4-BE49-F238E27FC236}">
                <a16:creationId xmlns:a16="http://schemas.microsoft.com/office/drawing/2014/main" id="{E4E24830-65CB-45F2-9D0C-E90EB7BCED4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514176" y="6412262"/>
            <a:ext cx="514176" cy="544766"/>
          </a:xfrm>
          <a:prstGeom prst="rect">
            <a:avLst/>
          </a:prstGeom>
        </p:spPr>
      </p:pic>
      <p:grpSp>
        <p:nvGrpSpPr>
          <p:cNvPr id="49" name="Group 48">
            <a:extLst>
              <a:ext uri="{FF2B5EF4-FFF2-40B4-BE49-F238E27FC236}">
                <a16:creationId xmlns:a16="http://schemas.microsoft.com/office/drawing/2014/main" id="{A12AF2FF-EFF8-E126-A875-A03E556FEB92}"/>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50" name="Group 49">
              <a:extLst>
                <a:ext uri="{FF2B5EF4-FFF2-40B4-BE49-F238E27FC236}">
                  <a16:creationId xmlns:a16="http://schemas.microsoft.com/office/drawing/2014/main" id="{DA13AA18-DFDB-364B-2F6C-ECD4F0830B9C}"/>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79" name="Oval 78">
                <a:extLst>
                  <a:ext uri="{FF2B5EF4-FFF2-40B4-BE49-F238E27FC236}">
                    <a16:creationId xmlns:a16="http://schemas.microsoft.com/office/drawing/2014/main" id="{52499F86-8FFD-C05E-1A2B-899D5B00DD1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0" name="Group 79">
                <a:extLst>
                  <a:ext uri="{FF2B5EF4-FFF2-40B4-BE49-F238E27FC236}">
                    <a16:creationId xmlns:a16="http://schemas.microsoft.com/office/drawing/2014/main" id="{55161FC8-619B-E433-15D5-8B65A6256EBC}"/>
                  </a:ext>
                </a:extLst>
              </p:cNvPr>
              <p:cNvGrpSpPr/>
              <p:nvPr/>
            </p:nvGrpSpPr>
            <p:grpSpPr>
              <a:xfrm>
                <a:off x="6837029" y="5667525"/>
                <a:ext cx="516256" cy="374663"/>
                <a:chOff x="9721214" y="3600212"/>
                <a:chExt cx="516256" cy="374663"/>
              </a:xfrm>
            </p:grpSpPr>
            <p:sp>
              <p:nvSpPr>
                <p:cNvPr id="81" name="Rectangle: Rounded Corners 80">
                  <a:extLst>
                    <a:ext uri="{FF2B5EF4-FFF2-40B4-BE49-F238E27FC236}">
                      <a16:creationId xmlns:a16="http://schemas.microsoft.com/office/drawing/2014/main" id="{5A6E4518-BCE2-B9D3-028C-1E009AD1B27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82" name="Rectangle 81">
                  <a:extLst>
                    <a:ext uri="{FF2B5EF4-FFF2-40B4-BE49-F238E27FC236}">
                      <a16:creationId xmlns:a16="http://schemas.microsoft.com/office/drawing/2014/main" id="{747874D9-C3CB-D8FC-6324-8145EF57FC6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51" name="Group 50">
              <a:extLst>
                <a:ext uri="{FF2B5EF4-FFF2-40B4-BE49-F238E27FC236}">
                  <a16:creationId xmlns:a16="http://schemas.microsoft.com/office/drawing/2014/main" id="{70619ED8-68D6-422B-2D5A-05DDAC8FC0D4}"/>
                </a:ext>
              </a:extLst>
            </p:cNvPr>
            <p:cNvGrpSpPr/>
            <p:nvPr/>
          </p:nvGrpSpPr>
          <p:grpSpPr>
            <a:xfrm>
              <a:off x="9419668" y="307745"/>
              <a:ext cx="519711" cy="519708"/>
              <a:chOff x="2643786" y="1841370"/>
              <a:chExt cx="842422" cy="842418"/>
            </a:xfrm>
          </p:grpSpPr>
          <p:sp>
            <p:nvSpPr>
              <p:cNvPr id="63" name="Oval 62">
                <a:extLst>
                  <a:ext uri="{FF2B5EF4-FFF2-40B4-BE49-F238E27FC236}">
                    <a16:creationId xmlns:a16="http://schemas.microsoft.com/office/drawing/2014/main" id="{ABEB6BE0-BF37-F776-73DD-89D622242EF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64" name="Group 63">
                <a:extLst>
                  <a:ext uri="{FF2B5EF4-FFF2-40B4-BE49-F238E27FC236}">
                    <a16:creationId xmlns:a16="http://schemas.microsoft.com/office/drawing/2014/main" id="{6B72BD13-405E-A276-A56C-E3619BFAB38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65" name="Rectangle: Rounded Corners 64">
                  <a:extLst>
                    <a:ext uri="{FF2B5EF4-FFF2-40B4-BE49-F238E27FC236}">
                      <a16:creationId xmlns:a16="http://schemas.microsoft.com/office/drawing/2014/main" id="{1D16B847-35F0-B686-A61B-94CD38C133D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6" name="Rectangle: Rounded Corners 65">
                  <a:extLst>
                    <a:ext uri="{FF2B5EF4-FFF2-40B4-BE49-F238E27FC236}">
                      <a16:creationId xmlns:a16="http://schemas.microsoft.com/office/drawing/2014/main" id="{41BA40E9-55BC-E290-9E2F-70D00702E814}"/>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67" name="Group 66">
                  <a:extLst>
                    <a:ext uri="{FF2B5EF4-FFF2-40B4-BE49-F238E27FC236}">
                      <a16:creationId xmlns:a16="http://schemas.microsoft.com/office/drawing/2014/main" id="{4A3AF76E-91F6-FF47-E9C9-9B0534B6CB48}"/>
                    </a:ext>
                  </a:extLst>
                </p:cNvPr>
                <p:cNvGrpSpPr/>
                <p:nvPr/>
              </p:nvGrpSpPr>
              <p:grpSpPr>
                <a:xfrm>
                  <a:off x="9549692" y="2525789"/>
                  <a:ext cx="155052" cy="148677"/>
                  <a:chOff x="4039410" y="4948360"/>
                  <a:chExt cx="155073" cy="148698"/>
                </a:xfrm>
                <a:solidFill>
                  <a:schemeClr val="bg1"/>
                </a:solidFill>
              </p:grpSpPr>
              <p:sp>
                <p:nvSpPr>
                  <p:cNvPr id="70" name="Rectangle: Rounded Corners 69">
                    <a:extLst>
                      <a:ext uri="{FF2B5EF4-FFF2-40B4-BE49-F238E27FC236}">
                        <a16:creationId xmlns:a16="http://schemas.microsoft.com/office/drawing/2014/main" id="{D2314326-2D93-473E-9C2E-AAC2D0037C17}"/>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1" name="Rectangle: Rounded Corners 70">
                    <a:extLst>
                      <a:ext uri="{FF2B5EF4-FFF2-40B4-BE49-F238E27FC236}">
                        <a16:creationId xmlns:a16="http://schemas.microsoft.com/office/drawing/2014/main" id="{91FEA4E4-4C21-B617-FBB0-EDAEE7477779}"/>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2" name="Rectangle: Rounded Corners 71">
                    <a:extLst>
                      <a:ext uri="{FF2B5EF4-FFF2-40B4-BE49-F238E27FC236}">
                        <a16:creationId xmlns:a16="http://schemas.microsoft.com/office/drawing/2014/main" id="{B0CCD164-B377-8FC5-A55A-AF9BDF25CCD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3" name="Rectangle: Rounded Corners 72">
                    <a:extLst>
                      <a:ext uri="{FF2B5EF4-FFF2-40B4-BE49-F238E27FC236}">
                        <a16:creationId xmlns:a16="http://schemas.microsoft.com/office/drawing/2014/main" id="{487CC582-D3C5-4FD1-7EEC-20ABAF0849AA}"/>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4" name="Rectangle: Rounded Corners 73">
                    <a:extLst>
                      <a:ext uri="{FF2B5EF4-FFF2-40B4-BE49-F238E27FC236}">
                        <a16:creationId xmlns:a16="http://schemas.microsoft.com/office/drawing/2014/main" id="{F2F30A90-F200-3016-FC03-4B17D3E6B858}"/>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5" name="Rectangle: Rounded Corners 74">
                    <a:extLst>
                      <a:ext uri="{FF2B5EF4-FFF2-40B4-BE49-F238E27FC236}">
                        <a16:creationId xmlns:a16="http://schemas.microsoft.com/office/drawing/2014/main" id="{3FACE441-B570-72E2-9140-3659047E74B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6" name="Rectangle: Rounded Corners 75">
                    <a:extLst>
                      <a:ext uri="{FF2B5EF4-FFF2-40B4-BE49-F238E27FC236}">
                        <a16:creationId xmlns:a16="http://schemas.microsoft.com/office/drawing/2014/main" id="{3D86805C-A69C-5726-C56E-5407DF625501}"/>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7" name="Rectangle: Rounded Corners 76">
                    <a:extLst>
                      <a:ext uri="{FF2B5EF4-FFF2-40B4-BE49-F238E27FC236}">
                        <a16:creationId xmlns:a16="http://schemas.microsoft.com/office/drawing/2014/main" id="{9C5CA2C1-1CEE-F53A-AE70-8CC6327C1505}"/>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8" name="Rectangle: Rounded Corners 77">
                    <a:extLst>
                      <a:ext uri="{FF2B5EF4-FFF2-40B4-BE49-F238E27FC236}">
                        <a16:creationId xmlns:a16="http://schemas.microsoft.com/office/drawing/2014/main" id="{553156DB-CF94-5C3D-E327-2C71374E3DA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68" name="Rectangle: Rounded Corners 67">
                  <a:extLst>
                    <a:ext uri="{FF2B5EF4-FFF2-40B4-BE49-F238E27FC236}">
                      <a16:creationId xmlns:a16="http://schemas.microsoft.com/office/drawing/2014/main" id="{5F4B2AFB-BE40-283D-2B95-C65C509B2587}"/>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9" name="Rectangle: Rounded Corners 68">
                  <a:extLst>
                    <a:ext uri="{FF2B5EF4-FFF2-40B4-BE49-F238E27FC236}">
                      <a16:creationId xmlns:a16="http://schemas.microsoft.com/office/drawing/2014/main" id="{5C8A809B-43B5-377B-8551-C62FE3687D82}"/>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2" name="Group 51">
              <a:extLst>
                <a:ext uri="{FF2B5EF4-FFF2-40B4-BE49-F238E27FC236}">
                  <a16:creationId xmlns:a16="http://schemas.microsoft.com/office/drawing/2014/main" id="{E41F62FB-6FE3-DA7A-5B37-A2EB127BA3C4}"/>
                </a:ext>
              </a:extLst>
            </p:cNvPr>
            <p:cNvGrpSpPr/>
            <p:nvPr/>
          </p:nvGrpSpPr>
          <p:grpSpPr>
            <a:xfrm>
              <a:off x="10776547" y="306995"/>
              <a:ext cx="521208" cy="521208"/>
              <a:chOff x="2643786" y="4215754"/>
              <a:chExt cx="842422" cy="842418"/>
            </a:xfrm>
          </p:grpSpPr>
          <p:sp>
            <p:nvSpPr>
              <p:cNvPr id="59" name="Oval 58">
                <a:extLst>
                  <a:ext uri="{FF2B5EF4-FFF2-40B4-BE49-F238E27FC236}">
                    <a16:creationId xmlns:a16="http://schemas.microsoft.com/office/drawing/2014/main" id="{0B7F51AD-36F4-168D-B7F9-28F2ECF1568D}"/>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0" name="Group 59">
                <a:extLst>
                  <a:ext uri="{FF2B5EF4-FFF2-40B4-BE49-F238E27FC236}">
                    <a16:creationId xmlns:a16="http://schemas.microsoft.com/office/drawing/2014/main" id="{EE6E8931-8DC3-9150-2DC8-F0ACE191C061}"/>
                  </a:ext>
                </a:extLst>
              </p:cNvPr>
              <p:cNvGrpSpPr/>
              <p:nvPr/>
            </p:nvGrpSpPr>
            <p:grpSpPr>
              <a:xfrm>
                <a:off x="2725034" y="4518060"/>
                <a:ext cx="679926" cy="237806"/>
                <a:chOff x="2739549" y="4545762"/>
                <a:chExt cx="679926" cy="237806"/>
              </a:xfrm>
            </p:grpSpPr>
            <p:sp>
              <p:nvSpPr>
                <p:cNvPr id="61" name="Rectangle 5">
                  <a:extLst>
                    <a:ext uri="{FF2B5EF4-FFF2-40B4-BE49-F238E27FC236}">
                      <a16:creationId xmlns:a16="http://schemas.microsoft.com/office/drawing/2014/main" id="{B71534BA-1E51-3431-CC2E-A79042B24C2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62" name="Oval 61">
                  <a:extLst>
                    <a:ext uri="{FF2B5EF4-FFF2-40B4-BE49-F238E27FC236}">
                      <a16:creationId xmlns:a16="http://schemas.microsoft.com/office/drawing/2014/main" id="{8643E3D5-7F46-C232-BAD7-35C506D4F07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53" name="Group 52">
              <a:extLst>
                <a:ext uri="{FF2B5EF4-FFF2-40B4-BE49-F238E27FC236}">
                  <a16:creationId xmlns:a16="http://schemas.microsoft.com/office/drawing/2014/main" id="{B0597F75-BFDD-CBEA-08D7-5EB4B16940AA}"/>
                </a:ext>
              </a:extLst>
            </p:cNvPr>
            <p:cNvGrpSpPr/>
            <p:nvPr/>
          </p:nvGrpSpPr>
          <p:grpSpPr>
            <a:xfrm>
              <a:off x="10097359" y="306995"/>
              <a:ext cx="521208" cy="521208"/>
              <a:chOff x="2643786" y="3028562"/>
              <a:chExt cx="842422" cy="842418"/>
            </a:xfrm>
          </p:grpSpPr>
          <p:sp>
            <p:nvSpPr>
              <p:cNvPr id="54" name="Oval 53">
                <a:extLst>
                  <a:ext uri="{FF2B5EF4-FFF2-40B4-BE49-F238E27FC236}">
                    <a16:creationId xmlns:a16="http://schemas.microsoft.com/office/drawing/2014/main" id="{D922226A-36E2-4301-A9C0-027A9AB04560}"/>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55" name="Group 54">
                <a:extLst>
                  <a:ext uri="{FF2B5EF4-FFF2-40B4-BE49-F238E27FC236}">
                    <a16:creationId xmlns:a16="http://schemas.microsoft.com/office/drawing/2014/main" id="{35E713EA-099B-D200-0F64-8311C960247D}"/>
                  </a:ext>
                </a:extLst>
              </p:cNvPr>
              <p:cNvGrpSpPr/>
              <p:nvPr/>
            </p:nvGrpSpPr>
            <p:grpSpPr>
              <a:xfrm>
                <a:off x="2863714" y="3137652"/>
                <a:ext cx="402567" cy="624238"/>
                <a:chOff x="2905821" y="3132001"/>
                <a:chExt cx="339644" cy="655658"/>
              </a:xfrm>
            </p:grpSpPr>
            <p:pic>
              <p:nvPicPr>
                <p:cNvPr id="56" name="Picture 55">
                  <a:extLst>
                    <a:ext uri="{FF2B5EF4-FFF2-40B4-BE49-F238E27FC236}">
                      <a16:creationId xmlns:a16="http://schemas.microsoft.com/office/drawing/2014/main" id="{4E2E68D3-E727-F6D2-1165-0D2A23B1370B}"/>
                    </a:ext>
                  </a:extLst>
                </p:cNvPr>
                <p:cNvPicPr>
                  <a:picLocks noChangeAspect="1"/>
                </p:cNvPicPr>
                <p:nvPr/>
              </p:nvPicPr>
              <p:blipFill>
                <a:blip r:embed="rId9"/>
                <a:stretch>
                  <a:fillRect/>
                </a:stretch>
              </p:blipFill>
              <p:spPr>
                <a:xfrm>
                  <a:off x="2905821" y="3132001"/>
                  <a:ext cx="339644" cy="655658"/>
                </a:xfrm>
                <a:prstGeom prst="rect">
                  <a:avLst/>
                </a:prstGeom>
              </p:spPr>
            </p:pic>
            <p:sp>
              <p:nvSpPr>
                <p:cNvPr id="57" name="Rectangle 56">
                  <a:extLst>
                    <a:ext uri="{FF2B5EF4-FFF2-40B4-BE49-F238E27FC236}">
                      <a16:creationId xmlns:a16="http://schemas.microsoft.com/office/drawing/2014/main" id="{74834C85-5E12-CC68-55D8-4A8D812F7D5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 name="Oval 57">
                  <a:extLst>
                    <a:ext uri="{FF2B5EF4-FFF2-40B4-BE49-F238E27FC236}">
                      <a16:creationId xmlns:a16="http://schemas.microsoft.com/office/drawing/2014/main" id="{171D0B4E-CB56-CD42-EDFD-A146EBEEA30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4413330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1" presetClass="entr" presetSubtype="0" fill="hold" grpId="0" nodeType="afterEffect">
                                  <p:stCondLst>
                                    <p:cond delay="1500"/>
                                  </p:stCondLst>
                                  <p:iterate type="lt">
                                    <p:tmAbs val="250"/>
                                  </p:iterate>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3751"/>
                            </p:stCondLst>
                            <p:childTnLst>
                              <p:par>
                                <p:cTn id="12" presetID="42" presetClass="path" presetSubtype="0" accel="50000" decel="50000" fill="hold" nodeType="afterEffect">
                                  <p:stCondLst>
                                    <p:cond delay="0"/>
                                  </p:stCondLst>
                                  <p:childTnLst>
                                    <p:animMotion origin="layout" path="M 3.95833E-6 2.96296E-6 L 0.04218 0.00092 " pathEditMode="relative" rAng="0" ptsTypes="AA">
                                      <p:cBhvr>
                                        <p:cTn id="13" dur="500" fill="hold"/>
                                        <p:tgtEl>
                                          <p:spTgt spid="14"/>
                                        </p:tgtEl>
                                        <p:attrNameLst>
                                          <p:attrName>ppt_x</p:attrName>
                                          <p:attrName>ppt_y</p:attrName>
                                        </p:attrNameLst>
                                      </p:cBhvr>
                                      <p:rCtr x="2109" y="46"/>
                                    </p:animMotion>
                                  </p:childTnLst>
                                </p:cTn>
                              </p:par>
                            </p:childTnLst>
                          </p:cTn>
                        </p:par>
                        <p:par>
                          <p:cTn id="14" fill="hold">
                            <p:stCondLst>
                              <p:cond delay="4251"/>
                            </p:stCondLst>
                            <p:childTnLst>
                              <p:par>
                                <p:cTn id="15" presetID="26" presetClass="emph" presetSubtype="0" repeatCount="3000" fill="hold" nodeType="afterEffect">
                                  <p:stCondLst>
                                    <p:cond delay="0"/>
                                  </p:stCondLst>
                                  <p:childTnLst>
                                    <p:animEffect transition="out" filter="fade">
                                      <p:cBhvr>
                                        <p:cTn id="16" dur="500" tmFilter="0, 0; .2, .5; .8, .5; 1, 0"/>
                                        <p:tgtEl>
                                          <p:spTgt spid="14"/>
                                        </p:tgtEl>
                                      </p:cBhvr>
                                    </p:animEffect>
                                    <p:animScale>
                                      <p:cBhvr>
                                        <p:cTn id="17" dur="250" autoRev="1" fill="hold"/>
                                        <p:tgtEl>
                                          <p:spTgt spid="14"/>
                                        </p:tgtEl>
                                      </p:cBhvr>
                                      <p:by x="105000" y="105000"/>
                                    </p:animScale>
                                  </p:childTnLst>
                                </p:cTn>
                              </p:par>
                            </p:childTnLst>
                          </p:cTn>
                        </p:par>
                        <p:par>
                          <p:cTn id="18" fill="hold">
                            <p:stCondLst>
                              <p:cond delay="5751"/>
                            </p:stCondLst>
                            <p:childTnLst>
                              <p:par>
                                <p:cTn id="19" presetID="10" presetClass="exit" presetSubtype="0" fill="hold" nodeType="afterEffect">
                                  <p:stCondLst>
                                    <p:cond delay="0"/>
                                  </p:stCondLst>
                                  <p:childTnLst>
                                    <p:animEffect transition="out" filter="fade">
                                      <p:cBhvr>
                                        <p:cTn id="20" dur="500"/>
                                        <p:tgtEl>
                                          <p:spTgt spid="14"/>
                                        </p:tgtEl>
                                      </p:cBhvr>
                                    </p:animEffect>
                                    <p:set>
                                      <p:cBhvr>
                                        <p:cTn id="21" dur="1" fill="hold">
                                          <p:stCondLst>
                                            <p:cond delay="499"/>
                                          </p:stCondLst>
                                        </p:cTn>
                                        <p:tgtEl>
                                          <p:spTgt spid="14"/>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par>
                                <p:cTn id="26" presetID="1" presetClass="exit" presetSubtype="0" fill="hold" nodeType="withEffect">
                                  <p:stCondLst>
                                    <p:cond delay="0"/>
                                  </p:stCondLst>
                                  <p:childTnLst>
                                    <p:set>
                                      <p:cBhvr>
                                        <p:cTn id="27" dur="1" fill="hold">
                                          <p:stCondLst>
                                            <p:cond delay="0"/>
                                          </p:stCondLst>
                                        </p:cTn>
                                        <p:tgtEl>
                                          <p:spTgt spid="21"/>
                                        </p:tgtEl>
                                        <p:attrNameLst>
                                          <p:attrName>style.visibility</p:attrName>
                                        </p:attrNameLst>
                                      </p:cBhvr>
                                      <p:to>
                                        <p:strVal val="hidden"/>
                                      </p:to>
                                    </p:set>
                                  </p:childTnLst>
                                </p:cTn>
                              </p:par>
                              <p:par>
                                <p:cTn id="28" presetID="1" presetClass="exit" presetSubtype="0" fill="hold" grpId="1" nodeType="withEffect">
                                  <p:stCondLst>
                                    <p:cond delay="0"/>
                                  </p:stCondLst>
                                  <p:iterate type="lt">
                                    <p:tmAbs val="0"/>
                                  </p:iterate>
                                  <p:childTnLst>
                                    <p:set>
                                      <p:cBhvr>
                                        <p:cTn id="29" dur="1" fill="hold">
                                          <p:stCondLst>
                                            <p:cond delay="0"/>
                                          </p:stCondLst>
                                        </p:cTn>
                                        <p:tgtEl>
                                          <p:spTgt spid="9"/>
                                        </p:tgtEl>
                                        <p:attrNameLst>
                                          <p:attrName>style.visibility</p:attrName>
                                        </p:attrNameLst>
                                      </p:cBhvr>
                                      <p:to>
                                        <p:strVal val="hidden"/>
                                      </p:to>
                                    </p:set>
                                  </p:childTnLst>
                                </p:cTn>
                              </p:par>
                            </p:childTnLst>
                          </p:cTn>
                        </p:par>
                        <p:par>
                          <p:cTn id="30" fill="hold">
                            <p:stCondLst>
                              <p:cond delay="0"/>
                            </p:stCondLst>
                            <p:childTnLst>
                              <p:par>
                                <p:cTn id="31" presetID="1"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grpId="0" nodeType="afterEffect">
                                  <p:stCondLst>
                                    <p:cond delay="0"/>
                                  </p:stCondLst>
                                  <p:iterate type="lt">
                                    <p:tmAbs val="50"/>
                                  </p:iterate>
                                  <p:childTnLst>
                                    <p:set>
                                      <p:cBhvr>
                                        <p:cTn id="35" dur="1" fill="hold">
                                          <p:stCondLst>
                                            <p:cond delay="0"/>
                                          </p:stCondLst>
                                        </p:cTn>
                                        <p:tgtEl>
                                          <p:spTgt spid="15"/>
                                        </p:tgtEl>
                                        <p:attrNameLst>
                                          <p:attrName>style.visibility</p:attrName>
                                        </p:attrNameLst>
                                      </p:cBhvr>
                                      <p:to>
                                        <p:strVal val="visible"/>
                                      </p:to>
                                    </p:set>
                                  </p:childTnLst>
                                </p:cTn>
                              </p:par>
                            </p:childTnLst>
                          </p:cTn>
                        </p:par>
                        <p:par>
                          <p:cTn id="36" fill="hold">
                            <p:stCondLst>
                              <p:cond delay="1051"/>
                            </p:stCondLst>
                            <p:childTnLst>
                              <p:par>
                                <p:cTn id="37" presetID="42" presetClass="path" presetSubtype="0" accel="50000" decel="50000" fill="hold" nodeType="afterEffect">
                                  <p:stCondLst>
                                    <p:cond delay="0"/>
                                  </p:stCondLst>
                                  <p:childTnLst>
                                    <p:animMotion origin="layout" path="M 3.75E-6 2.96296E-6 L 0.04218 0.00092 " pathEditMode="relative" rAng="0" ptsTypes="AA">
                                      <p:cBhvr>
                                        <p:cTn id="38" dur="500" fill="hold"/>
                                        <p:tgtEl>
                                          <p:spTgt spid="16"/>
                                        </p:tgtEl>
                                        <p:attrNameLst>
                                          <p:attrName>ppt_x</p:attrName>
                                          <p:attrName>ppt_y</p:attrName>
                                        </p:attrNameLst>
                                      </p:cBhvr>
                                      <p:rCtr x="2109" y="46"/>
                                    </p:animMotion>
                                  </p:childTnLst>
                                </p:cTn>
                              </p:par>
                            </p:childTnLst>
                          </p:cTn>
                        </p:par>
                        <p:par>
                          <p:cTn id="39" fill="hold">
                            <p:stCondLst>
                              <p:cond delay="1551"/>
                            </p:stCondLst>
                            <p:childTnLst>
                              <p:par>
                                <p:cTn id="40" presetID="26" presetClass="emph" presetSubtype="0" repeatCount="3000" fill="hold" nodeType="afterEffect">
                                  <p:stCondLst>
                                    <p:cond delay="0"/>
                                  </p:stCondLst>
                                  <p:childTnLst>
                                    <p:animEffect transition="out" filter="fade">
                                      <p:cBhvr>
                                        <p:cTn id="41" dur="500" tmFilter="0, 0; .2, .5; .8, .5; 1, 0"/>
                                        <p:tgtEl>
                                          <p:spTgt spid="16"/>
                                        </p:tgtEl>
                                      </p:cBhvr>
                                    </p:animEffect>
                                    <p:animScale>
                                      <p:cBhvr>
                                        <p:cTn id="42" dur="250" autoRev="1" fill="hold"/>
                                        <p:tgtEl>
                                          <p:spTgt spid="16"/>
                                        </p:tgtEl>
                                      </p:cBhvr>
                                      <p:by x="105000" y="105000"/>
                                    </p:animScale>
                                  </p:childTnLst>
                                </p:cTn>
                              </p:par>
                            </p:childTnLst>
                          </p:cTn>
                        </p:par>
                        <p:par>
                          <p:cTn id="43" fill="hold">
                            <p:stCondLst>
                              <p:cond delay="3051"/>
                            </p:stCondLst>
                            <p:childTnLst>
                              <p:par>
                                <p:cTn id="44" presetID="10" presetClass="exit" presetSubtype="0" fill="hold" nodeType="afterEffect">
                                  <p:stCondLst>
                                    <p:cond delay="0"/>
                                  </p:stCondLst>
                                  <p:childTnLst>
                                    <p:animEffect transition="out" filter="fade">
                                      <p:cBhvr>
                                        <p:cTn id="45" dur="500"/>
                                        <p:tgtEl>
                                          <p:spTgt spid="16"/>
                                        </p:tgtEl>
                                      </p:cBhvr>
                                    </p:animEffect>
                                    <p:set>
                                      <p:cBhvr>
                                        <p:cTn id="46" dur="1" fill="hold">
                                          <p:stCondLst>
                                            <p:cond delay="499"/>
                                          </p:stCondLst>
                                        </p:cTn>
                                        <p:tgtEl>
                                          <p:spTgt spid="16"/>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childTnLst>
                                </p:cTn>
                              </p:par>
                              <p:par>
                                <p:cTn id="51" presetID="1" presetClass="exit" presetSubtype="0" fill="hold" nodeType="withEffect">
                                  <p:stCondLst>
                                    <p:cond delay="0"/>
                                  </p:stCondLst>
                                  <p:childTnLst>
                                    <p:set>
                                      <p:cBhvr>
                                        <p:cTn id="52"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animBg="1"/>
      <p:bldP spid="1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6EAB8D3-E2C8-4256-A961-78D02CCB8605}"/>
              </a:ext>
            </a:extLst>
          </p:cNvPr>
          <p:cNvSpPr>
            <a:spLocks noGrp="1"/>
          </p:cNvSpPr>
          <p:nvPr>
            <p:ph type="title"/>
          </p:nvPr>
        </p:nvSpPr>
        <p:spPr/>
        <p:txBody>
          <a:bodyPr/>
          <a:lstStyle/>
          <a:p>
            <a:r>
              <a:rPr lang="en-US" dirty="0"/>
              <a:t>Remote provisioning       </a:t>
            </a:r>
          </a:p>
        </p:txBody>
      </p:sp>
      <p:grpSp>
        <p:nvGrpSpPr>
          <p:cNvPr id="6" name="Group 5">
            <a:extLst>
              <a:ext uri="{FF2B5EF4-FFF2-40B4-BE49-F238E27FC236}">
                <a16:creationId xmlns:a16="http://schemas.microsoft.com/office/drawing/2014/main" id="{DD90C035-E183-4829-BD12-7729DD35D063}"/>
              </a:ext>
              <a:ext uri="{C183D7F6-B498-43B3-948B-1728B52AA6E4}">
                <adec:decorative xmlns:adec="http://schemas.microsoft.com/office/drawing/2017/decorative" val="1"/>
              </a:ext>
            </a:extLst>
          </p:cNvPr>
          <p:cNvGrpSpPr/>
          <p:nvPr/>
        </p:nvGrpSpPr>
        <p:grpSpPr>
          <a:xfrm>
            <a:off x="3445132" y="808618"/>
            <a:ext cx="5314307" cy="5862803"/>
            <a:chOff x="6459230" y="916369"/>
            <a:chExt cx="5314307" cy="5862803"/>
          </a:xfrm>
        </p:grpSpPr>
        <p:pic>
          <p:nvPicPr>
            <p:cNvPr id="5" name="Picture 4">
              <a:extLst>
                <a:ext uri="{FF2B5EF4-FFF2-40B4-BE49-F238E27FC236}">
                  <a16:creationId xmlns:a16="http://schemas.microsoft.com/office/drawing/2014/main" id="{8BFD858E-7613-4D1A-9314-35AF91756B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459230" y="916369"/>
              <a:ext cx="5314307" cy="5862803"/>
            </a:xfrm>
            <a:prstGeom prst="rect">
              <a:avLst/>
            </a:prstGeom>
          </p:spPr>
        </p:pic>
        <p:pic>
          <p:nvPicPr>
            <p:cNvPr id="13" name="Picture 12">
              <a:extLst>
                <a:ext uri="{FF2B5EF4-FFF2-40B4-BE49-F238E27FC236}">
                  <a16:creationId xmlns:a16="http://schemas.microsoft.com/office/drawing/2014/main" id="{45C9B7F0-FCE2-4B62-80B8-402666378AA6}"/>
                </a:ext>
              </a:extLst>
            </p:cNvPr>
            <p:cNvPicPr>
              <a:picLocks noChangeAspect="1"/>
            </p:cNvPicPr>
            <p:nvPr/>
          </p:nvPicPr>
          <p:blipFill>
            <a:blip r:embed="rId4"/>
            <a:stretch>
              <a:fillRect/>
            </a:stretch>
          </p:blipFill>
          <p:spPr>
            <a:xfrm>
              <a:off x="7134088" y="1506398"/>
              <a:ext cx="4071058" cy="2389361"/>
            </a:xfrm>
            <a:prstGeom prst="rect">
              <a:avLst/>
            </a:prstGeom>
            <a:ln>
              <a:noFill/>
            </a:ln>
            <a:effectLst>
              <a:outerShdw blurRad="292100" dist="139700" dir="2700000" algn="tl" rotWithShape="0">
                <a:srgbClr val="333333">
                  <a:alpha val="65000"/>
                </a:srgbClr>
              </a:outerShdw>
            </a:effectLst>
          </p:spPr>
        </p:pic>
      </p:grpSp>
      <p:grpSp>
        <p:nvGrpSpPr>
          <p:cNvPr id="3" name="Group 2">
            <a:extLst>
              <a:ext uri="{FF2B5EF4-FFF2-40B4-BE49-F238E27FC236}">
                <a16:creationId xmlns:a16="http://schemas.microsoft.com/office/drawing/2014/main" id="{0F53AA7A-D0E5-4783-9FEC-70A465FEEFFE}"/>
              </a:ext>
              <a:ext uri="{C183D7F6-B498-43B3-948B-1728B52AA6E4}">
                <adec:decorative xmlns:adec="http://schemas.microsoft.com/office/drawing/2017/decorative" val="1"/>
              </a:ext>
            </a:extLst>
          </p:cNvPr>
          <p:cNvGrpSpPr/>
          <p:nvPr/>
        </p:nvGrpSpPr>
        <p:grpSpPr>
          <a:xfrm>
            <a:off x="3456706" y="808617"/>
            <a:ext cx="5314307" cy="5862803"/>
            <a:chOff x="244741" y="923703"/>
            <a:chExt cx="5314307" cy="5862803"/>
          </a:xfrm>
        </p:grpSpPr>
        <p:pic>
          <p:nvPicPr>
            <p:cNvPr id="65" name="Picture 64">
              <a:extLst>
                <a:ext uri="{FF2B5EF4-FFF2-40B4-BE49-F238E27FC236}">
                  <a16:creationId xmlns:a16="http://schemas.microsoft.com/office/drawing/2014/main" id="{33391391-CC1B-4D5C-84BD-284B9D30116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4741" y="923703"/>
              <a:ext cx="5314307" cy="5862803"/>
            </a:xfrm>
            <a:prstGeom prst="rect">
              <a:avLst/>
            </a:prstGeom>
          </p:spPr>
        </p:pic>
        <p:pic>
          <p:nvPicPr>
            <p:cNvPr id="66" name="Picture 65">
              <a:extLst>
                <a:ext uri="{FF2B5EF4-FFF2-40B4-BE49-F238E27FC236}">
                  <a16:creationId xmlns:a16="http://schemas.microsoft.com/office/drawing/2014/main" id="{C7BB6C02-023C-4361-BA42-816D0EB773B5}"/>
                </a:ext>
              </a:extLst>
            </p:cNvPr>
            <p:cNvPicPr>
              <a:picLocks noChangeAspect="1"/>
            </p:cNvPicPr>
            <p:nvPr/>
          </p:nvPicPr>
          <p:blipFill>
            <a:blip r:embed="rId5"/>
            <a:stretch>
              <a:fillRect/>
            </a:stretch>
          </p:blipFill>
          <p:spPr>
            <a:xfrm>
              <a:off x="889269" y="1506398"/>
              <a:ext cx="4025249" cy="2362475"/>
            </a:xfrm>
            <a:prstGeom prst="rect">
              <a:avLst/>
            </a:prstGeom>
          </p:spPr>
        </p:pic>
      </p:grpSp>
      <p:grpSp>
        <p:nvGrpSpPr>
          <p:cNvPr id="41" name="Group 40">
            <a:extLst>
              <a:ext uri="{FF2B5EF4-FFF2-40B4-BE49-F238E27FC236}">
                <a16:creationId xmlns:a16="http://schemas.microsoft.com/office/drawing/2014/main" id="{50D43476-10DF-8324-8F35-ACCEC53BDC91}"/>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79" name="Group 78">
              <a:extLst>
                <a:ext uri="{FF2B5EF4-FFF2-40B4-BE49-F238E27FC236}">
                  <a16:creationId xmlns:a16="http://schemas.microsoft.com/office/drawing/2014/main" id="{2E7444E6-A026-6ACB-9B03-EBBB7DAD9AF1}"/>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08" name="Oval 107">
                <a:extLst>
                  <a:ext uri="{FF2B5EF4-FFF2-40B4-BE49-F238E27FC236}">
                    <a16:creationId xmlns:a16="http://schemas.microsoft.com/office/drawing/2014/main" id="{AC080EAC-1C14-93B9-6BCF-7A1AE9556402}"/>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9" name="Group 108">
                <a:extLst>
                  <a:ext uri="{FF2B5EF4-FFF2-40B4-BE49-F238E27FC236}">
                    <a16:creationId xmlns:a16="http://schemas.microsoft.com/office/drawing/2014/main" id="{8E84AC1A-4C51-B735-0D4A-614282084653}"/>
                  </a:ext>
                </a:extLst>
              </p:cNvPr>
              <p:cNvGrpSpPr/>
              <p:nvPr/>
            </p:nvGrpSpPr>
            <p:grpSpPr>
              <a:xfrm>
                <a:off x="6837029" y="5667525"/>
                <a:ext cx="516256" cy="374663"/>
                <a:chOff x="9721214" y="3600212"/>
                <a:chExt cx="516256" cy="374663"/>
              </a:xfrm>
            </p:grpSpPr>
            <p:sp>
              <p:nvSpPr>
                <p:cNvPr id="110" name="Rectangle: Rounded Corners 109">
                  <a:extLst>
                    <a:ext uri="{FF2B5EF4-FFF2-40B4-BE49-F238E27FC236}">
                      <a16:creationId xmlns:a16="http://schemas.microsoft.com/office/drawing/2014/main" id="{90487C01-4E78-CD92-F81B-4D8CEB67B29D}"/>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11" name="Rectangle 110">
                  <a:extLst>
                    <a:ext uri="{FF2B5EF4-FFF2-40B4-BE49-F238E27FC236}">
                      <a16:creationId xmlns:a16="http://schemas.microsoft.com/office/drawing/2014/main" id="{F006BFEE-7EC8-1B7C-AA2C-9993CB612F0A}"/>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0" name="Group 79">
              <a:extLst>
                <a:ext uri="{FF2B5EF4-FFF2-40B4-BE49-F238E27FC236}">
                  <a16:creationId xmlns:a16="http://schemas.microsoft.com/office/drawing/2014/main" id="{779D7528-17F5-03A4-9F3D-BC618BB759EE}"/>
                </a:ext>
              </a:extLst>
            </p:cNvPr>
            <p:cNvGrpSpPr/>
            <p:nvPr/>
          </p:nvGrpSpPr>
          <p:grpSpPr>
            <a:xfrm>
              <a:off x="9419668" y="307745"/>
              <a:ext cx="519711" cy="519708"/>
              <a:chOff x="2643786" y="1841370"/>
              <a:chExt cx="842422" cy="842418"/>
            </a:xfrm>
          </p:grpSpPr>
          <p:sp>
            <p:nvSpPr>
              <p:cNvPr id="92" name="Oval 91">
                <a:extLst>
                  <a:ext uri="{FF2B5EF4-FFF2-40B4-BE49-F238E27FC236}">
                    <a16:creationId xmlns:a16="http://schemas.microsoft.com/office/drawing/2014/main" id="{0CA44078-6B96-8CE6-7D2E-1CB94C0193F7}"/>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3" name="Group 92">
                <a:extLst>
                  <a:ext uri="{FF2B5EF4-FFF2-40B4-BE49-F238E27FC236}">
                    <a16:creationId xmlns:a16="http://schemas.microsoft.com/office/drawing/2014/main" id="{22669548-5B79-3BC1-96CA-1841EC1A0F5E}"/>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94" name="Rectangle: Rounded Corners 93">
                  <a:extLst>
                    <a:ext uri="{FF2B5EF4-FFF2-40B4-BE49-F238E27FC236}">
                      <a16:creationId xmlns:a16="http://schemas.microsoft.com/office/drawing/2014/main" id="{3010B205-B889-3B95-D976-AA09B56C67C6}"/>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5" name="Rectangle: Rounded Corners 94">
                  <a:extLst>
                    <a:ext uri="{FF2B5EF4-FFF2-40B4-BE49-F238E27FC236}">
                      <a16:creationId xmlns:a16="http://schemas.microsoft.com/office/drawing/2014/main" id="{E6A7CDF1-E02F-E474-E827-B0A0E9CCC7F6}"/>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96" name="Group 95">
                  <a:extLst>
                    <a:ext uri="{FF2B5EF4-FFF2-40B4-BE49-F238E27FC236}">
                      <a16:creationId xmlns:a16="http://schemas.microsoft.com/office/drawing/2014/main" id="{BC2AADEF-2FD2-A964-1B5F-F2522D3102F6}"/>
                    </a:ext>
                  </a:extLst>
                </p:cNvPr>
                <p:cNvGrpSpPr/>
                <p:nvPr/>
              </p:nvGrpSpPr>
              <p:grpSpPr>
                <a:xfrm>
                  <a:off x="9549692" y="2525789"/>
                  <a:ext cx="155052" cy="148677"/>
                  <a:chOff x="4039410" y="4948360"/>
                  <a:chExt cx="155073" cy="148698"/>
                </a:xfrm>
                <a:solidFill>
                  <a:schemeClr val="bg1"/>
                </a:solidFill>
              </p:grpSpPr>
              <p:sp>
                <p:nvSpPr>
                  <p:cNvPr id="99" name="Rectangle: Rounded Corners 98">
                    <a:extLst>
                      <a:ext uri="{FF2B5EF4-FFF2-40B4-BE49-F238E27FC236}">
                        <a16:creationId xmlns:a16="http://schemas.microsoft.com/office/drawing/2014/main" id="{9ACDF178-73E2-2DAF-E0C3-B6ADE05CDF3F}"/>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0" name="Rectangle: Rounded Corners 99">
                    <a:extLst>
                      <a:ext uri="{FF2B5EF4-FFF2-40B4-BE49-F238E27FC236}">
                        <a16:creationId xmlns:a16="http://schemas.microsoft.com/office/drawing/2014/main" id="{BC6D3D25-B801-6F5B-6810-BA744EB2C06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1" name="Rectangle: Rounded Corners 100">
                    <a:extLst>
                      <a:ext uri="{FF2B5EF4-FFF2-40B4-BE49-F238E27FC236}">
                        <a16:creationId xmlns:a16="http://schemas.microsoft.com/office/drawing/2014/main" id="{0390B566-A201-DD61-1BB9-2A31C4636BD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2" name="Rectangle: Rounded Corners 101">
                    <a:extLst>
                      <a:ext uri="{FF2B5EF4-FFF2-40B4-BE49-F238E27FC236}">
                        <a16:creationId xmlns:a16="http://schemas.microsoft.com/office/drawing/2014/main" id="{AB8BDC97-7DA0-AFBB-4B47-34233350185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3" name="Rectangle: Rounded Corners 102">
                    <a:extLst>
                      <a:ext uri="{FF2B5EF4-FFF2-40B4-BE49-F238E27FC236}">
                        <a16:creationId xmlns:a16="http://schemas.microsoft.com/office/drawing/2014/main" id="{CF734BF9-C2A3-E5FB-BB88-16E267AF8D67}"/>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4" name="Rectangle: Rounded Corners 103">
                    <a:extLst>
                      <a:ext uri="{FF2B5EF4-FFF2-40B4-BE49-F238E27FC236}">
                        <a16:creationId xmlns:a16="http://schemas.microsoft.com/office/drawing/2014/main" id="{295F8E05-872D-B700-EECB-DF8AB3C1808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5" name="Rectangle: Rounded Corners 104">
                    <a:extLst>
                      <a:ext uri="{FF2B5EF4-FFF2-40B4-BE49-F238E27FC236}">
                        <a16:creationId xmlns:a16="http://schemas.microsoft.com/office/drawing/2014/main" id="{DBC3E2F4-B744-522F-B86C-ECCCA7B2E1DC}"/>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6" name="Rectangle: Rounded Corners 105">
                    <a:extLst>
                      <a:ext uri="{FF2B5EF4-FFF2-40B4-BE49-F238E27FC236}">
                        <a16:creationId xmlns:a16="http://schemas.microsoft.com/office/drawing/2014/main" id="{26B2F7DC-D1C3-E151-EE07-F81B043215A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17EEC4AE-2FB6-D64B-00DB-B8F22F762BB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97" name="Rectangle: Rounded Corners 96">
                  <a:extLst>
                    <a:ext uri="{FF2B5EF4-FFF2-40B4-BE49-F238E27FC236}">
                      <a16:creationId xmlns:a16="http://schemas.microsoft.com/office/drawing/2014/main" id="{22F744B6-60BA-E087-3749-1D51AAF43A8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8" name="Rectangle: Rounded Corners 97">
                  <a:extLst>
                    <a:ext uri="{FF2B5EF4-FFF2-40B4-BE49-F238E27FC236}">
                      <a16:creationId xmlns:a16="http://schemas.microsoft.com/office/drawing/2014/main" id="{DB593192-D86B-0B1E-D11F-6CABDEB6725A}"/>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1" name="Group 80">
              <a:extLst>
                <a:ext uri="{FF2B5EF4-FFF2-40B4-BE49-F238E27FC236}">
                  <a16:creationId xmlns:a16="http://schemas.microsoft.com/office/drawing/2014/main" id="{6CC532E6-B570-F774-6FB5-E2F7BC726B60}"/>
                </a:ext>
              </a:extLst>
            </p:cNvPr>
            <p:cNvGrpSpPr/>
            <p:nvPr/>
          </p:nvGrpSpPr>
          <p:grpSpPr>
            <a:xfrm>
              <a:off x="10776547" y="306995"/>
              <a:ext cx="521208" cy="521208"/>
              <a:chOff x="2643786" y="4215754"/>
              <a:chExt cx="842422" cy="842418"/>
            </a:xfrm>
          </p:grpSpPr>
          <p:sp>
            <p:nvSpPr>
              <p:cNvPr id="88" name="Oval 87">
                <a:extLst>
                  <a:ext uri="{FF2B5EF4-FFF2-40B4-BE49-F238E27FC236}">
                    <a16:creationId xmlns:a16="http://schemas.microsoft.com/office/drawing/2014/main" id="{8DB603ED-3B25-9E08-5B41-4F97A3B172DE}"/>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9" name="Group 88">
                <a:extLst>
                  <a:ext uri="{FF2B5EF4-FFF2-40B4-BE49-F238E27FC236}">
                    <a16:creationId xmlns:a16="http://schemas.microsoft.com/office/drawing/2014/main" id="{F8F1327B-9E31-E49A-7C85-065AE968AB3D}"/>
                  </a:ext>
                </a:extLst>
              </p:cNvPr>
              <p:cNvGrpSpPr/>
              <p:nvPr/>
            </p:nvGrpSpPr>
            <p:grpSpPr>
              <a:xfrm>
                <a:off x="2725034" y="4518060"/>
                <a:ext cx="679926" cy="237806"/>
                <a:chOff x="2739549" y="4545762"/>
                <a:chExt cx="679926" cy="237806"/>
              </a:xfrm>
            </p:grpSpPr>
            <p:sp>
              <p:nvSpPr>
                <p:cNvPr id="90" name="Rectangle 5">
                  <a:extLst>
                    <a:ext uri="{FF2B5EF4-FFF2-40B4-BE49-F238E27FC236}">
                      <a16:creationId xmlns:a16="http://schemas.microsoft.com/office/drawing/2014/main" id="{C6AA2767-C3FF-7A5B-9DCF-B9DB4A2B0EF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1" name="Oval 90">
                  <a:extLst>
                    <a:ext uri="{FF2B5EF4-FFF2-40B4-BE49-F238E27FC236}">
                      <a16:creationId xmlns:a16="http://schemas.microsoft.com/office/drawing/2014/main" id="{DCD1CEB5-A41D-2809-27C9-42E8FB317B71}"/>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2" name="Group 81">
              <a:extLst>
                <a:ext uri="{FF2B5EF4-FFF2-40B4-BE49-F238E27FC236}">
                  <a16:creationId xmlns:a16="http://schemas.microsoft.com/office/drawing/2014/main" id="{C280F794-323A-8AF3-FD64-6AA8F622E0DE}"/>
                </a:ext>
              </a:extLst>
            </p:cNvPr>
            <p:cNvGrpSpPr/>
            <p:nvPr/>
          </p:nvGrpSpPr>
          <p:grpSpPr>
            <a:xfrm>
              <a:off x="10097359" y="306995"/>
              <a:ext cx="521208" cy="521208"/>
              <a:chOff x="2643786" y="3028562"/>
              <a:chExt cx="842422" cy="842418"/>
            </a:xfrm>
          </p:grpSpPr>
          <p:sp>
            <p:nvSpPr>
              <p:cNvPr id="83" name="Oval 82">
                <a:extLst>
                  <a:ext uri="{FF2B5EF4-FFF2-40B4-BE49-F238E27FC236}">
                    <a16:creationId xmlns:a16="http://schemas.microsoft.com/office/drawing/2014/main" id="{4F64157D-DE8D-7E2E-A176-B605A4DBA76F}"/>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4" name="Group 83">
                <a:extLst>
                  <a:ext uri="{FF2B5EF4-FFF2-40B4-BE49-F238E27FC236}">
                    <a16:creationId xmlns:a16="http://schemas.microsoft.com/office/drawing/2014/main" id="{DD3B4FBD-5284-52AB-776B-D02AB31DC5A1}"/>
                  </a:ext>
                </a:extLst>
              </p:cNvPr>
              <p:cNvGrpSpPr/>
              <p:nvPr/>
            </p:nvGrpSpPr>
            <p:grpSpPr>
              <a:xfrm>
                <a:off x="2863714" y="3137652"/>
                <a:ext cx="402567" cy="624238"/>
                <a:chOff x="2905821" y="3132001"/>
                <a:chExt cx="339644" cy="655658"/>
              </a:xfrm>
            </p:grpSpPr>
            <p:pic>
              <p:nvPicPr>
                <p:cNvPr id="85" name="Picture 84">
                  <a:extLst>
                    <a:ext uri="{FF2B5EF4-FFF2-40B4-BE49-F238E27FC236}">
                      <a16:creationId xmlns:a16="http://schemas.microsoft.com/office/drawing/2014/main" id="{54471A36-0CB0-6E5D-2976-D579C7E9F8BB}"/>
                    </a:ext>
                  </a:extLst>
                </p:cNvPr>
                <p:cNvPicPr>
                  <a:picLocks noChangeAspect="1"/>
                </p:cNvPicPr>
                <p:nvPr/>
              </p:nvPicPr>
              <p:blipFill>
                <a:blip r:embed="rId6"/>
                <a:stretch>
                  <a:fillRect/>
                </a:stretch>
              </p:blipFill>
              <p:spPr>
                <a:xfrm>
                  <a:off x="2905821" y="3132001"/>
                  <a:ext cx="339644" cy="655658"/>
                </a:xfrm>
                <a:prstGeom prst="rect">
                  <a:avLst/>
                </a:prstGeom>
              </p:spPr>
            </p:pic>
            <p:sp>
              <p:nvSpPr>
                <p:cNvPr id="86" name="Rectangle 85">
                  <a:extLst>
                    <a:ext uri="{FF2B5EF4-FFF2-40B4-BE49-F238E27FC236}">
                      <a16:creationId xmlns:a16="http://schemas.microsoft.com/office/drawing/2014/main" id="{3B4F4B76-D7D1-043F-6C11-8B1E747F981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7" name="Oval 86">
                  <a:extLst>
                    <a:ext uri="{FF2B5EF4-FFF2-40B4-BE49-F238E27FC236}">
                      <a16:creationId xmlns:a16="http://schemas.microsoft.com/office/drawing/2014/main" id="{AE63F607-AF72-8800-0071-152D36CAB11E}"/>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0266971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xit" presetSubtype="0" fill="hold" nodeType="clickEffect">
                                  <p:stCondLst>
                                    <p:cond delay="0"/>
                                  </p:stCondLst>
                                  <p:childTnLst>
                                    <p:set>
                                      <p:cBhvr>
                                        <p:cTn id="15" dur="1" fill="hold">
                                          <p:stCondLst>
                                            <p:cond delay="0"/>
                                          </p:stCondLst>
                                        </p:cTn>
                                        <p:tgtEl>
                                          <p:spTgt spid="3"/>
                                        </p:tgtEl>
                                        <p:attrNameLst>
                                          <p:attrName>style.visibility</p:attrName>
                                        </p:attrNameLst>
                                      </p:cBhvr>
                                      <p:to>
                                        <p:strVal val="hidden"/>
                                      </p:to>
                                    </p:set>
                                  </p:childTnLst>
                                </p:cTn>
                              </p:par>
                            </p:childTnLst>
                          </p:cTn>
                        </p:par>
                        <p:par>
                          <p:cTn id="16" fill="hold">
                            <p:stCondLst>
                              <p:cond delay="0"/>
                            </p:stCondLst>
                            <p:childTnLst>
                              <p:par>
                                <p:cTn id="17" presetID="1"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 name="Picture 80">
            <a:extLst>
              <a:ext uri="{FF2B5EF4-FFF2-40B4-BE49-F238E27FC236}">
                <a16:creationId xmlns:a16="http://schemas.microsoft.com/office/drawing/2014/main" id="{FE51785E-CAFF-415D-AD5A-1BB0DA22548C}"/>
              </a:ext>
              <a:ext uri="{C183D7F6-B498-43B3-948B-1728B52AA6E4}">
                <adec:decorative xmlns:adec="http://schemas.microsoft.com/office/drawing/2017/decorative" val="1"/>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sp>
        <p:nvSpPr>
          <p:cNvPr id="2" name="Title 1">
            <a:extLst>
              <a:ext uri="{FF2B5EF4-FFF2-40B4-BE49-F238E27FC236}">
                <a16:creationId xmlns:a16="http://schemas.microsoft.com/office/drawing/2014/main" id="{D704EC72-6419-51B8-8F2F-391C9AC80711}"/>
              </a:ext>
            </a:extLst>
          </p:cNvPr>
          <p:cNvSpPr>
            <a:spLocks noGrp="1"/>
          </p:cNvSpPr>
          <p:nvPr>
            <p:ph type="title"/>
          </p:nvPr>
        </p:nvSpPr>
        <p:spPr/>
        <p:txBody>
          <a:bodyPr/>
          <a:lstStyle/>
          <a:p>
            <a:r>
              <a:rPr lang="en-US" dirty="0"/>
              <a:t>Remote sign out</a:t>
            </a:r>
          </a:p>
        </p:txBody>
      </p:sp>
      <p:pic>
        <p:nvPicPr>
          <p:cNvPr id="4" name="Picture 3">
            <a:extLst>
              <a:ext uri="{FF2B5EF4-FFF2-40B4-BE49-F238E27FC236}">
                <a16:creationId xmlns:a16="http://schemas.microsoft.com/office/drawing/2014/main" id="{EB456400-017C-0974-E6E1-DC60946B782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09385" y="1448940"/>
            <a:ext cx="5729157" cy="2081766"/>
          </a:xfrm>
          <a:prstGeom prst="rect">
            <a:avLst/>
          </a:prstGeom>
          <a:ln>
            <a:noFill/>
          </a:ln>
          <a:effectLst>
            <a:outerShdw blurRad="139700" algn="tl" rotWithShape="0">
              <a:srgbClr val="333333">
                <a:alpha val="36000"/>
              </a:srgbClr>
            </a:outerShdw>
          </a:effectLst>
        </p:spPr>
      </p:pic>
      <p:sp>
        <p:nvSpPr>
          <p:cNvPr id="41" name="Text Placeholder 2">
            <a:extLst>
              <a:ext uri="{FF2B5EF4-FFF2-40B4-BE49-F238E27FC236}">
                <a16:creationId xmlns:a16="http://schemas.microsoft.com/office/drawing/2014/main" id="{71A1A3AD-6027-7406-7A97-2E819B0BAEEE}"/>
              </a:ext>
            </a:extLst>
          </p:cNvPr>
          <p:cNvSpPr txBox="1">
            <a:spLocks/>
          </p:cNvSpPr>
          <p:nvPr/>
        </p:nvSpPr>
        <p:spPr>
          <a:xfrm>
            <a:off x="6813726" y="1961751"/>
            <a:ext cx="4916488" cy="276999"/>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sz="1800" dirty="0">
                <a:solidFill>
                  <a:schemeClr val="tx1"/>
                </a:solidFill>
                <a:cs typeface="Segoe UI" panose="020B0502040204020203" pitchFamily="34" charset="0"/>
              </a:rPr>
              <a:t>You can remotely sign out any device</a:t>
            </a:r>
          </a:p>
        </p:txBody>
      </p:sp>
      <p:sp>
        <p:nvSpPr>
          <p:cNvPr id="42" name="Text Placeholder 2">
            <a:extLst>
              <a:ext uri="{FF2B5EF4-FFF2-40B4-BE49-F238E27FC236}">
                <a16:creationId xmlns:a16="http://schemas.microsoft.com/office/drawing/2014/main" id="{C2E87D26-27EF-C7B8-74B5-F9468D41D3A1}"/>
              </a:ext>
            </a:extLst>
          </p:cNvPr>
          <p:cNvSpPr txBox="1">
            <a:spLocks/>
          </p:cNvSpPr>
          <p:nvPr/>
        </p:nvSpPr>
        <p:spPr>
          <a:xfrm>
            <a:off x="6811205" y="3618729"/>
            <a:ext cx="3869178" cy="83099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sz="1800" dirty="0">
                <a:solidFill>
                  <a:schemeClr val="tx1"/>
                </a:solidFill>
                <a:cs typeface="Segoe UI" panose="020B0502040204020203" pitchFamily="34" charset="0"/>
              </a:rPr>
              <a:t>From Teams admin center, navigate to the device’s properties and select </a:t>
            </a:r>
            <a:r>
              <a:rPr lang="en-US" sz="1800" dirty="0">
                <a:solidFill>
                  <a:srgbClr val="4B53BC"/>
                </a:solidFill>
                <a:cs typeface="Segoe UI" panose="020B0502040204020203" pitchFamily="34" charset="0"/>
              </a:rPr>
              <a:t>Actions</a:t>
            </a:r>
            <a:r>
              <a:rPr lang="en-US" sz="1800" dirty="0">
                <a:solidFill>
                  <a:schemeClr val="tx1"/>
                </a:solidFill>
                <a:cs typeface="Segoe UI" panose="020B0502040204020203" pitchFamily="34" charset="0"/>
              </a:rPr>
              <a:t> and then </a:t>
            </a:r>
            <a:r>
              <a:rPr lang="en-US" sz="1800" dirty="0">
                <a:solidFill>
                  <a:srgbClr val="4B53BC"/>
                </a:solidFill>
                <a:cs typeface="Segoe UI" panose="020B0502040204020203" pitchFamily="34" charset="0"/>
              </a:rPr>
              <a:t>Sign out</a:t>
            </a:r>
            <a:endParaRPr lang="en-US" sz="1800" dirty="0">
              <a:solidFill>
                <a:schemeClr val="tx1"/>
              </a:solidFill>
              <a:cs typeface="Segoe UI" panose="020B0502040204020203" pitchFamily="34" charset="0"/>
            </a:endParaRPr>
          </a:p>
        </p:txBody>
      </p:sp>
      <p:pic>
        <p:nvPicPr>
          <p:cNvPr id="44" name="Picture 43">
            <a:extLst>
              <a:ext uri="{FF2B5EF4-FFF2-40B4-BE49-F238E27FC236}">
                <a16:creationId xmlns:a16="http://schemas.microsoft.com/office/drawing/2014/main" id="{26D9060B-631E-1BE5-B7BE-A20F1FA84E3F}"/>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09385" y="3709555"/>
            <a:ext cx="5729157" cy="2546291"/>
          </a:xfrm>
          <a:prstGeom prst="rect">
            <a:avLst/>
          </a:prstGeom>
          <a:ln>
            <a:noFill/>
          </a:ln>
          <a:effectLst>
            <a:outerShdw blurRad="139700" algn="tl" rotWithShape="0">
              <a:srgbClr val="333333">
                <a:alpha val="36000"/>
              </a:srgbClr>
            </a:outerShdw>
          </a:effectLst>
        </p:spPr>
      </p:pic>
      <p:sp>
        <p:nvSpPr>
          <p:cNvPr id="45" name="Rectangle 44">
            <a:extLst>
              <a:ext uri="{FF2B5EF4-FFF2-40B4-BE49-F238E27FC236}">
                <a16:creationId xmlns:a16="http://schemas.microsoft.com/office/drawing/2014/main" id="{8485FE1A-EB0C-74D3-66E5-F55DE013482A}"/>
              </a:ext>
              <a:ext uri="{C183D7F6-B498-43B3-948B-1728B52AA6E4}">
                <adec:decorative xmlns:adec="http://schemas.microsoft.com/office/drawing/2017/decorative" val="1"/>
              </a:ext>
            </a:extLst>
          </p:cNvPr>
          <p:cNvSpPr/>
          <p:nvPr/>
        </p:nvSpPr>
        <p:spPr bwMode="auto">
          <a:xfrm>
            <a:off x="846172" y="5831882"/>
            <a:ext cx="2183980" cy="225689"/>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43" name="Group 42">
            <a:extLst>
              <a:ext uri="{FF2B5EF4-FFF2-40B4-BE49-F238E27FC236}">
                <a16:creationId xmlns:a16="http://schemas.microsoft.com/office/drawing/2014/main" id="{AFE0AC54-C8D7-4D65-804F-6CE25106FA3F}"/>
              </a:ext>
              <a:ext uri="{C183D7F6-B498-43B3-948B-1728B52AA6E4}">
                <adec:decorative xmlns:adec="http://schemas.microsoft.com/office/drawing/2017/decorative" val="1"/>
              </a:ext>
            </a:extLst>
          </p:cNvPr>
          <p:cNvGrpSpPr/>
          <p:nvPr/>
        </p:nvGrpSpPr>
        <p:grpSpPr>
          <a:xfrm>
            <a:off x="9569648" y="257456"/>
            <a:ext cx="2368126" cy="482037"/>
            <a:chOff x="9569648" y="257456"/>
            <a:chExt cx="2368126" cy="482037"/>
          </a:xfrm>
        </p:grpSpPr>
        <p:grpSp>
          <p:nvGrpSpPr>
            <p:cNvPr id="46" name="Group 45">
              <a:extLst>
                <a:ext uri="{FF2B5EF4-FFF2-40B4-BE49-F238E27FC236}">
                  <a16:creationId xmlns:a16="http://schemas.microsoft.com/office/drawing/2014/main" id="{893DD923-F770-43ED-8D30-CB8C050DD2AE}"/>
                </a:ext>
              </a:extLst>
            </p:cNvPr>
            <p:cNvGrpSpPr/>
            <p:nvPr/>
          </p:nvGrpSpPr>
          <p:grpSpPr>
            <a:xfrm>
              <a:off x="10198344" y="257456"/>
              <a:ext cx="482039" cy="482037"/>
              <a:chOff x="2643786" y="3028562"/>
              <a:chExt cx="842422" cy="842418"/>
            </a:xfrm>
          </p:grpSpPr>
          <p:sp>
            <p:nvSpPr>
              <p:cNvPr id="77" name="Oval 76">
                <a:extLst>
                  <a:ext uri="{FF2B5EF4-FFF2-40B4-BE49-F238E27FC236}">
                    <a16:creationId xmlns:a16="http://schemas.microsoft.com/office/drawing/2014/main" id="{294A0F75-EE12-4107-84A5-C89A9C3AC927}"/>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8" name="Group 77">
                <a:extLst>
                  <a:ext uri="{FF2B5EF4-FFF2-40B4-BE49-F238E27FC236}">
                    <a16:creationId xmlns:a16="http://schemas.microsoft.com/office/drawing/2014/main" id="{C82C69BA-F164-40AD-A548-980C79C5DDE7}"/>
                  </a:ext>
                </a:extLst>
              </p:cNvPr>
              <p:cNvGrpSpPr/>
              <p:nvPr/>
            </p:nvGrpSpPr>
            <p:grpSpPr>
              <a:xfrm>
                <a:off x="2775061" y="3293561"/>
                <a:ext cx="579872" cy="312420"/>
                <a:chOff x="9615688" y="3326130"/>
                <a:chExt cx="579872" cy="312420"/>
              </a:xfrm>
            </p:grpSpPr>
            <p:sp>
              <p:nvSpPr>
                <p:cNvPr id="79" name="Rectangle: Rounded Corners 78">
                  <a:extLst>
                    <a:ext uri="{FF2B5EF4-FFF2-40B4-BE49-F238E27FC236}">
                      <a16:creationId xmlns:a16="http://schemas.microsoft.com/office/drawing/2014/main" id="{59B66DF2-16AF-4F67-9ECC-5D7884E072DA}"/>
                    </a:ext>
                  </a:extLst>
                </p:cNvPr>
                <p:cNvSpPr/>
                <p:nvPr/>
              </p:nvSpPr>
              <p:spPr bwMode="auto">
                <a:xfrm>
                  <a:off x="9615688" y="3326130"/>
                  <a:ext cx="579872" cy="312420"/>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80" name="Rectangle 79">
                  <a:extLst>
                    <a:ext uri="{FF2B5EF4-FFF2-40B4-BE49-F238E27FC236}">
                      <a16:creationId xmlns:a16="http://schemas.microsoft.com/office/drawing/2014/main" id="{7A2C95A6-5DA8-433C-9392-0F8F0BFDDAEB}"/>
                    </a:ext>
                  </a:extLst>
                </p:cNvPr>
                <p:cNvSpPr/>
                <p:nvPr/>
              </p:nvSpPr>
              <p:spPr bwMode="auto">
                <a:xfrm>
                  <a:off x="9768674" y="3364468"/>
                  <a:ext cx="384976" cy="235744"/>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47" name="Group 46">
              <a:extLst>
                <a:ext uri="{FF2B5EF4-FFF2-40B4-BE49-F238E27FC236}">
                  <a16:creationId xmlns:a16="http://schemas.microsoft.com/office/drawing/2014/main" id="{BB37A3E8-1900-461D-903C-7F350E8AA28B}"/>
                </a:ext>
                <a:ext uri="{C183D7F6-B498-43B3-948B-1728B52AA6E4}">
                  <adec:decorative xmlns:adec="http://schemas.microsoft.com/office/drawing/2017/decorative" val="1"/>
                </a:ext>
              </a:extLst>
            </p:cNvPr>
            <p:cNvGrpSpPr/>
            <p:nvPr/>
          </p:nvGrpSpPr>
          <p:grpSpPr>
            <a:xfrm>
              <a:off x="10827040" y="257456"/>
              <a:ext cx="482039" cy="482037"/>
              <a:chOff x="6673946" y="4280474"/>
              <a:chExt cx="842422" cy="842418"/>
            </a:xfrm>
          </p:grpSpPr>
          <p:sp>
            <p:nvSpPr>
              <p:cNvPr id="72" name="Oval 71">
                <a:extLst>
                  <a:ext uri="{FF2B5EF4-FFF2-40B4-BE49-F238E27FC236}">
                    <a16:creationId xmlns:a16="http://schemas.microsoft.com/office/drawing/2014/main" id="{E4E915D0-3EDC-41BE-8E96-C8AEBCD86F1B}"/>
                  </a:ext>
                </a:extLst>
              </p:cNvPr>
              <p:cNvSpPr/>
              <p:nvPr/>
            </p:nvSpPr>
            <p:spPr bwMode="auto">
              <a:xfrm>
                <a:off x="6673946" y="428047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3" name="Group 72">
                <a:extLst>
                  <a:ext uri="{FF2B5EF4-FFF2-40B4-BE49-F238E27FC236}">
                    <a16:creationId xmlns:a16="http://schemas.microsoft.com/office/drawing/2014/main" id="{645960AD-BBD5-4875-8A23-1DD28FA971FF}"/>
                  </a:ext>
                </a:extLst>
              </p:cNvPr>
              <p:cNvGrpSpPr/>
              <p:nvPr/>
            </p:nvGrpSpPr>
            <p:grpSpPr>
              <a:xfrm>
                <a:off x="6865159" y="4519135"/>
                <a:ext cx="459996" cy="365096"/>
                <a:chOff x="9785094" y="4091003"/>
                <a:chExt cx="459996" cy="365096"/>
              </a:xfrm>
            </p:grpSpPr>
            <p:sp>
              <p:nvSpPr>
                <p:cNvPr id="74" name="Rectangle 5">
                  <a:extLst>
                    <a:ext uri="{FF2B5EF4-FFF2-40B4-BE49-F238E27FC236}">
                      <a16:creationId xmlns:a16="http://schemas.microsoft.com/office/drawing/2014/main" id="{CCF97239-3900-4847-A82D-8CE2AB19484B}"/>
                    </a:ext>
                  </a:extLst>
                </p:cNvPr>
                <p:cNvSpPr>
                  <a:spLocks noChangeArrowheads="1"/>
                </p:cNvSpPr>
                <p:nvPr/>
              </p:nvSpPr>
              <p:spPr bwMode="auto">
                <a:xfrm rot="5400000">
                  <a:off x="9878217" y="4089227"/>
                  <a:ext cx="273749" cy="45999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75" name="Freeform 6">
                  <a:extLst>
                    <a:ext uri="{FF2B5EF4-FFF2-40B4-BE49-F238E27FC236}">
                      <a16:creationId xmlns:a16="http://schemas.microsoft.com/office/drawing/2014/main" id="{A0A7268D-B357-44BC-9862-F2214479AE75}"/>
                    </a:ext>
                  </a:extLst>
                </p:cNvPr>
                <p:cNvSpPr>
                  <a:spLocks/>
                </p:cNvSpPr>
                <p:nvPr/>
              </p:nvSpPr>
              <p:spPr bwMode="auto">
                <a:xfrm>
                  <a:off x="9834622" y="4120564"/>
                  <a:ext cx="360938" cy="61786"/>
                </a:xfrm>
                <a:prstGeom prst="roundRect">
                  <a:avLst>
                    <a:gd name="adj" fmla="val 50000"/>
                  </a:avLst>
                </a:prstGeom>
                <a:solidFill>
                  <a:schemeClr val="accent1"/>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76" name="Oval 75">
                  <a:extLst>
                    <a:ext uri="{FF2B5EF4-FFF2-40B4-BE49-F238E27FC236}">
                      <a16:creationId xmlns:a16="http://schemas.microsoft.com/office/drawing/2014/main" id="{A0C61EFB-431E-4E75-BCAD-BC00EE93DA24}"/>
                    </a:ext>
                  </a:extLst>
                </p:cNvPr>
                <p:cNvSpPr/>
                <p:nvPr/>
              </p:nvSpPr>
              <p:spPr bwMode="auto">
                <a:xfrm>
                  <a:off x="9954637" y="409100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66" name="Group 65">
              <a:extLst>
                <a:ext uri="{FF2B5EF4-FFF2-40B4-BE49-F238E27FC236}">
                  <a16:creationId xmlns:a16="http://schemas.microsoft.com/office/drawing/2014/main" id="{7CC84230-C090-4845-B595-349DF3B149F1}"/>
                </a:ext>
                <a:ext uri="{C183D7F6-B498-43B3-948B-1728B52AA6E4}">
                  <adec:decorative xmlns:adec="http://schemas.microsoft.com/office/drawing/2017/decorative" val="1"/>
                </a:ext>
              </a:extLst>
            </p:cNvPr>
            <p:cNvGrpSpPr/>
            <p:nvPr/>
          </p:nvGrpSpPr>
          <p:grpSpPr>
            <a:xfrm>
              <a:off x="11455735" y="257456"/>
              <a:ext cx="482039" cy="482037"/>
              <a:chOff x="6673946" y="5433647"/>
              <a:chExt cx="842422" cy="842418"/>
            </a:xfrm>
          </p:grpSpPr>
          <p:sp>
            <p:nvSpPr>
              <p:cNvPr id="68" name="Oval 67">
                <a:extLst>
                  <a:ext uri="{FF2B5EF4-FFF2-40B4-BE49-F238E27FC236}">
                    <a16:creationId xmlns:a16="http://schemas.microsoft.com/office/drawing/2014/main" id="{8DCD3286-6169-40CE-B937-8FD8A05BA32A}"/>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69" name="Group 68">
                <a:extLst>
                  <a:ext uri="{FF2B5EF4-FFF2-40B4-BE49-F238E27FC236}">
                    <a16:creationId xmlns:a16="http://schemas.microsoft.com/office/drawing/2014/main" id="{6C474270-0A32-45D3-8BA9-0F9EC14E6CEF}"/>
                  </a:ext>
                </a:extLst>
              </p:cNvPr>
              <p:cNvGrpSpPr/>
              <p:nvPr/>
            </p:nvGrpSpPr>
            <p:grpSpPr>
              <a:xfrm>
                <a:off x="6837029" y="5667525"/>
                <a:ext cx="516256" cy="374663"/>
                <a:chOff x="9721214" y="3600212"/>
                <a:chExt cx="516256" cy="374663"/>
              </a:xfrm>
            </p:grpSpPr>
            <p:sp>
              <p:nvSpPr>
                <p:cNvPr id="70" name="Rectangle: Rounded Corners 69">
                  <a:extLst>
                    <a:ext uri="{FF2B5EF4-FFF2-40B4-BE49-F238E27FC236}">
                      <a16:creationId xmlns:a16="http://schemas.microsoft.com/office/drawing/2014/main" id="{CE049CB7-C8D1-4C01-8D3A-0B8B14440F4A}"/>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71" name="Rectangle 70">
                  <a:extLst>
                    <a:ext uri="{FF2B5EF4-FFF2-40B4-BE49-F238E27FC236}">
                      <a16:creationId xmlns:a16="http://schemas.microsoft.com/office/drawing/2014/main" id="{A53B082D-AD58-48F4-A0C1-1282107E5916}"/>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49" name="Group 48">
              <a:extLst>
                <a:ext uri="{FF2B5EF4-FFF2-40B4-BE49-F238E27FC236}">
                  <a16:creationId xmlns:a16="http://schemas.microsoft.com/office/drawing/2014/main" id="{D274ADD8-F80A-4945-93D6-BC5185B39263}"/>
                </a:ext>
              </a:extLst>
            </p:cNvPr>
            <p:cNvGrpSpPr/>
            <p:nvPr/>
          </p:nvGrpSpPr>
          <p:grpSpPr>
            <a:xfrm>
              <a:off x="9569648" y="257456"/>
              <a:ext cx="482039" cy="482037"/>
              <a:chOff x="2643786" y="1841370"/>
              <a:chExt cx="842422" cy="842418"/>
            </a:xfrm>
          </p:grpSpPr>
          <p:sp>
            <p:nvSpPr>
              <p:cNvPr id="50" name="Oval 49">
                <a:extLst>
                  <a:ext uri="{FF2B5EF4-FFF2-40B4-BE49-F238E27FC236}">
                    <a16:creationId xmlns:a16="http://schemas.microsoft.com/office/drawing/2014/main" id="{56FEC7AC-3C42-4A40-9E6D-DCEA837FBE5B}"/>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51" name="Group 50">
                <a:extLst>
                  <a:ext uri="{FF2B5EF4-FFF2-40B4-BE49-F238E27FC236}">
                    <a16:creationId xmlns:a16="http://schemas.microsoft.com/office/drawing/2014/main" id="{BD737FF1-E803-407A-981F-D807C8F94B29}"/>
                  </a:ext>
                </a:extLst>
              </p:cNvPr>
              <p:cNvGrpSpPr/>
              <p:nvPr/>
            </p:nvGrpSpPr>
            <p:grpSpPr>
              <a:xfrm>
                <a:off x="2835015" y="2020694"/>
                <a:ext cx="459964" cy="483771"/>
                <a:chOff x="9328524" y="2214820"/>
                <a:chExt cx="459964" cy="483771"/>
              </a:xfrm>
            </p:grpSpPr>
            <p:sp>
              <p:nvSpPr>
                <p:cNvPr id="52" name="Rectangle: Rounded Corners 51">
                  <a:extLst>
                    <a:ext uri="{FF2B5EF4-FFF2-40B4-BE49-F238E27FC236}">
                      <a16:creationId xmlns:a16="http://schemas.microsoft.com/office/drawing/2014/main" id="{9DF86288-2B6C-4DBF-84B7-C8A9F66FB2B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3" name="Rectangle: Rounded Corners 52">
                  <a:extLst>
                    <a:ext uri="{FF2B5EF4-FFF2-40B4-BE49-F238E27FC236}">
                      <a16:creationId xmlns:a16="http://schemas.microsoft.com/office/drawing/2014/main" id="{89DD27F9-0122-4078-91DF-6509677A84B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54" name="Group 53">
                  <a:extLst>
                    <a:ext uri="{FF2B5EF4-FFF2-40B4-BE49-F238E27FC236}">
                      <a16:creationId xmlns:a16="http://schemas.microsoft.com/office/drawing/2014/main" id="{CE43EBF1-5F8A-4E4C-9084-73F284FFF4DC}"/>
                    </a:ext>
                  </a:extLst>
                </p:cNvPr>
                <p:cNvGrpSpPr/>
                <p:nvPr/>
              </p:nvGrpSpPr>
              <p:grpSpPr>
                <a:xfrm>
                  <a:off x="9549692" y="2525789"/>
                  <a:ext cx="155052" cy="148677"/>
                  <a:chOff x="4039410" y="4948360"/>
                  <a:chExt cx="155073" cy="148698"/>
                </a:xfrm>
                <a:solidFill>
                  <a:schemeClr val="bg1"/>
                </a:solidFill>
              </p:grpSpPr>
              <p:sp>
                <p:nvSpPr>
                  <p:cNvPr id="57" name="Rectangle: Rounded Corners 56">
                    <a:extLst>
                      <a:ext uri="{FF2B5EF4-FFF2-40B4-BE49-F238E27FC236}">
                        <a16:creationId xmlns:a16="http://schemas.microsoft.com/office/drawing/2014/main" id="{9B5A08CD-0C34-4C8D-8982-3F83BD6DC0A4}"/>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8" name="Rectangle: Rounded Corners 57">
                    <a:extLst>
                      <a:ext uri="{FF2B5EF4-FFF2-40B4-BE49-F238E27FC236}">
                        <a16:creationId xmlns:a16="http://schemas.microsoft.com/office/drawing/2014/main" id="{150660DF-1F1E-4C30-9115-D6E9269F437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9" name="Rectangle: Rounded Corners 58">
                    <a:extLst>
                      <a:ext uri="{FF2B5EF4-FFF2-40B4-BE49-F238E27FC236}">
                        <a16:creationId xmlns:a16="http://schemas.microsoft.com/office/drawing/2014/main" id="{28758C5C-4875-42BD-A922-28D667CAFCD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0" name="Rectangle: Rounded Corners 59">
                    <a:extLst>
                      <a:ext uri="{FF2B5EF4-FFF2-40B4-BE49-F238E27FC236}">
                        <a16:creationId xmlns:a16="http://schemas.microsoft.com/office/drawing/2014/main" id="{195CDC3B-FB12-417E-898C-2E15D506F504}"/>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1" name="Rectangle: Rounded Corners 60">
                    <a:extLst>
                      <a:ext uri="{FF2B5EF4-FFF2-40B4-BE49-F238E27FC236}">
                        <a16:creationId xmlns:a16="http://schemas.microsoft.com/office/drawing/2014/main" id="{94231C5B-87C2-4210-A21A-09EE18F4EDA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2" name="Rectangle: Rounded Corners 61">
                    <a:extLst>
                      <a:ext uri="{FF2B5EF4-FFF2-40B4-BE49-F238E27FC236}">
                        <a16:creationId xmlns:a16="http://schemas.microsoft.com/office/drawing/2014/main" id="{3B435B46-2F7E-4D22-8D66-4D0A3358DA91}"/>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3" name="Rectangle: Rounded Corners 62">
                    <a:extLst>
                      <a:ext uri="{FF2B5EF4-FFF2-40B4-BE49-F238E27FC236}">
                        <a16:creationId xmlns:a16="http://schemas.microsoft.com/office/drawing/2014/main" id="{ED2CC47E-4D14-41F7-BE7D-1F1CF38696F3}"/>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4" name="Rectangle: Rounded Corners 63">
                    <a:extLst>
                      <a:ext uri="{FF2B5EF4-FFF2-40B4-BE49-F238E27FC236}">
                        <a16:creationId xmlns:a16="http://schemas.microsoft.com/office/drawing/2014/main" id="{38668A35-1295-44C5-8475-F1DA43899E9F}"/>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5" name="Rectangle: Rounded Corners 64">
                    <a:extLst>
                      <a:ext uri="{FF2B5EF4-FFF2-40B4-BE49-F238E27FC236}">
                        <a16:creationId xmlns:a16="http://schemas.microsoft.com/office/drawing/2014/main" id="{CE33201C-B320-455A-8F88-FB817DCFDE47}"/>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55" name="Rectangle: Rounded Corners 54">
                  <a:extLst>
                    <a:ext uri="{FF2B5EF4-FFF2-40B4-BE49-F238E27FC236}">
                      <a16:creationId xmlns:a16="http://schemas.microsoft.com/office/drawing/2014/main" id="{841F21B9-B99A-4B11-BC52-5C441B7F11A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6" name="Rectangle: Rounded Corners 55">
                  <a:extLst>
                    <a:ext uri="{FF2B5EF4-FFF2-40B4-BE49-F238E27FC236}">
                      <a16:creationId xmlns:a16="http://schemas.microsoft.com/office/drawing/2014/main" id="{CDE2F94F-07FE-4127-BD58-DDABCD82F04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spTree>
    <p:extLst>
      <p:ext uri="{BB962C8B-B14F-4D97-AF65-F5344CB8AC3E}">
        <p14:creationId xmlns:p14="http://schemas.microsoft.com/office/powerpoint/2010/main" val="32653639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4" decel="100000" fill="hold" grpId="0" nodeType="withEffect">
                                  <p:stCondLst>
                                    <p:cond delay="0"/>
                                  </p:stCondLst>
                                  <p:childTnLst>
                                    <p:set>
                                      <p:cBhvr>
                                        <p:cTn id="9" dur="1" fill="hold">
                                          <p:stCondLst>
                                            <p:cond delay="0"/>
                                          </p:stCondLst>
                                        </p:cTn>
                                        <p:tgtEl>
                                          <p:spTgt spid="41">
                                            <p:txEl>
                                              <p:pRg st="0" end="0"/>
                                            </p:txEl>
                                          </p:spTgt>
                                        </p:tgtEl>
                                        <p:attrNameLst>
                                          <p:attrName>style.visibility</p:attrName>
                                        </p:attrNameLst>
                                      </p:cBhvr>
                                      <p:to>
                                        <p:strVal val="visible"/>
                                      </p:to>
                                    </p:set>
                                    <p:anim calcmode="lin" valueType="num">
                                      <p:cBhvr additive="base">
                                        <p:cTn id="10" dur="5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41">
                                            <p:txEl>
                                              <p:pRg st="0" end="0"/>
                                            </p:txEl>
                                          </p:spTgt>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2" presetClass="entr" presetSubtype="4" decel="100000" fill="hold" grpId="0" nodeType="withEffect">
                                  <p:stCondLst>
                                    <p:cond delay="0"/>
                                  </p:stCondLst>
                                  <p:childTnLst>
                                    <p:set>
                                      <p:cBhvr>
                                        <p:cTn id="17" dur="1" fill="hold">
                                          <p:stCondLst>
                                            <p:cond delay="0"/>
                                          </p:stCondLst>
                                        </p:cTn>
                                        <p:tgtEl>
                                          <p:spTgt spid="42">
                                            <p:txEl>
                                              <p:pRg st="0" end="0"/>
                                            </p:txEl>
                                          </p:spTgt>
                                        </p:tgtEl>
                                        <p:attrNameLst>
                                          <p:attrName>style.visibility</p:attrName>
                                        </p:attrNameLst>
                                      </p:cBhvr>
                                      <p:to>
                                        <p:strVal val="visible"/>
                                      </p:to>
                                    </p:set>
                                    <p:anim calcmode="lin" valueType="num">
                                      <p:cBhvr additive="base">
                                        <p:cTn id="18" dur="500" fill="hold"/>
                                        <p:tgtEl>
                                          <p:spTgt spid="42">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2">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heel(1)">
                                      <p:cBhvr>
                                        <p:cTn id="23"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uild="p"/>
      <p:bldP spid="42" grpId="0" build="p"/>
      <p:bldP spid="4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 name="Picture 81">
            <a:extLst>
              <a:ext uri="{FF2B5EF4-FFF2-40B4-BE49-F238E27FC236}">
                <a16:creationId xmlns:a16="http://schemas.microsoft.com/office/drawing/2014/main" id="{6CBCE9C5-727B-48ED-AAD7-F000FD2935CA}"/>
              </a:ext>
              <a:ext uri="{C183D7F6-B498-43B3-948B-1728B52AA6E4}">
                <adec:decorative xmlns:adec="http://schemas.microsoft.com/office/drawing/2017/decorative" val="1"/>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sp>
        <p:nvSpPr>
          <p:cNvPr id="2" name="Title 1">
            <a:extLst>
              <a:ext uri="{FF2B5EF4-FFF2-40B4-BE49-F238E27FC236}">
                <a16:creationId xmlns:a16="http://schemas.microsoft.com/office/drawing/2014/main" id="{D704EC72-6419-51B8-8F2F-391C9AC80711}"/>
              </a:ext>
            </a:extLst>
          </p:cNvPr>
          <p:cNvSpPr>
            <a:spLocks noGrp="1"/>
          </p:cNvSpPr>
          <p:nvPr>
            <p:ph type="title"/>
          </p:nvPr>
        </p:nvSpPr>
        <p:spPr>
          <a:xfrm>
            <a:off x="588263" y="457200"/>
            <a:ext cx="11018520" cy="430887"/>
          </a:xfrm>
        </p:spPr>
        <p:txBody>
          <a:bodyPr/>
          <a:lstStyle/>
          <a:p>
            <a:r>
              <a:rPr lang="en-US" dirty="0"/>
              <a:t>Remote sign in</a:t>
            </a:r>
          </a:p>
        </p:txBody>
      </p:sp>
      <p:sp>
        <p:nvSpPr>
          <p:cNvPr id="41" name="Text Placeholder 2">
            <a:extLst>
              <a:ext uri="{FF2B5EF4-FFF2-40B4-BE49-F238E27FC236}">
                <a16:creationId xmlns:a16="http://schemas.microsoft.com/office/drawing/2014/main" id="{71A1A3AD-6027-7406-7A97-2E819B0BAEEE}"/>
              </a:ext>
            </a:extLst>
          </p:cNvPr>
          <p:cNvSpPr txBox="1">
            <a:spLocks/>
          </p:cNvSpPr>
          <p:nvPr/>
        </p:nvSpPr>
        <p:spPr>
          <a:xfrm>
            <a:off x="6186163" y="1668158"/>
            <a:ext cx="4174836" cy="83099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sz="1800" dirty="0">
                <a:solidFill>
                  <a:schemeClr val="tx1"/>
                </a:solidFill>
                <a:cs typeface="Segoe UI" panose="020B0502040204020203" pitchFamily="34" charset="0"/>
              </a:rPr>
              <a:t>You can remotely sign in any device that has already been registered to Teams admin center</a:t>
            </a:r>
          </a:p>
        </p:txBody>
      </p:sp>
      <p:sp>
        <p:nvSpPr>
          <p:cNvPr id="42" name="Text Placeholder 2">
            <a:extLst>
              <a:ext uri="{FF2B5EF4-FFF2-40B4-BE49-F238E27FC236}">
                <a16:creationId xmlns:a16="http://schemas.microsoft.com/office/drawing/2014/main" id="{C2E87D26-27EF-C7B8-74B5-F9468D41D3A1}"/>
              </a:ext>
            </a:extLst>
          </p:cNvPr>
          <p:cNvSpPr txBox="1">
            <a:spLocks/>
          </p:cNvSpPr>
          <p:nvPr/>
        </p:nvSpPr>
        <p:spPr>
          <a:xfrm>
            <a:off x="6186163" y="2822412"/>
            <a:ext cx="4916488" cy="553998"/>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sz="1800" dirty="0">
                <a:solidFill>
                  <a:schemeClr val="tx1"/>
                </a:solidFill>
                <a:cs typeface="Segoe UI" panose="020B0502040204020203" pitchFamily="34" charset="0"/>
              </a:rPr>
              <a:t>From Teams admin center, navigate to the device’s properties and select </a:t>
            </a:r>
            <a:r>
              <a:rPr lang="en-US" sz="1800" dirty="0">
                <a:solidFill>
                  <a:srgbClr val="4B53BC"/>
                </a:solidFill>
                <a:cs typeface="Segoe UI" panose="020B0502040204020203" pitchFamily="34" charset="0"/>
              </a:rPr>
              <a:t>Sign in</a:t>
            </a:r>
            <a:endParaRPr lang="en-US" sz="1800" dirty="0">
              <a:solidFill>
                <a:schemeClr val="tx1"/>
              </a:solidFill>
              <a:cs typeface="Segoe UI" panose="020B0502040204020203" pitchFamily="34" charset="0"/>
            </a:endParaRPr>
          </a:p>
        </p:txBody>
      </p:sp>
      <p:pic>
        <p:nvPicPr>
          <p:cNvPr id="5" name="Picture 4">
            <a:extLst>
              <a:ext uri="{FF2B5EF4-FFF2-40B4-BE49-F238E27FC236}">
                <a16:creationId xmlns:a16="http://schemas.microsoft.com/office/drawing/2014/main" id="{7E479070-03C4-9738-CFEB-59638301181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4200" y="1452561"/>
            <a:ext cx="5095746" cy="2154056"/>
          </a:xfrm>
          <a:prstGeom prst="rect">
            <a:avLst/>
          </a:prstGeom>
          <a:ln>
            <a:noFill/>
          </a:ln>
          <a:effectLst>
            <a:outerShdw blurRad="139700" algn="tl" rotWithShape="0">
              <a:srgbClr val="333333">
                <a:alpha val="36000"/>
              </a:srgbClr>
            </a:outerShdw>
          </a:effectLst>
        </p:spPr>
      </p:pic>
      <p:sp>
        <p:nvSpPr>
          <p:cNvPr id="46" name="Rectangle 45">
            <a:extLst>
              <a:ext uri="{FF2B5EF4-FFF2-40B4-BE49-F238E27FC236}">
                <a16:creationId xmlns:a16="http://schemas.microsoft.com/office/drawing/2014/main" id="{BDC15C5C-4FE0-026C-7225-3B37E14E9C32}"/>
              </a:ext>
              <a:ext uri="{C183D7F6-B498-43B3-948B-1728B52AA6E4}">
                <adec:decorative xmlns:adec="http://schemas.microsoft.com/office/drawing/2017/decorative" val="1"/>
              </a:ext>
            </a:extLst>
          </p:cNvPr>
          <p:cNvSpPr/>
          <p:nvPr/>
        </p:nvSpPr>
        <p:spPr bwMode="auto">
          <a:xfrm>
            <a:off x="3530378" y="3259592"/>
            <a:ext cx="926603" cy="347025"/>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pic>
        <p:nvPicPr>
          <p:cNvPr id="47" name="Picture 46">
            <a:extLst>
              <a:ext uri="{FF2B5EF4-FFF2-40B4-BE49-F238E27FC236}">
                <a16:creationId xmlns:a16="http://schemas.microsoft.com/office/drawing/2014/main" id="{68984F3F-6ACD-991C-86CD-3FD2EA1280A0}"/>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49084" y="3768037"/>
            <a:ext cx="2883645" cy="3014491"/>
          </a:xfrm>
          <a:prstGeom prst="rect">
            <a:avLst/>
          </a:prstGeom>
          <a:ln>
            <a:noFill/>
          </a:ln>
          <a:effectLst>
            <a:outerShdw blurRad="139700" algn="tl" rotWithShape="0">
              <a:srgbClr val="333333">
                <a:alpha val="36000"/>
              </a:srgbClr>
            </a:outerShdw>
          </a:effectLst>
        </p:spPr>
      </p:pic>
      <p:sp>
        <p:nvSpPr>
          <p:cNvPr id="48" name="Text Placeholder 2">
            <a:extLst>
              <a:ext uri="{FF2B5EF4-FFF2-40B4-BE49-F238E27FC236}">
                <a16:creationId xmlns:a16="http://schemas.microsoft.com/office/drawing/2014/main" id="{34E5AC04-0AF5-A9DD-1D6D-107A292A8A45}"/>
              </a:ext>
            </a:extLst>
          </p:cNvPr>
          <p:cNvSpPr txBox="1">
            <a:spLocks/>
          </p:cNvSpPr>
          <p:nvPr/>
        </p:nvSpPr>
        <p:spPr>
          <a:xfrm>
            <a:off x="3818190" y="3929874"/>
            <a:ext cx="2367973" cy="1107996"/>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sz="1800" dirty="0">
                <a:solidFill>
                  <a:schemeClr val="tx1"/>
                </a:solidFill>
                <a:cs typeface="Segoe UI" panose="020B0502040204020203" pitchFamily="34" charset="0"/>
              </a:rPr>
              <a:t>Follow the steps to complete the remote sign in (like device provisioning)</a:t>
            </a:r>
          </a:p>
        </p:txBody>
      </p:sp>
      <p:grpSp>
        <p:nvGrpSpPr>
          <p:cNvPr id="44" name="Group 43">
            <a:extLst>
              <a:ext uri="{FF2B5EF4-FFF2-40B4-BE49-F238E27FC236}">
                <a16:creationId xmlns:a16="http://schemas.microsoft.com/office/drawing/2014/main" id="{80497AC8-B183-48CE-B3C9-4532E180FE7F}"/>
              </a:ext>
              <a:ext uri="{C183D7F6-B498-43B3-948B-1728B52AA6E4}">
                <adec:decorative xmlns:adec="http://schemas.microsoft.com/office/drawing/2017/decorative" val="1"/>
              </a:ext>
            </a:extLst>
          </p:cNvPr>
          <p:cNvGrpSpPr/>
          <p:nvPr/>
        </p:nvGrpSpPr>
        <p:grpSpPr>
          <a:xfrm>
            <a:off x="9569648" y="257456"/>
            <a:ext cx="2368126" cy="482037"/>
            <a:chOff x="9569648" y="257456"/>
            <a:chExt cx="2368126" cy="482037"/>
          </a:xfrm>
        </p:grpSpPr>
        <p:grpSp>
          <p:nvGrpSpPr>
            <p:cNvPr id="45" name="Group 44">
              <a:extLst>
                <a:ext uri="{FF2B5EF4-FFF2-40B4-BE49-F238E27FC236}">
                  <a16:creationId xmlns:a16="http://schemas.microsoft.com/office/drawing/2014/main" id="{96FD73FF-305C-4E7E-8EC0-7927270A6713}"/>
                </a:ext>
              </a:extLst>
            </p:cNvPr>
            <p:cNvGrpSpPr/>
            <p:nvPr/>
          </p:nvGrpSpPr>
          <p:grpSpPr>
            <a:xfrm>
              <a:off x="10198344" y="257456"/>
              <a:ext cx="482039" cy="482037"/>
              <a:chOff x="2643786" y="3028562"/>
              <a:chExt cx="842422" cy="842418"/>
            </a:xfrm>
          </p:grpSpPr>
          <p:sp>
            <p:nvSpPr>
              <p:cNvPr id="78" name="Oval 77">
                <a:extLst>
                  <a:ext uri="{FF2B5EF4-FFF2-40B4-BE49-F238E27FC236}">
                    <a16:creationId xmlns:a16="http://schemas.microsoft.com/office/drawing/2014/main" id="{30E54CFB-DF5F-482F-AD35-807DD65C1C13}"/>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9" name="Group 78">
                <a:extLst>
                  <a:ext uri="{FF2B5EF4-FFF2-40B4-BE49-F238E27FC236}">
                    <a16:creationId xmlns:a16="http://schemas.microsoft.com/office/drawing/2014/main" id="{E349E4EC-1FC5-47F9-BF31-B38D4E6F3DF1}"/>
                  </a:ext>
                </a:extLst>
              </p:cNvPr>
              <p:cNvGrpSpPr/>
              <p:nvPr/>
            </p:nvGrpSpPr>
            <p:grpSpPr>
              <a:xfrm>
                <a:off x="2775061" y="3293561"/>
                <a:ext cx="579872" cy="312420"/>
                <a:chOff x="9615688" y="3326130"/>
                <a:chExt cx="579872" cy="312420"/>
              </a:xfrm>
            </p:grpSpPr>
            <p:sp>
              <p:nvSpPr>
                <p:cNvPr id="80" name="Rectangle: Rounded Corners 79">
                  <a:extLst>
                    <a:ext uri="{FF2B5EF4-FFF2-40B4-BE49-F238E27FC236}">
                      <a16:creationId xmlns:a16="http://schemas.microsoft.com/office/drawing/2014/main" id="{A1D9F44E-6EAB-450F-9A3D-C4D528BE4D27}"/>
                    </a:ext>
                  </a:extLst>
                </p:cNvPr>
                <p:cNvSpPr/>
                <p:nvPr/>
              </p:nvSpPr>
              <p:spPr bwMode="auto">
                <a:xfrm>
                  <a:off x="9615688" y="3326130"/>
                  <a:ext cx="579872" cy="312420"/>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81" name="Rectangle 80">
                  <a:extLst>
                    <a:ext uri="{FF2B5EF4-FFF2-40B4-BE49-F238E27FC236}">
                      <a16:creationId xmlns:a16="http://schemas.microsoft.com/office/drawing/2014/main" id="{11F577D7-DDA8-42CF-A5C3-239CF468BC73}"/>
                    </a:ext>
                  </a:extLst>
                </p:cNvPr>
                <p:cNvSpPr/>
                <p:nvPr/>
              </p:nvSpPr>
              <p:spPr bwMode="auto">
                <a:xfrm>
                  <a:off x="9768674" y="3364468"/>
                  <a:ext cx="384976" cy="235744"/>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50" name="Group 49">
              <a:extLst>
                <a:ext uri="{FF2B5EF4-FFF2-40B4-BE49-F238E27FC236}">
                  <a16:creationId xmlns:a16="http://schemas.microsoft.com/office/drawing/2014/main" id="{655C17BD-53B9-4985-A4B4-D6FE1C07FC39}"/>
                </a:ext>
                <a:ext uri="{C183D7F6-B498-43B3-948B-1728B52AA6E4}">
                  <adec:decorative xmlns:adec="http://schemas.microsoft.com/office/drawing/2017/decorative" val="1"/>
                </a:ext>
              </a:extLst>
            </p:cNvPr>
            <p:cNvGrpSpPr/>
            <p:nvPr/>
          </p:nvGrpSpPr>
          <p:grpSpPr>
            <a:xfrm>
              <a:off x="10827040" y="257456"/>
              <a:ext cx="482039" cy="482037"/>
              <a:chOff x="6673946" y="4280474"/>
              <a:chExt cx="842422" cy="842418"/>
            </a:xfrm>
          </p:grpSpPr>
          <p:sp>
            <p:nvSpPr>
              <p:cNvPr id="73" name="Oval 72">
                <a:extLst>
                  <a:ext uri="{FF2B5EF4-FFF2-40B4-BE49-F238E27FC236}">
                    <a16:creationId xmlns:a16="http://schemas.microsoft.com/office/drawing/2014/main" id="{0FBD57FE-A668-4179-98D0-6154E1D987D2}"/>
                  </a:ext>
                </a:extLst>
              </p:cNvPr>
              <p:cNvSpPr/>
              <p:nvPr/>
            </p:nvSpPr>
            <p:spPr bwMode="auto">
              <a:xfrm>
                <a:off x="6673946" y="428047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4" name="Group 73">
                <a:extLst>
                  <a:ext uri="{FF2B5EF4-FFF2-40B4-BE49-F238E27FC236}">
                    <a16:creationId xmlns:a16="http://schemas.microsoft.com/office/drawing/2014/main" id="{74D550C7-61E6-4938-BD1C-3BE848295B58}"/>
                  </a:ext>
                </a:extLst>
              </p:cNvPr>
              <p:cNvGrpSpPr/>
              <p:nvPr/>
            </p:nvGrpSpPr>
            <p:grpSpPr>
              <a:xfrm>
                <a:off x="6865159" y="4519135"/>
                <a:ext cx="459996" cy="365096"/>
                <a:chOff x="9785094" y="4091003"/>
                <a:chExt cx="459996" cy="365096"/>
              </a:xfrm>
            </p:grpSpPr>
            <p:sp>
              <p:nvSpPr>
                <p:cNvPr id="75" name="Rectangle 5">
                  <a:extLst>
                    <a:ext uri="{FF2B5EF4-FFF2-40B4-BE49-F238E27FC236}">
                      <a16:creationId xmlns:a16="http://schemas.microsoft.com/office/drawing/2014/main" id="{D430AFD6-63C9-4A63-8073-8EFF65A145F4}"/>
                    </a:ext>
                  </a:extLst>
                </p:cNvPr>
                <p:cNvSpPr>
                  <a:spLocks noChangeArrowheads="1"/>
                </p:cNvSpPr>
                <p:nvPr/>
              </p:nvSpPr>
              <p:spPr bwMode="auto">
                <a:xfrm rot="5400000">
                  <a:off x="9878217" y="4089227"/>
                  <a:ext cx="273749" cy="45999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76" name="Freeform 6">
                  <a:extLst>
                    <a:ext uri="{FF2B5EF4-FFF2-40B4-BE49-F238E27FC236}">
                      <a16:creationId xmlns:a16="http://schemas.microsoft.com/office/drawing/2014/main" id="{E49DC353-E63D-4331-B43E-258A4D73139C}"/>
                    </a:ext>
                  </a:extLst>
                </p:cNvPr>
                <p:cNvSpPr>
                  <a:spLocks/>
                </p:cNvSpPr>
                <p:nvPr/>
              </p:nvSpPr>
              <p:spPr bwMode="auto">
                <a:xfrm>
                  <a:off x="9834622" y="4120564"/>
                  <a:ext cx="360938" cy="61786"/>
                </a:xfrm>
                <a:prstGeom prst="roundRect">
                  <a:avLst>
                    <a:gd name="adj" fmla="val 50000"/>
                  </a:avLst>
                </a:prstGeom>
                <a:solidFill>
                  <a:schemeClr val="accent1"/>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77" name="Oval 76">
                  <a:extLst>
                    <a:ext uri="{FF2B5EF4-FFF2-40B4-BE49-F238E27FC236}">
                      <a16:creationId xmlns:a16="http://schemas.microsoft.com/office/drawing/2014/main" id="{AC4B6DBD-61F5-4802-8012-E91FDEBA6154}"/>
                    </a:ext>
                  </a:extLst>
                </p:cNvPr>
                <p:cNvSpPr/>
                <p:nvPr/>
              </p:nvSpPr>
              <p:spPr bwMode="auto">
                <a:xfrm>
                  <a:off x="9954637" y="409100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51" name="Group 50">
              <a:extLst>
                <a:ext uri="{FF2B5EF4-FFF2-40B4-BE49-F238E27FC236}">
                  <a16:creationId xmlns:a16="http://schemas.microsoft.com/office/drawing/2014/main" id="{4E0C2788-1F2C-4FC8-AA08-BDCD5D813BC1}"/>
                </a:ext>
                <a:ext uri="{C183D7F6-B498-43B3-948B-1728B52AA6E4}">
                  <adec:decorative xmlns:adec="http://schemas.microsoft.com/office/drawing/2017/decorative" val="1"/>
                </a:ext>
              </a:extLst>
            </p:cNvPr>
            <p:cNvGrpSpPr/>
            <p:nvPr/>
          </p:nvGrpSpPr>
          <p:grpSpPr>
            <a:xfrm>
              <a:off x="11455735" y="257456"/>
              <a:ext cx="482039" cy="482037"/>
              <a:chOff x="6673946" y="5433647"/>
              <a:chExt cx="842422" cy="842418"/>
            </a:xfrm>
          </p:grpSpPr>
          <p:sp>
            <p:nvSpPr>
              <p:cNvPr id="69" name="Oval 68">
                <a:extLst>
                  <a:ext uri="{FF2B5EF4-FFF2-40B4-BE49-F238E27FC236}">
                    <a16:creationId xmlns:a16="http://schemas.microsoft.com/office/drawing/2014/main" id="{7864656E-D3F1-4E11-B9F9-A492D3A997C9}"/>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0" name="Group 69">
                <a:extLst>
                  <a:ext uri="{FF2B5EF4-FFF2-40B4-BE49-F238E27FC236}">
                    <a16:creationId xmlns:a16="http://schemas.microsoft.com/office/drawing/2014/main" id="{AEC2A526-EEA1-47DA-8832-668366B5B8C8}"/>
                  </a:ext>
                </a:extLst>
              </p:cNvPr>
              <p:cNvGrpSpPr/>
              <p:nvPr/>
            </p:nvGrpSpPr>
            <p:grpSpPr>
              <a:xfrm>
                <a:off x="6837029" y="5667525"/>
                <a:ext cx="516256" cy="374663"/>
                <a:chOff x="9721214" y="3600212"/>
                <a:chExt cx="516256" cy="374663"/>
              </a:xfrm>
            </p:grpSpPr>
            <p:sp>
              <p:nvSpPr>
                <p:cNvPr id="71" name="Rectangle: Rounded Corners 70">
                  <a:extLst>
                    <a:ext uri="{FF2B5EF4-FFF2-40B4-BE49-F238E27FC236}">
                      <a16:creationId xmlns:a16="http://schemas.microsoft.com/office/drawing/2014/main" id="{A1080310-4583-46AD-ACA8-F72BA9893679}"/>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72" name="Rectangle 71">
                  <a:extLst>
                    <a:ext uri="{FF2B5EF4-FFF2-40B4-BE49-F238E27FC236}">
                      <a16:creationId xmlns:a16="http://schemas.microsoft.com/office/drawing/2014/main" id="{885C95A5-867C-4DC4-999A-6F06E57A4F89}"/>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52" name="Group 51">
              <a:extLst>
                <a:ext uri="{FF2B5EF4-FFF2-40B4-BE49-F238E27FC236}">
                  <a16:creationId xmlns:a16="http://schemas.microsoft.com/office/drawing/2014/main" id="{C25D967E-4E54-4399-82A1-8E037CF49EFE}"/>
                </a:ext>
              </a:extLst>
            </p:cNvPr>
            <p:cNvGrpSpPr/>
            <p:nvPr/>
          </p:nvGrpSpPr>
          <p:grpSpPr>
            <a:xfrm>
              <a:off x="9569648" y="257456"/>
              <a:ext cx="482039" cy="482037"/>
              <a:chOff x="2643786" y="1841370"/>
              <a:chExt cx="842422" cy="842418"/>
            </a:xfrm>
          </p:grpSpPr>
          <p:sp>
            <p:nvSpPr>
              <p:cNvPr id="53" name="Oval 52">
                <a:extLst>
                  <a:ext uri="{FF2B5EF4-FFF2-40B4-BE49-F238E27FC236}">
                    <a16:creationId xmlns:a16="http://schemas.microsoft.com/office/drawing/2014/main" id="{B5115DAE-EC26-4EBF-88ED-341564A3662A}"/>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54" name="Group 53">
                <a:extLst>
                  <a:ext uri="{FF2B5EF4-FFF2-40B4-BE49-F238E27FC236}">
                    <a16:creationId xmlns:a16="http://schemas.microsoft.com/office/drawing/2014/main" id="{F1AA83D9-7631-4643-B995-CF5358C908C3}"/>
                  </a:ext>
                </a:extLst>
              </p:cNvPr>
              <p:cNvGrpSpPr/>
              <p:nvPr/>
            </p:nvGrpSpPr>
            <p:grpSpPr>
              <a:xfrm>
                <a:off x="2835015" y="2020694"/>
                <a:ext cx="459964" cy="483771"/>
                <a:chOff x="9328524" y="2214820"/>
                <a:chExt cx="459964" cy="483771"/>
              </a:xfrm>
            </p:grpSpPr>
            <p:sp>
              <p:nvSpPr>
                <p:cNvPr id="55" name="Rectangle: Rounded Corners 54">
                  <a:extLst>
                    <a:ext uri="{FF2B5EF4-FFF2-40B4-BE49-F238E27FC236}">
                      <a16:creationId xmlns:a16="http://schemas.microsoft.com/office/drawing/2014/main" id="{33B08CD2-B283-4651-910A-28486ED3F771}"/>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6" name="Rectangle: Rounded Corners 55">
                  <a:extLst>
                    <a:ext uri="{FF2B5EF4-FFF2-40B4-BE49-F238E27FC236}">
                      <a16:creationId xmlns:a16="http://schemas.microsoft.com/office/drawing/2014/main" id="{0503C794-EBFC-4662-A1AB-77AF00914261}"/>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57" name="Group 56">
                  <a:extLst>
                    <a:ext uri="{FF2B5EF4-FFF2-40B4-BE49-F238E27FC236}">
                      <a16:creationId xmlns:a16="http://schemas.microsoft.com/office/drawing/2014/main" id="{DC171434-C635-4B23-A15D-5B84A38152F7}"/>
                    </a:ext>
                  </a:extLst>
                </p:cNvPr>
                <p:cNvGrpSpPr/>
                <p:nvPr/>
              </p:nvGrpSpPr>
              <p:grpSpPr>
                <a:xfrm>
                  <a:off x="9549692" y="2525789"/>
                  <a:ext cx="155052" cy="148677"/>
                  <a:chOff x="4039410" y="4948360"/>
                  <a:chExt cx="155073" cy="148698"/>
                </a:xfrm>
                <a:solidFill>
                  <a:schemeClr val="bg1"/>
                </a:solidFill>
              </p:grpSpPr>
              <p:sp>
                <p:nvSpPr>
                  <p:cNvPr id="60" name="Rectangle: Rounded Corners 59">
                    <a:extLst>
                      <a:ext uri="{FF2B5EF4-FFF2-40B4-BE49-F238E27FC236}">
                        <a16:creationId xmlns:a16="http://schemas.microsoft.com/office/drawing/2014/main" id="{463031A7-311C-4CDF-BD78-5396A97A0F8C}"/>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1" name="Rectangle: Rounded Corners 60">
                    <a:extLst>
                      <a:ext uri="{FF2B5EF4-FFF2-40B4-BE49-F238E27FC236}">
                        <a16:creationId xmlns:a16="http://schemas.microsoft.com/office/drawing/2014/main" id="{4E18A526-37B0-4905-B688-75002B10C38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2" name="Rectangle: Rounded Corners 61">
                    <a:extLst>
                      <a:ext uri="{FF2B5EF4-FFF2-40B4-BE49-F238E27FC236}">
                        <a16:creationId xmlns:a16="http://schemas.microsoft.com/office/drawing/2014/main" id="{A7AEA6D8-7A22-43F3-97E9-23B9DF5CA1D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3" name="Rectangle: Rounded Corners 62">
                    <a:extLst>
                      <a:ext uri="{FF2B5EF4-FFF2-40B4-BE49-F238E27FC236}">
                        <a16:creationId xmlns:a16="http://schemas.microsoft.com/office/drawing/2014/main" id="{ECC92FC4-FD7B-494F-A0FE-1E3EB78C5CF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4" name="Rectangle: Rounded Corners 63">
                    <a:extLst>
                      <a:ext uri="{FF2B5EF4-FFF2-40B4-BE49-F238E27FC236}">
                        <a16:creationId xmlns:a16="http://schemas.microsoft.com/office/drawing/2014/main" id="{BA367960-4DCE-4111-A3E5-1A54EB654C25}"/>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5" name="Rectangle: Rounded Corners 64">
                    <a:extLst>
                      <a:ext uri="{FF2B5EF4-FFF2-40B4-BE49-F238E27FC236}">
                        <a16:creationId xmlns:a16="http://schemas.microsoft.com/office/drawing/2014/main" id="{DC9CCE48-F136-4F8B-951A-7ECC30EF835C}"/>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6" name="Rectangle: Rounded Corners 65">
                    <a:extLst>
                      <a:ext uri="{FF2B5EF4-FFF2-40B4-BE49-F238E27FC236}">
                        <a16:creationId xmlns:a16="http://schemas.microsoft.com/office/drawing/2014/main" id="{47B91167-DFC0-4E2D-BD47-8084DDD784AA}"/>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7" name="Rectangle: Rounded Corners 66">
                    <a:extLst>
                      <a:ext uri="{FF2B5EF4-FFF2-40B4-BE49-F238E27FC236}">
                        <a16:creationId xmlns:a16="http://schemas.microsoft.com/office/drawing/2014/main" id="{9F0416EA-2DEA-4320-91A8-207113FC9918}"/>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8" name="Rectangle: Rounded Corners 67">
                    <a:extLst>
                      <a:ext uri="{FF2B5EF4-FFF2-40B4-BE49-F238E27FC236}">
                        <a16:creationId xmlns:a16="http://schemas.microsoft.com/office/drawing/2014/main" id="{3A0242D4-F591-402C-A266-E2D677CC965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58" name="Rectangle: Rounded Corners 57">
                  <a:extLst>
                    <a:ext uri="{FF2B5EF4-FFF2-40B4-BE49-F238E27FC236}">
                      <a16:creationId xmlns:a16="http://schemas.microsoft.com/office/drawing/2014/main" id="{E8DAFFCE-518A-4B72-BF5D-A694D0D61B1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9" name="Rectangle: Rounded Corners 58">
                  <a:extLst>
                    <a:ext uri="{FF2B5EF4-FFF2-40B4-BE49-F238E27FC236}">
                      <a16:creationId xmlns:a16="http://schemas.microsoft.com/office/drawing/2014/main" id="{CBD340D6-D98E-48A2-9AE4-ECE262456F0F}"/>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spTree>
    <p:extLst>
      <p:ext uri="{BB962C8B-B14F-4D97-AF65-F5344CB8AC3E}">
        <p14:creationId xmlns:p14="http://schemas.microsoft.com/office/powerpoint/2010/main" val="35824477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2" presetClass="entr" presetSubtype="4" decel="100000" fill="hold" grpId="0" nodeType="withEffect">
                                  <p:stCondLst>
                                    <p:cond delay="0"/>
                                  </p:stCondLst>
                                  <p:childTnLst>
                                    <p:set>
                                      <p:cBhvr>
                                        <p:cTn id="9" dur="1" fill="hold">
                                          <p:stCondLst>
                                            <p:cond delay="0"/>
                                          </p:stCondLst>
                                        </p:cTn>
                                        <p:tgtEl>
                                          <p:spTgt spid="41">
                                            <p:txEl>
                                              <p:pRg st="0" end="0"/>
                                            </p:txEl>
                                          </p:spTgt>
                                        </p:tgtEl>
                                        <p:attrNameLst>
                                          <p:attrName>style.visibility</p:attrName>
                                        </p:attrNameLst>
                                      </p:cBhvr>
                                      <p:to>
                                        <p:strVal val="visible"/>
                                      </p:to>
                                    </p:set>
                                    <p:anim calcmode="lin" valueType="num">
                                      <p:cBhvr additive="base">
                                        <p:cTn id="10" dur="5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41">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decel="100000" fill="hold" grpId="0" nodeType="withEffect">
                                  <p:stCondLst>
                                    <p:cond delay="0"/>
                                  </p:stCondLst>
                                  <p:childTnLst>
                                    <p:set>
                                      <p:cBhvr>
                                        <p:cTn id="13" dur="1" fill="hold">
                                          <p:stCondLst>
                                            <p:cond delay="0"/>
                                          </p:stCondLst>
                                        </p:cTn>
                                        <p:tgtEl>
                                          <p:spTgt spid="42">
                                            <p:txEl>
                                              <p:pRg st="0" end="0"/>
                                            </p:txEl>
                                          </p:spTgt>
                                        </p:tgtEl>
                                        <p:attrNameLst>
                                          <p:attrName>style.visibility</p:attrName>
                                        </p:attrNameLst>
                                      </p:cBhvr>
                                      <p:to>
                                        <p:strVal val="visible"/>
                                      </p:to>
                                    </p:set>
                                    <p:anim calcmode="lin" valueType="num">
                                      <p:cBhvr additive="base">
                                        <p:cTn id="14" dur="500" fill="hold"/>
                                        <p:tgtEl>
                                          <p:spTgt spid="42">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2">
                                            <p:txEl>
                                              <p:pRg st="0" end="0"/>
                                            </p:txEl>
                                          </p:spTgt>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21" presetClass="entr" presetSubtype="1"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heel(1)">
                                      <p:cBhvr>
                                        <p:cTn id="19" dur="750"/>
                                        <p:tgtEl>
                                          <p:spTgt spid="46"/>
                                        </p:tgtEl>
                                      </p:cBhvr>
                                    </p:animEffect>
                                  </p:childTnLst>
                                </p:cTn>
                              </p:par>
                              <p:par>
                                <p:cTn id="20" presetID="10" presetClass="entr" presetSubtype="0" fill="hold" nodeType="with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500"/>
                                        <p:tgtEl>
                                          <p:spTgt spid="47"/>
                                        </p:tgtEl>
                                      </p:cBhvr>
                                    </p:animEffect>
                                  </p:childTnLst>
                                </p:cTn>
                              </p:par>
                              <p:par>
                                <p:cTn id="23" presetID="2" presetClass="entr" presetSubtype="4" decel="100000" fill="hold" grpId="0" nodeType="withEffect">
                                  <p:stCondLst>
                                    <p:cond delay="0"/>
                                  </p:stCondLst>
                                  <p:childTnLst>
                                    <p:set>
                                      <p:cBhvr>
                                        <p:cTn id="24" dur="1" fill="hold">
                                          <p:stCondLst>
                                            <p:cond delay="0"/>
                                          </p:stCondLst>
                                        </p:cTn>
                                        <p:tgtEl>
                                          <p:spTgt spid="48">
                                            <p:txEl>
                                              <p:pRg st="0" end="0"/>
                                            </p:txEl>
                                          </p:spTgt>
                                        </p:tgtEl>
                                        <p:attrNameLst>
                                          <p:attrName>style.visibility</p:attrName>
                                        </p:attrNameLst>
                                      </p:cBhvr>
                                      <p:to>
                                        <p:strVal val="visible"/>
                                      </p:to>
                                    </p:set>
                                    <p:anim calcmode="lin" valueType="num">
                                      <p:cBhvr additive="base">
                                        <p:cTn id="25"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uild="p"/>
      <p:bldP spid="42" grpId="0" build="p"/>
      <p:bldP spid="46" grpId="0" animBg="1"/>
      <p:bldP spid="48"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819EA948-FB37-4C29-B244-7EF307CC5B34}"/>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8BE7C27A-DF47-49A1-9E68-68F5B36ADBBC}"/>
              </a:ext>
            </a:extLst>
          </p:cNvPr>
          <p:cNvSpPr>
            <a:spLocks noGrp="1"/>
          </p:cNvSpPr>
          <p:nvPr>
            <p:ph type="title"/>
          </p:nvPr>
        </p:nvSpPr>
        <p:spPr/>
        <p:txBody>
          <a:bodyPr/>
          <a:lstStyle/>
          <a:p>
            <a:r>
              <a:rPr lang="en-US" dirty="0"/>
              <a:t>Multi-cloud sign-in support</a:t>
            </a:r>
          </a:p>
        </p:txBody>
      </p:sp>
      <p:pic>
        <p:nvPicPr>
          <p:cNvPr id="6" name="Picture 2">
            <a:extLst>
              <a:ext uri="{FF2B5EF4-FFF2-40B4-BE49-F238E27FC236}">
                <a16:creationId xmlns:a16="http://schemas.microsoft.com/office/drawing/2014/main" id="{3677DAB4-2D94-4B30-8C87-40A3015EF8A7}"/>
              </a:ext>
              <a:ext uri="{C183D7F6-B498-43B3-948B-1728B52AA6E4}">
                <adec:decorative xmlns:adec="http://schemas.microsoft.com/office/drawing/2017/decorative" val="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6558135" y="1706278"/>
            <a:ext cx="4353439" cy="2465439"/>
          </a:xfrm>
          <a:prstGeom prst="rect">
            <a:avLst/>
          </a:prstGeom>
          <a:solidFill>
            <a:schemeClr val="bg1"/>
          </a:solidFill>
          <a:ln>
            <a:noFill/>
          </a:ln>
          <a:effectLst>
            <a:outerShdw blurRad="152400" sx="101000" sy="101000" algn="tl" rotWithShape="0">
              <a:srgbClr val="333333">
                <a:alpha val="30000"/>
              </a:srgbClr>
            </a:outerShdw>
          </a:effectLst>
        </p:spPr>
      </p:pic>
      <p:sp>
        <p:nvSpPr>
          <p:cNvPr id="18" name="Text Placeholder 2">
            <a:extLst>
              <a:ext uri="{FF2B5EF4-FFF2-40B4-BE49-F238E27FC236}">
                <a16:creationId xmlns:a16="http://schemas.microsoft.com/office/drawing/2014/main" id="{FC0F44A1-0AD0-4D8D-A549-E6DEF8DE57E9}"/>
              </a:ext>
            </a:extLst>
          </p:cNvPr>
          <p:cNvSpPr>
            <a:spLocks noGrp="1"/>
          </p:cNvSpPr>
          <p:nvPr>
            <p:ph type="body" sz="quarter" idx="10"/>
          </p:nvPr>
        </p:nvSpPr>
        <p:spPr>
          <a:xfrm>
            <a:off x="584200" y="1960269"/>
            <a:ext cx="4536440" cy="1957459"/>
          </a:xfrm>
        </p:spPr>
        <p:txBody>
          <a:bodyPr/>
          <a:lstStyle/>
          <a:p>
            <a:r>
              <a:rPr lang="en-US" sz="1800" noProof="0" dirty="0"/>
              <a:t>Devices now support specialized clouds. </a:t>
            </a:r>
          </a:p>
          <a:p>
            <a:endParaRPr lang="en-US" sz="1800" noProof="0" dirty="0"/>
          </a:p>
          <a:p>
            <a:r>
              <a:rPr lang="en-US" sz="1800" noProof="0" dirty="0"/>
              <a:t>Users can click the gear and switch to the option applicable to their tenant. </a:t>
            </a:r>
          </a:p>
          <a:p>
            <a:endParaRPr lang="en-US" sz="1800" dirty="0"/>
          </a:p>
          <a:p>
            <a:r>
              <a:rPr lang="en-US" sz="1800" dirty="0"/>
              <a:t>Accessed from the         in settings. </a:t>
            </a:r>
          </a:p>
        </p:txBody>
      </p:sp>
      <p:grpSp>
        <p:nvGrpSpPr>
          <p:cNvPr id="19" name="Group 18">
            <a:extLst>
              <a:ext uri="{FF2B5EF4-FFF2-40B4-BE49-F238E27FC236}">
                <a16:creationId xmlns:a16="http://schemas.microsoft.com/office/drawing/2014/main" id="{FFA6115B-BDF0-4F8E-9739-901984130E66}"/>
              </a:ext>
              <a:ext uri="{C183D7F6-B498-43B3-948B-1728B52AA6E4}">
                <adec:decorative xmlns:adec="http://schemas.microsoft.com/office/drawing/2017/decorative" val="1"/>
              </a:ext>
            </a:extLst>
          </p:cNvPr>
          <p:cNvGrpSpPr/>
          <p:nvPr/>
        </p:nvGrpSpPr>
        <p:grpSpPr>
          <a:xfrm>
            <a:off x="2463226" y="3450288"/>
            <a:ext cx="496019" cy="496019"/>
            <a:chOff x="7215820" y="4311602"/>
            <a:chExt cx="496019" cy="496019"/>
          </a:xfrm>
        </p:grpSpPr>
        <p:pic>
          <p:nvPicPr>
            <p:cNvPr id="20" name="Graphic 19" descr="Shield outline">
              <a:extLst>
                <a:ext uri="{FF2B5EF4-FFF2-40B4-BE49-F238E27FC236}">
                  <a16:creationId xmlns:a16="http://schemas.microsoft.com/office/drawing/2014/main" id="{16D513C7-5418-4243-AA74-E6A99C44312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215820" y="4311602"/>
              <a:ext cx="496019" cy="496019"/>
            </a:xfrm>
            <a:prstGeom prst="rect">
              <a:avLst/>
            </a:prstGeom>
          </p:spPr>
        </p:pic>
        <p:pic>
          <p:nvPicPr>
            <p:cNvPr id="21" name="Picture 20">
              <a:extLst>
                <a:ext uri="{FF2B5EF4-FFF2-40B4-BE49-F238E27FC236}">
                  <a16:creationId xmlns:a16="http://schemas.microsoft.com/office/drawing/2014/main" id="{840BF0F0-C632-49E2-B8D4-42DBE2B95E74}"/>
                </a:ext>
              </a:extLst>
            </p:cNvPr>
            <p:cNvPicPr>
              <a:picLocks noChangeAspect="1"/>
            </p:cNvPicPr>
            <p:nvPr/>
          </p:nvPicPr>
          <p:blipFill>
            <a:blip r:embed="rId6"/>
            <a:stretch>
              <a:fillRect/>
            </a:stretch>
          </p:blipFill>
          <p:spPr>
            <a:xfrm>
              <a:off x="7400626" y="4510326"/>
              <a:ext cx="130884" cy="129935"/>
            </a:xfrm>
            <a:prstGeom prst="rect">
              <a:avLst/>
            </a:prstGeom>
          </p:spPr>
        </p:pic>
      </p:grpSp>
      <p:grpSp>
        <p:nvGrpSpPr>
          <p:cNvPr id="78" name="Group 77">
            <a:extLst>
              <a:ext uri="{FF2B5EF4-FFF2-40B4-BE49-F238E27FC236}">
                <a16:creationId xmlns:a16="http://schemas.microsoft.com/office/drawing/2014/main" id="{3F929BE5-033C-331E-1DD0-75DE5AFC05C1}"/>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79" name="Group 78">
              <a:extLst>
                <a:ext uri="{FF2B5EF4-FFF2-40B4-BE49-F238E27FC236}">
                  <a16:creationId xmlns:a16="http://schemas.microsoft.com/office/drawing/2014/main" id="{6356FA8E-008B-F114-92E7-68E5C2CC55D8}"/>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108" name="Oval 107">
                <a:extLst>
                  <a:ext uri="{FF2B5EF4-FFF2-40B4-BE49-F238E27FC236}">
                    <a16:creationId xmlns:a16="http://schemas.microsoft.com/office/drawing/2014/main" id="{E20F78F9-5DED-35A5-61BF-0821C4C54464}"/>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9" name="Group 108">
                <a:extLst>
                  <a:ext uri="{FF2B5EF4-FFF2-40B4-BE49-F238E27FC236}">
                    <a16:creationId xmlns:a16="http://schemas.microsoft.com/office/drawing/2014/main" id="{5200CF76-E497-3637-AE78-4BECB7F9306E}"/>
                  </a:ext>
                </a:extLst>
              </p:cNvPr>
              <p:cNvGrpSpPr/>
              <p:nvPr/>
            </p:nvGrpSpPr>
            <p:grpSpPr>
              <a:xfrm>
                <a:off x="6837029" y="5667525"/>
                <a:ext cx="516256" cy="374663"/>
                <a:chOff x="9721214" y="3600212"/>
                <a:chExt cx="516256" cy="374663"/>
              </a:xfrm>
            </p:grpSpPr>
            <p:sp>
              <p:nvSpPr>
                <p:cNvPr id="110" name="Rectangle: Rounded Corners 109">
                  <a:extLst>
                    <a:ext uri="{FF2B5EF4-FFF2-40B4-BE49-F238E27FC236}">
                      <a16:creationId xmlns:a16="http://schemas.microsoft.com/office/drawing/2014/main" id="{321E0E95-F7FB-577F-9E55-3EE61996759F}"/>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11" name="Rectangle 110">
                  <a:extLst>
                    <a:ext uri="{FF2B5EF4-FFF2-40B4-BE49-F238E27FC236}">
                      <a16:creationId xmlns:a16="http://schemas.microsoft.com/office/drawing/2014/main" id="{9D4737C6-E71E-044A-EE89-5FA4BEDE3F9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0" name="Group 79">
              <a:extLst>
                <a:ext uri="{FF2B5EF4-FFF2-40B4-BE49-F238E27FC236}">
                  <a16:creationId xmlns:a16="http://schemas.microsoft.com/office/drawing/2014/main" id="{8039BF4C-8D46-EF32-9C8C-E992D2C8073A}"/>
                </a:ext>
              </a:extLst>
            </p:cNvPr>
            <p:cNvGrpSpPr/>
            <p:nvPr/>
          </p:nvGrpSpPr>
          <p:grpSpPr>
            <a:xfrm>
              <a:off x="9419668" y="307745"/>
              <a:ext cx="519711" cy="519708"/>
              <a:chOff x="2643786" y="1841370"/>
              <a:chExt cx="842422" cy="842418"/>
            </a:xfrm>
          </p:grpSpPr>
          <p:sp>
            <p:nvSpPr>
              <p:cNvPr id="92" name="Oval 91">
                <a:extLst>
                  <a:ext uri="{FF2B5EF4-FFF2-40B4-BE49-F238E27FC236}">
                    <a16:creationId xmlns:a16="http://schemas.microsoft.com/office/drawing/2014/main" id="{C3330A1B-82B7-A0E7-3889-D479DA8E9FD1}"/>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3" name="Group 92">
                <a:extLst>
                  <a:ext uri="{FF2B5EF4-FFF2-40B4-BE49-F238E27FC236}">
                    <a16:creationId xmlns:a16="http://schemas.microsoft.com/office/drawing/2014/main" id="{082B461A-751F-C7D7-EB05-5F39E731D2D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94" name="Rectangle: Rounded Corners 93">
                  <a:extLst>
                    <a:ext uri="{FF2B5EF4-FFF2-40B4-BE49-F238E27FC236}">
                      <a16:creationId xmlns:a16="http://schemas.microsoft.com/office/drawing/2014/main" id="{05D65B0A-C48A-2473-CF2F-D8041AD51DDD}"/>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5" name="Rectangle: Rounded Corners 94">
                  <a:extLst>
                    <a:ext uri="{FF2B5EF4-FFF2-40B4-BE49-F238E27FC236}">
                      <a16:creationId xmlns:a16="http://schemas.microsoft.com/office/drawing/2014/main" id="{2E7F2464-2EED-4051-FA18-886421AAA7E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96" name="Group 95">
                  <a:extLst>
                    <a:ext uri="{FF2B5EF4-FFF2-40B4-BE49-F238E27FC236}">
                      <a16:creationId xmlns:a16="http://schemas.microsoft.com/office/drawing/2014/main" id="{D732FE99-6E5A-2A33-929B-0080A5D016FA}"/>
                    </a:ext>
                  </a:extLst>
                </p:cNvPr>
                <p:cNvGrpSpPr/>
                <p:nvPr/>
              </p:nvGrpSpPr>
              <p:grpSpPr>
                <a:xfrm>
                  <a:off x="9549692" y="2525789"/>
                  <a:ext cx="155052" cy="148677"/>
                  <a:chOff x="4039410" y="4948360"/>
                  <a:chExt cx="155073" cy="148698"/>
                </a:xfrm>
                <a:solidFill>
                  <a:schemeClr val="bg1"/>
                </a:solidFill>
              </p:grpSpPr>
              <p:sp>
                <p:nvSpPr>
                  <p:cNvPr id="99" name="Rectangle: Rounded Corners 98">
                    <a:extLst>
                      <a:ext uri="{FF2B5EF4-FFF2-40B4-BE49-F238E27FC236}">
                        <a16:creationId xmlns:a16="http://schemas.microsoft.com/office/drawing/2014/main" id="{8B759A28-884F-C367-4BCA-E1721120162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0" name="Rectangle: Rounded Corners 99">
                    <a:extLst>
                      <a:ext uri="{FF2B5EF4-FFF2-40B4-BE49-F238E27FC236}">
                        <a16:creationId xmlns:a16="http://schemas.microsoft.com/office/drawing/2014/main" id="{86F4AB60-72B0-11B3-A5C6-503893D84409}"/>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1" name="Rectangle: Rounded Corners 100">
                    <a:extLst>
                      <a:ext uri="{FF2B5EF4-FFF2-40B4-BE49-F238E27FC236}">
                        <a16:creationId xmlns:a16="http://schemas.microsoft.com/office/drawing/2014/main" id="{693A1964-2C51-4211-497D-E31F0F40789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2" name="Rectangle: Rounded Corners 101">
                    <a:extLst>
                      <a:ext uri="{FF2B5EF4-FFF2-40B4-BE49-F238E27FC236}">
                        <a16:creationId xmlns:a16="http://schemas.microsoft.com/office/drawing/2014/main" id="{522B4C76-8C79-2EAB-AC28-4CB168E12AB7}"/>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3" name="Rectangle: Rounded Corners 102">
                    <a:extLst>
                      <a:ext uri="{FF2B5EF4-FFF2-40B4-BE49-F238E27FC236}">
                        <a16:creationId xmlns:a16="http://schemas.microsoft.com/office/drawing/2014/main" id="{51678AC6-D045-9A3C-0B4F-85ED5D55721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4" name="Rectangle: Rounded Corners 103">
                    <a:extLst>
                      <a:ext uri="{FF2B5EF4-FFF2-40B4-BE49-F238E27FC236}">
                        <a16:creationId xmlns:a16="http://schemas.microsoft.com/office/drawing/2014/main" id="{A7BB35DD-B199-13B3-3CCC-CC9C3EB8D3D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5" name="Rectangle: Rounded Corners 104">
                    <a:extLst>
                      <a:ext uri="{FF2B5EF4-FFF2-40B4-BE49-F238E27FC236}">
                        <a16:creationId xmlns:a16="http://schemas.microsoft.com/office/drawing/2014/main" id="{945F57C1-C893-8648-20E9-4605E85F865D}"/>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6" name="Rectangle: Rounded Corners 105">
                    <a:extLst>
                      <a:ext uri="{FF2B5EF4-FFF2-40B4-BE49-F238E27FC236}">
                        <a16:creationId xmlns:a16="http://schemas.microsoft.com/office/drawing/2014/main" id="{EBCE90CB-0D0A-3DBB-44EC-F9D9255DEAA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A81FE78E-9770-0CA1-A176-7D905F53EC20}"/>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97" name="Rectangle: Rounded Corners 96">
                  <a:extLst>
                    <a:ext uri="{FF2B5EF4-FFF2-40B4-BE49-F238E27FC236}">
                      <a16:creationId xmlns:a16="http://schemas.microsoft.com/office/drawing/2014/main" id="{CF776FBE-E45F-34BB-D98A-CF39C7DF81D9}"/>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8" name="Rectangle: Rounded Corners 97">
                  <a:extLst>
                    <a:ext uri="{FF2B5EF4-FFF2-40B4-BE49-F238E27FC236}">
                      <a16:creationId xmlns:a16="http://schemas.microsoft.com/office/drawing/2014/main" id="{65B5297F-DCBC-A450-4967-E27C043032A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1" name="Group 80">
              <a:extLst>
                <a:ext uri="{FF2B5EF4-FFF2-40B4-BE49-F238E27FC236}">
                  <a16:creationId xmlns:a16="http://schemas.microsoft.com/office/drawing/2014/main" id="{D0E65435-B13E-3D70-BC22-7FB5D523B190}"/>
                </a:ext>
              </a:extLst>
            </p:cNvPr>
            <p:cNvGrpSpPr/>
            <p:nvPr/>
          </p:nvGrpSpPr>
          <p:grpSpPr>
            <a:xfrm>
              <a:off x="10776547" y="306995"/>
              <a:ext cx="521208" cy="521208"/>
              <a:chOff x="2643786" y="4215754"/>
              <a:chExt cx="842422" cy="842418"/>
            </a:xfrm>
          </p:grpSpPr>
          <p:sp>
            <p:nvSpPr>
              <p:cNvPr id="88" name="Oval 87">
                <a:extLst>
                  <a:ext uri="{FF2B5EF4-FFF2-40B4-BE49-F238E27FC236}">
                    <a16:creationId xmlns:a16="http://schemas.microsoft.com/office/drawing/2014/main" id="{F0647BDA-FE95-681C-99EF-0D486685C4C7}"/>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9" name="Group 88">
                <a:extLst>
                  <a:ext uri="{FF2B5EF4-FFF2-40B4-BE49-F238E27FC236}">
                    <a16:creationId xmlns:a16="http://schemas.microsoft.com/office/drawing/2014/main" id="{F7DB1525-D9BA-B270-0224-5A1EBE6E1749}"/>
                  </a:ext>
                </a:extLst>
              </p:cNvPr>
              <p:cNvGrpSpPr/>
              <p:nvPr/>
            </p:nvGrpSpPr>
            <p:grpSpPr>
              <a:xfrm>
                <a:off x="2725034" y="4518060"/>
                <a:ext cx="679926" cy="237806"/>
                <a:chOff x="2739549" y="4545762"/>
                <a:chExt cx="679926" cy="237806"/>
              </a:xfrm>
            </p:grpSpPr>
            <p:sp>
              <p:nvSpPr>
                <p:cNvPr id="90" name="Rectangle 5">
                  <a:extLst>
                    <a:ext uri="{FF2B5EF4-FFF2-40B4-BE49-F238E27FC236}">
                      <a16:creationId xmlns:a16="http://schemas.microsoft.com/office/drawing/2014/main" id="{2E90125A-B620-6D2D-03EF-B50076EA2DC9}"/>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1" name="Oval 90">
                  <a:extLst>
                    <a:ext uri="{FF2B5EF4-FFF2-40B4-BE49-F238E27FC236}">
                      <a16:creationId xmlns:a16="http://schemas.microsoft.com/office/drawing/2014/main" id="{C1E9D3D7-E8F4-AD5A-811F-F32A31B64F8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2" name="Group 81">
              <a:extLst>
                <a:ext uri="{FF2B5EF4-FFF2-40B4-BE49-F238E27FC236}">
                  <a16:creationId xmlns:a16="http://schemas.microsoft.com/office/drawing/2014/main" id="{586EFDF0-294C-690F-2AFB-7321A89EF278}"/>
                </a:ext>
              </a:extLst>
            </p:cNvPr>
            <p:cNvGrpSpPr/>
            <p:nvPr/>
          </p:nvGrpSpPr>
          <p:grpSpPr>
            <a:xfrm>
              <a:off x="10097359" y="306995"/>
              <a:ext cx="521208" cy="521208"/>
              <a:chOff x="2643786" y="3028562"/>
              <a:chExt cx="842422" cy="842418"/>
            </a:xfrm>
          </p:grpSpPr>
          <p:sp>
            <p:nvSpPr>
              <p:cNvPr id="83" name="Oval 82">
                <a:extLst>
                  <a:ext uri="{FF2B5EF4-FFF2-40B4-BE49-F238E27FC236}">
                    <a16:creationId xmlns:a16="http://schemas.microsoft.com/office/drawing/2014/main" id="{56FD8238-0391-D23B-3977-5C9EF8B3D8CC}"/>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4" name="Group 83">
                <a:extLst>
                  <a:ext uri="{FF2B5EF4-FFF2-40B4-BE49-F238E27FC236}">
                    <a16:creationId xmlns:a16="http://schemas.microsoft.com/office/drawing/2014/main" id="{282F14A4-EC6C-61B4-161A-AF393813F84C}"/>
                  </a:ext>
                </a:extLst>
              </p:cNvPr>
              <p:cNvGrpSpPr/>
              <p:nvPr/>
            </p:nvGrpSpPr>
            <p:grpSpPr>
              <a:xfrm>
                <a:off x="2863714" y="3137652"/>
                <a:ext cx="402567" cy="624238"/>
                <a:chOff x="2905821" y="3132001"/>
                <a:chExt cx="339644" cy="655658"/>
              </a:xfrm>
            </p:grpSpPr>
            <p:pic>
              <p:nvPicPr>
                <p:cNvPr id="85" name="Picture 84">
                  <a:extLst>
                    <a:ext uri="{FF2B5EF4-FFF2-40B4-BE49-F238E27FC236}">
                      <a16:creationId xmlns:a16="http://schemas.microsoft.com/office/drawing/2014/main" id="{4095D3F3-4806-41C5-21CD-1B5DB46BB817}"/>
                    </a:ext>
                  </a:extLst>
                </p:cNvPr>
                <p:cNvPicPr>
                  <a:picLocks noChangeAspect="1"/>
                </p:cNvPicPr>
                <p:nvPr/>
              </p:nvPicPr>
              <p:blipFill>
                <a:blip r:embed="rId7"/>
                <a:stretch>
                  <a:fillRect/>
                </a:stretch>
              </p:blipFill>
              <p:spPr>
                <a:xfrm>
                  <a:off x="2905821" y="3132001"/>
                  <a:ext cx="339644" cy="655658"/>
                </a:xfrm>
                <a:prstGeom prst="rect">
                  <a:avLst/>
                </a:prstGeom>
              </p:spPr>
            </p:pic>
            <p:sp>
              <p:nvSpPr>
                <p:cNvPr id="86" name="Rectangle 85">
                  <a:extLst>
                    <a:ext uri="{FF2B5EF4-FFF2-40B4-BE49-F238E27FC236}">
                      <a16:creationId xmlns:a16="http://schemas.microsoft.com/office/drawing/2014/main" id="{4D636230-F3B4-262E-3D66-353D1DF503E6}"/>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7" name="Oval 86">
                  <a:extLst>
                    <a:ext uri="{FF2B5EF4-FFF2-40B4-BE49-F238E27FC236}">
                      <a16:creationId xmlns:a16="http://schemas.microsoft.com/office/drawing/2014/main" id="{7AD1326E-73EA-BF3C-5B42-FEB2FD06A38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41919977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ipe(left)">
                                      <p:cBhvr>
                                        <p:cTn id="7"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Assigning phone numbers</a:t>
            </a:r>
          </a:p>
        </p:txBody>
      </p:sp>
    </p:spTree>
    <p:extLst>
      <p:ext uri="{BB962C8B-B14F-4D97-AF65-F5344CB8AC3E}">
        <p14:creationId xmlns:p14="http://schemas.microsoft.com/office/powerpoint/2010/main" val="2506907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84D41-7173-4D20-9FA9-024E8267B621}"/>
              </a:ext>
            </a:extLst>
          </p:cNvPr>
          <p:cNvSpPr>
            <a:spLocks noGrp="1"/>
          </p:cNvSpPr>
          <p:nvPr>
            <p:ph type="title"/>
          </p:nvPr>
        </p:nvSpPr>
        <p:spPr/>
        <p:txBody>
          <a:bodyPr/>
          <a:lstStyle/>
          <a:p>
            <a:r>
              <a:rPr lang="en-US"/>
              <a:t>Assigning phone number – calling plans</a:t>
            </a:r>
          </a:p>
        </p:txBody>
      </p:sp>
      <p:pic>
        <p:nvPicPr>
          <p:cNvPr id="6" name="Picture 5">
            <a:extLst>
              <a:ext uri="{FF2B5EF4-FFF2-40B4-BE49-F238E27FC236}">
                <a16:creationId xmlns:a16="http://schemas.microsoft.com/office/drawing/2014/main" id="{CE0FED48-375D-4995-822B-53449623FE66}"/>
              </a:ext>
              <a:ext uri="{C183D7F6-B498-43B3-948B-1728B52AA6E4}">
                <adec:decorative xmlns:adec="http://schemas.microsoft.com/office/drawing/2017/decorative" val="1"/>
              </a:ext>
            </a:extLst>
          </p:cNvPr>
          <p:cNvPicPr>
            <a:picLocks noChangeAspect="1"/>
          </p:cNvPicPr>
          <p:nvPr/>
        </p:nvPicPr>
        <p:blipFill rotWithShape="1">
          <a:blip r:embed="rId3"/>
          <a:srcRect b="3905"/>
          <a:stretch/>
        </p:blipFill>
        <p:spPr>
          <a:xfrm>
            <a:off x="584200" y="1097280"/>
            <a:ext cx="3094854" cy="5535749"/>
          </a:xfrm>
          <a:prstGeom prst="rect">
            <a:avLst/>
          </a:prstGeom>
          <a:solidFill>
            <a:schemeClr val="bg1"/>
          </a:solidFill>
          <a:ln>
            <a:noFill/>
          </a:ln>
          <a:effectLst>
            <a:outerShdw blurRad="152400" sx="101000" sy="101000" algn="tl" rotWithShape="0">
              <a:srgbClr val="333333">
                <a:alpha val="30000"/>
              </a:srgbClr>
            </a:outerShdw>
          </a:effectLst>
        </p:spPr>
      </p:pic>
      <p:sp>
        <p:nvSpPr>
          <p:cNvPr id="114" name="Content Placeholder 2">
            <a:extLst>
              <a:ext uri="{FF2B5EF4-FFF2-40B4-BE49-F238E27FC236}">
                <a16:creationId xmlns:a16="http://schemas.microsoft.com/office/drawing/2014/main" id="{CBB9CBF9-F2D6-4280-A04F-56FD24C7894B}"/>
              </a:ext>
            </a:extLst>
          </p:cNvPr>
          <p:cNvSpPr txBox="1">
            <a:spLocks/>
          </p:cNvSpPr>
          <p:nvPr/>
        </p:nvSpPr>
        <p:spPr>
          <a:xfrm>
            <a:off x="4356411" y="1957624"/>
            <a:ext cx="6746240" cy="941796"/>
          </a:xfrm>
          <a:prstGeom prst="rect">
            <a:avLst/>
          </a:prstGeom>
          <a:noFill/>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ct val="20000"/>
              </a:spcBef>
              <a:spcAft>
                <a:spcPts val="0"/>
              </a:spcAft>
              <a:buClrTx/>
              <a:buSzPct val="90000"/>
              <a:buFont typeface="Arial" panose="020B0604020202020204" pitchFamily="34" charset="0"/>
              <a:buNone/>
              <a:tabLst/>
              <a:defRPr/>
            </a:pPr>
            <a:r>
              <a:rPr kumimoji="0" lang="en-US" sz="18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Configurable using Teams admin center</a:t>
            </a:r>
          </a:p>
          <a:p>
            <a:pPr marL="228600" marR="0" lvl="0" indent="-228600" algn="l" defTabSz="914400"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8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endParaRPr>
          </a:p>
          <a:p>
            <a:pPr marL="228600" marR="0" lvl="0" indent="-228600" algn="l" defTabSz="914400" rtl="0" eaLnBrk="1" fontAlgn="auto" latinLnBrk="0" hangingPunct="1">
              <a:lnSpc>
                <a:spcPct val="100000"/>
              </a:lnSpc>
              <a:spcBef>
                <a:spcPct val="20000"/>
              </a:spcBef>
              <a:spcAft>
                <a:spcPts val="0"/>
              </a:spcAft>
              <a:buClrTx/>
              <a:buSzPct val="90000"/>
              <a:buFont typeface="Arial" panose="020B0604020202020204" pitchFamily="34" charset="0"/>
              <a:buNone/>
              <a:tabLst/>
              <a:defRPr/>
            </a:pPr>
            <a:r>
              <a:rPr kumimoji="0" lang="en-US" sz="1800" b="0" i="0" u="none" strike="noStrike" kern="1200" cap="none" spc="0" normalizeH="0" baseline="0" noProof="0" dirty="0">
                <a:ln>
                  <a:noFill/>
                </a:ln>
                <a:solidFill>
                  <a:srgbClr val="000000"/>
                </a:solidFill>
                <a:effectLst/>
                <a:uLnTx/>
                <a:uFillTx/>
                <a:latin typeface="Segoe UI"/>
                <a:ea typeface="+mn-ea"/>
                <a:cs typeface="Segoe UI Semilight" panose="020B0402040204020203" pitchFamily="34" charset="0"/>
              </a:rPr>
              <a:t>For USA and Canada, you must create an emergency location first</a:t>
            </a:r>
          </a:p>
        </p:txBody>
      </p:sp>
      <p:grpSp>
        <p:nvGrpSpPr>
          <p:cNvPr id="22" name="Group 21">
            <a:extLst>
              <a:ext uri="{FF2B5EF4-FFF2-40B4-BE49-F238E27FC236}">
                <a16:creationId xmlns:a16="http://schemas.microsoft.com/office/drawing/2014/main" id="{7BA0F1EA-8020-BA17-2CAA-29AD7D7DC748}"/>
              </a:ext>
              <a:ext uri="{C183D7F6-B498-43B3-948B-1728B52AA6E4}">
                <adec:decorative xmlns:adec="http://schemas.microsoft.com/office/drawing/2017/decorative" val="1"/>
              </a:ext>
            </a:extLst>
          </p:cNvPr>
          <p:cNvGrpSpPr/>
          <p:nvPr/>
        </p:nvGrpSpPr>
        <p:grpSpPr>
          <a:xfrm>
            <a:off x="9569648" y="252731"/>
            <a:ext cx="2368126" cy="521208"/>
            <a:chOff x="9569648" y="252731"/>
            <a:chExt cx="2368126" cy="521208"/>
          </a:xfrm>
        </p:grpSpPr>
        <p:grpSp>
          <p:nvGrpSpPr>
            <p:cNvPr id="76" name="Group 75">
              <a:extLst>
                <a:ext uri="{FF2B5EF4-FFF2-40B4-BE49-F238E27FC236}">
                  <a16:creationId xmlns:a16="http://schemas.microsoft.com/office/drawing/2014/main" id="{4C4B9B39-3C19-4216-90C9-00B6C0610988}"/>
                </a:ext>
              </a:extLst>
            </p:cNvPr>
            <p:cNvGrpSpPr/>
            <p:nvPr/>
          </p:nvGrpSpPr>
          <p:grpSpPr>
            <a:xfrm>
              <a:off x="9569648" y="272317"/>
              <a:ext cx="482039" cy="482037"/>
              <a:chOff x="2643786" y="1841370"/>
              <a:chExt cx="842422" cy="842418"/>
            </a:xfrm>
          </p:grpSpPr>
          <p:sp>
            <p:nvSpPr>
              <p:cNvPr id="97" name="Oval 96">
                <a:extLst>
                  <a:ext uri="{FF2B5EF4-FFF2-40B4-BE49-F238E27FC236}">
                    <a16:creationId xmlns:a16="http://schemas.microsoft.com/office/drawing/2014/main" id="{C97959D3-F92E-4CEE-911B-E896C5D20159}"/>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8" name="Group 97">
                <a:extLst>
                  <a:ext uri="{FF2B5EF4-FFF2-40B4-BE49-F238E27FC236}">
                    <a16:creationId xmlns:a16="http://schemas.microsoft.com/office/drawing/2014/main" id="{F2116F46-8B80-4D6D-8743-384EC485E6CC}"/>
                  </a:ext>
                </a:extLst>
              </p:cNvPr>
              <p:cNvGrpSpPr/>
              <p:nvPr/>
            </p:nvGrpSpPr>
            <p:grpSpPr>
              <a:xfrm>
                <a:off x="2835015" y="2020694"/>
                <a:ext cx="459964" cy="483771"/>
                <a:chOff x="9328524" y="2214820"/>
                <a:chExt cx="459964" cy="483771"/>
              </a:xfrm>
            </p:grpSpPr>
            <p:sp>
              <p:nvSpPr>
                <p:cNvPr id="99" name="Rectangle: Rounded Corners 98">
                  <a:extLst>
                    <a:ext uri="{FF2B5EF4-FFF2-40B4-BE49-F238E27FC236}">
                      <a16:creationId xmlns:a16="http://schemas.microsoft.com/office/drawing/2014/main" id="{7563FF01-A8A8-4125-9E03-67D5ACAA5EA5}"/>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0" name="Rectangle: Rounded Corners 99">
                  <a:extLst>
                    <a:ext uri="{FF2B5EF4-FFF2-40B4-BE49-F238E27FC236}">
                      <a16:creationId xmlns:a16="http://schemas.microsoft.com/office/drawing/2014/main" id="{40CAF718-D818-4C74-8E58-D6BFB3D12523}"/>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01" name="Group 100">
                  <a:extLst>
                    <a:ext uri="{FF2B5EF4-FFF2-40B4-BE49-F238E27FC236}">
                      <a16:creationId xmlns:a16="http://schemas.microsoft.com/office/drawing/2014/main" id="{048AA711-B2DC-4F61-82ED-A331CEE185AE}"/>
                    </a:ext>
                  </a:extLst>
                </p:cNvPr>
                <p:cNvGrpSpPr/>
                <p:nvPr/>
              </p:nvGrpSpPr>
              <p:grpSpPr>
                <a:xfrm>
                  <a:off x="9549692" y="2525789"/>
                  <a:ext cx="155052" cy="148677"/>
                  <a:chOff x="4039410" y="4948360"/>
                  <a:chExt cx="155073" cy="148698"/>
                </a:xfrm>
                <a:solidFill>
                  <a:schemeClr val="bg1"/>
                </a:solidFill>
              </p:grpSpPr>
              <p:sp>
                <p:nvSpPr>
                  <p:cNvPr id="104" name="Rectangle: Rounded Corners 103">
                    <a:extLst>
                      <a:ext uri="{FF2B5EF4-FFF2-40B4-BE49-F238E27FC236}">
                        <a16:creationId xmlns:a16="http://schemas.microsoft.com/office/drawing/2014/main" id="{FFCE0CA9-2677-4D0B-B962-89499169FA5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5" name="Rectangle: Rounded Corners 104">
                    <a:extLst>
                      <a:ext uri="{FF2B5EF4-FFF2-40B4-BE49-F238E27FC236}">
                        <a16:creationId xmlns:a16="http://schemas.microsoft.com/office/drawing/2014/main" id="{8DA76B87-389B-4C9F-876F-896B58D48E74}"/>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6" name="Rectangle: Rounded Corners 105">
                    <a:extLst>
                      <a:ext uri="{FF2B5EF4-FFF2-40B4-BE49-F238E27FC236}">
                        <a16:creationId xmlns:a16="http://schemas.microsoft.com/office/drawing/2014/main" id="{D99108E3-AD2B-4B56-B764-2BA710245CF7}"/>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48EE3FB9-3A8D-40B9-84EF-25392DC7DEA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8" name="Rectangle: Rounded Corners 107">
                    <a:extLst>
                      <a:ext uri="{FF2B5EF4-FFF2-40B4-BE49-F238E27FC236}">
                        <a16:creationId xmlns:a16="http://schemas.microsoft.com/office/drawing/2014/main" id="{8006ADE4-40A4-4BD5-89B9-A1A999F31304}"/>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0" name="Rectangle: Rounded Corners 109">
                    <a:extLst>
                      <a:ext uri="{FF2B5EF4-FFF2-40B4-BE49-F238E27FC236}">
                        <a16:creationId xmlns:a16="http://schemas.microsoft.com/office/drawing/2014/main" id="{F209E875-3386-4C1D-8F99-AA518D5975ED}"/>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1" name="Rectangle: Rounded Corners 110">
                    <a:extLst>
                      <a:ext uri="{FF2B5EF4-FFF2-40B4-BE49-F238E27FC236}">
                        <a16:creationId xmlns:a16="http://schemas.microsoft.com/office/drawing/2014/main" id="{A983B3BD-6ABE-44FC-B621-1EDE48166DA8}"/>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2" name="Rectangle: Rounded Corners 111">
                    <a:extLst>
                      <a:ext uri="{FF2B5EF4-FFF2-40B4-BE49-F238E27FC236}">
                        <a16:creationId xmlns:a16="http://schemas.microsoft.com/office/drawing/2014/main" id="{07B04E48-CCB5-442F-9E61-A140A815B045}"/>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3" name="Rectangle: Rounded Corners 112">
                    <a:extLst>
                      <a:ext uri="{FF2B5EF4-FFF2-40B4-BE49-F238E27FC236}">
                        <a16:creationId xmlns:a16="http://schemas.microsoft.com/office/drawing/2014/main" id="{E2F76B66-EC4F-4191-94C9-AF359BB2F1A2}"/>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2" name="Rectangle: Rounded Corners 101">
                  <a:extLst>
                    <a:ext uri="{FF2B5EF4-FFF2-40B4-BE49-F238E27FC236}">
                      <a16:creationId xmlns:a16="http://schemas.microsoft.com/office/drawing/2014/main" id="{8DFCB055-3616-4087-A8C8-92854E8A4A8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3" name="Rectangle: Rounded Corners 102">
                  <a:extLst>
                    <a:ext uri="{FF2B5EF4-FFF2-40B4-BE49-F238E27FC236}">
                      <a16:creationId xmlns:a16="http://schemas.microsoft.com/office/drawing/2014/main" id="{7CD42FF9-3E97-47FB-BFBA-5221D4462497}"/>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79" name="Group 78">
              <a:extLst>
                <a:ext uri="{FF2B5EF4-FFF2-40B4-BE49-F238E27FC236}">
                  <a16:creationId xmlns:a16="http://schemas.microsoft.com/office/drawing/2014/main" id="{BCFFC0A7-9FAD-4215-8D72-250FEB80E11B}"/>
                </a:ext>
              </a:extLst>
            </p:cNvPr>
            <p:cNvGrpSpPr/>
            <p:nvPr/>
          </p:nvGrpSpPr>
          <p:grpSpPr>
            <a:xfrm>
              <a:off x="11455735" y="272317"/>
              <a:ext cx="482039" cy="482037"/>
              <a:chOff x="5247775" y="5402947"/>
              <a:chExt cx="842422" cy="842418"/>
            </a:xfrm>
          </p:grpSpPr>
          <p:grpSp>
            <p:nvGrpSpPr>
              <p:cNvPr id="80" name="Group 79">
                <a:extLst>
                  <a:ext uri="{FF2B5EF4-FFF2-40B4-BE49-F238E27FC236}">
                    <a16:creationId xmlns:a16="http://schemas.microsoft.com/office/drawing/2014/main" id="{BE3BA8AB-741E-4AF3-9675-18A7C4F0B060}"/>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82" name="Oval 81">
                  <a:extLst>
                    <a:ext uri="{FF2B5EF4-FFF2-40B4-BE49-F238E27FC236}">
                      <a16:creationId xmlns:a16="http://schemas.microsoft.com/office/drawing/2014/main" id="{85CD800A-1D33-4690-AE48-4856D6301C77}"/>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3" name="Group 82">
                  <a:extLst>
                    <a:ext uri="{FF2B5EF4-FFF2-40B4-BE49-F238E27FC236}">
                      <a16:creationId xmlns:a16="http://schemas.microsoft.com/office/drawing/2014/main" id="{F9E62E5B-1266-4B7F-936C-5F4C02C4D469}"/>
                    </a:ext>
                  </a:extLst>
                </p:cNvPr>
                <p:cNvGrpSpPr/>
                <p:nvPr/>
              </p:nvGrpSpPr>
              <p:grpSpPr>
                <a:xfrm>
                  <a:off x="6837029" y="5667525"/>
                  <a:ext cx="516256" cy="374663"/>
                  <a:chOff x="9721214" y="3600212"/>
                  <a:chExt cx="516256" cy="374663"/>
                </a:xfrm>
              </p:grpSpPr>
              <p:sp>
                <p:nvSpPr>
                  <p:cNvPr id="84" name="Rectangle: Rounded Corners 83">
                    <a:extLst>
                      <a:ext uri="{FF2B5EF4-FFF2-40B4-BE49-F238E27FC236}">
                        <a16:creationId xmlns:a16="http://schemas.microsoft.com/office/drawing/2014/main" id="{409C7AAB-FFE3-4492-8BBE-3AE4BCE1EF77}"/>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85" name="Rectangle 84">
                    <a:extLst>
                      <a:ext uri="{FF2B5EF4-FFF2-40B4-BE49-F238E27FC236}">
                        <a16:creationId xmlns:a16="http://schemas.microsoft.com/office/drawing/2014/main" id="{0259C181-EE29-45A4-8C3C-6BE75711BA91}"/>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81" name="Oval 80">
                <a:extLst>
                  <a:ext uri="{FF2B5EF4-FFF2-40B4-BE49-F238E27FC236}">
                    <a16:creationId xmlns:a16="http://schemas.microsoft.com/office/drawing/2014/main" id="{5BF9E522-D28C-4B1C-BA64-C2AC16942843}"/>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FA6B68FD-9B9A-E77C-ECD6-BCA394D09514}"/>
                </a:ext>
              </a:extLst>
            </p:cNvPr>
            <p:cNvGrpSpPr/>
            <p:nvPr/>
          </p:nvGrpSpPr>
          <p:grpSpPr>
            <a:xfrm>
              <a:off x="10813983" y="252731"/>
              <a:ext cx="521208" cy="521208"/>
              <a:chOff x="2643786" y="4215754"/>
              <a:chExt cx="842422" cy="842418"/>
            </a:xfrm>
          </p:grpSpPr>
          <p:sp>
            <p:nvSpPr>
              <p:cNvPr id="12" name="Oval 11">
                <a:extLst>
                  <a:ext uri="{FF2B5EF4-FFF2-40B4-BE49-F238E27FC236}">
                    <a16:creationId xmlns:a16="http://schemas.microsoft.com/office/drawing/2014/main" id="{81E36F48-8D62-7626-CD39-345460A8570A}"/>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0A06AF43-7DB6-FC84-3FB5-437108AAD757}"/>
                  </a:ext>
                </a:extLst>
              </p:cNvPr>
              <p:cNvGrpSpPr/>
              <p:nvPr/>
            </p:nvGrpSpPr>
            <p:grpSpPr>
              <a:xfrm>
                <a:off x="2725034" y="4518060"/>
                <a:ext cx="679926" cy="237806"/>
                <a:chOff x="2739549" y="4545762"/>
                <a:chExt cx="679926" cy="237806"/>
              </a:xfrm>
            </p:grpSpPr>
            <p:sp>
              <p:nvSpPr>
                <p:cNvPr id="14" name="Rectangle 5">
                  <a:extLst>
                    <a:ext uri="{FF2B5EF4-FFF2-40B4-BE49-F238E27FC236}">
                      <a16:creationId xmlns:a16="http://schemas.microsoft.com/office/drawing/2014/main" id="{462D4488-3C98-14AA-0C8A-B4EC2E36EA69}"/>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EA7C6C4E-C2B3-BA86-C271-39D26E3584CC}"/>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6" name="Group 15">
              <a:extLst>
                <a:ext uri="{FF2B5EF4-FFF2-40B4-BE49-F238E27FC236}">
                  <a16:creationId xmlns:a16="http://schemas.microsoft.com/office/drawing/2014/main" id="{824EC1BB-CBD4-BA5A-0D89-AB937FB87485}"/>
                </a:ext>
              </a:extLst>
            </p:cNvPr>
            <p:cNvGrpSpPr/>
            <p:nvPr/>
          </p:nvGrpSpPr>
          <p:grpSpPr>
            <a:xfrm>
              <a:off x="10172231" y="252731"/>
              <a:ext cx="521208" cy="521208"/>
              <a:chOff x="2643786" y="3028562"/>
              <a:chExt cx="842422" cy="842418"/>
            </a:xfrm>
          </p:grpSpPr>
          <p:sp>
            <p:nvSpPr>
              <p:cNvPr id="17" name="Oval 16">
                <a:extLst>
                  <a:ext uri="{FF2B5EF4-FFF2-40B4-BE49-F238E27FC236}">
                    <a16:creationId xmlns:a16="http://schemas.microsoft.com/office/drawing/2014/main" id="{262AAFE3-C601-7CC3-438B-3644CA12D72C}"/>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8" name="Group 17">
                <a:extLst>
                  <a:ext uri="{FF2B5EF4-FFF2-40B4-BE49-F238E27FC236}">
                    <a16:creationId xmlns:a16="http://schemas.microsoft.com/office/drawing/2014/main" id="{70F92A15-AA96-0123-7892-D21CB76286E8}"/>
                  </a:ext>
                </a:extLst>
              </p:cNvPr>
              <p:cNvGrpSpPr/>
              <p:nvPr/>
            </p:nvGrpSpPr>
            <p:grpSpPr>
              <a:xfrm>
                <a:off x="2863714" y="3137652"/>
                <a:ext cx="402567" cy="624238"/>
                <a:chOff x="2905821" y="3132001"/>
                <a:chExt cx="339644" cy="655658"/>
              </a:xfrm>
            </p:grpSpPr>
            <p:pic>
              <p:nvPicPr>
                <p:cNvPr id="19" name="Picture 18">
                  <a:extLst>
                    <a:ext uri="{FF2B5EF4-FFF2-40B4-BE49-F238E27FC236}">
                      <a16:creationId xmlns:a16="http://schemas.microsoft.com/office/drawing/2014/main" id="{F6D134DD-37B4-B010-94C7-9631D8043F6C}"/>
                    </a:ext>
                  </a:extLst>
                </p:cNvPr>
                <p:cNvPicPr>
                  <a:picLocks noChangeAspect="1"/>
                </p:cNvPicPr>
                <p:nvPr/>
              </p:nvPicPr>
              <p:blipFill>
                <a:blip r:embed="rId4"/>
                <a:stretch>
                  <a:fillRect/>
                </a:stretch>
              </p:blipFill>
              <p:spPr>
                <a:xfrm>
                  <a:off x="2905821" y="3132001"/>
                  <a:ext cx="339644" cy="655658"/>
                </a:xfrm>
                <a:prstGeom prst="rect">
                  <a:avLst/>
                </a:prstGeom>
              </p:spPr>
            </p:pic>
            <p:sp>
              <p:nvSpPr>
                <p:cNvPr id="20" name="Rectangle 19">
                  <a:extLst>
                    <a:ext uri="{FF2B5EF4-FFF2-40B4-BE49-F238E27FC236}">
                      <a16:creationId xmlns:a16="http://schemas.microsoft.com/office/drawing/2014/main" id="{ED7BB234-AC49-F90E-9792-08E228F5979C}"/>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 name="Oval 20">
                  <a:extLst>
                    <a:ext uri="{FF2B5EF4-FFF2-40B4-BE49-F238E27FC236}">
                      <a16:creationId xmlns:a16="http://schemas.microsoft.com/office/drawing/2014/main" id="{5214635A-E7D6-3D16-541B-C23B775310F1}"/>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420762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5" name="Rectangle 4">
            <a:extLst>
              <a:ext uri="{FF2B5EF4-FFF2-40B4-BE49-F238E27FC236}">
                <a16:creationId xmlns:a16="http://schemas.microsoft.com/office/drawing/2014/main" id="{8A6AD003-A6DA-444A-ACB1-454E5BCBDECA}"/>
              </a:ext>
              <a:ext uri="{C183D7F6-B498-43B3-948B-1728B52AA6E4}">
                <adec:decorative xmlns:adec="http://schemas.microsoft.com/office/drawing/2017/decorative" val="1"/>
              </a:ext>
            </a:extLst>
          </p:cNvPr>
          <p:cNvSpPr/>
          <p:nvPr/>
        </p:nvSpPr>
        <p:spPr bwMode="auto">
          <a:xfrm>
            <a:off x="2209800" y="1345287"/>
            <a:ext cx="7906896" cy="433923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Assigning Calling Plan phone number - PowerShell</a:t>
            </a:r>
          </a:p>
        </p:txBody>
      </p:sp>
      <p:sp>
        <p:nvSpPr>
          <p:cNvPr id="3" name="Content Placeholder 2">
            <a:extLst>
              <a:ext uri="{FF2B5EF4-FFF2-40B4-BE49-F238E27FC236}">
                <a16:creationId xmlns:a16="http://schemas.microsoft.com/office/drawing/2014/main" id="{E0321719-B0CF-8D09-FA77-AF8C203572A0}"/>
              </a:ext>
            </a:extLst>
          </p:cNvPr>
          <p:cNvSpPr txBox="1">
            <a:spLocks/>
          </p:cNvSpPr>
          <p:nvPr/>
        </p:nvSpPr>
        <p:spPr>
          <a:xfrm>
            <a:off x="2439042" y="1600533"/>
            <a:ext cx="7796219" cy="3419398"/>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Clr>
                <a:schemeClr val="accent1"/>
              </a:buClr>
              <a:buSzPct val="100000"/>
            </a:pPr>
            <a:r>
              <a:rPr lang="en-US" sz="1800" dirty="0">
                <a:solidFill>
                  <a:srgbClr val="FFFFFF"/>
                </a:solidFill>
                <a:latin typeface="Consolas" panose="020B0609020204030204" pitchFamily="49" charset="0"/>
              </a:rPr>
              <a:t>C:\&gt; </a:t>
            </a:r>
            <a:r>
              <a:rPr lang="en-US" sz="1800" dirty="0">
                <a:solidFill>
                  <a:srgbClr val="16C06C"/>
                </a:solidFill>
                <a:latin typeface="Consolas" panose="020B0609020204030204" pitchFamily="49" charset="0"/>
              </a:rPr>
              <a:t>$UPN</a:t>
            </a:r>
            <a:r>
              <a:rPr lang="en-US" sz="1800" dirty="0">
                <a:solidFill>
                  <a:schemeClr val="bg1"/>
                </a:solidFill>
                <a:latin typeface="Consolas" panose="020B0609020204030204" pitchFamily="49" charset="0"/>
              </a:rPr>
              <a:t>=</a:t>
            </a:r>
            <a:r>
              <a:rPr lang="en-US" sz="1800" dirty="0">
                <a:solidFill>
                  <a:srgbClr val="3A96DD"/>
                </a:solidFill>
                <a:latin typeface="Consolas" panose="020B0609020204030204" pitchFamily="49" charset="0"/>
              </a:rPr>
              <a:t>'MTR-SEA-FocusRoom1@contoso.com'</a:t>
            </a:r>
          </a:p>
          <a:p>
            <a:pPr marL="0" indent="0">
              <a:spcAft>
                <a:spcPts val="600"/>
              </a:spcAft>
              <a:buClr>
                <a:schemeClr val="accent1"/>
              </a:buClr>
              <a:buSzPct val="100000"/>
            </a:pPr>
            <a:endParaRPr lang="en-US" sz="1800" dirty="0">
              <a:solidFill>
                <a:schemeClr val="bg1"/>
              </a:solidFill>
              <a:latin typeface="Consolas" panose="020B0609020204030204" pitchFamily="49" charset="0"/>
            </a:endParaRPr>
          </a:p>
          <a:p>
            <a:pPr marL="0" indent="0">
              <a:spcAft>
                <a:spcPts val="600"/>
              </a:spcAft>
              <a:buClr>
                <a:schemeClr val="accent1"/>
              </a:buClr>
              <a:buSzPct val="100000"/>
            </a:pPr>
            <a:r>
              <a:rPr lang="en-US" sz="1800" dirty="0">
                <a:solidFill>
                  <a:srgbClr val="FFFFFF"/>
                </a:solidFill>
                <a:latin typeface="Consolas" panose="020B0609020204030204" pitchFamily="49" charset="0"/>
              </a:rPr>
              <a:t>C:\&gt; </a:t>
            </a:r>
            <a:r>
              <a:rPr lang="en-US" sz="1800" dirty="0">
                <a:solidFill>
                  <a:srgbClr val="16C06C"/>
                </a:solidFill>
                <a:latin typeface="Consolas" panose="020B0609020204030204" pitchFamily="49" charset="0"/>
              </a:rPr>
              <a:t>$</a:t>
            </a:r>
            <a:r>
              <a:rPr lang="en-US" sz="1800" dirty="0" err="1">
                <a:solidFill>
                  <a:srgbClr val="16C06C"/>
                </a:solidFill>
                <a:latin typeface="Consolas" panose="020B0609020204030204" pitchFamily="49" charset="0"/>
              </a:rPr>
              <a:t>PhoneNumber</a:t>
            </a:r>
            <a:r>
              <a:rPr lang="en-US" sz="1800" dirty="0">
                <a:solidFill>
                  <a:schemeClr val="bg1"/>
                </a:solidFill>
                <a:latin typeface="Consolas" panose="020B0609020204030204" pitchFamily="49" charset="0"/>
              </a:rPr>
              <a:t>=</a:t>
            </a:r>
            <a:r>
              <a:rPr lang="en-US" sz="1800" dirty="0">
                <a:solidFill>
                  <a:srgbClr val="3A96DD"/>
                </a:solidFill>
                <a:latin typeface="Consolas" panose="020B0609020204030204" pitchFamily="49" charset="0"/>
              </a:rPr>
              <a:t>'+14255553223'</a:t>
            </a:r>
          </a:p>
          <a:p>
            <a:pPr marL="0" indent="0">
              <a:spcAft>
                <a:spcPts val="600"/>
              </a:spcAft>
              <a:buClr>
                <a:schemeClr val="accent1"/>
              </a:buClr>
              <a:buSzPct val="100000"/>
            </a:pPr>
            <a:endParaRPr lang="en-US" sz="1800" dirty="0">
              <a:solidFill>
                <a:schemeClr val="bg1"/>
              </a:solidFill>
              <a:latin typeface="Consolas" panose="020B0609020204030204" pitchFamily="49" charset="0"/>
            </a:endParaRPr>
          </a:p>
          <a:p>
            <a:pPr marL="0" indent="0">
              <a:spcAft>
                <a:spcPts val="600"/>
              </a:spcAft>
              <a:buClr>
                <a:schemeClr val="accent1"/>
              </a:buClr>
              <a:buSzPct val="100000"/>
            </a:pPr>
            <a:r>
              <a:rPr lang="en-US" sz="1800" dirty="0">
                <a:solidFill>
                  <a:srgbClr val="13A10E"/>
                </a:solidFill>
                <a:latin typeface="Consolas" panose="020B0609020204030204" pitchFamily="49" charset="0"/>
              </a:rPr>
              <a:t>#Get Location ID via Get-</a:t>
            </a:r>
            <a:r>
              <a:rPr lang="en-US" sz="1800" dirty="0" err="1">
                <a:solidFill>
                  <a:srgbClr val="13A10E"/>
                </a:solidFill>
                <a:latin typeface="Consolas" panose="020B0609020204030204" pitchFamily="49" charset="0"/>
              </a:rPr>
              <a:t>CsOnlineLisLocation</a:t>
            </a:r>
            <a:endParaRPr lang="en-US" sz="1800" dirty="0">
              <a:solidFill>
                <a:srgbClr val="13A10E"/>
              </a:solidFill>
              <a:latin typeface="Consolas" panose="020B0609020204030204" pitchFamily="49" charset="0"/>
            </a:endParaRPr>
          </a:p>
          <a:p>
            <a:pPr marL="0" indent="0">
              <a:spcAft>
                <a:spcPts val="600"/>
              </a:spcAft>
              <a:buClr>
                <a:schemeClr val="accent1"/>
              </a:buClr>
              <a:buSzPct val="100000"/>
            </a:pPr>
            <a:r>
              <a:rPr lang="en-US" sz="1800" dirty="0">
                <a:solidFill>
                  <a:srgbClr val="FFFFFF"/>
                </a:solidFill>
                <a:latin typeface="Consolas" panose="020B0609020204030204" pitchFamily="49" charset="0"/>
              </a:rPr>
              <a:t>C:\&gt; </a:t>
            </a:r>
            <a:r>
              <a:rPr lang="en-US" sz="1800" dirty="0">
                <a:solidFill>
                  <a:srgbClr val="16C06C"/>
                </a:solidFill>
                <a:latin typeface="Consolas" panose="020B0609020204030204" pitchFamily="49" charset="0"/>
              </a:rPr>
              <a:t>$</a:t>
            </a:r>
            <a:r>
              <a:rPr lang="en-US" sz="1800" dirty="0" err="1">
                <a:solidFill>
                  <a:srgbClr val="16C06C"/>
                </a:solidFill>
                <a:latin typeface="Consolas" panose="020B0609020204030204" pitchFamily="49" charset="0"/>
              </a:rPr>
              <a:t>LocationID</a:t>
            </a:r>
            <a:r>
              <a:rPr lang="en-US" sz="1800" dirty="0">
                <a:solidFill>
                  <a:schemeClr val="bg1"/>
                </a:solidFill>
                <a:latin typeface="Consolas" panose="020B0609020204030204" pitchFamily="49" charset="0"/>
              </a:rPr>
              <a:t>=</a:t>
            </a:r>
            <a:r>
              <a:rPr lang="en-US" sz="1800" dirty="0">
                <a:solidFill>
                  <a:srgbClr val="3A96DD"/>
                </a:solidFill>
                <a:latin typeface="Consolas" panose="020B0609020204030204" pitchFamily="49" charset="0"/>
              </a:rPr>
              <a:t>'c04255ef-0aac-4cc8-b5fe-510c4578f792'</a:t>
            </a:r>
          </a:p>
          <a:p>
            <a:pPr marL="0" indent="0">
              <a:spcAft>
                <a:spcPts val="600"/>
              </a:spcAft>
              <a:buClr>
                <a:schemeClr val="accent1"/>
              </a:buClr>
              <a:buSzPct val="100000"/>
            </a:pPr>
            <a:endParaRPr lang="en-US" sz="1800" dirty="0">
              <a:solidFill>
                <a:schemeClr val="bg1"/>
              </a:solidFill>
              <a:latin typeface="Consolas" panose="020B0609020204030204" pitchFamily="49" charset="0"/>
            </a:endParaRPr>
          </a:p>
          <a:p>
            <a:pPr marL="0" indent="0">
              <a:spcAft>
                <a:spcPts val="600"/>
              </a:spcAft>
              <a:buClr>
                <a:schemeClr val="accent1"/>
              </a:buClr>
              <a:buSzPct val="100000"/>
            </a:pPr>
            <a:r>
              <a:rPr lang="en-US" sz="1800" dirty="0">
                <a:solidFill>
                  <a:srgbClr val="FFFFFF"/>
                </a:solidFill>
                <a:latin typeface="Consolas" panose="020B0609020204030204" pitchFamily="49" charset="0"/>
              </a:rPr>
              <a:t>C:\&gt; </a:t>
            </a:r>
            <a:r>
              <a:rPr lang="en-US" sz="1800" dirty="0">
                <a:solidFill>
                  <a:srgbClr val="F9F1A5"/>
                </a:solidFill>
                <a:latin typeface="Consolas" panose="020B0609020204030204" pitchFamily="49" charset="0"/>
              </a:rPr>
              <a:t>Set-</a:t>
            </a:r>
            <a:r>
              <a:rPr lang="en-US" sz="1800" dirty="0" err="1">
                <a:solidFill>
                  <a:srgbClr val="F9F1A5"/>
                </a:solidFill>
                <a:latin typeface="Consolas" panose="020B0609020204030204" pitchFamily="49" charset="0"/>
              </a:rPr>
              <a:t>CsOnlineVoiceUser</a:t>
            </a:r>
            <a:r>
              <a:rPr lang="en-US" sz="1800" dirty="0">
                <a:solidFill>
                  <a:schemeClr val="bg1"/>
                </a:solidFill>
                <a:latin typeface="Consolas" panose="020B0609020204030204" pitchFamily="49" charset="0"/>
              </a:rPr>
              <a:t> -Identity </a:t>
            </a:r>
            <a:r>
              <a:rPr lang="en-US" sz="1800" dirty="0">
                <a:solidFill>
                  <a:srgbClr val="16C06C"/>
                </a:solidFill>
                <a:latin typeface="Consolas" panose="020B0609020204030204" pitchFamily="49" charset="0"/>
              </a:rPr>
              <a:t>$UPN </a:t>
            </a:r>
            <a:r>
              <a:rPr lang="en-US" sz="1800" dirty="0">
                <a:solidFill>
                  <a:schemeClr val="bg1"/>
                </a:solidFill>
                <a:latin typeface="Consolas" panose="020B0609020204030204" pitchFamily="49" charset="0"/>
              </a:rPr>
              <a:t>-</a:t>
            </a:r>
            <a:r>
              <a:rPr lang="en-US" sz="1800" dirty="0" err="1">
                <a:solidFill>
                  <a:schemeClr val="bg1"/>
                </a:solidFill>
                <a:latin typeface="Consolas" panose="020B0609020204030204" pitchFamily="49" charset="0"/>
              </a:rPr>
              <a:t>TelephoneNumber</a:t>
            </a:r>
            <a:r>
              <a:rPr lang="en-US" sz="1800" dirty="0">
                <a:solidFill>
                  <a:schemeClr val="bg1"/>
                </a:solidFill>
                <a:latin typeface="Consolas" panose="020B0609020204030204" pitchFamily="49" charset="0"/>
              </a:rPr>
              <a:t> </a:t>
            </a:r>
            <a:r>
              <a:rPr lang="en-US" sz="1800" dirty="0">
                <a:solidFill>
                  <a:srgbClr val="16C06C"/>
                </a:solidFill>
                <a:latin typeface="Consolas" panose="020B0609020204030204" pitchFamily="49" charset="0"/>
              </a:rPr>
              <a:t>$</a:t>
            </a:r>
            <a:r>
              <a:rPr lang="en-US" sz="1800" dirty="0" err="1">
                <a:solidFill>
                  <a:srgbClr val="16C06C"/>
                </a:solidFill>
                <a:latin typeface="Consolas" panose="020B0609020204030204" pitchFamily="49" charset="0"/>
              </a:rPr>
              <a:t>PhoneNumber</a:t>
            </a:r>
            <a:r>
              <a:rPr lang="en-US" sz="1800" dirty="0">
                <a:solidFill>
                  <a:srgbClr val="16C06C"/>
                </a:solidFill>
                <a:latin typeface="Consolas" panose="020B0609020204030204" pitchFamily="49" charset="0"/>
              </a:rPr>
              <a:t> </a:t>
            </a:r>
            <a:r>
              <a:rPr lang="en-US" sz="1800" dirty="0">
                <a:solidFill>
                  <a:schemeClr val="bg1"/>
                </a:solidFill>
                <a:latin typeface="Consolas" panose="020B0609020204030204" pitchFamily="49" charset="0"/>
              </a:rPr>
              <a:t>-</a:t>
            </a:r>
            <a:r>
              <a:rPr lang="en-US" sz="1800" dirty="0" err="1">
                <a:solidFill>
                  <a:schemeClr val="bg1"/>
                </a:solidFill>
                <a:latin typeface="Consolas" panose="020B0609020204030204" pitchFamily="49" charset="0"/>
              </a:rPr>
              <a:t>LocationID</a:t>
            </a:r>
            <a:r>
              <a:rPr lang="en-US" sz="1800" dirty="0">
                <a:solidFill>
                  <a:schemeClr val="bg1"/>
                </a:solidFill>
                <a:latin typeface="Consolas" panose="020B0609020204030204" pitchFamily="49" charset="0"/>
              </a:rPr>
              <a:t> </a:t>
            </a:r>
            <a:r>
              <a:rPr lang="en-US" sz="1800" dirty="0">
                <a:solidFill>
                  <a:srgbClr val="16C06C"/>
                </a:solidFill>
                <a:latin typeface="Consolas" panose="020B0609020204030204" pitchFamily="49" charset="0"/>
              </a:rPr>
              <a:t>$</a:t>
            </a:r>
            <a:r>
              <a:rPr lang="en-US" sz="1800" dirty="0" err="1">
                <a:solidFill>
                  <a:srgbClr val="16C06C"/>
                </a:solidFill>
                <a:latin typeface="Consolas" panose="020B0609020204030204" pitchFamily="49" charset="0"/>
              </a:rPr>
              <a:t>LocationID</a:t>
            </a:r>
            <a:endParaRPr lang="en-US" sz="1800" dirty="0">
              <a:solidFill>
                <a:srgbClr val="16C06C"/>
              </a:solidFill>
              <a:latin typeface="Consolas" panose="020B0609020204030204" pitchFamily="49" charset="0"/>
            </a:endParaRPr>
          </a:p>
        </p:txBody>
      </p:sp>
      <p:grpSp>
        <p:nvGrpSpPr>
          <p:cNvPr id="6" name="Group 5">
            <a:extLst>
              <a:ext uri="{FF2B5EF4-FFF2-40B4-BE49-F238E27FC236}">
                <a16:creationId xmlns:a16="http://schemas.microsoft.com/office/drawing/2014/main" id="{28C8869D-6752-3358-0DAC-D96B77DC737A}"/>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8" name="Group 7">
              <a:extLst>
                <a:ext uri="{FF2B5EF4-FFF2-40B4-BE49-F238E27FC236}">
                  <a16:creationId xmlns:a16="http://schemas.microsoft.com/office/drawing/2014/main" id="{62EA1C48-AF22-3804-37A6-57C1D0FC11E1}"/>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44" name="Oval 43">
                <a:extLst>
                  <a:ext uri="{FF2B5EF4-FFF2-40B4-BE49-F238E27FC236}">
                    <a16:creationId xmlns:a16="http://schemas.microsoft.com/office/drawing/2014/main" id="{5CC1C094-24A2-D5B4-E3F2-DFDDC35901B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0ABB2289-75BB-D082-B7AE-1FAF4D1BD5E4}"/>
                  </a:ext>
                </a:extLst>
              </p:cNvPr>
              <p:cNvGrpSpPr/>
              <p:nvPr/>
            </p:nvGrpSpPr>
            <p:grpSpPr>
              <a:xfrm>
                <a:off x="6837029" y="5667525"/>
                <a:ext cx="516256" cy="374663"/>
                <a:chOff x="9721214" y="3600212"/>
                <a:chExt cx="516256" cy="374663"/>
              </a:xfrm>
            </p:grpSpPr>
            <p:sp>
              <p:nvSpPr>
                <p:cNvPr id="46" name="Rectangle: Rounded Corners 45">
                  <a:extLst>
                    <a:ext uri="{FF2B5EF4-FFF2-40B4-BE49-F238E27FC236}">
                      <a16:creationId xmlns:a16="http://schemas.microsoft.com/office/drawing/2014/main" id="{DA62445B-A670-A7B3-F76F-EB2221654B0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7" name="Rectangle 46">
                  <a:extLst>
                    <a:ext uri="{FF2B5EF4-FFF2-40B4-BE49-F238E27FC236}">
                      <a16:creationId xmlns:a16="http://schemas.microsoft.com/office/drawing/2014/main" id="{14A9C613-91A6-1378-A9E7-BBCCC07E8AD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01FDEEDB-2C84-8E1D-53A5-9E7B0AABFD1B}"/>
                </a:ext>
              </a:extLst>
            </p:cNvPr>
            <p:cNvGrpSpPr/>
            <p:nvPr/>
          </p:nvGrpSpPr>
          <p:grpSpPr>
            <a:xfrm>
              <a:off x="10241859" y="328666"/>
              <a:ext cx="482040" cy="482037"/>
              <a:chOff x="3956347" y="3028562"/>
              <a:chExt cx="842422" cy="842418"/>
            </a:xfrm>
          </p:grpSpPr>
          <p:grpSp>
            <p:nvGrpSpPr>
              <p:cNvPr id="34" name="Group 33">
                <a:extLst>
                  <a:ext uri="{FF2B5EF4-FFF2-40B4-BE49-F238E27FC236}">
                    <a16:creationId xmlns:a16="http://schemas.microsoft.com/office/drawing/2014/main" id="{107CBED9-7B4B-E7EB-161D-85EC13FF48A7}"/>
                  </a:ext>
                </a:extLst>
              </p:cNvPr>
              <p:cNvGrpSpPr/>
              <p:nvPr/>
            </p:nvGrpSpPr>
            <p:grpSpPr>
              <a:xfrm>
                <a:off x="4182032" y="3099502"/>
                <a:ext cx="391053" cy="700538"/>
                <a:chOff x="2905821" y="3132001"/>
                <a:chExt cx="339644" cy="655658"/>
              </a:xfrm>
            </p:grpSpPr>
            <p:pic>
              <p:nvPicPr>
                <p:cNvPr id="41" name="Picture 40">
                  <a:extLst>
                    <a:ext uri="{FF2B5EF4-FFF2-40B4-BE49-F238E27FC236}">
                      <a16:creationId xmlns:a16="http://schemas.microsoft.com/office/drawing/2014/main" id="{BF0F878E-1410-CD2D-D064-FB523D2699E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2" name="Rectangle 41">
                  <a:extLst>
                    <a:ext uri="{FF2B5EF4-FFF2-40B4-BE49-F238E27FC236}">
                      <a16:creationId xmlns:a16="http://schemas.microsoft.com/office/drawing/2014/main" id="{FB92B648-A051-D378-4ADB-975BB61A77C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Oval 42">
                  <a:extLst>
                    <a:ext uri="{FF2B5EF4-FFF2-40B4-BE49-F238E27FC236}">
                      <a16:creationId xmlns:a16="http://schemas.microsoft.com/office/drawing/2014/main" id="{899126B5-695F-0684-D33C-8EFFB7C5B0E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5" name="Oval 34">
                <a:extLst>
                  <a:ext uri="{FF2B5EF4-FFF2-40B4-BE49-F238E27FC236}">
                    <a16:creationId xmlns:a16="http://schemas.microsoft.com/office/drawing/2014/main" id="{B12E0161-A6CA-A106-1DFC-C96781F60BB6}"/>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0A8E674A-1E34-137B-682D-B34568F67E1F}"/>
                  </a:ext>
                </a:extLst>
              </p:cNvPr>
              <p:cNvGrpSpPr/>
              <p:nvPr/>
            </p:nvGrpSpPr>
            <p:grpSpPr>
              <a:xfrm>
                <a:off x="4176275" y="3137652"/>
                <a:ext cx="402567" cy="624238"/>
                <a:chOff x="2905821" y="3132001"/>
                <a:chExt cx="339644" cy="655658"/>
              </a:xfrm>
            </p:grpSpPr>
            <p:pic>
              <p:nvPicPr>
                <p:cNvPr id="38" name="Picture 37">
                  <a:extLst>
                    <a:ext uri="{FF2B5EF4-FFF2-40B4-BE49-F238E27FC236}">
                      <a16:creationId xmlns:a16="http://schemas.microsoft.com/office/drawing/2014/main" id="{974A3627-728F-360F-9DF6-3E847C1CD43D}"/>
                    </a:ext>
                  </a:extLst>
                </p:cNvPr>
                <p:cNvPicPr>
                  <a:picLocks noChangeAspect="1"/>
                </p:cNvPicPr>
                <p:nvPr/>
              </p:nvPicPr>
              <p:blipFill>
                <a:blip r:embed="rId4"/>
                <a:stretch>
                  <a:fillRect/>
                </a:stretch>
              </p:blipFill>
              <p:spPr>
                <a:xfrm>
                  <a:off x="2905821" y="3132001"/>
                  <a:ext cx="339644" cy="655658"/>
                </a:xfrm>
                <a:prstGeom prst="rect">
                  <a:avLst/>
                </a:prstGeom>
              </p:spPr>
            </p:pic>
            <p:sp>
              <p:nvSpPr>
                <p:cNvPr id="39" name="Rectangle 38">
                  <a:extLst>
                    <a:ext uri="{FF2B5EF4-FFF2-40B4-BE49-F238E27FC236}">
                      <a16:creationId xmlns:a16="http://schemas.microsoft.com/office/drawing/2014/main" id="{499372B3-DB1F-9D57-F7AF-C6AB5C80665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0" name="Oval 39">
                  <a:extLst>
                    <a:ext uri="{FF2B5EF4-FFF2-40B4-BE49-F238E27FC236}">
                      <a16:creationId xmlns:a16="http://schemas.microsoft.com/office/drawing/2014/main" id="{25E4950D-F0C6-B872-9B90-48B9E85EA3D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Partial Circle 36">
                <a:extLst>
                  <a:ext uri="{FF2B5EF4-FFF2-40B4-BE49-F238E27FC236}">
                    <a16:creationId xmlns:a16="http://schemas.microsoft.com/office/drawing/2014/main" id="{3E79DB53-40AC-BD41-BDEC-579A5EABA180}"/>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91629169-CAE3-41B6-3D89-D2070C2C7C64}"/>
                </a:ext>
              </a:extLst>
            </p:cNvPr>
            <p:cNvGrpSpPr/>
            <p:nvPr/>
          </p:nvGrpSpPr>
          <p:grpSpPr>
            <a:xfrm>
              <a:off x="9625320" y="323997"/>
              <a:ext cx="491376" cy="491374"/>
              <a:chOff x="3956347" y="1841370"/>
              <a:chExt cx="842422" cy="842418"/>
            </a:xfrm>
          </p:grpSpPr>
          <p:grpSp>
            <p:nvGrpSpPr>
              <p:cNvPr id="16" name="Group 15">
                <a:extLst>
                  <a:ext uri="{FF2B5EF4-FFF2-40B4-BE49-F238E27FC236}">
                    <a16:creationId xmlns:a16="http://schemas.microsoft.com/office/drawing/2014/main" id="{E33A76FC-8AAE-501D-DF0F-631EC6BA40A6}"/>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8" name="Oval 17">
                  <a:extLst>
                    <a:ext uri="{FF2B5EF4-FFF2-40B4-BE49-F238E27FC236}">
                      <a16:creationId xmlns:a16="http://schemas.microsoft.com/office/drawing/2014/main" id="{FDCDF166-4A41-A12B-AC3B-E73D98188C44}"/>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680C5F31-EA56-D2EB-76CB-CAFFCC855A13}"/>
                    </a:ext>
                  </a:extLst>
                </p:cNvPr>
                <p:cNvGrpSpPr/>
                <p:nvPr/>
              </p:nvGrpSpPr>
              <p:grpSpPr>
                <a:xfrm>
                  <a:off x="6865175" y="2277480"/>
                  <a:ext cx="459964" cy="483771"/>
                  <a:chOff x="9328524" y="2214820"/>
                  <a:chExt cx="459964" cy="483771"/>
                </a:xfrm>
              </p:grpSpPr>
              <p:sp>
                <p:nvSpPr>
                  <p:cNvPr id="20" name="Rectangle: Rounded Corners 19">
                    <a:extLst>
                      <a:ext uri="{FF2B5EF4-FFF2-40B4-BE49-F238E27FC236}">
                        <a16:creationId xmlns:a16="http://schemas.microsoft.com/office/drawing/2014/main" id="{3054EEBC-8209-F683-5A7A-994FA8B7BEE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1" name="Rectangle: Rounded Corners 20">
                    <a:extLst>
                      <a:ext uri="{FF2B5EF4-FFF2-40B4-BE49-F238E27FC236}">
                        <a16:creationId xmlns:a16="http://schemas.microsoft.com/office/drawing/2014/main" id="{85A2CB87-2D82-805F-A552-E2D7D433A42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22" name="Group 21">
                    <a:extLst>
                      <a:ext uri="{FF2B5EF4-FFF2-40B4-BE49-F238E27FC236}">
                        <a16:creationId xmlns:a16="http://schemas.microsoft.com/office/drawing/2014/main" id="{FA87006D-5D8E-0DE2-3E60-D29E19345708}"/>
                      </a:ext>
                    </a:extLst>
                  </p:cNvPr>
                  <p:cNvGrpSpPr/>
                  <p:nvPr/>
                </p:nvGrpSpPr>
                <p:grpSpPr>
                  <a:xfrm>
                    <a:off x="9549692" y="2525789"/>
                    <a:ext cx="155052" cy="148677"/>
                    <a:chOff x="4039410" y="4948360"/>
                    <a:chExt cx="155073" cy="148698"/>
                  </a:xfrm>
                  <a:solidFill>
                    <a:schemeClr val="bg1"/>
                  </a:solidFill>
                </p:grpSpPr>
                <p:sp>
                  <p:nvSpPr>
                    <p:cNvPr id="25" name="Rectangle: Rounded Corners 24">
                      <a:extLst>
                        <a:ext uri="{FF2B5EF4-FFF2-40B4-BE49-F238E27FC236}">
                          <a16:creationId xmlns:a16="http://schemas.microsoft.com/office/drawing/2014/main" id="{35234139-0E20-0416-2703-2A666FAEBE4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6" name="Rectangle: Rounded Corners 25">
                      <a:extLst>
                        <a:ext uri="{FF2B5EF4-FFF2-40B4-BE49-F238E27FC236}">
                          <a16:creationId xmlns:a16="http://schemas.microsoft.com/office/drawing/2014/main" id="{85925C2B-AEE3-4BB6-F7A4-2788CF01D57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7" name="Rectangle: Rounded Corners 26">
                      <a:extLst>
                        <a:ext uri="{FF2B5EF4-FFF2-40B4-BE49-F238E27FC236}">
                          <a16:creationId xmlns:a16="http://schemas.microsoft.com/office/drawing/2014/main" id="{1AC5B5F7-D60D-DBA9-47C2-B0480CA7E28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8" name="Rectangle: Rounded Corners 27">
                      <a:extLst>
                        <a:ext uri="{FF2B5EF4-FFF2-40B4-BE49-F238E27FC236}">
                          <a16:creationId xmlns:a16="http://schemas.microsoft.com/office/drawing/2014/main" id="{BAEE83C8-972E-A92D-F4B5-C2BB68E7C4E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9" name="Rectangle: Rounded Corners 28">
                      <a:extLst>
                        <a:ext uri="{FF2B5EF4-FFF2-40B4-BE49-F238E27FC236}">
                          <a16:creationId xmlns:a16="http://schemas.microsoft.com/office/drawing/2014/main" id="{5DA0DA3A-D989-9A5F-C93C-F16EB13E193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0" name="Rectangle: Rounded Corners 29">
                      <a:extLst>
                        <a:ext uri="{FF2B5EF4-FFF2-40B4-BE49-F238E27FC236}">
                          <a16:creationId xmlns:a16="http://schemas.microsoft.com/office/drawing/2014/main" id="{FEC8A26F-E8C3-2941-713D-536E1764864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6CF884BD-AAE5-E822-F881-AB630809B18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B99B7858-749B-43D4-319D-6CDA17CCA7D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3" name="Rectangle: Rounded Corners 32">
                      <a:extLst>
                        <a:ext uri="{FF2B5EF4-FFF2-40B4-BE49-F238E27FC236}">
                          <a16:creationId xmlns:a16="http://schemas.microsoft.com/office/drawing/2014/main" id="{5C759756-5621-EE06-0A45-7F4219BC95A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23" name="Rectangle: Rounded Corners 22">
                    <a:extLst>
                      <a:ext uri="{FF2B5EF4-FFF2-40B4-BE49-F238E27FC236}">
                        <a16:creationId xmlns:a16="http://schemas.microsoft.com/office/drawing/2014/main" id="{1769A743-33A0-3B36-EA0A-B0B61999DA8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4" name="Rectangle: Rounded Corners 23">
                    <a:extLst>
                      <a:ext uri="{FF2B5EF4-FFF2-40B4-BE49-F238E27FC236}">
                        <a16:creationId xmlns:a16="http://schemas.microsoft.com/office/drawing/2014/main" id="{BE106DB3-CD7B-6B63-A81B-29993F65B2F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7" name="Partial Circle 16">
                <a:extLst>
                  <a:ext uri="{FF2B5EF4-FFF2-40B4-BE49-F238E27FC236}">
                    <a16:creationId xmlns:a16="http://schemas.microsoft.com/office/drawing/2014/main" id="{93765117-9448-F713-CBC4-1C563634BE71}"/>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0761C832-9466-24B7-8C59-E889750C290E}"/>
                </a:ext>
              </a:extLst>
            </p:cNvPr>
            <p:cNvGrpSpPr/>
            <p:nvPr/>
          </p:nvGrpSpPr>
          <p:grpSpPr>
            <a:xfrm>
              <a:off x="10849062" y="328930"/>
              <a:ext cx="481510" cy="481508"/>
              <a:chOff x="2643786" y="4215754"/>
              <a:chExt cx="842422" cy="842418"/>
            </a:xfrm>
          </p:grpSpPr>
          <p:sp>
            <p:nvSpPr>
              <p:cNvPr id="12" name="Oval 11">
                <a:extLst>
                  <a:ext uri="{FF2B5EF4-FFF2-40B4-BE49-F238E27FC236}">
                    <a16:creationId xmlns:a16="http://schemas.microsoft.com/office/drawing/2014/main" id="{6FE68153-7085-56E5-8CDA-CC1CA7B18B4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97A3D2B8-C05C-D4D2-5DD3-5AD794504D4E}"/>
                  </a:ext>
                </a:extLst>
              </p:cNvPr>
              <p:cNvGrpSpPr/>
              <p:nvPr/>
            </p:nvGrpSpPr>
            <p:grpSpPr>
              <a:xfrm>
                <a:off x="2725034" y="4518060"/>
                <a:ext cx="679926" cy="237806"/>
                <a:chOff x="2739549" y="4545762"/>
                <a:chExt cx="679926" cy="237806"/>
              </a:xfrm>
            </p:grpSpPr>
            <p:sp>
              <p:nvSpPr>
                <p:cNvPr id="14" name="Rectangle 5">
                  <a:extLst>
                    <a:ext uri="{FF2B5EF4-FFF2-40B4-BE49-F238E27FC236}">
                      <a16:creationId xmlns:a16="http://schemas.microsoft.com/office/drawing/2014/main" id="{87DC5DBF-CDD7-CA1C-9354-94F825555C9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DBFC4D28-7B4B-9C7D-4881-A2794EF04A9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26325029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5061"/>
                            </p:stCondLst>
                            <p:childTnLst>
                              <p:par>
                                <p:cTn id="8" presetID="22" presetClass="entr" presetSubtype="8"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96" y="0"/>
            <a:ext cx="10422057" cy="6825874"/>
          </a:xfrm>
          <a:prstGeom prst="rect">
            <a:avLst/>
          </a:prstGeom>
        </p:spPr>
      </p:pic>
      <p:sp>
        <p:nvSpPr>
          <p:cNvPr id="5" name="Rectangle 4">
            <a:extLst>
              <a:ext uri="{FF2B5EF4-FFF2-40B4-BE49-F238E27FC236}">
                <a16:creationId xmlns:a16="http://schemas.microsoft.com/office/drawing/2014/main" id="{8A6AD003-A6DA-444A-ACB1-454E5BCBDECA}"/>
              </a:ext>
              <a:ext uri="{C183D7F6-B498-43B3-948B-1728B52AA6E4}">
                <adec:decorative xmlns:adec="http://schemas.microsoft.com/office/drawing/2017/decorative" val="1"/>
              </a:ext>
            </a:extLst>
          </p:cNvPr>
          <p:cNvSpPr/>
          <p:nvPr/>
        </p:nvSpPr>
        <p:spPr bwMode="auto">
          <a:xfrm>
            <a:off x="2209800" y="1345287"/>
            <a:ext cx="7906896" cy="4339233"/>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Assigning phone number - PowerShell</a:t>
            </a:r>
          </a:p>
        </p:txBody>
      </p:sp>
      <p:sp>
        <p:nvSpPr>
          <p:cNvPr id="3" name="Content Placeholder 2">
            <a:extLst>
              <a:ext uri="{FF2B5EF4-FFF2-40B4-BE49-F238E27FC236}">
                <a16:creationId xmlns:a16="http://schemas.microsoft.com/office/drawing/2014/main" id="{E0321719-B0CF-8D09-FA77-AF8C203572A0}"/>
              </a:ext>
            </a:extLst>
          </p:cNvPr>
          <p:cNvSpPr txBox="1">
            <a:spLocks/>
          </p:cNvSpPr>
          <p:nvPr/>
        </p:nvSpPr>
        <p:spPr>
          <a:xfrm>
            <a:off x="2439042" y="1600533"/>
            <a:ext cx="7796219" cy="369639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Aft>
                <a:spcPts val="600"/>
              </a:spcAft>
              <a:buClr>
                <a:schemeClr val="accent1"/>
              </a:buClr>
              <a:buSzPct val="100000"/>
            </a:pPr>
            <a:r>
              <a:rPr lang="en-US" sz="1800" dirty="0">
                <a:solidFill>
                  <a:srgbClr val="CCCCCC"/>
                </a:solidFill>
                <a:latin typeface="Consolas" panose="020B0609020204030204" pitchFamily="49" charset="0"/>
              </a:rPr>
              <a:t>C:\&gt; </a:t>
            </a:r>
            <a:r>
              <a:rPr lang="en-US" sz="1800" dirty="0">
                <a:solidFill>
                  <a:srgbClr val="16C60C"/>
                </a:solidFill>
                <a:latin typeface="Consolas" panose="020B0609020204030204" pitchFamily="49" charset="0"/>
              </a:rPr>
              <a:t>$</a:t>
            </a:r>
            <a:r>
              <a:rPr lang="en-US" sz="1800" dirty="0" err="1">
                <a:solidFill>
                  <a:srgbClr val="16C60C"/>
                </a:solidFill>
                <a:latin typeface="Consolas" panose="020B0609020204030204" pitchFamily="49" charset="0"/>
              </a:rPr>
              <a:t>acctUpn</a:t>
            </a:r>
            <a:r>
              <a:rPr lang="en-US" sz="1800" dirty="0">
                <a:solidFill>
                  <a:srgbClr val="CCCCCC"/>
                </a:solidFill>
                <a:latin typeface="Consolas" panose="020B0609020204030204" pitchFamily="49" charset="0"/>
              </a:rPr>
              <a:t>=</a:t>
            </a:r>
            <a:r>
              <a:rPr lang="en-US" sz="1800" dirty="0">
                <a:solidFill>
                  <a:srgbClr val="3A96DD"/>
                </a:solidFill>
                <a:latin typeface="Consolas" panose="020B0609020204030204" pitchFamily="49" charset="0"/>
              </a:rPr>
              <a:t>'MTR-SEA-FocusRoom1@teamsroomslab.com'</a:t>
            </a:r>
          </a:p>
          <a:p>
            <a:pPr>
              <a:spcAft>
                <a:spcPts val="600"/>
              </a:spcAft>
              <a:buClr>
                <a:schemeClr val="accent1"/>
              </a:buClr>
              <a:buSzPct val="100000"/>
            </a:pPr>
            <a:endParaRPr lang="en-US" sz="1800" dirty="0">
              <a:solidFill>
                <a:srgbClr val="4B53BC"/>
              </a:solidFill>
              <a:latin typeface="Consolas" panose="020B0609020204030204" pitchFamily="49" charset="0"/>
            </a:endParaRPr>
          </a:p>
          <a:p>
            <a:pPr>
              <a:spcAft>
                <a:spcPts val="600"/>
              </a:spcAft>
              <a:buClr>
                <a:schemeClr val="accent1"/>
              </a:buClr>
              <a:buSzPct val="100000"/>
            </a:pPr>
            <a:r>
              <a:rPr lang="en-US" sz="1800" dirty="0">
                <a:solidFill>
                  <a:srgbClr val="CCCCCC"/>
                </a:solidFill>
                <a:latin typeface="Consolas" panose="020B0609020204030204" pitchFamily="49" charset="0"/>
              </a:rPr>
              <a:t>C:\&gt; </a:t>
            </a:r>
            <a:r>
              <a:rPr lang="en-US" sz="1800" dirty="0">
                <a:solidFill>
                  <a:srgbClr val="16C60C"/>
                </a:solidFill>
                <a:latin typeface="Consolas" panose="020B0609020204030204" pitchFamily="49" charset="0"/>
              </a:rPr>
              <a:t>$</a:t>
            </a:r>
            <a:r>
              <a:rPr lang="en-US" sz="1800" dirty="0" err="1">
                <a:solidFill>
                  <a:srgbClr val="16C60C"/>
                </a:solidFill>
                <a:latin typeface="Consolas" panose="020B0609020204030204" pitchFamily="49" charset="0"/>
              </a:rPr>
              <a:t>PhoneNumber</a:t>
            </a:r>
            <a:r>
              <a:rPr lang="en-US" sz="1800" dirty="0">
                <a:solidFill>
                  <a:srgbClr val="CCCCCC"/>
                </a:solidFill>
                <a:latin typeface="Consolas" panose="020B0609020204030204" pitchFamily="49" charset="0"/>
              </a:rPr>
              <a:t>=</a:t>
            </a:r>
            <a:r>
              <a:rPr lang="en-US" sz="1800" dirty="0">
                <a:solidFill>
                  <a:srgbClr val="3A96DD"/>
                </a:solidFill>
                <a:latin typeface="Consolas" panose="020B0609020204030204" pitchFamily="49" charset="0"/>
              </a:rPr>
              <a:t>'+14255553223'</a:t>
            </a:r>
          </a:p>
          <a:p>
            <a:pPr>
              <a:spcAft>
                <a:spcPts val="600"/>
              </a:spcAft>
              <a:buClr>
                <a:schemeClr val="accent1"/>
              </a:buClr>
              <a:buSzPct val="100000"/>
            </a:pPr>
            <a:endParaRPr lang="en-US" sz="1800" dirty="0">
              <a:solidFill>
                <a:srgbClr val="4B53BC"/>
              </a:solidFill>
              <a:latin typeface="Consolas" panose="020B0609020204030204" pitchFamily="49" charset="0"/>
            </a:endParaRPr>
          </a:p>
          <a:p>
            <a:pPr>
              <a:spcAft>
                <a:spcPts val="600"/>
              </a:spcAft>
              <a:buClr>
                <a:schemeClr val="accent1"/>
              </a:buClr>
              <a:buSzPct val="100000"/>
            </a:pPr>
            <a:r>
              <a:rPr lang="en-US" sz="1800" dirty="0">
                <a:solidFill>
                  <a:srgbClr val="13A10E"/>
                </a:solidFill>
                <a:latin typeface="Consolas" panose="020B0609020204030204" pitchFamily="49" charset="0"/>
              </a:rPr>
              <a:t>#Get Location ID via Get-</a:t>
            </a:r>
            <a:r>
              <a:rPr lang="en-US" sz="1800" dirty="0" err="1">
                <a:solidFill>
                  <a:srgbClr val="13A10E"/>
                </a:solidFill>
                <a:latin typeface="Consolas" panose="020B0609020204030204" pitchFamily="49" charset="0"/>
              </a:rPr>
              <a:t>CsOnlineLisLocation</a:t>
            </a:r>
            <a:endParaRPr lang="en-US" sz="1800" dirty="0">
              <a:solidFill>
                <a:srgbClr val="13A10E"/>
              </a:solidFill>
              <a:latin typeface="Consolas" panose="020B0609020204030204" pitchFamily="49" charset="0"/>
            </a:endParaRPr>
          </a:p>
          <a:p>
            <a:pPr>
              <a:spcAft>
                <a:spcPts val="600"/>
              </a:spcAft>
              <a:buClr>
                <a:schemeClr val="accent1"/>
              </a:buClr>
              <a:buSzPct val="100000"/>
            </a:pPr>
            <a:r>
              <a:rPr lang="en-US" sz="1800" dirty="0">
                <a:solidFill>
                  <a:srgbClr val="CCCCCC"/>
                </a:solidFill>
                <a:latin typeface="Consolas" panose="020B0609020204030204" pitchFamily="49" charset="0"/>
              </a:rPr>
              <a:t>C:\&gt; </a:t>
            </a:r>
            <a:r>
              <a:rPr lang="en-US" sz="1800" dirty="0">
                <a:solidFill>
                  <a:srgbClr val="16C60C"/>
                </a:solidFill>
                <a:latin typeface="Consolas" panose="020B0609020204030204" pitchFamily="49" charset="0"/>
              </a:rPr>
              <a:t>$</a:t>
            </a:r>
            <a:r>
              <a:rPr lang="en-US" sz="1800" dirty="0" err="1">
                <a:solidFill>
                  <a:srgbClr val="16C60C"/>
                </a:solidFill>
                <a:latin typeface="Consolas" panose="020B0609020204030204" pitchFamily="49" charset="0"/>
              </a:rPr>
              <a:t>LocationID</a:t>
            </a:r>
            <a:r>
              <a:rPr lang="en-US" sz="1800" dirty="0">
                <a:solidFill>
                  <a:srgbClr val="CCCCCC"/>
                </a:solidFill>
                <a:latin typeface="Consolas" panose="020B0609020204030204" pitchFamily="49" charset="0"/>
              </a:rPr>
              <a:t>=</a:t>
            </a:r>
            <a:r>
              <a:rPr lang="en-US" sz="1800" dirty="0">
                <a:solidFill>
                  <a:srgbClr val="3A96DD"/>
                </a:solidFill>
                <a:latin typeface="Consolas" panose="020B0609020204030204" pitchFamily="49" charset="0"/>
              </a:rPr>
              <a:t>'c04255ef-0aac-4cc8-b5fe-510c4578f792'</a:t>
            </a:r>
          </a:p>
          <a:p>
            <a:pPr>
              <a:spcAft>
                <a:spcPts val="600"/>
              </a:spcAft>
              <a:buClr>
                <a:schemeClr val="accent1"/>
              </a:buClr>
              <a:buSzPct val="100000"/>
            </a:pPr>
            <a:endParaRPr lang="en-US" sz="1800" dirty="0">
              <a:solidFill>
                <a:srgbClr val="4B53BC"/>
              </a:solidFill>
              <a:latin typeface="Consolas" panose="020B0609020204030204" pitchFamily="49" charset="0"/>
            </a:endParaRPr>
          </a:p>
          <a:p>
            <a:pPr>
              <a:spcAft>
                <a:spcPts val="600"/>
              </a:spcAft>
              <a:buClr>
                <a:schemeClr val="accent1"/>
              </a:buClr>
              <a:buSzPct val="100000"/>
            </a:pPr>
            <a:r>
              <a:rPr lang="en-US" sz="1800" dirty="0">
                <a:solidFill>
                  <a:srgbClr val="CCCCCC"/>
                </a:solidFill>
                <a:latin typeface="Consolas" panose="020B0609020204030204" pitchFamily="49" charset="0"/>
              </a:rPr>
              <a:t>C:\&gt; </a:t>
            </a:r>
            <a:r>
              <a:rPr lang="en-US" sz="1800" dirty="0">
                <a:solidFill>
                  <a:srgbClr val="F9F1A5"/>
                </a:solidFill>
                <a:latin typeface="Consolas" panose="020B0609020204030204" pitchFamily="49" charset="0"/>
              </a:rPr>
              <a:t>Set-</a:t>
            </a:r>
            <a:r>
              <a:rPr lang="en-US" sz="1800" dirty="0" err="1">
                <a:solidFill>
                  <a:srgbClr val="F9F1A5"/>
                </a:solidFill>
                <a:latin typeface="Consolas" panose="020B0609020204030204" pitchFamily="49" charset="0"/>
              </a:rPr>
              <a:t>CsPhoneNumberAssignment</a:t>
            </a:r>
            <a:r>
              <a:rPr lang="en-US" sz="1800" dirty="0">
                <a:solidFill>
                  <a:srgbClr val="4B53BC"/>
                </a:solidFill>
                <a:latin typeface="Consolas" panose="020B0609020204030204" pitchFamily="49" charset="0"/>
              </a:rPr>
              <a:t> </a:t>
            </a:r>
            <a:r>
              <a:rPr lang="en-US" sz="1800" dirty="0">
                <a:solidFill>
                  <a:srgbClr val="767676"/>
                </a:solidFill>
                <a:latin typeface="Consolas" panose="020B0609020204030204" pitchFamily="49" charset="0"/>
              </a:rPr>
              <a:t>-Identity </a:t>
            </a:r>
            <a:r>
              <a:rPr lang="en-US" sz="1800" dirty="0">
                <a:solidFill>
                  <a:srgbClr val="16C60C"/>
                </a:solidFill>
                <a:latin typeface="Consolas" panose="020B0609020204030204" pitchFamily="49" charset="0"/>
              </a:rPr>
              <a:t>$</a:t>
            </a:r>
            <a:r>
              <a:rPr lang="en-US" sz="1800" dirty="0" err="1">
                <a:solidFill>
                  <a:srgbClr val="16C60C"/>
                </a:solidFill>
                <a:latin typeface="Consolas" panose="020B0609020204030204" pitchFamily="49" charset="0"/>
              </a:rPr>
              <a:t>AcctUPN</a:t>
            </a:r>
            <a:r>
              <a:rPr lang="en-US" sz="1800" dirty="0">
                <a:solidFill>
                  <a:srgbClr val="16C60C"/>
                </a:solidFill>
                <a:latin typeface="Consolas" panose="020B0609020204030204" pitchFamily="49" charset="0"/>
              </a:rPr>
              <a:t>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PhoneNumber</a:t>
            </a:r>
            <a:r>
              <a:rPr lang="en-US" sz="1800" dirty="0">
                <a:solidFill>
                  <a:srgbClr val="767676"/>
                </a:solidFill>
                <a:latin typeface="Consolas" panose="020B0609020204030204" pitchFamily="49" charset="0"/>
              </a:rPr>
              <a:t> </a:t>
            </a:r>
            <a:r>
              <a:rPr lang="en-US" sz="1800" dirty="0">
                <a:solidFill>
                  <a:srgbClr val="16C60C"/>
                </a:solidFill>
                <a:latin typeface="Consolas" panose="020B0609020204030204" pitchFamily="49" charset="0"/>
              </a:rPr>
              <a:t>$</a:t>
            </a:r>
            <a:r>
              <a:rPr lang="en-US" sz="1800" dirty="0" err="1">
                <a:solidFill>
                  <a:srgbClr val="16C60C"/>
                </a:solidFill>
                <a:latin typeface="Consolas" panose="020B0609020204030204" pitchFamily="49" charset="0"/>
              </a:rPr>
              <a:t>PhoneNumber</a:t>
            </a:r>
            <a:r>
              <a:rPr lang="en-US" sz="1800" dirty="0">
                <a:solidFill>
                  <a:srgbClr val="16C60C"/>
                </a:solidFill>
                <a:latin typeface="Consolas" panose="020B0609020204030204" pitchFamily="49" charset="0"/>
              </a:rPr>
              <a:t>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LocationID</a:t>
            </a:r>
            <a:r>
              <a:rPr lang="en-US" sz="1800" dirty="0">
                <a:solidFill>
                  <a:srgbClr val="767676"/>
                </a:solidFill>
                <a:latin typeface="Consolas" panose="020B0609020204030204" pitchFamily="49" charset="0"/>
              </a:rPr>
              <a:t> </a:t>
            </a:r>
            <a:r>
              <a:rPr lang="en-US" sz="1800" dirty="0">
                <a:solidFill>
                  <a:srgbClr val="16C60C"/>
                </a:solidFill>
                <a:latin typeface="Consolas" panose="020B0609020204030204" pitchFamily="49" charset="0"/>
              </a:rPr>
              <a:t>$</a:t>
            </a:r>
            <a:r>
              <a:rPr lang="en-US" sz="1800" dirty="0" err="1">
                <a:solidFill>
                  <a:srgbClr val="16C60C"/>
                </a:solidFill>
                <a:latin typeface="Consolas" panose="020B0609020204030204" pitchFamily="49" charset="0"/>
              </a:rPr>
              <a:t>LocationID</a:t>
            </a:r>
            <a:r>
              <a:rPr lang="en-US" sz="1800" dirty="0">
                <a:solidFill>
                  <a:srgbClr val="16C60C"/>
                </a:solidFill>
                <a:latin typeface="Consolas" panose="020B0609020204030204" pitchFamily="49" charset="0"/>
              </a:rPr>
              <a:t>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PhoneNumberType</a:t>
            </a:r>
            <a:r>
              <a:rPr lang="en-US" sz="1800" dirty="0">
                <a:solidFill>
                  <a:srgbClr val="767676"/>
                </a:solidFill>
                <a:latin typeface="Consolas" panose="020B0609020204030204" pitchFamily="49" charset="0"/>
              </a:rPr>
              <a:t> </a:t>
            </a:r>
            <a:r>
              <a:rPr lang="en-US" sz="1800" dirty="0" err="1">
                <a:solidFill>
                  <a:srgbClr val="CCCCCC"/>
                </a:solidFill>
                <a:latin typeface="Consolas" panose="020B0609020204030204" pitchFamily="49" charset="0"/>
              </a:rPr>
              <a:t>CallingPlan</a:t>
            </a:r>
            <a:endParaRPr lang="en-US" sz="1800" dirty="0">
              <a:solidFill>
                <a:srgbClr val="CCCCCC"/>
              </a:solidFill>
              <a:latin typeface="Consolas" panose="020B0609020204030204" pitchFamily="49" charset="0"/>
            </a:endParaRPr>
          </a:p>
        </p:txBody>
      </p:sp>
      <p:grpSp>
        <p:nvGrpSpPr>
          <p:cNvPr id="6" name="Group 5">
            <a:extLst>
              <a:ext uri="{FF2B5EF4-FFF2-40B4-BE49-F238E27FC236}">
                <a16:creationId xmlns:a16="http://schemas.microsoft.com/office/drawing/2014/main" id="{28C8869D-6752-3358-0DAC-D96B77DC737A}"/>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8" name="Group 7">
              <a:extLst>
                <a:ext uri="{FF2B5EF4-FFF2-40B4-BE49-F238E27FC236}">
                  <a16:creationId xmlns:a16="http://schemas.microsoft.com/office/drawing/2014/main" id="{62EA1C48-AF22-3804-37A6-57C1D0FC11E1}"/>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44" name="Oval 43">
                <a:extLst>
                  <a:ext uri="{FF2B5EF4-FFF2-40B4-BE49-F238E27FC236}">
                    <a16:creationId xmlns:a16="http://schemas.microsoft.com/office/drawing/2014/main" id="{5CC1C094-24A2-D5B4-E3F2-DFDDC35901B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0ABB2289-75BB-D082-B7AE-1FAF4D1BD5E4}"/>
                  </a:ext>
                </a:extLst>
              </p:cNvPr>
              <p:cNvGrpSpPr/>
              <p:nvPr/>
            </p:nvGrpSpPr>
            <p:grpSpPr>
              <a:xfrm>
                <a:off x="6837029" y="5667525"/>
                <a:ext cx="516256" cy="374663"/>
                <a:chOff x="9721214" y="3600212"/>
                <a:chExt cx="516256" cy="374663"/>
              </a:xfrm>
            </p:grpSpPr>
            <p:sp>
              <p:nvSpPr>
                <p:cNvPr id="46" name="Rectangle: Rounded Corners 45">
                  <a:extLst>
                    <a:ext uri="{FF2B5EF4-FFF2-40B4-BE49-F238E27FC236}">
                      <a16:creationId xmlns:a16="http://schemas.microsoft.com/office/drawing/2014/main" id="{DA62445B-A670-A7B3-F76F-EB2221654B0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7" name="Rectangle 46">
                  <a:extLst>
                    <a:ext uri="{FF2B5EF4-FFF2-40B4-BE49-F238E27FC236}">
                      <a16:creationId xmlns:a16="http://schemas.microsoft.com/office/drawing/2014/main" id="{14A9C613-91A6-1378-A9E7-BBCCC07E8AD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01FDEEDB-2C84-8E1D-53A5-9E7B0AABFD1B}"/>
                </a:ext>
              </a:extLst>
            </p:cNvPr>
            <p:cNvGrpSpPr/>
            <p:nvPr/>
          </p:nvGrpSpPr>
          <p:grpSpPr>
            <a:xfrm>
              <a:off x="10241859" y="328666"/>
              <a:ext cx="482040" cy="482037"/>
              <a:chOff x="3956347" y="3028562"/>
              <a:chExt cx="842422" cy="842418"/>
            </a:xfrm>
          </p:grpSpPr>
          <p:grpSp>
            <p:nvGrpSpPr>
              <p:cNvPr id="34" name="Group 33">
                <a:extLst>
                  <a:ext uri="{FF2B5EF4-FFF2-40B4-BE49-F238E27FC236}">
                    <a16:creationId xmlns:a16="http://schemas.microsoft.com/office/drawing/2014/main" id="{107CBED9-7B4B-E7EB-161D-85EC13FF48A7}"/>
                  </a:ext>
                </a:extLst>
              </p:cNvPr>
              <p:cNvGrpSpPr/>
              <p:nvPr/>
            </p:nvGrpSpPr>
            <p:grpSpPr>
              <a:xfrm>
                <a:off x="4182032" y="3099502"/>
                <a:ext cx="391053" cy="700538"/>
                <a:chOff x="2905821" y="3132001"/>
                <a:chExt cx="339644" cy="655658"/>
              </a:xfrm>
            </p:grpSpPr>
            <p:pic>
              <p:nvPicPr>
                <p:cNvPr id="41" name="Picture 40">
                  <a:extLst>
                    <a:ext uri="{FF2B5EF4-FFF2-40B4-BE49-F238E27FC236}">
                      <a16:creationId xmlns:a16="http://schemas.microsoft.com/office/drawing/2014/main" id="{BF0F878E-1410-CD2D-D064-FB523D2699E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2" name="Rectangle 41">
                  <a:extLst>
                    <a:ext uri="{FF2B5EF4-FFF2-40B4-BE49-F238E27FC236}">
                      <a16:creationId xmlns:a16="http://schemas.microsoft.com/office/drawing/2014/main" id="{FB92B648-A051-D378-4ADB-975BB61A77C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Oval 42">
                  <a:extLst>
                    <a:ext uri="{FF2B5EF4-FFF2-40B4-BE49-F238E27FC236}">
                      <a16:creationId xmlns:a16="http://schemas.microsoft.com/office/drawing/2014/main" id="{899126B5-695F-0684-D33C-8EFFB7C5B0E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5" name="Oval 34">
                <a:extLst>
                  <a:ext uri="{FF2B5EF4-FFF2-40B4-BE49-F238E27FC236}">
                    <a16:creationId xmlns:a16="http://schemas.microsoft.com/office/drawing/2014/main" id="{B12E0161-A6CA-A106-1DFC-C96781F60BB6}"/>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0A8E674A-1E34-137B-682D-B34568F67E1F}"/>
                  </a:ext>
                </a:extLst>
              </p:cNvPr>
              <p:cNvGrpSpPr/>
              <p:nvPr/>
            </p:nvGrpSpPr>
            <p:grpSpPr>
              <a:xfrm>
                <a:off x="4176275" y="3137652"/>
                <a:ext cx="402567" cy="624238"/>
                <a:chOff x="2905821" y="3132001"/>
                <a:chExt cx="339644" cy="655658"/>
              </a:xfrm>
            </p:grpSpPr>
            <p:pic>
              <p:nvPicPr>
                <p:cNvPr id="38" name="Picture 37">
                  <a:extLst>
                    <a:ext uri="{FF2B5EF4-FFF2-40B4-BE49-F238E27FC236}">
                      <a16:creationId xmlns:a16="http://schemas.microsoft.com/office/drawing/2014/main" id="{974A3627-728F-360F-9DF6-3E847C1CD43D}"/>
                    </a:ext>
                  </a:extLst>
                </p:cNvPr>
                <p:cNvPicPr>
                  <a:picLocks noChangeAspect="1"/>
                </p:cNvPicPr>
                <p:nvPr/>
              </p:nvPicPr>
              <p:blipFill>
                <a:blip r:embed="rId4"/>
                <a:stretch>
                  <a:fillRect/>
                </a:stretch>
              </p:blipFill>
              <p:spPr>
                <a:xfrm>
                  <a:off x="2905821" y="3132001"/>
                  <a:ext cx="339644" cy="655658"/>
                </a:xfrm>
                <a:prstGeom prst="rect">
                  <a:avLst/>
                </a:prstGeom>
              </p:spPr>
            </p:pic>
            <p:sp>
              <p:nvSpPr>
                <p:cNvPr id="39" name="Rectangle 38">
                  <a:extLst>
                    <a:ext uri="{FF2B5EF4-FFF2-40B4-BE49-F238E27FC236}">
                      <a16:creationId xmlns:a16="http://schemas.microsoft.com/office/drawing/2014/main" id="{499372B3-DB1F-9D57-F7AF-C6AB5C80665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0" name="Oval 39">
                  <a:extLst>
                    <a:ext uri="{FF2B5EF4-FFF2-40B4-BE49-F238E27FC236}">
                      <a16:creationId xmlns:a16="http://schemas.microsoft.com/office/drawing/2014/main" id="{25E4950D-F0C6-B872-9B90-48B9E85EA3D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Partial Circle 36">
                <a:extLst>
                  <a:ext uri="{FF2B5EF4-FFF2-40B4-BE49-F238E27FC236}">
                    <a16:creationId xmlns:a16="http://schemas.microsoft.com/office/drawing/2014/main" id="{3E79DB53-40AC-BD41-BDEC-579A5EABA180}"/>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91629169-CAE3-41B6-3D89-D2070C2C7C64}"/>
                </a:ext>
              </a:extLst>
            </p:cNvPr>
            <p:cNvGrpSpPr/>
            <p:nvPr/>
          </p:nvGrpSpPr>
          <p:grpSpPr>
            <a:xfrm>
              <a:off x="9625320" y="323997"/>
              <a:ext cx="491376" cy="491374"/>
              <a:chOff x="3956347" y="1841370"/>
              <a:chExt cx="842422" cy="842418"/>
            </a:xfrm>
          </p:grpSpPr>
          <p:grpSp>
            <p:nvGrpSpPr>
              <p:cNvPr id="16" name="Group 15">
                <a:extLst>
                  <a:ext uri="{FF2B5EF4-FFF2-40B4-BE49-F238E27FC236}">
                    <a16:creationId xmlns:a16="http://schemas.microsoft.com/office/drawing/2014/main" id="{E33A76FC-8AAE-501D-DF0F-631EC6BA40A6}"/>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8" name="Oval 17">
                  <a:extLst>
                    <a:ext uri="{FF2B5EF4-FFF2-40B4-BE49-F238E27FC236}">
                      <a16:creationId xmlns:a16="http://schemas.microsoft.com/office/drawing/2014/main" id="{FDCDF166-4A41-A12B-AC3B-E73D98188C44}"/>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680C5F31-EA56-D2EB-76CB-CAFFCC855A13}"/>
                    </a:ext>
                  </a:extLst>
                </p:cNvPr>
                <p:cNvGrpSpPr/>
                <p:nvPr/>
              </p:nvGrpSpPr>
              <p:grpSpPr>
                <a:xfrm>
                  <a:off x="6865175" y="2277480"/>
                  <a:ext cx="459964" cy="483771"/>
                  <a:chOff x="9328524" y="2214820"/>
                  <a:chExt cx="459964" cy="483771"/>
                </a:xfrm>
              </p:grpSpPr>
              <p:sp>
                <p:nvSpPr>
                  <p:cNvPr id="20" name="Rectangle: Rounded Corners 19">
                    <a:extLst>
                      <a:ext uri="{FF2B5EF4-FFF2-40B4-BE49-F238E27FC236}">
                        <a16:creationId xmlns:a16="http://schemas.microsoft.com/office/drawing/2014/main" id="{3054EEBC-8209-F683-5A7A-994FA8B7BEE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1" name="Rectangle: Rounded Corners 20">
                    <a:extLst>
                      <a:ext uri="{FF2B5EF4-FFF2-40B4-BE49-F238E27FC236}">
                        <a16:creationId xmlns:a16="http://schemas.microsoft.com/office/drawing/2014/main" id="{85A2CB87-2D82-805F-A552-E2D7D433A42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22" name="Group 21">
                    <a:extLst>
                      <a:ext uri="{FF2B5EF4-FFF2-40B4-BE49-F238E27FC236}">
                        <a16:creationId xmlns:a16="http://schemas.microsoft.com/office/drawing/2014/main" id="{FA87006D-5D8E-0DE2-3E60-D29E19345708}"/>
                      </a:ext>
                    </a:extLst>
                  </p:cNvPr>
                  <p:cNvGrpSpPr/>
                  <p:nvPr/>
                </p:nvGrpSpPr>
                <p:grpSpPr>
                  <a:xfrm>
                    <a:off x="9549692" y="2525789"/>
                    <a:ext cx="155052" cy="148677"/>
                    <a:chOff x="4039410" y="4948360"/>
                    <a:chExt cx="155073" cy="148698"/>
                  </a:xfrm>
                  <a:solidFill>
                    <a:schemeClr val="bg1"/>
                  </a:solidFill>
                </p:grpSpPr>
                <p:sp>
                  <p:nvSpPr>
                    <p:cNvPr id="25" name="Rectangle: Rounded Corners 24">
                      <a:extLst>
                        <a:ext uri="{FF2B5EF4-FFF2-40B4-BE49-F238E27FC236}">
                          <a16:creationId xmlns:a16="http://schemas.microsoft.com/office/drawing/2014/main" id="{35234139-0E20-0416-2703-2A666FAEBE4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6" name="Rectangle: Rounded Corners 25">
                      <a:extLst>
                        <a:ext uri="{FF2B5EF4-FFF2-40B4-BE49-F238E27FC236}">
                          <a16:creationId xmlns:a16="http://schemas.microsoft.com/office/drawing/2014/main" id="{85925C2B-AEE3-4BB6-F7A4-2788CF01D57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7" name="Rectangle: Rounded Corners 26">
                      <a:extLst>
                        <a:ext uri="{FF2B5EF4-FFF2-40B4-BE49-F238E27FC236}">
                          <a16:creationId xmlns:a16="http://schemas.microsoft.com/office/drawing/2014/main" id="{1AC5B5F7-D60D-DBA9-47C2-B0480CA7E28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8" name="Rectangle: Rounded Corners 27">
                      <a:extLst>
                        <a:ext uri="{FF2B5EF4-FFF2-40B4-BE49-F238E27FC236}">
                          <a16:creationId xmlns:a16="http://schemas.microsoft.com/office/drawing/2014/main" id="{BAEE83C8-972E-A92D-F4B5-C2BB68E7C4E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9" name="Rectangle: Rounded Corners 28">
                      <a:extLst>
                        <a:ext uri="{FF2B5EF4-FFF2-40B4-BE49-F238E27FC236}">
                          <a16:creationId xmlns:a16="http://schemas.microsoft.com/office/drawing/2014/main" id="{5DA0DA3A-D989-9A5F-C93C-F16EB13E193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0" name="Rectangle: Rounded Corners 29">
                      <a:extLst>
                        <a:ext uri="{FF2B5EF4-FFF2-40B4-BE49-F238E27FC236}">
                          <a16:creationId xmlns:a16="http://schemas.microsoft.com/office/drawing/2014/main" id="{FEC8A26F-E8C3-2941-713D-536E1764864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6CF884BD-AAE5-E822-F881-AB630809B18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B99B7858-749B-43D4-319D-6CDA17CCA7D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3" name="Rectangle: Rounded Corners 32">
                      <a:extLst>
                        <a:ext uri="{FF2B5EF4-FFF2-40B4-BE49-F238E27FC236}">
                          <a16:creationId xmlns:a16="http://schemas.microsoft.com/office/drawing/2014/main" id="{5C759756-5621-EE06-0A45-7F4219BC95A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23" name="Rectangle: Rounded Corners 22">
                    <a:extLst>
                      <a:ext uri="{FF2B5EF4-FFF2-40B4-BE49-F238E27FC236}">
                        <a16:creationId xmlns:a16="http://schemas.microsoft.com/office/drawing/2014/main" id="{1769A743-33A0-3B36-EA0A-B0B61999DA8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4" name="Rectangle: Rounded Corners 23">
                    <a:extLst>
                      <a:ext uri="{FF2B5EF4-FFF2-40B4-BE49-F238E27FC236}">
                        <a16:creationId xmlns:a16="http://schemas.microsoft.com/office/drawing/2014/main" id="{BE106DB3-CD7B-6B63-A81B-29993F65B2F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7" name="Partial Circle 16">
                <a:extLst>
                  <a:ext uri="{FF2B5EF4-FFF2-40B4-BE49-F238E27FC236}">
                    <a16:creationId xmlns:a16="http://schemas.microsoft.com/office/drawing/2014/main" id="{93765117-9448-F713-CBC4-1C563634BE71}"/>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0761C832-9466-24B7-8C59-E889750C290E}"/>
                </a:ext>
              </a:extLst>
            </p:cNvPr>
            <p:cNvGrpSpPr/>
            <p:nvPr/>
          </p:nvGrpSpPr>
          <p:grpSpPr>
            <a:xfrm>
              <a:off x="10849062" y="328930"/>
              <a:ext cx="481510" cy="481508"/>
              <a:chOff x="2643786" y="4215754"/>
              <a:chExt cx="842422" cy="842418"/>
            </a:xfrm>
          </p:grpSpPr>
          <p:sp>
            <p:nvSpPr>
              <p:cNvPr id="12" name="Oval 11">
                <a:extLst>
                  <a:ext uri="{FF2B5EF4-FFF2-40B4-BE49-F238E27FC236}">
                    <a16:creationId xmlns:a16="http://schemas.microsoft.com/office/drawing/2014/main" id="{6FE68153-7085-56E5-8CDA-CC1CA7B18B4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97A3D2B8-C05C-D4D2-5DD3-5AD794504D4E}"/>
                  </a:ext>
                </a:extLst>
              </p:cNvPr>
              <p:cNvGrpSpPr/>
              <p:nvPr/>
            </p:nvGrpSpPr>
            <p:grpSpPr>
              <a:xfrm>
                <a:off x="2725034" y="4518060"/>
                <a:ext cx="679926" cy="237806"/>
                <a:chOff x="2739549" y="4545762"/>
                <a:chExt cx="679926" cy="237806"/>
              </a:xfrm>
            </p:grpSpPr>
            <p:sp>
              <p:nvSpPr>
                <p:cNvPr id="14" name="Rectangle 5">
                  <a:extLst>
                    <a:ext uri="{FF2B5EF4-FFF2-40B4-BE49-F238E27FC236}">
                      <a16:creationId xmlns:a16="http://schemas.microsoft.com/office/drawing/2014/main" id="{87DC5DBF-CDD7-CA1C-9354-94F825555C9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DBFC4D28-7B4B-9C7D-4881-A2794EF04A9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8663976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5921"/>
                            </p:stCondLst>
                            <p:childTnLst>
                              <p:par>
                                <p:cTn id="8" presetID="22" presetClass="entr" presetSubtype="8"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with a blank screen">
            <a:extLst>
              <a:ext uri="{FF2B5EF4-FFF2-40B4-BE49-F238E27FC236}">
                <a16:creationId xmlns:a16="http://schemas.microsoft.com/office/drawing/2014/main" id="{FB1A23B7-F7B9-F2FA-884B-CEAD0E54F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760" y="824298"/>
            <a:ext cx="10264911" cy="6722952"/>
          </a:xfrm>
          <a:prstGeom prst="rect">
            <a:avLst/>
          </a:prstGeom>
        </p:spPr>
      </p:pic>
      <p:sp>
        <p:nvSpPr>
          <p:cNvPr id="2" name="Title 1">
            <a:extLst>
              <a:ext uri="{FF2B5EF4-FFF2-40B4-BE49-F238E27FC236}">
                <a16:creationId xmlns:a16="http://schemas.microsoft.com/office/drawing/2014/main" id="{0B1523CA-75C4-440B-A7DF-6209E99231BF}"/>
              </a:ext>
            </a:extLst>
          </p:cNvPr>
          <p:cNvSpPr>
            <a:spLocks noGrp="1"/>
          </p:cNvSpPr>
          <p:nvPr>
            <p:ph type="title"/>
          </p:nvPr>
        </p:nvSpPr>
        <p:spPr/>
        <p:txBody>
          <a:bodyPr/>
          <a:lstStyle/>
          <a:p>
            <a:r>
              <a:rPr lang="en-US" dirty="0"/>
              <a:t>Assigning phone number – PowerShell </a:t>
            </a:r>
          </a:p>
        </p:txBody>
      </p:sp>
      <p:sp>
        <p:nvSpPr>
          <p:cNvPr id="3" name="Content Placeholder 2">
            <a:extLst>
              <a:ext uri="{FF2B5EF4-FFF2-40B4-BE49-F238E27FC236}">
                <a16:creationId xmlns:a16="http://schemas.microsoft.com/office/drawing/2014/main" id="{E0321719-B0CF-8D09-FA77-AF8C203572A0}"/>
              </a:ext>
            </a:extLst>
          </p:cNvPr>
          <p:cNvSpPr txBox="1">
            <a:spLocks/>
          </p:cNvSpPr>
          <p:nvPr/>
        </p:nvSpPr>
        <p:spPr>
          <a:xfrm>
            <a:off x="2133766" y="2329811"/>
            <a:ext cx="7358556" cy="1517338"/>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Clr>
                <a:schemeClr val="accent1"/>
              </a:buClr>
              <a:buSzPct val="100000"/>
            </a:pPr>
            <a:r>
              <a:rPr lang="en-US" sz="1800" dirty="0">
                <a:solidFill>
                  <a:srgbClr val="CCCCCC"/>
                </a:solidFill>
                <a:latin typeface="Consolas" panose="020B0609020204030204" pitchFamily="49" charset="0"/>
              </a:rPr>
              <a:t>C:\&gt; </a:t>
            </a:r>
            <a:r>
              <a:rPr lang="en-US" sz="1800" dirty="0">
                <a:solidFill>
                  <a:srgbClr val="F9F1A5"/>
                </a:solidFill>
                <a:latin typeface="Consolas" panose="020B0609020204030204" pitchFamily="49" charset="0"/>
              </a:rPr>
              <a:t>New-</a:t>
            </a:r>
            <a:r>
              <a:rPr lang="en-US" sz="1800" dirty="0" err="1">
                <a:solidFill>
                  <a:srgbClr val="F9F1A5"/>
                </a:solidFill>
                <a:latin typeface="Consolas" panose="020B0609020204030204" pitchFamily="49" charset="0"/>
              </a:rPr>
              <a:t>CsTeamsCallingPolicy</a:t>
            </a:r>
            <a:r>
              <a:rPr lang="en-US" sz="1800" dirty="0">
                <a:solidFill>
                  <a:srgbClr val="4B53BC"/>
                </a:solidFill>
                <a:latin typeface="Consolas" panose="020B0609020204030204" pitchFamily="49" charset="0"/>
              </a:rPr>
              <a:t> </a:t>
            </a:r>
            <a:r>
              <a:rPr lang="en-US" sz="1800" dirty="0">
                <a:solidFill>
                  <a:srgbClr val="767676"/>
                </a:solidFill>
                <a:latin typeface="Consolas" panose="020B0609020204030204" pitchFamily="49" charset="0"/>
              </a:rPr>
              <a:t>-Identity </a:t>
            </a:r>
            <a:r>
              <a:rPr lang="en-US" sz="1800" dirty="0" err="1">
                <a:solidFill>
                  <a:srgbClr val="CCCCCC"/>
                </a:solidFill>
                <a:latin typeface="Consolas" panose="020B0609020204030204" pitchFamily="49" charset="0"/>
              </a:rPr>
              <a:t>NoVoiceMail</a:t>
            </a:r>
            <a:r>
              <a:rPr lang="en-US" sz="1800" dirty="0">
                <a:solidFill>
                  <a:srgbClr val="4B53BC"/>
                </a:solidFill>
                <a:latin typeface="Consolas" panose="020B0609020204030204" pitchFamily="49" charset="0"/>
              </a:rPr>
              <a:t>       </a:t>
            </a:r>
            <a:r>
              <a:rPr lang="en-US" sz="1800" dirty="0">
                <a:solidFill>
                  <a:srgbClr val="767676"/>
                </a:solidFill>
                <a:latin typeface="Consolas" panose="020B0609020204030204" pitchFamily="49" charset="0"/>
              </a:rPr>
              <a:t>-Description </a:t>
            </a:r>
            <a:r>
              <a:rPr lang="en-US" sz="1800" dirty="0">
                <a:solidFill>
                  <a:srgbClr val="3A96DD"/>
                </a:solidFill>
                <a:latin typeface="Consolas" panose="020B0609020204030204" pitchFamily="49" charset="0"/>
              </a:rPr>
              <a:t>"Do not permit user to have voice mail"</a:t>
            </a:r>
            <a:r>
              <a:rPr lang="en-US" sz="1800" dirty="0">
                <a:solidFill>
                  <a:srgbClr val="4B53BC"/>
                </a:solidFill>
                <a:latin typeface="Consolas" panose="020B0609020204030204" pitchFamily="49" charset="0"/>
              </a:rPr>
              <a:t>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AllowVoicemail</a:t>
            </a:r>
            <a:r>
              <a:rPr lang="en-US" sz="1800" dirty="0">
                <a:solidFill>
                  <a:srgbClr val="767676"/>
                </a:solidFill>
                <a:latin typeface="Consolas" panose="020B0609020204030204" pitchFamily="49" charset="0"/>
              </a:rPr>
              <a:t> </a:t>
            </a:r>
            <a:r>
              <a:rPr lang="en-US" sz="1800" dirty="0" err="1">
                <a:solidFill>
                  <a:srgbClr val="CCCCCC"/>
                </a:solidFill>
                <a:latin typeface="Consolas" panose="020B0609020204030204" pitchFamily="49" charset="0"/>
              </a:rPr>
              <a:t>AlwaysDisabled</a:t>
            </a:r>
            <a:r>
              <a:rPr lang="en-US" sz="1800" dirty="0">
                <a:solidFill>
                  <a:srgbClr val="4B53BC"/>
                </a:solidFill>
                <a:latin typeface="Consolas" panose="020B0609020204030204" pitchFamily="49" charset="0"/>
              </a:rPr>
              <a:t> </a:t>
            </a:r>
          </a:p>
          <a:p>
            <a:pPr marL="0" indent="0">
              <a:spcAft>
                <a:spcPts val="600"/>
              </a:spcAft>
              <a:buClr>
                <a:schemeClr val="accent1"/>
              </a:buClr>
              <a:buSzPct val="100000"/>
            </a:pPr>
            <a:r>
              <a:rPr lang="en-US" sz="1800" dirty="0">
                <a:solidFill>
                  <a:srgbClr val="CCCCCC"/>
                </a:solidFill>
                <a:latin typeface="Consolas" panose="020B0609020204030204" pitchFamily="49" charset="0"/>
              </a:rPr>
              <a:t>C:\&gt; </a:t>
            </a:r>
            <a:r>
              <a:rPr lang="en-US" sz="1800" dirty="0">
                <a:solidFill>
                  <a:srgbClr val="F9F1A5"/>
                </a:solidFill>
                <a:latin typeface="Consolas" panose="020B0609020204030204" pitchFamily="49" charset="0"/>
              </a:rPr>
              <a:t>Grant-</a:t>
            </a:r>
            <a:r>
              <a:rPr lang="en-US" sz="1800" dirty="0" err="1">
                <a:solidFill>
                  <a:srgbClr val="F9F1A5"/>
                </a:solidFill>
                <a:latin typeface="Consolas" panose="020B0609020204030204" pitchFamily="49" charset="0"/>
              </a:rPr>
              <a:t>CsTeamsCallingPolicy</a:t>
            </a:r>
            <a:r>
              <a:rPr lang="en-US" sz="1800" dirty="0">
                <a:solidFill>
                  <a:srgbClr val="4B53BC"/>
                </a:solidFill>
                <a:latin typeface="Consolas" panose="020B0609020204030204" pitchFamily="49" charset="0"/>
              </a:rPr>
              <a:t> </a:t>
            </a:r>
            <a:r>
              <a:rPr lang="en-US" sz="1800" dirty="0">
                <a:solidFill>
                  <a:srgbClr val="767676"/>
                </a:solidFill>
                <a:latin typeface="Consolas" panose="020B0609020204030204" pitchFamily="49" charset="0"/>
              </a:rPr>
              <a:t>-Identity </a:t>
            </a:r>
            <a:r>
              <a:rPr lang="en-US" sz="1800" dirty="0">
                <a:solidFill>
                  <a:srgbClr val="CCCCCC"/>
                </a:solidFill>
                <a:latin typeface="Consolas" panose="020B0609020204030204" pitchFamily="49" charset="0"/>
              </a:rPr>
              <a:t>MTR-TVW-Conference1</a:t>
            </a:r>
            <a:r>
              <a:rPr lang="en-US" sz="1800" dirty="0">
                <a:solidFill>
                  <a:srgbClr val="4B53BC"/>
                </a:solidFill>
                <a:latin typeface="Consolas" panose="020B0609020204030204" pitchFamily="49" charset="0"/>
              </a:rPr>
              <a:t> </a:t>
            </a:r>
            <a:r>
              <a:rPr lang="en-US" sz="1800" dirty="0">
                <a:solidFill>
                  <a:srgbClr val="767676"/>
                </a:solidFill>
                <a:latin typeface="Consolas" panose="020B0609020204030204" pitchFamily="49" charset="0"/>
              </a:rPr>
              <a:t>-</a:t>
            </a:r>
            <a:r>
              <a:rPr lang="en-US" sz="1800" dirty="0" err="1">
                <a:solidFill>
                  <a:srgbClr val="767676"/>
                </a:solidFill>
                <a:latin typeface="Consolas" panose="020B0609020204030204" pitchFamily="49" charset="0"/>
              </a:rPr>
              <a:t>PolicyName</a:t>
            </a:r>
            <a:r>
              <a:rPr lang="en-US" sz="1800" dirty="0">
                <a:solidFill>
                  <a:srgbClr val="767676"/>
                </a:solidFill>
                <a:latin typeface="Consolas" panose="020B0609020204030204" pitchFamily="49" charset="0"/>
              </a:rPr>
              <a:t> </a:t>
            </a:r>
            <a:r>
              <a:rPr lang="en-US" sz="1800" dirty="0" err="1">
                <a:solidFill>
                  <a:srgbClr val="CCCCCC"/>
                </a:solidFill>
                <a:latin typeface="Consolas" panose="020B0609020204030204" pitchFamily="49" charset="0"/>
              </a:rPr>
              <a:t>NoVoiceMail</a:t>
            </a:r>
            <a:endParaRPr lang="en-US" sz="1800" dirty="0">
              <a:solidFill>
                <a:srgbClr val="CCCCCC"/>
              </a:solidFill>
              <a:latin typeface="Consolas" panose="020B0609020204030204" pitchFamily="49" charset="0"/>
            </a:endParaRPr>
          </a:p>
        </p:txBody>
      </p:sp>
      <p:grpSp>
        <p:nvGrpSpPr>
          <p:cNvPr id="6" name="Group 5">
            <a:extLst>
              <a:ext uri="{FF2B5EF4-FFF2-40B4-BE49-F238E27FC236}">
                <a16:creationId xmlns:a16="http://schemas.microsoft.com/office/drawing/2014/main" id="{28C8869D-6752-3358-0DAC-D96B77DC737A}"/>
              </a:ext>
              <a:ext uri="{C183D7F6-B498-43B3-948B-1728B52AA6E4}">
                <adec:decorative xmlns:adec="http://schemas.microsoft.com/office/drawing/2017/decorative" val="1"/>
              </a:ext>
            </a:extLst>
          </p:cNvPr>
          <p:cNvGrpSpPr/>
          <p:nvPr/>
        </p:nvGrpSpPr>
        <p:grpSpPr>
          <a:xfrm>
            <a:off x="9625320" y="323997"/>
            <a:ext cx="2312454" cy="491374"/>
            <a:chOff x="9625320" y="323997"/>
            <a:chExt cx="2312454" cy="491374"/>
          </a:xfrm>
        </p:grpSpPr>
        <p:grpSp>
          <p:nvGrpSpPr>
            <p:cNvPr id="8" name="Group 7">
              <a:extLst>
                <a:ext uri="{FF2B5EF4-FFF2-40B4-BE49-F238E27FC236}">
                  <a16:creationId xmlns:a16="http://schemas.microsoft.com/office/drawing/2014/main" id="{62EA1C48-AF22-3804-37A6-57C1D0FC11E1}"/>
                </a:ext>
                <a:ext uri="{C183D7F6-B498-43B3-948B-1728B52AA6E4}">
                  <adec:decorative xmlns:adec="http://schemas.microsoft.com/office/drawing/2017/decorative" val="1"/>
                </a:ext>
              </a:extLst>
            </p:cNvPr>
            <p:cNvGrpSpPr/>
            <p:nvPr/>
          </p:nvGrpSpPr>
          <p:grpSpPr>
            <a:xfrm>
              <a:off x="11455735" y="328666"/>
              <a:ext cx="482039" cy="482037"/>
              <a:chOff x="6673946" y="5433647"/>
              <a:chExt cx="842422" cy="842418"/>
            </a:xfrm>
          </p:grpSpPr>
          <p:sp>
            <p:nvSpPr>
              <p:cNvPr id="44" name="Oval 43">
                <a:extLst>
                  <a:ext uri="{FF2B5EF4-FFF2-40B4-BE49-F238E27FC236}">
                    <a16:creationId xmlns:a16="http://schemas.microsoft.com/office/drawing/2014/main" id="{5CC1C094-24A2-D5B4-E3F2-DFDDC35901B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0ABB2289-75BB-D082-B7AE-1FAF4D1BD5E4}"/>
                  </a:ext>
                </a:extLst>
              </p:cNvPr>
              <p:cNvGrpSpPr/>
              <p:nvPr/>
            </p:nvGrpSpPr>
            <p:grpSpPr>
              <a:xfrm>
                <a:off x="6837029" y="5667525"/>
                <a:ext cx="516256" cy="374663"/>
                <a:chOff x="9721214" y="3600212"/>
                <a:chExt cx="516256" cy="374663"/>
              </a:xfrm>
            </p:grpSpPr>
            <p:sp>
              <p:nvSpPr>
                <p:cNvPr id="46" name="Rectangle: Rounded Corners 45">
                  <a:extLst>
                    <a:ext uri="{FF2B5EF4-FFF2-40B4-BE49-F238E27FC236}">
                      <a16:creationId xmlns:a16="http://schemas.microsoft.com/office/drawing/2014/main" id="{DA62445B-A670-A7B3-F76F-EB2221654B0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7" name="Rectangle 46">
                  <a:extLst>
                    <a:ext uri="{FF2B5EF4-FFF2-40B4-BE49-F238E27FC236}">
                      <a16:creationId xmlns:a16="http://schemas.microsoft.com/office/drawing/2014/main" id="{14A9C613-91A6-1378-A9E7-BBCCC07E8AD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01FDEEDB-2C84-8E1D-53A5-9E7B0AABFD1B}"/>
                </a:ext>
              </a:extLst>
            </p:cNvPr>
            <p:cNvGrpSpPr/>
            <p:nvPr/>
          </p:nvGrpSpPr>
          <p:grpSpPr>
            <a:xfrm>
              <a:off x="10241859" y="328666"/>
              <a:ext cx="482040" cy="482037"/>
              <a:chOff x="3956347" y="3028562"/>
              <a:chExt cx="842422" cy="842418"/>
            </a:xfrm>
          </p:grpSpPr>
          <p:grpSp>
            <p:nvGrpSpPr>
              <p:cNvPr id="34" name="Group 33">
                <a:extLst>
                  <a:ext uri="{FF2B5EF4-FFF2-40B4-BE49-F238E27FC236}">
                    <a16:creationId xmlns:a16="http://schemas.microsoft.com/office/drawing/2014/main" id="{107CBED9-7B4B-E7EB-161D-85EC13FF48A7}"/>
                  </a:ext>
                </a:extLst>
              </p:cNvPr>
              <p:cNvGrpSpPr/>
              <p:nvPr/>
            </p:nvGrpSpPr>
            <p:grpSpPr>
              <a:xfrm>
                <a:off x="4182032" y="3099502"/>
                <a:ext cx="391053" cy="700538"/>
                <a:chOff x="2905821" y="3132001"/>
                <a:chExt cx="339644" cy="655658"/>
              </a:xfrm>
            </p:grpSpPr>
            <p:pic>
              <p:nvPicPr>
                <p:cNvPr id="41" name="Picture 40">
                  <a:extLst>
                    <a:ext uri="{FF2B5EF4-FFF2-40B4-BE49-F238E27FC236}">
                      <a16:creationId xmlns:a16="http://schemas.microsoft.com/office/drawing/2014/main" id="{BF0F878E-1410-CD2D-D064-FB523D2699E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42" name="Rectangle 41">
                  <a:extLst>
                    <a:ext uri="{FF2B5EF4-FFF2-40B4-BE49-F238E27FC236}">
                      <a16:creationId xmlns:a16="http://schemas.microsoft.com/office/drawing/2014/main" id="{FB92B648-A051-D378-4ADB-975BB61A77C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Oval 42">
                  <a:extLst>
                    <a:ext uri="{FF2B5EF4-FFF2-40B4-BE49-F238E27FC236}">
                      <a16:creationId xmlns:a16="http://schemas.microsoft.com/office/drawing/2014/main" id="{899126B5-695F-0684-D33C-8EFFB7C5B0E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5" name="Oval 34">
                <a:extLst>
                  <a:ext uri="{FF2B5EF4-FFF2-40B4-BE49-F238E27FC236}">
                    <a16:creationId xmlns:a16="http://schemas.microsoft.com/office/drawing/2014/main" id="{B12E0161-A6CA-A106-1DFC-C96781F60BB6}"/>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0A8E674A-1E34-137B-682D-B34568F67E1F}"/>
                  </a:ext>
                </a:extLst>
              </p:cNvPr>
              <p:cNvGrpSpPr/>
              <p:nvPr/>
            </p:nvGrpSpPr>
            <p:grpSpPr>
              <a:xfrm>
                <a:off x="4176275" y="3137652"/>
                <a:ext cx="402567" cy="624238"/>
                <a:chOff x="2905821" y="3132001"/>
                <a:chExt cx="339644" cy="655658"/>
              </a:xfrm>
            </p:grpSpPr>
            <p:pic>
              <p:nvPicPr>
                <p:cNvPr id="38" name="Picture 37">
                  <a:extLst>
                    <a:ext uri="{FF2B5EF4-FFF2-40B4-BE49-F238E27FC236}">
                      <a16:creationId xmlns:a16="http://schemas.microsoft.com/office/drawing/2014/main" id="{974A3627-728F-360F-9DF6-3E847C1CD43D}"/>
                    </a:ext>
                  </a:extLst>
                </p:cNvPr>
                <p:cNvPicPr>
                  <a:picLocks noChangeAspect="1"/>
                </p:cNvPicPr>
                <p:nvPr/>
              </p:nvPicPr>
              <p:blipFill>
                <a:blip r:embed="rId4"/>
                <a:stretch>
                  <a:fillRect/>
                </a:stretch>
              </p:blipFill>
              <p:spPr>
                <a:xfrm>
                  <a:off x="2905821" y="3132001"/>
                  <a:ext cx="339644" cy="655658"/>
                </a:xfrm>
                <a:prstGeom prst="rect">
                  <a:avLst/>
                </a:prstGeom>
              </p:spPr>
            </p:pic>
            <p:sp>
              <p:nvSpPr>
                <p:cNvPr id="39" name="Rectangle 38">
                  <a:extLst>
                    <a:ext uri="{FF2B5EF4-FFF2-40B4-BE49-F238E27FC236}">
                      <a16:creationId xmlns:a16="http://schemas.microsoft.com/office/drawing/2014/main" id="{499372B3-DB1F-9D57-F7AF-C6AB5C80665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0" name="Oval 39">
                  <a:extLst>
                    <a:ext uri="{FF2B5EF4-FFF2-40B4-BE49-F238E27FC236}">
                      <a16:creationId xmlns:a16="http://schemas.microsoft.com/office/drawing/2014/main" id="{25E4950D-F0C6-B872-9B90-48B9E85EA3D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Partial Circle 36">
                <a:extLst>
                  <a:ext uri="{FF2B5EF4-FFF2-40B4-BE49-F238E27FC236}">
                    <a16:creationId xmlns:a16="http://schemas.microsoft.com/office/drawing/2014/main" id="{3E79DB53-40AC-BD41-BDEC-579A5EABA180}"/>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91629169-CAE3-41B6-3D89-D2070C2C7C64}"/>
                </a:ext>
              </a:extLst>
            </p:cNvPr>
            <p:cNvGrpSpPr/>
            <p:nvPr/>
          </p:nvGrpSpPr>
          <p:grpSpPr>
            <a:xfrm>
              <a:off x="9625320" y="323997"/>
              <a:ext cx="491376" cy="491374"/>
              <a:chOff x="3956347" y="1841370"/>
              <a:chExt cx="842422" cy="842418"/>
            </a:xfrm>
          </p:grpSpPr>
          <p:grpSp>
            <p:nvGrpSpPr>
              <p:cNvPr id="16" name="Group 15">
                <a:extLst>
                  <a:ext uri="{FF2B5EF4-FFF2-40B4-BE49-F238E27FC236}">
                    <a16:creationId xmlns:a16="http://schemas.microsoft.com/office/drawing/2014/main" id="{E33A76FC-8AAE-501D-DF0F-631EC6BA40A6}"/>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8" name="Oval 17">
                  <a:extLst>
                    <a:ext uri="{FF2B5EF4-FFF2-40B4-BE49-F238E27FC236}">
                      <a16:creationId xmlns:a16="http://schemas.microsoft.com/office/drawing/2014/main" id="{FDCDF166-4A41-A12B-AC3B-E73D98188C44}"/>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680C5F31-EA56-D2EB-76CB-CAFFCC855A13}"/>
                    </a:ext>
                  </a:extLst>
                </p:cNvPr>
                <p:cNvGrpSpPr/>
                <p:nvPr/>
              </p:nvGrpSpPr>
              <p:grpSpPr>
                <a:xfrm>
                  <a:off x="6865175" y="2277480"/>
                  <a:ext cx="459964" cy="483771"/>
                  <a:chOff x="9328524" y="2214820"/>
                  <a:chExt cx="459964" cy="483771"/>
                </a:xfrm>
              </p:grpSpPr>
              <p:sp>
                <p:nvSpPr>
                  <p:cNvPr id="20" name="Rectangle: Rounded Corners 19">
                    <a:extLst>
                      <a:ext uri="{FF2B5EF4-FFF2-40B4-BE49-F238E27FC236}">
                        <a16:creationId xmlns:a16="http://schemas.microsoft.com/office/drawing/2014/main" id="{3054EEBC-8209-F683-5A7A-994FA8B7BEE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1" name="Rectangle: Rounded Corners 20">
                    <a:extLst>
                      <a:ext uri="{FF2B5EF4-FFF2-40B4-BE49-F238E27FC236}">
                        <a16:creationId xmlns:a16="http://schemas.microsoft.com/office/drawing/2014/main" id="{85A2CB87-2D82-805F-A552-E2D7D433A42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nvGrpSpPr>
                  <p:cNvPr id="22" name="Group 21">
                    <a:extLst>
                      <a:ext uri="{FF2B5EF4-FFF2-40B4-BE49-F238E27FC236}">
                        <a16:creationId xmlns:a16="http://schemas.microsoft.com/office/drawing/2014/main" id="{FA87006D-5D8E-0DE2-3E60-D29E19345708}"/>
                      </a:ext>
                    </a:extLst>
                  </p:cNvPr>
                  <p:cNvGrpSpPr/>
                  <p:nvPr/>
                </p:nvGrpSpPr>
                <p:grpSpPr>
                  <a:xfrm>
                    <a:off x="9549692" y="2525789"/>
                    <a:ext cx="155052" cy="148677"/>
                    <a:chOff x="4039410" y="4948360"/>
                    <a:chExt cx="155073" cy="148698"/>
                  </a:xfrm>
                  <a:solidFill>
                    <a:schemeClr val="bg1"/>
                  </a:solidFill>
                </p:grpSpPr>
                <p:sp>
                  <p:nvSpPr>
                    <p:cNvPr id="25" name="Rectangle: Rounded Corners 24">
                      <a:extLst>
                        <a:ext uri="{FF2B5EF4-FFF2-40B4-BE49-F238E27FC236}">
                          <a16:creationId xmlns:a16="http://schemas.microsoft.com/office/drawing/2014/main" id="{35234139-0E20-0416-2703-2A666FAEBE4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6" name="Rectangle: Rounded Corners 25">
                      <a:extLst>
                        <a:ext uri="{FF2B5EF4-FFF2-40B4-BE49-F238E27FC236}">
                          <a16:creationId xmlns:a16="http://schemas.microsoft.com/office/drawing/2014/main" id="{85925C2B-AEE3-4BB6-F7A4-2788CF01D57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7" name="Rectangle: Rounded Corners 26">
                      <a:extLst>
                        <a:ext uri="{FF2B5EF4-FFF2-40B4-BE49-F238E27FC236}">
                          <a16:creationId xmlns:a16="http://schemas.microsoft.com/office/drawing/2014/main" id="{1AC5B5F7-D60D-DBA9-47C2-B0480CA7E28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8" name="Rectangle: Rounded Corners 27">
                      <a:extLst>
                        <a:ext uri="{FF2B5EF4-FFF2-40B4-BE49-F238E27FC236}">
                          <a16:creationId xmlns:a16="http://schemas.microsoft.com/office/drawing/2014/main" id="{BAEE83C8-972E-A92D-F4B5-C2BB68E7C4E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9" name="Rectangle: Rounded Corners 28">
                      <a:extLst>
                        <a:ext uri="{FF2B5EF4-FFF2-40B4-BE49-F238E27FC236}">
                          <a16:creationId xmlns:a16="http://schemas.microsoft.com/office/drawing/2014/main" id="{5DA0DA3A-D989-9A5F-C93C-F16EB13E193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0" name="Rectangle: Rounded Corners 29">
                      <a:extLst>
                        <a:ext uri="{FF2B5EF4-FFF2-40B4-BE49-F238E27FC236}">
                          <a16:creationId xmlns:a16="http://schemas.microsoft.com/office/drawing/2014/main" id="{FEC8A26F-E8C3-2941-713D-536E1764864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6CF884BD-AAE5-E822-F881-AB630809B18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B99B7858-749B-43D4-319D-6CDA17CCA7D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33" name="Rectangle: Rounded Corners 32">
                      <a:extLst>
                        <a:ext uri="{FF2B5EF4-FFF2-40B4-BE49-F238E27FC236}">
                          <a16:creationId xmlns:a16="http://schemas.microsoft.com/office/drawing/2014/main" id="{5C759756-5621-EE06-0A45-7F4219BC95A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sp>
                <p:nvSpPr>
                  <p:cNvPr id="23" name="Rectangle: Rounded Corners 22">
                    <a:extLst>
                      <a:ext uri="{FF2B5EF4-FFF2-40B4-BE49-F238E27FC236}">
                        <a16:creationId xmlns:a16="http://schemas.microsoft.com/office/drawing/2014/main" id="{1769A743-33A0-3B36-EA0A-B0B61999DA8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sp>
                <p:nvSpPr>
                  <p:cNvPr id="24" name="Rectangle: Rounded Corners 23">
                    <a:extLst>
                      <a:ext uri="{FF2B5EF4-FFF2-40B4-BE49-F238E27FC236}">
                        <a16:creationId xmlns:a16="http://schemas.microsoft.com/office/drawing/2014/main" id="{BE106DB3-CD7B-6B63-A81B-29993F65B2F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algn="l" defTabSz="913677"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a:ln>
                        <a:noFill/>
                      </a:ln>
                      <a:solidFill>
                        <a:srgbClr val="000000"/>
                      </a:solidFill>
                      <a:effectLst/>
                      <a:uLnTx/>
                      <a:uFillTx/>
                      <a:latin typeface="Segoe UI"/>
                      <a:ea typeface="+mn-ea"/>
                      <a:cs typeface="+mn-cs"/>
                    </a:endParaRPr>
                  </a:p>
                </p:txBody>
              </p:sp>
            </p:grpSp>
          </p:grpSp>
          <p:sp>
            <p:nvSpPr>
              <p:cNvPr id="17" name="Partial Circle 16">
                <a:extLst>
                  <a:ext uri="{FF2B5EF4-FFF2-40B4-BE49-F238E27FC236}">
                    <a16:creationId xmlns:a16="http://schemas.microsoft.com/office/drawing/2014/main" id="{93765117-9448-F713-CBC4-1C563634BE71}"/>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0761C832-9466-24B7-8C59-E889750C290E}"/>
                </a:ext>
              </a:extLst>
            </p:cNvPr>
            <p:cNvGrpSpPr/>
            <p:nvPr/>
          </p:nvGrpSpPr>
          <p:grpSpPr>
            <a:xfrm>
              <a:off x="10849062" y="328930"/>
              <a:ext cx="481510" cy="481508"/>
              <a:chOff x="2643786" y="4215754"/>
              <a:chExt cx="842422" cy="842418"/>
            </a:xfrm>
          </p:grpSpPr>
          <p:sp>
            <p:nvSpPr>
              <p:cNvPr id="12" name="Oval 11">
                <a:extLst>
                  <a:ext uri="{FF2B5EF4-FFF2-40B4-BE49-F238E27FC236}">
                    <a16:creationId xmlns:a16="http://schemas.microsoft.com/office/drawing/2014/main" id="{6FE68153-7085-56E5-8CDA-CC1CA7B18B4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97A3D2B8-C05C-D4D2-5DD3-5AD794504D4E}"/>
                  </a:ext>
                </a:extLst>
              </p:cNvPr>
              <p:cNvGrpSpPr/>
              <p:nvPr/>
            </p:nvGrpSpPr>
            <p:grpSpPr>
              <a:xfrm>
                <a:off x="2725034" y="4518060"/>
                <a:ext cx="679926" cy="237806"/>
                <a:chOff x="2739549" y="4545762"/>
                <a:chExt cx="679926" cy="237806"/>
              </a:xfrm>
            </p:grpSpPr>
            <p:sp>
              <p:nvSpPr>
                <p:cNvPr id="14" name="Rectangle 5">
                  <a:extLst>
                    <a:ext uri="{FF2B5EF4-FFF2-40B4-BE49-F238E27FC236}">
                      <a16:creationId xmlns:a16="http://schemas.microsoft.com/office/drawing/2014/main" id="{87DC5DBF-CDD7-CA1C-9354-94F825555C9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DBFC4D28-7B4B-9C7D-4881-A2794EF04A9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
        <p:nvSpPr>
          <p:cNvPr id="48" name="Content Placeholder 2">
            <a:extLst>
              <a:ext uri="{FF2B5EF4-FFF2-40B4-BE49-F238E27FC236}">
                <a16:creationId xmlns:a16="http://schemas.microsoft.com/office/drawing/2014/main" id="{A98DD31E-7693-A2F7-F5A6-1B6C00BA2E35}"/>
              </a:ext>
            </a:extLst>
          </p:cNvPr>
          <p:cNvSpPr txBox="1">
            <a:spLocks/>
          </p:cNvSpPr>
          <p:nvPr/>
        </p:nvSpPr>
        <p:spPr>
          <a:xfrm>
            <a:off x="588263" y="1210515"/>
            <a:ext cx="4350706" cy="615553"/>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1200"/>
              </a:spcAft>
            </a:pPr>
            <a:r>
              <a:rPr lang="en-US" sz="2000" dirty="0"/>
              <a:t>Voice mail on shared accounts is rarely monitored</a:t>
            </a:r>
          </a:p>
        </p:txBody>
      </p:sp>
      <p:sp>
        <p:nvSpPr>
          <p:cNvPr id="50" name="Content Placeholder 2">
            <a:extLst>
              <a:ext uri="{FF2B5EF4-FFF2-40B4-BE49-F238E27FC236}">
                <a16:creationId xmlns:a16="http://schemas.microsoft.com/office/drawing/2014/main" id="{25AA04F8-C63F-D71E-33DB-CE304ED0A8BE}"/>
              </a:ext>
            </a:extLst>
          </p:cNvPr>
          <p:cNvSpPr txBox="1">
            <a:spLocks/>
          </p:cNvSpPr>
          <p:nvPr/>
        </p:nvSpPr>
        <p:spPr>
          <a:xfrm>
            <a:off x="6684263" y="1210515"/>
            <a:ext cx="4350706" cy="615553"/>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1200"/>
              </a:spcAft>
            </a:pPr>
            <a:r>
              <a:rPr lang="en-US" sz="2000" dirty="0"/>
              <a:t>Helps prevent filling up mailbox with unnecessary voice mail</a:t>
            </a:r>
          </a:p>
        </p:txBody>
      </p:sp>
      <p:cxnSp>
        <p:nvCxnSpPr>
          <p:cNvPr id="52" name="Straight Connector 51">
            <a:extLst>
              <a:ext uri="{FF2B5EF4-FFF2-40B4-BE49-F238E27FC236}">
                <a16:creationId xmlns:a16="http://schemas.microsoft.com/office/drawing/2014/main" id="{1D2F2A52-046A-6FBF-3C8F-DB24ADADBF69}"/>
              </a:ext>
              <a:ext uri="{C183D7F6-B498-43B3-948B-1728B52AA6E4}">
                <adec:decorative xmlns:adec="http://schemas.microsoft.com/office/drawing/2017/decorative" val="1"/>
              </a:ext>
            </a:extLst>
          </p:cNvPr>
          <p:cNvCxnSpPr>
            <a:cxnSpLocks/>
          </p:cNvCxnSpPr>
          <p:nvPr/>
        </p:nvCxnSpPr>
        <p:spPr>
          <a:xfrm>
            <a:off x="5813044" y="1073870"/>
            <a:ext cx="0" cy="888843"/>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28672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4001"/>
                            </p:stCondLst>
                            <p:childTnLst>
                              <p:par>
                                <p:cTn id="8" presetID="22" presetClass="entr" presetSubtype="8"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Summary</a:t>
            </a:r>
          </a:p>
        </p:txBody>
      </p:sp>
    </p:spTree>
    <p:extLst>
      <p:ext uri="{BB962C8B-B14F-4D97-AF65-F5344CB8AC3E}">
        <p14:creationId xmlns:p14="http://schemas.microsoft.com/office/powerpoint/2010/main" val="305288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9CB0534-185E-4A40-8A90-A59D543F2D6C}"/>
              </a:ext>
              <a:ext uri="{C183D7F6-B498-43B3-948B-1728B52AA6E4}">
                <adec:decorative xmlns:adec="http://schemas.microsoft.com/office/drawing/2017/decorative" val="1"/>
              </a:ext>
            </a:extLst>
          </p:cNvPr>
          <p:cNvSpPr/>
          <p:nvPr/>
        </p:nvSpPr>
        <p:spPr bwMode="auto">
          <a:xfrm>
            <a:off x="0" y="0"/>
            <a:ext cx="6096000" cy="6858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17" name="Title 16">
            <a:extLst>
              <a:ext uri="{FF2B5EF4-FFF2-40B4-BE49-F238E27FC236}">
                <a16:creationId xmlns:a16="http://schemas.microsoft.com/office/drawing/2014/main" id="{01BC26BC-782D-4F53-A403-C1CA2217C5DD}"/>
              </a:ext>
            </a:extLst>
          </p:cNvPr>
          <p:cNvSpPr txBox="1">
            <a:spLocks noGrp="1"/>
          </p:cNvSpPr>
          <p:nvPr>
            <p:ph type="title"/>
          </p:nvPr>
        </p:nvSpPr>
        <p:spPr>
          <a:xfrm>
            <a:off x="588263" y="457200"/>
            <a:ext cx="11018520" cy="430887"/>
          </a:xfrm>
        </p:spPr>
        <p:txBody>
          <a:bodyPr/>
          <a:lstStyle/>
          <a:p>
            <a:pPr lvl="0"/>
            <a:r>
              <a:rPr lang="en-US" dirty="0"/>
              <a:t>Summary </a:t>
            </a:r>
          </a:p>
        </p:txBody>
      </p:sp>
      <p:sp>
        <p:nvSpPr>
          <p:cNvPr id="13" name="TextBox 12">
            <a:extLst>
              <a:ext uri="{FF2B5EF4-FFF2-40B4-BE49-F238E27FC236}">
                <a16:creationId xmlns:a16="http://schemas.microsoft.com/office/drawing/2014/main" id="{2A50AD6D-7D20-4E8F-BEC7-ECA5F7F59F07}"/>
              </a:ext>
            </a:extLst>
          </p:cNvPr>
          <p:cNvSpPr txBox="1"/>
          <p:nvPr/>
        </p:nvSpPr>
        <p:spPr>
          <a:xfrm>
            <a:off x="588263" y="2187453"/>
            <a:ext cx="4824524" cy="369332"/>
          </a:xfrm>
          <a:prstGeom prst="rect">
            <a:avLst/>
          </a:prstGeom>
          <a:noFill/>
        </p:spPr>
        <p:txBody>
          <a:bodyPr wrap="square" lIns="0">
            <a:spAutoFit/>
          </a:bodyPr>
          <a:lstStyle/>
          <a:p>
            <a:r>
              <a:rPr lang="en-US" dirty="0"/>
              <a:t>Have a plan for deploying devices</a:t>
            </a:r>
          </a:p>
        </p:txBody>
      </p:sp>
      <p:sp>
        <p:nvSpPr>
          <p:cNvPr id="18" name="TextBox 17">
            <a:extLst>
              <a:ext uri="{FF2B5EF4-FFF2-40B4-BE49-F238E27FC236}">
                <a16:creationId xmlns:a16="http://schemas.microsoft.com/office/drawing/2014/main" id="{9ECEF494-6D84-41FC-8324-46C6C3471622}"/>
              </a:ext>
            </a:extLst>
          </p:cNvPr>
          <p:cNvSpPr txBox="1"/>
          <p:nvPr/>
        </p:nvSpPr>
        <p:spPr>
          <a:xfrm>
            <a:off x="588263" y="2959057"/>
            <a:ext cx="4023360" cy="341632"/>
          </a:xfrm>
          <a:prstGeom prst="rect">
            <a:avLst/>
          </a:prstGeom>
          <a:noFill/>
        </p:spPr>
        <p:txBody>
          <a:bodyPr wrap="square" lIns="0">
            <a:spAutoFit/>
          </a:bodyPr>
          <a:lstStyle/>
          <a:p>
            <a:pPr>
              <a:lnSpc>
                <a:spcPct val="90000"/>
              </a:lnSpc>
              <a:spcAft>
                <a:spcPts val="2400"/>
              </a:spcAft>
            </a:pPr>
            <a:r>
              <a:rPr lang="en-US" dirty="0"/>
              <a:t>Standardize on devices</a:t>
            </a:r>
          </a:p>
        </p:txBody>
      </p:sp>
      <p:sp>
        <p:nvSpPr>
          <p:cNvPr id="19" name="TextBox 18">
            <a:extLst>
              <a:ext uri="{FF2B5EF4-FFF2-40B4-BE49-F238E27FC236}">
                <a16:creationId xmlns:a16="http://schemas.microsoft.com/office/drawing/2014/main" id="{16DCAFC6-BCD6-4359-933B-662F3EEFE24A}"/>
              </a:ext>
            </a:extLst>
          </p:cNvPr>
          <p:cNvSpPr txBox="1"/>
          <p:nvPr/>
        </p:nvSpPr>
        <p:spPr>
          <a:xfrm>
            <a:off x="588263" y="3702961"/>
            <a:ext cx="4023360" cy="341632"/>
          </a:xfrm>
          <a:prstGeom prst="rect">
            <a:avLst/>
          </a:prstGeom>
          <a:noFill/>
        </p:spPr>
        <p:txBody>
          <a:bodyPr wrap="square" lIns="0">
            <a:spAutoFit/>
          </a:bodyPr>
          <a:lstStyle/>
          <a:p>
            <a:pPr>
              <a:lnSpc>
                <a:spcPct val="90000"/>
              </a:lnSpc>
              <a:spcAft>
                <a:spcPts val="2400"/>
              </a:spcAft>
            </a:pPr>
            <a:r>
              <a:rPr lang="en-US" dirty="0"/>
              <a:t>Create any required accounts</a:t>
            </a:r>
          </a:p>
        </p:txBody>
      </p:sp>
      <p:sp>
        <p:nvSpPr>
          <p:cNvPr id="20" name="TextBox 19">
            <a:extLst>
              <a:ext uri="{FF2B5EF4-FFF2-40B4-BE49-F238E27FC236}">
                <a16:creationId xmlns:a16="http://schemas.microsoft.com/office/drawing/2014/main" id="{2C132B03-B2DC-4D12-A8E1-0A3BAD9EF9C1}"/>
              </a:ext>
            </a:extLst>
          </p:cNvPr>
          <p:cNvSpPr txBox="1"/>
          <p:nvPr/>
        </p:nvSpPr>
        <p:spPr>
          <a:xfrm>
            <a:off x="588263" y="4446864"/>
            <a:ext cx="4023360" cy="341632"/>
          </a:xfrm>
          <a:prstGeom prst="rect">
            <a:avLst/>
          </a:prstGeom>
          <a:noFill/>
        </p:spPr>
        <p:txBody>
          <a:bodyPr wrap="square" lIns="0">
            <a:spAutoFit/>
          </a:bodyPr>
          <a:lstStyle/>
          <a:p>
            <a:pPr>
              <a:lnSpc>
                <a:spcPct val="90000"/>
              </a:lnSpc>
              <a:spcAft>
                <a:spcPts val="2400"/>
              </a:spcAft>
            </a:pPr>
            <a:r>
              <a:rPr lang="en-US" dirty="0"/>
              <a:t>Assign phone numbers as necessary</a:t>
            </a:r>
          </a:p>
        </p:txBody>
      </p:sp>
      <p:pic>
        <p:nvPicPr>
          <p:cNvPr id="11" name="Picture 10">
            <a:extLst>
              <a:ext uri="{FF2B5EF4-FFF2-40B4-BE49-F238E27FC236}">
                <a16:creationId xmlns:a16="http://schemas.microsoft.com/office/drawing/2014/main" id="{A567B168-B72F-4292-810E-8855F327AA75}"/>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096000" y="984726"/>
            <a:ext cx="6096000" cy="5214055"/>
          </a:xfrm>
          <a:prstGeom prst="rect">
            <a:avLst/>
          </a:prstGeom>
        </p:spPr>
      </p:pic>
    </p:spTree>
    <p:extLst>
      <p:ext uri="{BB962C8B-B14F-4D97-AF65-F5344CB8AC3E}">
        <p14:creationId xmlns:p14="http://schemas.microsoft.com/office/powerpoint/2010/main" val="13811178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42" presetClass="path" presetSubtype="0" decel="100000" fill="hold" grpId="1" nodeType="withEffect">
                                  <p:stCondLst>
                                    <p:cond delay="0"/>
                                  </p:stCondLst>
                                  <p:childTnLst>
                                    <p:animMotion origin="layout" path="M 0 2.22222E-6 L 0 0.04166 " pathEditMode="relative" rAng="0" ptsTypes="AA">
                                      <p:cBhvr>
                                        <p:cTn id="9" dur="750" spd="-100000" fill="hold"/>
                                        <p:tgtEl>
                                          <p:spTgt spid="13"/>
                                        </p:tgtEl>
                                        <p:attrNameLst>
                                          <p:attrName>ppt_x</p:attrName>
                                          <p:attrName>ppt_y</p:attrName>
                                        </p:attrNameLst>
                                      </p:cBhvr>
                                      <p:rCtr x="0" y="2083"/>
                                    </p:animMotion>
                                  </p:childTnLst>
                                </p:cTn>
                              </p:par>
                              <p:par>
                                <p:cTn id="10" presetID="10" presetClass="entr" presetSubtype="0" fill="hold" grpId="0" nodeType="withEffect">
                                  <p:stCondLst>
                                    <p:cond delay="20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42" presetClass="path" presetSubtype="0" decel="100000" fill="hold" grpId="1" nodeType="withEffect">
                                  <p:stCondLst>
                                    <p:cond delay="200"/>
                                  </p:stCondLst>
                                  <p:childTnLst>
                                    <p:animMotion origin="layout" path="M 0 2.22222E-6 L 0 0.04166 " pathEditMode="relative" rAng="0" ptsTypes="AA">
                                      <p:cBhvr>
                                        <p:cTn id="14" dur="750" spd="-100000" fill="hold"/>
                                        <p:tgtEl>
                                          <p:spTgt spid="18"/>
                                        </p:tgtEl>
                                        <p:attrNameLst>
                                          <p:attrName>ppt_x</p:attrName>
                                          <p:attrName>ppt_y</p:attrName>
                                        </p:attrNameLst>
                                      </p:cBhvr>
                                      <p:rCtr x="0" y="2083"/>
                                    </p:animMotion>
                                  </p:childTnLst>
                                </p:cTn>
                              </p:par>
                              <p:par>
                                <p:cTn id="15" presetID="10" presetClass="entr" presetSubtype="0" fill="hold" grpId="0" nodeType="withEffect">
                                  <p:stCondLst>
                                    <p:cond delay="4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42" presetClass="path" presetSubtype="0" decel="100000" fill="hold" grpId="1" nodeType="withEffect">
                                  <p:stCondLst>
                                    <p:cond delay="400"/>
                                  </p:stCondLst>
                                  <p:childTnLst>
                                    <p:animMotion origin="layout" path="M 0 -7.40741E-7 L 0 0.04167 " pathEditMode="relative" rAng="0" ptsTypes="AA">
                                      <p:cBhvr>
                                        <p:cTn id="19" dur="750" spd="-100000" fill="hold"/>
                                        <p:tgtEl>
                                          <p:spTgt spid="19"/>
                                        </p:tgtEl>
                                        <p:attrNameLst>
                                          <p:attrName>ppt_x</p:attrName>
                                          <p:attrName>ppt_y</p:attrName>
                                        </p:attrNameLst>
                                      </p:cBhvr>
                                      <p:rCtr x="0" y="2083"/>
                                    </p:animMotion>
                                  </p:childTnLst>
                                </p:cTn>
                              </p:par>
                              <p:par>
                                <p:cTn id="20" presetID="10" presetClass="entr" presetSubtype="0" fill="hold" grpId="0" nodeType="withEffect">
                                  <p:stCondLst>
                                    <p:cond delay="60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42" presetClass="path" presetSubtype="0" decel="100000" fill="hold" grpId="1" nodeType="withEffect">
                                  <p:stCondLst>
                                    <p:cond delay="600"/>
                                  </p:stCondLst>
                                  <p:childTnLst>
                                    <p:animMotion origin="layout" path="M 0 -3.7037E-6 L 0 0.04167 " pathEditMode="relative" rAng="0" ptsTypes="AA">
                                      <p:cBhvr>
                                        <p:cTn id="24" dur="750" spd="-100000" fill="hold"/>
                                        <p:tgtEl>
                                          <p:spTgt spid="20"/>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8" grpId="0"/>
      <p:bldP spid="18" grpId="1"/>
      <p:bldP spid="19" grpId="0"/>
      <p:bldP spid="19" grpId="1"/>
      <p:bldP spid="20" grpId="0"/>
      <p:bldP spid="20" grpId="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Questions?</a:t>
            </a:r>
          </a:p>
        </p:txBody>
      </p:sp>
    </p:spTree>
    <p:extLst>
      <p:ext uri="{BB962C8B-B14F-4D97-AF65-F5344CB8AC3E}">
        <p14:creationId xmlns:p14="http://schemas.microsoft.com/office/powerpoint/2010/main" val="1770129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2F32A-671A-47FE-A937-AFADC7E982C2}"/>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4135045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LIGHT GRAY TEMPLATE">
  <a:themeElements>
    <a:clrScheme name="Custom 5">
      <a:dk1>
        <a:srgbClr val="000000"/>
      </a:dk1>
      <a:lt1>
        <a:srgbClr val="FFFFFF"/>
      </a:lt1>
      <a:dk2>
        <a:srgbClr val="4B53BC"/>
      </a:dk2>
      <a:lt2>
        <a:srgbClr val="E6E6E6"/>
      </a:lt2>
      <a:accent1>
        <a:srgbClr val="0078D4"/>
      </a:accent1>
      <a:accent2>
        <a:srgbClr val="243A5E"/>
      </a:accent2>
      <a:accent3>
        <a:srgbClr val="50E6FF"/>
      </a:accent3>
      <a:accent4>
        <a:srgbClr val="505050"/>
      </a:accent4>
      <a:accent5>
        <a:srgbClr val="737373"/>
      </a:accent5>
      <a:accent6>
        <a:srgbClr val="D2D2D2"/>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icrorosft365_PowerPoint_template_Feb2020_BC" id="{8B530116-1539-874A-951A-1C404D843E07}" vid="{E4596DA4-6C73-3D44-BAD3-1699CE9C9022}"/>
    </a:ext>
  </a:extLst>
</a:theme>
</file>

<file path=ppt/theme/theme2.xml><?xml version="1.0" encoding="utf-8"?>
<a:theme xmlns:a="http://schemas.openxmlformats.org/drawingml/2006/main" name="Teams Workshop 2022 - Stand Out Presenter Mod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Teams_Template_v04.potx" id="{B5F62A66-05CE-4446-94FC-3762AE71D75B}" vid="{37E6A9CF-A013-467B-BD2C-FDFF29AB731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D6103D478F59A418314044D209180AB" ma:contentTypeVersion="20" ma:contentTypeDescription="Create a new document." ma:contentTypeScope="" ma:versionID="681adac9b3f5594500872f9956f21361">
  <xsd:schema xmlns:xsd="http://www.w3.org/2001/XMLSchema" xmlns:xs="http://www.w3.org/2001/XMLSchema" xmlns:p="http://schemas.microsoft.com/office/2006/metadata/properties" xmlns:ns1="http://schemas.microsoft.com/sharepoint/v3" xmlns:ns2="71f1f120-f20f-4439-80f5-0c00e87e45e5" xmlns:ns3="230e9df3-be65-4c73-a93b-d1236ebd677e" xmlns:ns4="debb5864-8a30-424d-86a9-594811468b06" targetNamespace="http://schemas.microsoft.com/office/2006/metadata/properties" ma:root="true" ma:fieldsID="dc17600029b581bbcecfbac482fc2786" ns1:_="" ns2:_="" ns3:_="" ns4:_="">
    <xsd:import namespace="http://schemas.microsoft.com/sharepoint/v3"/>
    <xsd:import namespace="71f1f120-f20f-4439-80f5-0c00e87e45e5"/>
    <xsd:import namespace="230e9df3-be65-4c73-a93b-d1236ebd677e"/>
    <xsd:import namespace="debb5864-8a30-424d-86a9-594811468b06"/>
    <xsd:element name="properties">
      <xsd:complexType>
        <xsd:sequence>
          <xsd:element name="documentManagement">
            <xsd:complexType>
              <xsd:all>
                <xsd:element ref="ns2:MediaServiceMetadata" minOccurs="0"/>
                <xsd:element ref="ns2:MediaServiceFastMetadata" minOccurs="0"/>
                <xsd:element ref="ns2:ImageTagsTaxHTField" minOccurs="0"/>
                <xsd:element ref="ns3:TaxCatchAll" minOccurs="0"/>
                <xsd:element ref="ns2:MediaServiceAutoKeyPoints" minOccurs="0"/>
                <xsd:element ref="ns2:MediaServiceKeyPoints" minOccurs="0"/>
                <xsd:element ref="ns4:SharedWithUsers" minOccurs="0"/>
                <xsd:element ref="ns4:SharedWithDetail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2:Notes" minOccurs="0"/>
                <xsd:element ref="ns1:_ip_UnifiedCompliancePolicyProperties" minOccurs="0"/>
                <xsd:element ref="ns1:_ip_UnifiedCompliancePolicyUIAction" minOccurs="0"/>
                <xsd:element ref="ns2:MediaServiceSearchProperties" minOccurs="0"/>
                <xsd:element ref="ns2:MediaServiceDoc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f1f120-f20f-4439-80f5-0c00e87e45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ImageTagsTaxHTField" ma:index="11"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Notes" ma:index="22" nillable="true" ma:displayName="Notes" ma:format="Dropdown" ma:internalName="Notes">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DocTags" ma:index="26" nillable="true" ma:displayName="MediaServiceDocTags" ma:hidden="true" ma:internalName="MediaServiceDoc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92f0aa1-b272-4bdc-b151-be65ae5f0c8f}" ma:internalName="TaxCatchAll" ma:showField="CatchAllData" ma:web="debb5864-8a30-424d-86a9-594811468b0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ebb5864-8a30-424d-86a9-594811468b0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MediaServiceAutoKeyPoints xmlns="71f1f120-f20f-4439-80f5-0c00e87e45e5" xsi:nil="true"/>
    <MediaServiceKeyPoints xmlns="71f1f120-f20f-4439-80f5-0c00e87e45e5" xsi:nil="true"/>
    <Notes xmlns="71f1f120-f20f-4439-80f5-0c00e87e45e5" xsi:nil="true"/>
    <ImageTagsTaxHTField xmlns="71f1f120-f20f-4439-80f5-0c00e87e45e5">
      <Terms xmlns="http://schemas.microsoft.com/office/infopath/2007/PartnerControls"/>
    </ImageTagsTaxHTField>
    <TaxCatchAll xmlns="230e9df3-be65-4c73-a93b-d1236ebd677e" xsi:nil="true"/>
    <MediaLengthInSeconds xmlns="71f1f120-f20f-4439-80f5-0c00e87e45e5" xsi:nil="true"/>
  </documentManagement>
</p:properties>
</file>

<file path=customXml/itemProps1.xml><?xml version="1.0" encoding="utf-8"?>
<ds:datastoreItem xmlns:ds="http://schemas.openxmlformats.org/officeDocument/2006/customXml" ds:itemID="{52D29972-B1BF-47C8-B3F2-7B49538B38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f1f120-f20f-4439-80f5-0c00e87e45e5"/>
    <ds:schemaRef ds:uri="230e9df3-be65-4c73-a93b-d1236ebd677e"/>
    <ds:schemaRef ds:uri="debb5864-8a30-424d-86a9-594811468b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52BF1F0-783A-46FA-BE11-4787A7B871EF}">
  <ds:schemaRefs>
    <ds:schemaRef ds:uri="http://schemas.microsoft.com/sharepoint/v3/contenttype/forms"/>
  </ds:schemaRefs>
</ds:datastoreItem>
</file>

<file path=customXml/itemProps3.xml><?xml version="1.0" encoding="utf-8"?>
<ds:datastoreItem xmlns:ds="http://schemas.openxmlformats.org/officeDocument/2006/customXml" ds:itemID="{FF05251E-F76B-4C93-9EE8-2D5E66D1F233}">
  <ds:schemaRefs>
    <ds:schemaRef ds:uri="http://www.w3.org/XML/1998/namespace"/>
    <ds:schemaRef ds:uri="71f1f120-f20f-4439-80f5-0c00e87e45e5"/>
    <ds:schemaRef ds:uri="http://purl.org/dc/dcmitype/"/>
    <ds:schemaRef ds:uri="debb5864-8a30-424d-86a9-594811468b06"/>
    <ds:schemaRef ds:uri="http://schemas.microsoft.com/office/2006/metadata/properties"/>
    <ds:schemaRef ds:uri="http://schemas.microsoft.com/sharepoint/v3"/>
    <ds:schemaRef ds:uri="http://purl.org/dc/term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230e9df3-be65-4c73-a93b-d1236ebd677e"/>
  </ds:schemaRefs>
</ds:datastoreItem>
</file>

<file path=docMetadata/LabelInfo.xml><?xml version="1.0" encoding="utf-8"?>
<clbl:labelList xmlns:clbl="http://schemas.microsoft.com/office/2020/mipLabelMetadata">
  <clbl:label id="{1a19d03a-48bc-4359-8038-5b5f6d5847c3}"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otalTime>0</TotalTime>
  <Words>6984</Words>
  <Application>Microsoft Office PowerPoint</Application>
  <PresentationFormat>Widescreen</PresentationFormat>
  <Paragraphs>806</Paragraphs>
  <Slides>74</Slides>
  <Notes>69</Notes>
  <HiddenSlides>3</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74</vt:i4>
      </vt:variant>
    </vt:vector>
  </HeadingPairs>
  <TitlesOfParts>
    <vt:vector size="82" baseType="lpstr">
      <vt:lpstr>Arial</vt:lpstr>
      <vt:lpstr>Calibri</vt:lpstr>
      <vt:lpstr>Consolas</vt:lpstr>
      <vt:lpstr>Segoe UI</vt:lpstr>
      <vt:lpstr>Segoe UI Semibold</vt:lpstr>
      <vt:lpstr>Wingdings</vt:lpstr>
      <vt:lpstr>LIGHT GRAY TEMPLATE</vt:lpstr>
      <vt:lpstr>Teams Workshop 2022 - Stand Out Presenter Mode</vt:lpstr>
      <vt:lpstr>Module 2 Planning and deploying Microsoft Teams Android devices</vt:lpstr>
      <vt:lpstr>Version history</vt:lpstr>
      <vt:lpstr>Objectives</vt:lpstr>
      <vt:lpstr>Feature availability icons</vt:lpstr>
      <vt:lpstr>Deploying Microsoft Teams on Android devices</vt:lpstr>
      <vt:lpstr>Envision personal device deployment</vt:lpstr>
      <vt:lpstr>Envision Teams Rooms deployment</vt:lpstr>
      <vt:lpstr>Device selection | Phones and displays</vt:lpstr>
      <vt:lpstr>Device selection | Teams Rooms</vt:lpstr>
      <vt:lpstr>Account types</vt:lpstr>
      <vt:lpstr>Use distributor logistics best practices</vt:lpstr>
      <vt:lpstr>Developing a standardized deployment </vt:lpstr>
      <vt:lpstr>Training and enablement</vt:lpstr>
      <vt:lpstr>Operational readiness</vt:lpstr>
      <vt:lpstr>Network bandwidth planning</vt:lpstr>
      <vt:lpstr>Network connectivity testing</vt:lpstr>
      <vt:lpstr>Physical security</vt:lpstr>
      <vt:lpstr>Shared devices resource account</vt:lpstr>
      <vt:lpstr>Resource account</vt:lpstr>
      <vt:lpstr>Resource account </vt:lpstr>
      <vt:lpstr>Resource account security</vt:lpstr>
      <vt:lpstr>Create Common Area Phone resource account</vt:lpstr>
      <vt:lpstr>Microsoft 365 admin center</vt:lpstr>
      <vt:lpstr>Microsoft 365 admin center </vt:lpstr>
      <vt:lpstr>Microsoft 365 admin center  </vt:lpstr>
      <vt:lpstr>Microsoft 365 admin center   </vt:lpstr>
      <vt:lpstr>Manually provisioning resource account</vt:lpstr>
      <vt:lpstr>Create account via PowerShell</vt:lpstr>
      <vt:lpstr>Disable password expiration and assign license</vt:lpstr>
      <vt:lpstr>Assign license</vt:lpstr>
      <vt:lpstr>Create shared device resource account</vt:lpstr>
      <vt:lpstr>Resource account creation flow</vt:lpstr>
      <vt:lpstr>Microsoft 365 admin center    </vt:lpstr>
      <vt:lpstr>Microsoft 365 admin center     </vt:lpstr>
      <vt:lpstr>Microsoft 365 admin center      </vt:lpstr>
      <vt:lpstr>Microsoft 365 admin center       </vt:lpstr>
      <vt:lpstr>Microsoft 365 admin center        </vt:lpstr>
      <vt:lpstr>Microsoft 365 admin center         </vt:lpstr>
      <vt:lpstr>Microsoft 365 admin center           </vt:lpstr>
      <vt:lpstr>Microsoft 365 admin center          </vt:lpstr>
      <vt:lpstr>Microsoft 365 admin center            </vt:lpstr>
      <vt:lpstr>Manually provisioning resource account </vt:lpstr>
      <vt:lpstr>Manually provisioning resource account  </vt:lpstr>
      <vt:lpstr>Manually provisioning resource account   </vt:lpstr>
      <vt:lpstr>Manually provisioning resource account    </vt:lpstr>
      <vt:lpstr>Manually provisioning resource account     </vt:lpstr>
      <vt:lpstr>Create account via PowerShell </vt:lpstr>
      <vt:lpstr>Sign-in</vt:lpstr>
      <vt:lpstr>Sign-in modes</vt:lpstr>
      <vt:lpstr>Sign-in modes </vt:lpstr>
      <vt:lpstr>Sign-in modes  </vt:lpstr>
      <vt:lpstr>Web sign-in</vt:lpstr>
      <vt:lpstr>Web sign-in  </vt:lpstr>
      <vt:lpstr>Web sign-in </vt:lpstr>
      <vt:lpstr>Remote provisioning</vt:lpstr>
      <vt:lpstr>Remote provisioning </vt:lpstr>
      <vt:lpstr>Remote provisioning  </vt:lpstr>
      <vt:lpstr>Remote provisioning   </vt:lpstr>
      <vt:lpstr>Remote provisioning    </vt:lpstr>
      <vt:lpstr>Remote provisioning     </vt:lpstr>
      <vt:lpstr>Remote provisioning      </vt:lpstr>
      <vt:lpstr>Remote provisioning       </vt:lpstr>
      <vt:lpstr>Remote sign out</vt:lpstr>
      <vt:lpstr>Remote sign in</vt:lpstr>
      <vt:lpstr>Multi-cloud sign-in support</vt:lpstr>
      <vt:lpstr>Assigning phone numbers</vt:lpstr>
      <vt:lpstr>Assigning phone number – calling plans</vt:lpstr>
      <vt:lpstr>Assigning Calling Plan phone number - PowerShell</vt:lpstr>
      <vt:lpstr>Assigning phone number - PowerShell</vt:lpstr>
      <vt:lpstr>Assigning phone number – PowerShell </vt:lpstr>
      <vt:lpstr>Summary</vt:lpstr>
      <vt:lpstr>Summary </vt:lpstr>
      <vt:lpstr>Questions?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and Deploying Microsoft Teams on Android Devices</dc:title>
  <dc:creator/>
  <cp:lastModifiedBy/>
  <cp:revision>6</cp:revision>
  <dcterms:created xsi:type="dcterms:W3CDTF">2021-05-12T18:21:40Z</dcterms:created>
  <dcterms:modified xsi:type="dcterms:W3CDTF">2023-04-28T10:51:41Z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0x0101009D6103D478F59A418314044D209180AB</vt:lpwstr>
  </property>
  <property fmtid="{D5CDD505-2E9C-101B-9397-08002B2CF9AE}" pid="3" name="Order">
    <vt:lpwstr>18725700.0000000</vt:lpwstr>
  </property>
  <property fmtid="{D5CDD505-2E9C-101B-9397-08002B2CF9AE}" pid="4" name="xd_Signature">
    <vt:lpwstr/>
  </property>
  <property fmtid="{D5CDD505-2E9C-101B-9397-08002B2CF9AE}" pid="5" name="xd_ProgID">
    <vt:lpwstr/>
  </property>
  <property fmtid="{D5CDD505-2E9C-101B-9397-08002B2CF9AE}" pid="6" name="MediaServiceImageTags">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