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4.xml" ContentType="application/vnd.openxmlformats-officedocument.presentationml.tags+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tags/tag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945" r:id="rId4"/>
  </p:sldMasterIdLst>
  <p:notesMasterIdLst>
    <p:notesMasterId r:id="rId53"/>
  </p:notesMasterIdLst>
  <p:handoutMasterIdLst>
    <p:handoutMasterId r:id="rId54"/>
  </p:handoutMasterIdLst>
  <p:sldIdLst>
    <p:sldId id="2134804691" r:id="rId5"/>
    <p:sldId id="2134806045" r:id="rId6"/>
    <p:sldId id="2147469433" r:id="rId7"/>
    <p:sldId id="2076137273" r:id="rId8"/>
    <p:sldId id="2147469435" r:id="rId9"/>
    <p:sldId id="2147469684" r:id="rId10"/>
    <p:sldId id="11644" r:id="rId11"/>
    <p:sldId id="326" r:id="rId12"/>
    <p:sldId id="2147469685" r:id="rId13"/>
    <p:sldId id="2147469686" r:id="rId14"/>
    <p:sldId id="2147469687" r:id="rId15"/>
    <p:sldId id="2076137274" r:id="rId16"/>
    <p:sldId id="2076137275" r:id="rId17"/>
    <p:sldId id="2147469688" r:id="rId18"/>
    <p:sldId id="2076137254" r:id="rId19"/>
    <p:sldId id="2147469689" r:id="rId20"/>
    <p:sldId id="2147469690" r:id="rId21"/>
    <p:sldId id="5570" r:id="rId22"/>
    <p:sldId id="5573" r:id="rId23"/>
    <p:sldId id="2076137278" r:id="rId24"/>
    <p:sldId id="2076137279" r:id="rId25"/>
    <p:sldId id="2076137280" r:id="rId26"/>
    <p:sldId id="11652" r:id="rId27"/>
    <p:sldId id="5574" r:id="rId28"/>
    <p:sldId id="11698" r:id="rId29"/>
    <p:sldId id="2147469691" r:id="rId30"/>
    <p:sldId id="11654" r:id="rId31"/>
    <p:sldId id="11655" r:id="rId32"/>
    <p:sldId id="11656" r:id="rId33"/>
    <p:sldId id="11657" r:id="rId34"/>
    <p:sldId id="11658" r:id="rId35"/>
    <p:sldId id="11659" r:id="rId36"/>
    <p:sldId id="2076136127" r:id="rId37"/>
    <p:sldId id="2076136124" r:id="rId38"/>
    <p:sldId id="2076136126" r:id="rId39"/>
    <p:sldId id="2076137264" r:id="rId40"/>
    <p:sldId id="11681" r:id="rId41"/>
    <p:sldId id="2452" r:id="rId42"/>
    <p:sldId id="2076137266" r:id="rId43"/>
    <p:sldId id="2076137263" r:id="rId44"/>
    <p:sldId id="2076137267" r:id="rId45"/>
    <p:sldId id="2076137272" r:id="rId46"/>
    <p:sldId id="2076137268" r:id="rId47"/>
    <p:sldId id="1886" r:id="rId48"/>
    <p:sldId id="2147469434" r:id="rId49"/>
    <p:sldId id="2147470147" r:id="rId50"/>
    <p:sldId id="2076137250" r:id="rId51"/>
    <p:sldId id="1872" r:id="rId52"/>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18188C7B-D5A9-484A-BD75-D31859F5ADD3}">
          <p14:sldIdLst>
            <p14:sldId id="2134804691"/>
          </p14:sldIdLst>
        </p14:section>
        <p14:section name="Version" id="{57B1C661-4CC7-410D-A24A-3CBFA53F3AD1}">
          <p14:sldIdLst>
            <p14:sldId id="2134806045"/>
          </p14:sldIdLst>
        </p14:section>
        <p14:section name="Objectives" id="{1AC54AEB-33DE-480A-BDFB-02878F1FB6CE}">
          <p14:sldIdLst>
            <p14:sldId id="2147469433"/>
          </p14:sldIdLst>
        </p14:section>
        <p14:section name="Call Quality Overview" id="{2100A552-A5A5-4445-9021-84F3F5EBB45A}">
          <p14:sldIdLst>
            <p14:sldId id="2076137273"/>
            <p14:sldId id="2147469435"/>
            <p14:sldId id="2147469684"/>
            <p14:sldId id="11644"/>
          </p14:sldIdLst>
        </p14:section>
        <p14:section name="Network Overview" id="{BFC8CC18-E47B-4047-8AB8-C04596B9D4C8}">
          <p14:sldIdLst>
            <p14:sldId id="326"/>
            <p14:sldId id="2147469685"/>
            <p14:sldId id="2147469686"/>
            <p14:sldId id="2147469687"/>
            <p14:sldId id="2076137274"/>
            <p14:sldId id="2076137275"/>
            <p14:sldId id="2147469688"/>
            <p14:sldId id="2076137254"/>
            <p14:sldId id="2147469689"/>
            <p14:sldId id="2147469690"/>
          </p14:sldIdLst>
        </p14:section>
        <p14:section name="Media Flows" id="{A32C55F0-A97D-403A-BBCB-52E8E03B5B72}">
          <p14:sldIdLst>
            <p14:sldId id="5570"/>
            <p14:sldId id="5573"/>
            <p14:sldId id="2076137278"/>
            <p14:sldId id="2076137279"/>
            <p14:sldId id="2076137280"/>
          </p14:sldIdLst>
        </p14:section>
        <p14:section name="Transport Relays &amp; Media Processors" id="{50A9FBA7-9FF1-400A-A834-E366D9F288B7}">
          <p14:sldIdLst>
            <p14:sldId id="11652"/>
            <p14:sldId id="5574"/>
            <p14:sldId id="11698"/>
            <p14:sldId id="2147469691"/>
            <p14:sldId id="11654"/>
            <p14:sldId id="11655"/>
            <p14:sldId id="11656"/>
            <p14:sldId id="11657"/>
            <p14:sldId id="11658"/>
            <p14:sldId id="11659"/>
          </p14:sldIdLst>
        </p14:section>
        <p14:section name="Proxy and Firewall" id="{78E10980-1757-4DC8-9A4C-422EF0EE3708}">
          <p14:sldIdLst>
            <p14:sldId id="2076136127"/>
            <p14:sldId id="2076136124"/>
            <p14:sldId id="2076136126"/>
          </p14:sldIdLst>
        </p14:section>
        <p14:section name="Tools" id="{6538992D-F52C-4076-B589-3A130D819EBB}">
          <p14:sldIdLst>
            <p14:sldId id="2076137264"/>
            <p14:sldId id="11681"/>
            <p14:sldId id="2452"/>
            <p14:sldId id="2076137266"/>
            <p14:sldId id="2076137263"/>
            <p14:sldId id="2076137267"/>
            <p14:sldId id="2076137272"/>
            <p14:sldId id="2076137268"/>
          </p14:sldIdLst>
        </p14:section>
        <p14:section name="Summary" id="{C81C7B06-72FF-446A-BF3E-5914A651DA94}">
          <p14:sldIdLst>
            <p14:sldId id="1886"/>
            <p14:sldId id="2147469434"/>
            <p14:sldId id="2147470147"/>
            <p14:sldId id="2076137250"/>
            <p14:sldId id="187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7" name="User1" initials="U" lastIdx="1" clrIdx="7">
    <p:extLst>
      <p:ext uri="{19B8F6BF-5375-455C-9EA6-DF929625EA0E}">
        <p15:presenceInfo xmlns:p15="http://schemas.microsoft.com/office/powerpoint/2012/main" userId="User1" providerId="None"/>
      </p:ext>
    </p:extLst>
  </p:cmAuthor>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Tracy Tran" initials="TT" lastIdx="9" clrIdx="4">
    <p:extLst>
      <p:ext uri="{19B8F6BF-5375-455C-9EA6-DF929625EA0E}">
        <p15:presenceInfo xmlns:p15="http://schemas.microsoft.com/office/powerpoint/2012/main" userId="S::tracyt@microsoft.com::7b485f56-8fe8-4efc-a1b3-85e720327ac5" providerId="AD"/>
      </p:ext>
    </p:extLst>
  </p:cmAuthor>
  <p:cmAuthor id="5" name="Raquel Mayer" initials="RM" lastIdx="1" clrIdx="5">
    <p:extLst>
      <p:ext uri="{19B8F6BF-5375-455C-9EA6-DF929625EA0E}">
        <p15:presenceInfo xmlns:p15="http://schemas.microsoft.com/office/powerpoint/2012/main" userId="S::raquel@queldesign.com::380f997a-3f30-43cc-bd62-0c6f361681fe" providerId="AD"/>
      </p:ext>
    </p:extLst>
  </p:cmAuthor>
  <p:cmAuthor id="6" name="Jacquie Taylor" initials="JT" lastIdx="1" clrIdx="6">
    <p:extLst>
      <p:ext uri="{19B8F6BF-5375-455C-9EA6-DF929625EA0E}">
        <p15:presenceInfo xmlns:p15="http://schemas.microsoft.com/office/powerpoint/2012/main" userId="S::jtaylor@bridge.partners::7761689b-4267-4634-87d1-7c02f3f47f4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5AD4"/>
    <a:srgbClr val="4B53BC"/>
    <a:srgbClr val="F2F2F2"/>
    <a:srgbClr val="000000"/>
    <a:srgbClr val="D59DFF"/>
    <a:srgbClr val="00BCF2"/>
    <a:srgbClr val="D7D7D7"/>
    <a:srgbClr val="E81123"/>
    <a:srgbClr val="E6E6E6"/>
    <a:srgbClr val="0078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BD1885-A5FE-4E1B-8D34-5AF207268322}" v="2" dt="2023-06-27T15:06:58.4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64" autoAdjust="0"/>
    <p:restoredTop sz="82629" autoAdjust="0"/>
  </p:normalViewPr>
  <p:slideViewPr>
    <p:cSldViewPr snapToGrid="0">
      <p:cViewPr varScale="1">
        <p:scale>
          <a:sx n="91" d="100"/>
          <a:sy n="91" d="100"/>
        </p:scale>
        <p:origin x="1170" y="66"/>
      </p:cViewPr>
      <p:guideLst/>
    </p:cSldViewPr>
  </p:slideViewPr>
  <p:outlineViewPr>
    <p:cViewPr>
      <p:scale>
        <a:sx n="33" d="100"/>
        <a:sy n="33" d="100"/>
      </p:scale>
      <p:origin x="0" y="-8136"/>
    </p:cViewPr>
  </p:outlineViewPr>
  <p:notesTextViewPr>
    <p:cViewPr>
      <p:scale>
        <a:sx n="125" d="100"/>
        <a:sy n="125" d="100"/>
      </p:scale>
      <p:origin x="0" y="0"/>
    </p:cViewPr>
  </p:notesTextViewPr>
  <p:notesViewPr>
    <p:cSldViewPr snapToGrid="0">
      <p:cViewPr varScale="1">
        <p:scale>
          <a:sx n="66" d="100"/>
          <a:sy n="66"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commentAuthors" Target="commen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ael Tressler" userId="1e8a266e-9728-4067-b189-3f7ec3d8629c" providerId="ADAL" clId="{23712D2C-E587-4D38-B34D-F5DD89CD0C1B}"/>
    <pc:docChg chg="undo custSel addSld delSld modSld sldOrd modSection">
      <pc:chgData name="Michael Tressler" userId="1e8a266e-9728-4067-b189-3f7ec3d8629c" providerId="ADAL" clId="{23712D2C-E587-4D38-B34D-F5DD89CD0C1B}" dt="2022-04-05T17:22:13.713" v="243" actId="20577"/>
      <pc:docMkLst>
        <pc:docMk/>
      </pc:docMkLst>
      <pc:sldChg chg="modNotesTx">
        <pc:chgData name="Michael Tressler" userId="1e8a266e-9728-4067-b189-3f7ec3d8629c" providerId="ADAL" clId="{23712D2C-E587-4D38-B34D-F5DD89CD0C1B}" dt="2022-04-05T14:01:08.061" v="209"/>
        <pc:sldMkLst>
          <pc:docMk/>
          <pc:sldMk cId="734789783" sldId="2452"/>
        </pc:sldMkLst>
      </pc:sldChg>
      <pc:sldChg chg="modSp mod">
        <pc:chgData name="Michael Tressler" userId="1e8a266e-9728-4067-b189-3f7ec3d8629c" providerId="ADAL" clId="{23712D2C-E587-4D38-B34D-F5DD89CD0C1B}" dt="2022-04-04T18:13:59.359" v="118" actId="20577"/>
        <pc:sldMkLst>
          <pc:docMk/>
          <pc:sldMk cId="1183501348" sldId="11644"/>
        </pc:sldMkLst>
        <pc:spChg chg="mod">
          <ac:chgData name="Michael Tressler" userId="1e8a266e-9728-4067-b189-3f7ec3d8629c" providerId="ADAL" clId="{23712D2C-E587-4D38-B34D-F5DD89CD0C1B}" dt="2022-04-04T18:13:59.359" v="118" actId="20577"/>
          <ac:spMkLst>
            <pc:docMk/>
            <pc:sldMk cId="1183501348" sldId="11644"/>
            <ac:spMk id="6" creationId="{BEF397E1-02C4-470C-91CC-D25845EDBB44}"/>
          </ac:spMkLst>
        </pc:spChg>
      </pc:sldChg>
      <pc:sldChg chg="modSp mod">
        <pc:chgData name="Michael Tressler" userId="1e8a266e-9728-4067-b189-3f7ec3d8629c" providerId="ADAL" clId="{23712D2C-E587-4D38-B34D-F5DD89CD0C1B}" dt="2022-04-04T18:17:09.227" v="144" actId="6549"/>
        <pc:sldMkLst>
          <pc:docMk/>
          <pc:sldMk cId="127190947" sldId="11654"/>
        </pc:sldMkLst>
        <pc:spChg chg="mod">
          <ac:chgData name="Michael Tressler" userId="1e8a266e-9728-4067-b189-3f7ec3d8629c" providerId="ADAL" clId="{23712D2C-E587-4D38-B34D-F5DD89CD0C1B}" dt="2022-04-04T18:16:42.938" v="136" actId="20577"/>
          <ac:spMkLst>
            <pc:docMk/>
            <pc:sldMk cId="127190947" sldId="11654"/>
            <ac:spMk id="3" creationId="{00000000-0000-0000-0000-000000000000}"/>
          </ac:spMkLst>
        </pc:spChg>
        <pc:spChg chg="mod">
          <ac:chgData name="Michael Tressler" userId="1e8a266e-9728-4067-b189-3f7ec3d8629c" providerId="ADAL" clId="{23712D2C-E587-4D38-B34D-F5DD89CD0C1B}" dt="2022-04-04T18:17:09.227" v="144" actId="6549"/>
          <ac:spMkLst>
            <pc:docMk/>
            <pc:sldMk cId="127190947" sldId="11654"/>
            <ac:spMk id="15" creationId="{1DB88DAD-4182-4911-833E-470EA571EE63}"/>
          </ac:spMkLst>
        </pc:spChg>
      </pc:sldChg>
      <pc:sldChg chg="mod modShow">
        <pc:chgData name="Michael Tressler" userId="1e8a266e-9728-4067-b189-3f7ec3d8629c" providerId="ADAL" clId="{23712D2C-E587-4D38-B34D-F5DD89CD0C1B}" dt="2022-04-04T18:17:15.790" v="145" actId="729"/>
        <pc:sldMkLst>
          <pc:docMk/>
          <pc:sldMk cId="907222619" sldId="11655"/>
        </pc:sldMkLst>
      </pc:sldChg>
      <pc:sldChg chg="modSp mod">
        <pc:chgData name="Michael Tressler" userId="1e8a266e-9728-4067-b189-3f7ec3d8629c" providerId="ADAL" clId="{23712D2C-E587-4D38-B34D-F5DD89CD0C1B}" dt="2022-04-04T18:19:36.491" v="154" actId="20577"/>
        <pc:sldMkLst>
          <pc:docMk/>
          <pc:sldMk cId="1739808132" sldId="11656"/>
        </pc:sldMkLst>
        <pc:spChg chg="mod">
          <ac:chgData name="Michael Tressler" userId="1e8a266e-9728-4067-b189-3f7ec3d8629c" providerId="ADAL" clId="{23712D2C-E587-4D38-B34D-F5DD89CD0C1B}" dt="2022-04-04T18:19:36.491" v="154" actId="20577"/>
          <ac:spMkLst>
            <pc:docMk/>
            <pc:sldMk cId="1739808132" sldId="11656"/>
            <ac:spMk id="13" creationId="{6265DC4B-01D5-47D7-966F-407068C4E1F1}"/>
          </ac:spMkLst>
        </pc:spChg>
        <pc:spChg chg="mod">
          <ac:chgData name="Michael Tressler" userId="1e8a266e-9728-4067-b189-3f7ec3d8629c" providerId="ADAL" clId="{23712D2C-E587-4D38-B34D-F5DD89CD0C1B}" dt="2022-04-04T18:19:18.883" v="148" actId="6549"/>
          <ac:spMkLst>
            <pc:docMk/>
            <pc:sldMk cId="1739808132" sldId="11656"/>
            <ac:spMk id="14" creationId="{CEF39E05-C037-4D2B-A2AD-DF20E07EBDF3}"/>
          </ac:spMkLst>
        </pc:spChg>
        <pc:spChg chg="mod">
          <ac:chgData name="Michael Tressler" userId="1e8a266e-9728-4067-b189-3f7ec3d8629c" providerId="ADAL" clId="{23712D2C-E587-4D38-B34D-F5DD89CD0C1B}" dt="2022-04-04T18:19:17.307" v="147" actId="6549"/>
          <ac:spMkLst>
            <pc:docMk/>
            <pc:sldMk cId="1739808132" sldId="11656"/>
            <ac:spMk id="218" creationId="{6EAF4294-0E67-4584-B4D1-32EDFD50C34F}"/>
          </ac:spMkLst>
        </pc:spChg>
        <pc:spChg chg="mod">
          <ac:chgData name="Michael Tressler" userId="1e8a266e-9728-4067-b189-3f7ec3d8629c" providerId="ADAL" clId="{23712D2C-E587-4D38-B34D-F5DD89CD0C1B}" dt="2022-04-04T18:19:21.864" v="149" actId="6549"/>
          <ac:spMkLst>
            <pc:docMk/>
            <pc:sldMk cId="1739808132" sldId="11656"/>
            <ac:spMk id="229" creationId="{383C42C5-4360-49DF-9F7C-E7B6007D9EDE}"/>
          </ac:spMkLst>
        </pc:spChg>
        <pc:spChg chg="mod">
          <ac:chgData name="Michael Tressler" userId="1e8a266e-9728-4067-b189-3f7ec3d8629c" providerId="ADAL" clId="{23712D2C-E587-4D38-B34D-F5DD89CD0C1B}" dt="2022-04-04T18:19:23.445" v="150" actId="6549"/>
          <ac:spMkLst>
            <pc:docMk/>
            <pc:sldMk cId="1739808132" sldId="11656"/>
            <ac:spMk id="230" creationId="{9048A166-A7BC-4B7A-B1C0-805C63255370}"/>
          </ac:spMkLst>
        </pc:spChg>
        <pc:spChg chg="mod">
          <ac:chgData name="Michael Tressler" userId="1e8a266e-9728-4067-b189-3f7ec3d8629c" providerId="ADAL" clId="{23712D2C-E587-4D38-B34D-F5DD89CD0C1B}" dt="2022-04-04T18:19:25.583" v="151" actId="6549"/>
          <ac:spMkLst>
            <pc:docMk/>
            <pc:sldMk cId="1739808132" sldId="11656"/>
            <ac:spMk id="231" creationId="{90219382-959A-4374-B610-FACD959540E5}"/>
          </ac:spMkLst>
        </pc:spChg>
      </pc:sldChg>
      <pc:sldChg chg="modNotesTx">
        <pc:chgData name="Michael Tressler" userId="1e8a266e-9728-4067-b189-3f7ec3d8629c" providerId="ADAL" clId="{23712D2C-E587-4D38-B34D-F5DD89CD0C1B}" dt="2022-04-05T13:57:22.936" v="165"/>
        <pc:sldMkLst>
          <pc:docMk/>
          <pc:sldMk cId="3835923240" sldId="11681"/>
        </pc:sldMkLst>
      </pc:sldChg>
      <pc:sldChg chg="modSp mod">
        <pc:chgData name="Michael Tressler" userId="1e8a266e-9728-4067-b189-3f7ec3d8629c" providerId="ADAL" clId="{23712D2C-E587-4D38-B34D-F5DD89CD0C1B}" dt="2022-04-05T13:54:47.555" v="160" actId="6549"/>
        <pc:sldMkLst>
          <pc:docMk/>
          <pc:sldMk cId="3508693518" sldId="2076136124"/>
        </pc:sldMkLst>
        <pc:spChg chg="mod">
          <ac:chgData name="Michael Tressler" userId="1e8a266e-9728-4067-b189-3f7ec3d8629c" providerId="ADAL" clId="{23712D2C-E587-4D38-B34D-F5DD89CD0C1B}" dt="2022-04-05T13:54:47.555" v="160" actId="6549"/>
          <ac:spMkLst>
            <pc:docMk/>
            <pc:sldMk cId="3508693518" sldId="2076136124"/>
            <ac:spMk id="4" creationId="{BCAFA3D8-1DE4-5B4D-888B-7A9B7D229B99}"/>
          </ac:spMkLst>
        </pc:spChg>
      </pc:sldChg>
      <pc:sldChg chg="modSp mod">
        <pc:chgData name="Michael Tressler" userId="1e8a266e-9728-4067-b189-3f7ec3d8629c" providerId="ADAL" clId="{23712D2C-E587-4D38-B34D-F5DD89CD0C1B}" dt="2022-04-05T13:56:41.273" v="162" actId="3626"/>
        <pc:sldMkLst>
          <pc:docMk/>
          <pc:sldMk cId="3180565598" sldId="2076136126"/>
        </pc:sldMkLst>
        <pc:spChg chg="mod">
          <ac:chgData name="Michael Tressler" userId="1e8a266e-9728-4067-b189-3f7ec3d8629c" providerId="ADAL" clId="{23712D2C-E587-4D38-B34D-F5DD89CD0C1B}" dt="2022-04-05T13:56:41.273" v="162" actId="3626"/>
          <ac:spMkLst>
            <pc:docMk/>
            <pc:sldMk cId="3180565598" sldId="2076136126"/>
            <ac:spMk id="7" creationId="{34B624F8-3328-1D44-8ACC-1C6152F27945}"/>
          </ac:spMkLst>
        </pc:spChg>
      </pc:sldChg>
      <pc:sldChg chg="modSp mod">
        <pc:chgData name="Michael Tressler" userId="1e8a266e-9728-4067-b189-3f7ec3d8629c" providerId="ADAL" clId="{23712D2C-E587-4D38-B34D-F5DD89CD0C1B}" dt="2022-04-04T13:33:05.538" v="77" actId="20577"/>
        <pc:sldMkLst>
          <pc:docMk/>
          <pc:sldMk cId="3176450996" sldId="2076137250"/>
        </pc:sldMkLst>
        <pc:spChg chg="mod">
          <ac:chgData name="Michael Tressler" userId="1e8a266e-9728-4067-b189-3f7ec3d8629c" providerId="ADAL" clId="{23712D2C-E587-4D38-B34D-F5DD89CD0C1B}" dt="2022-04-04T13:33:05.538" v="77" actId="20577"/>
          <ac:spMkLst>
            <pc:docMk/>
            <pc:sldMk cId="3176450996" sldId="2076137250"/>
            <ac:spMk id="4" creationId="{00000000-0000-0000-0000-000000000000}"/>
          </ac:spMkLst>
        </pc:spChg>
      </pc:sldChg>
      <pc:sldChg chg="addAnim delAnim modAnim">
        <pc:chgData name="Michael Tressler" userId="1e8a266e-9728-4067-b189-3f7ec3d8629c" providerId="ADAL" clId="{23712D2C-E587-4D38-B34D-F5DD89CD0C1B}" dt="2022-04-01T14:33:42.075" v="12"/>
        <pc:sldMkLst>
          <pc:docMk/>
          <pc:sldMk cId="2678936948" sldId="2076137275"/>
        </pc:sldMkLst>
      </pc:sldChg>
      <pc:sldChg chg="modSp mod">
        <pc:chgData name="Michael Tressler" userId="1e8a266e-9728-4067-b189-3f7ec3d8629c" providerId="ADAL" clId="{23712D2C-E587-4D38-B34D-F5DD89CD0C1B}" dt="2022-04-05T17:22:13.713" v="243" actId="20577"/>
        <pc:sldMkLst>
          <pc:docMk/>
          <pc:sldMk cId="174509474" sldId="2134804691"/>
        </pc:sldMkLst>
        <pc:spChg chg="mod">
          <ac:chgData name="Michael Tressler" userId="1e8a266e-9728-4067-b189-3f7ec3d8629c" providerId="ADAL" clId="{23712D2C-E587-4D38-B34D-F5DD89CD0C1B}" dt="2022-04-05T17:22:13.713" v="243" actId="20577"/>
          <ac:spMkLst>
            <pc:docMk/>
            <pc:sldMk cId="174509474" sldId="2134804691"/>
            <ac:spMk id="3" creationId="{D0C1A2AB-0B76-4343-B615-CC21A23C3749}"/>
          </ac:spMkLst>
        </pc:spChg>
      </pc:sldChg>
      <pc:sldChg chg="modSp mod">
        <pc:chgData name="Michael Tressler" userId="1e8a266e-9728-4067-b189-3f7ec3d8629c" providerId="ADAL" clId="{23712D2C-E587-4D38-B34D-F5DD89CD0C1B}" dt="2022-04-01T14:31:23.350" v="8" actId="20577"/>
        <pc:sldMkLst>
          <pc:docMk/>
          <pc:sldMk cId="405071308" sldId="2147469433"/>
        </pc:sldMkLst>
        <pc:spChg chg="mod">
          <ac:chgData name="Michael Tressler" userId="1e8a266e-9728-4067-b189-3f7ec3d8629c" providerId="ADAL" clId="{23712D2C-E587-4D38-B34D-F5DD89CD0C1B}" dt="2022-04-01T14:31:23.350" v="8" actId="20577"/>
          <ac:spMkLst>
            <pc:docMk/>
            <pc:sldMk cId="405071308" sldId="2147469433"/>
            <ac:spMk id="40" creationId="{C7602700-029E-4A18-83C1-189AD47FBB3F}"/>
          </ac:spMkLst>
        </pc:spChg>
      </pc:sldChg>
      <pc:sldChg chg="modSp mod">
        <pc:chgData name="Michael Tressler" userId="1e8a266e-9728-4067-b189-3f7ec3d8629c" providerId="ADAL" clId="{23712D2C-E587-4D38-B34D-F5DD89CD0C1B}" dt="2022-04-01T14:37:09.917" v="67" actId="20577"/>
        <pc:sldMkLst>
          <pc:docMk/>
          <pc:sldMk cId="652660380" sldId="2147469434"/>
        </pc:sldMkLst>
        <pc:spChg chg="mod">
          <ac:chgData name="Michael Tressler" userId="1e8a266e-9728-4067-b189-3f7ec3d8629c" providerId="ADAL" clId="{23712D2C-E587-4D38-B34D-F5DD89CD0C1B}" dt="2022-04-01T14:37:09.917" v="67" actId="20577"/>
          <ac:spMkLst>
            <pc:docMk/>
            <pc:sldMk cId="652660380" sldId="2147469434"/>
            <ac:spMk id="40" creationId="{C7602700-029E-4A18-83C1-189AD47FBB3F}"/>
          </ac:spMkLst>
        </pc:spChg>
      </pc:sldChg>
      <pc:sldChg chg="ord">
        <pc:chgData name="Michael Tressler" userId="1e8a266e-9728-4067-b189-3f7ec3d8629c" providerId="ADAL" clId="{23712D2C-E587-4D38-B34D-F5DD89CD0C1B}" dt="2022-04-01T14:35:41.193" v="14"/>
        <pc:sldMkLst>
          <pc:docMk/>
          <pc:sldMk cId="3582719580" sldId="2147469688"/>
        </pc:sldMkLst>
      </pc:sldChg>
      <pc:sldChg chg="modSp add mod">
        <pc:chgData name="Michael Tressler" userId="1e8a266e-9728-4067-b189-3f7ec3d8629c" providerId="ADAL" clId="{23712D2C-E587-4D38-B34D-F5DD89CD0C1B}" dt="2022-04-04T16:28:16.074" v="85" actId="27636"/>
        <pc:sldMkLst>
          <pc:docMk/>
          <pc:sldMk cId="1770129082" sldId="2147469692"/>
        </pc:sldMkLst>
        <pc:spChg chg="mod">
          <ac:chgData name="Michael Tressler" userId="1e8a266e-9728-4067-b189-3f7ec3d8629c" providerId="ADAL" clId="{23712D2C-E587-4D38-B34D-F5DD89CD0C1B}" dt="2022-04-04T16:28:16.074" v="85" actId="27636"/>
          <ac:spMkLst>
            <pc:docMk/>
            <pc:sldMk cId="1770129082" sldId="2147469692"/>
            <ac:spMk id="4" creationId="{00000000-0000-0000-0000-000000000000}"/>
          </ac:spMkLst>
        </pc:spChg>
      </pc:sldChg>
      <pc:sldChg chg="addSp modSp new del mod modAnim">
        <pc:chgData name="Michael Tressler" userId="1e8a266e-9728-4067-b189-3f7ec3d8629c" providerId="ADAL" clId="{23712D2C-E587-4D38-B34D-F5DD89CD0C1B}" dt="2022-04-04T16:28:14.103" v="83" actId="47"/>
        <pc:sldMkLst>
          <pc:docMk/>
          <pc:sldMk cId="3202484927" sldId="2147469692"/>
        </pc:sldMkLst>
        <pc:picChg chg="add mod">
          <ac:chgData name="Michael Tressler" userId="1e8a266e-9728-4067-b189-3f7ec3d8629c" providerId="ADAL" clId="{23712D2C-E587-4D38-B34D-F5DD89CD0C1B}" dt="2022-04-04T13:33:46.999" v="81" actId="1076"/>
          <ac:picMkLst>
            <pc:docMk/>
            <pc:sldMk cId="3202484927" sldId="2147469692"/>
            <ac:picMk id="3" creationId="{67F7479B-7520-1138-90D1-0D3714D34990}"/>
          </ac:picMkLst>
        </pc:picChg>
      </pc:sldChg>
    </pc:docChg>
  </pc:docChgLst>
  <pc:docChgLst>
    <pc:chgData name="Michael Tressler" userId="1e8a266e-9728-4067-b189-3f7ec3d8629c" providerId="ADAL" clId="{60918F2C-FDB4-4599-8B4D-021A318F3266}"/>
    <pc:docChg chg="delSld modSection">
      <pc:chgData name="Michael Tressler" userId="1e8a266e-9728-4067-b189-3f7ec3d8629c" providerId="ADAL" clId="{60918F2C-FDB4-4599-8B4D-021A318F3266}" dt="2022-05-02T19:51:55.183" v="0" actId="47"/>
      <pc:docMkLst>
        <pc:docMk/>
      </pc:docMkLst>
      <pc:sldChg chg="del">
        <pc:chgData name="Michael Tressler" userId="1e8a266e-9728-4067-b189-3f7ec3d8629c" providerId="ADAL" clId="{60918F2C-FDB4-4599-8B4D-021A318F3266}" dt="2022-05-02T19:51:55.183" v="0" actId="47"/>
        <pc:sldMkLst>
          <pc:docMk/>
          <pc:sldMk cId="1770129082" sldId="2147469692"/>
        </pc:sldMkLst>
      </pc:sldChg>
      <pc:sldMasterChg chg="delSldLayout">
        <pc:chgData name="Michael Tressler" userId="1e8a266e-9728-4067-b189-3f7ec3d8629c" providerId="ADAL" clId="{60918F2C-FDB4-4599-8B4D-021A318F3266}" dt="2022-05-02T19:51:55.183" v="0" actId="47"/>
        <pc:sldMasterMkLst>
          <pc:docMk/>
          <pc:sldMasterMk cId="4198467944" sldId="2147484945"/>
        </pc:sldMasterMkLst>
        <pc:sldLayoutChg chg="del">
          <pc:chgData name="Michael Tressler" userId="1e8a266e-9728-4067-b189-3f7ec3d8629c" providerId="ADAL" clId="{60918F2C-FDB4-4599-8B4D-021A318F3266}" dt="2022-05-02T19:51:55.183" v="0" actId="47"/>
          <pc:sldLayoutMkLst>
            <pc:docMk/>
            <pc:sldMasterMk cId="4198467944" sldId="2147484945"/>
            <pc:sldLayoutMk cId="486831488" sldId="2147485008"/>
          </pc:sldLayoutMkLst>
        </pc:sldLayoutChg>
      </pc:sldMasterChg>
    </pc:docChg>
  </pc:docChgLst>
  <pc:docChgLst>
    <pc:chgData name="Michel Bouman" userId="S::micbou@microsoft.com::39352af3-c81c-4d20-85e3-81919e5b955e" providerId="AD" clId="Web-{BD9B518E-D24B-3F59-1613-402D86E6681F}"/>
    <pc:docChg chg="mod modMainMaster">
      <pc:chgData name="Michel Bouman" userId="S::micbou@microsoft.com::39352af3-c81c-4d20-85e3-81919e5b955e" providerId="AD" clId="Web-{BD9B518E-D24B-3F59-1613-402D86E6681F}" dt="2023-04-19T14:01:59.578" v="1" actId="33475"/>
      <pc:docMkLst>
        <pc:docMk/>
      </pc:docMkLst>
      <pc:sldMasterChg chg="addSp">
        <pc:chgData name="Michel Bouman" userId="S::micbou@microsoft.com::39352af3-c81c-4d20-85e3-81919e5b955e" providerId="AD" clId="Web-{BD9B518E-D24B-3F59-1613-402D86E6681F}" dt="2023-04-19T14:01:59.562" v="0" actId="33475"/>
        <pc:sldMasterMkLst>
          <pc:docMk/>
          <pc:sldMasterMk cId="4198467944" sldId="2147484945"/>
        </pc:sldMasterMkLst>
        <pc:spChg chg="add">
          <ac:chgData name="Michel Bouman" userId="S::micbou@microsoft.com::39352af3-c81c-4d20-85e3-81919e5b955e" providerId="AD" clId="Web-{BD9B518E-D24B-3F59-1613-402D86E6681F}" dt="2023-04-19T14:01:59.562" v="0" actId="33475"/>
          <ac:spMkLst>
            <pc:docMk/>
            <pc:sldMasterMk cId="4198467944" sldId="2147484945"/>
            <ac:spMk id="8" creationId="{85D38CEF-AB81-8DFA-EBA2-653498788BA7}"/>
          </ac:spMkLst>
        </pc:spChg>
      </pc:sldMasterChg>
    </pc:docChg>
  </pc:docChgLst>
  <pc:docChgLst>
    <pc:chgData name="Martin Boam" userId="d74053f3-094e-4874-ba00-62f2ab693b3a" providerId="ADAL" clId="{1C6C96DE-57DB-4B75-AFB6-3BBAC73F89E5}"/>
    <pc:docChg chg="custSel modSld modMainMaster">
      <pc:chgData name="Martin Boam" userId="d74053f3-094e-4874-ba00-62f2ab693b3a" providerId="ADAL" clId="{1C6C96DE-57DB-4B75-AFB6-3BBAC73F89E5}" dt="2023-04-27T11:56:54.692" v="73" actId="20577"/>
      <pc:docMkLst>
        <pc:docMk/>
      </pc:docMkLst>
      <pc:sldChg chg="modNotesTx">
        <pc:chgData name="Martin Boam" userId="d74053f3-094e-4874-ba00-62f2ab693b3a" providerId="ADAL" clId="{1C6C96DE-57DB-4B75-AFB6-3BBAC73F89E5}" dt="2023-04-27T11:56:39.179" v="14" actId="20577"/>
        <pc:sldMkLst>
          <pc:docMk/>
          <pc:sldMk cId="174509474" sldId="2134804691"/>
        </pc:sldMkLst>
      </pc:sldChg>
      <pc:sldChg chg="modSp mod">
        <pc:chgData name="Martin Boam" userId="d74053f3-094e-4874-ba00-62f2ab693b3a" providerId="ADAL" clId="{1C6C96DE-57DB-4B75-AFB6-3BBAC73F89E5}" dt="2023-04-27T11:56:54.692" v="73" actId="20577"/>
        <pc:sldMkLst>
          <pc:docMk/>
          <pc:sldMk cId="2249137529" sldId="2134806045"/>
        </pc:sldMkLst>
        <pc:graphicFrameChg chg="modGraphic">
          <ac:chgData name="Martin Boam" userId="d74053f3-094e-4874-ba00-62f2ab693b3a" providerId="ADAL" clId="{1C6C96DE-57DB-4B75-AFB6-3BBAC73F89E5}" dt="2023-04-27T11:56:54.692" v="73" actId="20577"/>
          <ac:graphicFrameMkLst>
            <pc:docMk/>
            <pc:sldMk cId="2249137529" sldId="2134806045"/>
            <ac:graphicFrameMk id="15" creationId="{F1AE1355-E8D4-4070-B292-230655AD0E6D}"/>
          </ac:graphicFrameMkLst>
        </pc:graphicFrameChg>
      </pc:sldChg>
      <pc:sldMasterChg chg="delSp mod">
        <pc:chgData name="Martin Boam" userId="d74053f3-094e-4874-ba00-62f2ab693b3a" providerId="ADAL" clId="{1C6C96DE-57DB-4B75-AFB6-3BBAC73F89E5}" dt="2023-04-27T11:56:23.919" v="0" actId="478"/>
        <pc:sldMasterMkLst>
          <pc:docMk/>
          <pc:sldMasterMk cId="4198467944" sldId="2147484945"/>
        </pc:sldMasterMkLst>
        <pc:spChg chg="del">
          <ac:chgData name="Martin Boam" userId="d74053f3-094e-4874-ba00-62f2ab693b3a" providerId="ADAL" clId="{1C6C96DE-57DB-4B75-AFB6-3BBAC73F89E5}" dt="2023-04-27T11:56:23.919" v="0" actId="478"/>
          <ac:spMkLst>
            <pc:docMk/>
            <pc:sldMasterMk cId="4198467944" sldId="2147484945"/>
            <ac:spMk id="8" creationId="{85D38CEF-AB81-8DFA-EBA2-653498788BA7}"/>
          </ac:spMkLst>
        </pc:spChg>
      </pc:sldMasterChg>
    </pc:docChg>
  </pc:docChgLst>
  <pc:docChgLst>
    <pc:chgData name="Andrew Higgs" userId="a73e3f84-7d4e-470e-98c5-718b78d13d5b" providerId="ADAL" clId="{E7C88B02-8561-4584-B6DA-7AFF751566FE}"/>
    <pc:docChg chg="custSel modSld">
      <pc:chgData name="Andrew Higgs" userId="a73e3f84-7d4e-470e-98c5-718b78d13d5b" providerId="ADAL" clId="{E7C88B02-8561-4584-B6DA-7AFF751566FE}" dt="2023-05-30T04:33:55.510" v="56" actId="14100"/>
      <pc:docMkLst>
        <pc:docMk/>
      </pc:docMkLst>
      <pc:sldChg chg="modSp mod">
        <pc:chgData name="Andrew Higgs" userId="a73e3f84-7d4e-470e-98c5-718b78d13d5b" providerId="ADAL" clId="{E7C88B02-8561-4584-B6DA-7AFF751566FE}" dt="2023-05-30T04:33:55.510" v="56" actId="14100"/>
        <pc:sldMkLst>
          <pc:docMk/>
          <pc:sldMk cId="174509474" sldId="2134804691"/>
        </pc:sldMkLst>
        <pc:spChg chg="mod">
          <ac:chgData name="Andrew Higgs" userId="a73e3f84-7d4e-470e-98c5-718b78d13d5b" providerId="ADAL" clId="{E7C88B02-8561-4584-B6DA-7AFF751566FE}" dt="2023-05-30T04:33:55.510" v="56" actId="14100"/>
          <ac:spMkLst>
            <pc:docMk/>
            <pc:sldMk cId="174509474" sldId="2134804691"/>
            <ac:spMk id="3" creationId="{D0C1A2AB-0B76-4343-B615-CC21A23C3749}"/>
          </ac:spMkLst>
        </pc:spChg>
      </pc:sldChg>
    </pc:docChg>
  </pc:docChgLst>
  <pc:docChgLst>
    <pc:chgData name="Martin Boam" userId="S::maboam@microsoft.com::d74053f3-094e-4874-ba00-62f2ab693b3a" providerId="AD" clId="Web-{672CD5FD-4B25-8682-8A90-D3666BA2C02A}"/>
    <pc:docChg chg="modSld">
      <pc:chgData name="Martin Boam" userId="S::maboam@microsoft.com::d74053f3-094e-4874-ba00-62f2ab693b3a" providerId="AD" clId="Web-{672CD5FD-4B25-8682-8A90-D3666BA2C02A}" dt="2022-10-07T14:59:00.180" v="3"/>
      <pc:docMkLst>
        <pc:docMk/>
      </pc:docMkLst>
      <pc:sldChg chg="modSp">
        <pc:chgData name="Martin Boam" userId="S::maboam@microsoft.com::d74053f3-094e-4874-ba00-62f2ab693b3a" providerId="AD" clId="Web-{672CD5FD-4B25-8682-8A90-D3666BA2C02A}" dt="2022-10-07T14:59:00.180" v="3"/>
        <pc:sldMkLst>
          <pc:docMk/>
          <pc:sldMk cId="2249137529" sldId="2134806045"/>
        </pc:sldMkLst>
        <pc:graphicFrameChg chg="mod modGraphic">
          <ac:chgData name="Martin Boam" userId="S::maboam@microsoft.com::d74053f3-094e-4874-ba00-62f2ab693b3a" providerId="AD" clId="Web-{672CD5FD-4B25-8682-8A90-D3666BA2C02A}" dt="2022-10-07T14:59:00.180" v="3"/>
          <ac:graphicFrameMkLst>
            <pc:docMk/>
            <pc:sldMk cId="2249137529" sldId="2134806045"/>
            <ac:graphicFrameMk id="15" creationId="{F1AE1355-E8D4-4070-B292-230655AD0E6D}"/>
          </ac:graphicFrameMkLst>
        </pc:graphicFrameChg>
      </pc:sldChg>
    </pc:docChg>
  </pc:docChgLst>
  <pc:docChgLst>
    <pc:chgData name="Martin Boam" userId="d74053f3-094e-4874-ba00-62f2ab693b3a" providerId="ADAL" clId="{DA4AE104-3A44-4B3F-B428-2AB5D9C73DCF}"/>
    <pc:docChg chg="addSld delSld modSld addSection delSection modSection">
      <pc:chgData name="Martin Boam" userId="d74053f3-094e-4874-ba00-62f2ab693b3a" providerId="ADAL" clId="{DA4AE104-3A44-4B3F-B428-2AB5D9C73DCF}" dt="2022-09-29T16:30:50.786" v="4" actId="18676"/>
      <pc:docMkLst>
        <pc:docMk/>
      </pc:docMkLst>
      <pc:sldChg chg="del">
        <pc:chgData name="Martin Boam" userId="d74053f3-094e-4874-ba00-62f2ab693b3a" providerId="ADAL" clId="{DA4AE104-3A44-4B3F-B428-2AB5D9C73DCF}" dt="2022-09-29T16:30:50.786" v="4" actId="18676"/>
        <pc:sldMkLst>
          <pc:docMk/>
          <pc:sldMk cId="1735097196" sldId="11682"/>
        </pc:sldMkLst>
      </pc:sldChg>
      <pc:sldChg chg="del">
        <pc:chgData name="Martin Boam" userId="d74053f3-094e-4874-ba00-62f2ab693b3a" providerId="ADAL" clId="{DA4AE104-3A44-4B3F-B428-2AB5D9C73DCF}" dt="2022-09-29T16:30:50.786" v="4" actId="18676"/>
        <pc:sldMkLst>
          <pc:docMk/>
          <pc:sldMk cId="1363848719" sldId="11686"/>
        </pc:sldMkLst>
      </pc:sldChg>
      <pc:sldChg chg="del">
        <pc:chgData name="Martin Boam" userId="d74053f3-094e-4874-ba00-62f2ab693b3a" providerId="ADAL" clId="{DA4AE104-3A44-4B3F-B428-2AB5D9C73DCF}" dt="2022-09-29T16:30:50.786" v="4" actId="18676"/>
        <pc:sldMkLst>
          <pc:docMk/>
          <pc:sldMk cId="2049406338" sldId="2076136131"/>
        </pc:sldMkLst>
      </pc:sldChg>
      <pc:sldChg chg="modSp add mod">
        <pc:chgData name="Martin Boam" userId="d74053f3-094e-4874-ba00-62f2ab693b3a" providerId="ADAL" clId="{DA4AE104-3A44-4B3F-B428-2AB5D9C73DCF}" dt="2022-09-28T14:56:42.244" v="3" actId="6549"/>
        <pc:sldMkLst>
          <pc:docMk/>
          <pc:sldMk cId="2249137529" sldId="2134806045"/>
        </pc:sldMkLst>
        <pc:graphicFrameChg chg="modGraphic">
          <ac:chgData name="Martin Boam" userId="d74053f3-094e-4874-ba00-62f2ab693b3a" providerId="ADAL" clId="{DA4AE104-3A44-4B3F-B428-2AB5D9C73DCF}" dt="2022-09-28T14:56:42.244" v="3" actId="6549"/>
          <ac:graphicFrameMkLst>
            <pc:docMk/>
            <pc:sldMk cId="2249137529" sldId="2134806045"/>
            <ac:graphicFrameMk id="15" creationId="{F1AE1355-E8D4-4070-B292-230655AD0E6D}"/>
          </ac:graphicFrameMkLst>
        </pc:graphicFrameChg>
      </pc:sldChg>
    </pc:docChg>
  </pc:docChgLst>
  <pc:docChgLst>
    <pc:chgData name="Martin Boam" userId="d74053f3-094e-4874-ba00-62f2ab693b3a" providerId="ADAL" clId="{57BD1885-A5FE-4E1B-8D34-5AF207268322}"/>
    <pc:docChg chg="undo custSel modSld">
      <pc:chgData name="Martin Boam" userId="d74053f3-094e-4874-ba00-62f2ab693b3a" providerId="ADAL" clId="{57BD1885-A5FE-4E1B-8D34-5AF207268322}" dt="2023-06-27T15:06:58.490" v="6"/>
      <pc:docMkLst>
        <pc:docMk/>
      </pc:docMkLst>
      <pc:sldChg chg="addSp delSp modSp mod">
        <pc:chgData name="Martin Boam" userId="d74053f3-094e-4874-ba00-62f2ab693b3a" providerId="ADAL" clId="{57BD1885-A5FE-4E1B-8D34-5AF207268322}" dt="2023-06-27T15:06:58.490" v="6"/>
        <pc:sldMkLst>
          <pc:docMk/>
          <pc:sldMk cId="174509474" sldId="2134804691"/>
        </pc:sldMkLst>
        <pc:spChg chg="add mod">
          <ac:chgData name="Martin Boam" userId="d74053f3-094e-4874-ba00-62f2ab693b3a" providerId="ADAL" clId="{57BD1885-A5FE-4E1B-8D34-5AF207268322}" dt="2023-06-27T15:06:58.490" v="6"/>
          <ac:spMkLst>
            <pc:docMk/>
            <pc:sldMk cId="174509474" sldId="2134804691"/>
            <ac:spMk id="3" creationId="{C5CA011B-ECB9-9875-2789-0C94B96597F0}"/>
          </ac:spMkLst>
        </pc:spChg>
        <pc:spChg chg="del mod">
          <ac:chgData name="Martin Boam" userId="d74053f3-094e-4874-ba00-62f2ab693b3a" providerId="ADAL" clId="{57BD1885-A5FE-4E1B-8D34-5AF207268322}" dt="2023-06-27T15:04:48.651" v="2" actId="478"/>
          <ac:spMkLst>
            <pc:docMk/>
            <pc:sldMk cId="174509474" sldId="2134804691"/>
            <ac:spMk id="3" creationId="{D0C1A2AB-0B76-4343-B615-CC21A23C3749}"/>
          </ac:spMkLst>
        </pc:spChg>
        <pc:spChg chg="add del mod">
          <ac:chgData name="Martin Boam" userId="d74053f3-094e-4874-ba00-62f2ab693b3a" providerId="ADAL" clId="{57BD1885-A5FE-4E1B-8D34-5AF207268322}" dt="2023-06-27T15:06:57.456" v="5" actId="478"/>
          <ac:spMkLst>
            <pc:docMk/>
            <pc:sldMk cId="174509474" sldId="2134804691"/>
            <ac:spMk id="5" creationId="{D2A143B2-BB7A-0729-92E1-4D80D47F2784}"/>
          </ac:spMkLst>
        </pc:spChg>
      </pc:sldChg>
    </pc:docChg>
  </pc:docChgLst>
  <pc:docChgLst>
    <pc:chgData name="Martin Boam" userId="d74053f3-094e-4874-ba00-62f2ab693b3a" providerId="ADAL" clId="{237E8866-EABC-4CE3-9772-965CE027B8E6}"/>
    <pc:docChg chg="custSel modSld addSection modSection">
      <pc:chgData name="Martin Boam" userId="d74053f3-094e-4874-ba00-62f2ab693b3a" providerId="ADAL" clId="{237E8866-EABC-4CE3-9772-965CE027B8E6}" dt="2022-10-07T11:10:30.908" v="54" actId="2"/>
      <pc:docMkLst>
        <pc:docMk/>
      </pc:docMkLst>
      <pc:sldChg chg="addSp delSp modSp mod">
        <pc:chgData name="Martin Boam" userId="d74053f3-094e-4874-ba00-62f2ab693b3a" providerId="ADAL" clId="{237E8866-EABC-4CE3-9772-965CE027B8E6}" dt="2022-10-07T10:53:01.940" v="44" actId="1076"/>
        <pc:sldMkLst>
          <pc:docMk/>
          <pc:sldMk cId="734789783" sldId="2452"/>
        </pc:sldMkLst>
        <pc:grpChg chg="add mod">
          <ac:chgData name="Martin Boam" userId="d74053f3-094e-4874-ba00-62f2ab693b3a" providerId="ADAL" clId="{237E8866-EABC-4CE3-9772-965CE027B8E6}" dt="2022-10-07T10:53:01.940" v="44" actId="1076"/>
          <ac:grpSpMkLst>
            <pc:docMk/>
            <pc:sldMk cId="734789783" sldId="2452"/>
            <ac:grpSpMk id="4" creationId="{5FD84BB7-A673-D585-4307-5F29D25C83CE}"/>
          </ac:grpSpMkLst>
        </pc:grpChg>
        <pc:picChg chg="mod">
          <ac:chgData name="Martin Boam" userId="d74053f3-094e-4874-ba00-62f2ab693b3a" providerId="ADAL" clId="{237E8866-EABC-4CE3-9772-965CE027B8E6}" dt="2022-10-07T10:51:36.325" v="23"/>
          <ac:picMkLst>
            <pc:docMk/>
            <pc:sldMk cId="734789783" sldId="2452"/>
            <ac:picMk id="5" creationId="{501296BA-6B4D-EEC0-5EE0-2ED058CD4033}"/>
          </ac:picMkLst>
        </pc:picChg>
        <pc:picChg chg="del">
          <ac:chgData name="Martin Boam" userId="d74053f3-094e-4874-ba00-62f2ab693b3a" providerId="ADAL" clId="{237E8866-EABC-4CE3-9772-965CE027B8E6}" dt="2022-10-07T10:51:39.214" v="24" actId="478"/>
          <ac:picMkLst>
            <pc:docMk/>
            <pc:sldMk cId="734789783" sldId="2452"/>
            <ac:picMk id="6" creationId="{CC9E38EB-5AE5-43FA-9765-E919B68764AA}"/>
          </ac:picMkLst>
        </pc:picChg>
        <pc:picChg chg="mod modCrop">
          <ac:chgData name="Martin Boam" userId="d74053f3-094e-4874-ba00-62f2ab693b3a" providerId="ADAL" clId="{237E8866-EABC-4CE3-9772-965CE027B8E6}" dt="2022-10-07T10:53:01.940" v="44" actId="1076"/>
          <ac:picMkLst>
            <pc:docMk/>
            <pc:sldMk cId="734789783" sldId="2452"/>
            <ac:picMk id="11" creationId="{76886284-E22F-463A-80B5-C80F1FF178CB}"/>
          </ac:picMkLst>
        </pc:picChg>
        <pc:picChg chg="mod">
          <ac:chgData name="Martin Boam" userId="d74053f3-094e-4874-ba00-62f2ab693b3a" providerId="ADAL" clId="{237E8866-EABC-4CE3-9772-965CE027B8E6}" dt="2022-10-07T10:52:01.513" v="35" actId="1035"/>
          <ac:picMkLst>
            <pc:docMk/>
            <pc:sldMk cId="734789783" sldId="2452"/>
            <ac:picMk id="12" creationId="{83F32F3C-EF7B-33A1-F31F-DAD97179AA4C}"/>
          </ac:picMkLst>
        </pc:picChg>
        <pc:picChg chg="add mod ord">
          <ac:chgData name="Martin Boam" userId="d74053f3-094e-4874-ba00-62f2ab693b3a" providerId="ADAL" clId="{237E8866-EABC-4CE3-9772-965CE027B8E6}" dt="2022-10-07T10:53:01.940" v="44" actId="1076"/>
          <ac:picMkLst>
            <pc:docMk/>
            <pc:sldMk cId="734789783" sldId="2452"/>
            <ac:picMk id="13" creationId="{17EF5185-E0F0-E015-498D-16DED121012C}"/>
          </ac:picMkLst>
        </pc:picChg>
      </pc:sldChg>
      <pc:sldChg chg="modNotesTx">
        <pc:chgData name="Martin Boam" userId="d74053f3-094e-4874-ba00-62f2ab693b3a" providerId="ADAL" clId="{237E8866-EABC-4CE3-9772-965CE027B8E6}" dt="2022-10-07T10:50:23.497" v="20" actId="6549"/>
        <pc:sldMkLst>
          <pc:docMk/>
          <pc:sldMk cId="4202012179" sldId="5574"/>
        </pc:sldMkLst>
      </pc:sldChg>
      <pc:sldChg chg="modSp mod">
        <pc:chgData name="Martin Boam" userId="d74053f3-094e-4874-ba00-62f2ab693b3a" providerId="ADAL" clId="{237E8866-EABC-4CE3-9772-965CE027B8E6}" dt="2022-10-07T11:10:28.106" v="53" actId="6549"/>
        <pc:sldMkLst>
          <pc:docMk/>
          <pc:sldMk cId="944980081" sldId="11658"/>
        </pc:sldMkLst>
        <pc:spChg chg="mod">
          <ac:chgData name="Martin Boam" userId="d74053f3-094e-4874-ba00-62f2ab693b3a" providerId="ADAL" clId="{237E8866-EABC-4CE3-9772-965CE027B8E6}" dt="2022-10-07T11:10:28.106" v="53" actId="6549"/>
          <ac:spMkLst>
            <pc:docMk/>
            <pc:sldMk cId="944980081" sldId="11658"/>
            <ac:spMk id="10" creationId="{5FCEA6D5-37F7-4448-A2C8-8E232FB54EDE}"/>
          </ac:spMkLst>
        </pc:spChg>
      </pc:sldChg>
      <pc:sldChg chg="modNotesTx">
        <pc:chgData name="Martin Boam" userId="d74053f3-094e-4874-ba00-62f2ab693b3a" providerId="ADAL" clId="{237E8866-EABC-4CE3-9772-965CE027B8E6}" dt="2022-10-07T11:10:30.908" v="54" actId="2"/>
        <pc:sldMkLst>
          <pc:docMk/>
          <pc:sldMk cId="1577229360" sldId="2076137263"/>
        </pc:sldMkLst>
      </pc:sldChg>
      <pc:sldChg chg="modSp modNotesTx">
        <pc:chgData name="Martin Boam" userId="d74053f3-094e-4874-ba00-62f2ab693b3a" providerId="ADAL" clId="{237E8866-EABC-4CE3-9772-965CE027B8E6}" dt="2022-10-07T11:09:56.533" v="49" actId="2"/>
        <pc:sldMkLst>
          <pc:docMk/>
          <pc:sldMk cId="2678936948" sldId="2076137275"/>
        </pc:sldMkLst>
        <pc:spChg chg="mod">
          <ac:chgData name="Martin Boam" userId="d74053f3-094e-4874-ba00-62f2ab693b3a" providerId="ADAL" clId="{237E8866-EABC-4CE3-9772-965CE027B8E6}" dt="2022-10-07T11:09:55.413" v="48" actId="2"/>
          <ac:spMkLst>
            <pc:docMk/>
            <pc:sldMk cId="2678936948" sldId="2076137275"/>
            <ac:spMk id="116" creationId="{AA2D590B-89D3-4859-A7D5-27096AB0052D}"/>
          </ac:spMkLst>
        </pc:spChg>
      </pc:sldChg>
      <pc:sldChg chg="modSp mod modNotesTx">
        <pc:chgData name="Martin Boam" userId="d74053f3-094e-4874-ba00-62f2ab693b3a" providerId="ADAL" clId="{237E8866-EABC-4CE3-9772-965CE027B8E6}" dt="2022-10-07T10:54:13.409" v="47" actId="207"/>
        <pc:sldMkLst>
          <pc:docMk/>
          <pc:sldMk cId="174509474" sldId="2134804691"/>
        </pc:sldMkLst>
        <pc:spChg chg="mod">
          <ac:chgData name="Martin Boam" userId="d74053f3-094e-4874-ba00-62f2ab693b3a" providerId="ADAL" clId="{237E8866-EABC-4CE3-9772-965CE027B8E6}" dt="2022-10-07T10:54:13.409" v="47" actId="207"/>
          <ac:spMkLst>
            <pc:docMk/>
            <pc:sldMk cId="174509474" sldId="2134804691"/>
            <ac:spMk id="2" creationId="{EA86641C-B9D6-460E-A4B4-755BF6ADA610}"/>
          </ac:spMkLst>
        </pc:spChg>
      </pc:sldChg>
      <pc:sldChg chg="modSp mod">
        <pc:chgData name="Martin Boam" userId="d74053f3-094e-4874-ba00-62f2ab693b3a" providerId="ADAL" clId="{237E8866-EABC-4CE3-9772-965CE027B8E6}" dt="2022-10-07T10:49:14.387" v="18" actId="20577"/>
        <pc:sldMkLst>
          <pc:docMk/>
          <pc:sldMk cId="2249137529" sldId="2134806045"/>
        </pc:sldMkLst>
        <pc:graphicFrameChg chg="modGraphic">
          <ac:chgData name="Martin Boam" userId="d74053f3-094e-4874-ba00-62f2ab693b3a" providerId="ADAL" clId="{237E8866-EABC-4CE3-9772-965CE027B8E6}" dt="2022-10-07T10:49:14.387" v="18" actId="20577"/>
          <ac:graphicFrameMkLst>
            <pc:docMk/>
            <pc:sldMk cId="2249137529" sldId="2134806045"/>
            <ac:graphicFrameMk id="15" creationId="{F1AE1355-E8D4-4070-B292-230655AD0E6D}"/>
          </ac:graphicFrameMkLst>
        </pc:graphicFrameChg>
      </pc:sldChg>
      <pc:sldChg chg="modSp mod">
        <pc:chgData name="Martin Boam" userId="d74053f3-094e-4874-ba00-62f2ab693b3a" providerId="ADAL" clId="{237E8866-EABC-4CE3-9772-965CE027B8E6}" dt="2022-10-07T10:53:29.451" v="46" actId="20577"/>
        <pc:sldMkLst>
          <pc:docMk/>
          <pc:sldMk cId="652660380" sldId="2147469434"/>
        </pc:sldMkLst>
        <pc:spChg chg="mod">
          <ac:chgData name="Martin Boam" userId="d74053f3-094e-4874-ba00-62f2ab693b3a" providerId="ADAL" clId="{237E8866-EABC-4CE3-9772-965CE027B8E6}" dt="2022-10-07T10:53:29.451" v="46" actId="20577"/>
          <ac:spMkLst>
            <pc:docMk/>
            <pc:sldMk cId="652660380" sldId="2147469434"/>
            <ac:spMk id="9" creationId="{A850A619-E8FE-458E-B4D9-42CDB3852BB4}"/>
          </ac:spMkLst>
        </pc:spChg>
      </pc:sldChg>
      <pc:sldChg chg="modSp mod">
        <pc:chgData name="Martin Boam" userId="d74053f3-094e-4874-ba00-62f2ab693b3a" providerId="ADAL" clId="{237E8866-EABC-4CE3-9772-965CE027B8E6}" dt="2022-10-07T10:53:23.062" v="45" actId="962"/>
        <pc:sldMkLst>
          <pc:docMk/>
          <pc:sldMk cId="744727817" sldId="2147469684"/>
        </pc:sldMkLst>
        <pc:spChg chg="mod">
          <ac:chgData name="Martin Boam" userId="d74053f3-094e-4874-ba00-62f2ab693b3a" providerId="ADAL" clId="{237E8866-EABC-4CE3-9772-965CE027B8E6}" dt="2022-10-07T10:53:23.062" v="45" actId="962"/>
          <ac:spMkLst>
            <pc:docMk/>
            <pc:sldMk cId="744727817" sldId="2147469684"/>
            <ac:spMk id="3" creationId="{E23E2107-2EF6-7478-A270-EB5964027E86}"/>
          </ac:spMkLst>
        </pc:spChg>
      </pc:sldChg>
      <pc:sldChg chg="modSp mod">
        <pc:chgData name="Martin Boam" userId="d74053f3-094e-4874-ba00-62f2ab693b3a" providerId="ADAL" clId="{237E8866-EABC-4CE3-9772-965CE027B8E6}" dt="2022-10-07T11:09:58.429" v="50" actId="2"/>
        <pc:sldMkLst>
          <pc:docMk/>
          <pc:sldMk cId="58076634" sldId="2147469689"/>
        </pc:sldMkLst>
        <pc:spChg chg="mod">
          <ac:chgData name="Martin Boam" userId="d74053f3-094e-4874-ba00-62f2ab693b3a" providerId="ADAL" clId="{237E8866-EABC-4CE3-9772-965CE027B8E6}" dt="2022-10-07T11:09:58.429" v="50" actId="2"/>
          <ac:spMkLst>
            <pc:docMk/>
            <pc:sldMk cId="58076634" sldId="2147469689"/>
            <ac:spMk id="38" creationId="{DF6BA232-DEDD-40A7-A356-B44F4ACC7C58}"/>
          </ac:spMkLst>
        </pc:spChg>
      </pc:sldChg>
      <pc:sldChg chg="modSp mod">
        <pc:chgData name="Martin Boam" userId="d74053f3-094e-4874-ba00-62f2ab693b3a" providerId="ADAL" clId="{237E8866-EABC-4CE3-9772-965CE027B8E6}" dt="2022-10-07T11:09:59.541" v="52" actId="2"/>
        <pc:sldMkLst>
          <pc:docMk/>
          <pc:sldMk cId="4106578471" sldId="2147469690"/>
        </pc:sldMkLst>
        <pc:spChg chg="mod">
          <ac:chgData name="Martin Boam" userId="d74053f3-094e-4874-ba00-62f2ab693b3a" providerId="ADAL" clId="{237E8866-EABC-4CE3-9772-965CE027B8E6}" dt="2022-10-07T11:09:59.541" v="52" actId="2"/>
          <ac:spMkLst>
            <pc:docMk/>
            <pc:sldMk cId="4106578471" sldId="2147469690"/>
            <ac:spMk id="89" creationId="{85A88908-FDC4-4F7D-A77C-1C3EC727345A}"/>
          </ac:spMkLst>
        </pc:spChg>
      </pc:sldChg>
    </pc:docChg>
  </pc:docChgLst>
  <pc:docChgLst>
    <pc:chgData name="Talitha Hedgecock" userId="S::talitha@diamondsolutionsgroup.com::1b698ab9-4692-4870-a649-f96ffc2f4e76" providerId="AD" clId="Web-{927EEAFD-3CFD-4FEF-8CEE-FFF7C4E211CF}"/>
    <pc:docChg chg="modSld">
      <pc:chgData name="Talitha Hedgecock" userId="S::talitha@diamondsolutionsgroup.com::1b698ab9-4692-4870-a649-f96ffc2f4e76" providerId="AD" clId="Web-{927EEAFD-3CFD-4FEF-8CEE-FFF7C4E211CF}" dt="2022-03-28T18:43:47.691" v="6" actId="1076"/>
      <pc:docMkLst>
        <pc:docMk/>
      </pc:docMkLst>
      <pc:sldChg chg="addSp delSp modSp">
        <pc:chgData name="Talitha Hedgecock" userId="S::talitha@diamondsolutionsgroup.com::1b698ab9-4692-4870-a649-f96ffc2f4e76" providerId="AD" clId="Web-{927EEAFD-3CFD-4FEF-8CEE-FFF7C4E211CF}" dt="2022-03-28T18:43:47.691" v="6" actId="1076"/>
        <pc:sldMkLst>
          <pc:docMk/>
          <pc:sldMk cId="3180565598" sldId="2076136126"/>
        </pc:sldMkLst>
        <pc:spChg chg="mod">
          <ac:chgData name="Talitha Hedgecock" userId="S::talitha@diamondsolutionsgroup.com::1b698ab9-4692-4870-a649-f96ffc2f4e76" providerId="AD" clId="Web-{927EEAFD-3CFD-4FEF-8CEE-FFF7C4E211CF}" dt="2022-03-28T18:43:20.393" v="3" actId="1076"/>
          <ac:spMkLst>
            <pc:docMk/>
            <pc:sldMk cId="3180565598" sldId="2076136126"/>
            <ac:spMk id="3" creationId="{CC1D491A-E792-4C45-906E-6E413512AD40}"/>
          </ac:spMkLst>
        </pc:spChg>
        <pc:spChg chg="add del">
          <ac:chgData name="Talitha Hedgecock" userId="S::talitha@diamondsolutionsgroup.com::1b698ab9-4692-4870-a649-f96ffc2f4e76" providerId="AD" clId="Web-{927EEAFD-3CFD-4FEF-8CEE-FFF7C4E211CF}" dt="2022-03-28T18:43:28.190" v="4"/>
          <ac:spMkLst>
            <pc:docMk/>
            <pc:sldMk cId="3180565598" sldId="2076136126"/>
            <ac:spMk id="4" creationId="{72ED9F81-F698-E9D9-BE05-65046D101344}"/>
          </ac:spMkLst>
        </pc:spChg>
        <pc:spChg chg="mod">
          <ac:chgData name="Talitha Hedgecock" userId="S::talitha@diamondsolutionsgroup.com::1b698ab9-4692-4870-a649-f96ffc2f4e76" providerId="AD" clId="Web-{927EEAFD-3CFD-4FEF-8CEE-FFF7C4E211CF}" dt="2022-03-28T18:43:44.347" v="5" actId="1076"/>
          <ac:spMkLst>
            <pc:docMk/>
            <pc:sldMk cId="3180565598" sldId="2076136126"/>
            <ac:spMk id="7" creationId="{34B624F8-3328-1D44-8ACC-1C6152F27945}"/>
          </ac:spMkLst>
        </pc:spChg>
        <pc:spChg chg="mod">
          <ac:chgData name="Talitha Hedgecock" userId="S::talitha@diamondsolutionsgroup.com::1b698ab9-4692-4870-a649-f96ffc2f4e76" providerId="AD" clId="Web-{927EEAFD-3CFD-4FEF-8CEE-FFF7C4E211CF}" dt="2022-03-28T18:43:47.691" v="6" actId="1076"/>
          <ac:spMkLst>
            <pc:docMk/>
            <pc:sldMk cId="3180565598" sldId="2076136126"/>
            <ac:spMk id="8" creationId="{3EE96EB9-0885-A840-B1DC-1E657D3D42AD}"/>
          </ac:spMkLst>
        </pc:spChg>
      </pc:sldChg>
    </pc:docChg>
  </pc:docChgLst>
  <pc:docChgLst>
    <pc:chgData name="Michael Tressler" userId="1e8a266e-9728-4067-b189-3f7ec3d8629c" providerId="ADAL" clId="{EFC09E6B-F2DA-47FD-B030-6F071447610E}"/>
    <pc:docChg chg="undo custSel addSld delSld modSld modSection">
      <pc:chgData name="Michael Tressler" userId="1e8a266e-9728-4067-b189-3f7ec3d8629c" providerId="ADAL" clId="{EFC09E6B-F2DA-47FD-B030-6F071447610E}" dt="2022-05-04T02:22:22.195" v="723"/>
      <pc:docMkLst>
        <pc:docMk/>
      </pc:docMkLst>
      <pc:sldChg chg="add del">
        <pc:chgData name="Michael Tressler" userId="1e8a266e-9728-4067-b189-3f7ec3d8629c" providerId="ADAL" clId="{EFC09E6B-F2DA-47FD-B030-6F071447610E}" dt="2022-05-04T02:22:22.195" v="723"/>
        <pc:sldMkLst>
          <pc:docMk/>
          <pc:sldMk cId="2841784461" sldId="1872"/>
        </pc:sldMkLst>
      </pc:sldChg>
      <pc:sldChg chg="add">
        <pc:chgData name="Michael Tressler" userId="1e8a266e-9728-4067-b189-3f7ec3d8629c" providerId="ADAL" clId="{EFC09E6B-F2DA-47FD-B030-6F071447610E}" dt="2022-05-04T01:33:34.092" v="23"/>
        <pc:sldMkLst>
          <pc:docMk/>
          <pc:sldMk cId="216233729" sldId="1886"/>
        </pc:sldMkLst>
      </pc:sldChg>
      <pc:sldChg chg="modSp mod modNotesTx">
        <pc:chgData name="Michael Tressler" userId="1e8a266e-9728-4067-b189-3f7ec3d8629c" providerId="ADAL" clId="{EFC09E6B-F2DA-47FD-B030-6F071447610E}" dt="2022-05-04T01:56:05.242" v="613" actId="20577"/>
        <pc:sldMkLst>
          <pc:docMk/>
          <pc:sldMk cId="2765523941" sldId="11659"/>
        </pc:sldMkLst>
        <pc:spChg chg="mod">
          <ac:chgData name="Michael Tressler" userId="1e8a266e-9728-4067-b189-3f7ec3d8629c" providerId="ADAL" clId="{EFC09E6B-F2DA-47FD-B030-6F071447610E}" dt="2022-05-04T01:53:25.073" v="67" actId="6549"/>
          <ac:spMkLst>
            <pc:docMk/>
            <pc:sldMk cId="2765523941" sldId="11659"/>
            <ac:spMk id="2" creationId="{3675E020-9F6D-452B-AF54-99528AA404DC}"/>
          </ac:spMkLst>
        </pc:spChg>
        <pc:spChg chg="mod">
          <ac:chgData name="Michael Tressler" userId="1e8a266e-9728-4067-b189-3f7ec3d8629c" providerId="ADAL" clId="{EFC09E6B-F2DA-47FD-B030-6F071447610E}" dt="2022-05-04T01:54:51.168" v="225" actId="20577"/>
          <ac:spMkLst>
            <pc:docMk/>
            <pc:sldMk cId="2765523941" sldId="11659"/>
            <ac:spMk id="23" creationId="{09D109A2-AD48-4805-8590-DEBC210429C9}"/>
          </ac:spMkLst>
        </pc:spChg>
      </pc:sldChg>
      <pc:sldChg chg="add">
        <pc:chgData name="Michael Tressler" userId="1e8a266e-9728-4067-b189-3f7ec3d8629c" providerId="ADAL" clId="{EFC09E6B-F2DA-47FD-B030-6F071447610E}" dt="2022-05-04T02:22:22.195" v="723"/>
        <pc:sldMkLst>
          <pc:docMk/>
          <pc:sldMk cId="1770129082" sldId="2076137250"/>
        </pc:sldMkLst>
      </pc:sldChg>
      <pc:sldChg chg="del">
        <pc:chgData name="Michael Tressler" userId="1e8a266e-9728-4067-b189-3f7ec3d8629c" providerId="ADAL" clId="{EFC09E6B-F2DA-47FD-B030-6F071447610E}" dt="2022-05-04T02:22:17.479" v="721" actId="47"/>
        <pc:sldMkLst>
          <pc:docMk/>
          <pc:sldMk cId="3176450996" sldId="2076137250"/>
        </pc:sldMkLst>
      </pc:sldChg>
      <pc:sldChg chg="modNotesTx">
        <pc:chgData name="Michael Tressler" userId="1e8a266e-9728-4067-b189-3f7ec3d8629c" providerId="ADAL" clId="{EFC09E6B-F2DA-47FD-B030-6F071447610E}" dt="2022-05-04T01:57:12.226" v="720" actId="20577"/>
        <pc:sldMkLst>
          <pc:docMk/>
          <pc:sldMk cId="736251437" sldId="2076137266"/>
        </pc:sldMkLst>
      </pc:sldChg>
      <pc:sldChg chg="modSp mod">
        <pc:chgData name="Michael Tressler" userId="1e8a266e-9728-4067-b189-3f7ec3d8629c" providerId="ADAL" clId="{EFC09E6B-F2DA-47FD-B030-6F071447610E}" dt="2022-05-04T01:32:26.855" v="22" actId="20577"/>
        <pc:sldMkLst>
          <pc:docMk/>
          <pc:sldMk cId="174509474" sldId="2134804691"/>
        </pc:sldMkLst>
        <pc:spChg chg="mod">
          <ac:chgData name="Michael Tressler" userId="1e8a266e-9728-4067-b189-3f7ec3d8629c" providerId="ADAL" clId="{EFC09E6B-F2DA-47FD-B030-6F071447610E}" dt="2022-05-04T01:32:26.855" v="22" actId="20577"/>
          <ac:spMkLst>
            <pc:docMk/>
            <pc:sldMk cId="174509474" sldId="2134804691"/>
            <ac:spMk id="3" creationId="{D0C1A2AB-0B76-4343-B615-CC21A23C3749}"/>
          </ac:spMkLst>
        </pc:spChg>
      </pc:sldChg>
      <pc:sldChg chg="addSp delSp modSp mod addAnim delAnim modAnim">
        <pc:chgData name="Michael Tressler" userId="1e8a266e-9728-4067-b189-3f7ec3d8629c" providerId="ADAL" clId="{EFC09E6B-F2DA-47FD-B030-6F071447610E}" dt="2022-05-04T01:36:49.055" v="35" actId="255"/>
        <pc:sldMkLst>
          <pc:docMk/>
          <pc:sldMk cId="3354080227" sldId="2147469435"/>
        </pc:sldMkLst>
        <pc:spChg chg="add del mod">
          <ac:chgData name="Michael Tressler" userId="1e8a266e-9728-4067-b189-3f7ec3d8629c" providerId="ADAL" clId="{EFC09E6B-F2DA-47FD-B030-6F071447610E}" dt="2022-05-04T01:36:49.055" v="35" actId="255"/>
          <ac:spMkLst>
            <pc:docMk/>
            <pc:sldMk cId="3354080227" sldId="2147469435"/>
            <ac:spMk id="17" creationId="{7F68AC7C-8352-4F81-8014-691A172038F8}"/>
          </ac:spMkLst>
        </pc:spChg>
      </pc:sldChg>
      <pc:sldChg chg="addSp modSp mod addAnim delAnim modAnim">
        <pc:chgData name="Michael Tressler" userId="1e8a266e-9728-4067-b189-3f7ec3d8629c" providerId="ADAL" clId="{EFC09E6B-F2DA-47FD-B030-6F071447610E}" dt="2022-05-04T01:39:51.735" v="45"/>
        <pc:sldMkLst>
          <pc:docMk/>
          <pc:sldMk cId="744727817" sldId="2147469684"/>
        </pc:sldMkLst>
        <pc:spChg chg="add mod">
          <ac:chgData name="Michael Tressler" userId="1e8a266e-9728-4067-b189-3f7ec3d8629c" providerId="ADAL" clId="{EFC09E6B-F2DA-47FD-B030-6F071447610E}" dt="2022-05-04T01:39:25.526" v="43" actId="17032"/>
          <ac:spMkLst>
            <pc:docMk/>
            <pc:sldMk cId="744727817" sldId="2147469684"/>
            <ac:spMk id="3" creationId="{E23E2107-2EF6-7478-A270-EB5964027E86}"/>
          </ac:spMkLst>
        </pc:spChg>
        <pc:spChg chg="mod">
          <ac:chgData name="Michael Tressler" userId="1e8a266e-9728-4067-b189-3f7ec3d8629c" providerId="ADAL" clId="{EFC09E6B-F2DA-47FD-B030-6F071447610E}" dt="2022-05-04T01:38:00.335" v="39" actId="14100"/>
          <ac:spMkLst>
            <pc:docMk/>
            <pc:sldMk cId="744727817" sldId="2147469684"/>
            <ac:spMk id="39" creationId="{31CC0E46-8F63-4218-827E-4C12EB5CD6BD}"/>
          </ac:spMkLst>
        </pc:spChg>
      </pc:sldChg>
      <pc:sldChg chg="modSp mod">
        <pc:chgData name="Michael Tressler" userId="1e8a266e-9728-4067-b189-3f7ec3d8629c" providerId="ADAL" clId="{EFC09E6B-F2DA-47FD-B030-6F071447610E}" dt="2022-05-04T01:44:44.745" v="58" actId="339"/>
        <pc:sldMkLst>
          <pc:docMk/>
          <pc:sldMk cId="3582719580" sldId="2147469688"/>
        </pc:sldMkLst>
        <pc:cxnChg chg="mod">
          <ac:chgData name="Michael Tressler" userId="1e8a266e-9728-4067-b189-3f7ec3d8629c" providerId="ADAL" clId="{EFC09E6B-F2DA-47FD-B030-6F071447610E}" dt="2022-05-04T01:44:44.745" v="58" actId="339"/>
          <ac:cxnSpMkLst>
            <pc:docMk/>
            <pc:sldMk cId="3582719580" sldId="2147469688"/>
            <ac:cxnSpMk id="159" creationId="{00000000-0000-0000-0000-000000000000}"/>
          </ac:cxnSpMkLst>
        </pc:cxnChg>
        <pc:cxnChg chg="mod">
          <ac:chgData name="Michael Tressler" userId="1e8a266e-9728-4067-b189-3f7ec3d8629c" providerId="ADAL" clId="{EFC09E6B-F2DA-47FD-B030-6F071447610E}" dt="2022-05-04T01:44:44.745" v="58" actId="339"/>
          <ac:cxnSpMkLst>
            <pc:docMk/>
            <pc:sldMk cId="3582719580" sldId="2147469688"/>
            <ac:cxnSpMk id="161" creationId="{00000000-0000-0000-0000-000000000000}"/>
          </ac:cxnSpMkLst>
        </pc:cxnChg>
        <pc:cxnChg chg="mod">
          <ac:chgData name="Michael Tressler" userId="1e8a266e-9728-4067-b189-3f7ec3d8629c" providerId="ADAL" clId="{EFC09E6B-F2DA-47FD-B030-6F071447610E}" dt="2022-05-04T01:44:00.262" v="55" actId="14861"/>
          <ac:cxnSpMkLst>
            <pc:docMk/>
            <pc:sldMk cId="3582719580" sldId="2147469688"/>
            <ac:cxnSpMk id="163" creationId="{00000000-0000-0000-0000-000000000000}"/>
          </ac:cxnSpMkLst>
        </pc:cxnChg>
        <pc:cxnChg chg="mod ord">
          <ac:chgData name="Michael Tressler" userId="1e8a266e-9728-4067-b189-3f7ec3d8629c" providerId="ADAL" clId="{EFC09E6B-F2DA-47FD-B030-6F071447610E}" dt="2022-05-04T01:44:44.745" v="58" actId="339"/>
          <ac:cxnSpMkLst>
            <pc:docMk/>
            <pc:sldMk cId="3582719580" sldId="2147469688"/>
            <ac:cxnSpMk id="174" creationId="{00000000-0000-0000-0000-000000000000}"/>
          </ac:cxnSpMkLst>
        </pc:cxnChg>
      </pc:sldChg>
      <pc:sldChg chg="add">
        <pc:chgData name="Michael Tressler" userId="1e8a266e-9728-4067-b189-3f7ec3d8629c" providerId="ADAL" clId="{EFC09E6B-F2DA-47FD-B030-6F071447610E}" dt="2022-05-04T02:22:22.195" v="723"/>
        <pc:sldMkLst>
          <pc:docMk/>
          <pc:sldMk cId="651134662" sldId="2147470147"/>
        </pc:sldMkLst>
      </pc:sldChg>
      <pc:sldMasterChg chg="delSldLayout">
        <pc:chgData name="Michael Tressler" userId="1e8a266e-9728-4067-b189-3f7ec3d8629c" providerId="ADAL" clId="{EFC09E6B-F2DA-47FD-B030-6F071447610E}" dt="2022-05-04T02:22:19.558" v="722" actId="47"/>
        <pc:sldMasterMkLst>
          <pc:docMk/>
          <pc:sldMasterMk cId="4198467944" sldId="2147484945"/>
        </pc:sldMasterMkLst>
        <pc:sldLayoutChg chg="del">
          <pc:chgData name="Michael Tressler" userId="1e8a266e-9728-4067-b189-3f7ec3d8629c" providerId="ADAL" clId="{EFC09E6B-F2DA-47FD-B030-6F071447610E}" dt="2022-05-04T02:22:19.558" v="722" actId="47"/>
          <pc:sldLayoutMkLst>
            <pc:docMk/>
            <pc:sldMasterMk cId="4198467944" sldId="2147484945"/>
            <pc:sldLayoutMk cId="3471402402" sldId="2147485005"/>
          </pc:sldLayoutMkLst>
        </pc:sldLayoutChg>
      </pc:sldMasterChg>
    </pc:docChg>
  </pc:docChgLst>
  <pc:docChgLst>
    <pc:chgData name="Paul Wilcox" userId="df6802e0-5b6f-4a31-97b7-76e4cee89eef" providerId="ADAL" clId="{3B11DC72-CFF8-4F82-8E14-9675403D19E8}"/>
    <pc:docChg chg="undo custSel addSld delSld modSld modMainMaster">
      <pc:chgData name="Paul Wilcox" userId="df6802e0-5b6f-4a31-97b7-76e4cee89eef" providerId="ADAL" clId="{3B11DC72-CFF8-4F82-8E14-9675403D19E8}" dt="2022-03-30T22:26:06.781" v="201" actId="962"/>
      <pc:docMkLst>
        <pc:docMk/>
      </pc:docMkLst>
      <pc:sldChg chg="addSp modSp mod">
        <pc:chgData name="Paul Wilcox" userId="df6802e0-5b6f-4a31-97b7-76e4cee89eef" providerId="ADAL" clId="{3B11DC72-CFF8-4F82-8E14-9675403D19E8}" dt="2022-03-30T22:17:11.872" v="160" actId="20577"/>
        <pc:sldMkLst>
          <pc:docMk/>
          <pc:sldMk cId="2841784461" sldId="1872"/>
        </pc:sldMkLst>
        <pc:spChg chg="add mod">
          <ac:chgData name="Paul Wilcox" userId="df6802e0-5b6f-4a31-97b7-76e4cee89eef" providerId="ADAL" clId="{3B11DC72-CFF8-4F82-8E14-9675403D19E8}" dt="2022-03-30T22:17:11.872" v="160" actId="20577"/>
          <ac:spMkLst>
            <pc:docMk/>
            <pc:sldMk cId="2841784461" sldId="1872"/>
            <ac:spMk id="2" creationId="{5634B231-EC05-4C13-8874-C61456E34E25}"/>
          </ac:spMkLst>
        </pc:spChg>
      </pc:sldChg>
      <pc:sldChg chg="modSp mod">
        <pc:chgData name="Paul Wilcox" userId="df6802e0-5b6f-4a31-97b7-76e4cee89eef" providerId="ADAL" clId="{3B11DC72-CFF8-4F82-8E14-9675403D19E8}" dt="2022-03-28T18:32:49.373" v="46" actId="18131"/>
        <pc:sldMkLst>
          <pc:docMk/>
          <pc:sldMk cId="1183501348" sldId="11644"/>
        </pc:sldMkLst>
        <pc:picChg chg="mod modCrop">
          <ac:chgData name="Paul Wilcox" userId="df6802e0-5b6f-4a31-97b7-76e4cee89eef" providerId="ADAL" clId="{3B11DC72-CFF8-4F82-8E14-9675403D19E8}" dt="2022-03-28T18:32:49.373" v="46" actId="18131"/>
          <ac:picMkLst>
            <pc:docMk/>
            <pc:sldMk cId="1183501348" sldId="11644"/>
            <ac:picMk id="7" creationId="{2EBDC618-CF1D-4BB9-A4EE-CE5ECB3D631B}"/>
          </ac:picMkLst>
        </pc:picChg>
      </pc:sldChg>
      <pc:sldChg chg="modSp mod">
        <pc:chgData name="Paul Wilcox" userId="df6802e0-5b6f-4a31-97b7-76e4cee89eef" providerId="ADAL" clId="{3B11DC72-CFF8-4F82-8E14-9675403D19E8}" dt="2022-03-28T17:16:31.744" v="24" actId="14100"/>
        <pc:sldMkLst>
          <pc:docMk/>
          <pc:sldMk cId="3879217438" sldId="11652"/>
        </pc:sldMkLst>
        <pc:spChg chg="mod">
          <ac:chgData name="Paul Wilcox" userId="df6802e0-5b6f-4a31-97b7-76e4cee89eef" providerId="ADAL" clId="{3B11DC72-CFF8-4F82-8E14-9675403D19E8}" dt="2022-03-28T17:16:31.744" v="24" actId="14100"/>
          <ac:spMkLst>
            <pc:docMk/>
            <pc:sldMk cId="3879217438" sldId="11652"/>
            <ac:spMk id="3" creationId="{D6BE139C-D95D-4813-81DC-2E0D5AA37098}"/>
          </ac:spMkLst>
        </pc:spChg>
      </pc:sldChg>
      <pc:sldChg chg="modSp mod">
        <pc:chgData name="Paul Wilcox" userId="df6802e0-5b6f-4a31-97b7-76e4cee89eef" providerId="ADAL" clId="{3B11DC72-CFF8-4F82-8E14-9675403D19E8}" dt="2022-03-28T18:44:32.595" v="135" actId="208"/>
        <pc:sldMkLst>
          <pc:docMk/>
          <pc:sldMk cId="907222619" sldId="11655"/>
        </pc:sldMkLst>
        <pc:cxnChg chg="mod">
          <ac:chgData name="Paul Wilcox" userId="df6802e0-5b6f-4a31-97b7-76e4cee89eef" providerId="ADAL" clId="{3B11DC72-CFF8-4F82-8E14-9675403D19E8}" dt="2022-03-28T18:44:32.595" v="135" actId="208"/>
          <ac:cxnSpMkLst>
            <pc:docMk/>
            <pc:sldMk cId="907222619" sldId="11655"/>
            <ac:cxnSpMk id="5" creationId="{7B38984A-2438-4D19-B556-38E6EE000D70}"/>
          </ac:cxnSpMkLst>
        </pc:cxnChg>
        <pc:cxnChg chg="mod">
          <ac:chgData name="Paul Wilcox" userId="df6802e0-5b6f-4a31-97b7-76e4cee89eef" providerId="ADAL" clId="{3B11DC72-CFF8-4F82-8E14-9675403D19E8}" dt="2022-03-28T18:44:32.595" v="135" actId="208"/>
          <ac:cxnSpMkLst>
            <pc:docMk/>
            <pc:sldMk cId="907222619" sldId="11655"/>
            <ac:cxnSpMk id="86" creationId="{A50BE265-4204-440A-AD0A-6980CEE394F3}"/>
          </ac:cxnSpMkLst>
        </pc:cxnChg>
        <pc:cxnChg chg="mod">
          <ac:chgData name="Paul Wilcox" userId="df6802e0-5b6f-4a31-97b7-76e4cee89eef" providerId="ADAL" clId="{3B11DC72-CFF8-4F82-8E14-9675403D19E8}" dt="2022-03-28T18:44:32.595" v="135" actId="208"/>
          <ac:cxnSpMkLst>
            <pc:docMk/>
            <pc:sldMk cId="907222619" sldId="11655"/>
            <ac:cxnSpMk id="88" creationId="{02A98CBB-2D77-4867-B447-DC8E08D0DA8A}"/>
          </ac:cxnSpMkLst>
        </pc:cxnChg>
        <pc:cxnChg chg="mod">
          <ac:chgData name="Paul Wilcox" userId="df6802e0-5b6f-4a31-97b7-76e4cee89eef" providerId="ADAL" clId="{3B11DC72-CFF8-4F82-8E14-9675403D19E8}" dt="2022-03-28T18:44:32.595" v="135" actId="208"/>
          <ac:cxnSpMkLst>
            <pc:docMk/>
            <pc:sldMk cId="907222619" sldId="11655"/>
            <ac:cxnSpMk id="90" creationId="{BC9442F6-E6CB-4AE3-9BA5-1B1A2BB31DE6}"/>
          </ac:cxnSpMkLst>
        </pc:cxnChg>
        <pc:cxnChg chg="mod">
          <ac:chgData name="Paul Wilcox" userId="df6802e0-5b6f-4a31-97b7-76e4cee89eef" providerId="ADAL" clId="{3B11DC72-CFF8-4F82-8E14-9675403D19E8}" dt="2022-03-28T18:44:32.595" v="135" actId="208"/>
          <ac:cxnSpMkLst>
            <pc:docMk/>
            <pc:sldMk cId="907222619" sldId="11655"/>
            <ac:cxnSpMk id="92" creationId="{F267B61A-8724-4402-878A-067298538CF8}"/>
          </ac:cxnSpMkLst>
        </pc:cxnChg>
        <pc:cxnChg chg="mod">
          <ac:chgData name="Paul Wilcox" userId="df6802e0-5b6f-4a31-97b7-76e4cee89eef" providerId="ADAL" clId="{3B11DC72-CFF8-4F82-8E14-9675403D19E8}" dt="2022-03-28T18:44:32.595" v="135" actId="208"/>
          <ac:cxnSpMkLst>
            <pc:docMk/>
            <pc:sldMk cId="907222619" sldId="11655"/>
            <ac:cxnSpMk id="94" creationId="{5ACF4B16-F79E-4C25-8B2E-FC920F9602BA}"/>
          </ac:cxnSpMkLst>
        </pc:cxnChg>
      </pc:sldChg>
      <pc:sldChg chg="modSp mod">
        <pc:chgData name="Paul Wilcox" userId="df6802e0-5b6f-4a31-97b7-76e4cee89eef" providerId="ADAL" clId="{3B11DC72-CFF8-4F82-8E14-9675403D19E8}" dt="2022-03-30T22:19:33.506" v="168" actId="962"/>
        <pc:sldMkLst>
          <pc:docMk/>
          <pc:sldMk cId="1739808132" sldId="11656"/>
        </pc:sldMkLst>
        <pc:spChg chg="mod">
          <ac:chgData name="Paul Wilcox" userId="df6802e0-5b6f-4a31-97b7-76e4cee89eef" providerId="ADAL" clId="{3B11DC72-CFF8-4F82-8E14-9675403D19E8}" dt="2022-03-30T22:19:33.506" v="168" actId="962"/>
          <ac:spMkLst>
            <pc:docMk/>
            <pc:sldMk cId="1739808132" sldId="11656"/>
            <ac:spMk id="7" creationId="{E1DDD8F9-9A21-4A3C-B240-F68968B5662A}"/>
          </ac:spMkLst>
        </pc:spChg>
        <pc:spChg chg="mod">
          <ac:chgData name="Paul Wilcox" userId="df6802e0-5b6f-4a31-97b7-76e4cee89eef" providerId="ADAL" clId="{3B11DC72-CFF8-4F82-8E14-9675403D19E8}" dt="2022-03-30T22:19:33.506" v="168" actId="962"/>
          <ac:spMkLst>
            <pc:docMk/>
            <pc:sldMk cId="1739808132" sldId="11656"/>
            <ac:spMk id="12" creationId="{59277414-FE6C-4941-B5AF-8302E090FB98}"/>
          </ac:spMkLst>
        </pc:spChg>
        <pc:spChg chg="mod">
          <ac:chgData name="Paul Wilcox" userId="df6802e0-5b6f-4a31-97b7-76e4cee89eef" providerId="ADAL" clId="{3B11DC72-CFF8-4F82-8E14-9675403D19E8}" dt="2022-03-30T22:19:33.506" v="168" actId="962"/>
          <ac:spMkLst>
            <pc:docMk/>
            <pc:sldMk cId="1739808132" sldId="11656"/>
            <ac:spMk id="13" creationId="{6265DC4B-01D5-47D7-966F-407068C4E1F1}"/>
          </ac:spMkLst>
        </pc:spChg>
        <pc:spChg chg="mod">
          <ac:chgData name="Paul Wilcox" userId="df6802e0-5b6f-4a31-97b7-76e4cee89eef" providerId="ADAL" clId="{3B11DC72-CFF8-4F82-8E14-9675403D19E8}" dt="2022-03-30T22:19:33.506" v="168" actId="962"/>
          <ac:spMkLst>
            <pc:docMk/>
            <pc:sldMk cId="1739808132" sldId="11656"/>
            <ac:spMk id="14" creationId="{CEF39E05-C037-4D2B-A2AD-DF20E07EBDF3}"/>
          </ac:spMkLst>
        </pc:spChg>
        <pc:spChg chg="mod">
          <ac:chgData name="Paul Wilcox" userId="df6802e0-5b6f-4a31-97b7-76e4cee89eef" providerId="ADAL" clId="{3B11DC72-CFF8-4F82-8E14-9675403D19E8}" dt="2022-03-30T22:19:33.506" v="168" actId="962"/>
          <ac:spMkLst>
            <pc:docMk/>
            <pc:sldMk cId="1739808132" sldId="11656"/>
            <ac:spMk id="16" creationId="{8033C181-330F-4677-8B74-5615C9FDFA78}"/>
          </ac:spMkLst>
        </pc:spChg>
        <pc:spChg chg="mod">
          <ac:chgData name="Paul Wilcox" userId="df6802e0-5b6f-4a31-97b7-76e4cee89eef" providerId="ADAL" clId="{3B11DC72-CFF8-4F82-8E14-9675403D19E8}" dt="2022-03-30T22:19:33.506" v="168" actId="962"/>
          <ac:spMkLst>
            <pc:docMk/>
            <pc:sldMk cId="1739808132" sldId="11656"/>
            <ac:spMk id="35" creationId="{E9345726-DF1E-4511-B25C-B8DE341398E3}"/>
          </ac:spMkLst>
        </pc:spChg>
        <pc:spChg chg="mod">
          <ac:chgData name="Paul Wilcox" userId="df6802e0-5b6f-4a31-97b7-76e4cee89eef" providerId="ADAL" clId="{3B11DC72-CFF8-4F82-8E14-9675403D19E8}" dt="2022-03-30T22:19:33.506" v="168" actId="962"/>
          <ac:spMkLst>
            <pc:docMk/>
            <pc:sldMk cId="1739808132" sldId="11656"/>
            <ac:spMk id="149" creationId="{9A0068F9-1977-4132-A95F-A12E6849E258}"/>
          </ac:spMkLst>
        </pc:spChg>
        <pc:spChg chg="mod">
          <ac:chgData name="Paul Wilcox" userId="df6802e0-5b6f-4a31-97b7-76e4cee89eef" providerId="ADAL" clId="{3B11DC72-CFF8-4F82-8E14-9675403D19E8}" dt="2022-03-30T22:19:33.506" v="168" actId="962"/>
          <ac:spMkLst>
            <pc:docMk/>
            <pc:sldMk cId="1739808132" sldId="11656"/>
            <ac:spMk id="216" creationId="{17BAD2F4-262C-4081-9A00-C673956D8E91}"/>
          </ac:spMkLst>
        </pc:spChg>
        <pc:spChg chg="mod">
          <ac:chgData name="Paul Wilcox" userId="df6802e0-5b6f-4a31-97b7-76e4cee89eef" providerId="ADAL" clId="{3B11DC72-CFF8-4F82-8E14-9675403D19E8}" dt="2022-03-30T22:19:33.506" v="168" actId="962"/>
          <ac:spMkLst>
            <pc:docMk/>
            <pc:sldMk cId="1739808132" sldId="11656"/>
            <ac:spMk id="217" creationId="{7DF03C8B-7B4B-45BB-AF39-EAC26D74EEB3}"/>
          </ac:spMkLst>
        </pc:spChg>
        <pc:spChg chg="mod">
          <ac:chgData name="Paul Wilcox" userId="df6802e0-5b6f-4a31-97b7-76e4cee89eef" providerId="ADAL" clId="{3B11DC72-CFF8-4F82-8E14-9675403D19E8}" dt="2022-03-30T22:19:33.506" v="168" actId="962"/>
          <ac:spMkLst>
            <pc:docMk/>
            <pc:sldMk cId="1739808132" sldId="11656"/>
            <ac:spMk id="218" creationId="{6EAF4294-0E67-4584-B4D1-32EDFD50C34F}"/>
          </ac:spMkLst>
        </pc:spChg>
        <pc:spChg chg="mod">
          <ac:chgData name="Paul Wilcox" userId="df6802e0-5b6f-4a31-97b7-76e4cee89eef" providerId="ADAL" clId="{3B11DC72-CFF8-4F82-8E14-9675403D19E8}" dt="2022-03-30T22:19:33.506" v="168" actId="962"/>
          <ac:spMkLst>
            <pc:docMk/>
            <pc:sldMk cId="1739808132" sldId="11656"/>
            <ac:spMk id="225" creationId="{F7C7CD70-7B59-4B90-A043-19A022E9B42C}"/>
          </ac:spMkLst>
        </pc:spChg>
        <pc:spChg chg="mod">
          <ac:chgData name="Paul Wilcox" userId="df6802e0-5b6f-4a31-97b7-76e4cee89eef" providerId="ADAL" clId="{3B11DC72-CFF8-4F82-8E14-9675403D19E8}" dt="2022-03-30T22:19:33.506" v="168" actId="962"/>
          <ac:spMkLst>
            <pc:docMk/>
            <pc:sldMk cId="1739808132" sldId="11656"/>
            <ac:spMk id="226" creationId="{71B2A4D8-DF1C-4C79-B0B8-1654A276F200}"/>
          </ac:spMkLst>
        </pc:spChg>
        <pc:spChg chg="mod">
          <ac:chgData name="Paul Wilcox" userId="df6802e0-5b6f-4a31-97b7-76e4cee89eef" providerId="ADAL" clId="{3B11DC72-CFF8-4F82-8E14-9675403D19E8}" dt="2022-03-30T22:19:33.506" v="168" actId="962"/>
          <ac:spMkLst>
            <pc:docMk/>
            <pc:sldMk cId="1739808132" sldId="11656"/>
            <ac:spMk id="227" creationId="{439D661C-0D46-40ED-9B08-E0CCF248BB1A}"/>
          </ac:spMkLst>
        </pc:spChg>
        <pc:spChg chg="mod">
          <ac:chgData name="Paul Wilcox" userId="df6802e0-5b6f-4a31-97b7-76e4cee89eef" providerId="ADAL" clId="{3B11DC72-CFF8-4F82-8E14-9675403D19E8}" dt="2022-03-30T22:19:33.506" v="168" actId="962"/>
          <ac:spMkLst>
            <pc:docMk/>
            <pc:sldMk cId="1739808132" sldId="11656"/>
            <ac:spMk id="228" creationId="{9C33A263-BDFD-48EF-B074-7EF45C4630B3}"/>
          </ac:spMkLst>
        </pc:spChg>
        <pc:spChg chg="mod">
          <ac:chgData name="Paul Wilcox" userId="df6802e0-5b6f-4a31-97b7-76e4cee89eef" providerId="ADAL" clId="{3B11DC72-CFF8-4F82-8E14-9675403D19E8}" dt="2022-03-30T22:19:33.506" v="168" actId="962"/>
          <ac:spMkLst>
            <pc:docMk/>
            <pc:sldMk cId="1739808132" sldId="11656"/>
            <ac:spMk id="229" creationId="{383C42C5-4360-49DF-9F7C-E7B6007D9EDE}"/>
          </ac:spMkLst>
        </pc:spChg>
        <pc:spChg chg="mod">
          <ac:chgData name="Paul Wilcox" userId="df6802e0-5b6f-4a31-97b7-76e4cee89eef" providerId="ADAL" clId="{3B11DC72-CFF8-4F82-8E14-9675403D19E8}" dt="2022-03-30T22:19:33.506" v="168" actId="962"/>
          <ac:spMkLst>
            <pc:docMk/>
            <pc:sldMk cId="1739808132" sldId="11656"/>
            <ac:spMk id="230" creationId="{9048A166-A7BC-4B7A-B1C0-805C63255370}"/>
          </ac:spMkLst>
        </pc:spChg>
        <pc:spChg chg="mod">
          <ac:chgData name="Paul Wilcox" userId="df6802e0-5b6f-4a31-97b7-76e4cee89eef" providerId="ADAL" clId="{3B11DC72-CFF8-4F82-8E14-9675403D19E8}" dt="2022-03-30T22:19:33.506" v="168" actId="962"/>
          <ac:spMkLst>
            <pc:docMk/>
            <pc:sldMk cId="1739808132" sldId="11656"/>
            <ac:spMk id="231" creationId="{90219382-959A-4374-B610-FACD959540E5}"/>
          </ac:spMkLst>
        </pc:spChg>
        <pc:spChg chg="mod">
          <ac:chgData name="Paul Wilcox" userId="df6802e0-5b6f-4a31-97b7-76e4cee89eef" providerId="ADAL" clId="{3B11DC72-CFF8-4F82-8E14-9675403D19E8}" dt="2022-03-30T22:19:33.506" v="168" actId="962"/>
          <ac:spMkLst>
            <pc:docMk/>
            <pc:sldMk cId="1739808132" sldId="11656"/>
            <ac:spMk id="234" creationId="{15A0D5EE-B4EB-40D8-8460-F66203F0E983}"/>
          </ac:spMkLst>
        </pc:spChg>
        <pc:grpChg chg="mod">
          <ac:chgData name="Paul Wilcox" userId="df6802e0-5b6f-4a31-97b7-76e4cee89eef" providerId="ADAL" clId="{3B11DC72-CFF8-4F82-8E14-9675403D19E8}" dt="2022-03-30T22:19:33.506" v="168" actId="962"/>
          <ac:grpSpMkLst>
            <pc:docMk/>
            <pc:sldMk cId="1739808132" sldId="11656"/>
            <ac:grpSpMk id="153" creationId="{B863F733-5E59-4EA8-B55D-66E3C234335D}"/>
          </ac:grpSpMkLst>
        </pc:grpChg>
        <pc:grpChg chg="mod">
          <ac:chgData name="Paul Wilcox" userId="df6802e0-5b6f-4a31-97b7-76e4cee89eef" providerId="ADAL" clId="{3B11DC72-CFF8-4F82-8E14-9675403D19E8}" dt="2022-03-30T22:19:33.506" v="168" actId="962"/>
          <ac:grpSpMkLst>
            <pc:docMk/>
            <pc:sldMk cId="1739808132" sldId="11656"/>
            <ac:grpSpMk id="160" creationId="{4CB96148-87F7-4109-9046-3494718F03E2}"/>
          </ac:grpSpMkLst>
        </pc:grpChg>
        <pc:picChg chg="mod">
          <ac:chgData name="Paul Wilcox" userId="df6802e0-5b6f-4a31-97b7-76e4cee89eef" providerId="ADAL" clId="{3B11DC72-CFF8-4F82-8E14-9675403D19E8}" dt="2022-03-30T22:19:33.506" v="168" actId="962"/>
          <ac:picMkLst>
            <pc:docMk/>
            <pc:sldMk cId="1739808132" sldId="11656"/>
            <ac:picMk id="5" creationId="{1F5100A0-3D58-4EAE-8281-7867CA06DF91}"/>
          </ac:picMkLst>
        </pc:picChg>
        <pc:picChg chg="mod">
          <ac:chgData name="Paul Wilcox" userId="df6802e0-5b6f-4a31-97b7-76e4cee89eef" providerId="ADAL" clId="{3B11DC72-CFF8-4F82-8E14-9675403D19E8}" dt="2022-03-30T22:19:33.506" v="168" actId="962"/>
          <ac:picMkLst>
            <pc:docMk/>
            <pc:sldMk cId="1739808132" sldId="11656"/>
            <ac:picMk id="6" creationId="{7010F06C-A1E6-49C6-9F60-E70198C6924B}"/>
          </ac:picMkLst>
        </pc:picChg>
        <pc:cxnChg chg="mod">
          <ac:chgData name="Paul Wilcox" userId="df6802e0-5b6f-4a31-97b7-76e4cee89eef" providerId="ADAL" clId="{3B11DC72-CFF8-4F82-8E14-9675403D19E8}" dt="2022-03-30T22:19:33.506" v="168" actId="962"/>
          <ac:cxnSpMkLst>
            <pc:docMk/>
            <pc:sldMk cId="1739808132" sldId="11656"/>
            <ac:cxnSpMk id="18" creationId="{D2C43B55-8F03-46E8-9468-58E8E911A215}"/>
          </ac:cxnSpMkLst>
        </pc:cxnChg>
        <pc:cxnChg chg="mod">
          <ac:chgData name="Paul Wilcox" userId="df6802e0-5b6f-4a31-97b7-76e4cee89eef" providerId="ADAL" clId="{3B11DC72-CFF8-4F82-8E14-9675403D19E8}" dt="2022-03-30T22:19:33.506" v="168" actId="962"/>
          <ac:cxnSpMkLst>
            <pc:docMk/>
            <pc:sldMk cId="1739808132" sldId="11656"/>
            <ac:cxnSpMk id="155" creationId="{4E1074DD-7BDF-45B1-B477-9FE09BE7CDB0}"/>
          </ac:cxnSpMkLst>
        </pc:cxnChg>
        <pc:cxnChg chg="mod">
          <ac:chgData name="Paul Wilcox" userId="df6802e0-5b6f-4a31-97b7-76e4cee89eef" providerId="ADAL" clId="{3B11DC72-CFF8-4F82-8E14-9675403D19E8}" dt="2022-03-30T22:19:33.506" v="168" actId="962"/>
          <ac:cxnSpMkLst>
            <pc:docMk/>
            <pc:sldMk cId="1739808132" sldId="11656"/>
            <ac:cxnSpMk id="156" creationId="{5C3ADC3B-D386-41F7-83CB-34B9EC4DA1FA}"/>
          </ac:cxnSpMkLst>
        </pc:cxnChg>
      </pc:sldChg>
      <pc:sldChg chg="modSp mod">
        <pc:chgData name="Paul Wilcox" userId="df6802e0-5b6f-4a31-97b7-76e4cee89eef" providerId="ADAL" clId="{3B11DC72-CFF8-4F82-8E14-9675403D19E8}" dt="2022-03-30T22:19:39.280" v="169" actId="962"/>
        <pc:sldMkLst>
          <pc:docMk/>
          <pc:sldMk cId="562272038" sldId="11657"/>
        </pc:sldMkLst>
        <pc:spChg chg="mod">
          <ac:chgData name="Paul Wilcox" userId="df6802e0-5b6f-4a31-97b7-76e4cee89eef" providerId="ADAL" clId="{3B11DC72-CFF8-4F82-8E14-9675403D19E8}" dt="2022-03-30T22:19:39.280" v="169" actId="962"/>
          <ac:spMkLst>
            <pc:docMk/>
            <pc:sldMk cId="562272038" sldId="11657"/>
            <ac:spMk id="6" creationId="{72F0517C-2BEF-4487-AFCE-D1C7B7D59411}"/>
          </ac:spMkLst>
        </pc:spChg>
        <pc:spChg chg="mod">
          <ac:chgData name="Paul Wilcox" userId="df6802e0-5b6f-4a31-97b7-76e4cee89eef" providerId="ADAL" clId="{3B11DC72-CFF8-4F82-8E14-9675403D19E8}" dt="2022-03-30T22:19:39.280" v="169" actId="962"/>
          <ac:spMkLst>
            <pc:docMk/>
            <pc:sldMk cId="562272038" sldId="11657"/>
            <ac:spMk id="7" creationId="{3F4A65FA-0DFA-47A9-AF91-6D2D094C76E5}"/>
          </ac:spMkLst>
        </pc:spChg>
        <pc:spChg chg="mod">
          <ac:chgData name="Paul Wilcox" userId="df6802e0-5b6f-4a31-97b7-76e4cee89eef" providerId="ADAL" clId="{3B11DC72-CFF8-4F82-8E14-9675403D19E8}" dt="2022-03-30T22:19:39.280" v="169" actId="962"/>
          <ac:spMkLst>
            <pc:docMk/>
            <pc:sldMk cId="562272038" sldId="11657"/>
            <ac:spMk id="8" creationId="{7BB87368-6D7E-4B69-B5E6-C27FB0776E90}"/>
          </ac:spMkLst>
        </pc:spChg>
        <pc:spChg chg="mod">
          <ac:chgData name="Paul Wilcox" userId="df6802e0-5b6f-4a31-97b7-76e4cee89eef" providerId="ADAL" clId="{3B11DC72-CFF8-4F82-8E14-9675403D19E8}" dt="2022-03-30T22:19:39.280" v="169" actId="962"/>
          <ac:spMkLst>
            <pc:docMk/>
            <pc:sldMk cId="562272038" sldId="11657"/>
            <ac:spMk id="9" creationId="{3E2D4184-031F-4786-9431-8E810EFD61BA}"/>
          </ac:spMkLst>
        </pc:spChg>
        <pc:spChg chg="mod">
          <ac:chgData name="Paul Wilcox" userId="df6802e0-5b6f-4a31-97b7-76e4cee89eef" providerId="ADAL" clId="{3B11DC72-CFF8-4F82-8E14-9675403D19E8}" dt="2022-03-30T22:19:39.280" v="169" actId="962"/>
          <ac:spMkLst>
            <pc:docMk/>
            <pc:sldMk cId="562272038" sldId="11657"/>
            <ac:spMk id="10" creationId="{F820F8F5-F3C3-4C6B-BFF8-BA4986C31E15}"/>
          </ac:spMkLst>
        </pc:spChg>
        <pc:spChg chg="mod">
          <ac:chgData name="Paul Wilcox" userId="df6802e0-5b6f-4a31-97b7-76e4cee89eef" providerId="ADAL" clId="{3B11DC72-CFF8-4F82-8E14-9675403D19E8}" dt="2022-03-30T22:19:39.280" v="169" actId="962"/>
          <ac:spMkLst>
            <pc:docMk/>
            <pc:sldMk cId="562272038" sldId="11657"/>
            <ac:spMk id="11" creationId="{A3C558F1-00DA-401D-B001-0CA969C96335}"/>
          </ac:spMkLst>
        </pc:spChg>
        <pc:spChg chg="mod">
          <ac:chgData name="Paul Wilcox" userId="df6802e0-5b6f-4a31-97b7-76e4cee89eef" providerId="ADAL" clId="{3B11DC72-CFF8-4F82-8E14-9675403D19E8}" dt="2022-03-30T22:19:39.280" v="169" actId="962"/>
          <ac:spMkLst>
            <pc:docMk/>
            <pc:sldMk cId="562272038" sldId="11657"/>
            <ac:spMk id="12" creationId="{D5F241DE-FA25-48C0-86F4-E26C316FD980}"/>
          </ac:spMkLst>
        </pc:spChg>
        <pc:spChg chg="mod">
          <ac:chgData name="Paul Wilcox" userId="df6802e0-5b6f-4a31-97b7-76e4cee89eef" providerId="ADAL" clId="{3B11DC72-CFF8-4F82-8E14-9675403D19E8}" dt="2022-03-30T22:19:39.280" v="169" actId="962"/>
          <ac:spMkLst>
            <pc:docMk/>
            <pc:sldMk cId="562272038" sldId="11657"/>
            <ac:spMk id="34" creationId="{FD0238D3-41BA-475C-8601-59062351D156}"/>
          </ac:spMkLst>
        </pc:spChg>
        <pc:spChg chg="mod">
          <ac:chgData name="Paul Wilcox" userId="df6802e0-5b6f-4a31-97b7-76e4cee89eef" providerId="ADAL" clId="{3B11DC72-CFF8-4F82-8E14-9675403D19E8}" dt="2022-03-30T22:19:39.280" v="169" actId="962"/>
          <ac:spMkLst>
            <pc:docMk/>
            <pc:sldMk cId="562272038" sldId="11657"/>
            <ac:spMk id="285" creationId="{421BF709-D665-4A9E-B841-909FEB96C607}"/>
          </ac:spMkLst>
        </pc:spChg>
        <pc:spChg chg="mod">
          <ac:chgData name="Paul Wilcox" userId="df6802e0-5b6f-4a31-97b7-76e4cee89eef" providerId="ADAL" clId="{3B11DC72-CFF8-4F82-8E14-9675403D19E8}" dt="2022-03-30T22:19:39.280" v="169" actId="962"/>
          <ac:spMkLst>
            <pc:docMk/>
            <pc:sldMk cId="562272038" sldId="11657"/>
            <ac:spMk id="357" creationId="{C6DC6AED-407E-41E9-A959-F0B5E120DBA0}"/>
          </ac:spMkLst>
        </pc:spChg>
        <pc:spChg chg="mod">
          <ac:chgData name="Paul Wilcox" userId="df6802e0-5b6f-4a31-97b7-76e4cee89eef" providerId="ADAL" clId="{3B11DC72-CFF8-4F82-8E14-9675403D19E8}" dt="2022-03-30T22:19:39.280" v="169" actId="962"/>
          <ac:spMkLst>
            <pc:docMk/>
            <pc:sldMk cId="562272038" sldId="11657"/>
            <ac:spMk id="358" creationId="{67DECFDC-D927-44EE-B73C-57D53DDFF13C}"/>
          </ac:spMkLst>
        </pc:spChg>
        <pc:spChg chg="mod">
          <ac:chgData name="Paul Wilcox" userId="df6802e0-5b6f-4a31-97b7-76e4cee89eef" providerId="ADAL" clId="{3B11DC72-CFF8-4F82-8E14-9675403D19E8}" dt="2022-03-30T22:19:39.280" v="169" actId="962"/>
          <ac:spMkLst>
            <pc:docMk/>
            <pc:sldMk cId="562272038" sldId="11657"/>
            <ac:spMk id="359" creationId="{5F07F745-C205-4079-884F-4D65798200F7}"/>
          </ac:spMkLst>
        </pc:spChg>
        <pc:spChg chg="mod">
          <ac:chgData name="Paul Wilcox" userId="df6802e0-5b6f-4a31-97b7-76e4cee89eef" providerId="ADAL" clId="{3B11DC72-CFF8-4F82-8E14-9675403D19E8}" dt="2022-03-30T22:19:39.280" v="169" actId="962"/>
          <ac:spMkLst>
            <pc:docMk/>
            <pc:sldMk cId="562272038" sldId="11657"/>
            <ac:spMk id="360" creationId="{D234A551-C9EA-4BEE-B99A-C63C517DDCAC}"/>
          </ac:spMkLst>
        </pc:spChg>
        <pc:grpChg chg="mod">
          <ac:chgData name="Paul Wilcox" userId="df6802e0-5b6f-4a31-97b7-76e4cee89eef" providerId="ADAL" clId="{3B11DC72-CFF8-4F82-8E14-9675403D19E8}" dt="2022-03-30T22:19:39.280" v="169" actId="962"/>
          <ac:grpSpMkLst>
            <pc:docMk/>
            <pc:sldMk cId="562272038" sldId="11657"/>
            <ac:grpSpMk id="128" creationId="{AD63365F-66BA-432B-96CF-EBC6B4107337}"/>
          </ac:grpSpMkLst>
        </pc:grpChg>
        <pc:grpChg chg="mod">
          <ac:chgData name="Paul Wilcox" userId="df6802e0-5b6f-4a31-97b7-76e4cee89eef" providerId="ADAL" clId="{3B11DC72-CFF8-4F82-8E14-9675403D19E8}" dt="2022-03-30T22:19:39.280" v="169" actId="962"/>
          <ac:grpSpMkLst>
            <pc:docMk/>
            <pc:sldMk cId="562272038" sldId="11657"/>
            <ac:grpSpMk id="131" creationId="{E8F18B88-AC36-4A41-AD6C-9DC2F5C179AE}"/>
          </ac:grpSpMkLst>
        </pc:grpChg>
        <pc:grpChg chg="mod">
          <ac:chgData name="Paul Wilcox" userId="df6802e0-5b6f-4a31-97b7-76e4cee89eef" providerId="ADAL" clId="{3B11DC72-CFF8-4F82-8E14-9675403D19E8}" dt="2022-03-30T22:19:39.280" v="169" actId="962"/>
          <ac:grpSpMkLst>
            <pc:docMk/>
            <pc:sldMk cId="562272038" sldId="11657"/>
            <ac:grpSpMk id="156" creationId="{7B145537-3AE5-4396-94D7-69A14C781941}"/>
          </ac:grpSpMkLst>
        </pc:grpChg>
        <pc:picChg chg="mod">
          <ac:chgData name="Paul Wilcox" userId="df6802e0-5b6f-4a31-97b7-76e4cee89eef" providerId="ADAL" clId="{3B11DC72-CFF8-4F82-8E14-9675403D19E8}" dt="2022-03-30T22:19:39.280" v="169" actId="962"/>
          <ac:picMkLst>
            <pc:docMk/>
            <pc:sldMk cId="562272038" sldId="11657"/>
            <ac:picMk id="3" creationId="{B76E7881-2919-4DB3-9595-56FA0C9AE17A}"/>
          </ac:picMkLst>
        </pc:picChg>
        <pc:cxnChg chg="mod">
          <ac:chgData name="Paul Wilcox" userId="df6802e0-5b6f-4a31-97b7-76e4cee89eef" providerId="ADAL" clId="{3B11DC72-CFF8-4F82-8E14-9675403D19E8}" dt="2022-03-28T18:45:03.757" v="138"/>
          <ac:cxnSpMkLst>
            <pc:docMk/>
            <pc:sldMk cId="562272038" sldId="11657"/>
            <ac:cxnSpMk id="58" creationId="{E17DE3AF-334F-428A-8F5B-3129CDD812C2}"/>
          </ac:cxnSpMkLst>
        </pc:cxnChg>
        <pc:cxnChg chg="mod">
          <ac:chgData name="Paul Wilcox" userId="df6802e0-5b6f-4a31-97b7-76e4cee89eef" providerId="ADAL" clId="{3B11DC72-CFF8-4F82-8E14-9675403D19E8}" dt="2022-03-30T22:19:39.280" v="169" actId="962"/>
          <ac:cxnSpMkLst>
            <pc:docMk/>
            <pc:sldMk cId="562272038" sldId="11657"/>
            <ac:cxnSpMk id="126" creationId="{44E176B5-4732-4B0B-B480-71BF82D47A03}"/>
          </ac:cxnSpMkLst>
        </pc:cxnChg>
        <pc:cxnChg chg="mod">
          <ac:chgData name="Paul Wilcox" userId="df6802e0-5b6f-4a31-97b7-76e4cee89eef" providerId="ADAL" clId="{3B11DC72-CFF8-4F82-8E14-9675403D19E8}" dt="2022-03-30T22:19:39.280" v="169" actId="962"/>
          <ac:cxnSpMkLst>
            <pc:docMk/>
            <pc:sldMk cId="562272038" sldId="11657"/>
            <ac:cxnSpMk id="282" creationId="{C117CBE2-B657-4BEC-AA13-3EFD4C54AD03}"/>
          </ac:cxnSpMkLst>
        </pc:cxnChg>
        <pc:cxnChg chg="mod">
          <ac:chgData name="Paul Wilcox" userId="df6802e0-5b6f-4a31-97b7-76e4cee89eef" providerId="ADAL" clId="{3B11DC72-CFF8-4F82-8E14-9675403D19E8}" dt="2022-03-30T22:19:39.280" v="169" actId="962"/>
          <ac:cxnSpMkLst>
            <pc:docMk/>
            <pc:sldMk cId="562272038" sldId="11657"/>
            <ac:cxnSpMk id="362" creationId="{74890507-2BB4-4FE6-8D5F-1A78249E1AAE}"/>
          </ac:cxnSpMkLst>
        </pc:cxnChg>
      </pc:sldChg>
      <pc:sldChg chg="modSp mod">
        <pc:chgData name="Paul Wilcox" userId="df6802e0-5b6f-4a31-97b7-76e4cee89eef" providerId="ADAL" clId="{3B11DC72-CFF8-4F82-8E14-9675403D19E8}" dt="2022-03-30T22:19:46.559" v="170" actId="962"/>
        <pc:sldMkLst>
          <pc:docMk/>
          <pc:sldMk cId="2765523941" sldId="11659"/>
        </pc:sldMkLst>
        <pc:spChg chg="mod">
          <ac:chgData name="Paul Wilcox" userId="df6802e0-5b6f-4a31-97b7-76e4cee89eef" providerId="ADAL" clId="{3B11DC72-CFF8-4F82-8E14-9675403D19E8}" dt="2022-03-30T22:19:46.559" v="170" actId="962"/>
          <ac:spMkLst>
            <pc:docMk/>
            <pc:sldMk cId="2765523941" sldId="11659"/>
            <ac:spMk id="6" creationId="{CB429346-C48B-497E-A065-1E2E4C7F740A}"/>
          </ac:spMkLst>
        </pc:spChg>
        <pc:spChg chg="mod">
          <ac:chgData name="Paul Wilcox" userId="df6802e0-5b6f-4a31-97b7-76e4cee89eef" providerId="ADAL" clId="{3B11DC72-CFF8-4F82-8E14-9675403D19E8}" dt="2022-03-30T22:19:46.559" v="170" actId="962"/>
          <ac:spMkLst>
            <pc:docMk/>
            <pc:sldMk cId="2765523941" sldId="11659"/>
            <ac:spMk id="12" creationId="{85AE0ABB-2320-4335-B02E-A23250F98910}"/>
          </ac:spMkLst>
        </pc:spChg>
        <pc:spChg chg="mod">
          <ac:chgData name="Paul Wilcox" userId="df6802e0-5b6f-4a31-97b7-76e4cee89eef" providerId="ADAL" clId="{3B11DC72-CFF8-4F82-8E14-9675403D19E8}" dt="2022-03-30T22:19:46.559" v="170" actId="962"/>
          <ac:spMkLst>
            <pc:docMk/>
            <pc:sldMk cId="2765523941" sldId="11659"/>
            <ac:spMk id="24" creationId="{905A2A6B-BD31-4704-8271-83CC391C5474}"/>
          </ac:spMkLst>
        </pc:spChg>
        <pc:graphicFrameChg chg="mod">
          <ac:chgData name="Paul Wilcox" userId="df6802e0-5b6f-4a31-97b7-76e4cee89eef" providerId="ADAL" clId="{3B11DC72-CFF8-4F82-8E14-9675403D19E8}" dt="2022-03-30T22:19:46.559" v="170" actId="962"/>
          <ac:graphicFrameMkLst>
            <pc:docMk/>
            <pc:sldMk cId="2765523941" sldId="11659"/>
            <ac:graphicFrameMk id="3" creationId="{119A1F64-3053-44BB-9626-79CF9CAC5006}"/>
          </ac:graphicFrameMkLst>
        </pc:graphicFrameChg>
        <pc:picChg chg="mod">
          <ac:chgData name="Paul Wilcox" userId="df6802e0-5b6f-4a31-97b7-76e4cee89eef" providerId="ADAL" clId="{3B11DC72-CFF8-4F82-8E14-9675403D19E8}" dt="2022-03-30T22:19:46.559" v="170" actId="962"/>
          <ac:picMkLst>
            <pc:docMk/>
            <pc:sldMk cId="2765523941" sldId="11659"/>
            <ac:picMk id="11" creationId="{29242719-5EE9-471D-BF51-00E768468623}"/>
          </ac:picMkLst>
        </pc:picChg>
        <pc:cxnChg chg="mod">
          <ac:chgData name="Paul Wilcox" userId="df6802e0-5b6f-4a31-97b7-76e4cee89eef" providerId="ADAL" clId="{3B11DC72-CFF8-4F82-8E14-9675403D19E8}" dt="2022-03-30T22:19:46.559" v="170" actId="962"/>
          <ac:cxnSpMkLst>
            <pc:docMk/>
            <pc:sldMk cId="2765523941" sldId="11659"/>
            <ac:cxnSpMk id="14" creationId="{0F863AF8-14E1-4616-B5A7-5A6D5C924EE1}"/>
          </ac:cxnSpMkLst>
        </pc:cxnChg>
        <pc:cxnChg chg="mod">
          <ac:chgData name="Paul Wilcox" userId="df6802e0-5b6f-4a31-97b7-76e4cee89eef" providerId="ADAL" clId="{3B11DC72-CFF8-4F82-8E14-9675403D19E8}" dt="2022-03-30T22:19:46.559" v="170" actId="962"/>
          <ac:cxnSpMkLst>
            <pc:docMk/>
            <pc:sldMk cId="2765523941" sldId="11659"/>
            <ac:cxnSpMk id="16" creationId="{0EAD9510-445B-4306-A670-4953846CD428}"/>
          </ac:cxnSpMkLst>
        </pc:cxnChg>
      </pc:sldChg>
      <pc:sldChg chg="modSp mod">
        <pc:chgData name="Paul Wilcox" userId="df6802e0-5b6f-4a31-97b7-76e4cee89eef" providerId="ADAL" clId="{3B11DC72-CFF8-4F82-8E14-9675403D19E8}" dt="2022-03-30T22:17:03.617" v="156" actId="962"/>
        <pc:sldMkLst>
          <pc:docMk/>
          <pc:sldMk cId="1363848719" sldId="11686"/>
        </pc:sldMkLst>
        <pc:grpChg chg="mod">
          <ac:chgData name="Paul Wilcox" userId="df6802e0-5b6f-4a31-97b7-76e4cee89eef" providerId="ADAL" clId="{3B11DC72-CFF8-4F82-8E14-9675403D19E8}" dt="2022-03-30T22:17:03.617" v="156" actId="962"/>
          <ac:grpSpMkLst>
            <pc:docMk/>
            <pc:sldMk cId="1363848719" sldId="11686"/>
            <ac:grpSpMk id="3" creationId="{88050A0A-E167-44C6-8FA7-88893DC54770}"/>
          </ac:grpSpMkLst>
        </pc:grpChg>
      </pc:sldChg>
      <pc:sldChg chg="modSp mod">
        <pc:chgData name="Paul Wilcox" userId="df6802e0-5b6f-4a31-97b7-76e4cee89eef" providerId="ADAL" clId="{3B11DC72-CFF8-4F82-8E14-9675403D19E8}" dt="2022-03-28T17:16:55.159" v="28" actId="14100"/>
        <pc:sldMkLst>
          <pc:docMk/>
          <pc:sldMk cId="1407967619" sldId="11698"/>
        </pc:sldMkLst>
        <pc:spChg chg="mod">
          <ac:chgData name="Paul Wilcox" userId="df6802e0-5b6f-4a31-97b7-76e4cee89eef" providerId="ADAL" clId="{3B11DC72-CFF8-4F82-8E14-9675403D19E8}" dt="2022-03-28T17:16:55.159" v="28" actId="14100"/>
          <ac:spMkLst>
            <pc:docMk/>
            <pc:sldMk cId="1407967619" sldId="11698"/>
            <ac:spMk id="119" creationId="{110C5FF4-9035-447F-A89C-E59B5CCC359E}"/>
          </ac:spMkLst>
        </pc:spChg>
        <pc:spChg chg="mod">
          <ac:chgData name="Paul Wilcox" userId="df6802e0-5b6f-4a31-97b7-76e4cee89eef" providerId="ADAL" clId="{3B11DC72-CFF8-4F82-8E14-9675403D19E8}" dt="2022-03-28T17:16:52.958" v="27" actId="14100"/>
          <ac:spMkLst>
            <pc:docMk/>
            <pc:sldMk cId="1407967619" sldId="11698"/>
            <ac:spMk id="158" creationId="{33D47D04-6CD3-41C5-968C-06A1771D5CC5}"/>
          </ac:spMkLst>
        </pc:spChg>
        <pc:spChg chg="mod">
          <ac:chgData name="Paul Wilcox" userId="df6802e0-5b6f-4a31-97b7-76e4cee89eef" providerId="ADAL" clId="{3B11DC72-CFF8-4F82-8E14-9675403D19E8}" dt="2022-03-28T17:16:50.971" v="26" actId="14100"/>
          <ac:spMkLst>
            <pc:docMk/>
            <pc:sldMk cId="1407967619" sldId="11698"/>
            <ac:spMk id="176" creationId="{1DE11429-D738-4B67-BD9E-4CE141D5BAA0}"/>
          </ac:spMkLst>
        </pc:spChg>
        <pc:spChg chg="mod">
          <ac:chgData name="Paul Wilcox" userId="df6802e0-5b6f-4a31-97b7-76e4cee89eef" providerId="ADAL" clId="{3B11DC72-CFF8-4F82-8E14-9675403D19E8}" dt="2022-03-28T17:16:47.615" v="25" actId="14100"/>
          <ac:spMkLst>
            <pc:docMk/>
            <pc:sldMk cId="1407967619" sldId="11698"/>
            <ac:spMk id="194" creationId="{ADE524DD-13D4-4032-8D42-2EF5EA03687C}"/>
          </ac:spMkLst>
        </pc:spChg>
      </pc:sldChg>
      <pc:sldChg chg="modSp mod">
        <pc:chgData name="Paul Wilcox" userId="df6802e0-5b6f-4a31-97b7-76e4cee89eef" providerId="ADAL" clId="{3B11DC72-CFF8-4F82-8E14-9675403D19E8}" dt="2022-03-30T22:20:17.021" v="173" actId="13244"/>
        <pc:sldMkLst>
          <pc:docMk/>
          <pc:sldMk cId="3508693518" sldId="2076136124"/>
        </pc:sldMkLst>
        <pc:spChg chg="ord">
          <ac:chgData name="Paul Wilcox" userId="df6802e0-5b6f-4a31-97b7-76e4cee89eef" providerId="ADAL" clId="{3B11DC72-CFF8-4F82-8E14-9675403D19E8}" dt="2022-03-30T22:20:12.289" v="172" actId="13244"/>
          <ac:spMkLst>
            <pc:docMk/>
            <pc:sldMk cId="3508693518" sldId="2076136124"/>
            <ac:spMk id="9" creationId="{06493910-FF12-6F4B-AE11-AD8DC5FA5A0E}"/>
          </ac:spMkLst>
        </pc:spChg>
        <pc:spChg chg="ord">
          <ac:chgData name="Paul Wilcox" userId="df6802e0-5b6f-4a31-97b7-76e4cee89eef" providerId="ADAL" clId="{3B11DC72-CFF8-4F82-8E14-9675403D19E8}" dt="2022-03-30T22:20:17.021" v="173" actId="13244"/>
          <ac:spMkLst>
            <pc:docMk/>
            <pc:sldMk cId="3508693518" sldId="2076136124"/>
            <ac:spMk id="31" creationId="{839C5FE8-F1AF-421B-956A-23CD5A4C1ACB}"/>
          </ac:spMkLst>
        </pc:spChg>
      </pc:sldChg>
      <pc:sldChg chg="modSp mod">
        <pc:chgData name="Paul Wilcox" userId="df6802e0-5b6f-4a31-97b7-76e4cee89eef" providerId="ADAL" clId="{3B11DC72-CFF8-4F82-8E14-9675403D19E8}" dt="2022-03-30T22:20:01.681" v="171" actId="13244"/>
        <pc:sldMkLst>
          <pc:docMk/>
          <pc:sldMk cId="2049406338" sldId="2076136131"/>
        </pc:sldMkLst>
        <pc:spChg chg="ord">
          <ac:chgData name="Paul Wilcox" userId="df6802e0-5b6f-4a31-97b7-76e4cee89eef" providerId="ADAL" clId="{3B11DC72-CFF8-4F82-8E14-9675403D19E8}" dt="2022-03-30T22:20:01.681" v="171" actId="13244"/>
          <ac:spMkLst>
            <pc:docMk/>
            <pc:sldMk cId="2049406338" sldId="2076136131"/>
            <ac:spMk id="3" creationId="{B11D16BE-7584-4F48-AC5C-06F3692347C4}"/>
          </ac:spMkLst>
        </pc:spChg>
        <pc:spChg chg="ord">
          <ac:chgData name="Paul Wilcox" userId="df6802e0-5b6f-4a31-97b7-76e4cee89eef" providerId="ADAL" clId="{3B11DC72-CFF8-4F82-8E14-9675403D19E8}" dt="2022-03-30T22:20:01.681" v="171" actId="13244"/>
          <ac:spMkLst>
            <pc:docMk/>
            <pc:sldMk cId="2049406338" sldId="2076136131"/>
            <ac:spMk id="29" creationId="{62B3FE4D-C7F8-4CD3-AE0A-4E5012B191C6}"/>
          </ac:spMkLst>
        </pc:spChg>
      </pc:sldChg>
      <pc:sldChg chg="modSp mod">
        <pc:chgData name="Paul Wilcox" userId="df6802e0-5b6f-4a31-97b7-76e4cee89eef" providerId="ADAL" clId="{3B11DC72-CFF8-4F82-8E14-9675403D19E8}" dt="2022-03-30T22:19:24.435" v="167" actId="962"/>
        <pc:sldMkLst>
          <pc:docMk/>
          <pc:sldMk cId="1798105567" sldId="2076137254"/>
        </pc:sldMkLst>
        <pc:spChg chg="mod">
          <ac:chgData name="Paul Wilcox" userId="df6802e0-5b6f-4a31-97b7-76e4cee89eef" providerId="ADAL" clId="{3B11DC72-CFF8-4F82-8E14-9675403D19E8}" dt="2022-03-30T22:19:24.435" v="167" actId="962"/>
          <ac:spMkLst>
            <pc:docMk/>
            <pc:sldMk cId="1798105567" sldId="2076137254"/>
            <ac:spMk id="4" creationId="{8FBC7227-2B7D-4656-9C94-CB77E351370A}"/>
          </ac:spMkLst>
        </pc:spChg>
        <pc:spChg chg="mod">
          <ac:chgData name="Paul Wilcox" userId="df6802e0-5b6f-4a31-97b7-76e4cee89eef" providerId="ADAL" clId="{3B11DC72-CFF8-4F82-8E14-9675403D19E8}" dt="2022-03-28T17:14:19.687" v="23" actId="14100"/>
          <ac:spMkLst>
            <pc:docMk/>
            <pc:sldMk cId="1798105567" sldId="2076137254"/>
            <ac:spMk id="12" creationId="{509E6F65-082E-4998-803E-4B5AF7BB509D}"/>
          </ac:spMkLst>
        </pc:spChg>
        <pc:spChg chg="mod">
          <ac:chgData name="Paul Wilcox" userId="df6802e0-5b6f-4a31-97b7-76e4cee89eef" providerId="ADAL" clId="{3B11DC72-CFF8-4F82-8E14-9675403D19E8}" dt="2022-03-30T22:19:24.435" v="167" actId="962"/>
          <ac:spMkLst>
            <pc:docMk/>
            <pc:sldMk cId="1798105567" sldId="2076137254"/>
            <ac:spMk id="13" creationId="{5F559D18-8902-B043-A263-420C391F14D9}"/>
          </ac:spMkLst>
        </pc:spChg>
        <pc:spChg chg="mod">
          <ac:chgData name="Paul Wilcox" userId="df6802e0-5b6f-4a31-97b7-76e4cee89eef" providerId="ADAL" clId="{3B11DC72-CFF8-4F82-8E14-9675403D19E8}" dt="2022-03-30T22:19:24.435" v="167" actId="962"/>
          <ac:spMkLst>
            <pc:docMk/>
            <pc:sldMk cId="1798105567" sldId="2076137254"/>
            <ac:spMk id="14" creationId="{C1949C74-17DE-6B41-9921-210D34CCEA83}"/>
          </ac:spMkLst>
        </pc:spChg>
        <pc:spChg chg="mod">
          <ac:chgData name="Paul Wilcox" userId="df6802e0-5b6f-4a31-97b7-76e4cee89eef" providerId="ADAL" clId="{3B11DC72-CFF8-4F82-8E14-9675403D19E8}" dt="2022-03-28T17:14:19.687" v="23" actId="14100"/>
          <ac:spMkLst>
            <pc:docMk/>
            <pc:sldMk cId="1798105567" sldId="2076137254"/>
            <ac:spMk id="15" creationId="{5F0F2E3B-F80B-46E2-900D-FFB3A8ED568A}"/>
          </ac:spMkLst>
        </pc:spChg>
        <pc:spChg chg="mod">
          <ac:chgData name="Paul Wilcox" userId="df6802e0-5b6f-4a31-97b7-76e4cee89eef" providerId="ADAL" clId="{3B11DC72-CFF8-4F82-8E14-9675403D19E8}" dt="2022-03-28T17:14:19.687" v="23" actId="14100"/>
          <ac:spMkLst>
            <pc:docMk/>
            <pc:sldMk cId="1798105567" sldId="2076137254"/>
            <ac:spMk id="16" creationId="{40AE540B-87D4-467E-B3A7-31512A802944}"/>
          </ac:spMkLst>
        </pc:spChg>
        <pc:spChg chg="mod">
          <ac:chgData name="Paul Wilcox" userId="df6802e0-5b6f-4a31-97b7-76e4cee89eef" providerId="ADAL" clId="{3B11DC72-CFF8-4F82-8E14-9675403D19E8}" dt="2022-03-28T17:14:19.687" v="23" actId="14100"/>
          <ac:spMkLst>
            <pc:docMk/>
            <pc:sldMk cId="1798105567" sldId="2076137254"/>
            <ac:spMk id="17" creationId="{EC6D8D99-85D8-45C1-9625-9D8CCB9BCCDD}"/>
          </ac:spMkLst>
        </pc:spChg>
        <pc:spChg chg="mod">
          <ac:chgData name="Paul Wilcox" userId="df6802e0-5b6f-4a31-97b7-76e4cee89eef" providerId="ADAL" clId="{3B11DC72-CFF8-4F82-8E14-9675403D19E8}" dt="2022-03-28T17:14:19.687" v="23" actId="14100"/>
          <ac:spMkLst>
            <pc:docMk/>
            <pc:sldMk cId="1798105567" sldId="2076137254"/>
            <ac:spMk id="18" creationId="{91FECAEC-60FC-43B5-8561-01013EC86532}"/>
          </ac:spMkLst>
        </pc:spChg>
        <pc:spChg chg="mod">
          <ac:chgData name="Paul Wilcox" userId="df6802e0-5b6f-4a31-97b7-76e4cee89eef" providerId="ADAL" clId="{3B11DC72-CFF8-4F82-8E14-9675403D19E8}" dt="2022-03-30T22:19:24.435" v="167" actId="962"/>
          <ac:spMkLst>
            <pc:docMk/>
            <pc:sldMk cId="1798105567" sldId="2076137254"/>
            <ac:spMk id="23" creationId="{84A61898-B48D-324F-9102-173CCE6105CB}"/>
          </ac:spMkLst>
        </pc:spChg>
        <pc:spChg chg="mod">
          <ac:chgData name="Paul Wilcox" userId="df6802e0-5b6f-4a31-97b7-76e4cee89eef" providerId="ADAL" clId="{3B11DC72-CFF8-4F82-8E14-9675403D19E8}" dt="2022-03-30T22:19:24.435" v="167" actId="962"/>
          <ac:spMkLst>
            <pc:docMk/>
            <pc:sldMk cId="1798105567" sldId="2076137254"/>
            <ac:spMk id="24" creationId="{0C59CB74-5EF4-6948-B3DE-7E41132A6682}"/>
          </ac:spMkLst>
        </pc:spChg>
        <pc:spChg chg="mod">
          <ac:chgData name="Paul Wilcox" userId="df6802e0-5b6f-4a31-97b7-76e4cee89eef" providerId="ADAL" clId="{3B11DC72-CFF8-4F82-8E14-9675403D19E8}" dt="2022-03-30T22:19:24.435" v="167" actId="962"/>
          <ac:spMkLst>
            <pc:docMk/>
            <pc:sldMk cId="1798105567" sldId="2076137254"/>
            <ac:spMk id="26" creationId="{DC6107A2-7CB3-409F-B76B-1D47B25EE286}"/>
          </ac:spMkLst>
        </pc:spChg>
        <pc:spChg chg="mod">
          <ac:chgData name="Paul Wilcox" userId="df6802e0-5b6f-4a31-97b7-76e4cee89eef" providerId="ADAL" clId="{3B11DC72-CFF8-4F82-8E14-9675403D19E8}" dt="2022-03-30T22:19:24.435" v="167" actId="962"/>
          <ac:spMkLst>
            <pc:docMk/>
            <pc:sldMk cId="1798105567" sldId="2076137254"/>
            <ac:spMk id="66" creationId="{6BCF0250-707A-4EAD-8BC7-7BBAC18A5ADC}"/>
          </ac:spMkLst>
        </pc:spChg>
        <pc:spChg chg="mod">
          <ac:chgData name="Paul Wilcox" userId="df6802e0-5b6f-4a31-97b7-76e4cee89eef" providerId="ADAL" clId="{3B11DC72-CFF8-4F82-8E14-9675403D19E8}" dt="2022-03-30T22:19:24.435" v="167" actId="962"/>
          <ac:spMkLst>
            <pc:docMk/>
            <pc:sldMk cId="1798105567" sldId="2076137254"/>
            <ac:spMk id="67" creationId="{22A4BD50-9DA2-4753-9ADE-E1A3591FABED}"/>
          </ac:spMkLst>
        </pc:spChg>
        <pc:spChg chg="mod">
          <ac:chgData name="Paul Wilcox" userId="df6802e0-5b6f-4a31-97b7-76e4cee89eef" providerId="ADAL" clId="{3B11DC72-CFF8-4F82-8E14-9675403D19E8}" dt="2022-03-30T22:19:24.435" v="167" actId="962"/>
          <ac:spMkLst>
            <pc:docMk/>
            <pc:sldMk cId="1798105567" sldId="2076137254"/>
            <ac:spMk id="69" creationId="{B63BD1AB-9D6B-45B5-86E8-0EF02557D1CD}"/>
          </ac:spMkLst>
        </pc:spChg>
        <pc:spChg chg="mod">
          <ac:chgData name="Paul Wilcox" userId="df6802e0-5b6f-4a31-97b7-76e4cee89eef" providerId="ADAL" clId="{3B11DC72-CFF8-4F82-8E14-9675403D19E8}" dt="2022-03-30T22:19:24.435" v="167" actId="962"/>
          <ac:spMkLst>
            <pc:docMk/>
            <pc:sldMk cId="1798105567" sldId="2076137254"/>
            <ac:spMk id="79" creationId="{14A9B3CF-2A97-433F-8BB8-7FED3014443F}"/>
          </ac:spMkLst>
        </pc:spChg>
        <pc:grpChg chg="mod">
          <ac:chgData name="Paul Wilcox" userId="df6802e0-5b6f-4a31-97b7-76e4cee89eef" providerId="ADAL" clId="{3B11DC72-CFF8-4F82-8E14-9675403D19E8}" dt="2022-03-30T22:19:24.435" v="167" actId="962"/>
          <ac:grpSpMkLst>
            <pc:docMk/>
            <pc:sldMk cId="1798105567" sldId="2076137254"/>
            <ac:grpSpMk id="11" creationId="{E28F40D6-7B8A-47EC-BFAF-F9BCD93DDE28}"/>
          </ac:grpSpMkLst>
        </pc:grpChg>
        <pc:grpChg chg="mod">
          <ac:chgData name="Paul Wilcox" userId="df6802e0-5b6f-4a31-97b7-76e4cee89eef" providerId="ADAL" clId="{3B11DC72-CFF8-4F82-8E14-9675403D19E8}" dt="2022-03-30T22:19:24.435" v="167" actId="962"/>
          <ac:grpSpMkLst>
            <pc:docMk/>
            <pc:sldMk cId="1798105567" sldId="2076137254"/>
            <ac:grpSpMk id="27" creationId="{DC4FE4D0-D2F9-054F-96FA-EFF67F3AEA5C}"/>
          </ac:grpSpMkLst>
        </pc:grpChg>
        <pc:picChg chg="mod">
          <ac:chgData name="Paul Wilcox" userId="df6802e0-5b6f-4a31-97b7-76e4cee89eef" providerId="ADAL" clId="{3B11DC72-CFF8-4F82-8E14-9675403D19E8}" dt="2022-03-30T22:19:24.435" v="167" actId="962"/>
          <ac:picMkLst>
            <pc:docMk/>
            <pc:sldMk cId="1798105567" sldId="2076137254"/>
            <ac:picMk id="35" creationId="{B84B4194-3367-A847-9CC2-7AD93E7D7E7B}"/>
          </ac:picMkLst>
        </pc:picChg>
        <pc:picChg chg="mod">
          <ac:chgData name="Paul Wilcox" userId="df6802e0-5b6f-4a31-97b7-76e4cee89eef" providerId="ADAL" clId="{3B11DC72-CFF8-4F82-8E14-9675403D19E8}" dt="2022-03-30T22:19:24.435" v="167" actId="962"/>
          <ac:picMkLst>
            <pc:docMk/>
            <pc:sldMk cId="1798105567" sldId="2076137254"/>
            <ac:picMk id="49" creationId="{F67FDEF7-2826-DF46-AA12-A0D0D9873950}"/>
          </ac:picMkLst>
        </pc:picChg>
        <pc:cxnChg chg="mod">
          <ac:chgData name="Paul Wilcox" userId="df6802e0-5b6f-4a31-97b7-76e4cee89eef" providerId="ADAL" clId="{3B11DC72-CFF8-4F82-8E14-9675403D19E8}" dt="2022-03-30T22:19:24.435" v="167" actId="962"/>
          <ac:cxnSpMkLst>
            <pc:docMk/>
            <pc:sldMk cId="1798105567" sldId="2076137254"/>
            <ac:cxnSpMk id="41" creationId="{FBE213B0-3E30-E14B-8574-60CDD7AB7E56}"/>
          </ac:cxnSpMkLst>
        </pc:cxnChg>
        <pc:cxnChg chg="mod">
          <ac:chgData name="Paul Wilcox" userId="df6802e0-5b6f-4a31-97b7-76e4cee89eef" providerId="ADAL" clId="{3B11DC72-CFF8-4F82-8E14-9675403D19E8}" dt="2022-03-30T22:19:24.435" v="167" actId="962"/>
          <ac:cxnSpMkLst>
            <pc:docMk/>
            <pc:sldMk cId="1798105567" sldId="2076137254"/>
            <ac:cxnSpMk id="46" creationId="{436BBA8F-2031-3648-AF24-CBC296269DC0}"/>
          </ac:cxnSpMkLst>
        </pc:cxnChg>
      </pc:sldChg>
      <pc:sldChg chg="addSp delSp modSp mod">
        <pc:chgData name="Paul Wilcox" userId="df6802e0-5b6f-4a31-97b7-76e4cee89eef" providerId="ADAL" clId="{3B11DC72-CFF8-4F82-8E14-9675403D19E8}" dt="2022-03-30T22:24:58.399" v="194" actId="21"/>
        <pc:sldMkLst>
          <pc:docMk/>
          <pc:sldMk cId="1577229360" sldId="2076137263"/>
        </pc:sldMkLst>
        <pc:spChg chg="add del mod">
          <ac:chgData name="Paul Wilcox" userId="df6802e0-5b6f-4a31-97b7-76e4cee89eef" providerId="ADAL" clId="{3B11DC72-CFF8-4F82-8E14-9675403D19E8}" dt="2022-03-30T22:24:58.399" v="194" actId="21"/>
          <ac:spMkLst>
            <pc:docMk/>
            <pc:sldMk cId="1577229360" sldId="2076137263"/>
            <ac:spMk id="8" creationId="{213F4AA7-D74C-4D9F-AE24-7D0A75B57EE1}"/>
          </ac:spMkLst>
        </pc:spChg>
        <pc:picChg chg="mod">
          <ac:chgData name="Paul Wilcox" userId="df6802e0-5b6f-4a31-97b7-76e4cee89eef" providerId="ADAL" clId="{3B11DC72-CFF8-4F82-8E14-9675403D19E8}" dt="2022-03-30T22:24:56.499" v="193" actId="554"/>
          <ac:picMkLst>
            <pc:docMk/>
            <pc:sldMk cId="1577229360" sldId="2076137263"/>
            <ac:picMk id="6" creationId="{5E44B94F-2183-4645-A96B-13DE7D79E094}"/>
          </ac:picMkLst>
        </pc:picChg>
        <pc:picChg chg="mod">
          <ac:chgData name="Paul Wilcox" userId="df6802e0-5b6f-4a31-97b7-76e4cee89eef" providerId="ADAL" clId="{3B11DC72-CFF8-4F82-8E14-9675403D19E8}" dt="2022-03-30T22:24:56.499" v="193" actId="554"/>
          <ac:picMkLst>
            <pc:docMk/>
            <pc:sldMk cId="1577229360" sldId="2076137263"/>
            <ac:picMk id="11" creationId="{E60768EC-C6E3-408E-B8D2-65EF5A8E6488}"/>
          </ac:picMkLst>
        </pc:picChg>
      </pc:sldChg>
      <pc:sldChg chg="addSp delSp modSp mod">
        <pc:chgData name="Paul Wilcox" userId="df6802e0-5b6f-4a31-97b7-76e4cee89eef" providerId="ADAL" clId="{3B11DC72-CFF8-4F82-8E14-9675403D19E8}" dt="2022-03-30T22:24:52.517" v="191" actId="21"/>
        <pc:sldMkLst>
          <pc:docMk/>
          <pc:sldMk cId="736251437" sldId="2076137266"/>
        </pc:sldMkLst>
        <pc:spChg chg="add del mod">
          <ac:chgData name="Paul Wilcox" userId="df6802e0-5b6f-4a31-97b7-76e4cee89eef" providerId="ADAL" clId="{3B11DC72-CFF8-4F82-8E14-9675403D19E8}" dt="2022-03-30T22:24:52.517" v="191" actId="21"/>
          <ac:spMkLst>
            <pc:docMk/>
            <pc:sldMk cId="736251437" sldId="2076137266"/>
            <ac:spMk id="3" creationId="{CFD1D486-2443-406F-A496-67AB7E6D0A7F}"/>
          </ac:spMkLst>
        </pc:spChg>
        <pc:picChg chg="mod">
          <ac:chgData name="Paul Wilcox" userId="df6802e0-5b6f-4a31-97b7-76e4cee89eef" providerId="ADAL" clId="{3B11DC72-CFF8-4F82-8E14-9675403D19E8}" dt="2022-03-30T22:24:46.295" v="189" actId="554"/>
          <ac:picMkLst>
            <pc:docMk/>
            <pc:sldMk cId="736251437" sldId="2076137266"/>
            <ac:picMk id="9" creationId="{A62C342B-FA6D-4194-9B17-3113FA6B5CAE}"/>
          </ac:picMkLst>
        </pc:picChg>
        <pc:picChg chg="mod">
          <ac:chgData name="Paul Wilcox" userId="df6802e0-5b6f-4a31-97b7-76e4cee89eef" providerId="ADAL" clId="{3B11DC72-CFF8-4F82-8E14-9675403D19E8}" dt="2022-03-30T22:24:46.295" v="189" actId="554"/>
          <ac:picMkLst>
            <pc:docMk/>
            <pc:sldMk cId="736251437" sldId="2076137266"/>
            <ac:picMk id="11" creationId="{D68CF898-29AE-4DD9-9DB9-1551066C41B7}"/>
          </ac:picMkLst>
        </pc:picChg>
        <pc:picChg chg="mod">
          <ac:chgData name="Paul Wilcox" userId="df6802e0-5b6f-4a31-97b7-76e4cee89eef" providerId="ADAL" clId="{3B11DC72-CFF8-4F82-8E14-9675403D19E8}" dt="2022-03-30T22:24:46.295" v="189" actId="554"/>
          <ac:picMkLst>
            <pc:docMk/>
            <pc:sldMk cId="736251437" sldId="2076137266"/>
            <ac:picMk id="13" creationId="{6C0D0459-CB73-4168-B993-C27D68282C25}"/>
          </ac:picMkLst>
        </pc:picChg>
        <pc:picChg chg="mod">
          <ac:chgData name="Paul Wilcox" userId="df6802e0-5b6f-4a31-97b7-76e4cee89eef" providerId="ADAL" clId="{3B11DC72-CFF8-4F82-8E14-9675403D19E8}" dt="2022-03-30T22:24:50.369" v="190" actId="1076"/>
          <ac:picMkLst>
            <pc:docMk/>
            <pc:sldMk cId="736251437" sldId="2076137266"/>
            <ac:picMk id="20" creationId="{B5624052-30B7-46C2-8522-B57B6ABD9943}"/>
          </ac:picMkLst>
        </pc:picChg>
      </pc:sldChg>
      <pc:sldChg chg="addSp delSp modSp mod">
        <pc:chgData name="Paul Wilcox" userId="df6802e0-5b6f-4a31-97b7-76e4cee89eef" providerId="ADAL" clId="{3B11DC72-CFF8-4F82-8E14-9675403D19E8}" dt="2022-03-30T22:25:15.151" v="199" actId="21"/>
        <pc:sldMkLst>
          <pc:docMk/>
          <pc:sldMk cId="41658728" sldId="2076137267"/>
        </pc:sldMkLst>
        <pc:spChg chg="add del mod">
          <ac:chgData name="Paul Wilcox" userId="df6802e0-5b6f-4a31-97b7-76e4cee89eef" providerId="ADAL" clId="{3B11DC72-CFF8-4F82-8E14-9675403D19E8}" dt="2022-03-30T22:25:15.151" v="199" actId="21"/>
          <ac:spMkLst>
            <pc:docMk/>
            <pc:sldMk cId="41658728" sldId="2076137267"/>
            <ac:spMk id="10" creationId="{701A3872-B703-4210-9FD4-39A5850261EE}"/>
          </ac:spMkLst>
        </pc:spChg>
        <pc:picChg chg="mod">
          <ac:chgData name="Paul Wilcox" userId="df6802e0-5b6f-4a31-97b7-76e4cee89eef" providerId="ADAL" clId="{3B11DC72-CFF8-4F82-8E14-9675403D19E8}" dt="2022-03-30T22:25:13.023" v="198" actId="554"/>
          <ac:picMkLst>
            <pc:docMk/>
            <pc:sldMk cId="41658728" sldId="2076137267"/>
            <ac:picMk id="7" creationId="{8BE03A7E-889F-4F1E-A357-04145ECFBDB1}"/>
          </ac:picMkLst>
        </pc:picChg>
        <pc:picChg chg="mod">
          <ac:chgData name="Paul Wilcox" userId="df6802e0-5b6f-4a31-97b7-76e4cee89eef" providerId="ADAL" clId="{3B11DC72-CFF8-4F82-8E14-9675403D19E8}" dt="2022-03-30T22:25:13.023" v="198" actId="554"/>
          <ac:picMkLst>
            <pc:docMk/>
            <pc:sldMk cId="41658728" sldId="2076137267"/>
            <ac:picMk id="9" creationId="{770F504E-8FC5-4BC3-8C53-B7A9DFA7B071}"/>
          </ac:picMkLst>
        </pc:picChg>
      </pc:sldChg>
      <pc:sldChg chg="modSp mod">
        <pc:chgData name="Paul Wilcox" userId="df6802e0-5b6f-4a31-97b7-76e4cee89eef" providerId="ADAL" clId="{3B11DC72-CFF8-4F82-8E14-9675403D19E8}" dt="2022-03-28T18:47:48.657" v="146"/>
        <pc:sldMkLst>
          <pc:docMk/>
          <pc:sldMk cId="933359313" sldId="2076137272"/>
        </pc:sldMkLst>
        <pc:graphicFrameChg chg="mod modGraphic">
          <ac:chgData name="Paul Wilcox" userId="df6802e0-5b6f-4a31-97b7-76e4cee89eef" providerId="ADAL" clId="{3B11DC72-CFF8-4F82-8E14-9675403D19E8}" dt="2022-03-28T18:47:48.657" v="146"/>
          <ac:graphicFrameMkLst>
            <pc:docMk/>
            <pc:sldMk cId="933359313" sldId="2076137272"/>
            <ac:graphicFrameMk id="7" creationId="{E1BD022C-E70A-4398-8994-064A78B753A8}"/>
          </ac:graphicFrameMkLst>
        </pc:graphicFrameChg>
      </pc:sldChg>
      <pc:sldChg chg="modSp mod">
        <pc:chgData name="Paul Wilcox" userId="df6802e0-5b6f-4a31-97b7-76e4cee89eef" providerId="ADAL" clId="{3B11DC72-CFF8-4F82-8E14-9675403D19E8}" dt="2022-03-28T17:13:44.715" v="5" actId="14100"/>
        <pc:sldMkLst>
          <pc:docMk/>
          <pc:sldMk cId="1028428643" sldId="2076137274"/>
        </pc:sldMkLst>
        <pc:spChg chg="mod">
          <ac:chgData name="Paul Wilcox" userId="df6802e0-5b6f-4a31-97b7-76e4cee89eef" providerId="ADAL" clId="{3B11DC72-CFF8-4F82-8E14-9675403D19E8}" dt="2022-03-28T17:13:44.715" v="5" actId="14100"/>
          <ac:spMkLst>
            <pc:docMk/>
            <pc:sldMk cId="1028428643" sldId="2076137274"/>
            <ac:spMk id="19" creationId="{935CB17B-7F7F-478F-95D5-B6D071031D7D}"/>
          </ac:spMkLst>
        </pc:spChg>
        <pc:spChg chg="mod">
          <ac:chgData name="Paul Wilcox" userId="df6802e0-5b6f-4a31-97b7-76e4cee89eef" providerId="ADAL" clId="{3B11DC72-CFF8-4F82-8E14-9675403D19E8}" dt="2022-03-28T17:13:44.715" v="5" actId="14100"/>
          <ac:spMkLst>
            <pc:docMk/>
            <pc:sldMk cId="1028428643" sldId="2076137274"/>
            <ac:spMk id="57" creationId="{5D472F6D-F356-428F-8222-1B7CC75B8667}"/>
          </ac:spMkLst>
        </pc:spChg>
        <pc:grpChg chg="mod">
          <ac:chgData name="Paul Wilcox" userId="df6802e0-5b6f-4a31-97b7-76e4cee89eef" providerId="ADAL" clId="{3B11DC72-CFF8-4F82-8E14-9675403D19E8}" dt="2022-03-28T17:13:38.913" v="3" actId="14100"/>
          <ac:grpSpMkLst>
            <pc:docMk/>
            <pc:sldMk cId="1028428643" sldId="2076137274"/>
            <ac:grpSpMk id="22" creationId="{30CC0B5B-06AB-4854-9A30-AA4626E6C6BA}"/>
          </ac:grpSpMkLst>
        </pc:grpChg>
        <pc:grpChg chg="mod">
          <ac:chgData name="Paul Wilcox" userId="df6802e0-5b6f-4a31-97b7-76e4cee89eef" providerId="ADAL" clId="{3B11DC72-CFF8-4F82-8E14-9675403D19E8}" dt="2022-03-28T17:13:38.913" v="3" actId="14100"/>
          <ac:grpSpMkLst>
            <pc:docMk/>
            <pc:sldMk cId="1028428643" sldId="2076137274"/>
            <ac:grpSpMk id="60" creationId="{8127FF28-303F-43BB-987E-8BFFDF5B8C59}"/>
          </ac:grpSpMkLst>
        </pc:grpChg>
      </pc:sldChg>
      <pc:sldChg chg="modSp mod">
        <pc:chgData name="Paul Wilcox" userId="df6802e0-5b6f-4a31-97b7-76e4cee89eef" providerId="ADAL" clId="{3B11DC72-CFF8-4F82-8E14-9675403D19E8}" dt="2022-03-30T22:19:02.214" v="166" actId="962"/>
        <pc:sldMkLst>
          <pc:docMk/>
          <pc:sldMk cId="2678936948" sldId="2076137275"/>
        </pc:sldMkLst>
        <pc:spChg chg="mod">
          <ac:chgData name="Paul Wilcox" userId="df6802e0-5b6f-4a31-97b7-76e4cee89eef" providerId="ADAL" clId="{3B11DC72-CFF8-4F82-8E14-9675403D19E8}" dt="2022-03-30T22:18:29.436" v="165" actId="962"/>
          <ac:spMkLst>
            <pc:docMk/>
            <pc:sldMk cId="2678936948" sldId="2076137275"/>
            <ac:spMk id="77" creationId="{6A5F1A1E-32A8-4CF9-B73A-77F317E0F5CD}"/>
          </ac:spMkLst>
        </pc:spChg>
        <pc:spChg chg="ord">
          <ac:chgData name="Paul Wilcox" userId="df6802e0-5b6f-4a31-97b7-76e4cee89eef" providerId="ADAL" clId="{3B11DC72-CFF8-4F82-8E14-9675403D19E8}" dt="2022-03-30T22:18:26.636" v="163" actId="13244"/>
          <ac:spMkLst>
            <pc:docMk/>
            <pc:sldMk cId="2678936948" sldId="2076137275"/>
            <ac:spMk id="78" creationId="{F12572D5-C063-49DA-BA1A-DA5BFFD2FE89}"/>
          </ac:spMkLst>
        </pc:spChg>
        <pc:spChg chg="mod">
          <ac:chgData name="Paul Wilcox" userId="df6802e0-5b6f-4a31-97b7-76e4cee89eef" providerId="ADAL" clId="{3B11DC72-CFF8-4F82-8E14-9675403D19E8}" dt="2022-03-28T17:14:10.883" v="17" actId="14100"/>
          <ac:spMkLst>
            <pc:docMk/>
            <pc:sldMk cId="2678936948" sldId="2076137275"/>
            <ac:spMk id="83" creationId="{90C4322B-0E96-44A7-AF16-5AA4328DB847}"/>
          </ac:spMkLst>
        </pc:spChg>
        <pc:spChg chg="mod">
          <ac:chgData name="Paul Wilcox" userId="df6802e0-5b6f-4a31-97b7-76e4cee89eef" providerId="ADAL" clId="{3B11DC72-CFF8-4F82-8E14-9675403D19E8}" dt="2022-03-28T17:14:04.852" v="11" actId="14100"/>
          <ac:spMkLst>
            <pc:docMk/>
            <pc:sldMk cId="2678936948" sldId="2076137275"/>
            <ac:spMk id="84" creationId="{6F9F3462-7B3B-4629-A219-04B3DCCB871D}"/>
          </ac:spMkLst>
        </pc:spChg>
        <pc:spChg chg="mod">
          <ac:chgData name="Paul Wilcox" userId="df6802e0-5b6f-4a31-97b7-76e4cee89eef" providerId="ADAL" clId="{3B11DC72-CFF8-4F82-8E14-9675403D19E8}" dt="2022-03-30T22:19:02.214" v="166" actId="962"/>
          <ac:spMkLst>
            <pc:docMk/>
            <pc:sldMk cId="2678936948" sldId="2076137275"/>
            <ac:spMk id="86" creationId="{90EE9EC0-8DE9-43C2-945E-DB97E9AE6078}"/>
          </ac:spMkLst>
        </pc:spChg>
        <pc:spChg chg="mod">
          <ac:chgData name="Paul Wilcox" userId="df6802e0-5b6f-4a31-97b7-76e4cee89eef" providerId="ADAL" clId="{3B11DC72-CFF8-4F82-8E14-9675403D19E8}" dt="2022-03-30T22:19:02.214" v="166" actId="962"/>
          <ac:spMkLst>
            <pc:docMk/>
            <pc:sldMk cId="2678936948" sldId="2076137275"/>
            <ac:spMk id="87" creationId="{791B720C-FA47-46A3-85E8-2B446D2BC60B}"/>
          </ac:spMkLst>
        </pc:spChg>
        <pc:spChg chg="mod">
          <ac:chgData name="Paul Wilcox" userId="df6802e0-5b6f-4a31-97b7-76e4cee89eef" providerId="ADAL" clId="{3B11DC72-CFF8-4F82-8E14-9675403D19E8}" dt="2022-03-30T22:19:02.214" v="166" actId="962"/>
          <ac:spMkLst>
            <pc:docMk/>
            <pc:sldMk cId="2678936948" sldId="2076137275"/>
            <ac:spMk id="89" creationId="{2A20A78A-7DDE-4448-BE48-A59A2EB8D48F}"/>
          </ac:spMkLst>
        </pc:spChg>
        <pc:spChg chg="mod">
          <ac:chgData name="Paul Wilcox" userId="df6802e0-5b6f-4a31-97b7-76e4cee89eef" providerId="ADAL" clId="{3B11DC72-CFF8-4F82-8E14-9675403D19E8}" dt="2022-03-30T22:19:02.214" v="166" actId="962"/>
          <ac:spMkLst>
            <pc:docMk/>
            <pc:sldMk cId="2678936948" sldId="2076137275"/>
            <ac:spMk id="91" creationId="{0F35824D-8D2E-4C31-A843-EF1536E73162}"/>
          </ac:spMkLst>
        </pc:spChg>
        <pc:spChg chg="mod">
          <ac:chgData name="Paul Wilcox" userId="df6802e0-5b6f-4a31-97b7-76e4cee89eef" providerId="ADAL" clId="{3B11DC72-CFF8-4F82-8E14-9675403D19E8}" dt="2022-03-30T22:19:02.214" v="166" actId="962"/>
          <ac:spMkLst>
            <pc:docMk/>
            <pc:sldMk cId="2678936948" sldId="2076137275"/>
            <ac:spMk id="100" creationId="{D6EC90ED-8610-417B-B534-D674EE1838A8}"/>
          </ac:spMkLst>
        </pc:spChg>
        <pc:spChg chg="mod">
          <ac:chgData name="Paul Wilcox" userId="df6802e0-5b6f-4a31-97b7-76e4cee89eef" providerId="ADAL" clId="{3B11DC72-CFF8-4F82-8E14-9675403D19E8}" dt="2022-03-30T22:19:02.214" v="166" actId="962"/>
          <ac:spMkLst>
            <pc:docMk/>
            <pc:sldMk cId="2678936948" sldId="2076137275"/>
            <ac:spMk id="101" creationId="{184F0BBB-09B2-4138-84CD-9180F27FA65E}"/>
          </ac:spMkLst>
        </pc:spChg>
        <pc:spChg chg="mod">
          <ac:chgData name="Paul Wilcox" userId="df6802e0-5b6f-4a31-97b7-76e4cee89eef" providerId="ADAL" clId="{3B11DC72-CFF8-4F82-8E14-9675403D19E8}" dt="2022-03-30T22:19:02.214" v="166" actId="962"/>
          <ac:spMkLst>
            <pc:docMk/>
            <pc:sldMk cId="2678936948" sldId="2076137275"/>
            <ac:spMk id="103" creationId="{CFCF580E-4A92-4BFC-A689-5D0E97F7AF24}"/>
          </ac:spMkLst>
        </pc:spChg>
        <pc:spChg chg="mod">
          <ac:chgData name="Paul Wilcox" userId="df6802e0-5b6f-4a31-97b7-76e4cee89eef" providerId="ADAL" clId="{3B11DC72-CFF8-4F82-8E14-9675403D19E8}" dt="2022-03-30T22:19:02.214" v="166" actId="962"/>
          <ac:spMkLst>
            <pc:docMk/>
            <pc:sldMk cId="2678936948" sldId="2076137275"/>
            <ac:spMk id="105" creationId="{528FCA38-8887-4CBA-AED3-67FBA779FC57}"/>
          </ac:spMkLst>
        </pc:spChg>
        <pc:spChg chg="mod">
          <ac:chgData name="Paul Wilcox" userId="df6802e0-5b6f-4a31-97b7-76e4cee89eef" providerId="ADAL" clId="{3B11DC72-CFF8-4F82-8E14-9675403D19E8}" dt="2022-03-30T22:19:02.214" v="166" actId="962"/>
          <ac:spMkLst>
            <pc:docMk/>
            <pc:sldMk cId="2678936948" sldId="2076137275"/>
            <ac:spMk id="115" creationId="{02A008D2-1BFB-4761-8291-1E016E56B4C9}"/>
          </ac:spMkLst>
        </pc:spChg>
        <pc:spChg chg="mod">
          <ac:chgData name="Paul Wilcox" userId="df6802e0-5b6f-4a31-97b7-76e4cee89eef" providerId="ADAL" clId="{3B11DC72-CFF8-4F82-8E14-9675403D19E8}" dt="2022-03-30T22:19:02.214" v="166" actId="962"/>
          <ac:spMkLst>
            <pc:docMk/>
            <pc:sldMk cId="2678936948" sldId="2076137275"/>
            <ac:spMk id="116" creationId="{AA2D590B-89D3-4859-A7D5-27096AB0052D}"/>
          </ac:spMkLst>
        </pc:spChg>
        <pc:spChg chg="mod">
          <ac:chgData name="Paul Wilcox" userId="df6802e0-5b6f-4a31-97b7-76e4cee89eef" providerId="ADAL" clId="{3B11DC72-CFF8-4F82-8E14-9675403D19E8}" dt="2022-03-30T22:19:02.214" v="166" actId="962"/>
          <ac:spMkLst>
            <pc:docMk/>
            <pc:sldMk cId="2678936948" sldId="2076137275"/>
            <ac:spMk id="117" creationId="{1E01C47D-FD14-4E99-B159-31DE5D14A025}"/>
          </ac:spMkLst>
        </pc:spChg>
        <pc:grpChg chg="mod">
          <ac:chgData name="Paul Wilcox" userId="df6802e0-5b6f-4a31-97b7-76e4cee89eef" providerId="ADAL" clId="{3B11DC72-CFF8-4F82-8E14-9675403D19E8}" dt="2022-03-28T17:14:02.283" v="7" actId="14100"/>
          <ac:grpSpMkLst>
            <pc:docMk/>
            <pc:sldMk cId="2678936948" sldId="2076137275"/>
            <ac:grpSpMk id="98" creationId="{5CFC6A72-1F83-49D3-BF23-293DA60768FC}"/>
          </ac:grpSpMkLst>
        </pc:grpChg>
        <pc:picChg chg="mod">
          <ac:chgData name="Paul Wilcox" userId="df6802e0-5b6f-4a31-97b7-76e4cee89eef" providerId="ADAL" clId="{3B11DC72-CFF8-4F82-8E14-9675403D19E8}" dt="2022-03-28T17:14:08.553" v="13" actId="14100"/>
          <ac:picMkLst>
            <pc:docMk/>
            <pc:sldMk cId="2678936948" sldId="2076137275"/>
            <ac:picMk id="118" creationId="{70187EF3-7862-4D98-8146-0378574C5696}"/>
          </ac:picMkLst>
        </pc:picChg>
        <pc:cxnChg chg="mod">
          <ac:chgData name="Paul Wilcox" userId="df6802e0-5b6f-4a31-97b7-76e4cee89eef" providerId="ADAL" clId="{3B11DC72-CFF8-4F82-8E14-9675403D19E8}" dt="2022-03-30T22:19:02.214" v="166" actId="962"/>
          <ac:cxnSpMkLst>
            <pc:docMk/>
            <pc:sldMk cId="2678936948" sldId="2076137275"/>
            <ac:cxnSpMk id="61" creationId="{05F64319-2574-4337-84E7-997469D9F390}"/>
          </ac:cxnSpMkLst>
        </pc:cxnChg>
        <pc:cxnChg chg="mod">
          <ac:chgData name="Paul Wilcox" userId="df6802e0-5b6f-4a31-97b7-76e4cee89eef" providerId="ADAL" clId="{3B11DC72-CFF8-4F82-8E14-9675403D19E8}" dt="2022-03-30T22:19:02.214" v="166" actId="962"/>
          <ac:cxnSpMkLst>
            <pc:docMk/>
            <pc:sldMk cId="2678936948" sldId="2076137275"/>
            <ac:cxnSpMk id="85" creationId="{0480B790-E748-4A3D-B33E-8D185049688E}"/>
          </ac:cxnSpMkLst>
        </pc:cxnChg>
        <pc:cxnChg chg="mod">
          <ac:chgData name="Paul Wilcox" userId="df6802e0-5b6f-4a31-97b7-76e4cee89eef" providerId="ADAL" clId="{3B11DC72-CFF8-4F82-8E14-9675403D19E8}" dt="2022-03-30T22:19:02.214" v="166" actId="962"/>
          <ac:cxnSpMkLst>
            <pc:docMk/>
            <pc:sldMk cId="2678936948" sldId="2076137275"/>
            <ac:cxnSpMk id="88" creationId="{2147296C-51D8-42BE-A7CA-37D3CC920ADA}"/>
          </ac:cxnSpMkLst>
        </pc:cxnChg>
        <pc:cxnChg chg="mod">
          <ac:chgData name="Paul Wilcox" userId="df6802e0-5b6f-4a31-97b7-76e4cee89eef" providerId="ADAL" clId="{3B11DC72-CFF8-4F82-8E14-9675403D19E8}" dt="2022-03-30T22:19:02.214" v="166" actId="962"/>
          <ac:cxnSpMkLst>
            <pc:docMk/>
            <pc:sldMk cId="2678936948" sldId="2076137275"/>
            <ac:cxnSpMk id="90" creationId="{7BCF155C-6BAB-4454-B877-49367842593F}"/>
          </ac:cxnSpMkLst>
        </pc:cxnChg>
        <pc:cxnChg chg="mod">
          <ac:chgData name="Paul Wilcox" userId="df6802e0-5b6f-4a31-97b7-76e4cee89eef" providerId="ADAL" clId="{3B11DC72-CFF8-4F82-8E14-9675403D19E8}" dt="2022-03-30T22:19:02.214" v="166" actId="962"/>
          <ac:cxnSpMkLst>
            <pc:docMk/>
            <pc:sldMk cId="2678936948" sldId="2076137275"/>
            <ac:cxnSpMk id="97" creationId="{DD4A1A2B-1CCD-4A42-B326-A8108F440AF8}"/>
          </ac:cxnSpMkLst>
        </pc:cxnChg>
        <pc:cxnChg chg="mod">
          <ac:chgData name="Paul Wilcox" userId="df6802e0-5b6f-4a31-97b7-76e4cee89eef" providerId="ADAL" clId="{3B11DC72-CFF8-4F82-8E14-9675403D19E8}" dt="2022-03-30T22:19:02.214" v="166" actId="962"/>
          <ac:cxnSpMkLst>
            <pc:docMk/>
            <pc:sldMk cId="2678936948" sldId="2076137275"/>
            <ac:cxnSpMk id="99" creationId="{95DF716C-7928-4AF5-9A90-AAB7A80D8DD6}"/>
          </ac:cxnSpMkLst>
        </pc:cxnChg>
        <pc:cxnChg chg="mod">
          <ac:chgData name="Paul Wilcox" userId="df6802e0-5b6f-4a31-97b7-76e4cee89eef" providerId="ADAL" clId="{3B11DC72-CFF8-4F82-8E14-9675403D19E8}" dt="2022-03-30T22:19:02.214" v="166" actId="962"/>
          <ac:cxnSpMkLst>
            <pc:docMk/>
            <pc:sldMk cId="2678936948" sldId="2076137275"/>
            <ac:cxnSpMk id="102" creationId="{8D546AC8-25A4-4E52-BB4E-0B4F3E47D626}"/>
          </ac:cxnSpMkLst>
        </pc:cxnChg>
        <pc:cxnChg chg="mod">
          <ac:chgData name="Paul Wilcox" userId="df6802e0-5b6f-4a31-97b7-76e4cee89eef" providerId="ADAL" clId="{3B11DC72-CFF8-4F82-8E14-9675403D19E8}" dt="2022-03-30T22:19:02.214" v="166" actId="962"/>
          <ac:cxnSpMkLst>
            <pc:docMk/>
            <pc:sldMk cId="2678936948" sldId="2076137275"/>
            <ac:cxnSpMk id="104" creationId="{99FEAB22-EBF6-47C7-B367-A7B536C66A00}"/>
          </ac:cxnSpMkLst>
        </pc:cxnChg>
        <pc:cxnChg chg="mod">
          <ac:chgData name="Paul Wilcox" userId="df6802e0-5b6f-4a31-97b7-76e4cee89eef" providerId="ADAL" clId="{3B11DC72-CFF8-4F82-8E14-9675403D19E8}" dt="2022-03-30T22:19:02.214" v="166" actId="962"/>
          <ac:cxnSpMkLst>
            <pc:docMk/>
            <pc:sldMk cId="2678936948" sldId="2076137275"/>
            <ac:cxnSpMk id="111" creationId="{D7EE3F90-B80E-47A3-AD8A-907906339EE4}"/>
          </ac:cxnSpMkLst>
        </pc:cxnChg>
        <pc:cxnChg chg="mod">
          <ac:chgData name="Paul Wilcox" userId="df6802e0-5b6f-4a31-97b7-76e4cee89eef" providerId="ADAL" clId="{3B11DC72-CFF8-4F82-8E14-9675403D19E8}" dt="2022-03-30T22:19:02.214" v="166" actId="962"/>
          <ac:cxnSpMkLst>
            <pc:docMk/>
            <pc:sldMk cId="2678936948" sldId="2076137275"/>
            <ac:cxnSpMk id="112" creationId="{F0674701-C204-4587-9D51-5898EB475AE7}"/>
          </ac:cxnSpMkLst>
        </pc:cxnChg>
        <pc:cxnChg chg="mod">
          <ac:chgData name="Paul Wilcox" userId="df6802e0-5b6f-4a31-97b7-76e4cee89eef" providerId="ADAL" clId="{3B11DC72-CFF8-4F82-8E14-9675403D19E8}" dt="2022-03-30T22:19:02.214" v="166" actId="962"/>
          <ac:cxnSpMkLst>
            <pc:docMk/>
            <pc:sldMk cId="2678936948" sldId="2076137275"/>
            <ac:cxnSpMk id="113" creationId="{C228232B-76CA-4FCB-9F5F-8D8AD2861924}"/>
          </ac:cxnSpMkLst>
        </pc:cxnChg>
        <pc:cxnChg chg="mod">
          <ac:chgData name="Paul Wilcox" userId="df6802e0-5b6f-4a31-97b7-76e4cee89eef" providerId="ADAL" clId="{3B11DC72-CFF8-4F82-8E14-9675403D19E8}" dt="2022-03-30T22:19:02.214" v="166" actId="962"/>
          <ac:cxnSpMkLst>
            <pc:docMk/>
            <pc:sldMk cId="2678936948" sldId="2076137275"/>
            <ac:cxnSpMk id="114" creationId="{48A998F6-0563-4885-8445-E2144FF51642}"/>
          </ac:cxnSpMkLst>
        </pc:cxnChg>
      </pc:sldChg>
      <pc:sldChg chg="addSp modSp mod">
        <pc:chgData name="Paul Wilcox" userId="df6802e0-5b6f-4a31-97b7-76e4cee89eef" providerId="ADAL" clId="{3B11DC72-CFF8-4F82-8E14-9675403D19E8}" dt="2022-03-30T22:16:54.116" v="154" actId="962"/>
        <pc:sldMkLst>
          <pc:docMk/>
          <pc:sldMk cId="2794008449" sldId="2076137279"/>
        </pc:sldMkLst>
        <pc:spChg chg="mod">
          <ac:chgData name="Paul Wilcox" userId="df6802e0-5b6f-4a31-97b7-76e4cee89eef" providerId="ADAL" clId="{3B11DC72-CFF8-4F82-8E14-9675403D19E8}" dt="2022-03-28T18:40:58.616" v="116" actId="164"/>
          <ac:spMkLst>
            <pc:docMk/>
            <pc:sldMk cId="2794008449" sldId="2076137279"/>
            <ac:spMk id="487" creationId="{37EB1D00-A2F2-4F70-A61C-46F1078C1FB5}"/>
          </ac:spMkLst>
        </pc:spChg>
        <pc:spChg chg="mod">
          <ac:chgData name="Paul Wilcox" userId="df6802e0-5b6f-4a31-97b7-76e4cee89eef" providerId="ADAL" clId="{3B11DC72-CFF8-4F82-8E14-9675403D19E8}" dt="2022-03-28T18:40:58.616" v="116" actId="164"/>
          <ac:spMkLst>
            <pc:docMk/>
            <pc:sldMk cId="2794008449" sldId="2076137279"/>
            <ac:spMk id="489" creationId="{209AF653-80E9-4CFE-B0BF-466C2463BD73}"/>
          </ac:spMkLst>
        </pc:spChg>
        <pc:spChg chg="mod">
          <ac:chgData name="Paul Wilcox" userId="df6802e0-5b6f-4a31-97b7-76e4cee89eef" providerId="ADAL" clId="{3B11DC72-CFF8-4F82-8E14-9675403D19E8}" dt="2022-03-28T18:40:58.616" v="116" actId="164"/>
          <ac:spMkLst>
            <pc:docMk/>
            <pc:sldMk cId="2794008449" sldId="2076137279"/>
            <ac:spMk id="495" creationId="{D74EBB03-B99D-4467-AB57-10A22C99E310}"/>
          </ac:spMkLst>
        </pc:spChg>
        <pc:spChg chg="mod">
          <ac:chgData name="Paul Wilcox" userId="df6802e0-5b6f-4a31-97b7-76e4cee89eef" providerId="ADAL" clId="{3B11DC72-CFF8-4F82-8E14-9675403D19E8}" dt="2022-03-28T18:40:58.616" v="116" actId="164"/>
          <ac:spMkLst>
            <pc:docMk/>
            <pc:sldMk cId="2794008449" sldId="2076137279"/>
            <ac:spMk id="505" creationId="{9B75A805-7854-4F06-B11F-D4FD4138591A}"/>
          </ac:spMkLst>
        </pc:spChg>
        <pc:spChg chg="mod">
          <ac:chgData name="Paul Wilcox" userId="df6802e0-5b6f-4a31-97b7-76e4cee89eef" providerId="ADAL" clId="{3B11DC72-CFF8-4F82-8E14-9675403D19E8}" dt="2022-03-28T18:40:58.616" v="116" actId="164"/>
          <ac:spMkLst>
            <pc:docMk/>
            <pc:sldMk cId="2794008449" sldId="2076137279"/>
            <ac:spMk id="506" creationId="{8016A453-0E30-40A4-8D55-F092B0AC4D65}"/>
          </ac:spMkLst>
        </pc:spChg>
        <pc:spChg chg="mod">
          <ac:chgData name="Paul Wilcox" userId="df6802e0-5b6f-4a31-97b7-76e4cee89eef" providerId="ADAL" clId="{3B11DC72-CFF8-4F82-8E14-9675403D19E8}" dt="2022-03-28T18:40:58.616" v="116" actId="164"/>
          <ac:spMkLst>
            <pc:docMk/>
            <pc:sldMk cId="2794008449" sldId="2076137279"/>
            <ac:spMk id="516" creationId="{FB69EA73-EB35-4ACF-8B61-776930119827}"/>
          </ac:spMkLst>
        </pc:spChg>
        <pc:spChg chg="mod">
          <ac:chgData name="Paul Wilcox" userId="df6802e0-5b6f-4a31-97b7-76e4cee89eef" providerId="ADAL" clId="{3B11DC72-CFF8-4F82-8E14-9675403D19E8}" dt="2022-03-28T18:40:58.616" v="116" actId="164"/>
          <ac:spMkLst>
            <pc:docMk/>
            <pc:sldMk cId="2794008449" sldId="2076137279"/>
            <ac:spMk id="521" creationId="{04AECF4A-135F-41F5-97EB-4D517024830D}"/>
          </ac:spMkLst>
        </pc:spChg>
        <pc:spChg chg="mod">
          <ac:chgData name="Paul Wilcox" userId="df6802e0-5b6f-4a31-97b7-76e4cee89eef" providerId="ADAL" clId="{3B11DC72-CFF8-4F82-8E14-9675403D19E8}" dt="2022-03-28T18:40:58.616" v="116" actId="164"/>
          <ac:spMkLst>
            <pc:docMk/>
            <pc:sldMk cId="2794008449" sldId="2076137279"/>
            <ac:spMk id="522" creationId="{43122640-8BE3-4A06-9E82-693CEB2AF6B2}"/>
          </ac:spMkLst>
        </pc:spChg>
        <pc:spChg chg="mod">
          <ac:chgData name="Paul Wilcox" userId="df6802e0-5b6f-4a31-97b7-76e4cee89eef" providerId="ADAL" clId="{3B11DC72-CFF8-4F82-8E14-9675403D19E8}" dt="2022-03-28T18:40:58.616" v="116" actId="164"/>
          <ac:spMkLst>
            <pc:docMk/>
            <pc:sldMk cId="2794008449" sldId="2076137279"/>
            <ac:spMk id="526" creationId="{141220AF-D144-47B1-A59C-61E4CAB522EC}"/>
          </ac:spMkLst>
        </pc:spChg>
        <pc:spChg chg="mod">
          <ac:chgData name="Paul Wilcox" userId="df6802e0-5b6f-4a31-97b7-76e4cee89eef" providerId="ADAL" clId="{3B11DC72-CFF8-4F82-8E14-9675403D19E8}" dt="2022-03-28T18:40:58.616" v="116" actId="164"/>
          <ac:spMkLst>
            <pc:docMk/>
            <pc:sldMk cId="2794008449" sldId="2076137279"/>
            <ac:spMk id="533" creationId="{E4634C19-62CE-40AD-B4D9-C6766EF24C1B}"/>
          </ac:spMkLst>
        </pc:spChg>
        <pc:spChg chg="mod">
          <ac:chgData name="Paul Wilcox" userId="df6802e0-5b6f-4a31-97b7-76e4cee89eef" providerId="ADAL" clId="{3B11DC72-CFF8-4F82-8E14-9675403D19E8}" dt="2022-03-28T18:40:58.616" v="116" actId="164"/>
          <ac:spMkLst>
            <pc:docMk/>
            <pc:sldMk cId="2794008449" sldId="2076137279"/>
            <ac:spMk id="539" creationId="{48389C6D-1ADF-4B67-BA5E-430B2365F3CB}"/>
          </ac:spMkLst>
        </pc:spChg>
        <pc:spChg chg="mod">
          <ac:chgData name="Paul Wilcox" userId="df6802e0-5b6f-4a31-97b7-76e4cee89eef" providerId="ADAL" clId="{3B11DC72-CFF8-4F82-8E14-9675403D19E8}" dt="2022-03-28T18:40:58.616" v="116" actId="164"/>
          <ac:spMkLst>
            <pc:docMk/>
            <pc:sldMk cId="2794008449" sldId="2076137279"/>
            <ac:spMk id="557" creationId="{63EC9764-7F7C-431B-9455-7791F5926541}"/>
          </ac:spMkLst>
        </pc:spChg>
        <pc:spChg chg="mod">
          <ac:chgData name="Paul Wilcox" userId="df6802e0-5b6f-4a31-97b7-76e4cee89eef" providerId="ADAL" clId="{3B11DC72-CFF8-4F82-8E14-9675403D19E8}" dt="2022-03-28T18:40:58.616" v="116" actId="164"/>
          <ac:spMkLst>
            <pc:docMk/>
            <pc:sldMk cId="2794008449" sldId="2076137279"/>
            <ac:spMk id="563" creationId="{5C03517F-99BC-4474-99DA-BCACB7951A2B}"/>
          </ac:spMkLst>
        </pc:spChg>
        <pc:spChg chg="mod">
          <ac:chgData name="Paul Wilcox" userId="df6802e0-5b6f-4a31-97b7-76e4cee89eef" providerId="ADAL" clId="{3B11DC72-CFF8-4F82-8E14-9675403D19E8}" dt="2022-03-28T18:40:58.616" v="116" actId="164"/>
          <ac:spMkLst>
            <pc:docMk/>
            <pc:sldMk cId="2794008449" sldId="2076137279"/>
            <ac:spMk id="565" creationId="{81F3B708-4B84-4713-8E29-F9E200411F90}"/>
          </ac:spMkLst>
        </pc:spChg>
        <pc:spChg chg="mod">
          <ac:chgData name="Paul Wilcox" userId="df6802e0-5b6f-4a31-97b7-76e4cee89eef" providerId="ADAL" clId="{3B11DC72-CFF8-4F82-8E14-9675403D19E8}" dt="2022-03-28T18:40:58.616" v="116" actId="164"/>
          <ac:spMkLst>
            <pc:docMk/>
            <pc:sldMk cId="2794008449" sldId="2076137279"/>
            <ac:spMk id="567" creationId="{368DF08B-5AA5-49CF-95A2-5E6517FA3A8D}"/>
          </ac:spMkLst>
        </pc:spChg>
        <pc:spChg chg="mod">
          <ac:chgData name="Paul Wilcox" userId="df6802e0-5b6f-4a31-97b7-76e4cee89eef" providerId="ADAL" clId="{3B11DC72-CFF8-4F82-8E14-9675403D19E8}" dt="2022-03-28T18:40:58.616" v="116" actId="164"/>
          <ac:spMkLst>
            <pc:docMk/>
            <pc:sldMk cId="2794008449" sldId="2076137279"/>
            <ac:spMk id="577" creationId="{1C6D2E95-89BF-4160-BA46-17442194B68C}"/>
          </ac:spMkLst>
        </pc:spChg>
        <pc:spChg chg="mod">
          <ac:chgData name="Paul Wilcox" userId="df6802e0-5b6f-4a31-97b7-76e4cee89eef" providerId="ADAL" clId="{3B11DC72-CFF8-4F82-8E14-9675403D19E8}" dt="2022-03-28T18:40:58.616" v="116" actId="164"/>
          <ac:spMkLst>
            <pc:docMk/>
            <pc:sldMk cId="2794008449" sldId="2076137279"/>
            <ac:spMk id="582" creationId="{9E380666-E9CD-4E0E-ACBB-B7B2DF971FFD}"/>
          </ac:spMkLst>
        </pc:spChg>
        <pc:spChg chg="mod">
          <ac:chgData name="Paul Wilcox" userId="df6802e0-5b6f-4a31-97b7-76e4cee89eef" providerId="ADAL" clId="{3B11DC72-CFF8-4F82-8E14-9675403D19E8}" dt="2022-03-28T18:40:58.616" v="116" actId="164"/>
          <ac:spMkLst>
            <pc:docMk/>
            <pc:sldMk cId="2794008449" sldId="2076137279"/>
            <ac:spMk id="583" creationId="{F01AE851-F4F8-46ED-9938-B8F7C53E7677}"/>
          </ac:spMkLst>
        </pc:spChg>
        <pc:spChg chg="mod">
          <ac:chgData name="Paul Wilcox" userId="df6802e0-5b6f-4a31-97b7-76e4cee89eef" providerId="ADAL" clId="{3B11DC72-CFF8-4F82-8E14-9675403D19E8}" dt="2022-03-28T18:40:58.616" v="116" actId="164"/>
          <ac:spMkLst>
            <pc:docMk/>
            <pc:sldMk cId="2794008449" sldId="2076137279"/>
            <ac:spMk id="584" creationId="{246952B1-06EC-46BA-841E-B34B87E2BBD6}"/>
          </ac:spMkLst>
        </pc:spChg>
        <pc:spChg chg="mod">
          <ac:chgData name="Paul Wilcox" userId="df6802e0-5b6f-4a31-97b7-76e4cee89eef" providerId="ADAL" clId="{3B11DC72-CFF8-4F82-8E14-9675403D19E8}" dt="2022-03-28T18:40:58.616" v="116" actId="164"/>
          <ac:spMkLst>
            <pc:docMk/>
            <pc:sldMk cId="2794008449" sldId="2076137279"/>
            <ac:spMk id="585" creationId="{882DA8D9-6D35-499E-9DAC-C24E58B98691}"/>
          </ac:spMkLst>
        </pc:spChg>
        <pc:spChg chg="mod">
          <ac:chgData name="Paul Wilcox" userId="df6802e0-5b6f-4a31-97b7-76e4cee89eef" providerId="ADAL" clId="{3B11DC72-CFF8-4F82-8E14-9675403D19E8}" dt="2022-03-28T18:40:58.616" v="116" actId="164"/>
          <ac:spMkLst>
            <pc:docMk/>
            <pc:sldMk cId="2794008449" sldId="2076137279"/>
            <ac:spMk id="590" creationId="{E9F87F48-0FBE-4824-A825-5B3A3EF39C2A}"/>
          </ac:spMkLst>
        </pc:spChg>
        <pc:spChg chg="mod">
          <ac:chgData name="Paul Wilcox" userId="df6802e0-5b6f-4a31-97b7-76e4cee89eef" providerId="ADAL" clId="{3B11DC72-CFF8-4F82-8E14-9675403D19E8}" dt="2022-03-28T18:40:58.616" v="116" actId="164"/>
          <ac:spMkLst>
            <pc:docMk/>
            <pc:sldMk cId="2794008449" sldId="2076137279"/>
            <ac:spMk id="594" creationId="{47E8981A-DFC7-42FA-AF89-60E3BD4349D0}"/>
          </ac:spMkLst>
        </pc:spChg>
        <pc:spChg chg="mod">
          <ac:chgData name="Paul Wilcox" userId="df6802e0-5b6f-4a31-97b7-76e4cee89eef" providerId="ADAL" clId="{3B11DC72-CFF8-4F82-8E14-9675403D19E8}" dt="2022-03-28T18:40:58.616" v="116" actId="164"/>
          <ac:spMkLst>
            <pc:docMk/>
            <pc:sldMk cId="2794008449" sldId="2076137279"/>
            <ac:spMk id="601" creationId="{5774D705-63BA-435E-BC01-6FF33FADF4BF}"/>
          </ac:spMkLst>
        </pc:spChg>
        <pc:spChg chg="mod">
          <ac:chgData name="Paul Wilcox" userId="df6802e0-5b6f-4a31-97b7-76e4cee89eef" providerId="ADAL" clId="{3B11DC72-CFF8-4F82-8E14-9675403D19E8}" dt="2022-03-28T18:40:58.616" v="116" actId="164"/>
          <ac:spMkLst>
            <pc:docMk/>
            <pc:sldMk cId="2794008449" sldId="2076137279"/>
            <ac:spMk id="603" creationId="{912BCC3B-25C2-47A0-8753-2BB95F641638}"/>
          </ac:spMkLst>
        </pc:spChg>
        <pc:spChg chg="mod">
          <ac:chgData name="Paul Wilcox" userId="df6802e0-5b6f-4a31-97b7-76e4cee89eef" providerId="ADAL" clId="{3B11DC72-CFF8-4F82-8E14-9675403D19E8}" dt="2022-03-28T18:40:58.616" v="116" actId="164"/>
          <ac:spMkLst>
            <pc:docMk/>
            <pc:sldMk cId="2794008449" sldId="2076137279"/>
            <ac:spMk id="609" creationId="{545E7AF2-F7AC-46D9-80B0-9917E5DDE48B}"/>
          </ac:spMkLst>
        </pc:spChg>
        <pc:spChg chg="mod">
          <ac:chgData name="Paul Wilcox" userId="df6802e0-5b6f-4a31-97b7-76e4cee89eef" providerId="ADAL" clId="{3B11DC72-CFF8-4F82-8E14-9675403D19E8}" dt="2022-03-28T18:40:58.616" v="116" actId="164"/>
          <ac:spMkLst>
            <pc:docMk/>
            <pc:sldMk cId="2794008449" sldId="2076137279"/>
            <ac:spMk id="610" creationId="{C435068D-58BA-44C6-823E-074F72BF76E0}"/>
          </ac:spMkLst>
        </pc:spChg>
        <pc:spChg chg="mod">
          <ac:chgData name="Paul Wilcox" userId="df6802e0-5b6f-4a31-97b7-76e4cee89eef" providerId="ADAL" clId="{3B11DC72-CFF8-4F82-8E14-9675403D19E8}" dt="2022-03-28T18:40:58.616" v="116" actId="164"/>
          <ac:spMkLst>
            <pc:docMk/>
            <pc:sldMk cId="2794008449" sldId="2076137279"/>
            <ac:spMk id="622" creationId="{D2295EA9-7392-4395-A68F-3C25FC5A3AC0}"/>
          </ac:spMkLst>
        </pc:spChg>
        <pc:spChg chg="mod">
          <ac:chgData name="Paul Wilcox" userId="df6802e0-5b6f-4a31-97b7-76e4cee89eef" providerId="ADAL" clId="{3B11DC72-CFF8-4F82-8E14-9675403D19E8}" dt="2022-03-28T18:40:58.616" v="116" actId="164"/>
          <ac:spMkLst>
            <pc:docMk/>
            <pc:sldMk cId="2794008449" sldId="2076137279"/>
            <ac:spMk id="624" creationId="{6FAAF3AC-83BB-4DDA-A2A1-601EB403BED5}"/>
          </ac:spMkLst>
        </pc:spChg>
        <pc:spChg chg="mod">
          <ac:chgData name="Paul Wilcox" userId="df6802e0-5b6f-4a31-97b7-76e4cee89eef" providerId="ADAL" clId="{3B11DC72-CFF8-4F82-8E14-9675403D19E8}" dt="2022-03-28T18:40:58.616" v="116" actId="164"/>
          <ac:spMkLst>
            <pc:docMk/>
            <pc:sldMk cId="2794008449" sldId="2076137279"/>
            <ac:spMk id="629" creationId="{65296B02-343F-4003-8F09-4E3F0D75DA57}"/>
          </ac:spMkLst>
        </pc:spChg>
        <pc:spChg chg="mod">
          <ac:chgData name="Paul Wilcox" userId="df6802e0-5b6f-4a31-97b7-76e4cee89eef" providerId="ADAL" clId="{3B11DC72-CFF8-4F82-8E14-9675403D19E8}" dt="2022-03-28T18:40:58.616" v="116" actId="164"/>
          <ac:spMkLst>
            <pc:docMk/>
            <pc:sldMk cId="2794008449" sldId="2076137279"/>
            <ac:spMk id="630" creationId="{FC681360-5E9F-476A-BED4-E73F2CD4322E}"/>
          </ac:spMkLst>
        </pc:spChg>
        <pc:spChg chg="mod">
          <ac:chgData name="Paul Wilcox" userId="df6802e0-5b6f-4a31-97b7-76e4cee89eef" providerId="ADAL" clId="{3B11DC72-CFF8-4F82-8E14-9675403D19E8}" dt="2022-03-28T18:40:58.616" v="116" actId="164"/>
          <ac:spMkLst>
            <pc:docMk/>
            <pc:sldMk cId="2794008449" sldId="2076137279"/>
            <ac:spMk id="632" creationId="{0ABB84D6-0374-4812-B2DD-304CD8D8A919}"/>
          </ac:spMkLst>
        </pc:spChg>
        <pc:spChg chg="mod">
          <ac:chgData name="Paul Wilcox" userId="df6802e0-5b6f-4a31-97b7-76e4cee89eef" providerId="ADAL" clId="{3B11DC72-CFF8-4F82-8E14-9675403D19E8}" dt="2022-03-28T18:40:58.616" v="116" actId="164"/>
          <ac:spMkLst>
            <pc:docMk/>
            <pc:sldMk cId="2794008449" sldId="2076137279"/>
            <ac:spMk id="635" creationId="{BB17DD7A-11F0-4428-949C-57120415702E}"/>
          </ac:spMkLst>
        </pc:spChg>
        <pc:spChg chg="mod">
          <ac:chgData name="Paul Wilcox" userId="df6802e0-5b6f-4a31-97b7-76e4cee89eef" providerId="ADAL" clId="{3B11DC72-CFF8-4F82-8E14-9675403D19E8}" dt="2022-03-28T18:40:58.616" v="116" actId="164"/>
          <ac:spMkLst>
            <pc:docMk/>
            <pc:sldMk cId="2794008449" sldId="2076137279"/>
            <ac:spMk id="645" creationId="{A56E37FB-4A6E-4634-8C3A-254746970C46}"/>
          </ac:spMkLst>
        </pc:spChg>
        <pc:spChg chg="mod">
          <ac:chgData name="Paul Wilcox" userId="df6802e0-5b6f-4a31-97b7-76e4cee89eef" providerId="ADAL" clId="{3B11DC72-CFF8-4F82-8E14-9675403D19E8}" dt="2022-03-28T18:40:58.616" v="116" actId="164"/>
          <ac:spMkLst>
            <pc:docMk/>
            <pc:sldMk cId="2794008449" sldId="2076137279"/>
            <ac:spMk id="647" creationId="{325F1303-1E55-4815-932C-0587DCF6ABFE}"/>
          </ac:spMkLst>
        </pc:spChg>
        <pc:spChg chg="mod">
          <ac:chgData name="Paul Wilcox" userId="df6802e0-5b6f-4a31-97b7-76e4cee89eef" providerId="ADAL" clId="{3B11DC72-CFF8-4F82-8E14-9675403D19E8}" dt="2022-03-28T18:40:58.616" v="116" actId="164"/>
          <ac:spMkLst>
            <pc:docMk/>
            <pc:sldMk cId="2794008449" sldId="2076137279"/>
            <ac:spMk id="650" creationId="{AA6DC311-01E3-48A5-96F7-B78068C934A0}"/>
          </ac:spMkLst>
        </pc:spChg>
        <pc:spChg chg="mod">
          <ac:chgData name="Paul Wilcox" userId="df6802e0-5b6f-4a31-97b7-76e4cee89eef" providerId="ADAL" clId="{3B11DC72-CFF8-4F82-8E14-9675403D19E8}" dt="2022-03-28T18:40:58.616" v="116" actId="164"/>
          <ac:spMkLst>
            <pc:docMk/>
            <pc:sldMk cId="2794008449" sldId="2076137279"/>
            <ac:spMk id="667" creationId="{8F9A368A-C4CD-44FE-8DDB-5869F18B679B}"/>
          </ac:spMkLst>
        </pc:spChg>
        <pc:spChg chg="mod">
          <ac:chgData name="Paul Wilcox" userId="df6802e0-5b6f-4a31-97b7-76e4cee89eef" providerId="ADAL" clId="{3B11DC72-CFF8-4F82-8E14-9675403D19E8}" dt="2022-03-28T18:40:58.616" v="116" actId="164"/>
          <ac:spMkLst>
            <pc:docMk/>
            <pc:sldMk cId="2794008449" sldId="2076137279"/>
            <ac:spMk id="672" creationId="{B61428DF-A26F-44CC-8324-41A02EA694A9}"/>
          </ac:spMkLst>
        </pc:spChg>
        <pc:spChg chg="mod">
          <ac:chgData name="Paul Wilcox" userId="df6802e0-5b6f-4a31-97b7-76e4cee89eef" providerId="ADAL" clId="{3B11DC72-CFF8-4F82-8E14-9675403D19E8}" dt="2022-03-28T18:40:58.616" v="116" actId="164"/>
          <ac:spMkLst>
            <pc:docMk/>
            <pc:sldMk cId="2794008449" sldId="2076137279"/>
            <ac:spMk id="678" creationId="{0880BC19-4C4F-406B-A0B6-5C25A33094F8}"/>
          </ac:spMkLst>
        </pc:spChg>
        <pc:spChg chg="mod">
          <ac:chgData name="Paul Wilcox" userId="df6802e0-5b6f-4a31-97b7-76e4cee89eef" providerId="ADAL" clId="{3B11DC72-CFF8-4F82-8E14-9675403D19E8}" dt="2022-03-28T18:40:58.616" v="116" actId="164"/>
          <ac:spMkLst>
            <pc:docMk/>
            <pc:sldMk cId="2794008449" sldId="2076137279"/>
            <ac:spMk id="679" creationId="{DBCF4DB5-100C-42A7-82E8-2678FA22791C}"/>
          </ac:spMkLst>
        </pc:spChg>
        <pc:spChg chg="mod">
          <ac:chgData name="Paul Wilcox" userId="df6802e0-5b6f-4a31-97b7-76e4cee89eef" providerId="ADAL" clId="{3B11DC72-CFF8-4F82-8E14-9675403D19E8}" dt="2022-03-28T18:40:58.616" v="116" actId="164"/>
          <ac:spMkLst>
            <pc:docMk/>
            <pc:sldMk cId="2794008449" sldId="2076137279"/>
            <ac:spMk id="685" creationId="{4C2F612F-695D-4E89-AB96-4296E626859B}"/>
          </ac:spMkLst>
        </pc:spChg>
        <pc:spChg chg="mod">
          <ac:chgData name="Paul Wilcox" userId="df6802e0-5b6f-4a31-97b7-76e4cee89eef" providerId="ADAL" clId="{3B11DC72-CFF8-4F82-8E14-9675403D19E8}" dt="2022-03-28T18:40:58.616" v="116" actId="164"/>
          <ac:spMkLst>
            <pc:docMk/>
            <pc:sldMk cId="2794008449" sldId="2076137279"/>
            <ac:spMk id="692" creationId="{3BC6897F-A1D3-4476-8DC1-8A845EB0947E}"/>
          </ac:spMkLst>
        </pc:spChg>
        <pc:spChg chg="mod">
          <ac:chgData name="Paul Wilcox" userId="df6802e0-5b6f-4a31-97b7-76e4cee89eef" providerId="ADAL" clId="{3B11DC72-CFF8-4F82-8E14-9675403D19E8}" dt="2022-03-28T18:40:58.616" v="116" actId="164"/>
          <ac:spMkLst>
            <pc:docMk/>
            <pc:sldMk cId="2794008449" sldId="2076137279"/>
            <ac:spMk id="695" creationId="{0D19F235-6741-4B8D-9532-FCC0627E84FD}"/>
          </ac:spMkLst>
        </pc:spChg>
        <pc:grpChg chg="add mod">
          <ac:chgData name="Paul Wilcox" userId="df6802e0-5b6f-4a31-97b7-76e4cee89eef" providerId="ADAL" clId="{3B11DC72-CFF8-4F82-8E14-9675403D19E8}" dt="2022-03-30T22:16:54.116" v="154" actId="962"/>
          <ac:grpSpMkLst>
            <pc:docMk/>
            <pc:sldMk cId="2794008449" sldId="2076137279"/>
            <ac:grpSpMk id="2" creationId="{32754E12-488A-4186-A928-4E41B0142334}"/>
          </ac:grpSpMkLst>
        </pc:grpChg>
        <pc:picChg chg="mod modVis">
          <ac:chgData name="Paul Wilcox" userId="df6802e0-5b6f-4a31-97b7-76e4cee89eef" providerId="ADAL" clId="{3B11DC72-CFF8-4F82-8E14-9675403D19E8}" dt="2022-03-28T18:43:15.526" v="133" actId="33935"/>
          <ac:picMkLst>
            <pc:docMk/>
            <pc:sldMk cId="2794008449" sldId="2076137279"/>
            <ac:picMk id="228" creationId="{8F3F9EF5-D1D6-4904-B8AA-55530CAC7DF1}"/>
          </ac:picMkLst>
        </pc:picChg>
        <pc:picChg chg="mod modVis">
          <ac:chgData name="Paul Wilcox" userId="df6802e0-5b6f-4a31-97b7-76e4cee89eef" providerId="ADAL" clId="{3B11DC72-CFF8-4F82-8E14-9675403D19E8}" dt="2022-03-28T18:43:15.526" v="133" actId="33935"/>
          <ac:picMkLst>
            <pc:docMk/>
            <pc:sldMk cId="2794008449" sldId="2076137279"/>
            <ac:picMk id="230" creationId="{567FD046-1C7C-4935-9F6A-1E749D8FA991}"/>
          </ac:picMkLst>
        </pc:picChg>
        <pc:picChg chg="mod modVis">
          <ac:chgData name="Paul Wilcox" userId="df6802e0-5b6f-4a31-97b7-76e4cee89eef" providerId="ADAL" clId="{3B11DC72-CFF8-4F82-8E14-9675403D19E8}" dt="2022-03-28T18:43:15.526" v="133" actId="33935"/>
          <ac:picMkLst>
            <pc:docMk/>
            <pc:sldMk cId="2794008449" sldId="2076137279"/>
            <ac:picMk id="232" creationId="{7D2D8D1C-81E2-4240-AE8F-E5DDBDD31135}"/>
          </ac:picMkLst>
        </pc:picChg>
        <pc:picChg chg="mod modVis">
          <ac:chgData name="Paul Wilcox" userId="df6802e0-5b6f-4a31-97b7-76e4cee89eef" providerId="ADAL" clId="{3B11DC72-CFF8-4F82-8E14-9675403D19E8}" dt="2022-03-28T18:43:15.526" v="133" actId="33935"/>
          <ac:picMkLst>
            <pc:docMk/>
            <pc:sldMk cId="2794008449" sldId="2076137279"/>
            <ac:picMk id="234" creationId="{08135452-579A-4CC1-91D0-FB6F88FD35DC}"/>
          </ac:picMkLst>
        </pc:picChg>
      </pc:sldChg>
      <pc:sldChg chg="addSp delSp modSp mod">
        <pc:chgData name="Paul Wilcox" userId="df6802e0-5b6f-4a31-97b7-76e4cee89eef" providerId="ADAL" clId="{3B11DC72-CFF8-4F82-8E14-9675403D19E8}" dt="2022-03-30T22:16:57.070" v="155" actId="962"/>
        <pc:sldMkLst>
          <pc:docMk/>
          <pc:sldMk cId="176266042" sldId="2076137280"/>
        </pc:sldMkLst>
        <pc:spChg chg="mod">
          <ac:chgData name="Paul Wilcox" userId="df6802e0-5b6f-4a31-97b7-76e4cee89eef" providerId="ADAL" clId="{3B11DC72-CFF8-4F82-8E14-9675403D19E8}" dt="2022-03-28T18:42:04.612" v="117"/>
          <ac:spMkLst>
            <pc:docMk/>
            <pc:sldMk cId="176266042" sldId="2076137280"/>
            <ac:spMk id="264" creationId="{9FEA78B5-9C7E-42A0-B939-E1748E01E246}"/>
          </ac:spMkLst>
        </pc:spChg>
        <pc:spChg chg="mod">
          <ac:chgData name="Paul Wilcox" userId="df6802e0-5b6f-4a31-97b7-76e4cee89eef" providerId="ADAL" clId="{3B11DC72-CFF8-4F82-8E14-9675403D19E8}" dt="2022-03-28T18:42:04.612" v="117"/>
          <ac:spMkLst>
            <pc:docMk/>
            <pc:sldMk cId="176266042" sldId="2076137280"/>
            <ac:spMk id="265" creationId="{090D2C34-3A1B-48A9-A958-23D9D766DC94}"/>
          </ac:spMkLst>
        </pc:spChg>
        <pc:spChg chg="mod">
          <ac:chgData name="Paul Wilcox" userId="df6802e0-5b6f-4a31-97b7-76e4cee89eef" providerId="ADAL" clId="{3B11DC72-CFF8-4F82-8E14-9675403D19E8}" dt="2022-03-28T18:42:04.612" v="117"/>
          <ac:spMkLst>
            <pc:docMk/>
            <pc:sldMk cId="176266042" sldId="2076137280"/>
            <ac:spMk id="268" creationId="{1EDF8B55-E300-4CC8-8443-0D9431403A26}"/>
          </ac:spMkLst>
        </pc:spChg>
        <pc:spChg chg="mod">
          <ac:chgData name="Paul Wilcox" userId="df6802e0-5b6f-4a31-97b7-76e4cee89eef" providerId="ADAL" clId="{3B11DC72-CFF8-4F82-8E14-9675403D19E8}" dt="2022-03-28T18:42:04.612" v="117"/>
          <ac:spMkLst>
            <pc:docMk/>
            <pc:sldMk cId="176266042" sldId="2076137280"/>
            <ac:spMk id="269" creationId="{5346B8AE-6AF2-4F31-B360-E8E0BCA6F7C8}"/>
          </ac:spMkLst>
        </pc:spChg>
        <pc:spChg chg="mod">
          <ac:chgData name="Paul Wilcox" userId="df6802e0-5b6f-4a31-97b7-76e4cee89eef" providerId="ADAL" clId="{3B11DC72-CFF8-4F82-8E14-9675403D19E8}" dt="2022-03-28T18:42:04.612" v="117"/>
          <ac:spMkLst>
            <pc:docMk/>
            <pc:sldMk cId="176266042" sldId="2076137280"/>
            <ac:spMk id="270" creationId="{0CEDA844-9021-4D6E-9EFA-E9CCFEA8D413}"/>
          </ac:spMkLst>
        </pc:spChg>
        <pc:spChg chg="mod">
          <ac:chgData name="Paul Wilcox" userId="df6802e0-5b6f-4a31-97b7-76e4cee89eef" providerId="ADAL" clId="{3B11DC72-CFF8-4F82-8E14-9675403D19E8}" dt="2022-03-28T18:42:04.612" v="117"/>
          <ac:spMkLst>
            <pc:docMk/>
            <pc:sldMk cId="176266042" sldId="2076137280"/>
            <ac:spMk id="279" creationId="{F0384392-3986-4D2B-B87A-E2AC4A7C44E7}"/>
          </ac:spMkLst>
        </pc:spChg>
        <pc:spChg chg="mod">
          <ac:chgData name="Paul Wilcox" userId="df6802e0-5b6f-4a31-97b7-76e4cee89eef" providerId="ADAL" clId="{3B11DC72-CFF8-4F82-8E14-9675403D19E8}" dt="2022-03-28T18:42:04.612" v="117"/>
          <ac:spMkLst>
            <pc:docMk/>
            <pc:sldMk cId="176266042" sldId="2076137280"/>
            <ac:spMk id="280" creationId="{1348BD5E-E2AD-41CA-B0C8-73134E44CF3C}"/>
          </ac:spMkLst>
        </pc:spChg>
        <pc:spChg chg="mod">
          <ac:chgData name="Paul Wilcox" userId="df6802e0-5b6f-4a31-97b7-76e4cee89eef" providerId="ADAL" clId="{3B11DC72-CFF8-4F82-8E14-9675403D19E8}" dt="2022-03-28T18:42:04.612" v="117"/>
          <ac:spMkLst>
            <pc:docMk/>
            <pc:sldMk cId="176266042" sldId="2076137280"/>
            <ac:spMk id="281" creationId="{3ECD22B3-85A5-44D7-808A-FE861D58A25D}"/>
          </ac:spMkLst>
        </pc:spChg>
        <pc:spChg chg="mod">
          <ac:chgData name="Paul Wilcox" userId="df6802e0-5b6f-4a31-97b7-76e4cee89eef" providerId="ADAL" clId="{3B11DC72-CFF8-4F82-8E14-9675403D19E8}" dt="2022-03-28T18:42:04.612" v="117"/>
          <ac:spMkLst>
            <pc:docMk/>
            <pc:sldMk cId="176266042" sldId="2076137280"/>
            <ac:spMk id="282" creationId="{D8440BEB-2DD3-407B-A5F7-576919004253}"/>
          </ac:spMkLst>
        </pc:spChg>
        <pc:spChg chg="mod">
          <ac:chgData name="Paul Wilcox" userId="df6802e0-5b6f-4a31-97b7-76e4cee89eef" providerId="ADAL" clId="{3B11DC72-CFF8-4F82-8E14-9675403D19E8}" dt="2022-03-28T18:42:04.612" v="117"/>
          <ac:spMkLst>
            <pc:docMk/>
            <pc:sldMk cId="176266042" sldId="2076137280"/>
            <ac:spMk id="454" creationId="{E17ED95E-7675-4EA1-9C07-6882F0C9C0A9}"/>
          </ac:spMkLst>
        </pc:spChg>
        <pc:spChg chg="mod">
          <ac:chgData name="Paul Wilcox" userId="df6802e0-5b6f-4a31-97b7-76e4cee89eef" providerId="ADAL" clId="{3B11DC72-CFF8-4F82-8E14-9675403D19E8}" dt="2022-03-28T18:42:04.612" v="117"/>
          <ac:spMkLst>
            <pc:docMk/>
            <pc:sldMk cId="176266042" sldId="2076137280"/>
            <ac:spMk id="455" creationId="{B8D046CC-1F69-4E6A-AC32-0D5166EC5A6D}"/>
          </ac:spMkLst>
        </pc:spChg>
        <pc:spChg chg="ord">
          <ac:chgData name="Paul Wilcox" userId="df6802e0-5b6f-4a31-97b7-76e4cee89eef" providerId="ADAL" clId="{3B11DC72-CFF8-4F82-8E14-9675403D19E8}" dt="2022-03-28T18:42:43.079" v="130" actId="167"/>
          <ac:spMkLst>
            <pc:docMk/>
            <pc:sldMk cId="176266042" sldId="2076137280"/>
            <ac:spMk id="496" creationId="{86AEDB8B-92B6-4857-9636-639D84D3FC3F}"/>
          </ac:spMkLst>
        </pc:spChg>
        <pc:spChg chg="mod">
          <ac:chgData name="Paul Wilcox" userId="df6802e0-5b6f-4a31-97b7-76e4cee89eef" providerId="ADAL" clId="{3B11DC72-CFF8-4F82-8E14-9675403D19E8}" dt="2022-03-28T18:42:04.612" v="117"/>
          <ac:spMkLst>
            <pc:docMk/>
            <pc:sldMk cId="176266042" sldId="2076137280"/>
            <ac:spMk id="497" creationId="{27A1F0DD-BB1E-433B-B69B-C23B7596041E}"/>
          </ac:spMkLst>
        </pc:spChg>
        <pc:spChg chg="mod">
          <ac:chgData name="Paul Wilcox" userId="df6802e0-5b6f-4a31-97b7-76e4cee89eef" providerId="ADAL" clId="{3B11DC72-CFF8-4F82-8E14-9675403D19E8}" dt="2022-03-28T18:42:04.612" v="117"/>
          <ac:spMkLst>
            <pc:docMk/>
            <pc:sldMk cId="176266042" sldId="2076137280"/>
            <ac:spMk id="498" creationId="{C5691EFE-E56E-4535-ACFB-83F1B9468ED0}"/>
          </ac:spMkLst>
        </pc:spChg>
        <pc:spChg chg="mod">
          <ac:chgData name="Paul Wilcox" userId="df6802e0-5b6f-4a31-97b7-76e4cee89eef" providerId="ADAL" clId="{3B11DC72-CFF8-4F82-8E14-9675403D19E8}" dt="2022-03-28T18:42:04.612" v="117"/>
          <ac:spMkLst>
            <pc:docMk/>
            <pc:sldMk cId="176266042" sldId="2076137280"/>
            <ac:spMk id="499" creationId="{45D3C2A4-4A60-4292-A3AE-AC23D9F5DA32}"/>
          </ac:spMkLst>
        </pc:spChg>
        <pc:spChg chg="mod">
          <ac:chgData name="Paul Wilcox" userId="df6802e0-5b6f-4a31-97b7-76e4cee89eef" providerId="ADAL" clId="{3B11DC72-CFF8-4F82-8E14-9675403D19E8}" dt="2022-03-28T18:42:04.612" v="117"/>
          <ac:spMkLst>
            <pc:docMk/>
            <pc:sldMk cId="176266042" sldId="2076137280"/>
            <ac:spMk id="500" creationId="{F2ED471D-DA49-4C35-8964-F84DB5E190BF}"/>
          </ac:spMkLst>
        </pc:spChg>
        <pc:spChg chg="mod">
          <ac:chgData name="Paul Wilcox" userId="df6802e0-5b6f-4a31-97b7-76e4cee89eef" providerId="ADAL" clId="{3B11DC72-CFF8-4F82-8E14-9675403D19E8}" dt="2022-03-28T18:42:04.612" v="117"/>
          <ac:spMkLst>
            <pc:docMk/>
            <pc:sldMk cId="176266042" sldId="2076137280"/>
            <ac:spMk id="501" creationId="{694B5C25-858D-4D1E-B138-3102CAA6F02C}"/>
          </ac:spMkLst>
        </pc:spChg>
        <pc:spChg chg="mod">
          <ac:chgData name="Paul Wilcox" userId="df6802e0-5b6f-4a31-97b7-76e4cee89eef" providerId="ADAL" clId="{3B11DC72-CFF8-4F82-8E14-9675403D19E8}" dt="2022-03-28T18:42:04.612" v="117"/>
          <ac:spMkLst>
            <pc:docMk/>
            <pc:sldMk cId="176266042" sldId="2076137280"/>
            <ac:spMk id="502" creationId="{A0C89D13-5D7B-4C20-A816-83AABD8BD9A4}"/>
          </ac:spMkLst>
        </pc:spChg>
        <pc:spChg chg="mod">
          <ac:chgData name="Paul Wilcox" userId="df6802e0-5b6f-4a31-97b7-76e4cee89eef" providerId="ADAL" clId="{3B11DC72-CFF8-4F82-8E14-9675403D19E8}" dt="2022-03-28T18:42:04.612" v="117"/>
          <ac:spMkLst>
            <pc:docMk/>
            <pc:sldMk cId="176266042" sldId="2076137280"/>
            <ac:spMk id="503" creationId="{F9341E0E-FBAF-4AEC-8D3F-BFCC2E45F6F9}"/>
          </ac:spMkLst>
        </pc:spChg>
        <pc:spChg chg="mod">
          <ac:chgData name="Paul Wilcox" userId="df6802e0-5b6f-4a31-97b7-76e4cee89eef" providerId="ADAL" clId="{3B11DC72-CFF8-4F82-8E14-9675403D19E8}" dt="2022-03-28T18:42:04.612" v="117"/>
          <ac:spMkLst>
            <pc:docMk/>
            <pc:sldMk cId="176266042" sldId="2076137280"/>
            <ac:spMk id="504" creationId="{6A2B1D92-75C3-4582-A14E-39CF8F32A733}"/>
          </ac:spMkLst>
        </pc:spChg>
        <pc:spChg chg="mod">
          <ac:chgData name="Paul Wilcox" userId="df6802e0-5b6f-4a31-97b7-76e4cee89eef" providerId="ADAL" clId="{3B11DC72-CFF8-4F82-8E14-9675403D19E8}" dt="2022-03-28T18:42:04.612" v="117"/>
          <ac:spMkLst>
            <pc:docMk/>
            <pc:sldMk cId="176266042" sldId="2076137280"/>
            <ac:spMk id="505" creationId="{386FAF00-341C-49BA-8E34-C0A00B6D175A}"/>
          </ac:spMkLst>
        </pc:spChg>
        <pc:spChg chg="mod">
          <ac:chgData name="Paul Wilcox" userId="df6802e0-5b6f-4a31-97b7-76e4cee89eef" providerId="ADAL" clId="{3B11DC72-CFF8-4F82-8E14-9675403D19E8}" dt="2022-03-28T18:42:04.612" v="117"/>
          <ac:spMkLst>
            <pc:docMk/>
            <pc:sldMk cId="176266042" sldId="2076137280"/>
            <ac:spMk id="506" creationId="{74B73213-7CAC-4B5E-9C34-3C8C512F49E2}"/>
          </ac:spMkLst>
        </pc:spChg>
        <pc:spChg chg="mod">
          <ac:chgData name="Paul Wilcox" userId="df6802e0-5b6f-4a31-97b7-76e4cee89eef" providerId="ADAL" clId="{3B11DC72-CFF8-4F82-8E14-9675403D19E8}" dt="2022-03-28T18:42:04.612" v="117"/>
          <ac:spMkLst>
            <pc:docMk/>
            <pc:sldMk cId="176266042" sldId="2076137280"/>
            <ac:spMk id="507" creationId="{25CDD458-1F03-4446-9848-58DF63ABAE46}"/>
          </ac:spMkLst>
        </pc:spChg>
        <pc:spChg chg="mod">
          <ac:chgData name="Paul Wilcox" userId="df6802e0-5b6f-4a31-97b7-76e4cee89eef" providerId="ADAL" clId="{3B11DC72-CFF8-4F82-8E14-9675403D19E8}" dt="2022-03-28T18:42:04.612" v="117"/>
          <ac:spMkLst>
            <pc:docMk/>
            <pc:sldMk cId="176266042" sldId="2076137280"/>
            <ac:spMk id="508" creationId="{A485120E-FFDC-4631-80CA-4FEFB06ED57A}"/>
          </ac:spMkLst>
        </pc:spChg>
        <pc:spChg chg="mod">
          <ac:chgData name="Paul Wilcox" userId="df6802e0-5b6f-4a31-97b7-76e4cee89eef" providerId="ADAL" clId="{3B11DC72-CFF8-4F82-8E14-9675403D19E8}" dt="2022-03-28T18:42:04.612" v="117"/>
          <ac:spMkLst>
            <pc:docMk/>
            <pc:sldMk cId="176266042" sldId="2076137280"/>
            <ac:spMk id="509" creationId="{04C3A7AE-39E5-43D1-8B41-4AB2186D4057}"/>
          </ac:spMkLst>
        </pc:spChg>
        <pc:spChg chg="mod">
          <ac:chgData name="Paul Wilcox" userId="df6802e0-5b6f-4a31-97b7-76e4cee89eef" providerId="ADAL" clId="{3B11DC72-CFF8-4F82-8E14-9675403D19E8}" dt="2022-03-28T18:42:04.612" v="117"/>
          <ac:spMkLst>
            <pc:docMk/>
            <pc:sldMk cId="176266042" sldId="2076137280"/>
            <ac:spMk id="510" creationId="{E5612E94-6B6E-443E-973A-CCE25CB73511}"/>
          </ac:spMkLst>
        </pc:spChg>
        <pc:spChg chg="mod">
          <ac:chgData name="Paul Wilcox" userId="df6802e0-5b6f-4a31-97b7-76e4cee89eef" providerId="ADAL" clId="{3B11DC72-CFF8-4F82-8E14-9675403D19E8}" dt="2022-03-28T18:42:04.612" v="117"/>
          <ac:spMkLst>
            <pc:docMk/>
            <pc:sldMk cId="176266042" sldId="2076137280"/>
            <ac:spMk id="511" creationId="{7BCF6E33-804F-44C6-9856-542CE92474C9}"/>
          </ac:spMkLst>
        </pc:spChg>
        <pc:spChg chg="mod">
          <ac:chgData name="Paul Wilcox" userId="df6802e0-5b6f-4a31-97b7-76e4cee89eef" providerId="ADAL" clId="{3B11DC72-CFF8-4F82-8E14-9675403D19E8}" dt="2022-03-28T18:42:04.612" v="117"/>
          <ac:spMkLst>
            <pc:docMk/>
            <pc:sldMk cId="176266042" sldId="2076137280"/>
            <ac:spMk id="512" creationId="{896AE042-3FA1-450A-B213-DEC0A995188D}"/>
          </ac:spMkLst>
        </pc:spChg>
        <pc:spChg chg="mod">
          <ac:chgData name="Paul Wilcox" userId="df6802e0-5b6f-4a31-97b7-76e4cee89eef" providerId="ADAL" clId="{3B11DC72-CFF8-4F82-8E14-9675403D19E8}" dt="2022-03-28T18:42:04.612" v="117"/>
          <ac:spMkLst>
            <pc:docMk/>
            <pc:sldMk cId="176266042" sldId="2076137280"/>
            <ac:spMk id="513" creationId="{6FD28188-55B4-4707-965C-BC533DA4F9CB}"/>
          </ac:spMkLst>
        </pc:spChg>
        <pc:spChg chg="mod">
          <ac:chgData name="Paul Wilcox" userId="df6802e0-5b6f-4a31-97b7-76e4cee89eef" providerId="ADAL" clId="{3B11DC72-CFF8-4F82-8E14-9675403D19E8}" dt="2022-03-28T18:42:04.612" v="117"/>
          <ac:spMkLst>
            <pc:docMk/>
            <pc:sldMk cId="176266042" sldId="2076137280"/>
            <ac:spMk id="514" creationId="{EEF0C351-3BCD-4444-B688-A3B24D730466}"/>
          </ac:spMkLst>
        </pc:spChg>
        <pc:spChg chg="mod">
          <ac:chgData name="Paul Wilcox" userId="df6802e0-5b6f-4a31-97b7-76e4cee89eef" providerId="ADAL" clId="{3B11DC72-CFF8-4F82-8E14-9675403D19E8}" dt="2022-03-28T18:42:04.612" v="117"/>
          <ac:spMkLst>
            <pc:docMk/>
            <pc:sldMk cId="176266042" sldId="2076137280"/>
            <ac:spMk id="515" creationId="{63CC9395-2C92-40DE-8A5D-E742D6A75F78}"/>
          </ac:spMkLst>
        </pc:spChg>
        <pc:spChg chg="mod">
          <ac:chgData name="Paul Wilcox" userId="df6802e0-5b6f-4a31-97b7-76e4cee89eef" providerId="ADAL" clId="{3B11DC72-CFF8-4F82-8E14-9675403D19E8}" dt="2022-03-28T18:42:04.612" v="117"/>
          <ac:spMkLst>
            <pc:docMk/>
            <pc:sldMk cId="176266042" sldId="2076137280"/>
            <ac:spMk id="516" creationId="{17942CE5-044C-4C27-88A1-A84AD328DE04}"/>
          </ac:spMkLst>
        </pc:spChg>
        <pc:spChg chg="mod">
          <ac:chgData name="Paul Wilcox" userId="df6802e0-5b6f-4a31-97b7-76e4cee89eef" providerId="ADAL" clId="{3B11DC72-CFF8-4F82-8E14-9675403D19E8}" dt="2022-03-28T18:42:04.612" v="117"/>
          <ac:spMkLst>
            <pc:docMk/>
            <pc:sldMk cId="176266042" sldId="2076137280"/>
            <ac:spMk id="517" creationId="{C3A92C02-7C5A-4E51-83E4-CEA34C638086}"/>
          </ac:spMkLst>
        </pc:spChg>
        <pc:spChg chg="mod">
          <ac:chgData name="Paul Wilcox" userId="df6802e0-5b6f-4a31-97b7-76e4cee89eef" providerId="ADAL" clId="{3B11DC72-CFF8-4F82-8E14-9675403D19E8}" dt="2022-03-28T18:42:04.612" v="117"/>
          <ac:spMkLst>
            <pc:docMk/>
            <pc:sldMk cId="176266042" sldId="2076137280"/>
            <ac:spMk id="518" creationId="{A4DB83CD-CC92-4430-98E7-296EDECB6B0F}"/>
          </ac:spMkLst>
        </pc:spChg>
        <pc:spChg chg="mod">
          <ac:chgData name="Paul Wilcox" userId="df6802e0-5b6f-4a31-97b7-76e4cee89eef" providerId="ADAL" clId="{3B11DC72-CFF8-4F82-8E14-9675403D19E8}" dt="2022-03-28T18:42:04.612" v="117"/>
          <ac:spMkLst>
            <pc:docMk/>
            <pc:sldMk cId="176266042" sldId="2076137280"/>
            <ac:spMk id="519" creationId="{E9898F71-B081-4806-A411-DDDEA156BC54}"/>
          </ac:spMkLst>
        </pc:spChg>
        <pc:spChg chg="mod">
          <ac:chgData name="Paul Wilcox" userId="df6802e0-5b6f-4a31-97b7-76e4cee89eef" providerId="ADAL" clId="{3B11DC72-CFF8-4F82-8E14-9675403D19E8}" dt="2022-03-28T18:42:04.612" v="117"/>
          <ac:spMkLst>
            <pc:docMk/>
            <pc:sldMk cId="176266042" sldId="2076137280"/>
            <ac:spMk id="547" creationId="{3BE50EB0-52DA-4699-91E9-D00AB2C2712E}"/>
          </ac:spMkLst>
        </pc:spChg>
        <pc:spChg chg="mod">
          <ac:chgData name="Paul Wilcox" userId="df6802e0-5b6f-4a31-97b7-76e4cee89eef" providerId="ADAL" clId="{3B11DC72-CFF8-4F82-8E14-9675403D19E8}" dt="2022-03-28T18:42:04.612" v="117"/>
          <ac:spMkLst>
            <pc:docMk/>
            <pc:sldMk cId="176266042" sldId="2076137280"/>
            <ac:spMk id="554" creationId="{C275BAE8-BBE2-4051-BAE7-7EFFC815FA2A}"/>
          </ac:spMkLst>
        </pc:spChg>
        <pc:spChg chg="mod">
          <ac:chgData name="Paul Wilcox" userId="df6802e0-5b6f-4a31-97b7-76e4cee89eef" providerId="ADAL" clId="{3B11DC72-CFF8-4F82-8E14-9675403D19E8}" dt="2022-03-28T18:42:04.612" v="117"/>
          <ac:spMkLst>
            <pc:docMk/>
            <pc:sldMk cId="176266042" sldId="2076137280"/>
            <ac:spMk id="555" creationId="{9ABAC047-3625-411D-BF9B-9126A1F99E79}"/>
          </ac:spMkLst>
        </pc:spChg>
        <pc:spChg chg="mod">
          <ac:chgData name="Paul Wilcox" userId="df6802e0-5b6f-4a31-97b7-76e4cee89eef" providerId="ADAL" clId="{3B11DC72-CFF8-4F82-8E14-9675403D19E8}" dt="2022-03-28T18:42:04.612" v="117"/>
          <ac:spMkLst>
            <pc:docMk/>
            <pc:sldMk cId="176266042" sldId="2076137280"/>
            <ac:spMk id="557" creationId="{6158C00A-BDD4-4B7F-984F-F27B2D7F5038}"/>
          </ac:spMkLst>
        </pc:spChg>
        <pc:spChg chg="mod">
          <ac:chgData name="Paul Wilcox" userId="df6802e0-5b6f-4a31-97b7-76e4cee89eef" providerId="ADAL" clId="{3B11DC72-CFF8-4F82-8E14-9675403D19E8}" dt="2022-03-28T18:42:04.612" v="117"/>
          <ac:spMkLst>
            <pc:docMk/>
            <pc:sldMk cId="176266042" sldId="2076137280"/>
            <ac:spMk id="558" creationId="{8E3AFA9D-49D2-4B5E-8408-FDDED6A286A7}"/>
          </ac:spMkLst>
        </pc:spChg>
        <pc:spChg chg="mod">
          <ac:chgData name="Paul Wilcox" userId="df6802e0-5b6f-4a31-97b7-76e4cee89eef" providerId="ADAL" clId="{3B11DC72-CFF8-4F82-8E14-9675403D19E8}" dt="2022-03-28T18:42:04.612" v="117"/>
          <ac:spMkLst>
            <pc:docMk/>
            <pc:sldMk cId="176266042" sldId="2076137280"/>
            <ac:spMk id="559" creationId="{E21A183A-E58F-4FB3-92EC-2415FA3E4F4F}"/>
          </ac:spMkLst>
        </pc:spChg>
        <pc:spChg chg="mod">
          <ac:chgData name="Paul Wilcox" userId="df6802e0-5b6f-4a31-97b7-76e4cee89eef" providerId="ADAL" clId="{3B11DC72-CFF8-4F82-8E14-9675403D19E8}" dt="2022-03-28T18:42:04.612" v="117"/>
          <ac:spMkLst>
            <pc:docMk/>
            <pc:sldMk cId="176266042" sldId="2076137280"/>
            <ac:spMk id="560" creationId="{6CC930C7-9290-47AC-8A8B-0B920ED2B5BA}"/>
          </ac:spMkLst>
        </pc:spChg>
        <pc:spChg chg="mod">
          <ac:chgData name="Paul Wilcox" userId="df6802e0-5b6f-4a31-97b7-76e4cee89eef" providerId="ADAL" clId="{3B11DC72-CFF8-4F82-8E14-9675403D19E8}" dt="2022-03-28T18:42:04.612" v="117"/>
          <ac:spMkLst>
            <pc:docMk/>
            <pc:sldMk cId="176266042" sldId="2076137280"/>
            <ac:spMk id="561" creationId="{48D2F3F4-D146-4531-B6BC-C8F44C802752}"/>
          </ac:spMkLst>
        </pc:spChg>
        <pc:grpChg chg="del">
          <ac:chgData name="Paul Wilcox" userId="df6802e0-5b6f-4a31-97b7-76e4cee89eef" providerId="ADAL" clId="{3B11DC72-CFF8-4F82-8E14-9675403D19E8}" dt="2022-03-28T18:42:51.634" v="131" actId="478"/>
          <ac:grpSpMkLst>
            <pc:docMk/>
            <pc:sldMk cId="176266042" sldId="2076137280"/>
            <ac:grpSpMk id="260" creationId="{DFE32914-53BE-4A6D-AF5B-3512B5CDA381}"/>
          </ac:grpSpMkLst>
        </pc:grpChg>
        <pc:grpChg chg="add mod ord">
          <ac:chgData name="Paul Wilcox" userId="df6802e0-5b6f-4a31-97b7-76e4cee89eef" providerId="ADAL" clId="{3B11DC72-CFF8-4F82-8E14-9675403D19E8}" dt="2022-03-30T22:16:57.070" v="155" actId="962"/>
          <ac:grpSpMkLst>
            <pc:docMk/>
            <pc:sldMk cId="176266042" sldId="2076137280"/>
            <ac:grpSpMk id="263" creationId="{5224ECC7-2C29-4292-9F19-8A88E67341EE}"/>
          </ac:grpSpMkLst>
        </pc:grpChg>
      </pc:sldChg>
      <pc:sldChg chg="addSp delSp modSp mod">
        <pc:chgData name="Paul Wilcox" userId="df6802e0-5b6f-4a31-97b7-76e4cee89eef" providerId="ADAL" clId="{3B11DC72-CFF8-4F82-8E14-9675403D19E8}" dt="2022-03-30T22:16:29.669" v="151" actId="404"/>
        <pc:sldMkLst>
          <pc:docMk/>
          <pc:sldMk cId="174509474" sldId="2134804691"/>
        </pc:sldMkLst>
        <pc:spChg chg="mod">
          <ac:chgData name="Paul Wilcox" userId="df6802e0-5b6f-4a31-97b7-76e4cee89eef" providerId="ADAL" clId="{3B11DC72-CFF8-4F82-8E14-9675403D19E8}" dt="2022-03-30T22:16:26.462" v="150" actId="207"/>
          <ac:spMkLst>
            <pc:docMk/>
            <pc:sldMk cId="174509474" sldId="2134804691"/>
            <ac:spMk id="2" creationId="{EA86641C-B9D6-460E-A4B4-755BF6ADA610}"/>
          </ac:spMkLst>
        </pc:spChg>
        <pc:spChg chg="mod">
          <ac:chgData name="Paul Wilcox" userId="df6802e0-5b6f-4a31-97b7-76e4cee89eef" providerId="ADAL" clId="{3B11DC72-CFF8-4F82-8E14-9675403D19E8}" dt="2022-03-30T22:16:29.669" v="151" actId="404"/>
          <ac:spMkLst>
            <pc:docMk/>
            <pc:sldMk cId="174509474" sldId="2134804691"/>
            <ac:spMk id="3" creationId="{D0C1A2AB-0B76-4343-B615-CC21A23C3749}"/>
          </ac:spMkLst>
        </pc:spChg>
        <pc:spChg chg="add del mod">
          <ac:chgData name="Paul Wilcox" userId="df6802e0-5b6f-4a31-97b7-76e4cee89eef" providerId="ADAL" clId="{3B11DC72-CFF8-4F82-8E14-9675403D19E8}" dt="2022-03-30T22:16:20.889" v="147"/>
          <ac:spMkLst>
            <pc:docMk/>
            <pc:sldMk cId="174509474" sldId="2134804691"/>
            <ac:spMk id="4" creationId="{3134B6DF-F760-4A50-8093-5E6999028C92}"/>
          </ac:spMkLst>
        </pc:spChg>
        <pc:spChg chg="add del mod">
          <ac:chgData name="Paul Wilcox" userId="df6802e0-5b6f-4a31-97b7-76e4cee89eef" providerId="ADAL" clId="{3B11DC72-CFF8-4F82-8E14-9675403D19E8}" dt="2022-03-30T22:16:20.889" v="147"/>
          <ac:spMkLst>
            <pc:docMk/>
            <pc:sldMk cId="174509474" sldId="2134804691"/>
            <ac:spMk id="5" creationId="{800AC1D9-33C0-4112-B24D-FF6DC5CEDEE7}"/>
          </ac:spMkLst>
        </pc:spChg>
      </pc:sldChg>
      <pc:sldChg chg="modSp mod">
        <pc:chgData name="Paul Wilcox" userId="df6802e0-5b6f-4a31-97b7-76e4cee89eef" providerId="ADAL" clId="{3B11DC72-CFF8-4F82-8E14-9675403D19E8}" dt="2022-03-30T22:16:40.345" v="153" actId="1076"/>
        <pc:sldMkLst>
          <pc:docMk/>
          <pc:sldMk cId="405071308" sldId="2147469433"/>
        </pc:sldMkLst>
        <pc:spChg chg="mod">
          <ac:chgData name="Paul Wilcox" userId="df6802e0-5b6f-4a31-97b7-76e4cee89eef" providerId="ADAL" clId="{3B11DC72-CFF8-4F82-8E14-9675403D19E8}" dt="2022-03-30T22:16:40.345" v="153" actId="1076"/>
          <ac:spMkLst>
            <pc:docMk/>
            <pc:sldMk cId="405071308" sldId="2147469433"/>
            <ac:spMk id="9" creationId="{A850A619-E8FE-458E-B4D9-42CDB3852BB4}"/>
          </ac:spMkLst>
        </pc:spChg>
        <pc:spChg chg="mod">
          <ac:chgData name="Paul Wilcox" userId="df6802e0-5b6f-4a31-97b7-76e4cee89eef" providerId="ADAL" clId="{3B11DC72-CFF8-4F82-8E14-9675403D19E8}" dt="2022-03-30T22:16:33.810" v="152" actId="403"/>
          <ac:spMkLst>
            <pc:docMk/>
            <pc:sldMk cId="405071308" sldId="2147469433"/>
            <ac:spMk id="32" creationId="{C2814616-5FF7-4947-BDF6-3274BB04C98C}"/>
          </ac:spMkLst>
        </pc:spChg>
        <pc:spChg chg="mod">
          <ac:chgData name="Paul Wilcox" userId="df6802e0-5b6f-4a31-97b7-76e4cee89eef" providerId="ADAL" clId="{3B11DC72-CFF8-4F82-8E14-9675403D19E8}" dt="2022-03-30T22:16:33.810" v="152" actId="403"/>
          <ac:spMkLst>
            <pc:docMk/>
            <pc:sldMk cId="405071308" sldId="2147469433"/>
            <ac:spMk id="36" creationId="{A498CA0A-8E88-4A79-96E0-100067E2B4CE}"/>
          </ac:spMkLst>
        </pc:spChg>
        <pc:spChg chg="mod">
          <ac:chgData name="Paul Wilcox" userId="df6802e0-5b6f-4a31-97b7-76e4cee89eef" providerId="ADAL" clId="{3B11DC72-CFF8-4F82-8E14-9675403D19E8}" dt="2022-03-30T22:16:33.810" v="152" actId="403"/>
          <ac:spMkLst>
            <pc:docMk/>
            <pc:sldMk cId="405071308" sldId="2147469433"/>
            <ac:spMk id="40" creationId="{C7602700-029E-4A18-83C1-189AD47FBB3F}"/>
          </ac:spMkLst>
        </pc:spChg>
      </pc:sldChg>
      <pc:sldChg chg="modSp mod">
        <pc:chgData name="Paul Wilcox" userId="df6802e0-5b6f-4a31-97b7-76e4cee89eef" providerId="ADAL" clId="{3B11DC72-CFF8-4F82-8E14-9675403D19E8}" dt="2022-03-30T22:25:40.242" v="200" actId="1076"/>
        <pc:sldMkLst>
          <pc:docMk/>
          <pc:sldMk cId="652660380" sldId="2147469434"/>
        </pc:sldMkLst>
        <pc:spChg chg="mod">
          <ac:chgData name="Paul Wilcox" userId="df6802e0-5b6f-4a31-97b7-76e4cee89eef" providerId="ADAL" clId="{3B11DC72-CFF8-4F82-8E14-9675403D19E8}" dt="2022-03-30T22:25:40.242" v="200" actId="1076"/>
          <ac:spMkLst>
            <pc:docMk/>
            <pc:sldMk cId="652660380" sldId="2147469434"/>
            <ac:spMk id="9" creationId="{A850A619-E8FE-458E-B4D9-42CDB3852BB4}"/>
          </ac:spMkLst>
        </pc:spChg>
      </pc:sldChg>
      <pc:sldChg chg="modSp mod">
        <pc:chgData name="Paul Wilcox" userId="df6802e0-5b6f-4a31-97b7-76e4cee89eef" providerId="ADAL" clId="{3B11DC72-CFF8-4F82-8E14-9675403D19E8}" dt="2022-03-30T22:18:08.823" v="162" actId="13244"/>
        <pc:sldMkLst>
          <pc:docMk/>
          <pc:sldMk cId="744727817" sldId="2147469684"/>
        </pc:sldMkLst>
        <pc:spChg chg="ord">
          <ac:chgData name="Paul Wilcox" userId="df6802e0-5b6f-4a31-97b7-76e4cee89eef" providerId="ADAL" clId="{3B11DC72-CFF8-4F82-8E14-9675403D19E8}" dt="2022-03-30T22:17:54.615" v="161" actId="13244"/>
          <ac:spMkLst>
            <pc:docMk/>
            <pc:sldMk cId="744727817" sldId="2147469684"/>
            <ac:spMk id="40" creationId="{8ACDDE31-0FFF-4019-ACBC-208D5CF3E6E2}"/>
          </ac:spMkLst>
        </pc:spChg>
        <pc:spChg chg="ord">
          <ac:chgData name="Paul Wilcox" userId="df6802e0-5b6f-4a31-97b7-76e4cee89eef" providerId="ADAL" clId="{3B11DC72-CFF8-4F82-8E14-9675403D19E8}" dt="2022-03-30T22:18:08.823" v="162" actId="13244"/>
          <ac:spMkLst>
            <pc:docMk/>
            <pc:sldMk cId="744727817" sldId="2147469684"/>
            <ac:spMk id="63" creationId="{C1EB9E3F-E25F-4FBE-A30A-71AACE672F06}"/>
          </ac:spMkLst>
        </pc:spChg>
        <pc:spChg chg="ord">
          <ac:chgData name="Paul Wilcox" userId="df6802e0-5b6f-4a31-97b7-76e4cee89eef" providerId="ADAL" clId="{3B11DC72-CFF8-4F82-8E14-9675403D19E8}" dt="2022-03-30T22:18:08.823" v="162" actId="13244"/>
          <ac:spMkLst>
            <pc:docMk/>
            <pc:sldMk cId="744727817" sldId="2147469684"/>
            <ac:spMk id="64" creationId="{0F060FFE-27E7-46B5-B6C0-5EC11545F1BB}"/>
          </ac:spMkLst>
        </pc:spChg>
      </pc:sldChg>
      <pc:sldChg chg="addSp delSp modSp mod modAnim">
        <pc:chgData name="Paul Wilcox" userId="df6802e0-5b6f-4a31-97b7-76e4cee89eef" providerId="ADAL" clId="{3B11DC72-CFF8-4F82-8E14-9675403D19E8}" dt="2022-03-30T22:26:06.781" v="201" actId="962"/>
        <pc:sldMkLst>
          <pc:docMk/>
          <pc:sldMk cId="3366282242" sldId="2147469685"/>
        </pc:sldMkLst>
        <pc:spChg chg="mod">
          <ac:chgData name="Paul Wilcox" userId="df6802e0-5b6f-4a31-97b7-76e4cee89eef" providerId="ADAL" clId="{3B11DC72-CFF8-4F82-8E14-9675403D19E8}" dt="2022-03-30T22:21:38.912" v="180" actId="14100"/>
          <ac:spMkLst>
            <pc:docMk/>
            <pc:sldMk cId="3366282242" sldId="2147469685"/>
            <ac:spMk id="4" creationId="{20F45B90-1B62-584F-98B7-194185C6092E}"/>
          </ac:spMkLst>
        </pc:spChg>
        <pc:spChg chg="mod ord">
          <ac:chgData name="Paul Wilcox" userId="df6802e0-5b6f-4a31-97b7-76e4cee89eef" providerId="ADAL" clId="{3B11DC72-CFF8-4F82-8E14-9675403D19E8}" dt="2022-03-30T22:21:33.901" v="179" actId="14100"/>
          <ac:spMkLst>
            <pc:docMk/>
            <pc:sldMk cId="3366282242" sldId="2147469685"/>
            <ac:spMk id="8" creationId="{AECB7C7E-4CFF-4EAE-8B5E-4B835C378F8F}"/>
          </ac:spMkLst>
        </pc:spChg>
        <pc:grpChg chg="add del mod">
          <ac:chgData name="Paul Wilcox" userId="df6802e0-5b6f-4a31-97b7-76e4cee89eef" providerId="ADAL" clId="{3B11DC72-CFF8-4F82-8E14-9675403D19E8}" dt="2022-03-30T22:22:07.829" v="182" actId="165"/>
          <ac:grpSpMkLst>
            <pc:docMk/>
            <pc:sldMk cId="3366282242" sldId="2147469685"/>
            <ac:grpSpMk id="5" creationId="{EE182BA3-E5B6-4EEB-AA26-FFA6D864BFF6}"/>
          </ac:grpSpMkLst>
        </pc:grpChg>
        <pc:picChg chg="add mod topLvl modCrop">
          <ac:chgData name="Paul Wilcox" userId="df6802e0-5b6f-4a31-97b7-76e4cee89eef" providerId="ADAL" clId="{3B11DC72-CFF8-4F82-8E14-9675403D19E8}" dt="2022-03-30T22:26:06.781" v="201" actId="962"/>
          <ac:picMkLst>
            <pc:docMk/>
            <pc:sldMk cId="3366282242" sldId="2147469685"/>
            <ac:picMk id="9" creationId="{2CA5ABB8-8A1A-43C9-B08B-49F6D3BE1AAA}"/>
          </ac:picMkLst>
        </pc:picChg>
        <pc:picChg chg="mod topLvl">
          <ac:chgData name="Paul Wilcox" userId="df6802e0-5b6f-4a31-97b7-76e4cee89eef" providerId="ADAL" clId="{3B11DC72-CFF8-4F82-8E14-9675403D19E8}" dt="2022-03-30T22:22:07.829" v="182" actId="165"/>
          <ac:picMkLst>
            <pc:docMk/>
            <pc:sldMk cId="3366282242" sldId="2147469685"/>
            <ac:picMk id="11" creationId="{42774B5D-1EB1-4403-978C-F6631846FE25}"/>
          </ac:picMkLst>
        </pc:picChg>
        <pc:picChg chg="add del mod">
          <ac:chgData name="Paul Wilcox" userId="df6802e0-5b6f-4a31-97b7-76e4cee89eef" providerId="ADAL" clId="{3B11DC72-CFF8-4F82-8E14-9675403D19E8}" dt="2022-03-28T18:34:42.057" v="55" actId="478"/>
          <ac:picMkLst>
            <pc:docMk/>
            <pc:sldMk cId="3366282242" sldId="2147469685"/>
            <ac:picMk id="12" creationId="{77D82F8D-EEB4-4B07-AB0D-56639E61CC38}"/>
          </ac:picMkLst>
        </pc:picChg>
      </pc:sldChg>
      <pc:sldChg chg="modSp">
        <pc:chgData name="Paul Wilcox" userId="df6802e0-5b6f-4a31-97b7-76e4cee89eef" providerId="ADAL" clId="{3B11DC72-CFF8-4F82-8E14-9675403D19E8}" dt="2022-03-30T22:23:30.104" v="185"/>
        <pc:sldMkLst>
          <pc:docMk/>
          <pc:sldMk cId="58076634" sldId="2147469689"/>
        </pc:sldMkLst>
        <pc:cxnChg chg="mod">
          <ac:chgData name="Paul Wilcox" userId="df6802e0-5b6f-4a31-97b7-76e4cee89eef" providerId="ADAL" clId="{3B11DC72-CFF8-4F82-8E14-9675403D19E8}" dt="2022-03-30T22:23:30.104" v="185"/>
          <ac:cxnSpMkLst>
            <pc:docMk/>
            <pc:sldMk cId="58076634" sldId="2147469689"/>
            <ac:cxnSpMk id="44" creationId="{3348712F-DEF4-42C0-BD67-AEFFB77D1D24}"/>
          </ac:cxnSpMkLst>
        </pc:cxnChg>
        <pc:cxnChg chg="mod">
          <ac:chgData name="Paul Wilcox" userId="df6802e0-5b6f-4a31-97b7-76e4cee89eef" providerId="ADAL" clId="{3B11DC72-CFF8-4F82-8E14-9675403D19E8}" dt="2022-03-30T22:23:30.104" v="185"/>
          <ac:cxnSpMkLst>
            <pc:docMk/>
            <pc:sldMk cId="58076634" sldId="2147469689"/>
            <ac:cxnSpMk id="45" creationId="{B1295AF0-9059-402A-A644-B39D576FBD92}"/>
          </ac:cxnSpMkLst>
        </pc:cxnChg>
      </pc:sldChg>
      <pc:sldChg chg="modSp mod">
        <pc:chgData name="Paul Wilcox" userId="df6802e0-5b6f-4a31-97b7-76e4cee89eef" providerId="ADAL" clId="{3B11DC72-CFF8-4F82-8E14-9675403D19E8}" dt="2022-03-30T22:23:34.620" v="186"/>
        <pc:sldMkLst>
          <pc:docMk/>
          <pc:sldMk cId="4106578471" sldId="2147469690"/>
        </pc:sldMkLst>
        <pc:spChg chg="mod">
          <ac:chgData name="Paul Wilcox" userId="df6802e0-5b6f-4a31-97b7-76e4cee89eef" providerId="ADAL" clId="{3B11DC72-CFF8-4F82-8E14-9675403D19E8}" dt="2022-03-28T18:39:48.969" v="111" actId="1035"/>
          <ac:spMkLst>
            <pc:docMk/>
            <pc:sldMk cId="4106578471" sldId="2147469690"/>
            <ac:spMk id="80" creationId="{B6E33792-D1F6-4133-AF5A-85DCEADFFB38}"/>
          </ac:spMkLst>
        </pc:spChg>
        <pc:grpChg chg="mod">
          <ac:chgData name="Paul Wilcox" userId="df6802e0-5b6f-4a31-97b7-76e4cee89eef" providerId="ADAL" clId="{3B11DC72-CFF8-4F82-8E14-9675403D19E8}" dt="2022-03-30T22:23:34.620" v="186"/>
          <ac:grpSpMkLst>
            <pc:docMk/>
            <pc:sldMk cId="4106578471" sldId="2147469690"/>
            <ac:grpSpMk id="213" creationId="{D416381D-60C1-4671-A92A-FA679944A0B0}"/>
          </ac:grpSpMkLst>
        </pc:grpChg>
      </pc:sldChg>
      <pc:sldChg chg="modSp mod">
        <pc:chgData name="Paul Wilcox" userId="df6802e0-5b6f-4a31-97b7-76e4cee89eef" providerId="ADAL" clId="{3B11DC72-CFF8-4F82-8E14-9675403D19E8}" dt="2022-03-28T18:43:59.049" v="134" actId="208"/>
        <pc:sldMkLst>
          <pc:docMk/>
          <pc:sldMk cId="650668032" sldId="2147469691"/>
        </pc:sldMkLst>
        <pc:cxnChg chg="mod">
          <ac:chgData name="Paul Wilcox" userId="df6802e0-5b6f-4a31-97b7-76e4cee89eef" providerId="ADAL" clId="{3B11DC72-CFF8-4F82-8E14-9675403D19E8}" dt="2022-03-28T18:43:59.049" v="134" actId="208"/>
          <ac:cxnSpMkLst>
            <pc:docMk/>
            <pc:sldMk cId="650668032" sldId="2147469691"/>
            <ac:cxnSpMk id="72" creationId="{56E27245-A6C8-4FB1-BD1B-CD15AC538AED}"/>
          </ac:cxnSpMkLst>
        </pc:cxnChg>
        <pc:cxnChg chg="mod">
          <ac:chgData name="Paul Wilcox" userId="df6802e0-5b6f-4a31-97b7-76e4cee89eef" providerId="ADAL" clId="{3B11DC72-CFF8-4F82-8E14-9675403D19E8}" dt="2022-03-28T18:43:59.049" v="134" actId="208"/>
          <ac:cxnSpMkLst>
            <pc:docMk/>
            <pc:sldMk cId="650668032" sldId="2147469691"/>
            <ac:cxnSpMk id="73" creationId="{BFB6B554-EB30-4D03-A2D0-AA5E740E474C}"/>
          </ac:cxnSpMkLst>
        </pc:cxnChg>
        <pc:cxnChg chg="mod">
          <ac:chgData name="Paul Wilcox" userId="df6802e0-5b6f-4a31-97b7-76e4cee89eef" providerId="ADAL" clId="{3B11DC72-CFF8-4F82-8E14-9675403D19E8}" dt="2022-03-28T18:43:59.049" v="134" actId="208"/>
          <ac:cxnSpMkLst>
            <pc:docMk/>
            <pc:sldMk cId="650668032" sldId="2147469691"/>
            <ac:cxnSpMk id="77" creationId="{C6C2DE98-9DCA-44BB-8FCD-613D75F8C05F}"/>
          </ac:cxnSpMkLst>
        </pc:cxnChg>
        <pc:cxnChg chg="mod">
          <ac:chgData name="Paul Wilcox" userId="df6802e0-5b6f-4a31-97b7-76e4cee89eef" providerId="ADAL" clId="{3B11DC72-CFF8-4F82-8E14-9675403D19E8}" dt="2022-03-28T18:43:59.049" v="134" actId="208"/>
          <ac:cxnSpMkLst>
            <pc:docMk/>
            <pc:sldMk cId="650668032" sldId="2147469691"/>
            <ac:cxnSpMk id="78" creationId="{D13E8996-3C84-44B4-807F-E625302CF4C4}"/>
          </ac:cxnSpMkLst>
        </pc:cxnChg>
        <pc:cxnChg chg="mod">
          <ac:chgData name="Paul Wilcox" userId="df6802e0-5b6f-4a31-97b7-76e4cee89eef" providerId="ADAL" clId="{3B11DC72-CFF8-4F82-8E14-9675403D19E8}" dt="2022-03-28T18:43:59.049" v="134" actId="208"/>
          <ac:cxnSpMkLst>
            <pc:docMk/>
            <pc:sldMk cId="650668032" sldId="2147469691"/>
            <ac:cxnSpMk id="176" creationId="{913B2662-579B-42E9-A766-983590A25712}"/>
          </ac:cxnSpMkLst>
        </pc:cxnChg>
        <pc:cxnChg chg="mod">
          <ac:chgData name="Paul Wilcox" userId="df6802e0-5b6f-4a31-97b7-76e4cee89eef" providerId="ADAL" clId="{3B11DC72-CFF8-4F82-8E14-9675403D19E8}" dt="2022-03-28T18:43:59.049" v="134" actId="208"/>
          <ac:cxnSpMkLst>
            <pc:docMk/>
            <pc:sldMk cId="650668032" sldId="2147469691"/>
            <ac:cxnSpMk id="177" creationId="{6CB42471-2EAD-40C6-AE0F-31FFA7C38868}"/>
          </ac:cxnSpMkLst>
        </pc:cxnChg>
      </pc:sldChg>
      <pc:sldChg chg="add del">
        <pc:chgData name="Paul Wilcox" userId="df6802e0-5b6f-4a31-97b7-76e4cee89eef" providerId="ADAL" clId="{3B11DC72-CFF8-4F82-8E14-9675403D19E8}" dt="2022-03-30T22:25:03.869" v="196"/>
        <pc:sldMkLst>
          <pc:docMk/>
          <pc:sldMk cId="3314589096" sldId="2147469692"/>
        </pc:sldMkLst>
      </pc:sldChg>
      <pc:sldMasterChg chg="delSp modSp mod">
        <pc:chgData name="Paul Wilcox" userId="df6802e0-5b6f-4a31-97b7-76e4cee89eef" providerId="ADAL" clId="{3B11DC72-CFF8-4F82-8E14-9675403D19E8}" dt="2022-03-28T17:12:08.595" v="1" actId="478"/>
        <pc:sldMasterMkLst>
          <pc:docMk/>
          <pc:sldMasterMk cId="4198467944" sldId="2147484945"/>
        </pc:sldMasterMkLst>
        <pc:spChg chg="del mod">
          <ac:chgData name="Paul Wilcox" userId="df6802e0-5b6f-4a31-97b7-76e4cee89eef" providerId="ADAL" clId="{3B11DC72-CFF8-4F82-8E14-9675403D19E8}" dt="2022-03-28T17:12:08.595" v="1" actId="478"/>
          <ac:spMkLst>
            <pc:docMk/>
            <pc:sldMasterMk cId="4198467944" sldId="2147484945"/>
            <ac:spMk id="5" creationId="{F569086F-371F-4A22-86FE-49D2A3DFE6DC}"/>
          </ac:spMkLst>
        </pc:sp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6/27/2023 4:06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6/27/2023 4:06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panose="020B0502040204020203"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panose="020B0502040204020203"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dev.azure.com/Supportability/UC/_wiki/wikis/UC.wiki/5637/FEC-Detailed"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docs.microsoft.com/en-us/office365/enterprise/office-365-networking-overview"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docs.microsoft.com/en-us/azure/traffic-manager/traffic-manager-monitoring"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s://docs.microsoft.com/en-us/azure/traffic-manager/traffic-manager-routing-methods"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aka.ms/QosinTeams"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docs.microsoft.com/en-us/office365/enterprise/urls-and-ip-address-range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docs.microsoft.com/en-US/microsoftteams/network-planner?msclkid=45f455d1b4e811eca75a80d67a72f730"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dotnet.microsoft.com/download/dotnet-core/thank-you/runtime-desktop-3.1.4-windows-x64-installer"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docs.microsoft.com/en-us/MicrosoftTeams/quality-of-experience-review-guide#appendix"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docs.microsoft.com/en-us/SkypeForBusiness/optimizing-your-network/media-quality-and-network-connectivity-performance?redirectSourcePath=%252fen-us%252farticle%252fMedia-Quality-and-Network-Connectivity-Performance-in-Skype-for-Business-Online-5fe3e01b-34cf-44e0-b897-b0b2a83f0917#network-performance-requirements-to-connect-to-microsoft-teams"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techcommunity.microsoft.com/t5/office-365-networking/enterprise-network-insights-and-network-score-in-the-microsoft/m-p/977721#M188" TargetMode="External"/><Relationship Id="rId2" Type="http://schemas.openxmlformats.org/officeDocument/2006/relationships/slide" Target="../slides/slide43.xml"/><Relationship Id="rId1" Type="http://schemas.openxmlformats.org/officeDocument/2006/relationships/notesMaster" Target="../notesMasters/notesMaster1.xml"/><Relationship Id="rId4" Type="http://schemas.openxmlformats.org/officeDocument/2006/relationships/hyperlink" Target="http://aka.ms/netpreview"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577">
              <a:spcAft>
                <a:spcPts val="352"/>
              </a:spcAft>
              <a:defRPr/>
            </a:pPr>
            <a:r>
              <a:rPr lang="en-US" dirty="0"/>
              <a:t>Last reviewed – 27-APRIL-2023-MB</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E05B5D-1125-4F7C-9E62-46439DCDC08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2903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9CACC8-84BD-4A87-AFE8-73E67016737F}"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227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session highlights the crucial role networking plays in the success of Teams audio and video. No matter how great the installation of Teams Rooms is, it’s not worth it if the network is incapable of properly supporting real-time audio and video.</a:t>
            </a:r>
          </a:p>
          <a:p>
            <a:endParaRPr lang="en-GB"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2E1EA5EA-C73D-4B37-8E25-824238FD997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31394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3404769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Call Quality is a term we use to determine the call and user experience.   A user’s perspective of the quality of a call depends on various aspects:</a:t>
            </a:r>
          </a:p>
          <a:p>
            <a:pPr marL="171450" indent="-171450">
              <a:buFontTx/>
              <a:buChar char="-"/>
            </a:pPr>
            <a:r>
              <a:rPr lang="en-US" dirty="0"/>
              <a:t>Does my call or meeting setup succeed? Or am I unable to join? </a:t>
            </a:r>
          </a:p>
          <a:p>
            <a:pPr marL="171450" indent="-171450">
              <a:buFontTx/>
              <a:buChar char="-"/>
            </a:pPr>
            <a:r>
              <a:rPr lang="en-US" dirty="0"/>
              <a:t>Do I have a natural and uninterrupted conversation? Or do I hear echo, noise and cross-talking which make it hard to focus? </a:t>
            </a:r>
          </a:p>
          <a:p>
            <a:pPr marL="171450" indent="-171450">
              <a:buFontTx/>
              <a:buChar char="-"/>
            </a:pPr>
            <a:r>
              <a:rPr lang="en-US" dirty="0"/>
              <a:t>Can I see the other person well? Is it a fluent and crisp image?</a:t>
            </a:r>
          </a:p>
          <a:p>
            <a:pPr marL="171450" indent="-171450">
              <a:buFontTx/>
              <a:buChar char="-"/>
            </a:pPr>
            <a:r>
              <a:rPr lang="en-US" dirty="0"/>
              <a:t>Does screen sharing work? Does it provide a detailed and fluent image? Does it run synchronous with the voice of the presenter? </a:t>
            </a:r>
          </a:p>
          <a:p>
            <a:pPr marL="171450" indent="-171450">
              <a:buFontTx/>
              <a:buChar char="-"/>
            </a:pPr>
            <a:r>
              <a:rPr lang="en-US" dirty="0"/>
              <a:t>Can I focus on the conversation or am I distracted by tools or environment? </a:t>
            </a:r>
          </a:p>
          <a:p>
            <a:pPr marL="171450" indent="-171450">
              <a:buFontTx/>
              <a:buChar char="-"/>
            </a:pPr>
            <a:endParaRPr lang="en-US" dirty="0"/>
          </a:p>
          <a:p>
            <a:pPr marL="0" indent="0">
              <a:buFontTx/>
              <a:buNone/>
            </a:pPr>
            <a:r>
              <a:rPr lang="en-US" dirty="0"/>
              <a:t>Any interruption on these aspects will cause a bad experience and the user will likely point to technology as the cause of the problem (which may not be at fault in some conditions).   </a:t>
            </a:r>
            <a:endParaRPr lang="en-BE" dirty="0"/>
          </a:p>
        </p:txBody>
      </p:sp>
      <p:sp>
        <p:nvSpPr>
          <p:cNvPr id="4" name="Slide Number Placeholder 3"/>
          <p:cNvSpPr>
            <a:spLocks noGrp="1"/>
          </p:cNvSpPr>
          <p:nvPr>
            <p:ph type="sldNum" sz="quarter" idx="5"/>
          </p:nvPr>
        </p:nvSpPr>
        <p:spPr/>
        <p:txBody>
          <a:bodyPr/>
          <a:lstStyle/>
          <a:p>
            <a:fld id="{DF90CE22-16D8-43A7-A811-54164FDE9CEC}" type="slidenum">
              <a:rPr lang="en-US" smtClean="0"/>
              <a:t>5</a:t>
            </a:fld>
            <a:endParaRPr lang="en-US" dirty="0"/>
          </a:p>
        </p:txBody>
      </p:sp>
    </p:spTree>
    <p:extLst>
      <p:ext uri="{BB962C8B-B14F-4D97-AF65-F5344CB8AC3E}">
        <p14:creationId xmlns:p14="http://schemas.microsoft.com/office/powerpoint/2010/main" val="3653875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now we discussed the user’s perspective on quality, let’s quickly discuss a few important influencers for a successful audio or video call from a technology standpoint.    </a:t>
            </a:r>
          </a:p>
          <a:p>
            <a:endParaRPr lang="en-US" dirty="0"/>
          </a:p>
          <a:p>
            <a:r>
              <a:rPr lang="en-US" dirty="0"/>
              <a:t>At first we start with the environment of the user: is this a large or small room? What are the acoustic conditions? Is there noise or not? Think about other people, kids, pets or noise from papers or wind when walking outside and using mobile. </a:t>
            </a:r>
          </a:p>
          <a:p>
            <a:r>
              <a:rPr lang="en-US" dirty="0"/>
              <a:t>Secondly, what device is the user using? Does it have noise cancellation? Is it certified for use with Teams and does it support wideband audio? Is it wired or wireless and does it suffer from interference? </a:t>
            </a:r>
          </a:p>
          <a:p>
            <a:r>
              <a:rPr lang="en-US" dirty="0"/>
              <a:t>After the device captured the audio or video, it has be encoded to a bitstream by the end-user device.  </a:t>
            </a:r>
          </a:p>
          <a:p>
            <a:pPr marL="171450" indent="-171450">
              <a:buFontTx/>
              <a:buChar char="-"/>
            </a:pPr>
            <a:r>
              <a:rPr lang="en-US" dirty="0"/>
              <a:t>Is this a modern device with sufficient raw performance or is this an older device? What other applications are using the system resources and may cause performance issues? </a:t>
            </a:r>
          </a:p>
          <a:p>
            <a:pPr marL="171450" indent="-171450">
              <a:buFontTx/>
              <a:buChar char="-"/>
            </a:pPr>
            <a:r>
              <a:rPr lang="en-US" dirty="0"/>
              <a:t>What codec is being used to encode the bitstream for optimized transfer? How resilient is this codec and what is the bandwidth used?</a:t>
            </a:r>
          </a:p>
          <a:p>
            <a:pPr marL="0" indent="0">
              <a:buFontTx/>
              <a:buNone/>
            </a:pPr>
            <a:endParaRPr lang="en-US" dirty="0"/>
          </a:p>
          <a:p>
            <a:pPr marL="0" indent="0">
              <a:buFontTx/>
              <a:buNone/>
            </a:pPr>
            <a:r>
              <a:rPr lang="en-US" dirty="0"/>
              <a:t>Only after all this, the network comes in to play and the audio/video stream will be transferred over the network.  </a:t>
            </a:r>
          </a:p>
          <a:p>
            <a:pPr marL="0" indent="0">
              <a:buFontTx/>
              <a:buNone/>
            </a:pPr>
            <a:endParaRPr lang="en-US" dirty="0"/>
          </a:p>
          <a:p>
            <a:pPr marL="0" indent="0">
              <a:buFontTx/>
              <a:buNone/>
            </a:pPr>
            <a:r>
              <a:rPr lang="en-US" dirty="0"/>
              <a:t>This process is valid for every participant in a call, and in both directions.    On the receiving side, the codec no longer encodes but decodes the audio stream on the same client device, and then plays back the audio/video towards the user within the same environment.</a:t>
            </a:r>
          </a:p>
          <a:p>
            <a:pPr marL="0" indent="0">
              <a:buFontTx/>
              <a:buNone/>
            </a:pPr>
            <a:endParaRPr lang="en-US" dirty="0"/>
          </a:p>
          <a:p>
            <a:pPr marL="0" indent="0">
              <a:buFontTx/>
              <a:buNone/>
            </a:pPr>
            <a:r>
              <a:rPr lang="en-US" dirty="0"/>
              <a:t>If there are issues during any of these steps, the user experience will be affected.   </a:t>
            </a:r>
          </a:p>
          <a:p>
            <a:pPr marL="0" indent="0">
              <a:buFontTx/>
              <a:buNone/>
            </a:pPr>
            <a:endParaRPr lang="en-US" dirty="0"/>
          </a:p>
          <a:p>
            <a:pPr marL="0" indent="0">
              <a:buFontTx/>
              <a:buNone/>
            </a:pPr>
            <a:r>
              <a:rPr lang="en-US" dirty="0"/>
              <a:t>We discussed rooms and devices earlier in this workshop and will share one more slide to discuss the intelligence of Teams related to codecs, but the majority of this session will focus on optimizing your network to get the most out of Teams.</a:t>
            </a:r>
            <a:endParaRPr lang="en-BE" dirty="0"/>
          </a:p>
        </p:txBody>
      </p:sp>
      <p:sp>
        <p:nvSpPr>
          <p:cNvPr id="4" name="Slide Number Placeholder 3"/>
          <p:cNvSpPr>
            <a:spLocks noGrp="1"/>
          </p:cNvSpPr>
          <p:nvPr>
            <p:ph type="sldNum" sz="quarter" idx="5"/>
          </p:nvPr>
        </p:nvSpPr>
        <p:spPr/>
        <p:txBody>
          <a:bodyPr/>
          <a:lstStyle/>
          <a:p>
            <a:fld id="{DF90CE22-16D8-43A7-A811-54164FDE9CEC}" type="slidenum">
              <a:rPr lang="en-US" smtClean="0"/>
              <a:t>6</a:t>
            </a:fld>
            <a:endParaRPr lang="en-US" dirty="0"/>
          </a:p>
        </p:txBody>
      </p:sp>
    </p:spTree>
    <p:extLst>
      <p:ext uri="{BB962C8B-B14F-4D97-AF65-F5344CB8AC3E}">
        <p14:creationId xmlns:p14="http://schemas.microsoft.com/office/powerpoint/2010/main" val="2244032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As discussed in previous slide, there are many factors influencing call quality.  Microsoft Teams is an intelligent application that monitors various performance metrics and adapts codec usage and features to provide the best possible expe+</a:t>
            </a:r>
          </a:p>
          <a:p>
            <a:r>
              <a:rPr lang="de-DE"/>
              <a:t>rience.</a:t>
            </a:r>
          </a:p>
          <a:p>
            <a:r>
              <a:rPr lang="de-DE"/>
              <a:t>As an example, it may detect increased packet loss on the network and will silently enable a feature named Forward Error Correction to ensure the receiving side can still reconstruct the original audio stream.  It will also inform the end-user when it detects issues and highlight that the network or a device is causing quality issues. This will give the user the necessary insight to switch from wireless to wired network to improve the experience.</a:t>
            </a:r>
          </a:p>
          <a:p>
            <a:endParaRPr lang="de-DE"/>
          </a:p>
          <a:p>
            <a:r>
              <a:rPr lang="de-DE"/>
              <a:t>A few more examples : </a:t>
            </a:r>
          </a:p>
          <a:p>
            <a:r>
              <a:rPr lang="de-DE"/>
              <a:t>- For Audio, it may switch between audio codecs or profiles within a call to adapt towards changing network conditions</a:t>
            </a:r>
          </a:p>
          <a:p>
            <a:r>
              <a:rPr lang="de-DE"/>
              <a:t>- For Video, it may lower image resolution and framerates if it detects lower bandwidth on the network</a:t>
            </a:r>
          </a:p>
          <a:p>
            <a:r>
              <a:rPr lang="de-DE"/>
              <a:t>- For screen sharing, it will use dynamic bandwidth and framerates depending on the content being shared and the network conditions.</a:t>
            </a:r>
          </a:p>
          <a:p>
            <a:endParaRPr lang="de-DE"/>
          </a:p>
          <a:p>
            <a:r>
              <a:rPr lang="en-US" dirty="0"/>
              <a:t>Using this intelligence, Teams will provide the best experience possible in any given conditions.  Sometimes, that may not be enough: if there are structural problems such as design or configuration issues, Teams (or any other application) may not be able to provide a good user experience despite all the intelligence it has.  Therefore, there are a few concepts we need to discuss to avoid this situation and to ensure your experience in Teams will be optimal. </a:t>
            </a:r>
          </a:p>
          <a:p>
            <a:endParaRPr lang="en-US" dirty="0"/>
          </a:p>
          <a:p>
            <a:pPr algn="l" rtl="0" fontAlgn="base"/>
            <a:r>
              <a:rPr lang="en-US" b="1" i="0" u="none" strike="noStrike" dirty="0">
                <a:solidFill>
                  <a:srgbClr val="000000"/>
                </a:solidFill>
                <a:effectLst/>
                <a:latin typeface="Segoe UI Light" panose="020B0502040204020203" pitchFamily="34" charset="0"/>
              </a:rPr>
              <a:t>FEC (Forward Error Correction) - </a:t>
            </a:r>
            <a:r>
              <a:rPr lang="en-US" b="0" i="0" u="none" strike="noStrike" dirty="0">
                <a:solidFill>
                  <a:srgbClr val="000000"/>
                </a:solidFill>
                <a:effectLst/>
                <a:latin typeface="Segoe UI Light" panose="020B0502040204020203" pitchFamily="34" charset="0"/>
              </a:rPr>
              <a:t>FEC is a very effective mechanism to recover loss fast without any delay but the downside of it is we need to borrow bits from the main video payload to insert redundancy which can impact video quality. </a:t>
            </a:r>
            <a:r>
              <a:rPr lang="en-US" b="0" i="0" u="sng" strike="noStrike" dirty="0">
                <a:solidFill>
                  <a:srgbClr val="8E58B6"/>
                </a:solidFill>
                <a:effectLst/>
                <a:latin typeface="Segoe UI Light" panose="020B0502040204020203" pitchFamily="34" charset="0"/>
                <a:hlinkClick r:id="rId3"/>
              </a:rPr>
              <a:t>FEC Detailed - Overview (azure.com)</a:t>
            </a:r>
            <a:r>
              <a:rPr lang="en-US" b="0" i="0" u="none" strike="noStrike" dirty="0">
                <a:solidFill>
                  <a:srgbClr val="000000"/>
                </a:solidFill>
                <a:effectLst/>
                <a:latin typeface="Segoe UI Light" panose="020B0502040204020203" pitchFamily="34" charset="0"/>
              </a:rPr>
              <a:t> </a:t>
            </a:r>
            <a:r>
              <a:rPr lang="en-US" b="1" i="0" u="none" strike="noStrike" dirty="0">
                <a:solidFill>
                  <a:srgbClr val="000000"/>
                </a:solidFill>
                <a:effectLst/>
                <a:latin typeface="Segoe UI Light" panose="020B0502040204020203" pitchFamily="34" charset="0"/>
              </a:rPr>
              <a:t>To work properly the loss rate must be bounded, and losses must occur in particular patterns.</a:t>
            </a:r>
            <a:r>
              <a:rPr lang="en-US" b="0" i="0" dirty="0">
                <a:solidFill>
                  <a:srgbClr val="000000"/>
                </a:solidFill>
                <a:effectLst/>
                <a:latin typeface="Segoe UI Light" panose="020B0502040204020203" pitchFamily="34" charset="0"/>
              </a:rPr>
              <a:t>​</a:t>
            </a:r>
            <a:endParaRPr lang="en-US" b="0" i="0" dirty="0">
              <a:solidFill>
                <a:srgbClr val="000000"/>
              </a:solidFill>
              <a:effectLst/>
              <a:latin typeface="Segoe UI" panose="020B0502040204020203" pitchFamily="34" charset="0"/>
            </a:endParaRPr>
          </a:p>
          <a:p>
            <a:pPr algn="l" rtl="0" fontAlgn="base"/>
            <a:r>
              <a:rPr lang="en-US" b="0" i="0" u="none" strike="noStrike" dirty="0">
                <a:solidFill>
                  <a:srgbClr val="000000"/>
                </a:solidFill>
                <a:effectLst/>
                <a:latin typeface="Trebuchet MS" panose="020B0603020202020204" pitchFamily="34" charset="0"/>
              </a:rPr>
              <a:t> </a:t>
            </a:r>
            <a:r>
              <a:rPr lang="en-US" b="0" i="0" dirty="0">
                <a:solidFill>
                  <a:srgbClr val="000000"/>
                </a:solidFill>
                <a:effectLst/>
                <a:latin typeface="Trebuchet MS" panose="020B0603020202020204" pitchFamily="34" charset="0"/>
              </a:rPr>
              <a:t>​</a:t>
            </a:r>
            <a:endParaRPr lang="en-US" b="0" i="0" dirty="0">
              <a:solidFill>
                <a:srgbClr val="000000"/>
              </a:solidFill>
              <a:effectLst/>
              <a:latin typeface="Segoe UI" panose="020B0502040204020203" pitchFamily="34" charset="0"/>
            </a:endParaRPr>
          </a:p>
          <a:p>
            <a:pPr algn="l" rtl="0" fontAlgn="base"/>
            <a:r>
              <a:rPr lang="en-US" b="1" i="0" u="none" strike="noStrike" dirty="0">
                <a:solidFill>
                  <a:srgbClr val="000000"/>
                </a:solidFill>
                <a:effectLst/>
                <a:latin typeface="Segoe UI Light" panose="020B0502040204020203" pitchFamily="34" charset="0"/>
              </a:rPr>
              <a:t>RTX (Retransmission) – </a:t>
            </a:r>
            <a:r>
              <a:rPr lang="en-US" b="0" i="0" u="none" strike="noStrike" dirty="0">
                <a:solidFill>
                  <a:srgbClr val="000000"/>
                </a:solidFill>
                <a:effectLst/>
                <a:latin typeface="Segoe UI Light" panose="020B0502040204020203" pitchFamily="34" charset="0"/>
              </a:rPr>
              <a:t>Packet loss recovery mechanism that will be implemented for video streams within the Teams meeting infrastructure. If a Teams client suffers packet loss on the video stream, the Teams meeting Media Processor will try to retransmit the necessary packet(s) to the client avoiding the need for an IDR key frame request. </a:t>
            </a:r>
            <a:r>
              <a:rPr lang="en-US" b="1" i="0" u="none" strike="noStrike" dirty="0">
                <a:solidFill>
                  <a:srgbClr val="000000"/>
                </a:solidFill>
                <a:effectLst/>
                <a:latin typeface="Segoe UI Light" panose="020B0502040204020203" pitchFamily="34" charset="0"/>
              </a:rPr>
              <a:t>Currently only available for 1:1 calls and not for CVI.</a:t>
            </a:r>
            <a:r>
              <a:rPr lang="en-US" b="0" i="0" dirty="0">
                <a:solidFill>
                  <a:srgbClr val="000000"/>
                </a:solidFill>
                <a:effectLst/>
                <a:latin typeface="Segoe UI Light" panose="020B0502040204020203" pitchFamily="34" charset="0"/>
              </a:rPr>
              <a:t>​</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Segoe UI Light" panose="020B0502040204020203" pitchFamily="34" charset="0"/>
              </a:rPr>
              <a:t>​</a:t>
            </a:r>
            <a:endParaRPr lang="en-US" b="0" i="0" dirty="0">
              <a:solidFill>
                <a:srgbClr val="000000"/>
              </a:solidFill>
              <a:effectLst/>
              <a:latin typeface="Segoe UI" panose="020B0502040204020203" pitchFamily="34" charset="0"/>
            </a:endParaRPr>
          </a:p>
          <a:p>
            <a:pPr algn="l" rtl="0" fontAlgn="base"/>
            <a:r>
              <a:rPr lang="en-US" b="1" i="0" u="none" strike="noStrike" dirty="0">
                <a:solidFill>
                  <a:srgbClr val="000000"/>
                </a:solidFill>
                <a:effectLst/>
                <a:latin typeface="Segoe UI Light" panose="020B0502040204020203" pitchFamily="34" charset="0"/>
              </a:rPr>
              <a:t>LTR (Long Term Reference) - </a:t>
            </a:r>
            <a:r>
              <a:rPr lang="en-US" b="0" i="0" u="none" strike="noStrike" dirty="0">
                <a:solidFill>
                  <a:srgbClr val="000000"/>
                </a:solidFill>
                <a:effectLst/>
                <a:latin typeface="Segoe UI Light" panose="020B0502040204020203" pitchFamily="34" charset="0"/>
              </a:rPr>
              <a:t>This is a feature of the H.264 standard to help mitigate packet loss without the need for generating full IDR key frames. LTR frames are a key recovery mechanism to reduce video freezing in calls. The advantages of LTR frames lies in the fact that they can reference frames which are much older and possibly available on the receiver side for recovery. They are also smaller than IDR frames which makes them more reliable to transmit across lossy networks. </a:t>
            </a:r>
            <a:r>
              <a:rPr lang="en-US" b="1" i="0" u="none" strike="noStrike" dirty="0">
                <a:solidFill>
                  <a:srgbClr val="000000"/>
                </a:solidFill>
                <a:effectLst/>
                <a:latin typeface="Segoe UI Light" panose="020B0502040204020203" pitchFamily="34" charset="0"/>
              </a:rPr>
              <a:t>Not currently available for CVI.</a:t>
            </a:r>
            <a:r>
              <a:rPr lang="en-US" b="0" i="0" dirty="0">
                <a:solidFill>
                  <a:srgbClr val="000000"/>
                </a:solidFill>
                <a:effectLst/>
                <a:latin typeface="Segoe UI Light" panose="020B0502040204020203" pitchFamily="34" charset="0"/>
              </a:rPr>
              <a:t>​</a:t>
            </a:r>
            <a:endParaRPr lang="en-US" b="0" i="0" dirty="0">
              <a:solidFill>
                <a:srgbClr val="000000"/>
              </a:solidFill>
              <a:effectLst/>
              <a:latin typeface="Segoe UI" panose="020B0502040204020203" pitchFamily="34" charset="0"/>
            </a:endParaRPr>
          </a:p>
          <a:p>
            <a:pPr algn="l" rtl="0" fontAlgn="base"/>
            <a:r>
              <a:rPr lang="en-US" b="0" i="0" dirty="0">
                <a:solidFill>
                  <a:srgbClr val="000000"/>
                </a:solidFill>
                <a:effectLst/>
                <a:latin typeface="Segoe UI Light" panose="020B0502040204020203" pitchFamily="34" charset="0"/>
              </a:rPr>
              <a:t>​</a:t>
            </a:r>
            <a:endParaRPr lang="en-US" b="0" i="0" dirty="0">
              <a:solidFill>
                <a:srgbClr val="000000"/>
              </a:solidFill>
              <a:effectLst/>
              <a:latin typeface="Segoe UI" panose="020B0502040204020203" pitchFamily="34" charset="0"/>
            </a:endParaRPr>
          </a:p>
          <a:p>
            <a:pPr algn="l" rtl="0" fontAlgn="base"/>
            <a:r>
              <a:rPr lang="en-US" b="1" i="0" u="none" strike="noStrike" dirty="0">
                <a:solidFill>
                  <a:srgbClr val="000000"/>
                </a:solidFill>
                <a:effectLst/>
                <a:latin typeface="Segoe UI Light" panose="020B0502040204020203" pitchFamily="34" charset="0"/>
              </a:rPr>
              <a:t>IDR (Intra Decoder Refresh) </a:t>
            </a:r>
            <a:r>
              <a:rPr lang="en-US" b="0" i="0" u="none" strike="noStrike" dirty="0">
                <a:solidFill>
                  <a:srgbClr val="000000"/>
                </a:solidFill>
                <a:effectLst/>
                <a:latin typeface="Segoe UI Light" panose="020B0502040204020203" pitchFamily="34" charset="0"/>
              </a:rPr>
              <a:t>- </a:t>
            </a:r>
            <a:r>
              <a:rPr lang="en-US" b="0" i="0" u="none" strike="noStrike" dirty="0">
                <a:solidFill>
                  <a:srgbClr val="1A1A1A"/>
                </a:solidFill>
                <a:effectLst/>
                <a:latin typeface="Segoe UI Light" panose="020B0502040204020203" pitchFamily="34" charset="0"/>
              </a:rPr>
              <a:t>An IDR frame is a special type of I-frame in H.264. An IDR frame specifies that no frame after the IDR frame can reference any frame before it. It </a:t>
            </a:r>
            <a:r>
              <a:rPr lang="en-US" b="1" i="0" u="none" strike="noStrike" dirty="0">
                <a:solidFill>
                  <a:srgbClr val="1A1A1A"/>
                </a:solidFill>
                <a:effectLst/>
                <a:latin typeface="Segoe UI Light" panose="020B0502040204020203" pitchFamily="34" charset="0"/>
              </a:rPr>
              <a:t>contains </a:t>
            </a:r>
            <a:r>
              <a:rPr lang="en-US" b="1" i="0" u="none" strike="noStrike" dirty="0">
                <a:solidFill>
                  <a:srgbClr val="1B2834"/>
                </a:solidFill>
                <a:effectLst/>
                <a:latin typeface="Segoe UI Light" panose="020B0502040204020203" pitchFamily="34" charset="0"/>
              </a:rPr>
              <a:t>the full frame of the image in a video</a:t>
            </a:r>
            <a:r>
              <a:rPr lang="en-US" b="0" i="0" u="none" strike="noStrike" dirty="0">
                <a:solidFill>
                  <a:srgbClr val="1B2834"/>
                </a:solidFill>
                <a:effectLst/>
                <a:latin typeface="Segoe UI Light" panose="020B0502040204020203" pitchFamily="34" charset="0"/>
              </a:rPr>
              <a:t>. Subsequent frames, the delta frames, only contain the information that has changed.</a:t>
            </a:r>
            <a:endParaRPr lang="en-US" b="0" i="0" dirty="0">
              <a:solidFill>
                <a:srgbClr val="000000"/>
              </a:solidFill>
              <a:effectLst/>
              <a:latin typeface="Segoe UI" panose="020B0502040204020203" pitchFamily="34" charset="0"/>
            </a:endParaRPr>
          </a:p>
          <a:p>
            <a:endParaRPr lang="de-DE"/>
          </a:p>
        </p:txBody>
      </p:sp>
      <p:sp>
        <p:nvSpPr>
          <p:cNvPr id="4" name="Kopfzeilenplatzhalt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ußzeilenplatzhalt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Foliennummernplatzhalt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05688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3625286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dirty="0">
                <a:latin typeface="Segoe UI Light" pitchFamily="34" charset="0"/>
              </a:rPr>
              <a:t>Teams is available in 181 countries and in 25 languages.   To achieve this we are currently deployed in three regions around the world, this includes the Americas, EMEA, and APAC.   We have failover data centers in-region.  It is also worth pointing out that data at rest stays in region based on tenant affinity.   So if you sign your subscription for O365 in a country like France you can be assured that your data at rest stays in EMEA and falls under the laws of the EU.    Files in Teams are stored in country for Australia Canada, India, Japan and the United States.  We also honor the EU model clauses.</a:t>
            </a:r>
          </a:p>
          <a:p>
            <a:endParaRPr lang="en-US" sz="800" dirty="0">
              <a:latin typeface="Segoe UI Light" pitchFamily="34" charset="0"/>
            </a:endParaRPr>
          </a:p>
          <a:p>
            <a:r>
              <a:rPr lang="en-US" sz="800" dirty="0">
                <a:latin typeface="Segoe UI Light" pitchFamily="34" charset="0"/>
              </a:rPr>
              <a:t>Looking forward we are expanding our footprint for data residency.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F72A2B-B223-4D23-9EF7-B26D95F329B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5401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24238551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You</a:t>
            </a:r>
            <a:r>
              <a:rPr lang="de-DE"/>
              <a:t> </a:t>
            </a:r>
            <a:r>
              <a:rPr lang="de-DE" err="1"/>
              <a:t>might</a:t>
            </a:r>
            <a:r>
              <a:rPr lang="de-DE"/>
              <a:t> </a:t>
            </a:r>
            <a:r>
              <a:rPr lang="de-DE" err="1"/>
              <a:t>expect</a:t>
            </a:r>
            <a:r>
              <a:rPr lang="de-DE"/>
              <a:t> </a:t>
            </a:r>
            <a:r>
              <a:rPr lang="de-DE" err="1"/>
              <a:t>that</a:t>
            </a:r>
            <a:r>
              <a:rPr lang="de-DE"/>
              <a:t> </a:t>
            </a:r>
            <a:r>
              <a:rPr lang="de-DE" err="1"/>
              <a:t>the</a:t>
            </a:r>
            <a:r>
              <a:rPr lang="de-DE"/>
              <a:t> </a:t>
            </a:r>
            <a:r>
              <a:rPr lang="de-DE" err="1"/>
              <a:t>flow</a:t>
            </a:r>
            <a:r>
              <a:rPr lang="de-DE"/>
              <a:t> for Microsoft Teams </a:t>
            </a:r>
            <a:r>
              <a:rPr lang="de-DE" err="1"/>
              <a:t>looks</a:t>
            </a:r>
            <a:r>
              <a:rPr lang="de-DE"/>
              <a:t> like </a:t>
            </a:r>
            <a:r>
              <a:rPr lang="de-DE" err="1"/>
              <a:t>the</a:t>
            </a:r>
            <a:r>
              <a:rPr lang="de-DE"/>
              <a:t> </a:t>
            </a:r>
            <a:r>
              <a:rPr lang="de-DE" err="1"/>
              <a:t>following</a:t>
            </a:r>
            <a:r>
              <a:rPr lang="de-DE"/>
              <a:t> (</a:t>
            </a:r>
            <a:r>
              <a:rPr lang="de-DE" err="1"/>
              <a:t>upper</a:t>
            </a:r>
            <a:r>
              <a:rPr lang="de-DE"/>
              <a:t> </a:t>
            </a:r>
            <a:r>
              <a:rPr lang="de-DE" err="1"/>
              <a:t>scheme</a:t>
            </a:r>
            <a:r>
              <a:rPr lang="de-DE"/>
              <a:t>): </a:t>
            </a:r>
            <a:r>
              <a:rPr lang="de-DE" err="1"/>
              <a:t>you</a:t>
            </a:r>
            <a:r>
              <a:rPr lang="de-DE"/>
              <a:t> </a:t>
            </a:r>
            <a:r>
              <a:rPr lang="de-DE" err="1"/>
              <a:t>have</a:t>
            </a:r>
            <a:r>
              <a:rPr lang="de-DE"/>
              <a:t> </a:t>
            </a:r>
            <a:r>
              <a:rPr lang="de-DE" err="1"/>
              <a:t>your</a:t>
            </a:r>
            <a:r>
              <a:rPr lang="de-DE"/>
              <a:t> </a:t>
            </a:r>
            <a:r>
              <a:rPr lang="de-DE" err="1"/>
              <a:t>user</a:t>
            </a:r>
            <a:r>
              <a:rPr lang="de-DE"/>
              <a:t> on </a:t>
            </a:r>
            <a:r>
              <a:rPr lang="de-DE" err="1"/>
              <a:t>the</a:t>
            </a:r>
            <a:r>
              <a:rPr lang="de-DE"/>
              <a:t> </a:t>
            </a:r>
            <a:r>
              <a:rPr lang="de-DE" err="1"/>
              <a:t>corporate</a:t>
            </a:r>
            <a:r>
              <a:rPr lang="de-DE"/>
              <a:t> network, </a:t>
            </a:r>
            <a:r>
              <a:rPr lang="de-DE" err="1"/>
              <a:t>which</a:t>
            </a:r>
            <a:r>
              <a:rPr lang="de-DE"/>
              <a:t> </a:t>
            </a:r>
            <a:r>
              <a:rPr lang="de-DE" err="1"/>
              <a:t>is</a:t>
            </a:r>
            <a:r>
              <a:rPr lang="de-DE"/>
              <a:t> </a:t>
            </a:r>
            <a:r>
              <a:rPr lang="de-DE" err="1"/>
              <a:t>your</a:t>
            </a:r>
            <a:r>
              <a:rPr lang="de-DE"/>
              <a:t> </a:t>
            </a:r>
            <a:r>
              <a:rPr lang="de-DE" err="1"/>
              <a:t>control</a:t>
            </a:r>
            <a:r>
              <a:rPr lang="de-DE"/>
              <a:t>. It consists of network infrastructure which is managed by the customer (you) or that responsibility is outsourced to a partner. The </a:t>
            </a:r>
            <a:r>
              <a:rPr lang="de-DE" err="1"/>
              <a:t>backbone</a:t>
            </a:r>
            <a:r>
              <a:rPr lang="de-DE"/>
              <a:t> </a:t>
            </a:r>
            <a:r>
              <a:rPr lang="de-DE" err="1"/>
              <a:t>of</a:t>
            </a:r>
            <a:r>
              <a:rPr lang="de-DE"/>
              <a:t> </a:t>
            </a:r>
            <a:r>
              <a:rPr lang="de-DE" err="1"/>
              <a:t>the</a:t>
            </a:r>
            <a:r>
              <a:rPr lang="de-DE"/>
              <a:t> </a:t>
            </a:r>
            <a:r>
              <a:rPr lang="de-DE" err="1"/>
              <a:t>corporate</a:t>
            </a:r>
            <a:r>
              <a:rPr lang="de-DE"/>
              <a:t> network </a:t>
            </a:r>
            <a:r>
              <a:rPr lang="de-DE" err="1"/>
              <a:t>consits</a:t>
            </a:r>
            <a:r>
              <a:rPr lang="de-DE"/>
              <a:t> </a:t>
            </a:r>
            <a:r>
              <a:rPr lang="de-DE" err="1"/>
              <a:t>of</a:t>
            </a:r>
            <a:r>
              <a:rPr lang="de-DE"/>
              <a:t> site-to-site </a:t>
            </a:r>
            <a:r>
              <a:rPr lang="de-DE" err="1"/>
              <a:t>connections</a:t>
            </a:r>
            <a:r>
              <a:rPr lang="de-DE"/>
              <a:t> </a:t>
            </a:r>
            <a:r>
              <a:rPr lang="de-DE" err="1"/>
              <a:t>typically</a:t>
            </a:r>
            <a:r>
              <a:rPr lang="de-DE"/>
              <a:t> </a:t>
            </a:r>
            <a:r>
              <a:rPr lang="de-DE" err="1"/>
              <a:t>setup</a:t>
            </a:r>
            <a:r>
              <a:rPr lang="de-DE"/>
              <a:t> </a:t>
            </a:r>
            <a:r>
              <a:rPr lang="de-DE" err="1"/>
              <a:t>as</a:t>
            </a:r>
            <a:r>
              <a:rPr lang="de-DE"/>
              <a:t> </a:t>
            </a:r>
            <a:r>
              <a:rPr lang="de-DE" err="1"/>
              <a:t>more</a:t>
            </a:r>
            <a:r>
              <a:rPr lang="de-DE"/>
              <a:t> expensive </a:t>
            </a:r>
            <a:r>
              <a:rPr lang="de-DE" err="1"/>
              <a:t>managed</a:t>
            </a:r>
            <a:r>
              <a:rPr lang="de-DE"/>
              <a:t> WAN </a:t>
            </a:r>
            <a:r>
              <a:rPr lang="de-DE" err="1"/>
              <a:t>connections</a:t>
            </a:r>
            <a:r>
              <a:rPr lang="de-DE"/>
              <a:t> </a:t>
            </a:r>
            <a:r>
              <a:rPr lang="de-DE" err="1"/>
              <a:t>or</a:t>
            </a:r>
            <a:r>
              <a:rPr lang="de-DE"/>
              <a:t> SD-WAN </a:t>
            </a:r>
            <a:r>
              <a:rPr lang="de-DE" err="1"/>
              <a:t>solutions</a:t>
            </a:r>
            <a:r>
              <a:rPr lang="de-DE"/>
              <a:t>.   </a:t>
            </a:r>
            <a:r>
              <a:rPr lang="de-DE" err="1"/>
              <a:t>We</a:t>
            </a:r>
            <a:r>
              <a:rPr lang="de-DE"/>
              <a:t> </a:t>
            </a:r>
            <a:r>
              <a:rPr lang="de-DE" err="1"/>
              <a:t>then</a:t>
            </a:r>
            <a:r>
              <a:rPr lang="de-DE"/>
              <a:t> connect to </a:t>
            </a:r>
            <a:r>
              <a:rPr lang="de-DE" err="1"/>
              <a:t>the</a:t>
            </a:r>
            <a:r>
              <a:rPr lang="de-DE"/>
              <a:t> </a:t>
            </a:r>
            <a:r>
              <a:rPr lang="de-DE" err="1"/>
              <a:t>internet</a:t>
            </a:r>
            <a:r>
              <a:rPr lang="de-DE"/>
              <a:t> </a:t>
            </a:r>
            <a:r>
              <a:rPr lang="de-DE" err="1"/>
              <a:t>which</a:t>
            </a:r>
            <a:r>
              <a:rPr lang="de-DE"/>
              <a:t> </a:t>
            </a:r>
            <a:r>
              <a:rPr lang="de-DE" err="1"/>
              <a:t>is</a:t>
            </a:r>
            <a:r>
              <a:rPr lang="de-DE"/>
              <a:t> </a:t>
            </a:r>
            <a:r>
              <a:rPr lang="de-DE" err="1"/>
              <a:t>typically</a:t>
            </a:r>
            <a:r>
              <a:rPr lang="de-DE"/>
              <a:t> </a:t>
            </a:r>
            <a:r>
              <a:rPr lang="de-DE" err="1"/>
              <a:t>cheaper</a:t>
            </a:r>
            <a:r>
              <a:rPr lang="de-DE"/>
              <a:t> </a:t>
            </a:r>
            <a:r>
              <a:rPr lang="de-DE" err="1"/>
              <a:t>than</a:t>
            </a:r>
            <a:r>
              <a:rPr lang="de-DE"/>
              <a:t> WAN but </a:t>
            </a:r>
            <a:r>
              <a:rPr lang="de-DE" err="1"/>
              <a:t>you</a:t>
            </a:r>
            <a:r>
              <a:rPr lang="de-DE"/>
              <a:t> </a:t>
            </a:r>
            <a:r>
              <a:rPr lang="de-DE" err="1"/>
              <a:t>have</a:t>
            </a:r>
            <a:r>
              <a:rPr lang="de-DE"/>
              <a:t> limited </a:t>
            </a:r>
            <a:r>
              <a:rPr lang="de-DE" err="1"/>
              <a:t>control</a:t>
            </a:r>
            <a:r>
              <a:rPr lang="de-DE"/>
              <a:t> (i.e. </a:t>
            </a:r>
            <a:r>
              <a:rPr lang="de-DE" err="1"/>
              <a:t>no</a:t>
            </a:r>
            <a:r>
              <a:rPr lang="de-DE"/>
              <a:t> QoS).  </a:t>
            </a:r>
            <a:r>
              <a:rPr lang="de-DE" err="1"/>
              <a:t>Using</a:t>
            </a:r>
            <a:r>
              <a:rPr lang="de-DE"/>
              <a:t> </a:t>
            </a:r>
            <a:r>
              <a:rPr lang="de-DE" err="1"/>
              <a:t>the</a:t>
            </a:r>
            <a:r>
              <a:rPr lang="de-DE"/>
              <a:t> </a:t>
            </a:r>
            <a:r>
              <a:rPr lang="de-DE" err="1"/>
              <a:t>central</a:t>
            </a:r>
            <a:r>
              <a:rPr lang="de-DE"/>
              <a:t> </a:t>
            </a:r>
            <a:r>
              <a:rPr lang="de-DE" err="1"/>
              <a:t>internet</a:t>
            </a:r>
            <a:r>
              <a:rPr lang="de-DE"/>
              <a:t> </a:t>
            </a:r>
            <a:r>
              <a:rPr lang="de-DE" err="1"/>
              <a:t>connection</a:t>
            </a:r>
            <a:r>
              <a:rPr lang="de-DE"/>
              <a:t> </a:t>
            </a:r>
            <a:r>
              <a:rPr lang="de-DE" err="1"/>
              <a:t>we</a:t>
            </a:r>
            <a:r>
              <a:rPr lang="de-DE"/>
              <a:t> connect to Teams.</a:t>
            </a:r>
          </a:p>
          <a:p>
            <a:endParaRPr lang="de-DE"/>
          </a:p>
          <a:p>
            <a:r>
              <a:rPr lang="de-DE"/>
              <a:t>This </a:t>
            </a:r>
            <a:r>
              <a:rPr lang="de-DE" err="1"/>
              <a:t>is</a:t>
            </a:r>
            <a:r>
              <a:rPr lang="de-DE"/>
              <a:t> not </a:t>
            </a:r>
            <a:r>
              <a:rPr lang="de-DE" err="1"/>
              <a:t>entirely</a:t>
            </a:r>
            <a:r>
              <a:rPr lang="de-DE"/>
              <a:t> </a:t>
            </a:r>
            <a:r>
              <a:rPr lang="de-DE" err="1"/>
              <a:t>accurate</a:t>
            </a:r>
            <a:r>
              <a:rPr lang="de-DE"/>
              <a:t>.  </a:t>
            </a:r>
            <a:r>
              <a:rPr lang="de-DE" err="1"/>
              <a:t>What‘s</a:t>
            </a:r>
            <a:r>
              <a:rPr lang="de-DE"/>
              <a:t> </a:t>
            </a:r>
            <a:r>
              <a:rPr lang="de-DE" err="1"/>
              <a:t>really</a:t>
            </a:r>
            <a:r>
              <a:rPr lang="de-DE"/>
              <a:t> </a:t>
            </a:r>
            <a:r>
              <a:rPr lang="de-DE" err="1"/>
              <a:t>happening</a:t>
            </a:r>
            <a:r>
              <a:rPr lang="de-DE"/>
              <a:t> </a:t>
            </a:r>
            <a:r>
              <a:rPr lang="de-DE" err="1"/>
              <a:t>is</a:t>
            </a:r>
            <a:r>
              <a:rPr lang="de-DE"/>
              <a:t> </a:t>
            </a:r>
            <a:r>
              <a:rPr lang="de-DE" err="1"/>
              <a:t>that</a:t>
            </a:r>
            <a:r>
              <a:rPr lang="de-DE"/>
              <a:t> </a:t>
            </a:r>
            <a:r>
              <a:rPr lang="de-DE" err="1"/>
              <a:t>the</a:t>
            </a:r>
            <a:r>
              <a:rPr lang="de-DE"/>
              <a:t> </a:t>
            </a:r>
            <a:r>
              <a:rPr lang="de-DE" err="1"/>
              <a:t>user</a:t>
            </a:r>
            <a:r>
              <a:rPr lang="de-DE"/>
              <a:t> </a:t>
            </a:r>
            <a:r>
              <a:rPr lang="de-DE" err="1"/>
              <a:t>indeed</a:t>
            </a:r>
            <a:r>
              <a:rPr lang="de-DE"/>
              <a:t> </a:t>
            </a:r>
            <a:r>
              <a:rPr lang="de-DE" err="1"/>
              <a:t>connects</a:t>
            </a:r>
            <a:r>
              <a:rPr lang="de-DE"/>
              <a:t> to </a:t>
            </a:r>
            <a:r>
              <a:rPr lang="de-DE" err="1"/>
              <a:t>your</a:t>
            </a:r>
            <a:r>
              <a:rPr lang="de-DE"/>
              <a:t> </a:t>
            </a:r>
            <a:r>
              <a:rPr lang="de-DE" err="1"/>
              <a:t>corporate</a:t>
            </a:r>
            <a:r>
              <a:rPr lang="de-DE"/>
              <a:t> network </a:t>
            </a:r>
            <a:r>
              <a:rPr lang="de-DE" err="1"/>
              <a:t>which</a:t>
            </a:r>
            <a:r>
              <a:rPr lang="de-DE"/>
              <a:t> </a:t>
            </a:r>
            <a:r>
              <a:rPr lang="de-DE" err="1"/>
              <a:t>provides</a:t>
            </a:r>
            <a:r>
              <a:rPr lang="de-DE"/>
              <a:t> a </a:t>
            </a:r>
            <a:r>
              <a:rPr lang="de-DE" err="1"/>
              <a:t>connection</a:t>
            </a:r>
            <a:r>
              <a:rPr lang="de-DE"/>
              <a:t> to </a:t>
            </a:r>
            <a:r>
              <a:rPr lang="de-DE" err="1"/>
              <a:t>the</a:t>
            </a:r>
            <a:r>
              <a:rPr lang="de-DE"/>
              <a:t> </a:t>
            </a:r>
            <a:r>
              <a:rPr lang="de-DE" err="1"/>
              <a:t>internet</a:t>
            </a:r>
            <a:r>
              <a:rPr lang="de-DE"/>
              <a:t>, but </a:t>
            </a:r>
            <a:r>
              <a:rPr lang="de-DE" err="1"/>
              <a:t>then</a:t>
            </a:r>
            <a:r>
              <a:rPr lang="de-DE"/>
              <a:t> </a:t>
            </a:r>
            <a:r>
              <a:rPr lang="de-DE" err="1"/>
              <a:t>the</a:t>
            </a:r>
            <a:r>
              <a:rPr lang="de-DE"/>
              <a:t> </a:t>
            </a:r>
            <a:r>
              <a:rPr lang="de-DE" err="1"/>
              <a:t>traffic</a:t>
            </a:r>
            <a:r>
              <a:rPr lang="de-DE"/>
              <a:t> </a:t>
            </a:r>
            <a:r>
              <a:rPr lang="de-DE" err="1"/>
              <a:t>enters</a:t>
            </a:r>
            <a:r>
              <a:rPr lang="de-DE"/>
              <a:t> </a:t>
            </a:r>
            <a:r>
              <a:rPr lang="de-DE" err="1"/>
              <a:t>the</a:t>
            </a:r>
            <a:r>
              <a:rPr lang="de-DE"/>
              <a:t> global Microsoft network </a:t>
            </a:r>
            <a:r>
              <a:rPr lang="de-DE" err="1"/>
              <a:t>where</a:t>
            </a:r>
            <a:r>
              <a:rPr lang="de-DE"/>
              <a:t> </a:t>
            </a:r>
            <a:r>
              <a:rPr lang="de-DE" err="1"/>
              <a:t>it</a:t>
            </a:r>
            <a:r>
              <a:rPr lang="de-DE"/>
              <a:t> </a:t>
            </a:r>
            <a:r>
              <a:rPr lang="de-DE" err="1"/>
              <a:t>gets</a:t>
            </a:r>
            <a:r>
              <a:rPr lang="de-DE"/>
              <a:t> </a:t>
            </a:r>
            <a:r>
              <a:rPr lang="de-DE" err="1"/>
              <a:t>routed</a:t>
            </a:r>
            <a:r>
              <a:rPr lang="de-DE"/>
              <a:t> to </a:t>
            </a:r>
            <a:r>
              <a:rPr lang="de-DE" err="1"/>
              <a:t>the</a:t>
            </a:r>
            <a:r>
              <a:rPr lang="de-DE"/>
              <a:t> </a:t>
            </a:r>
            <a:r>
              <a:rPr lang="de-DE" err="1"/>
              <a:t>appropriate</a:t>
            </a:r>
            <a:r>
              <a:rPr lang="de-DE"/>
              <a:t> Teams </a:t>
            </a:r>
            <a:r>
              <a:rPr lang="de-DE" err="1"/>
              <a:t>services</a:t>
            </a:r>
            <a:r>
              <a:rPr lang="de-DE"/>
              <a:t>.  </a:t>
            </a:r>
            <a:r>
              <a:rPr lang="de-DE" err="1"/>
              <a:t>Thanks</a:t>
            </a:r>
            <a:r>
              <a:rPr lang="de-DE"/>
              <a:t> to </a:t>
            </a:r>
            <a:r>
              <a:rPr lang="de-DE" err="1"/>
              <a:t>our</a:t>
            </a:r>
            <a:r>
              <a:rPr lang="de-DE"/>
              <a:t> Global network </a:t>
            </a:r>
            <a:r>
              <a:rPr lang="de-DE" err="1"/>
              <a:t>coverage</a:t>
            </a:r>
            <a:r>
              <a:rPr lang="de-DE"/>
              <a:t> and </a:t>
            </a:r>
            <a:r>
              <a:rPr lang="de-DE" err="1"/>
              <a:t>peering</a:t>
            </a:r>
            <a:r>
              <a:rPr lang="de-DE"/>
              <a:t>, </a:t>
            </a:r>
            <a:r>
              <a:rPr lang="de-DE" err="1"/>
              <a:t>the</a:t>
            </a:r>
            <a:r>
              <a:rPr lang="de-DE"/>
              <a:t> </a:t>
            </a:r>
            <a:r>
              <a:rPr lang="de-DE" err="1"/>
              <a:t>internet</a:t>
            </a:r>
            <a:r>
              <a:rPr lang="de-DE"/>
              <a:t> leg </a:t>
            </a:r>
            <a:r>
              <a:rPr lang="de-DE" err="1"/>
              <a:t>is</a:t>
            </a:r>
            <a:r>
              <a:rPr lang="de-DE"/>
              <a:t> </a:t>
            </a:r>
            <a:r>
              <a:rPr lang="de-DE" err="1"/>
              <a:t>rather</a:t>
            </a:r>
            <a:r>
              <a:rPr lang="de-DE"/>
              <a:t> </a:t>
            </a:r>
            <a:r>
              <a:rPr lang="de-DE" err="1"/>
              <a:t>small</a:t>
            </a:r>
            <a:r>
              <a:rPr lang="de-DE"/>
              <a:t>. </a:t>
            </a:r>
            <a:r>
              <a:rPr lang="de-DE" err="1"/>
              <a:t>We‘ll</a:t>
            </a:r>
            <a:r>
              <a:rPr lang="de-DE"/>
              <a:t> </a:t>
            </a:r>
            <a:r>
              <a:rPr lang="de-DE" err="1"/>
              <a:t>talk</a:t>
            </a:r>
            <a:r>
              <a:rPr lang="de-DE"/>
              <a:t> </a:t>
            </a:r>
            <a:r>
              <a:rPr lang="de-DE" err="1"/>
              <a:t>about</a:t>
            </a:r>
            <a:r>
              <a:rPr lang="de-DE"/>
              <a:t> </a:t>
            </a:r>
            <a:r>
              <a:rPr lang="de-DE" err="1"/>
              <a:t>that</a:t>
            </a:r>
            <a:r>
              <a:rPr lang="de-DE"/>
              <a:t> a </a:t>
            </a:r>
            <a:r>
              <a:rPr lang="de-DE" err="1"/>
              <a:t>little</a:t>
            </a:r>
            <a:r>
              <a:rPr lang="de-DE"/>
              <a:t> </a:t>
            </a:r>
            <a:r>
              <a:rPr lang="de-DE" err="1"/>
              <a:t>more</a:t>
            </a:r>
            <a:r>
              <a:rPr lang="de-DE"/>
              <a:t> a </a:t>
            </a:r>
            <a:r>
              <a:rPr lang="de-DE" err="1"/>
              <a:t>bit</a:t>
            </a:r>
            <a:r>
              <a:rPr lang="de-DE"/>
              <a:t> </a:t>
            </a:r>
            <a:r>
              <a:rPr lang="de-DE" err="1"/>
              <a:t>later</a:t>
            </a:r>
            <a:r>
              <a:rPr lang="de-DE"/>
              <a:t>.</a:t>
            </a:r>
          </a:p>
          <a:p>
            <a:endParaRPr lang="de-DE"/>
          </a:p>
        </p:txBody>
      </p:sp>
      <p:sp>
        <p:nvSpPr>
          <p:cNvPr id="4" name="Kopfzeilenplatzhalt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ußzeilenplatzhalt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Foliennummernplatzhalt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206879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With</a:t>
            </a:r>
            <a:r>
              <a:rPr lang="de-DE"/>
              <a:t> </a:t>
            </a:r>
            <a:r>
              <a:rPr lang="de-DE" err="1"/>
              <a:t>that</a:t>
            </a:r>
            <a:r>
              <a:rPr lang="de-DE"/>
              <a:t> in </a:t>
            </a:r>
            <a:r>
              <a:rPr lang="de-DE" err="1"/>
              <a:t>mind</a:t>
            </a:r>
            <a:r>
              <a:rPr lang="de-DE"/>
              <a:t>, </a:t>
            </a:r>
            <a:r>
              <a:rPr lang="de-DE" err="1"/>
              <a:t>what</a:t>
            </a:r>
            <a:r>
              <a:rPr lang="de-DE"/>
              <a:t> </a:t>
            </a:r>
            <a:r>
              <a:rPr lang="de-DE" err="1"/>
              <a:t>options</a:t>
            </a:r>
            <a:r>
              <a:rPr lang="de-DE"/>
              <a:t> do </a:t>
            </a:r>
            <a:r>
              <a:rPr lang="de-DE" err="1"/>
              <a:t>we</a:t>
            </a:r>
            <a:r>
              <a:rPr lang="de-DE"/>
              <a:t> </a:t>
            </a:r>
            <a:r>
              <a:rPr lang="de-DE" err="1"/>
              <a:t>have</a:t>
            </a:r>
            <a:r>
              <a:rPr lang="de-DE"/>
              <a:t> to connect to Microsoft Teams.</a:t>
            </a:r>
          </a:p>
          <a:p>
            <a:r>
              <a:rPr lang="de-DE"/>
              <a:t>As </a:t>
            </a:r>
            <a:r>
              <a:rPr lang="de-DE" err="1"/>
              <a:t>you</a:t>
            </a:r>
            <a:r>
              <a:rPr lang="de-DE"/>
              <a:t> </a:t>
            </a:r>
            <a:r>
              <a:rPr lang="de-DE" err="1"/>
              <a:t>can</a:t>
            </a:r>
            <a:r>
              <a:rPr lang="de-DE"/>
              <a:t> </a:t>
            </a:r>
            <a:r>
              <a:rPr lang="de-DE" err="1"/>
              <a:t>see</a:t>
            </a:r>
            <a:r>
              <a:rPr lang="de-DE"/>
              <a:t>, </a:t>
            </a:r>
            <a:r>
              <a:rPr lang="de-DE" err="1"/>
              <a:t>the</a:t>
            </a:r>
            <a:r>
              <a:rPr lang="de-DE"/>
              <a:t> traditional, </a:t>
            </a:r>
            <a:r>
              <a:rPr lang="de-DE" err="1"/>
              <a:t>centralized</a:t>
            </a:r>
            <a:r>
              <a:rPr lang="de-DE"/>
              <a:t> </a:t>
            </a:r>
            <a:r>
              <a:rPr lang="de-DE" err="1"/>
              <a:t>model</a:t>
            </a:r>
            <a:r>
              <a:rPr lang="de-DE"/>
              <a:t> </a:t>
            </a:r>
            <a:r>
              <a:rPr lang="de-DE" err="1"/>
              <a:t>has</a:t>
            </a:r>
            <a:r>
              <a:rPr lang="de-DE"/>
              <a:t> a </a:t>
            </a:r>
            <a:r>
              <a:rPr lang="de-DE" err="1"/>
              <a:t>rather</a:t>
            </a:r>
            <a:r>
              <a:rPr lang="de-DE"/>
              <a:t> large leg </a:t>
            </a:r>
            <a:r>
              <a:rPr lang="de-DE" err="1"/>
              <a:t>of</a:t>
            </a:r>
            <a:r>
              <a:rPr lang="de-DE"/>
              <a:t> </a:t>
            </a:r>
            <a:r>
              <a:rPr lang="de-DE" err="1"/>
              <a:t>corporate</a:t>
            </a:r>
            <a:r>
              <a:rPr lang="de-DE"/>
              <a:t> </a:t>
            </a:r>
            <a:r>
              <a:rPr lang="de-DE" err="1"/>
              <a:t>connections</a:t>
            </a:r>
            <a:r>
              <a:rPr lang="de-DE"/>
              <a:t>, a </a:t>
            </a:r>
            <a:r>
              <a:rPr lang="de-DE" err="1"/>
              <a:t>small</a:t>
            </a:r>
            <a:r>
              <a:rPr lang="de-DE"/>
              <a:t> </a:t>
            </a:r>
            <a:r>
              <a:rPr lang="de-DE" err="1"/>
              <a:t>internet</a:t>
            </a:r>
            <a:r>
              <a:rPr lang="de-DE"/>
              <a:t> leg and a medium MSFT network </a:t>
            </a:r>
            <a:r>
              <a:rPr lang="de-DE" err="1"/>
              <a:t>path</a:t>
            </a:r>
            <a:r>
              <a:rPr lang="de-DE"/>
              <a:t>.</a:t>
            </a:r>
          </a:p>
          <a:p>
            <a:endParaRPr lang="de-DE"/>
          </a:p>
          <a:p>
            <a:r>
              <a:rPr lang="de-DE" err="1"/>
              <a:t>We</a:t>
            </a:r>
            <a:r>
              <a:rPr lang="de-DE"/>
              <a:t> </a:t>
            </a:r>
            <a:r>
              <a:rPr lang="de-DE" err="1"/>
              <a:t>recommend</a:t>
            </a:r>
            <a:r>
              <a:rPr lang="de-DE"/>
              <a:t> to </a:t>
            </a:r>
            <a:r>
              <a:rPr lang="de-DE" err="1"/>
              <a:t>use</a:t>
            </a:r>
            <a:r>
              <a:rPr lang="de-DE"/>
              <a:t> </a:t>
            </a:r>
            <a:r>
              <a:rPr lang="de-DE" err="1"/>
              <a:t>local</a:t>
            </a:r>
            <a:r>
              <a:rPr lang="de-DE"/>
              <a:t> </a:t>
            </a:r>
            <a:r>
              <a:rPr lang="de-DE" err="1"/>
              <a:t>internet</a:t>
            </a:r>
            <a:r>
              <a:rPr lang="de-DE"/>
              <a:t> break-outs, so </a:t>
            </a:r>
            <a:r>
              <a:rPr lang="de-DE" err="1"/>
              <a:t>the</a:t>
            </a:r>
            <a:r>
              <a:rPr lang="de-DE"/>
              <a:t> </a:t>
            </a:r>
            <a:r>
              <a:rPr lang="de-DE" err="1"/>
              <a:t>corporate</a:t>
            </a:r>
            <a:r>
              <a:rPr lang="de-DE"/>
              <a:t> network leg </a:t>
            </a:r>
            <a:r>
              <a:rPr lang="de-DE" err="1"/>
              <a:t>is</a:t>
            </a:r>
            <a:r>
              <a:rPr lang="de-DE"/>
              <a:t> limited to high-</a:t>
            </a:r>
            <a:r>
              <a:rPr lang="de-DE" err="1"/>
              <a:t>bandwidth</a:t>
            </a:r>
            <a:r>
              <a:rPr lang="de-DE"/>
              <a:t>, LAN-type </a:t>
            </a:r>
            <a:r>
              <a:rPr lang="de-DE" err="1"/>
              <a:t>connections</a:t>
            </a:r>
            <a:r>
              <a:rPr lang="de-DE"/>
              <a:t> </a:t>
            </a:r>
            <a:r>
              <a:rPr lang="de-DE" err="1"/>
              <a:t>which</a:t>
            </a:r>
            <a:r>
              <a:rPr lang="de-DE"/>
              <a:t> </a:t>
            </a:r>
            <a:r>
              <a:rPr lang="de-DE" err="1"/>
              <a:t>result</a:t>
            </a:r>
            <a:r>
              <a:rPr lang="de-DE"/>
              <a:t> in a </a:t>
            </a:r>
            <a:r>
              <a:rPr lang="de-DE" err="1"/>
              <a:t>small</a:t>
            </a:r>
            <a:r>
              <a:rPr lang="de-DE"/>
              <a:t> </a:t>
            </a:r>
            <a:r>
              <a:rPr lang="de-DE" err="1"/>
              <a:t>internet</a:t>
            </a:r>
            <a:r>
              <a:rPr lang="de-DE"/>
              <a:t> leg and </a:t>
            </a:r>
            <a:r>
              <a:rPr lang="de-DE" err="1"/>
              <a:t>the</a:t>
            </a:r>
            <a:r>
              <a:rPr lang="de-DE"/>
              <a:t> </a:t>
            </a:r>
            <a:r>
              <a:rPr lang="de-DE" err="1"/>
              <a:t>largest</a:t>
            </a:r>
            <a:r>
              <a:rPr lang="de-DE"/>
              <a:t> MSFT Network </a:t>
            </a:r>
            <a:r>
              <a:rPr lang="de-DE" err="1"/>
              <a:t>path</a:t>
            </a:r>
            <a:r>
              <a:rPr lang="de-DE"/>
              <a:t>.  In </a:t>
            </a:r>
            <a:r>
              <a:rPr lang="de-DE" err="1"/>
              <a:t>this</a:t>
            </a:r>
            <a:r>
              <a:rPr lang="de-DE"/>
              <a:t> </a:t>
            </a:r>
            <a:r>
              <a:rPr lang="de-DE" err="1"/>
              <a:t>setup</a:t>
            </a:r>
            <a:r>
              <a:rPr lang="de-DE"/>
              <a:t>, </a:t>
            </a:r>
            <a:r>
              <a:rPr lang="de-DE" err="1"/>
              <a:t>you</a:t>
            </a:r>
            <a:r>
              <a:rPr lang="de-DE"/>
              <a:t> </a:t>
            </a:r>
            <a:r>
              <a:rPr lang="de-DE" err="1"/>
              <a:t>benefit</a:t>
            </a:r>
            <a:r>
              <a:rPr lang="de-DE"/>
              <a:t> </a:t>
            </a:r>
            <a:r>
              <a:rPr lang="de-DE" err="1"/>
              <a:t>the</a:t>
            </a:r>
            <a:r>
              <a:rPr lang="de-DE"/>
              <a:t> </a:t>
            </a:r>
            <a:r>
              <a:rPr lang="de-DE" err="1"/>
              <a:t>most</a:t>
            </a:r>
            <a:r>
              <a:rPr lang="de-DE"/>
              <a:t> </a:t>
            </a:r>
            <a:r>
              <a:rPr lang="de-DE" err="1"/>
              <a:t>from</a:t>
            </a:r>
            <a:r>
              <a:rPr lang="de-DE"/>
              <a:t> </a:t>
            </a:r>
            <a:r>
              <a:rPr lang="de-DE" err="1"/>
              <a:t>the</a:t>
            </a:r>
            <a:r>
              <a:rPr lang="de-DE"/>
              <a:t> </a:t>
            </a:r>
            <a:r>
              <a:rPr lang="de-DE" err="1"/>
              <a:t>investments</a:t>
            </a:r>
            <a:r>
              <a:rPr lang="de-DE"/>
              <a:t> </a:t>
            </a:r>
            <a:r>
              <a:rPr lang="de-DE" err="1"/>
              <a:t>that</a:t>
            </a:r>
            <a:r>
              <a:rPr lang="de-DE"/>
              <a:t> Microsoft </a:t>
            </a:r>
            <a:r>
              <a:rPr lang="de-DE" err="1"/>
              <a:t>made</a:t>
            </a:r>
            <a:r>
              <a:rPr lang="de-DE"/>
              <a:t> in </a:t>
            </a:r>
            <a:r>
              <a:rPr lang="de-DE" err="1"/>
              <a:t>their</a:t>
            </a:r>
            <a:r>
              <a:rPr lang="de-DE"/>
              <a:t> </a:t>
            </a:r>
            <a:r>
              <a:rPr lang="de-DE" err="1"/>
              <a:t>high-speed</a:t>
            </a:r>
            <a:r>
              <a:rPr lang="de-DE"/>
              <a:t> network. </a:t>
            </a:r>
          </a:p>
        </p:txBody>
      </p:sp>
      <p:sp>
        <p:nvSpPr>
          <p:cNvPr id="4" name="Kopfzeilenplatzhalt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ußzeilenplatzhalt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Foliennummernplatzhalt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741158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So what needs to be done to get the most out of this scenario.</a:t>
            </a:r>
          </a:p>
          <a:p>
            <a:endParaRPr lang="en-US" dirty="0"/>
          </a:p>
          <a:p>
            <a:r>
              <a:rPr lang="en-US" dirty="0"/>
              <a:t>First you need to have a local internet break-out and optimize routing so Microsoft 365 traffic gets routed through this local connection.  You’d also need to deliver local DNS resolution to ensure that URL-based services can benefit from the closest connectivity point using GeoDNS services.</a:t>
            </a:r>
          </a:p>
          <a:p>
            <a:r>
              <a:rPr lang="en-US" dirty="0"/>
              <a:t>On the internet leg, we recommend to check your ISP’s peering setup and ensure it has optimized routing to the Microsoft Network.</a:t>
            </a:r>
          </a:p>
          <a:p>
            <a:endParaRPr lang="en-US" dirty="0"/>
          </a:p>
          <a:p>
            <a:r>
              <a:rPr lang="en-US" dirty="0"/>
              <a:t>By performing these optimizations, we ensure that the corporate and internet legs of the connectivity path provide the lowest latency possible towards the MSFT network. </a:t>
            </a:r>
          </a:p>
        </p:txBody>
      </p:sp>
      <p:sp>
        <p:nvSpPr>
          <p:cNvPr id="4" name="Kopfzeilenplatzhalt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ußzeilenplatzhalt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Foliennummernplatzhalt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697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animated slide.</a:t>
            </a:r>
          </a:p>
          <a:p>
            <a:endParaRPr lang="en-US" dirty="0"/>
          </a:p>
          <a:p>
            <a:r>
              <a:rPr lang="en-US" dirty="0"/>
              <a:t>The first click shows “traditional, unoptimized” routing from the customer edge router with a bad ISP.</a:t>
            </a:r>
          </a:p>
          <a:p>
            <a:r>
              <a:rPr lang="en-US" dirty="0"/>
              <a:t>The second path shows “traditional, unoptimized” routing from a reliable ISP.</a:t>
            </a:r>
          </a:p>
          <a:p>
            <a:r>
              <a:rPr lang="en-US" dirty="0"/>
              <a:t>The third shows how – due to local peering – the ISP can hand the traffic directly to MSFT and performance will be excellent.</a:t>
            </a:r>
          </a:p>
          <a:p>
            <a:endParaRPr lang="en-US" dirty="0"/>
          </a:p>
          <a:p>
            <a:r>
              <a:rPr lang="en-US" dirty="0"/>
              <a:t>You can often not control which ISP to chooses. Just be aware that there can be a noticeable difference between ISP’s that have peering relationships with MSFT and those that do not.</a:t>
            </a:r>
          </a:p>
          <a:p>
            <a:endParaRPr lang="en-US" dirty="0"/>
          </a:p>
        </p:txBody>
      </p:sp>
      <p:sp>
        <p:nvSpPr>
          <p:cNvPr id="5" name="Footer Placeholder 4"/>
          <p:cNvSpPr>
            <a:spLocks noGrp="1"/>
          </p:cNvSpPr>
          <p:nvPr>
            <p:ph type="ftr" sz="quarter" idx="11"/>
          </p:nvPr>
        </p:nvSpPr>
        <p:spPr/>
        <p:txBody>
          <a:bodyPr/>
          <a:lstStyle/>
          <a:p>
            <a:pPr marL="0" marR="0" lvl="0" indent="0" algn="l" defTabSz="883686"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2015 Microsoft Corporation. All rights reserved. MICROSOFT MAKES NO WARRANTIES, EXPRESS, IMPLIED OR STATUTORY, AS TO THE INFORMATION IN THIS PRESENTATION.</a:t>
            </a: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9760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Azure Front Doors (also sometimes called Service Front Doors) are small „data centers“ that have client-facing servers such as Exchange CAS servers or Teams Transport Relays. There are more of these Service front doors than the „full data center“ that you traditionally think of.</a:t>
            </a:r>
          </a:p>
          <a:p>
            <a:endParaRPr lang="de-DE" dirty="0"/>
          </a:p>
          <a:p>
            <a:r>
              <a:rPr lang="en-US" dirty="0">
                <a:hlinkClick r:id="rId3"/>
              </a:rPr>
              <a:t>https://docs.microsoft.com/en-us/office365/enterprise/office-365-networking-overview</a:t>
            </a:r>
            <a:endParaRPr lang="en-US" dirty="0"/>
          </a:p>
          <a:p>
            <a:endParaRPr lang="de-DE" dirty="0"/>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D18B56EA-E28F-4F92-9F16-7A6F2501B303}"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694812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Kopfzeilenplatzhalt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ußzeilenplatzhalt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Foliennummernplatzhalt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2803733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Kopfzeilenplatzhalt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ußzeilenplatzhalt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Foliennummernplatzhalt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513150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 first person who joins a meeting pins where the meeting is hosted. So if you have 10 people in a meeting, 9 in Europe and 1 in Asia, if the attendee in Asia joins the meeting first, the meeting will be pinned in Asia. There is no “fix” for this other than trying to ensure a European attendee joins the meeting first.</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3759306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91334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4000" b="1" dirty="0"/>
              <a:t>Depending on the Level of attendee this section can help with explaining the new media flow.  Please adjust to the audience.</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26739731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17962900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075640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Better </a:t>
            </a:r>
            <a:r>
              <a:rPr lang="de-DE" err="1"/>
              <a:t>handling</a:t>
            </a:r>
            <a:r>
              <a:rPr lang="de-DE"/>
              <a:t> of non-optimal </a:t>
            </a:r>
            <a:r>
              <a:rPr lang="de-DE" err="1"/>
              <a:t>situations</a:t>
            </a:r>
            <a:r>
              <a:rPr lang="de-DE"/>
              <a:t> like TCP &amp; HTTP – no </a:t>
            </a:r>
            <a:r>
              <a:rPr lang="de-DE" err="1"/>
              <a:t>long</a:t>
            </a:r>
            <a:r>
              <a:rPr lang="de-DE"/>
              <a:t> TCP </a:t>
            </a:r>
            <a:r>
              <a:rPr lang="de-DE" err="1"/>
              <a:t>connections</a:t>
            </a:r>
            <a:r>
              <a:rPr lang="de-DE"/>
              <a:t> with high </a:t>
            </a:r>
            <a:r>
              <a:rPr lang="de-DE" err="1"/>
              <a:t>latency</a:t>
            </a:r>
            <a:r>
              <a:rPr lang="de-DE"/>
              <a:t> back to </a:t>
            </a:r>
            <a:r>
              <a:rPr lang="de-DE" err="1"/>
              <a:t>the</a:t>
            </a:r>
            <a:r>
              <a:rPr lang="de-DE"/>
              <a:t> MP/tenant </a:t>
            </a:r>
            <a:r>
              <a:rPr lang="de-DE" err="1"/>
              <a:t>home</a:t>
            </a:r>
            <a:r>
              <a:rPr lang="de-DE"/>
              <a:t> </a:t>
            </a:r>
            <a:r>
              <a:rPr lang="de-DE" err="1"/>
              <a:t>location</a:t>
            </a:r>
            <a:r>
              <a:rPr lang="de-DE"/>
              <a:t>, but those TCP-based </a:t>
            </a:r>
            <a:r>
              <a:rPr lang="de-DE" err="1"/>
              <a:t>media</a:t>
            </a:r>
            <a:r>
              <a:rPr lang="de-DE"/>
              <a:t> </a:t>
            </a:r>
            <a:r>
              <a:rPr lang="de-DE" err="1"/>
              <a:t>connections</a:t>
            </a:r>
            <a:r>
              <a:rPr lang="de-DE"/>
              <a:t> </a:t>
            </a:r>
            <a:r>
              <a:rPr lang="de-DE" err="1"/>
              <a:t>are</a:t>
            </a:r>
            <a:r>
              <a:rPr lang="de-DE"/>
              <a:t> </a:t>
            </a:r>
            <a:r>
              <a:rPr lang="de-DE" err="1"/>
              <a:t>terminated</a:t>
            </a:r>
            <a:r>
              <a:rPr lang="de-DE"/>
              <a:t> </a:t>
            </a:r>
            <a:r>
              <a:rPr lang="de-DE" err="1"/>
              <a:t>closer</a:t>
            </a:r>
            <a:r>
              <a:rPr lang="de-DE"/>
              <a:t> to </a:t>
            </a:r>
            <a:r>
              <a:rPr lang="de-DE" err="1"/>
              <a:t>the</a:t>
            </a:r>
            <a:r>
              <a:rPr lang="de-DE"/>
              <a:t> </a:t>
            </a:r>
            <a:r>
              <a:rPr lang="de-DE" err="1"/>
              <a:t>user</a:t>
            </a:r>
            <a:r>
              <a:rPr lang="de-DE"/>
              <a:t> on </a:t>
            </a:r>
            <a:r>
              <a:rPr lang="de-DE" err="1"/>
              <a:t>the</a:t>
            </a:r>
            <a:r>
              <a:rPr lang="de-DE"/>
              <a:t> TR, TR will only </a:t>
            </a:r>
            <a:r>
              <a:rPr lang="de-DE" err="1"/>
              <a:t>communicate</a:t>
            </a:r>
            <a:r>
              <a:rPr lang="de-DE"/>
              <a:t> via UDP to </a:t>
            </a:r>
            <a:r>
              <a:rPr lang="de-DE" err="1"/>
              <a:t>the</a:t>
            </a:r>
            <a:r>
              <a:rPr lang="de-DE"/>
              <a:t> </a:t>
            </a:r>
            <a:r>
              <a:rPr lang="de-DE" err="1"/>
              <a:t>rest</a:t>
            </a:r>
            <a:r>
              <a:rPr lang="de-DE"/>
              <a:t> of </a:t>
            </a:r>
            <a:r>
              <a:rPr lang="de-DE" err="1"/>
              <a:t>the</a:t>
            </a:r>
            <a:r>
              <a:rPr lang="de-DE"/>
              <a:t> </a:t>
            </a:r>
            <a:r>
              <a:rPr lang="de-DE" err="1"/>
              <a:t>service</a:t>
            </a:r>
            <a:r>
              <a:rPr lang="de-DE"/>
              <a:t>. Think of </a:t>
            </a:r>
            <a:r>
              <a:rPr lang="de-DE" err="1"/>
              <a:t>the</a:t>
            </a:r>
            <a:r>
              <a:rPr lang="de-DE"/>
              <a:t> TR </a:t>
            </a:r>
            <a:r>
              <a:rPr lang="de-DE" err="1"/>
              <a:t>as</a:t>
            </a:r>
            <a:r>
              <a:rPr lang="de-DE"/>
              <a:t> </a:t>
            </a:r>
            <a:r>
              <a:rPr lang="de-DE" err="1"/>
              <a:t>the</a:t>
            </a:r>
            <a:r>
              <a:rPr lang="de-DE"/>
              <a:t> </a:t>
            </a:r>
            <a:r>
              <a:rPr lang="de-DE" err="1"/>
              <a:t>abstraction</a:t>
            </a:r>
            <a:r>
              <a:rPr lang="de-DE"/>
              <a:t> </a:t>
            </a:r>
            <a:r>
              <a:rPr lang="de-DE" err="1"/>
              <a:t>layer</a:t>
            </a:r>
            <a:r>
              <a:rPr lang="de-DE"/>
              <a:t>.</a:t>
            </a:r>
          </a:p>
          <a:p>
            <a:endParaRPr lang="de-DE"/>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D18B56EA-E28F-4F92-9F16-7A6F2501B303}"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22952866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AutoNum type="arabicPeriod"/>
            </a:pPr>
            <a:r>
              <a:rPr lang="en-US" b="0" i="0" dirty="0">
                <a:solidFill>
                  <a:srgbClr val="171717"/>
                </a:solidFill>
                <a:effectLst/>
                <a:latin typeface="Segoe UI" panose="020B0502040204020203" pitchFamily="34" charset="0"/>
              </a:rPr>
              <a:t>The Traffic Manager name servers receive the request. They choose an endpoint based on:</a:t>
            </a:r>
          </a:p>
          <a:p>
            <a:pPr marL="742950" lvl="1" indent="-285750" algn="l">
              <a:buFont typeface="+mj-lt"/>
              <a:buAutoNum type="arabicPeriod"/>
            </a:pPr>
            <a:r>
              <a:rPr lang="en-US" b="0" i="0" dirty="0">
                <a:solidFill>
                  <a:srgbClr val="171717"/>
                </a:solidFill>
                <a:effectLst/>
                <a:latin typeface="Segoe UI" panose="020B0502040204020203" pitchFamily="34" charset="0"/>
              </a:rPr>
              <a:t>The configured state of each endpoint (disabled endpoints are not returned)</a:t>
            </a:r>
          </a:p>
          <a:p>
            <a:pPr marL="742950" lvl="1" indent="-285750" algn="l">
              <a:buFont typeface="+mj-lt"/>
              <a:buAutoNum type="arabicPeriod"/>
            </a:pPr>
            <a:r>
              <a:rPr lang="en-US" b="0" i="0" dirty="0">
                <a:solidFill>
                  <a:srgbClr val="171717"/>
                </a:solidFill>
                <a:effectLst/>
                <a:latin typeface="Segoe UI" panose="020B0502040204020203" pitchFamily="34" charset="0"/>
              </a:rPr>
              <a:t>The current health of each endpoint, as determined by the Traffic Manager health checks. For more information, see </a:t>
            </a:r>
            <a:r>
              <a:rPr lang="en-US" b="0" i="0" u="none" strike="noStrike" dirty="0">
                <a:solidFill>
                  <a:srgbClr val="171717"/>
                </a:solidFill>
                <a:effectLst/>
                <a:latin typeface="Segoe UI" panose="020B0502040204020203" pitchFamily="34" charset="0"/>
                <a:hlinkClick r:id="rId3"/>
              </a:rPr>
              <a:t>Traffic Manager Endpoint Monitoring</a:t>
            </a:r>
            <a:r>
              <a:rPr lang="en-US" b="0" i="0" dirty="0">
                <a:solidFill>
                  <a:srgbClr val="171717"/>
                </a:solidFill>
                <a:effectLst/>
                <a:latin typeface="Segoe UI" panose="020B0502040204020203" pitchFamily="34" charset="0"/>
              </a:rPr>
              <a:t>.</a:t>
            </a:r>
          </a:p>
          <a:p>
            <a:pPr marL="742950" lvl="1" indent="-285750" algn="l">
              <a:buFont typeface="+mj-lt"/>
              <a:buAutoNum type="arabicPeriod"/>
            </a:pPr>
            <a:r>
              <a:rPr lang="en-US" b="0" i="0" dirty="0">
                <a:solidFill>
                  <a:srgbClr val="171717"/>
                </a:solidFill>
                <a:effectLst/>
                <a:latin typeface="Segoe UI" panose="020B0502040204020203" pitchFamily="34" charset="0"/>
              </a:rPr>
              <a:t>The chosen traffic-routing method. For more information, see </a:t>
            </a:r>
            <a:r>
              <a:rPr lang="en-US" b="0" i="0" u="none" strike="noStrike" dirty="0">
                <a:solidFill>
                  <a:srgbClr val="171717"/>
                </a:solidFill>
                <a:effectLst/>
                <a:latin typeface="Segoe UI" panose="020B0502040204020203" pitchFamily="34" charset="0"/>
                <a:hlinkClick r:id="rId4"/>
              </a:rPr>
              <a:t>Traffic Manager Routing Methods</a:t>
            </a:r>
            <a:r>
              <a:rPr lang="en-US" b="0" i="0" dirty="0">
                <a:solidFill>
                  <a:srgbClr val="171717"/>
                </a:solidFill>
                <a:effectLst/>
                <a:latin typeface="Segoe UI" panose="020B0502040204020203" pitchFamily="34" charset="0"/>
              </a:rPr>
              <a:t>.</a:t>
            </a:r>
          </a:p>
          <a:p>
            <a:pPr algn="l"/>
            <a:br>
              <a:rPr lang="en-US" dirty="0"/>
            </a:br>
            <a:br>
              <a:rPr lang="en-US" b="1" i="0" dirty="0">
                <a:solidFill>
                  <a:srgbClr val="171717"/>
                </a:solidFill>
                <a:effectLst/>
                <a:latin typeface="Segoe UI" panose="020B0502040204020203" pitchFamily="34" charset="0"/>
              </a:rPr>
            </a:br>
            <a:r>
              <a:rPr lang="en-US" b="1" i="0" dirty="0">
                <a:solidFill>
                  <a:srgbClr val="171717"/>
                </a:solidFill>
                <a:effectLst/>
                <a:latin typeface="Segoe UI" panose="020B0502040204020203" pitchFamily="34" charset="0"/>
              </a:rPr>
              <a:t>How does traffic manager determine where a user is querying from?</a:t>
            </a:r>
          </a:p>
          <a:p>
            <a:pPr algn="l"/>
            <a:r>
              <a:rPr lang="en-US" b="0" i="0" dirty="0">
                <a:solidFill>
                  <a:srgbClr val="171717"/>
                </a:solidFill>
                <a:effectLst/>
                <a:latin typeface="Segoe UI" panose="020B0502040204020203" pitchFamily="34" charset="0"/>
              </a:rPr>
              <a:t>Traffic Manager looks at the source IP of the query (this most likely is a local DNS resolver doing the querying on behalf of the user) and uses an internal IP to region map to determine the location. This map is updated on an ongoing basis to account for changes in the internet.</a:t>
            </a:r>
          </a:p>
          <a:p>
            <a:br>
              <a:rPr lang="en-US" b="1" i="0" dirty="0">
                <a:solidFill>
                  <a:srgbClr val="171717"/>
                </a:solidFill>
                <a:effectLst/>
                <a:latin typeface="Segoe UI" panose="020B0502040204020203" pitchFamily="34" charset="0"/>
              </a:rPr>
            </a:br>
            <a:endParaRPr lang="en-US" b="1" i="0" dirty="0">
              <a:solidFill>
                <a:srgbClr val="171717"/>
              </a:solidFill>
              <a:effectLst/>
              <a:latin typeface="Segoe UI" panose="020B0502040204020203" pitchFamily="34" charset="0"/>
            </a:endParaRPr>
          </a:p>
          <a:p>
            <a:pPr algn="l"/>
            <a:r>
              <a:rPr lang="en-US" b="1" i="0" dirty="0">
                <a:solidFill>
                  <a:srgbClr val="171717"/>
                </a:solidFill>
                <a:effectLst/>
                <a:latin typeface="Segoe UI" panose="020B0502040204020203" pitchFamily="34" charset="0"/>
              </a:rPr>
              <a:t>Is it guaranteed that Traffic Manager can correctly determine the exact geographic location of the user in every case?</a:t>
            </a:r>
          </a:p>
          <a:p>
            <a:pPr algn="l"/>
            <a:r>
              <a:rPr lang="en-US" b="0" i="0" dirty="0">
                <a:solidFill>
                  <a:srgbClr val="171717"/>
                </a:solidFill>
                <a:effectLst/>
                <a:latin typeface="Segoe UI" panose="020B0502040204020203" pitchFamily="34" charset="0"/>
              </a:rPr>
              <a:t>No, Traffic Manager cannot guarantee that the geographic region we infer from the source IP address of a DNS query will always correspond to the user's location due to the following reasons:</a:t>
            </a:r>
          </a:p>
          <a:p>
            <a:pPr algn="l">
              <a:buFont typeface="Arial" panose="020B0604020202020204" pitchFamily="34" charset="0"/>
              <a:buChar char="•"/>
            </a:pPr>
            <a:r>
              <a:rPr lang="en-US" b="0" i="0" dirty="0">
                <a:solidFill>
                  <a:srgbClr val="171717"/>
                </a:solidFill>
                <a:effectLst/>
                <a:latin typeface="Segoe UI" panose="020B0502040204020203" pitchFamily="34" charset="0"/>
              </a:rPr>
              <a:t>First, as described in the previous FAQ, the source IP address we see is that of a DNS resolver doing the lookup on behalf of the user. While the geographic location of the DNS resolver is a good proxy for the geographic location of the user, it can also be different depending upon the footprint of the DNS resolver service and the specific DNS resolver service a customer has chosen to use. As an example, a customer located in Malaysia could specify in their device's settings use a DNS resolver service whose DNS server in Singapore might get picked to handle the query resolutions for that user/device. In that case, Traffic Manager can only see the resolver's IP address that corresponds to the Singapore location. </a:t>
            </a:r>
          </a:p>
          <a:p>
            <a:pPr algn="l">
              <a:buFont typeface="Arial" panose="020B0604020202020204" pitchFamily="34" charset="0"/>
              <a:buChar char="•"/>
            </a:pPr>
            <a:endParaRPr lang="en-US" b="0" i="0" dirty="0">
              <a:solidFill>
                <a:srgbClr val="171717"/>
              </a:solidFill>
              <a:effectLst/>
              <a:latin typeface="Segoe UI" panose="020B0502040204020203" pitchFamily="34" charset="0"/>
            </a:endParaRPr>
          </a:p>
          <a:p>
            <a:pPr algn="l">
              <a:buFont typeface="Arial" panose="020B0604020202020204" pitchFamily="34" charset="0"/>
              <a:buChar char="•"/>
            </a:pPr>
            <a:r>
              <a:rPr lang="en-US" b="0" i="0" dirty="0">
                <a:solidFill>
                  <a:srgbClr val="171717"/>
                </a:solidFill>
                <a:effectLst/>
                <a:latin typeface="Segoe UI" panose="020B0502040204020203" pitchFamily="34" charset="0"/>
              </a:rPr>
              <a:t>Second, Traffic Manager uses an internal map to do the IP address to geographic region translation. While this map is validated and updated on an ongoing basis to increase its accuracy and account for the evolving nature of the internet, there is still the possibility that our information is not an exact representation of the geographic location of all the IP addresses.</a:t>
            </a:r>
          </a:p>
          <a:p>
            <a:endParaRPr lang="en-US" b="1" i="0" dirty="0">
              <a:solidFill>
                <a:srgbClr val="171717"/>
              </a:solidFill>
              <a:effectLst/>
              <a:latin typeface="Segoe UI" panose="020B0502040204020203" pitchFamily="34" charset="0"/>
            </a:endParaRP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D18B56EA-E28F-4F92-9F16-7A6F2501B303}" type="datetime8">
              <a:rPr lang="en-US" smtClean="0"/>
              <a:t>6/27/2023 4:06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33671922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Better handling of non-optimal situations like TCP &amp; HTTP – no long TCP connections with high latency back to the MP/tenant home location, but those TCP-based media connections are terminated closer to the user on the TR, TR will only communicate via UDP to the rest of the service. Think of the TR as the abstraction layer.</a:t>
            </a:r>
          </a:p>
          <a:p>
            <a:endParaRPr lang="de-DE"/>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D18B56EA-E28F-4F92-9F16-7A6F2501B303}"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33001613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Enabling QoS in Teams Admin center opens up the option of breaking out media to different ports. The image on the left shows the ports with this setting off; the image on the right shows the settings with this section on.</a:t>
            </a:r>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D18B56EA-E28F-4F92-9F16-7A6F2501B303}"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27036569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Keep the not optimal path as short as possible – TCP/HTTP to the TR, UDP from TR onwards.</a:t>
            </a:r>
          </a:p>
          <a:p>
            <a:endParaRPr lang="de-DE"/>
          </a:p>
          <a:p>
            <a:r>
              <a:rPr lang="de-DE"/>
              <a:t>The attendee on the left will use TCP or HTTP. Any other attendee could use UDP. We default to best possible transport for each attendee, not least common denominator. One bad connection does not impact other attendees.</a:t>
            </a:r>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36663454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Check the link </a:t>
            </a:r>
            <a:r>
              <a:rPr lang="en-US" sz="900" dirty="0">
                <a:solidFill>
                  <a:srgbClr val="4B53BC"/>
                </a:solidFill>
                <a:hlinkClick r:id="rId3">
                  <a:extLst>
                    <a:ext uri="{A12FA001-AC4F-418D-AE19-62706E023703}">
                      <ahyp:hlinkClr xmlns:ahyp="http://schemas.microsoft.com/office/drawing/2018/hyperlinkcolor" val="tx"/>
                    </a:ext>
                  </a:extLst>
                </a:hlinkClick>
              </a:rPr>
              <a:t>http://aka.ms/QosinTeams</a:t>
            </a:r>
            <a:r>
              <a:rPr lang="en-US" sz="900" dirty="0">
                <a:solidFill>
                  <a:srgbClr val="4B53BC"/>
                </a:solidFill>
              </a:rPr>
              <a:t> for full details.</a:t>
            </a:r>
            <a:endParaRPr lang="de-DE" dirty="0"/>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34915609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Codecs will dynamically adjust to the bandwidth so these settings should‘nt be necessary.</a:t>
            </a:r>
          </a:p>
          <a:p>
            <a:endParaRPr lang="de-DE" dirty="0"/>
          </a:p>
          <a:p>
            <a:r>
              <a:rPr lang="de-DE" dirty="0"/>
              <a:t>However, if bandwidth is a concern, start using these options to control the bandwidth impact.</a:t>
            </a:r>
          </a:p>
          <a:p>
            <a:endParaRPr lang="de-DE" dirty="0"/>
          </a:p>
          <a:p>
            <a:r>
              <a:rPr lang="de-DE" dirty="0"/>
              <a:t>Note that this is for meetings, and only applies to the meeting Organizer.</a:t>
            </a:r>
          </a:p>
          <a:p>
            <a:endParaRPr lang="de-DE" dirty="0"/>
          </a:p>
          <a:p>
            <a:r>
              <a:rPr lang="de-DE" dirty="0"/>
              <a:t>Teams Rooms can go below 10Mbps but on large screens in conference rooms, you don‘t want lo-res video. Set up a special BW policy for MTR to give them 10Mbps. End users would get policies with lower BW requirements (e.g. 1.2.Mbps)</a:t>
            </a:r>
          </a:p>
          <a:p>
            <a:endParaRPr lang="de-DE" dirty="0"/>
          </a:p>
        </p:txBody>
      </p:sp>
      <p:sp>
        <p:nvSpPr>
          <p:cNvPr id="4" name="Kopfzeilenplatzhalter 3"/>
          <p:cNvSpPr>
            <a:spLocks noGrp="1"/>
          </p:cNvSpPr>
          <p:nvPr>
            <p:ph type="hdr" sz="quarter"/>
          </p:nvPr>
        </p:nvSpPr>
        <p:spPr/>
        <p:txBody>
          <a:bodyPr/>
          <a:lstStyle/>
          <a:p>
            <a:endParaRPr lang="en-US" dirty="0"/>
          </a:p>
        </p:txBody>
      </p:sp>
      <p:sp>
        <p:nvSpPr>
          <p:cNvPr id="5" name="Fußzeilenplatzhalt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umsplatzhalt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Foliennummernplatzhalter 6"/>
          <p:cNvSpPr>
            <a:spLocks noGrp="1"/>
          </p:cNvSpPr>
          <p:nvPr>
            <p:ph type="sldNum" sz="quarter" idx="5"/>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27025602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2225-1DD4-4CAB-B0CB-BB007271FF0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03695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Bypass proxies for real time audio and video. </a:t>
            </a: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3427562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b="1" dirty="0">
                <a:hlinkClick r:id="rId3"/>
              </a:rPr>
              <a:t>This is the list for MTR which is above and beyond Teams (Windows Update, Windows Store specifically)</a:t>
            </a:r>
          </a:p>
          <a:p>
            <a:pPr marL="0" marR="0" lvl="0" indent="0" algn="l" defTabSz="914367" rtl="0" eaLnBrk="1" fontAlgn="auto" latinLnBrk="0" hangingPunct="1">
              <a:lnSpc>
                <a:spcPct val="90000"/>
              </a:lnSpc>
              <a:spcBef>
                <a:spcPts val="0"/>
              </a:spcBef>
              <a:spcAft>
                <a:spcPts val="333"/>
              </a:spcAft>
              <a:buClrTx/>
              <a:buSzTx/>
              <a:buFontTx/>
              <a:buNone/>
              <a:tabLst/>
              <a:defRPr/>
            </a:pPr>
            <a:r>
              <a:rPr lang="en-US" b="1" dirty="0">
                <a:hlinkClick r:id="rId3"/>
              </a:rPr>
              <a:t>Full list of Microsoft 365 URLs and IP address ranges</a:t>
            </a:r>
            <a:endParaRPr lang="en-US" b="1" dirty="0"/>
          </a:p>
          <a:p>
            <a:pPr marL="0" marR="0" lvl="0" indent="0" algn="l" defTabSz="914367" rtl="0" eaLnBrk="1" fontAlgn="auto" latinLnBrk="0" hangingPunct="1">
              <a:lnSpc>
                <a:spcPct val="90000"/>
              </a:lnSpc>
              <a:spcBef>
                <a:spcPts val="0"/>
              </a:spcBef>
              <a:spcAft>
                <a:spcPts val="333"/>
              </a:spcAft>
              <a:buClrTx/>
              <a:buSzTx/>
              <a:buFontTx/>
              <a:buNone/>
              <a:tabLst/>
              <a:defRPr/>
            </a:pPr>
            <a:endParaRPr lang="en-US" b="1" dirty="0"/>
          </a:p>
          <a:p>
            <a:pPr marL="0" marR="0" lvl="0" indent="0" algn="l" defTabSz="914367" rtl="0" eaLnBrk="1" fontAlgn="auto" latinLnBrk="0" hangingPunct="1">
              <a:lnSpc>
                <a:spcPct val="90000"/>
              </a:lnSpc>
              <a:spcBef>
                <a:spcPts val="0"/>
              </a:spcBef>
              <a:spcAft>
                <a:spcPts val="333"/>
              </a:spcAft>
              <a:buClrTx/>
              <a:buSzTx/>
              <a:buFontTx/>
              <a:buNone/>
              <a:tabLst/>
              <a:defRPr/>
            </a:pPr>
            <a:r>
              <a:rPr lang="en-US" b="1" dirty="0"/>
              <a:t>Intune is optional</a:t>
            </a:r>
          </a:p>
          <a:p>
            <a:pPr marL="0" marR="0" lvl="0" indent="0" algn="l" defTabSz="914367" rtl="0" eaLnBrk="1" fontAlgn="auto" latinLnBrk="0" hangingPunct="1">
              <a:lnSpc>
                <a:spcPct val="90000"/>
              </a:lnSpc>
              <a:spcBef>
                <a:spcPts val="0"/>
              </a:spcBef>
              <a:spcAft>
                <a:spcPts val="333"/>
              </a:spcAft>
              <a:buClrTx/>
              <a:buSzTx/>
              <a:buFontTx/>
              <a:buNone/>
              <a:tabLst/>
              <a:defRPr/>
            </a:pPr>
            <a:r>
              <a:rPr lang="en-US" b="1" dirty="0"/>
              <a:t>Time is required if you are not domain-joined. No one wants  Teams Rooms to be like 2 hours off and not have the join button pop up at the right time.</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23554855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Any questions?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Note: if the customers ask anything you cannot answer, be sure to follow up after the workshop with an answer to their question(s).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2225-1DD4-4CAB-B0CB-BB007271FF0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41329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use Network Planner to help determine bandwidth requirements with Teams.</a:t>
            </a:r>
          </a:p>
          <a:p>
            <a:endParaRPr lang="en-US" dirty="0"/>
          </a:p>
          <a:p>
            <a:r>
              <a:rPr lang="en-US" dirty="0">
                <a:hlinkClick r:id="rId3"/>
              </a:rPr>
              <a:t>Use the Network planner for Microsoft Teams - Microsoft Teams | Microsoft Docs</a:t>
            </a: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37</a:t>
            </a:fld>
            <a:endParaRPr lang="en-US" dirty="0"/>
          </a:p>
        </p:txBody>
      </p:sp>
    </p:spTree>
    <p:extLst>
      <p:ext uri="{BB962C8B-B14F-4D97-AF65-F5344CB8AC3E}">
        <p14:creationId xmlns:p14="http://schemas.microsoft.com/office/powerpoint/2010/main" val="38150728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Setup Call analytics</a:t>
            </a:r>
          </a:p>
          <a:p>
            <a:r>
              <a:rPr lang="en-US" dirty="0"/>
              <a:t>https://docs.microsoft.com/en-us/microsoftteams/set-up-call-analytics</a:t>
            </a:r>
          </a:p>
          <a:p>
            <a:endParaRPr lang="en-US" dirty="0"/>
          </a:p>
          <a:p>
            <a:r>
              <a:rPr lang="en-US" dirty="0"/>
              <a:t>What is CQD:</a:t>
            </a:r>
          </a:p>
          <a:p>
            <a:r>
              <a:rPr lang="en-US" dirty="0"/>
              <a:t>https://docs.microsoft.com/MicrosoftTeams/cqd-what-is-call-quality-dashboard?msclkid=6725f142b4e811ec8e47329a18b4212f</a:t>
            </a:r>
            <a:endParaRPr lang="en-BE" dirty="0"/>
          </a:p>
        </p:txBody>
      </p:sp>
      <p:sp>
        <p:nvSpPr>
          <p:cNvPr id="4" name="Slide Number Placeholder 3"/>
          <p:cNvSpPr>
            <a:spLocks noGrp="1"/>
          </p:cNvSpPr>
          <p:nvPr>
            <p:ph type="sldNum" sz="quarter" idx="5"/>
          </p:nvPr>
        </p:nvSpPr>
        <p:spPr/>
        <p:txBody>
          <a:bodyPr/>
          <a:lstStyle/>
          <a:p>
            <a:fld id="{DF90CE22-16D8-43A7-A811-54164FDE9CEC}" type="slidenum">
              <a:rPr lang="en-US" smtClean="0"/>
              <a:t>38</a:t>
            </a:fld>
            <a:endParaRPr lang="en-US" dirty="0"/>
          </a:p>
        </p:txBody>
      </p:sp>
    </p:spTree>
    <p:extLst>
      <p:ext uri="{BB962C8B-B14F-4D97-AF65-F5344CB8AC3E}">
        <p14:creationId xmlns:p14="http://schemas.microsoft.com/office/powerpoint/2010/main" val="20817005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DO THIS AS A LIVE DEMO, IF POSSIBLE.</a:t>
            </a:r>
          </a:p>
          <a:p>
            <a:r>
              <a:rPr lang="en-US" b="1" dirty="0"/>
              <a:t>INVITE STUDENTS/ATTENDEES TO RUN THIS AS WELL</a:t>
            </a:r>
          </a:p>
          <a:p>
            <a:endParaRPr lang="en-US" dirty="0"/>
          </a:p>
          <a:p>
            <a:r>
              <a:rPr lang="en-US" dirty="0"/>
              <a:t>Topics to discuss with networking teams to help optimize their network for Microsoft 365 and Teams.</a:t>
            </a:r>
          </a:p>
          <a:p>
            <a:endParaRPr lang="en-US" dirty="0"/>
          </a:p>
          <a:p>
            <a:r>
              <a:rPr lang="en-US" dirty="0"/>
              <a:t>The upper right image is optimal. User in Florida connects to a front door in Virginia which is one of the closest possibilities.</a:t>
            </a:r>
          </a:p>
          <a:p>
            <a:endParaRPr lang="en-US" dirty="0"/>
          </a:p>
          <a:p>
            <a:r>
              <a:rPr lang="en-US" dirty="0"/>
              <a:t>The lower right shows a user in Florida connecting to Europe, most likely due to VPN or a corporate network. The tool helps uncover these issues.</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39</a:t>
            </a:fld>
            <a:endParaRPr lang="en-US" dirty="0"/>
          </a:p>
        </p:txBody>
      </p:sp>
    </p:spTree>
    <p:extLst>
      <p:ext uri="{BB962C8B-B14F-4D97-AF65-F5344CB8AC3E}">
        <p14:creationId xmlns:p14="http://schemas.microsoft.com/office/powerpoint/2010/main" val="19536604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This is the version of .net needed to install for the tool:</a:t>
            </a:r>
          </a:p>
          <a:p>
            <a:r>
              <a:rPr lang="en-US" dirty="0">
                <a:hlinkClick r:id="rId3"/>
              </a:rPr>
              <a:t>https://dotnet.microsoft.com/download/dotnet-core/thank-you/runtime-desktop-3.1.4-windows-x64-installer</a:t>
            </a: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40</a:t>
            </a:fld>
            <a:endParaRPr lang="en-US" dirty="0"/>
          </a:p>
        </p:txBody>
      </p:sp>
    </p:spTree>
    <p:extLst>
      <p:ext uri="{BB962C8B-B14F-4D97-AF65-F5344CB8AC3E}">
        <p14:creationId xmlns:p14="http://schemas.microsoft.com/office/powerpoint/2010/main" val="3739805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Teams Media failures are because the results were too poor and below Microsoft metrics for real time audio video.</a:t>
            </a:r>
          </a:p>
          <a:p>
            <a:endParaRPr lang="en-US" dirty="0"/>
          </a:p>
          <a:p>
            <a:r>
              <a:rPr lang="en-US" dirty="0"/>
              <a:t>See Network Performance Requirements:</a:t>
            </a:r>
          </a:p>
          <a:p>
            <a:endParaRPr lang="en-US" dirty="0"/>
          </a:p>
          <a:p>
            <a:r>
              <a:rPr lang="en-US" dirty="0">
                <a:hlinkClick r:id="rId3"/>
              </a:rPr>
              <a:t>https://docs.microsoft.com/en-us/MicrosoftTeams/quality-of-experience-review-guide#appendix</a:t>
            </a:r>
            <a:endParaRPr lang="en-US" dirty="0"/>
          </a:p>
          <a:p>
            <a:endParaRPr lang="en-US" dirty="0"/>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41</a:t>
            </a:fld>
            <a:endParaRPr lang="en-US" dirty="0"/>
          </a:p>
        </p:txBody>
      </p:sp>
    </p:spTree>
    <p:extLst>
      <p:ext uri="{BB962C8B-B14F-4D97-AF65-F5344CB8AC3E}">
        <p14:creationId xmlns:p14="http://schemas.microsoft.com/office/powerpoint/2010/main" val="423421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Media Quality and Network Connectivity Performance - Skype for Business Online | Microsoft Docs</a:t>
            </a: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42</a:t>
            </a:fld>
            <a:endParaRPr lang="en-US" dirty="0"/>
          </a:p>
        </p:txBody>
      </p:sp>
    </p:spTree>
    <p:extLst>
      <p:ext uri="{BB962C8B-B14F-4D97-AF65-F5344CB8AC3E}">
        <p14:creationId xmlns:p14="http://schemas.microsoft.com/office/powerpoint/2010/main" val="6014921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information: </a:t>
            </a:r>
            <a:r>
              <a:rPr lang="en-US" dirty="0">
                <a:hlinkClick r:id="rId3"/>
              </a:rPr>
              <a:t>https://techcommunity.microsoft.com/t5/office-365-networking/enterprise-network-insights-and-network-score-in-the-microsoft/m-p/977721#M188</a:t>
            </a:r>
            <a:endParaRPr lang="en-US" dirty="0"/>
          </a:p>
          <a:p>
            <a:endParaRPr lang="en-US" dirty="0"/>
          </a:p>
          <a:p>
            <a:r>
              <a:rPr lang="en-US" dirty="0"/>
              <a:t>Join preview at </a:t>
            </a:r>
            <a:r>
              <a:rPr lang="en-US" sz="882" b="0" i="0" u="sng" kern="1200" dirty="0">
                <a:solidFill>
                  <a:schemeClr val="tx1"/>
                </a:solidFill>
                <a:effectLst/>
                <a:latin typeface="Segoe UI" panose="020B0502040204020203" pitchFamily="34" charset="0"/>
                <a:ea typeface="+mn-ea"/>
                <a:cs typeface="+mn-cs"/>
                <a:hlinkClick r:id="rId4"/>
              </a:rPr>
              <a:t>http://aka.ms/netpreview</a:t>
            </a: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43</a:t>
            </a:fld>
            <a:endParaRPr lang="en-US" dirty="0"/>
          </a:p>
        </p:txBody>
      </p:sp>
    </p:spTree>
    <p:extLst>
      <p:ext uri="{BB962C8B-B14F-4D97-AF65-F5344CB8AC3E}">
        <p14:creationId xmlns:p14="http://schemas.microsoft.com/office/powerpoint/2010/main" val="18584029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6/27/2023 4:06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44</a:t>
            </a:fld>
            <a:endParaRPr lang="en-US" dirty="0"/>
          </a:p>
        </p:txBody>
      </p:sp>
    </p:spTree>
    <p:extLst>
      <p:ext uri="{BB962C8B-B14F-4D97-AF65-F5344CB8AC3E}">
        <p14:creationId xmlns:p14="http://schemas.microsoft.com/office/powerpoint/2010/main" val="33271191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2E1EA5EA-C73D-4B37-8E25-824238FD997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6/27/2023 4:06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710484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6/27/2023 4:06 PM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46</a:t>
            </a:fld>
            <a:endParaRPr lang="en-US" dirty="0"/>
          </a:p>
        </p:txBody>
      </p:sp>
    </p:spTree>
    <p:extLst>
      <p:ext uri="{BB962C8B-B14F-4D97-AF65-F5344CB8AC3E}">
        <p14:creationId xmlns:p14="http://schemas.microsoft.com/office/powerpoint/2010/main" val="4405756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66294"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6/27/2023 4:06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47</a:t>
            </a:fld>
            <a:endParaRPr lang="en-US" dirty="0"/>
          </a:p>
        </p:txBody>
      </p:sp>
    </p:spTree>
    <p:extLst>
      <p:ext uri="{BB962C8B-B14F-4D97-AF65-F5344CB8AC3E}">
        <p14:creationId xmlns:p14="http://schemas.microsoft.com/office/powerpoint/2010/main" val="16829561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6/27/2023 4:06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48</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32458960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1.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5" Type="http://schemas.openxmlformats.org/officeDocument/2006/relationships/image" Target="../media/image17.jpeg"/><Relationship Id="rId4" Type="http://schemas.openxmlformats.org/officeDocument/2006/relationships/image" Target="../media/image11.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22.jpe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Master" Target="../slideMasters/slideMaster1.xml"/><Relationship Id="rId5" Type="http://schemas.openxmlformats.org/officeDocument/2006/relationships/image" Target="../media/image26.jpeg"/><Relationship Id="rId4" Type="http://schemas.openxmlformats.org/officeDocument/2006/relationships/image" Target="../media/image25.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1.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5" Type="http://schemas.openxmlformats.org/officeDocument/2006/relationships/image" Target="../media/image17.jpeg"/><Relationship Id="rId4" Type="http://schemas.openxmlformats.org/officeDocument/2006/relationships/image" Target="../media/image11.jpe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p:nvPicPr>
        <p:blipFill rotWithShape="1">
          <a:blip r:embed="rId2"/>
          <a:srcRect l="6337" t="25330" r="28897" b="26790"/>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99411748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graphic 2">
    <p:bg>
      <p:bgRef idx="1001">
        <a:schemeClr val="bg1"/>
      </p:bgRef>
    </p:bg>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F133469D-E90F-E540-9968-62AC2F966256}"/>
              </a:ext>
            </a:extLst>
          </p:cNvPr>
          <p:cNvPicPr>
            <a:picLocks noChangeAspect="1"/>
          </p:cNvPicPr>
          <p:nvPr/>
        </p:nvPicPr>
        <p:blipFill rotWithShape="1">
          <a:blip r:embed="rId2"/>
          <a:srcRect l="-28165" t="25330" r="28898" b="26790"/>
          <a:stretch/>
        </p:blipFill>
        <p:spPr>
          <a:xfrm>
            <a:off x="1" y="0"/>
            <a:ext cx="12204810" cy="6858001"/>
          </a:xfrm>
          <a:prstGeom prst="rect">
            <a:avLst/>
          </a:prstGeom>
        </p:spPr>
      </p:pic>
      <p:sp>
        <p:nvSpPr>
          <p:cNvPr id="7" name="Title 1">
            <a:extLst>
              <a:ext uri="{FF2B5EF4-FFF2-40B4-BE49-F238E27FC236}">
                <a16:creationId xmlns:a16="http://schemas.microsoft.com/office/drawing/2014/main" id="{03E1D4B8-39EA-5843-8010-44FC46466856}"/>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11" name="Text Placeholder 4">
            <a:extLst>
              <a:ext uri="{FF2B5EF4-FFF2-40B4-BE49-F238E27FC236}">
                <a16:creationId xmlns:a16="http://schemas.microsoft.com/office/drawing/2014/main" id="{C5E4DEFC-649C-864E-8426-F392138CA531}"/>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3" name="Picture 12" descr="Microsoft Teams Logo">
            <a:extLst>
              <a:ext uri="{FF2B5EF4-FFF2-40B4-BE49-F238E27FC236}">
                <a16:creationId xmlns:a16="http://schemas.microsoft.com/office/drawing/2014/main" id="{A23E166E-3E01-A243-A988-BEDF63ABC783}"/>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21410667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quare photo_purp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70DBA528-2FF8-B548-95B6-184962C4AF1F}"/>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dirty="0"/>
              <a:t>Drag &amp; drop your photo here</a:t>
            </a:r>
            <a:br>
              <a:rPr lang="en-US" dirty="0"/>
            </a:br>
            <a:r>
              <a:rPr lang="en-US" dirty="0"/>
              <a:t>or click or tap icon below to insert</a:t>
            </a:r>
          </a:p>
        </p:txBody>
      </p:sp>
      <p:pic>
        <p:nvPicPr>
          <p:cNvPr id="6" name="Picture 5" descr="Microsoft Teams Logo">
            <a:extLst>
              <a:ext uri="{FF2B5EF4-FFF2-40B4-BE49-F238E27FC236}">
                <a16:creationId xmlns:a16="http://schemas.microsoft.com/office/drawing/2014/main" id="{80ED29BB-504B-4391-81BE-66683AD91287}"/>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4754151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2BB9A068-51D7-8F44-9B3D-FC646154DAC8}"/>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dirty="0"/>
              <a:t>Drag &amp; drop your photo here</a:t>
            </a:r>
            <a:br>
              <a:rPr lang="en-US" dirty="0"/>
            </a:br>
            <a:r>
              <a:rPr lang="en-US" dirty="0"/>
              <a:t>or click or tap icon below to insert</a:t>
            </a:r>
          </a:p>
        </p:txBody>
      </p:sp>
      <p:pic>
        <p:nvPicPr>
          <p:cNvPr id="6" name="Picture 5" descr="Microsoft Teams Logo">
            <a:extLst>
              <a:ext uri="{FF2B5EF4-FFF2-40B4-BE49-F238E27FC236}">
                <a16:creationId xmlns:a16="http://schemas.microsoft.com/office/drawing/2014/main" id="{875582F2-DFDD-4CC4-AC2E-BA5BF1E4CAB7}"/>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113452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1864180"/>
            <a:ext cx="9144000" cy="553998"/>
          </a:xfrm>
          <a:noFill/>
        </p:spPr>
        <p:txBody>
          <a:bodyPr lIns="0" tIns="0" rIns="0" bIns="0" anchor="t"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429000"/>
            <a:ext cx="4693856"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41970363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16471D-4949-4763-AFCA-079CC7030F93}"/>
              </a:ext>
            </a:extLst>
          </p:cNvPr>
          <p:cNvPicPr>
            <a:picLocks noChangeAspect="1"/>
          </p:cNvPicPr>
          <p:nvPr userDrawn="1"/>
        </p:nvPicPr>
        <p:blipFill rotWithShape="1">
          <a:blip r:embed="rId2"/>
          <a:srcRect l="3393" t="732" r="19816" b="24421"/>
          <a:stretch/>
        </p:blipFill>
        <p:spPr>
          <a:xfrm>
            <a:off x="3410857" y="-1"/>
            <a:ext cx="8781143" cy="6858001"/>
          </a:xfrm>
          <a:prstGeom prst="rect">
            <a:avLst/>
          </a:prstGeom>
          <a:ln>
            <a:noFill/>
          </a:ln>
        </p:spPr>
      </p:pic>
      <p:sp>
        <p:nvSpPr>
          <p:cNvPr id="9" name="Title 1"/>
          <p:cNvSpPr>
            <a:spLocks noGrp="1"/>
          </p:cNvSpPr>
          <p:nvPr>
            <p:ph type="title" hasCustomPrompt="1"/>
          </p:nvPr>
        </p:nvSpPr>
        <p:spPr>
          <a:xfrm>
            <a:off x="584200" y="2979778"/>
            <a:ext cx="3617410" cy="553998"/>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Thank you!</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43965385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644112"/>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626734"/>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Picture 5" descr="Microsoft Teams Logo">
            <a:extLst>
              <a:ext uri="{FF2B5EF4-FFF2-40B4-BE49-F238E27FC236}">
                <a16:creationId xmlns:a16="http://schemas.microsoft.com/office/drawing/2014/main" id="{EFFF51FB-E117-42D5-B29F-49F07B330650}"/>
              </a:ext>
            </a:extLst>
          </p:cNvPr>
          <p:cNvPicPr>
            <a:picLocks noChangeAspect="1"/>
          </p:cNvPicPr>
          <p:nvPr/>
        </p:nvPicPr>
        <p:blipFill>
          <a:blip r:embed="rId2"/>
          <a:stretch>
            <a:fillRect/>
          </a:stretch>
        </p:blipFill>
        <p:spPr>
          <a:xfrm>
            <a:off x="298039" y="305420"/>
            <a:ext cx="2659872" cy="866473"/>
          </a:xfrm>
          <a:prstGeom prst="rect">
            <a:avLst/>
          </a:prstGeom>
        </p:spPr>
      </p:pic>
    </p:spTree>
    <p:extLst>
      <p:ext uri="{BB962C8B-B14F-4D97-AF65-F5344CB8AC3E}">
        <p14:creationId xmlns:p14="http://schemas.microsoft.com/office/powerpoint/2010/main" val="12889474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14" name="Text Placeholder 11">
            <a:extLst>
              <a:ext uri="{FF2B5EF4-FFF2-40B4-BE49-F238E27FC236}">
                <a16:creationId xmlns:a16="http://schemas.microsoft.com/office/drawing/2014/main" id="{5A33786E-BA2A-7946-B8B0-AFD7EB6632A0}"/>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5" name="Text Placeholder 7">
            <a:extLst>
              <a:ext uri="{FF2B5EF4-FFF2-40B4-BE49-F238E27FC236}">
                <a16:creationId xmlns:a16="http://schemas.microsoft.com/office/drawing/2014/main" id="{B9228C5F-84CB-BF4A-8982-6BBE1AE9B203}"/>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0AC708B6-8E29-B54E-B5BC-22D3F3A79D35}"/>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7" name="Text Placeholder 9">
            <a:extLst>
              <a:ext uri="{FF2B5EF4-FFF2-40B4-BE49-F238E27FC236}">
                <a16:creationId xmlns:a16="http://schemas.microsoft.com/office/drawing/2014/main" id="{6B6DD043-AF71-E04E-90DA-432FF63F1E38}"/>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1">
            <a:extLst>
              <a:ext uri="{FF2B5EF4-FFF2-40B4-BE49-F238E27FC236}">
                <a16:creationId xmlns:a16="http://schemas.microsoft.com/office/drawing/2014/main" id="{D2F0C722-74E8-854E-ABB2-95FEA2574037}"/>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9" name="Text Placeholder 7">
            <a:extLst>
              <a:ext uri="{FF2B5EF4-FFF2-40B4-BE49-F238E27FC236}">
                <a16:creationId xmlns:a16="http://schemas.microsoft.com/office/drawing/2014/main" id="{780F7ACC-145B-CF45-AAB9-7961394820DB}"/>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1">
            <a:extLst>
              <a:ext uri="{FF2B5EF4-FFF2-40B4-BE49-F238E27FC236}">
                <a16:creationId xmlns:a16="http://schemas.microsoft.com/office/drawing/2014/main" id="{8F66FABA-8AB7-CD44-B776-784790DE760C}"/>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21" name="Text Placeholder 9">
            <a:extLst>
              <a:ext uri="{FF2B5EF4-FFF2-40B4-BE49-F238E27FC236}">
                <a16:creationId xmlns:a16="http://schemas.microsoft.com/office/drawing/2014/main" id="{169B9E47-D4A7-8F4B-933F-AECD3FED40FA}"/>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16876D24-870A-4C04-9294-3311C48026DE}"/>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2734608334"/>
      </p:ext>
    </p:extLst>
  </p:cSld>
  <p:clrMapOvr>
    <a:masterClrMapping/>
  </p:clrMapOvr>
  <p:transition>
    <p:fade/>
  </p:transition>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sp>
        <p:nvSpPr>
          <p:cNvPr id="11" name="Text Placeholder 11">
            <a:extLst>
              <a:ext uri="{FF2B5EF4-FFF2-40B4-BE49-F238E27FC236}">
                <a16:creationId xmlns:a16="http://schemas.microsoft.com/office/drawing/2014/main" id="{E8E2107F-D756-284E-A18C-EC19015DFDD3}"/>
              </a:ext>
            </a:extLst>
          </p:cNvPr>
          <p:cNvSpPr>
            <a:spLocks noGrp="1"/>
          </p:cNvSpPr>
          <p:nvPr>
            <p:ph type="body" sz="quarter" idx="16" hasCustomPrompt="1"/>
          </p:nvPr>
        </p:nvSpPr>
        <p:spPr>
          <a:xfrm>
            <a:off x="584201" y="166618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12" name="Text Placeholder 7">
            <a:extLst>
              <a:ext uri="{FF2B5EF4-FFF2-40B4-BE49-F238E27FC236}">
                <a16:creationId xmlns:a16="http://schemas.microsoft.com/office/drawing/2014/main" id="{EEDCCC92-5800-7840-A07F-7142E9682A16}"/>
              </a:ext>
            </a:extLst>
          </p:cNvPr>
          <p:cNvSpPr>
            <a:spLocks noGrp="1"/>
          </p:cNvSpPr>
          <p:nvPr>
            <p:ph type="body" sz="quarter" idx="14" hasCustomPrompt="1"/>
          </p:nvPr>
        </p:nvSpPr>
        <p:spPr>
          <a:xfrm>
            <a:off x="1052948" y="166618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3" name="Text Placeholder 11">
            <a:extLst>
              <a:ext uri="{FF2B5EF4-FFF2-40B4-BE49-F238E27FC236}">
                <a16:creationId xmlns:a16="http://schemas.microsoft.com/office/drawing/2014/main" id="{B59C73EE-192A-DC41-998B-295E17CA6792}"/>
              </a:ext>
            </a:extLst>
          </p:cNvPr>
          <p:cNvSpPr>
            <a:spLocks noGrp="1"/>
          </p:cNvSpPr>
          <p:nvPr>
            <p:ph type="body" sz="quarter" idx="17" hasCustomPrompt="1"/>
          </p:nvPr>
        </p:nvSpPr>
        <p:spPr>
          <a:xfrm>
            <a:off x="584201" y="204196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2" name="Text Placeholder 7">
            <a:extLst>
              <a:ext uri="{FF2B5EF4-FFF2-40B4-BE49-F238E27FC236}">
                <a16:creationId xmlns:a16="http://schemas.microsoft.com/office/drawing/2014/main" id="{78C925AD-00CE-2349-8207-C79406FC49D5}"/>
              </a:ext>
            </a:extLst>
          </p:cNvPr>
          <p:cNvSpPr>
            <a:spLocks noGrp="1"/>
          </p:cNvSpPr>
          <p:nvPr>
            <p:ph type="body" sz="quarter" idx="18" hasCustomPrompt="1"/>
          </p:nvPr>
        </p:nvSpPr>
        <p:spPr>
          <a:xfrm>
            <a:off x="1052948" y="204196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3" name="Text Placeholder 11">
            <a:extLst>
              <a:ext uri="{FF2B5EF4-FFF2-40B4-BE49-F238E27FC236}">
                <a16:creationId xmlns:a16="http://schemas.microsoft.com/office/drawing/2014/main" id="{31D50A13-4F84-9246-AAE0-27B2B8351740}"/>
              </a:ext>
            </a:extLst>
          </p:cNvPr>
          <p:cNvSpPr>
            <a:spLocks noGrp="1"/>
          </p:cNvSpPr>
          <p:nvPr>
            <p:ph type="body" sz="quarter" idx="19" hasCustomPrompt="1"/>
          </p:nvPr>
        </p:nvSpPr>
        <p:spPr>
          <a:xfrm>
            <a:off x="584201" y="241774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4" name="Text Placeholder 7">
            <a:extLst>
              <a:ext uri="{FF2B5EF4-FFF2-40B4-BE49-F238E27FC236}">
                <a16:creationId xmlns:a16="http://schemas.microsoft.com/office/drawing/2014/main" id="{804F4C3E-9FC0-DB4D-8D21-6D56432FE1C2}"/>
              </a:ext>
            </a:extLst>
          </p:cNvPr>
          <p:cNvSpPr>
            <a:spLocks noGrp="1"/>
          </p:cNvSpPr>
          <p:nvPr>
            <p:ph type="body" sz="quarter" idx="20" hasCustomPrompt="1"/>
          </p:nvPr>
        </p:nvSpPr>
        <p:spPr>
          <a:xfrm>
            <a:off x="1052948" y="2417749"/>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5" name="Text Placeholder 11">
            <a:extLst>
              <a:ext uri="{FF2B5EF4-FFF2-40B4-BE49-F238E27FC236}">
                <a16:creationId xmlns:a16="http://schemas.microsoft.com/office/drawing/2014/main" id="{63B61F84-ABD5-8648-B558-796006AA0455}"/>
              </a:ext>
            </a:extLst>
          </p:cNvPr>
          <p:cNvSpPr>
            <a:spLocks noGrp="1"/>
          </p:cNvSpPr>
          <p:nvPr>
            <p:ph type="body" sz="quarter" idx="21" hasCustomPrompt="1"/>
          </p:nvPr>
        </p:nvSpPr>
        <p:spPr>
          <a:xfrm>
            <a:off x="584201" y="280605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6" name="Text Placeholder 7">
            <a:extLst>
              <a:ext uri="{FF2B5EF4-FFF2-40B4-BE49-F238E27FC236}">
                <a16:creationId xmlns:a16="http://schemas.microsoft.com/office/drawing/2014/main" id="{26D69D38-758C-7B49-B3A5-187966E71965}"/>
              </a:ext>
            </a:extLst>
          </p:cNvPr>
          <p:cNvSpPr>
            <a:spLocks noGrp="1"/>
          </p:cNvSpPr>
          <p:nvPr>
            <p:ph type="body" sz="quarter" idx="22" hasCustomPrompt="1"/>
          </p:nvPr>
        </p:nvSpPr>
        <p:spPr>
          <a:xfrm>
            <a:off x="1052948" y="280605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7" name="Text Placeholder 11">
            <a:extLst>
              <a:ext uri="{FF2B5EF4-FFF2-40B4-BE49-F238E27FC236}">
                <a16:creationId xmlns:a16="http://schemas.microsoft.com/office/drawing/2014/main" id="{384E171F-B0E2-AA4E-9E98-C2FBBB1E35DF}"/>
              </a:ext>
            </a:extLst>
          </p:cNvPr>
          <p:cNvSpPr>
            <a:spLocks noGrp="1"/>
          </p:cNvSpPr>
          <p:nvPr>
            <p:ph type="body" sz="quarter" idx="23" hasCustomPrompt="1"/>
          </p:nvPr>
        </p:nvSpPr>
        <p:spPr>
          <a:xfrm>
            <a:off x="584201" y="318183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8" name="Text Placeholder 7">
            <a:extLst>
              <a:ext uri="{FF2B5EF4-FFF2-40B4-BE49-F238E27FC236}">
                <a16:creationId xmlns:a16="http://schemas.microsoft.com/office/drawing/2014/main" id="{EB5D655A-3EEA-3F46-8DF9-C02C9731BC5F}"/>
              </a:ext>
            </a:extLst>
          </p:cNvPr>
          <p:cNvSpPr>
            <a:spLocks noGrp="1"/>
          </p:cNvSpPr>
          <p:nvPr>
            <p:ph type="body" sz="quarter" idx="24" hasCustomPrompt="1"/>
          </p:nvPr>
        </p:nvSpPr>
        <p:spPr>
          <a:xfrm>
            <a:off x="1052948" y="318183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9" name="Text Placeholder 11">
            <a:extLst>
              <a:ext uri="{FF2B5EF4-FFF2-40B4-BE49-F238E27FC236}">
                <a16:creationId xmlns:a16="http://schemas.microsoft.com/office/drawing/2014/main" id="{6D3E8F46-A884-8546-8FB0-7E986E7FF094}"/>
              </a:ext>
            </a:extLst>
          </p:cNvPr>
          <p:cNvSpPr>
            <a:spLocks noGrp="1"/>
          </p:cNvSpPr>
          <p:nvPr>
            <p:ph type="body" sz="quarter" idx="25" hasCustomPrompt="1"/>
          </p:nvPr>
        </p:nvSpPr>
        <p:spPr>
          <a:xfrm>
            <a:off x="584201" y="355761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30" name="Text Placeholder 7">
            <a:extLst>
              <a:ext uri="{FF2B5EF4-FFF2-40B4-BE49-F238E27FC236}">
                <a16:creationId xmlns:a16="http://schemas.microsoft.com/office/drawing/2014/main" id="{2DC88330-CF4F-8042-AC6A-DE435746CEEF}"/>
              </a:ext>
            </a:extLst>
          </p:cNvPr>
          <p:cNvSpPr>
            <a:spLocks noGrp="1"/>
          </p:cNvSpPr>
          <p:nvPr>
            <p:ph type="body" sz="quarter" idx="26" hasCustomPrompt="1"/>
          </p:nvPr>
        </p:nvSpPr>
        <p:spPr>
          <a:xfrm>
            <a:off x="1052948" y="355761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5" name="Title 1">
            <a:extLst>
              <a:ext uri="{FF2B5EF4-FFF2-40B4-BE49-F238E27FC236}">
                <a16:creationId xmlns:a16="http://schemas.microsoft.com/office/drawing/2014/main" id="{E7F93F86-C8E9-4C2B-8A89-9651C91CBE8A}"/>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210420123"/>
      </p:ext>
    </p:extLst>
  </p:cSld>
  <p:clrMapOvr>
    <a:masterClrMapping/>
  </p:clrMapOvr>
  <p:transition>
    <p:fade/>
  </p:transition>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Quote slide">
    <p:bg>
      <p:bgPr>
        <a:solidFill>
          <a:schemeClr val="accent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7B9D4545-0309-F242-9ECB-265B5CCA5DD2}"/>
              </a:ext>
            </a:extLst>
          </p:cNvPr>
          <p:cNvPicPr>
            <a:picLocks noChangeAspect="1"/>
          </p:cNvPicPr>
          <p:nvPr/>
        </p:nvPicPr>
        <p:blipFill>
          <a:blip r:embed="rId2"/>
          <a:stretch>
            <a:fillRect/>
          </a:stretch>
        </p:blipFill>
        <p:spPr bwMode="black">
          <a:xfrm flipH="1">
            <a:off x="6597570" y="1177602"/>
            <a:ext cx="2514666" cy="2251398"/>
          </a:xfrm>
          <a:prstGeom prst="rect">
            <a:avLst/>
          </a:prstGeom>
        </p:spPr>
      </p:pic>
    </p:spTree>
    <p:extLst>
      <p:ext uri="{BB962C8B-B14F-4D97-AF65-F5344CB8AC3E}">
        <p14:creationId xmlns:p14="http://schemas.microsoft.com/office/powerpoint/2010/main" val="373929749"/>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slide 2">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Company or position</a:t>
            </a:r>
          </a:p>
        </p:txBody>
      </p:sp>
      <p:pic>
        <p:nvPicPr>
          <p:cNvPr id="7" name="Picture 6">
            <a:extLst>
              <a:ext uri="{FF2B5EF4-FFF2-40B4-BE49-F238E27FC236}">
                <a16:creationId xmlns:a16="http://schemas.microsoft.com/office/drawing/2014/main" id="{B4C7BAD5-DFFC-8E4E-8AAD-1F5CA2CEC252}"/>
              </a:ext>
              <a:ext uri="{C183D7F6-B498-43B3-948B-1728B52AA6E4}">
                <adec:decorative xmlns:adec="http://schemas.microsoft.com/office/drawing/2017/decorative" val="1"/>
              </a:ext>
            </a:extLst>
          </p:cNvPr>
          <p:cNvPicPr>
            <a:picLocks noChangeAspect="1"/>
          </p:cNvPicPr>
          <p:nvPr/>
        </p:nvPicPr>
        <p:blipFill>
          <a:blip r:embed="rId2">
            <a:duotone>
              <a:schemeClr val="accent2">
                <a:shade val="45000"/>
                <a:satMod val="135000"/>
              </a:schemeClr>
              <a:prstClr val="white"/>
            </a:duotone>
          </a:blip>
          <a:srcRect/>
          <a:stretch/>
        </p:blipFill>
        <p:spPr>
          <a:xfrm flipH="1">
            <a:off x="7038169" y="1201415"/>
            <a:ext cx="2062492" cy="1842493"/>
          </a:xfrm>
          <a:prstGeom prst="rect">
            <a:avLst/>
          </a:prstGeom>
          <a:ln>
            <a:noFill/>
          </a:ln>
        </p:spPr>
      </p:pic>
    </p:spTree>
    <p:extLst>
      <p:ext uri="{BB962C8B-B14F-4D97-AF65-F5344CB8AC3E}">
        <p14:creationId xmlns:p14="http://schemas.microsoft.com/office/powerpoint/2010/main" val="3477466185"/>
      </p:ext>
    </p:extLst>
  </p:cSld>
  <p:clrMapOvr>
    <a:masterClrMapping/>
  </p:clrMapOvr>
  <p:transition>
    <p:fade/>
  </p:transition>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942132428"/>
      </p:ext>
    </p:extLst>
  </p:cSld>
  <p:clrMapOvr>
    <a:masterClrMapping/>
  </p:clrMapOvr>
  <p:transition>
    <p:fade/>
  </p:transition>
  <p:hf sldNum="0" hdr="0" ftr="0" dt="0"/>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104895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65324792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1449021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314729"/>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658253"/>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63065524"/>
      </p:ext>
    </p:extLst>
  </p:cSld>
  <p:clrMapOvr>
    <a:masterClrMapping/>
  </p:clrMapOvr>
  <p:transition>
    <p:fade/>
  </p:transition>
  <p:hf sldNum="0" hdr="0" ftr="0" dt="0"/>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84023484"/>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Title on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6095999" y="457200"/>
            <a:ext cx="5510783" cy="430887"/>
          </a:xfrm>
        </p:spPr>
        <p:txBody>
          <a:bodyPr/>
          <a:lstStyle/>
          <a:p>
            <a:r>
              <a:rPr lang="en-US"/>
              <a:t>Click to edit Master title style</a:t>
            </a:r>
          </a:p>
        </p:txBody>
      </p:sp>
    </p:spTree>
    <p:extLst>
      <p:ext uri="{BB962C8B-B14F-4D97-AF65-F5344CB8AC3E}">
        <p14:creationId xmlns:p14="http://schemas.microsoft.com/office/powerpoint/2010/main" val="275576376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039F2E5E-512C-4CD8-A1AB-977FA6497F03}"/>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12200168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609B2A-8DB5-4FAC-BCEF-34B51A118AEE}"/>
              </a:ext>
              <a:ext uri="{C183D7F6-B498-43B3-948B-1728B52AA6E4}">
                <adec:decorative xmlns:adec="http://schemas.microsoft.com/office/drawing/2017/decorative" val="1"/>
              </a:ext>
            </a:extLst>
          </p:cNvPr>
          <p:cNvSpPr/>
          <p:nvPr userDrawn="1"/>
        </p:nvSpPr>
        <p:spPr bwMode="auto">
          <a:xfrm>
            <a:off x="0" y="737419"/>
            <a:ext cx="12192000" cy="6120581"/>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pic>
        <p:nvPicPr>
          <p:cNvPr id="4" name="Picture 3">
            <a:extLst>
              <a:ext uri="{FF2B5EF4-FFF2-40B4-BE49-F238E27FC236}">
                <a16:creationId xmlns:a16="http://schemas.microsoft.com/office/drawing/2014/main" id="{E98A0557-7BAF-44F3-AB91-18B1D0961BC7}"/>
              </a:ext>
              <a:ext uri="{C183D7F6-B498-43B3-948B-1728B52AA6E4}">
                <adec:decorative xmlns:adec="http://schemas.microsoft.com/office/drawing/2017/decorative" val="1"/>
              </a:ext>
            </a:extLst>
          </p:cNvPr>
          <p:cNvPicPr>
            <a:picLocks noChangeAspect="1"/>
          </p:cNvPicPr>
          <p:nvPr userDrawn="1"/>
        </p:nvPicPr>
        <p:blipFill rotWithShape="1">
          <a:blip r:embed="rId2"/>
          <a:srcRect l="1215" t="3950" r="43604" b="71957"/>
          <a:stretch/>
        </p:blipFill>
        <p:spPr>
          <a:xfrm>
            <a:off x="6659879" y="4922521"/>
            <a:ext cx="5532121" cy="1935479"/>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899160"/>
            <a:ext cx="11018520" cy="430887"/>
          </a:xfrm>
        </p:spPr>
        <p:txBody>
          <a:bodyPr/>
          <a:lstStyle/>
          <a:p>
            <a:r>
              <a:rPr lang="en-US"/>
              <a:t>Click to edit Master title style</a:t>
            </a:r>
          </a:p>
        </p:txBody>
      </p:sp>
    </p:spTree>
    <p:extLst>
      <p:ext uri="{BB962C8B-B14F-4D97-AF65-F5344CB8AC3E}">
        <p14:creationId xmlns:p14="http://schemas.microsoft.com/office/powerpoint/2010/main" val="135855322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Title Only">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8A0557-7BAF-44F3-AB91-18B1D0961BC7}"/>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899160"/>
            <a:ext cx="11018520" cy="430887"/>
          </a:xfrm>
        </p:spPr>
        <p:txBody>
          <a:bodyPr/>
          <a:lstStyle/>
          <a:p>
            <a:r>
              <a:rPr lang="en-US"/>
              <a:t>Click to edit Master title style</a:t>
            </a:r>
          </a:p>
        </p:txBody>
      </p:sp>
    </p:spTree>
    <p:extLst>
      <p:ext uri="{BB962C8B-B14F-4D97-AF65-F5344CB8AC3E}">
        <p14:creationId xmlns:p14="http://schemas.microsoft.com/office/powerpoint/2010/main" val="26770886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743163302"/>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34442652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eams photo">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30907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Content Placeholder 4">
            <a:extLst>
              <a:ext uri="{FF2B5EF4-FFF2-40B4-BE49-F238E27FC236}">
                <a16:creationId xmlns:a16="http://schemas.microsoft.com/office/drawing/2014/main" id="{32C4CD77-6F12-0D4B-9249-0CA3D240592B}"/>
              </a:ext>
            </a:extLst>
          </p:cNvPr>
          <p:cNvSpPr>
            <a:spLocks noGrp="1"/>
          </p:cNvSpPr>
          <p:nvPr>
            <p:ph sz="quarter" idx="12" hasCustomPrompt="1"/>
          </p:nvPr>
        </p:nvSpPr>
        <p:spPr>
          <a:xfrm>
            <a:off x="5081314" y="1588081"/>
            <a:ext cx="6553634" cy="3681838"/>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65176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Tree>
    <p:extLst>
      <p:ext uri="{BB962C8B-B14F-4D97-AF65-F5344CB8AC3E}">
        <p14:creationId xmlns:p14="http://schemas.microsoft.com/office/powerpoint/2010/main" val="2954026214"/>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eams photo + phon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023637"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
        <p:nvSpPr>
          <p:cNvPr id="11" name="Content Placeholder 4">
            <a:extLst>
              <a:ext uri="{FF2B5EF4-FFF2-40B4-BE49-F238E27FC236}">
                <a16:creationId xmlns:a16="http://schemas.microsoft.com/office/drawing/2014/main" id="{38A04320-DCC6-0B47-8DBD-C5AD49DFC65B}"/>
              </a:ext>
            </a:extLst>
          </p:cNvPr>
          <p:cNvSpPr>
            <a:spLocks noGrp="1"/>
          </p:cNvSpPr>
          <p:nvPr>
            <p:ph sz="quarter" idx="12" hasCustomPrompt="1"/>
          </p:nvPr>
        </p:nvSpPr>
        <p:spPr>
          <a:xfrm>
            <a:off x="4906862" y="1371691"/>
            <a:ext cx="6343444" cy="3568707"/>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46888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2" name="Content Placeholder 4">
            <a:extLst>
              <a:ext uri="{FF2B5EF4-FFF2-40B4-BE49-F238E27FC236}">
                <a16:creationId xmlns:a16="http://schemas.microsoft.com/office/drawing/2014/main" id="{A3E8EFB4-9443-754C-827B-DB6C17DCE940}"/>
              </a:ext>
            </a:extLst>
          </p:cNvPr>
          <p:cNvSpPr>
            <a:spLocks noGrp="1"/>
          </p:cNvSpPr>
          <p:nvPr>
            <p:ph sz="quarter" idx="13" hasCustomPrompt="1"/>
          </p:nvPr>
        </p:nvSpPr>
        <p:spPr>
          <a:xfrm>
            <a:off x="10124563" y="1936793"/>
            <a:ext cx="1739891" cy="3768420"/>
          </a:xfrm>
          <a:prstGeom prst="roundRect">
            <a:avLst>
              <a:gd name="adj" fmla="val 8222"/>
            </a:avLst>
          </a:prstGeom>
          <a:blipFill>
            <a:blip r:embed="rId3"/>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920240" bIns="0" anchor="ctr" anchorCtr="0">
            <a:noAutofit/>
          </a:bodyPr>
          <a:lstStyle>
            <a:lvl1pPr marL="0" indent="0" algn="l">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a:t>
            </a:r>
            <a:br>
              <a:rPr lang="en-US"/>
            </a:br>
            <a:r>
              <a:rPr lang="en-US"/>
              <a:t>photo here </a:t>
            </a:r>
            <a:br>
              <a:rPr lang="en-US"/>
            </a:br>
            <a:r>
              <a:rPr lang="en-US"/>
              <a:t>or click or tap icon below 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21714255"/>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ams photo 2">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031693"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031693"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5906A360-8D81-A641-AC84-67059C28AFB3}"/>
              </a:ext>
            </a:extLst>
          </p:cNvPr>
          <p:cNvSpPr>
            <a:spLocks noGrp="1"/>
          </p:cNvSpPr>
          <p:nvPr>
            <p:ph sz="quarter" idx="12" hasCustomPrompt="1"/>
          </p:nvPr>
        </p:nvSpPr>
        <p:spPr>
          <a:xfrm>
            <a:off x="6584236" y="345044"/>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8" name="Content Placeholder 4">
            <a:extLst>
              <a:ext uri="{FF2B5EF4-FFF2-40B4-BE49-F238E27FC236}">
                <a16:creationId xmlns:a16="http://schemas.microsoft.com/office/drawing/2014/main" id="{349BC391-BBA0-004E-B574-CD332AEA5D8B}"/>
              </a:ext>
            </a:extLst>
          </p:cNvPr>
          <p:cNvSpPr>
            <a:spLocks noGrp="1"/>
          </p:cNvSpPr>
          <p:nvPr>
            <p:ph sz="quarter" idx="13" hasCustomPrompt="1"/>
          </p:nvPr>
        </p:nvSpPr>
        <p:spPr>
          <a:xfrm>
            <a:off x="6584235" y="3601522"/>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2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a:t>
            </a:r>
            <a:br>
              <a:rPr lang="en-US"/>
            </a:br>
            <a:r>
              <a:rPr lang="en-US"/>
              <a:t>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722235060"/>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eams photo 3">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16861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168619" cy="950108"/>
          </a:xfrm>
          <a:prstGeom prst="rect">
            <a:avLst/>
          </a:prstGeom>
        </p:spPr>
        <p:txBody>
          <a:bodyPr/>
          <a:lstStyle>
            <a:lvl1pPr>
              <a:defRPr sz="2600"/>
            </a:lvl1pPr>
          </a:lstStyle>
          <a:p>
            <a:r>
              <a:rPr lang="en-US"/>
              <a:t>Click to edit Master title style</a:t>
            </a:r>
          </a:p>
        </p:txBody>
      </p:sp>
      <p:sp>
        <p:nvSpPr>
          <p:cNvPr id="9" name="Content Placeholder 4">
            <a:extLst>
              <a:ext uri="{FF2B5EF4-FFF2-40B4-BE49-F238E27FC236}">
                <a16:creationId xmlns:a16="http://schemas.microsoft.com/office/drawing/2014/main" id="{3DBECAC5-9647-EB45-BA62-C1EF56A17D71}"/>
              </a:ext>
            </a:extLst>
          </p:cNvPr>
          <p:cNvSpPr>
            <a:spLocks noGrp="1"/>
          </p:cNvSpPr>
          <p:nvPr>
            <p:ph sz="quarter" idx="13" hasCustomPrompt="1"/>
          </p:nvPr>
        </p:nvSpPr>
        <p:spPr>
          <a:xfrm>
            <a:off x="8584442" y="605499"/>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0" name="Content Placeholder 4">
            <a:extLst>
              <a:ext uri="{FF2B5EF4-FFF2-40B4-BE49-F238E27FC236}">
                <a16:creationId xmlns:a16="http://schemas.microsoft.com/office/drawing/2014/main" id="{F096AFB9-2030-0440-8E5B-E188CD4A2700}"/>
              </a:ext>
            </a:extLst>
          </p:cNvPr>
          <p:cNvSpPr>
            <a:spLocks noGrp="1"/>
          </p:cNvSpPr>
          <p:nvPr>
            <p:ph sz="quarter" idx="14" hasCustomPrompt="1"/>
          </p:nvPr>
        </p:nvSpPr>
        <p:spPr>
          <a:xfrm>
            <a:off x="8584442" y="2558346"/>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1" name="Content Placeholder 4">
            <a:extLst>
              <a:ext uri="{FF2B5EF4-FFF2-40B4-BE49-F238E27FC236}">
                <a16:creationId xmlns:a16="http://schemas.microsoft.com/office/drawing/2014/main" id="{97BB1C31-06A6-AB4D-A7EC-63EFA068AE37}"/>
              </a:ext>
            </a:extLst>
          </p:cNvPr>
          <p:cNvSpPr>
            <a:spLocks noGrp="1"/>
          </p:cNvSpPr>
          <p:nvPr>
            <p:ph sz="quarter" idx="15" hasCustomPrompt="1"/>
          </p:nvPr>
        </p:nvSpPr>
        <p:spPr>
          <a:xfrm>
            <a:off x="8584442" y="4511193"/>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193471974"/>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0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445710"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445710"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FBCB2226-D1CC-534A-8F34-ED05335F143C}"/>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970536326"/>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1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198616"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198616" cy="950108"/>
          </a:xfrm>
          <a:prstGeom prst="rect">
            <a:avLst/>
          </a:prstGeom>
        </p:spPr>
        <p:txBody>
          <a:bodyPr/>
          <a:lstStyle>
            <a:lvl1pPr>
              <a:defRPr sz="2600"/>
            </a:lvl1pPr>
          </a:lstStyle>
          <a:p>
            <a:r>
              <a:rPr lang="en-US"/>
              <a:t>Click to edit Master title style</a:t>
            </a:r>
          </a:p>
        </p:txBody>
      </p:sp>
      <p:sp>
        <p:nvSpPr>
          <p:cNvPr id="5" name="Content Placeholder 4">
            <a:extLst>
              <a:ext uri="{FF2B5EF4-FFF2-40B4-BE49-F238E27FC236}">
                <a16:creationId xmlns:a16="http://schemas.microsoft.com/office/drawing/2014/main" id="{20089D16-8111-6D4B-A9F1-35AF1D1AF2B3}"/>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
        <p:nvSpPr>
          <p:cNvPr id="8" name="Content Placeholder 4">
            <a:extLst>
              <a:ext uri="{FF2B5EF4-FFF2-40B4-BE49-F238E27FC236}">
                <a16:creationId xmlns:a16="http://schemas.microsoft.com/office/drawing/2014/main" id="{FDB2F18D-8957-1947-A3FC-E12746E7FFC7}"/>
              </a:ext>
            </a:extLst>
          </p:cNvPr>
          <p:cNvSpPr>
            <a:spLocks noGrp="1"/>
          </p:cNvSpPr>
          <p:nvPr>
            <p:ph sz="quarter" idx="13" hasCustomPrompt="1"/>
          </p:nvPr>
        </p:nvSpPr>
        <p:spPr>
          <a:xfrm>
            <a:off x="606934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60072492"/>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736035842"/>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123538225"/>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630462225"/>
      </p:ext>
    </p:extLst>
  </p:cSld>
  <p:clrMapOvr>
    <a:masterClrMapping/>
  </p:clrMapOvr>
  <p:transition>
    <p:fade/>
  </p:transition>
  <p:hf sldNum="0" hdr="0" ftr="0" dt="0"/>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dirty="0"/>
              <a:t>Drag &amp; drop your photo here </a:t>
            </a:r>
            <a:br>
              <a:rPr lang="en-US" dirty="0"/>
            </a:br>
            <a:r>
              <a:rPr lang="en-US" dirty="0"/>
              <a:t>or click or tap icon below </a:t>
            </a:r>
            <a:br>
              <a:rPr lang="en-US" dirty="0"/>
            </a:br>
            <a:r>
              <a:rPr lang="en-US" dirty="0"/>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053020534"/>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581776996"/>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Dag &amp; drop your photo here </a:t>
            </a:r>
            <a:br>
              <a:rPr lang="en-US" dirty="0"/>
            </a:br>
            <a:r>
              <a:rPr lang="en-US" dirty="0"/>
              <a:t>or click or tap icon below </a:t>
            </a:r>
            <a:br>
              <a:rPr lang="en-US" dirty="0"/>
            </a:br>
            <a:r>
              <a:rPr lang="en-US" dirty="0"/>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322436907"/>
      </p:ext>
    </p:extLst>
  </p:cSld>
  <p:clrMapOvr>
    <a:masterClrMapping/>
  </p:clrMapOvr>
  <p:transition>
    <p:fade/>
  </p:transition>
  <p:hf sldNum="0" hdr="0" ftr="0" dt="0"/>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672666084"/>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4268799274"/>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Dag &amp; drop your photo here </a:t>
            </a:r>
            <a:br>
              <a:rPr lang="en-US" dirty="0"/>
            </a:br>
            <a:r>
              <a:rPr lang="en-US" dirty="0"/>
              <a:t>or click or tap icon below </a:t>
            </a:r>
            <a:br>
              <a:rPr lang="en-US" dirty="0"/>
            </a:br>
            <a:r>
              <a:rPr lang="en-US" dirty="0"/>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843535947"/>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691998337"/>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dirty="0"/>
              <a:t>Drag &amp; drop your photo </a:t>
            </a:r>
            <a:br>
              <a:rPr lang="en-US" dirty="0"/>
            </a:br>
            <a:r>
              <a:rPr lang="en-US" dirty="0"/>
              <a:t>here or click or tap icon </a:t>
            </a:r>
            <a:br>
              <a:rPr lang="en-US" dirty="0"/>
            </a:br>
            <a:r>
              <a:rPr lang="en-US" dirty="0"/>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2890357850"/>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6384882" y="904346"/>
            <a:ext cx="4452451"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585216" y="904348"/>
            <a:ext cx="5392251"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6384882" y="613834"/>
            <a:ext cx="4452451"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583639" y="613836"/>
            <a:ext cx="5393828"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7494295"/>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68C214-DFA7-41BA-8A6C-2589D0DBF582}"/>
              </a:ext>
              <a:ext uri="{C183D7F6-B498-43B3-948B-1728B52AA6E4}">
                <adec:decorative xmlns:adec="http://schemas.microsoft.com/office/drawing/2017/decorative" val="1"/>
              </a:ext>
            </a:extLst>
          </p:cNvPr>
          <p:cNvSpPr/>
          <p:nvPr userDrawn="1"/>
        </p:nvSpPr>
        <p:spPr bwMode="auto">
          <a:xfrm>
            <a:off x="6921661" y="0"/>
            <a:ext cx="5270339"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AEED950A-895A-4274-BD9F-2A1BE17ADB19}"/>
              </a:ext>
              <a:ext uri="{C183D7F6-B498-43B3-948B-1728B52AA6E4}">
                <adec:decorative xmlns:adec="http://schemas.microsoft.com/office/drawing/2017/decorative" val="1"/>
              </a:ext>
            </a:extLst>
          </p:cNvPr>
          <p:cNvPicPr>
            <a:picLocks noChangeAspect="1"/>
          </p:cNvPicPr>
          <p:nvPr userDrawn="1"/>
        </p:nvPicPr>
        <p:blipFill rotWithShape="1">
          <a:blip r:embed="rId2"/>
          <a:srcRect l="10648" t="218" r="9708" b="50555"/>
          <a:stretch/>
        </p:blipFill>
        <p:spPr>
          <a:xfrm>
            <a:off x="6921661" y="4247909"/>
            <a:ext cx="5270339" cy="2610091"/>
          </a:xfrm>
          <a:prstGeom prst="rect">
            <a:avLst/>
          </a:prstGeom>
          <a:ln>
            <a:noFill/>
          </a:ln>
        </p:spPr>
      </p:pic>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7575015" y="585788"/>
            <a:ext cx="3963629" cy="430887"/>
          </a:xfrm>
        </p:spPr>
        <p:txBody>
          <a:bodyPr anchor="t" anchorCtr="0"/>
          <a:lstStyle>
            <a:lvl1pPr>
              <a:defRPr>
                <a:solidFill>
                  <a:schemeClr val="bg1"/>
                </a:solidFill>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88263" y="585788"/>
            <a:ext cx="5824112"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3958834500"/>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mp; Non-bulleted text 50/50">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57200"/>
            <a:ext cx="5096780" cy="430887"/>
          </a:xfrm>
        </p:spPr>
        <p:txBody>
          <a:bodyPr/>
          <a:lstStyle/>
          <a:p>
            <a:r>
              <a:rPr lang="en-US"/>
              <a:t>Click to edit Master title style</a:t>
            </a:r>
          </a:p>
        </p:txBody>
      </p:sp>
      <p:sp>
        <p:nvSpPr>
          <p:cNvPr id="4" name="Text Placeholder 3"/>
          <p:cNvSpPr>
            <a:spLocks noGrp="1"/>
          </p:cNvSpPr>
          <p:nvPr>
            <p:ph type="body" sz="quarter" idx="10"/>
          </p:nvPr>
        </p:nvSpPr>
        <p:spPr>
          <a:xfrm>
            <a:off x="586390" y="1434370"/>
            <a:ext cx="5096780"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a:extLst>
              <a:ext uri="{FF2B5EF4-FFF2-40B4-BE49-F238E27FC236}">
                <a16:creationId xmlns:a16="http://schemas.microsoft.com/office/drawing/2014/main" id="{B648ACC7-10C3-4EF8-B7F7-C354B3BE7D58}"/>
              </a:ext>
            </a:extLst>
          </p:cNvPr>
          <p:cNvSpPr/>
          <p:nvPr userDrawn="1"/>
        </p:nvSpPr>
        <p:spPr bwMode="auto">
          <a:xfrm>
            <a:off x="6395722" y="0"/>
            <a:ext cx="5796278" cy="6858000"/>
          </a:xfrm>
          <a:prstGeom prst="rect">
            <a:avLst/>
          </a:prstGeom>
          <a:solidFill>
            <a:srgbClr val="3E1D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3712E635-8EC3-4743-8CF8-BC30D24FC768}"/>
              </a:ext>
            </a:extLst>
          </p:cNvPr>
          <p:cNvPicPr>
            <a:picLocks noChangeAspect="1"/>
          </p:cNvPicPr>
          <p:nvPr userDrawn="1"/>
        </p:nvPicPr>
        <p:blipFill rotWithShape="1">
          <a:blip r:embed="rId2"/>
          <a:srcRect l="29496" t="732" r="19816" b="24421"/>
          <a:stretch/>
        </p:blipFill>
        <p:spPr>
          <a:xfrm>
            <a:off x="6395722" y="-1"/>
            <a:ext cx="5796278" cy="6858001"/>
          </a:xfrm>
          <a:prstGeom prst="rect">
            <a:avLst/>
          </a:prstGeom>
          <a:ln>
            <a:noFill/>
          </a:ln>
        </p:spPr>
      </p:pic>
    </p:spTree>
    <p:extLst>
      <p:ext uri="{BB962C8B-B14F-4D97-AF65-F5344CB8AC3E}">
        <p14:creationId xmlns:p14="http://schemas.microsoft.com/office/powerpoint/2010/main" val="227329530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489665886"/>
      </p:ext>
    </p:extLst>
  </p:cSld>
  <p:clrMapOvr>
    <a:masterClrMapping/>
  </p:clrMapOvr>
  <p:transition>
    <p:fade/>
  </p:transition>
  <p:hf sldNum="0" hdr="0" ftr="0" dt="0"/>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989257297"/>
      </p:ext>
    </p:extLst>
  </p:cSld>
  <p:clrMapOvr>
    <a:masterClrMapping/>
  </p:clrMapOvr>
  <p:transition>
    <p:fade/>
  </p:transition>
  <p:hf sldNum="0" hdr="0" ftr="0" dt="0"/>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42821578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2125692557"/>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1498342161"/>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2926585877"/>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lumMod val="40000"/>
                    <a:lumOff val="60000"/>
                  </a:schemeClr>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2808276"/>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1131661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Section Titl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151192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1_Section Title">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46E506-10D2-4483-9E23-0F2D0801B46D}"/>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24008973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581566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Section Title graphic">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D924510-52C9-334D-90F2-E4A433524C41}"/>
              </a:ext>
            </a:extLst>
          </p:cNvPr>
          <p:cNvSpPr/>
          <p:nvPr/>
        </p:nvSpPr>
        <p:spPr bwMode="auto">
          <a:xfrm>
            <a:off x="6395722" y="0"/>
            <a:ext cx="5796278" cy="6858000"/>
          </a:xfrm>
          <a:prstGeom prst="rect">
            <a:avLst/>
          </a:prstGeom>
          <a:solidFill>
            <a:srgbClr val="3E1D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pic>
        <p:nvPicPr>
          <p:cNvPr id="3" name="Picture 2">
            <a:extLst>
              <a:ext uri="{FF2B5EF4-FFF2-40B4-BE49-F238E27FC236}">
                <a16:creationId xmlns:a16="http://schemas.microsoft.com/office/drawing/2014/main" id="{1CE4BF4A-4D5C-1248-9046-96D3D48BE7B4}"/>
              </a:ext>
            </a:extLst>
          </p:cNvPr>
          <p:cNvPicPr>
            <a:picLocks noChangeAspect="1"/>
          </p:cNvPicPr>
          <p:nvPr/>
        </p:nvPicPr>
        <p:blipFill rotWithShape="1">
          <a:blip r:embed="rId2"/>
          <a:srcRect l="29496" t="732" r="19816" b="24421"/>
          <a:stretch/>
        </p:blipFill>
        <p:spPr>
          <a:xfrm>
            <a:off x="6395722" y="-1"/>
            <a:ext cx="5796278" cy="6858001"/>
          </a:xfrm>
          <a:prstGeom prst="rect">
            <a:avLst/>
          </a:prstGeom>
          <a:ln>
            <a:noFill/>
          </a:ln>
        </p:spPr>
      </p:pic>
    </p:spTree>
    <p:extLst>
      <p:ext uri="{BB962C8B-B14F-4D97-AF65-F5344CB8AC3E}">
        <p14:creationId xmlns:p14="http://schemas.microsoft.com/office/powerpoint/2010/main" val="422968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Section Title graphic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
        <p:nvSpPr>
          <p:cNvPr id="5" name="Rectangle 4">
            <a:extLst>
              <a:ext uri="{FF2B5EF4-FFF2-40B4-BE49-F238E27FC236}">
                <a16:creationId xmlns:a16="http://schemas.microsoft.com/office/drawing/2014/main" id="{7F1925CC-BA9D-4D40-B695-B957CD033741}"/>
              </a:ext>
            </a:extLst>
          </p:cNvPr>
          <p:cNvSpPr/>
          <p:nvPr/>
        </p:nvSpPr>
        <p:spPr bwMode="auto">
          <a:xfrm>
            <a:off x="6395722" y="0"/>
            <a:ext cx="5796278" cy="685800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95AE0640-138F-254C-8405-5BB88675B5E9}"/>
              </a:ext>
            </a:extLst>
          </p:cNvPr>
          <p:cNvPicPr>
            <a:picLocks noChangeAspect="1"/>
          </p:cNvPicPr>
          <p:nvPr/>
        </p:nvPicPr>
        <p:blipFill rotWithShape="1">
          <a:blip r:embed="rId2"/>
          <a:srcRect l="29496" t="732" r="19816" b="24421"/>
          <a:stretch/>
        </p:blipFill>
        <p:spPr>
          <a:xfrm>
            <a:off x="6395722" y="-1"/>
            <a:ext cx="5796278" cy="6858001"/>
          </a:xfrm>
          <a:prstGeom prst="rect">
            <a:avLst/>
          </a:prstGeom>
        </p:spPr>
      </p:pic>
    </p:spTree>
    <p:extLst>
      <p:ext uri="{BB962C8B-B14F-4D97-AF65-F5344CB8AC3E}">
        <p14:creationId xmlns:p14="http://schemas.microsoft.com/office/powerpoint/2010/main" val="2879163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Section Title photo">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0F739808-4725-B142-9FAB-65DB691EBEFA}"/>
              </a:ext>
            </a:extLst>
          </p:cNvPr>
          <p:cNvSpPr>
            <a:spLocks noGrp="1"/>
          </p:cNvSpPr>
          <p:nvPr>
            <p:ph type="pic" sz="quarter" idx="11" hasCustomPrompt="1"/>
          </p:nvPr>
        </p:nvSpPr>
        <p:spPr>
          <a:xfrm>
            <a:off x="6395720" y="0"/>
            <a:ext cx="5796279"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dirty="0"/>
              <a:t>Drag &amp; drop your photo here</a:t>
            </a:r>
            <a:br>
              <a:rPr lang="en-US" dirty="0"/>
            </a:br>
            <a:r>
              <a:rPr lang="en-US" dirty="0"/>
              <a:t>or click or tap icon below to insert</a:t>
            </a:r>
          </a:p>
        </p:txBody>
      </p:sp>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885903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051669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2574019"/>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2565774227"/>
      </p:ext>
    </p:extLst>
  </p:cSld>
  <p:clrMapOvr>
    <a:overrideClrMapping bg1="dk1" tx1="lt1" bg2="dk2" tx2="lt2" accent1="accent1" accent2="accent2" accent3="accent3" accent4="accent4" accent5="accent5" accent6="accent6" hlink="hlink" folHlink="folHlink"/>
  </p:clrMapOvr>
  <p:transition>
    <p:fade/>
  </p:transition>
  <p:hf sldNum="0" hdr="0" ftr="0" dt="0"/>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Closing logo slide">
    <p:bg>
      <p:bgPr>
        <a:solidFill>
          <a:schemeClr val="accent2"/>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solidFill>
                  <a:schemeClr val="tx1"/>
                </a:solidFill>
                <a:cs typeface="Segoe UI" pitchFamily="34" charset="0"/>
              </a:rPr>
              <a:t>© Copyright Microsoft Corporation. All rights reserved. </a:t>
            </a:r>
          </a:p>
        </p:txBody>
      </p:sp>
      <p:pic>
        <p:nvPicPr>
          <p:cNvPr id="5" name="Picture 4" descr="Microsoft Teams Logo">
            <a:extLst>
              <a:ext uri="{FF2B5EF4-FFF2-40B4-BE49-F238E27FC236}">
                <a16:creationId xmlns:a16="http://schemas.microsoft.com/office/drawing/2014/main" id="{286FD364-646F-4818-9F75-F213E270A1C1}"/>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797598039"/>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image" Target="../media/image1.emf"/><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30887"/>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0" name="Text Placeholder 3">
            <a:extLst>
              <a:ext uri="{FF2B5EF4-FFF2-40B4-BE49-F238E27FC236}">
                <a16:creationId xmlns:a16="http://schemas.microsoft.com/office/drawing/2014/main" id="{779F468F-4BAD-400D-B734-61032F99696D}"/>
              </a:ext>
            </a:extLst>
          </p:cNvPr>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D29CAA59-4543-4447-AF39-75C34B2E8835}"/>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7665D89D-A647-4964-AF35-C2985C033064}"/>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6AF6B52-69FC-4DC2-A3C3-EE4D6D3CDEAA}"/>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4BAA492-561F-4B75-8559-61342FED8F08}"/>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E939FFA-045C-41F8-A428-A046FBCB42D0}"/>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EF6740E-3CFA-427A-9195-F4327E5CB574}"/>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CC79E2E-0227-458A-AF8F-9535048D363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2E17F4D-46B4-49A1-AFBE-361B8A1CFEC9}"/>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E61EC02-AC74-4080-BE78-50A6430E5CF0}"/>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214BC1-F212-40D3-A807-AAF3FC837552}"/>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5A6B89B-932E-4363-960D-B314D595F2D9}"/>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D57D146-6585-430C-9C67-8196AB46E08D}"/>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0F8DE2-7AD2-4D82-B580-A9B3FC8DA205}"/>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CB667D5-8525-4103-BBBF-9A8DB76CE28F}"/>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3D3D208-4189-42DC-89DB-70443C153690}"/>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74148F-2F97-4711-8208-43BB8AFFAA15}"/>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5949FFF-124F-4A9F-AE42-44411A3755A6}"/>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F996BCBE-EA91-41DC-843B-FE30A94E525F}"/>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9BB756AE-09D3-4EE9-8DC4-54366AEEB023}"/>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113CE12-87B2-4A10-881B-CF90A6BE129F}"/>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8A11768-0622-427C-A520-9A08BB4CB95D}"/>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B64663F-E9E0-445F-BA91-2126914926DF}"/>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BF550B7-FB3D-4276-B0DB-0F780B0D3B6D}"/>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C1D56A-9F08-4E92-A00B-9C4BFA33E38F}"/>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E1FF204-E79A-4E96-A04B-550FBE1209CC}"/>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5652A56-BC1A-4508-91D3-7DFC08E9C14E}"/>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914D5CD-FAB2-44C0-979A-252157117E98}"/>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4F6F9B3-6216-466F-97E7-6B13516A05AE}"/>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1C7CA38-8F9D-44D8-A744-2DC1C1339694}"/>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FB3E3C2-0BC5-4C2F-BF4F-54BB3BD3F4CF}"/>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265AE12-4430-4DEA-9C3F-129D4B09FDA7}"/>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DA56090-9167-4AF9-B1FD-52EB2C93292D}"/>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6F9E21F-A9BA-4243-8542-C518DEB9A8D4}"/>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04A6FAC-AF23-4648-8D3A-3E3EC3B1ABE4}"/>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3160509-8995-4985-8B40-4E3D291EDA4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A1153AC4-DB5F-4A2B-8B4B-5278D5ED0A43}"/>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8CEF05CC-7293-4981-9B4F-613252C2F14B}"/>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ACA5534D-CF9D-4779-B5A5-D20006C0FC34}"/>
              </a:ext>
              <a:ext uri="{C183D7F6-B498-43B3-948B-1728B52AA6E4}">
                <adec:decorative xmlns:adec="http://schemas.microsoft.com/office/drawing/2017/decorative" val="0"/>
              </a:ext>
            </a:extLst>
          </p:cNvPr>
          <p:cNvPicPr>
            <a:picLocks noChangeAspect="1"/>
          </p:cNvPicPr>
          <p:nvPr userDrawn="1"/>
        </p:nvPicPr>
        <p:blipFill rotWithShape="1">
          <a:blip r:embed="rId64" cstate="screen">
            <a:extLst>
              <a:ext uri="{28A0092B-C50C-407E-A947-70E740481C1C}">
                <a14:useLocalDpi xmlns:a14="http://schemas.microsoft.com/office/drawing/2010/main"/>
              </a:ext>
            </a:extLst>
          </a:blip>
          <a:srcRect l="762"/>
          <a:stretch/>
        </p:blipFill>
        <p:spPr>
          <a:xfrm rot="5400000">
            <a:off x="-4241298" y="2843774"/>
            <a:ext cx="6858000" cy="1170455"/>
          </a:xfrm>
          <a:prstGeom prst="rect">
            <a:avLst/>
          </a:prstGeom>
        </p:spPr>
      </p:pic>
      <p:grpSp>
        <p:nvGrpSpPr>
          <p:cNvPr id="6" name="Group 5">
            <a:extLst>
              <a:ext uri="{FF2B5EF4-FFF2-40B4-BE49-F238E27FC236}">
                <a16:creationId xmlns:a16="http://schemas.microsoft.com/office/drawing/2014/main" id="{E2E31D8B-33D7-4D36-A917-9FCD4EF1F49A}"/>
              </a:ext>
            </a:extLst>
          </p:cNvPr>
          <p:cNvGrpSpPr>
            <a:grpSpLocks noGrp="1" noUngrp="1" noRot="1" noMove="1" noResize="1"/>
          </p:cNvGrpSpPr>
          <p:nvPr userDrawn="1"/>
        </p:nvGrpSpPr>
        <p:grpSpPr>
          <a:xfrm>
            <a:off x="6093459" y="3428997"/>
            <a:ext cx="6847849" cy="4181358"/>
            <a:chOff x="6093459" y="3428997"/>
            <a:chExt cx="6847849" cy="4181358"/>
          </a:xfrm>
        </p:grpSpPr>
        <p:cxnSp>
          <p:nvCxnSpPr>
            <p:cNvPr id="89" name="Straight Connector 88">
              <a:extLst>
                <a:ext uri="{FF2B5EF4-FFF2-40B4-BE49-F238E27FC236}">
                  <a16:creationId xmlns:a16="http://schemas.microsoft.com/office/drawing/2014/main" id="{213B9916-97D8-4240-8528-857346D6EC5F}"/>
                </a:ext>
              </a:extLst>
            </p:cNvPr>
            <p:cNvCxnSpPr>
              <a:cxnSpLocks noGrp="1" noRot="1" noMove="1" noResize="1" noEditPoints="1" noAdjustHandles="1" noChangeArrowheads="1" noChangeShapeType="1"/>
            </p:cNvCxnSpPr>
            <p:nvPr userDrawn="1"/>
          </p:nvCxnSpPr>
          <p:spPr>
            <a:xfrm flipH="1">
              <a:off x="12223677" y="3428997"/>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0" name="Straight Connector 89">
              <a:extLst>
                <a:ext uri="{FF2B5EF4-FFF2-40B4-BE49-F238E27FC236}">
                  <a16:creationId xmlns:a16="http://schemas.microsoft.com/office/drawing/2014/main" id="{FBF70DFE-E8FA-48EF-B24F-AA01A7D59240}"/>
                </a:ext>
              </a:extLst>
            </p:cNvPr>
            <p:cNvCxnSpPr>
              <a:cxnSpLocks noGrp="1" noRot="1" noMove="1" noResize="1" noEditPoints="1" noAdjustHandles="1" noChangeArrowheads="1" noChangeShapeType="1"/>
            </p:cNvCxnSpPr>
            <p:nvPr userDrawn="1"/>
          </p:nvCxnSpPr>
          <p:spPr>
            <a:xfrm rot="5400000" flipH="1">
              <a:off x="5734644" y="7251540"/>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sp>
          <p:nvSpPr>
            <p:cNvPr id="91" name="Rectangle 90">
              <a:extLst>
                <a:ext uri="{FF2B5EF4-FFF2-40B4-BE49-F238E27FC236}">
                  <a16:creationId xmlns:a16="http://schemas.microsoft.com/office/drawing/2014/main" id="{88299BC0-E73A-410F-95F9-4F0996258E0D}"/>
                </a:ext>
              </a:extLst>
            </p:cNvPr>
            <p:cNvSpPr>
              <a:spLocks noGrp="1" noRot="1" noMove="1" noResize="1" noEditPoints="1" noAdjustHandles="1" noChangeArrowheads="1" noChangeShapeType="1"/>
            </p:cNvSpPr>
            <p:nvPr userDrawn="1"/>
          </p:nvSpPr>
          <p:spPr bwMode="auto">
            <a:xfrm>
              <a:off x="7002684" y="7022591"/>
              <a:ext cx="4282632" cy="535677"/>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146304" rIns="36576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b="1" dirty="0">
                  <a:solidFill>
                    <a:srgbClr val="FF0000"/>
                  </a:solidFill>
                  <a:ea typeface="Segoe UI" pitchFamily="34" charset="0"/>
                  <a:cs typeface="Segoe UI" pitchFamily="34" charset="0"/>
                </a:rPr>
                <a:t>“Stand Out” Presenter Area</a:t>
              </a:r>
              <a:endParaRPr lang="en-US" sz="2000" b="0" i="1" dirty="0">
                <a:solidFill>
                  <a:srgbClr val="FF0000"/>
                </a:solidFill>
                <a:ea typeface="Segoe UI" pitchFamily="34" charset="0"/>
                <a:cs typeface="Segoe UI" pitchFamily="34" charset="0"/>
              </a:endParaRPr>
            </a:p>
          </p:txBody>
        </p:sp>
        <p:cxnSp>
          <p:nvCxnSpPr>
            <p:cNvPr id="92" name="Straight Connector 91">
              <a:extLst>
                <a:ext uri="{FF2B5EF4-FFF2-40B4-BE49-F238E27FC236}">
                  <a16:creationId xmlns:a16="http://schemas.microsoft.com/office/drawing/2014/main" id="{6B8C8758-4C32-40E3-9B82-2E7FD68201EE}"/>
                </a:ext>
              </a:extLst>
            </p:cNvPr>
            <p:cNvCxnSpPr>
              <a:cxnSpLocks noGrp="1" noRot="1" noMove="1" noResize="1" noEditPoints="1" noAdjustHandles="1" noChangeArrowheads="1" noChangeShapeType="1"/>
            </p:cNvCxnSpPr>
            <p:nvPr userDrawn="1"/>
          </p:nvCxnSpPr>
          <p:spPr>
            <a:xfrm>
              <a:off x="10857053" y="7294941"/>
              <a:ext cx="1794076" cy="0"/>
            </a:xfrm>
            <a:prstGeom prst="line">
              <a:avLst/>
            </a:prstGeom>
            <a:solidFill>
              <a:schemeClr val="tx2">
                <a:lumMod val="20000"/>
                <a:lumOff val="80000"/>
              </a:schemeClr>
            </a:solid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a:extLst>
                <a:ext uri="{FF2B5EF4-FFF2-40B4-BE49-F238E27FC236}">
                  <a16:creationId xmlns:a16="http://schemas.microsoft.com/office/drawing/2014/main" id="{363626D5-D594-4A87-A153-462C6196FE1B}"/>
                </a:ext>
              </a:extLst>
            </p:cNvPr>
            <p:cNvCxnSpPr>
              <a:cxnSpLocks noGrp="1" noRot="1" noMove="1" noResize="1" noEditPoints="1" noAdjustHandles="1" noChangeArrowheads="1" noChangeShapeType="1"/>
            </p:cNvCxnSpPr>
            <p:nvPr userDrawn="1"/>
          </p:nvCxnSpPr>
          <p:spPr>
            <a:xfrm flipH="1">
              <a:off x="6093459" y="7294941"/>
              <a:ext cx="1383787"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a:extLst>
                <a:ext uri="{FF2B5EF4-FFF2-40B4-BE49-F238E27FC236}">
                  <a16:creationId xmlns:a16="http://schemas.microsoft.com/office/drawing/2014/main" id="{C34B2017-EB17-41CE-AF1B-DACD9422C7A1}"/>
                </a:ext>
              </a:extLst>
            </p:cNvPr>
            <p:cNvCxnSpPr>
              <a:cxnSpLocks noGrp="1" noRot="1" noMove="1" noResize="1" noEditPoints="1" noAdjustHandles="1" noChangeArrowheads="1" noChangeShapeType="1"/>
            </p:cNvCxnSpPr>
            <p:nvPr userDrawn="1"/>
          </p:nvCxnSpPr>
          <p:spPr>
            <a:xfrm flipV="1">
              <a:off x="12651128" y="3428997"/>
              <a:ext cx="1" cy="3865944"/>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grpSp>
    </p:spTree>
    <p:extLst>
      <p:ext uri="{BB962C8B-B14F-4D97-AF65-F5344CB8AC3E}">
        <p14:creationId xmlns:p14="http://schemas.microsoft.com/office/powerpoint/2010/main" val="4198467944"/>
      </p:ext>
    </p:extLst>
  </p:cSld>
  <p:clrMap bg1="lt1" tx1="dk1" bg2="lt2" tx2="dk2" accent1="accent1" accent2="accent2" accent3="accent3" accent4="accent4" accent5="accent5" accent6="accent6" hlink="hlink" folHlink="folHlink"/>
  <p:sldLayoutIdLst>
    <p:sldLayoutId id="2147484946" r:id="rId1"/>
    <p:sldLayoutId id="2147484947" r:id="rId2"/>
    <p:sldLayoutId id="2147484948" r:id="rId3"/>
    <p:sldLayoutId id="2147484949" r:id="rId4"/>
    <p:sldLayoutId id="2147484950" r:id="rId5"/>
    <p:sldLayoutId id="2147484951" r:id="rId6"/>
    <p:sldLayoutId id="2147484952" r:id="rId7"/>
    <p:sldLayoutId id="2147484953" r:id="rId8"/>
    <p:sldLayoutId id="2147484954" r:id="rId9"/>
    <p:sldLayoutId id="2147484955" r:id="rId10"/>
    <p:sldLayoutId id="2147484956" r:id="rId11"/>
    <p:sldLayoutId id="2147484957" r:id="rId12"/>
    <p:sldLayoutId id="2147484958" r:id="rId13"/>
    <p:sldLayoutId id="2147484959" r:id="rId14"/>
    <p:sldLayoutId id="2147484960" r:id="rId15"/>
    <p:sldLayoutId id="2147484961" r:id="rId16"/>
    <p:sldLayoutId id="2147484962" r:id="rId17"/>
    <p:sldLayoutId id="2147484963" r:id="rId18"/>
    <p:sldLayoutId id="2147484964" r:id="rId19"/>
    <p:sldLayoutId id="2147484965" r:id="rId20"/>
    <p:sldLayoutId id="2147484966" r:id="rId21"/>
    <p:sldLayoutId id="2147484967" r:id="rId22"/>
    <p:sldLayoutId id="2147484968" r:id="rId23"/>
    <p:sldLayoutId id="2147484969" r:id="rId24"/>
    <p:sldLayoutId id="2147484970" r:id="rId25"/>
    <p:sldLayoutId id="2147484971" r:id="rId26"/>
    <p:sldLayoutId id="2147484972" r:id="rId27"/>
    <p:sldLayoutId id="2147484973" r:id="rId28"/>
    <p:sldLayoutId id="2147484974" r:id="rId29"/>
    <p:sldLayoutId id="2147484975" r:id="rId30"/>
    <p:sldLayoutId id="2147484976" r:id="rId31"/>
    <p:sldLayoutId id="2147484977" r:id="rId32"/>
    <p:sldLayoutId id="2147484978" r:id="rId33"/>
    <p:sldLayoutId id="2147484979" r:id="rId34"/>
    <p:sldLayoutId id="2147484980" r:id="rId35"/>
    <p:sldLayoutId id="2147484981" r:id="rId36"/>
    <p:sldLayoutId id="2147484982" r:id="rId37"/>
    <p:sldLayoutId id="2147484983" r:id="rId38"/>
    <p:sldLayoutId id="2147484984" r:id="rId39"/>
    <p:sldLayoutId id="2147484985" r:id="rId40"/>
    <p:sldLayoutId id="2147484986" r:id="rId41"/>
    <p:sldLayoutId id="2147484987" r:id="rId42"/>
    <p:sldLayoutId id="2147484988" r:id="rId43"/>
    <p:sldLayoutId id="2147484989" r:id="rId44"/>
    <p:sldLayoutId id="2147484990" r:id="rId45"/>
    <p:sldLayoutId id="2147484991" r:id="rId46"/>
    <p:sldLayoutId id="2147484992" r:id="rId47"/>
    <p:sldLayoutId id="2147484993" r:id="rId48"/>
    <p:sldLayoutId id="2147484994" r:id="rId49"/>
    <p:sldLayoutId id="2147484995" r:id="rId50"/>
    <p:sldLayoutId id="2147484996" r:id="rId51"/>
    <p:sldLayoutId id="2147484997" r:id="rId52"/>
    <p:sldLayoutId id="2147484998" r:id="rId53"/>
    <p:sldLayoutId id="2147485007" r:id="rId54"/>
    <p:sldLayoutId id="2147484999" r:id="rId55"/>
    <p:sldLayoutId id="2147485000" r:id="rId56"/>
    <p:sldLayoutId id="2147485001" r:id="rId57"/>
    <p:sldLayoutId id="2147485002" r:id="rId58"/>
    <p:sldLayoutId id="2147485003" r:id="rId59"/>
    <p:sldLayoutId id="2147485004" r:id="rId60"/>
    <p:sldLayoutId id="2147485006" r:id="rId61"/>
    <p:sldLayoutId id="2147485008" r:id="rId62"/>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9.xml"/><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tags" Target="../tags/tag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hyperlink" Target="https://techcommunity.microsoft.com/t5/microsoft-teams-blog/what-s-new-in-microsoft-teams-3rd-anniversary-edition/ba-p/1234871"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tags" Target="../tags/tag3.xml"/><Relationship Id="rId6" Type="http://schemas.microsoft.com/office/2007/relationships/hdphoto" Target="../media/hdphoto1.wdp"/><Relationship Id="rId5" Type="http://schemas.openxmlformats.org/officeDocument/2006/relationships/image" Target="../media/image30.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9.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31.png"/><Relationship Id="rId4" Type="http://schemas.openxmlformats.org/officeDocument/2006/relationships/hyperlink" Target="https://aka.ms/8075"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9.xml"/><Relationship Id="rId1" Type="http://schemas.openxmlformats.org/officeDocument/2006/relationships/tags" Target="../tags/tag5.xml"/><Relationship Id="rId5" Type="http://schemas.openxmlformats.org/officeDocument/2006/relationships/image" Target="../media/image31.png"/><Relationship Id="rId4" Type="http://schemas.openxmlformats.org/officeDocument/2006/relationships/image" Target="../media/image32.emf"/></Relationships>
</file>

<file path=ppt/slides/_rels/slide15.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15.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34.emf"/></Relationships>
</file>

<file path=ppt/slides/_rels/slide16.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notesSlide" Target="../notesSlides/notesSlide16.xml"/><Relationship Id="rId7" Type="http://schemas.openxmlformats.org/officeDocument/2006/relationships/image" Target="../media/image38.emf"/><Relationship Id="rId2" Type="http://schemas.openxmlformats.org/officeDocument/2006/relationships/slideLayout" Target="../slideLayouts/slideLayout19.xml"/><Relationship Id="rId1" Type="http://schemas.openxmlformats.org/officeDocument/2006/relationships/tags" Target="../tags/tag6.xml"/><Relationship Id="rId6" Type="http://schemas.openxmlformats.org/officeDocument/2006/relationships/image" Target="../media/image37.emf"/><Relationship Id="rId5" Type="http://schemas.openxmlformats.org/officeDocument/2006/relationships/image" Target="../media/image36.emf"/><Relationship Id="rId10" Type="http://schemas.openxmlformats.org/officeDocument/2006/relationships/image" Target="../media/image41.jpeg"/><Relationship Id="rId4" Type="http://schemas.openxmlformats.org/officeDocument/2006/relationships/image" Target="../media/image35.png"/><Relationship Id="rId9" Type="http://schemas.openxmlformats.org/officeDocument/2006/relationships/image" Target="../media/image40.jpeg"/></Relationships>
</file>

<file path=ppt/slides/_rels/slide17.xml.rels><?xml version="1.0" encoding="UTF-8" standalone="yes"?>
<Relationships xmlns="http://schemas.openxmlformats.org/package/2006/relationships"><Relationship Id="rId8" Type="http://schemas.openxmlformats.org/officeDocument/2006/relationships/image" Target="../media/image36.emf"/><Relationship Id="rId3" Type="http://schemas.openxmlformats.org/officeDocument/2006/relationships/notesSlide" Target="../notesSlides/notesSlide17.xml"/><Relationship Id="rId7" Type="http://schemas.openxmlformats.org/officeDocument/2006/relationships/image" Target="../media/image41.jpeg"/><Relationship Id="rId2" Type="http://schemas.openxmlformats.org/officeDocument/2006/relationships/slideLayout" Target="../slideLayouts/slideLayout19.xml"/><Relationship Id="rId1" Type="http://schemas.openxmlformats.org/officeDocument/2006/relationships/tags" Target="../tags/tag7.xml"/><Relationship Id="rId6" Type="http://schemas.openxmlformats.org/officeDocument/2006/relationships/image" Target="../media/image40.jpeg"/><Relationship Id="rId5" Type="http://schemas.openxmlformats.org/officeDocument/2006/relationships/image" Target="../media/image39.jpeg"/><Relationship Id="rId10" Type="http://schemas.openxmlformats.org/officeDocument/2006/relationships/image" Target="../media/image38.emf"/><Relationship Id="rId4" Type="http://schemas.openxmlformats.org/officeDocument/2006/relationships/image" Target="../media/image35.png"/><Relationship Id="rId9" Type="http://schemas.openxmlformats.org/officeDocument/2006/relationships/image" Target="../media/image37.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jpeg"/><Relationship Id="rId2" Type="http://schemas.openxmlformats.org/officeDocument/2006/relationships/slideLayout" Target="../slideLayouts/slideLayout19.xml"/><Relationship Id="rId1" Type="http://schemas.openxmlformats.org/officeDocument/2006/relationships/tags" Target="../tags/tag8.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3.png"/><Relationship Id="rId1" Type="http://schemas.openxmlformats.org/officeDocument/2006/relationships/slideLayout" Target="../slideLayouts/slideLayout19.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51.jpeg"/><Relationship Id="rId2" Type="http://schemas.openxmlformats.org/officeDocument/2006/relationships/slideLayout" Target="../slideLayouts/slideLayout19.xml"/><Relationship Id="rId1" Type="http://schemas.openxmlformats.org/officeDocument/2006/relationships/tags" Target="../tags/tag9.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4.xml"/></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53.emf"/><Relationship Id="rId7" Type="http://schemas.openxmlformats.org/officeDocument/2006/relationships/image" Target="../media/image57.emf"/><Relationship Id="rId2" Type="http://schemas.openxmlformats.org/officeDocument/2006/relationships/notesSlide" Target="../notesSlides/notesSlide22.xml"/><Relationship Id="rId1" Type="http://schemas.openxmlformats.org/officeDocument/2006/relationships/slideLayout" Target="../slideLayouts/slideLayout19.xml"/><Relationship Id="rId6" Type="http://schemas.openxmlformats.org/officeDocument/2006/relationships/image" Target="../media/image56.emf"/><Relationship Id="rId5" Type="http://schemas.openxmlformats.org/officeDocument/2006/relationships/image" Target="../media/image55.emf"/><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svg"/></Relationships>
</file>

<file path=ppt/slides/_rels/slide29.xml.rels><?xml version="1.0" encoding="UTF-8" standalone="yes"?>
<Relationships xmlns="http://schemas.openxmlformats.org/package/2006/relationships"><Relationship Id="rId8" Type="http://schemas.openxmlformats.org/officeDocument/2006/relationships/image" Target="../media/image61.svg"/><Relationship Id="rId3" Type="http://schemas.openxmlformats.org/officeDocument/2006/relationships/image" Target="../media/image62.png"/><Relationship Id="rId7" Type="http://schemas.openxmlformats.org/officeDocument/2006/relationships/image" Target="../media/image60.png"/><Relationship Id="rId2" Type="http://schemas.openxmlformats.org/officeDocument/2006/relationships/notesSlide" Target="../notesSlides/notesSlide26.xml"/><Relationship Id="rId1" Type="http://schemas.openxmlformats.org/officeDocument/2006/relationships/slideLayout" Target="../slideLayouts/slideLayout19.xml"/><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63.png"/></Relationships>
</file>

<file path=ppt/slides/_rels/slide30.xml.rels><?xml version="1.0" encoding="UTF-8" standalone="yes"?>
<Relationships xmlns="http://schemas.openxmlformats.org/package/2006/relationships"><Relationship Id="rId3" Type="http://schemas.openxmlformats.org/officeDocument/2006/relationships/image" Target="../media/image64.emf"/><Relationship Id="rId7" Type="http://schemas.openxmlformats.org/officeDocument/2006/relationships/image" Target="../media/image61.sv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60.png"/><Relationship Id="rId5" Type="http://schemas.openxmlformats.org/officeDocument/2006/relationships/image" Target="../media/image59.svg"/><Relationship Id="rId4"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8.xml"/><Relationship Id="rId1" Type="http://schemas.openxmlformats.org/officeDocument/2006/relationships/slideLayout" Target="../slideLayouts/slideLayout19.xml"/><Relationship Id="rId4" Type="http://schemas.openxmlformats.org/officeDocument/2006/relationships/hyperlink" Target="http://aka.ms/QosinTeams"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docs.microsoft.com/en-us/microsoftteams/prepare-network" TargetMode="External"/><Relationship Id="rId2" Type="http://schemas.openxmlformats.org/officeDocument/2006/relationships/notesSlide" Target="../notesSlides/notesSlide29.xml"/><Relationship Id="rId1" Type="http://schemas.openxmlformats.org/officeDocument/2006/relationships/slideLayout" Target="../slideLayouts/slideLayout19.xml"/><Relationship Id="rId4" Type="http://schemas.openxmlformats.org/officeDocument/2006/relationships/image" Target="../media/image66.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4.xml"/></Relationships>
</file>

<file path=ppt/slides/_rels/slide34.xml.rels><?xml version="1.0" encoding="UTF-8" standalone="yes"?>
<Relationships xmlns="http://schemas.openxmlformats.org/package/2006/relationships"><Relationship Id="rId3" Type="http://schemas.openxmlformats.org/officeDocument/2006/relationships/hyperlink" Target="https://docs.microsoft.com/MicrosoftTeams/rooms/rooms-prep#proxy" TargetMode="External"/><Relationship Id="rId2" Type="http://schemas.openxmlformats.org/officeDocument/2006/relationships/notesSlide" Target="../notesSlides/notesSlide31.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hyperlink" Target="https://docs.microsoft.com/en-us/office365/enterprise/urls-and-ip-address-ranges#skype-for-business-online-and-microsoft-teams" TargetMode="External"/><Relationship Id="rId2" Type="http://schemas.openxmlformats.org/officeDocument/2006/relationships/notesSlide" Target="../notesSlides/notesSlide32.xml"/><Relationship Id="rId1" Type="http://schemas.openxmlformats.org/officeDocument/2006/relationships/slideLayout" Target="../slideLayouts/slideLayout19.xml"/><Relationship Id="rId6" Type="http://schemas.openxmlformats.org/officeDocument/2006/relationships/image" Target="../media/image67.png"/><Relationship Id="rId5" Type="http://schemas.openxmlformats.org/officeDocument/2006/relationships/image" Target="../media/image6.png"/><Relationship Id="rId4" Type="http://schemas.openxmlformats.org/officeDocument/2006/relationships/hyperlink" Target="https://docs.microsoft.com/en-us/windows-server/administration/windows-server-update-services/deploy/2-configure-wsus#211-connection-from-the-wsus-server-to-the-internet"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4.xml"/></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5.xml"/><Relationship Id="rId1" Type="http://schemas.openxmlformats.org/officeDocument/2006/relationships/slideLayout" Target="../slideLayouts/slideLayout19.xml"/><Relationship Id="rId5" Type="http://schemas.openxmlformats.org/officeDocument/2006/relationships/image" Target="../media/image71.png"/><Relationship Id="rId4" Type="http://schemas.openxmlformats.org/officeDocument/2006/relationships/image" Target="../media/image70.png"/></Relationships>
</file>

<file path=ppt/slides/_rels/slide39.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notesSlide" Target="../notesSlides/notesSlide36.xml"/><Relationship Id="rId1" Type="http://schemas.openxmlformats.org/officeDocument/2006/relationships/slideLayout" Target="../slideLayouts/slideLayout19.xml"/><Relationship Id="rId6" Type="http://schemas.openxmlformats.org/officeDocument/2006/relationships/image" Target="../media/image75.png"/><Relationship Id="rId5" Type="http://schemas.openxmlformats.org/officeDocument/2006/relationships/image" Target="../media/image74.svg"/><Relationship Id="rId4" Type="http://schemas.openxmlformats.org/officeDocument/2006/relationships/image" Target="../media/image73.png"/></Relationships>
</file>

<file path=ppt/slides/_rels/slide4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7.xml"/><Relationship Id="rId1" Type="http://schemas.openxmlformats.org/officeDocument/2006/relationships/slideLayout" Target="../slideLayouts/slideLayout19.xml"/><Relationship Id="rId4" Type="http://schemas.openxmlformats.org/officeDocument/2006/relationships/image" Target="../media/image78.png"/></Relationships>
</file>

<file path=ppt/slides/_rels/slide4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8.xml"/><Relationship Id="rId1" Type="http://schemas.openxmlformats.org/officeDocument/2006/relationships/slideLayout" Target="../slideLayouts/slideLayout19.xml"/><Relationship Id="rId4" Type="http://schemas.openxmlformats.org/officeDocument/2006/relationships/image" Target="../media/image80.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hyperlink" Target="https://docs.microsoft.com/microsoft-365/enterprise/office-365-network-mac-perf-overview"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6641C-B9D6-460E-A4B4-755BF6ADA610}"/>
              </a:ext>
            </a:extLst>
          </p:cNvPr>
          <p:cNvSpPr>
            <a:spLocks noGrp="1"/>
          </p:cNvSpPr>
          <p:nvPr>
            <p:ph type="title"/>
          </p:nvPr>
        </p:nvSpPr>
        <p:spPr>
          <a:xfrm>
            <a:off x="588263" y="2794873"/>
            <a:ext cx="4167887" cy="738664"/>
          </a:xfrm>
        </p:spPr>
        <p:txBody>
          <a:bodyPr/>
          <a:lstStyle/>
          <a:p>
            <a:r>
              <a:rPr lang="en-US" sz="2000" dirty="0">
                <a:solidFill>
                  <a:srgbClr val="D59DFF"/>
                </a:solidFill>
              </a:rPr>
              <a:t>Module 2</a:t>
            </a:r>
            <a:br>
              <a:rPr lang="en-US" dirty="0"/>
            </a:br>
            <a:r>
              <a:rPr lang="en-US" dirty="0"/>
              <a:t>Network Readiness</a:t>
            </a:r>
          </a:p>
        </p:txBody>
      </p:sp>
      <p:sp>
        <p:nvSpPr>
          <p:cNvPr id="3" name="Text Placeholder 1">
            <a:extLst>
              <a:ext uri="{FF2B5EF4-FFF2-40B4-BE49-F238E27FC236}">
                <a16:creationId xmlns:a16="http://schemas.microsoft.com/office/drawing/2014/main" id="{C5CA011B-ECB9-9875-2789-0C94B96597F0}"/>
              </a:ext>
            </a:extLst>
          </p:cNvPr>
          <p:cNvSpPr>
            <a:spLocks noGrp="1"/>
          </p:cNvSpPr>
          <p:nvPr>
            <p:ph type="body" sz="quarter" idx="12"/>
          </p:nvPr>
        </p:nvSpPr>
        <p:spPr>
          <a:xfrm>
            <a:off x="582042" y="3962400"/>
            <a:ext cx="4164583" cy="615553"/>
          </a:xfrm>
        </p:spPr>
        <p:txBody>
          <a:bodyPr/>
          <a:lstStyle/>
          <a:p>
            <a:r>
              <a:rPr lang="en-US" sz="2000" dirty="0"/>
              <a:t>&lt;Name&gt;</a:t>
            </a:r>
          </a:p>
          <a:p>
            <a:r>
              <a:rPr lang="en-US" sz="2000" dirty="0"/>
              <a:t>&lt;Optional Title&gt;</a:t>
            </a:r>
          </a:p>
        </p:txBody>
      </p:sp>
    </p:spTree>
    <p:extLst>
      <p:ext uri="{BB962C8B-B14F-4D97-AF65-F5344CB8AC3E}">
        <p14:creationId xmlns:p14="http://schemas.microsoft.com/office/powerpoint/2010/main" val="174509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A7F628-CDF4-412C-8BD8-43E4EB37E5C7}"/>
              </a:ext>
            </a:extLst>
          </p:cNvPr>
          <p:cNvSpPr>
            <a:spLocks noGrp="1"/>
          </p:cNvSpPr>
          <p:nvPr>
            <p:ph type="title"/>
          </p:nvPr>
        </p:nvSpPr>
        <p:spPr/>
        <p:txBody>
          <a:bodyPr/>
          <a:lstStyle/>
          <a:p>
            <a:r>
              <a:rPr lang="en-US" noProof="0" dirty="0"/>
              <a:t>Version history</a:t>
            </a:r>
            <a:endParaRPr lang="en-US" dirty="0"/>
          </a:p>
        </p:txBody>
      </p:sp>
      <p:graphicFrame>
        <p:nvGraphicFramePr>
          <p:cNvPr id="15" name="Content Placeholder 4">
            <a:extLst>
              <a:ext uri="{FF2B5EF4-FFF2-40B4-BE49-F238E27FC236}">
                <a16:creationId xmlns:a16="http://schemas.microsoft.com/office/drawing/2014/main" id="{F1AE1355-E8D4-4070-B292-230655AD0E6D}"/>
              </a:ext>
            </a:extLst>
          </p:cNvPr>
          <p:cNvGraphicFramePr>
            <a:graphicFrameLocks/>
          </p:cNvGraphicFramePr>
          <p:nvPr>
            <p:extLst>
              <p:ext uri="{D42A27DB-BD31-4B8C-83A1-F6EECF244321}">
                <p14:modId xmlns:p14="http://schemas.microsoft.com/office/powerpoint/2010/main" val="736054889"/>
              </p:ext>
            </p:extLst>
          </p:nvPr>
        </p:nvGraphicFramePr>
        <p:xfrm>
          <a:off x="588963" y="1549440"/>
          <a:ext cx="11017251" cy="3333000"/>
        </p:xfrm>
        <a:graphic>
          <a:graphicData uri="http://schemas.openxmlformats.org/drawingml/2006/table">
            <a:tbl>
              <a:tblPr firstRow="1" bandRow="1">
                <a:tableStyleId>{5C22544A-7EE6-4342-B048-85BDC9FD1C3A}</a:tableStyleId>
              </a:tblPr>
              <a:tblGrid>
                <a:gridCol w="3672417">
                  <a:extLst>
                    <a:ext uri="{9D8B030D-6E8A-4147-A177-3AD203B41FA5}">
                      <a16:colId xmlns:a16="http://schemas.microsoft.com/office/drawing/2014/main" val="2338581864"/>
                    </a:ext>
                  </a:extLst>
                </a:gridCol>
                <a:gridCol w="3672417">
                  <a:extLst>
                    <a:ext uri="{9D8B030D-6E8A-4147-A177-3AD203B41FA5}">
                      <a16:colId xmlns:a16="http://schemas.microsoft.com/office/drawing/2014/main" val="4037759615"/>
                    </a:ext>
                  </a:extLst>
                </a:gridCol>
                <a:gridCol w="3672417">
                  <a:extLst>
                    <a:ext uri="{9D8B030D-6E8A-4147-A177-3AD203B41FA5}">
                      <a16:colId xmlns:a16="http://schemas.microsoft.com/office/drawing/2014/main" val="1825272392"/>
                    </a:ext>
                  </a:extLst>
                </a:gridCol>
              </a:tblGrid>
              <a:tr h="293783">
                <a:tc>
                  <a:txBody>
                    <a:bodyPr/>
                    <a:lstStyle/>
                    <a:p>
                      <a:r>
                        <a:rPr lang="en-US" sz="1600" b="0" dirty="0">
                          <a:solidFill>
                            <a:schemeClr val="bg1"/>
                          </a:solidFill>
                          <a:latin typeface="+mj-lt"/>
                        </a:rPr>
                        <a:t>Version</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Changes</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Date</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extLst>
                  <a:ext uri="{0D108BD9-81ED-4DB2-BD59-A6C34878D82A}">
                    <a16:rowId xmlns:a16="http://schemas.microsoft.com/office/drawing/2014/main" val="47045812"/>
                  </a:ext>
                </a:extLst>
              </a:tr>
              <a:tr h="749430">
                <a:tc>
                  <a:txBody>
                    <a:bodyPr/>
                    <a:lstStyle/>
                    <a:p>
                      <a:pPr>
                        <a:spcAft>
                          <a:spcPts val="0"/>
                        </a:spcAft>
                      </a:pPr>
                      <a:r>
                        <a:rPr lang="de-AT" sz="1400">
                          <a:effectLst/>
                          <a:latin typeface="+mn-lt"/>
                        </a:rPr>
                        <a:t>2.0</a:t>
                      </a:r>
                      <a:endParaRPr lang="de-AT" sz="140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rPr>
                        <a:t>Initial release</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7th October, 2022</a:t>
                      </a: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362202908"/>
                  </a:ext>
                </a:extLst>
              </a:tr>
              <a:tr h="749430">
                <a:tc>
                  <a:txBody>
                    <a:bodyPr/>
                    <a:lstStyle/>
                    <a:p>
                      <a:pPr>
                        <a:spcAft>
                          <a:spcPts val="0"/>
                        </a:spcAft>
                      </a:pPr>
                      <a:r>
                        <a:rPr lang="de-AT" sz="1400" dirty="0">
                          <a:effectLst/>
                          <a:latin typeface="+mn-lt"/>
                          <a:ea typeface="Calibri" panose="020F0502020204030204" pitchFamily="34" charset="0"/>
                        </a:rPr>
                        <a:t>2.1</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Microsoft </a:t>
                      </a:r>
                      <a:r>
                        <a:rPr lang="de-AT" sz="1400" dirty="0" err="1">
                          <a:effectLst/>
                          <a:latin typeface="+mn-lt"/>
                          <a:ea typeface="Calibri" panose="020F0502020204030204" pitchFamily="34" charset="0"/>
                        </a:rPr>
                        <a:t>label</a:t>
                      </a:r>
                      <a:r>
                        <a:rPr lang="de-AT" sz="1400" dirty="0">
                          <a:effectLst/>
                          <a:latin typeface="+mn-lt"/>
                          <a:ea typeface="Calibri" panose="020F0502020204030204" pitchFamily="34" charset="0"/>
                        </a:rPr>
                        <a:t> </a:t>
                      </a:r>
                      <a:r>
                        <a:rPr lang="de-AT" sz="1400" dirty="0" err="1">
                          <a:effectLst/>
                          <a:latin typeface="+mn-lt"/>
                          <a:ea typeface="Calibri" panose="020F0502020204030204" pitchFamily="34" charset="0"/>
                        </a:rPr>
                        <a:t>removed</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27th April 2023</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34495311"/>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4288643"/>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179026769"/>
                  </a:ext>
                </a:extLst>
              </a:tr>
            </a:tbl>
          </a:graphicData>
        </a:graphic>
      </p:graphicFrame>
      <p:grpSp>
        <p:nvGrpSpPr>
          <p:cNvPr id="8" name="Group 7">
            <a:extLst>
              <a:ext uri="{FF2B5EF4-FFF2-40B4-BE49-F238E27FC236}">
                <a16:creationId xmlns:a16="http://schemas.microsoft.com/office/drawing/2014/main" id="{B335ECA6-BA68-4741-9C04-B95262CA6BC2}"/>
              </a:ext>
              <a:ext uri="{C183D7F6-B498-43B3-948B-1728B52AA6E4}">
                <adec:decorative xmlns:adec="http://schemas.microsoft.com/office/drawing/2017/decorative" val="1"/>
              </a:ext>
            </a:extLst>
          </p:cNvPr>
          <p:cNvGrpSpPr/>
          <p:nvPr/>
        </p:nvGrpSpPr>
        <p:grpSpPr>
          <a:xfrm>
            <a:off x="10814385" y="499"/>
            <a:ext cx="1377616" cy="1219186"/>
            <a:chOff x="10404657" y="488"/>
            <a:chExt cx="1786476" cy="1955102"/>
          </a:xfrm>
          <a:solidFill>
            <a:schemeClr val="accent5"/>
          </a:solidFill>
        </p:grpSpPr>
        <p:sp>
          <p:nvSpPr>
            <p:cNvPr id="12" name="Diagonal Stripe 11">
              <a:extLst>
                <a:ext uri="{FF2B5EF4-FFF2-40B4-BE49-F238E27FC236}">
                  <a16:creationId xmlns:a16="http://schemas.microsoft.com/office/drawing/2014/main" id="{F7D95557-CC86-4383-8B1B-DD198E27CC6A}"/>
                </a:ext>
              </a:extLst>
            </p:cNvPr>
            <p:cNvSpPr/>
            <p:nvPr/>
          </p:nvSpPr>
          <p:spPr bwMode="auto">
            <a:xfrm rot="5400000">
              <a:off x="10320344" y="84801"/>
              <a:ext cx="1955102" cy="1786476"/>
            </a:xfrm>
            <a:prstGeom prst="diagStripe">
              <a:avLst/>
            </a:prstGeom>
            <a:solidFill>
              <a:schemeClr val="bg1"/>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de-AT" sz="2000" b="0" i="0" u="none" strike="noStrike" kern="1200" cap="none" spc="0" normalizeH="0" baseline="0" noProof="0">
                <a:ln>
                  <a:noFill/>
                </a:ln>
                <a:solidFill>
                  <a:schemeClr val="accent1"/>
                </a:solidFill>
                <a:effectLst/>
                <a:uLnTx/>
                <a:uFillTx/>
                <a:latin typeface="Segoe UI"/>
                <a:ea typeface="+mn-ea"/>
                <a:cs typeface="Segoe UI" pitchFamily="34" charset="0"/>
              </a:endParaRPr>
            </a:p>
          </p:txBody>
        </p:sp>
        <p:sp>
          <p:nvSpPr>
            <p:cNvPr id="13" name="TextBox 12">
              <a:extLst>
                <a:ext uri="{FF2B5EF4-FFF2-40B4-BE49-F238E27FC236}">
                  <a16:creationId xmlns:a16="http://schemas.microsoft.com/office/drawing/2014/main" id="{9AB38BBD-D39C-4275-88C4-FDCD5A8141DF}"/>
                </a:ext>
              </a:extLst>
            </p:cNvPr>
            <p:cNvSpPr txBox="1"/>
            <p:nvPr/>
          </p:nvSpPr>
          <p:spPr>
            <a:xfrm rot="2421255">
              <a:off x="10976930" y="476530"/>
              <a:ext cx="1030896" cy="493555"/>
            </a:xfrm>
            <a:prstGeom prst="rect">
              <a:avLst/>
            </a:prstGeom>
            <a:noFill/>
          </p:spPr>
          <p:txBody>
            <a:bodyPr wrap="none" lIns="0" tIns="0" rIns="0" bIns="0" rtlCol="0">
              <a:spAutoFit/>
            </a:bodyPr>
            <a:lstStyle/>
            <a:p>
              <a:pPr marL="0" marR="0" lvl="0" indent="0" algn="l" defTabSz="932509"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71" normalizeH="0" baseline="0" noProof="0" dirty="0">
                  <a:ln>
                    <a:noFill/>
                  </a:ln>
                  <a:solidFill>
                    <a:schemeClr val="accent1"/>
                  </a:solidFill>
                  <a:effectLst/>
                  <a:uLnTx/>
                  <a:uFillTx/>
                  <a:latin typeface="Segoe UI Semibold"/>
                  <a:ea typeface="+mn-ea"/>
                  <a:cs typeface="+mn-cs"/>
                </a:rPr>
                <a:t>Hidden</a:t>
              </a:r>
              <a:endParaRPr kumimoji="0" lang="de-AT" sz="2000" b="0" i="0" u="none" strike="noStrike" kern="1200" cap="none" spc="-71" normalizeH="0" baseline="0" noProof="0">
                <a:ln>
                  <a:noFill/>
                </a:ln>
                <a:solidFill>
                  <a:schemeClr val="accent1"/>
                </a:solidFill>
                <a:effectLst/>
                <a:uLnTx/>
                <a:uFillTx/>
                <a:latin typeface="Segoe UI Semibold"/>
                <a:ea typeface="+mn-ea"/>
                <a:cs typeface="+mn-cs"/>
              </a:endParaRPr>
            </a:p>
          </p:txBody>
        </p:sp>
      </p:grpSp>
    </p:spTree>
    <p:extLst>
      <p:ext uri="{BB962C8B-B14F-4D97-AF65-F5344CB8AC3E}">
        <p14:creationId xmlns:p14="http://schemas.microsoft.com/office/powerpoint/2010/main" val="2249137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50A619-E8FE-458E-B4D9-42CDB3852BB4}"/>
              </a:ext>
            </a:extLst>
          </p:cNvPr>
          <p:cNvSpPr>
            <a:spLocks noGrp="1"/>
          </p:cNvSpPr>
          <p:nvPr>
            <p:ph type="title"/>
          </p:nvPr>
        </p:nvSpPr>
        <p:spPr>
          <a:xfrm>
            <a:off x="7966155" y="1091387"/>
            <a:ext cx="3181350" cy="430887"/>
          </a:xfrm>
        </p:spPr>
        <p:txBody>
          <a:bodyPr/>
          <a:lstStyle/>
          <a:p>
            <a:r>
              <a:rPr lang="en-GB" dirty="0"/>
              <a:t>Objectives</a:t>
            </a:r>
            <a:endParaRPr lang="en-GB" dirty="0">
              <a:solidFill>
                <a:schemeClr val="bg1"/>
              </a:solidFill>
            </a:endParaRPr>
          </a:p>
        </p:txBody>
      </p:sp>
      <p:sp>
        <p:nvSpPr>
          <p:cNvPr id="32" name="Rectangle: Rounded Corners 31">
            <a:extLst>
              <a:ext uri="{FF2B5EF4-FFF2-40B4-BE49-F238E27FC236}">
                <a16:creationId xmlns:a16="http://schemas.microsoft.com/office/drawing/2014/main" id="{C2814616-5FF7-4947-BDF6-3274BB04C98C}"/>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dirty="0">
                <a:solidFill>
                  <a:srgbClr val="000000"/>
                </a:solidFill>
              </a:rPr>
              <a:t>Learn about investments made to optimize network connectivity for Microsoft Teams</a:t>
            </a:r>
          </a:p>
        </p:txBody>
      </p:sp>
      <p:sp>
        <p:nvSpPr>
          <p:cNvPr id="33" name="TextBox 32">
            <a:extLst>
              <a:ext uri="{FF2B5EF4-FFF2-40B4-BE49-F238E27FC236}">
                <a16:creationId xmlns:a16="http://schemas.microsoft.com/office/drawing/2014/main" id="{156B5E5D-4F9B-4AF1-8AF7-B67B60B69BC7}"/>
              </a:ext>
            </a:extLst>
          </p:cNvPr>
          <p:cNvSpPr txBox="1"/>
          <p:nvPr/>
        </p:nvSpPr>
        <p:spPr>
          <a:xfrm>
            <a:off x="877838" y="96946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lang="en-GB" sz="5400" dirty="0">
                <a:gradFill>
                  <a:gsLst>
                    <a:gs pos="0">
                      <a:schemeClr val="accent3"/>
                    </a:gs>
                    <a:gs pos="83000">
                      <a:schemeClr val="accent2"/>
                    </a:gs>
                  </a:gsLst>
                  <a:lin ang="3000000" scaled="0"/>
                </a:gradFill>
                <a:latin typeface="Segoe UI Semibold"/>
              </a:rPr>
              <a:t>01</a:t>
            </a:r>
            <a:endParaRPr kumimoji="0" lang="en-GB" sz="5400" b="0" i="0" u="none" strike="noStrike" kern="1200" cap="none" normalizeH="0" baseline="0" noProof="0" dirty="0">
              <a:ln>
                <a:noFill/>
              </a:ln>
              <a:gradFill>
                <a:gsLst>
                  <a:gs pos="0">
                    <a:schemeClr val="accent3"/>
                  </a:gs>
                  <a:gs pos="83000">
                    <a:schemeClr val="accent2"/>
                  </a:gs>
                </a:gsLst>
                <a:lin ang="3000000" scaled="0"/>
              </a:gradFill>
              <a:effectLst/>
              <a:uLnTx/>
              <a:uFillTx/>
              <a:latin typeface="Segoe UI Semibold"/>
              <a:ea typeface="+mn-ea"/>
              <a:cs typeface="+mn-cs"/>
            </a:endParaRPr>
          </a:p>
        </p:txBody>
      </p:sp>
      <p:sp>
        <p:nvSpPr>
          <p:cNvPr id="36" name="Rectangle: Rounded Corners 35">
            <a:extLst>
              <a:ext uri="{FF2B5EF4-FFF2-40B4-BE49-F238E27FC236}">
                <a16:creationId xmlns:a16="http://schemas.microsoft.com/office/drawing/2014/main" id="{A498CA0A-8E88-4A79-96E0-100067E2B4CE}"/>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dirty="0">
                <a:solidFill>
                  <a:srgbClr val="000000"/>
                </a:solidFill>
              </a:rPr>
              <a:t>Have a better understanding of how media travels across networks</a:t>
            </a:r>
          </a:p>
        </p:txBody>
      </p:sp>
      <p:sp>
        <p:nvSpPr>
          <p:cNvPr id="37" name="TextBox 36">
            <a:extLst>
              <a:ext uri="{FF2B5EF4-FFF2-40B4-BE49-F238E27FC236}">
                <a16:creationId xmlns:a16="http://schemas.microsoft.com/office/drawing/2014/main" id="{130D7907-AE47-4778-BA9D-8DDFE5BC3225}"/>
              </a:ext>
            </a:extLst>
          </p:cNvPr>
          <p:cNvSpPr txBox="1"/>
          <p:nvPr/>
        </p:nvSpPr>
        <p:spPr>
          <a:xfrm>
            <a:off x="877838" y="292312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lang="en-GB" sz="5400" dirty="0">
                <a:gradFill>
                  <a:gsLst>
                    <a:gs pos="0">
                      <a:schemeClr val="accent3"/>
                    </a:gs>
                    <a:gs pos="83000">
                      <a:schemeClr val="accent2"/>
                    </a:gs>
                  </a:gsLst>
                  <a:lin ang="3000000" scaled="0"/>
                </a:gradFill>
                <a:latin typeface="Segoe UI Semibold"/>
              </a:rPr>
              <a:t>02</a:t>
            </a:r>
            <a:endParaRPr kumimoji="0" lang="en-GB" sz="5400" b="0" i="0" u="none" strike="noStrike" kern="1200" cap="none" normalizeH="0" baseline="0" noProof="0" dirty="0">
              <a:ln>
                <a:noFill/>
              </a:ln>
              <a:gradFill>
                <a:gsLst>
                  <a:gs pos="0">
                    <a:schemeClr val="accent3"/>
                  </a:gs>
                  <a:gs pos="83000">
                    <a:schemeClr val="accent2"/>
                  </a:gs>
                </a:gsLst>
                <a:lin ang="3000000" scaled="0"/>
              </a:gradFill>
              <a:effectLst/>
              <a:uLnTx/>
              <a:uFillTx/>
              <a:latin typeface="Segoe UI Semibold"/>
              <a:ea typeface="+mn-ea"/>
              <a:cs typeface="+mn-cs"/>
            </a:endParaRPr>
          </a:p>
        </p:txBody>
      </p:sp>
      <p:sp>
        <p:nvSpPr>
          <p:cNvPr id="40" name="Rectangle: Rounded Corners 39">
            <a:extLst>
              <a:ext uri="{FF2B5EF4-FFF2-40B4-BE49-F238E27FC236}">
                <a16:creationId xmlns:a16="http://schemas.microsoft.com/office/drawing/2014/main" id="{C7602700-029E-4A18-83C1-189AD47FBB3F}"/>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dirty="0">
                <a:solidFill>
                  <a:srgbClr val="000000"/>
                </a:solidFill>
              </a:rPr>
              <a:t>Understand how to optimize and test your network to best take advantage of Microsoft 365</a:t>
            </a:r>
          </a:p>
        </p:txBody>
      </p:sp>
      <p:sp>
        <p:nvSpPr>
          <p:cNvPr id="41" name="TextBox 40">
            <a:extLst>
              <a:ext uri="{FF2B5EF4-FFF2-40B4-BE49-F238E27FC236}">
                <a16:creationId xmlns:a16="http://schemas.microsoft.com/office/drawing/2014/main" id="{746531A0-7546-4AD6-B487-12AACF75D3D0}"/>
              </a:ext>
            </a:extLst>
          </p:cNvPr>
          <p:cNvSpPr txBox="1"/>
          <p:nvPr/>
        </p:nvSpPr>
        <p:spPr>
          <a:xfrm>
            <a:off x="877838" y="4876788"/>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lang="en-GB" sz="5400" dirty="0">
                <a:gradFill>
                  <a:gsLst>
                    <a:gs pos="0">
                      <a:schemeClr val="accent3"/>
                    </a:gs>
                    <a:gs pos="83000">
                      <a:schemeClr val="accent2"/>
                    </a:gs>
                  </a:gsLst>
                  <a:lin ang="3000000" scaled="0"/>
                </a:gradFill>
                <a:latin typeface="Segoe UI Semibold"/>
              </a:rPr>
              <a:t>03</a:t>
            </a:r>
            <a:endParaRPr kumimoji="0" lang="en-GB" sz="5400" b="0" i="0" u="none" strike="noStrike" kern="1200" cap="none" normalizeH="0" baseline="0" noProof="0" dirty="0">
              <a:ln>
                <a:noFill/>
              </a:ln>
              <a:gradFill>
                <a:gsLst>
                  <a:gs pos="0">
                    <a:schemeClr val="accent3"/>
                  </a:gs>
                  <a:gs pos="83000">
                    <a:schemeClr val="accent2"/>
                  </a:gs>
                </a:gsLst>
                <a:lin ang="3000000" scaled="0"/>
              </a:gradFill>
              <a:effectLst/>
              <a:uLnTx/>
              <a:uFillTx/>
              <a:latin typeface="Segoe UI Semibold"/>
              <a:ea typeface="+mn-ea"/>
              <a:cs typeface="+mn-cs"/>
            </a:endParaRPr>
          </a:p>
        </p:txBody>
      </p:sp>
    </p:spTree>
    <p:extLst>
      <p:ext uri="{BB962C8B-B14F-4D97-AF65-F5344CB8AC3E}">
        <p14:creationId xmlns:p14="http://schemas.microsoft.com/office/powerpoint/2010/main" val="40507130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77173-D2EB-2349-AD8E-CF0E06B0D27B}"/>
              </a:ext>
            </a:extLst>
          </p:cNvPr>
          <p:cNvSpPr>
            <a:spLocks noGrp="1"/>
          </p:cNvSpPr>
          <p:nvPr>
            <p:ph type="title"/>
          </p:nvPr>
        </p:nvSpPr>
        <p:spPr/>
        <p:txBody>
          <a:bodyPr/>
          <a:lstStyle/>
          <a:p>
            <a:r>
              <a:rPr lang="de-DE" b="1">
                <a:solidFill>
                  <a:schemeClr val="tx1"/>
                </a:solidFill>
              </a:rPr>
              <a:t>Call quality overview</a:t>
            </a:r>
            <a:endParaRPr lang="en-US" dirty="0">
              <a:solidFill>
                <a:schemeClr val="tx1"/>
              </a:solidFill>
            </a:endParaRPr>
          </a:p>
        </p:txBody>
      </p:sp>
    </p:spTree>
    <p:extLst>
      <p:ext uri="{BB962C8B-B14F-4D97-AF65-F5344CB8AC3E}">
        <p14:creationId xmlns:p14="http://schemas.microsoft.com/office/powerpoint/2010/main" val="4176935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F68AC7C-8352-4F81-8014-691A172038F8}"/>
              </a:ext>
            </a:extLst>
          </p:cNvPr>
          <p:cNvSpPr/>
          <p:nvPr/>
        </p:nvSpPr>
        <p:spPr bwMode="auto">
          <a:xfrm>
            <a:off x="1637070" y="1105286"/>
            <a:ext cx="1928685" cy="877163"/>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algn="ctr" defTabSz="932472" fontAlgn="base">
              <a:lnSpc>
                <a:spcPct val="90000"/>
              </a:lnSpc>
              <a:spcBef>
                <a:spcPct val="0"/>
              </a:spcBef>
              <a:spcAft>
                <a:spcPts val="600"/>
              </a:spcAft>
            </a:pPr>
            <a:r>
              <a:rPr lang="en-US" sz="1400" dirty="0">
                <a:solidFill>
                  <a:schemeClr val="tx1"/>
                </a:solidFill>
                <a:ea typeface="Segoe UI" pitchFamily="34" charset="0"/>
                <a:cs typeface="Segoe UI" pitchFamily="34" charset="0"/>
              </a:rPr>
              <a:t>She is able to call other people and join meetings.</a:t>
            </a:r>
            <a:endParaRPr lang="LID4096" sz="1400" dirty="0">
              <a:solidFill>
                <a:schemeClr val="tx1"/>
              </a:soli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E7A8C242-185D-4FCB-A4AC-5E79C337F217}"/>
              </a:ext>
            </a:extLst>
          </p:cNvPr>
          <p:cNvSpPr/>
          <p:nvPr/>
        </p:nvSpPr>
        <p:spPr bwMode="auto">
          <a:xfrm>
            <a:off x="3733186" y="1105286"/>
            <a:ext cx="1928685" cy="7940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She has an uninterrupted, natural conversation.</a:t>
            </a:r>
            <a:endParaRPr lang="LID4096" sz="1200">
              <a:solidFill>
                <a:schemeClr val="tx1"/>
              </a:solidFill>
              <a:ea typeface="Segoe UI" pitchFamily="34" charset="0"/>
              <a:cs typeface="Segoe UI" pitchFamily="34" charset="0"/>
            </a:endParaRPr>
          </a:p>
        </p:txBody>
      </p:sp>
      <p:sp>
        <p:nvSpPr>
          <p:cNvPr id="16" name="Rectangle 15">
            <a:extLst>
              <a:ext uri="{FF2B5EF4-FFF2-40B4-BE49-F238E27FC236}">
                <a16:creationId xmlns:a16="http://schemas.microsoft.com/office/drawing/2014/main" id="{13A889D7-42B4-48FC-8492-B8C70C67C60B}"/>
              </a:ext>
            </a:extLst>
          </p:cNvPr>
          <p:cNvSpPr/>
          <p:nvPr/>
        </p:nvSpPr>
        <p:spPr bwMode="auto">
          <a:xfrm>
            <a:off x="5829302" y="1105286"/>
            <a:ext cx="1928685" cy="7940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She can see the other person well and can be seen.</a:t>
            </a:r>
            <a:endParaRPr lang="LID4096" sz="1200">
              <a:solidFill>
                <a:schemeClr val="tx1"/>
              </a:solidFill>
              <a:ea typeface="Segoe UI" pitchFamily="34" charset="0"/>
              <a:cs typeface="Segoe UI" pitchFamily="34" charset="0"/>
            </a:endParaRPr>
          </a:p>
        </p:txBody>
      </p:sp>
      <p:sp>
        <p:nvSpPr>
          <p:cNvPr id="18" name="Rectangle 17">
            <a:extLst>
              <a:ext uri="{FF2B5EF4-FFF2-40B4-BE49-F238E27FC236}">
                <a16:creationId xmlns:a16="http://schemas.microsoft.com/office/drawing/2014/main" id="{9464384A-8EDA-4113-A826-1288404B3A07}"/>
              </a:ext>
            </a:extLst>
          </p:cNvPr>
          <p:cNvSpPr/>
          <p:nvPr/>
        </p:nvSpPr>
        <p:spPr bwMode="auto">
          <a:xfrm>
            <a:off x="7822213" y="1105286"/>
            <a:ext cx="1928685" cy="7940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She can follow a presentation that is shared in the meeting.</a:t>
            </a:r>
            <a:endParaRPr lang="LID4096" sz="1200">
              <a:solidFill>
                <a:schemeClr val="tx1"/>
              </a:solidFill>
              <a:ea typeface="Segoe UI" pitchFamily="34" charset="0"/>
              <a:cs typeface="Segoe UI" pitchFamily="34" charset="0"/>
            </a:endParaRPr>
          </a:p>
        </p:txBody>
      </p:sp>
      <p:sp>
        <p:nvSpPr>
          <p:cNvPr id="23" name="Rectangle 22">
            <a:extLst>
              <a:ext uri="{FF2B5EF4-FFF2-40B4-BE49-F238E27FC236}">
                <a16:creationId xmlns:a16="http://schemas.microsoft.com/office/drawing/2014/main" id="{F8FE6A4D-A99A-438F-B836-10F700FF4EF7}"/>
              </a:ext>
            </a:extLst>
          </p:cNvPr>
          <p:cNvSpPr/>
          <p:nvPr/>
        </p:nvSpPr>
        <p:spPr bwMode="auto">
          <a:xfrm>
            <a:off x="10021536" y="1271486"/>
            <a:ext cx="1667683" cy="6278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She can focus on the conversation.</a:t>
            </a:r>
            <a:endParaRPr lang="LID4096" sz="1200">
              <a:solidFill>
                <a:schemeClr val="tx1"/>
              </a:solidFill>
              <a:ea typeface="Segoe UI" pitchFamily="34" charset="0"/>
              <a:cs typeface="Segoe UI" pitchFamily="34" charset="0"/>
            </a:endParaRPr>
          </a:p>
        </p:txBody>
      </p:sp>
      <p:sp>
        <p:nvSpPr>
          <p:cNvPr id="26" name="Rectangle 25">
            <a:extLst>
              <a:ext uri="{FF2B5EF4-FFF2-40B4-BE49-F238E27FC236}">
                <a16:creationId xmlns:a16="http://schemas.microsoft.com/office/drawing/2014/main" id="{3B9E490D-53CA-485E-B775-18AA75580615}"/>
              </a:ext>
            </a:extLst>
          </p:cNvPr>
          <p:cNvSpPr/>
          <p:nvPr/>
        </p:nvSpPr>
        <p:spPr bwMode="auto">
          <a:xfrm>
            <a:off x="1637069" y="3166986"/>
            <a:ext cx="1928685" cy="960263"/>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Sometimes she cannot call others or has challenges joining meetings.</a:t>
            </a:r>
            <a:endParaRPr lang="LID4096" sz="1200">
              <a:solidFill>
                <a:schemeClr val="tx1"/>
              </a:solidFill>
              <a:ea typeface="Segoe UI" pitchFamily="34" charset="0"/>
              <a:cs typeface="Segoe UI" pitchFamily="34" charset="0"/>
            </a:endParaRPr>
          </a:p>
        </p:txBody>
      </p:sp>
      <p:sp>
        <p:nvSpPr>
          <p:cNvPr id="28" name="Rectangle 27">
            <a:extLst>
              <a:ext uri="{FF2B5EF4-FFF2-40B4-BE49-F238E27FC236}">
                <a16:creationId xmlns:a16="http://schemas.microsoft.com/office/drawing/2014/main" id="{72B12E4C-63D2-4ABB-A9B5-0F79A3EC0BCB}"/>
              </a:ext>
            </a:extLst>
          </p:cNvPr>
          <p:cNvSpPr/>
          <p:nvPr/>
        </p:nvSpPr>
        <p:spPr bwMode="auto">
          <a:xfrm>
            <a:off x="3733185" y="3166986"/>
            <a:ext cx="2052469" cy="960263"/>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Others are difficult to hear due to echo and noise. People start talking at the same time.</a:t>
            </a:r>
            <a:endParaRPr lang="LID4096" sz="1200" dirty="0">
              <a:solidFill>
                <a:schemeClr val="tx1"/>
              </a:soli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E01EAD0E-25B9-4D2A-B22C-4F16DFFE52F6}"/>
              </a:ext>
            </a:extLst>
          </p:cNvPr>
          <p:cNvSpPr/>
          <p:nvPr/>
        </p:nvSpPr>
        <p:spPr bwMode="auto">
          <a:xfrm>
            <a:off x="5829301" y="3166986"/>
            <a:ext cx="2155677" cy="6278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The video seems to be asynchronous and blurry.</a:t>
            </a:r>
            <a:endParaRPr lang="LID4096" sz="1200">
              <a:solidFill>
                <a:schemeClr val="tx1"/>
              </a:solidFill>
              <a:ea typeface="Segoe UI" pitchFamily="34" charset="0"/>
              <a:cs typeface="Segoe UI" pitchFamily="34" charset="0"/>
            </a:endParaRPr>
          </a:p>
        </p:txBody>
      </p:sp>
      <p:sp>
        <p:nvSpPr>
          <p:cNvPr id="22" name="Rectangle 21">
            <a:extLst>
              <a:ext uri="{FF2B5EF4-FFF2-40B4-BE49-F238E27FC236}">
                <a16:creationId xmlns:a16="http://schemas.microsoft.com/office/drawing/2014/main" id="{1A95CE5D-D481-4E8F-A6C7-8630008B2E55}"/>
              </a:ext>
            </a:extLst>
          </p:cNvPr>
          <p:cNvSpPr/>
          <p:nvPr/>
        </p:nvSpPr>
        <p:spPr bwMode="auto">
          <a:xfrm>
            <a:off x="7822212" y="3166986"/>
            <a:ext cx="2155677" cy="7940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The presentation seems to lag behind and she cannot follow the presenter.</a:t>
            </a:r>
            <a:endParaRPr lang="LID4096" sz="1200">
              <a:solidFill>
                <a:schemeClr val="tx1"/>
              </a:solidFill>
              <a:ea typeface="Segoe UI" pitchFamily="34" charset="0"/>
              <a:cs typeface="Segoe UI" pitchFamily="34" charset="0"/>
            </a:endParaRPr>
          </a:p>
        </p:txBody>
      </p:sp>
      <p:sp>
        <p:nvSpPr>
          <p:cNvPr id="24" name="Rectangle 23">
            <a:extLst>
              <a:ext uri="{FF2B5EF4-FFF2-40B4-BE49-F238E27FC236}">
                <a16:creationId xmlns:a16="http://schemas.microsoft.com/office/drawing/2014/main" id="{B3F4A239-D26E-42DB-AF32-8EDD8A27EF68}"/>
              </a:ext>
            </a:extLst>
          </p:cNvPr>
          <p:cNvSpPr/>
          <p:nvPr/>
        </p:nvSpPr>
        <p:spPr bwMode="auto">
          <a:xfrm>
            <a:off x="10021536" y="3166986"/>
            <a:ext cx="1667683" cy="627864"/>
          </a:xfrm>
          <a:prstGeom prst="rect">
            <a:avLst/>
          </a:prstGeom>
          <a:noFill/>
          <a:ln>
            <a:noFill/>
            <a:headEnd type="none" w="med" len="med"/>
            <a:tailEnd type="none" w="med" len="me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tx1"/>
                </a:solidFill>
                <a:ea typeface="Segoe UI" pitchFamily="34" charset="0"/>
                <a:cs typeface="Segoe UI" pitchFamily="34" charset="0"/>
              </a:rPr>
              <a:t>She gets distracted by the technology.</a:t>
            </a:r>
            <a:endParaRPr lang="LID4096" sz="1200">
              <a:solidFill>
                <a:schemeClr val="tx1"/>
              </a:solidFill>
              <a:ea typeface="Segoe UI" pitchFamily="34" charset="0"/>
              <a:cs typeface="Segoe UI" pitchFamily="34" charset="0"/>
            </a:endParaRPr>
          </a:p>
        </p:txBody>
      </p:sp>
      <p:sp useBgFill="1">
        <p:nvSpPr>
          <p:cNvPr id="4" name="Rectangle 3">
            <a:extLst>
              <a:ext uri="{FF2B5EF4-FFF2-40B4-BE49-F238E27FC236}">
                <a16:creationId xmlns:a16="http://schemas.microsoft.com/office/drawing/2014/main" id="{5551E440-5599-4067-8ADD-7431CAB4F36E}"/>
              </a:ext>
              <a:ext uri="{C183D7F6-B498-43B3-948B-1728B52AA6E4}">
                <adec:decorative xmlns:adec="http://schemas.microsoft.com/office/drawing/2017/decorative" val="1"/>
              </a:ext>
            </a:extLst>
          </p:cNvPr>
          <p:cNvSpPr/>
          <p:nvPr/>
        </p:nvSpPr>
        <p:spPr bwMode="auto">
          <a:xfrm>
            <a:off x="0" y="0"/>
            <a:ext cx="1550823" cy="6858000"/>
          </a:xfrm>
          <a:prstGeom prst="rect">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1" name="Rectangle 30">
            <a:extLst>
              <a:ext uri="{FF2B5EF4-FFF2-40B4-BE49-F238E27FC236}">
                <a16:creationId xmlns:a16="http://schemas.microsoft.com/office/drawing/2014/main" id="{9A45B641-B958-43E0-A527-9A129DEE57BB}"/>
              </a:ext>
              <a:ext uri="{C183D7F6-B498-43B3-948B-1728B52AA6E4}">
                <adec:decorative xmlns:adec="http://schemas.microsoft.com/office/drawing/2017/decorative" val="1"/>
              </a:ext>
            </a:extLst>
          </p:cNvPr>
          <p:cNvSpPr/>
          <p:nvPr/>
        </p:nvSpPr>
        <p:spPr bwMode="auto">
          <a:xfrm>
            <a:off x="625214" y="2127199"/>
            <a:ext cx="11566786" cy="887319"/>
          </a:xfrm>
          <a:prstGeom prst="rect">
            <a:avLst/>
          </a:prstGeom>
          <a:solidFill>
            <a:schemeClr val="bg1">
              <a:lumMod val="95000"/>
            </a:schemeClr>
          </a:solidFill>
          <a:ln w="10795" cap="flat" cmpd="sng" algn="ctr">
            <a:noFill/>
            <a:prstDash val="soli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r>
              <a:rPr lang="en-US" sz="2353" kern="0" dirty="0">
                <a:gradFill>
                  <a:gsLst>
                    <a:gs pos="0">
                      <a:srgbClr val="FFFFFF"/>
                    </a:gs>
                    <a:gs pos="100000">
                      <a:srgbClr val="FFFFFF"/>
                    </a:gs>
                  </a:gsLst>
                  <a:lin ang="5400000" scaled="0"/>
                </a:gradFill>
                <a:cs typeface="Segoe UI" pitchFamily="34" charset="0"/>
              </a:rPr>
              <a:t>`</a:t>
            </a:r>
          </a:p>
        </p:txBody>
      </p:sp>
      <p:sp>
        <p:nvSpPr>
          <p:cNvPr id="2" name="Title 1">
            <a:extLst>
              <a:ext uri="{FF2B5EF4-FFF2-40B4-BE49-F238E27FC236}">
                <a16:creationId xmlns:a16="http://schemas.microsoft.com/office/drawing/2014/main" id="{955681EA-FE52-4E8B-A84D-A0FFC8396649}"/>
              </a:ext>
            </a:extLst>
          </p:cNvPr>
          <p:cNvSpPr>
            <a:spLocks noGrp="1"/>
          </p:cNvSpPr>
          <p:nvPr>
            <p:ph type="title"/>
          </p:nvPr>
        </p:nvSpPr>
        <p:spPr/>
        <p:txBody>
          <a:bodyPr/>
          <a:lstStyle/>
          <a:p>
            <a:r>
              <a:rPr lang="en-US" dirty="0"/>
              <a:t>User scenario: Good vs. bad experience</a:t>
            </a:r>
            <a:endParaRPr lang="LID4096"/>
          </a:p>
        </p:txBody>
      </p:sp>
      <p:sp>
        <p:nvSpPr>
          <p:cNvPr id="3" name="Arrow: Pentagon 2">
            <a:extLst>
              <a:ext uri="{FF2B5EF4-FFF2-40B4-BE49-F238E27FC236}">
                <a16:creationId xmlns:a16="http://schemas.microsoft.com/office/drawing/2014/main" id="{039C6994-3EBD-4B00-BE23-BDEA534DFA49}"/>
              </a:ext>
            </a:extLst>
          </p:cNvPr>
          <p:cNvSpPr/>
          <p:nvPr/>
        </p:nvSpPr>
        <p:spPr bwMode="auto">
          <a:xfrm>
            <a:off x="-16774" y="1271819"/>
            <a:ext cx="1202545" cy="517065"/>
          </a:xfrm>
          <a:prstGeom prst="homePlat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0" bIns="91440" numCol="1" spcCol="0" rtlCol="0" fromWordArt="0" anchor="ctr"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bg1"/>
                </a:solidFill>
                <a:latin typeface="+mj-lt"/>
                <a:ea typeface="Segoe UI" pitchFamily="34" charset="0"/>
                <a:cs typeface="Segoe UI" pitchFamily="34" charset="0"/>
              </a:rPr>
              <a:t>Good experience</a:t>
            </a:r>
            <a:endParaRPr lang="LID4096" sz="1200">
              <a:solidFill>
                <a:schemeClr val="bg1"/>
              </a:solidFill>
              <a:latin typeface="+mj-lt"/>
              <a:ea typeface="Segoe UI" pitchFamily="34" charset="0"/>
              <a:cs typeface="Segoe UI" pitchFamily="34" charset="0"/>
            </a:endParaRPr>
          </a:p>
        </p:txBody>
      </p:sp>
      <p:sp>
        <p:nvSpPr>
          <p:cNvPr id="19" name="Arrow: Pentagon 18">
            <a:extLst>
              <a:ext uri="{FF2B5EF4-FFF2-40B4-BE49-F238E27FC236}">
                <a16:creationId xmlns:a16="http://schemas.microsoft.com/office/drawing/2014/main" id="{A83670A4-BE78-44BD-8FC7-5ECD5AB5D6EF}"/>
              </a:ext>
            </a:extLst>
          </p:cNvPr>
          <p:cNvSpPr/>
          <p:nvPr/>
        </p:nvSpPr>
        <p:spPr bwMode="auto">
          <a:xfrm>
            <a:off x="-16774" y="3352833"/>
            <a:ext cx="1202545" cy="517065"/>
          </a:xfrm>
          <a:prstGeom prst="homePlate">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0" bIns="91440" numCol="1" spcCol="0" rtlCol="0" fromWordArt="0" anchor="ctr"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bg1"/>
                </a:solidFill>
                <a:latin typeface="+mj-lt"/>
                <a:ea typeface="Segoe UI" pitchFamily="34" charset="0"/>
                <a:cs typeface="Segoe UI" pitchFamily="34" charset="0"/>
              </a:rPr>
              <a:t>Bad experience</a:t>
            </a:r>
            <a:endParaRPr lang="LID4096" sz="1200">
              <a:solidFill>
                <a:schemeClr val="bg1"/>
              </a:solidFill>
              <a:latin typeface="+mj-lt"/>
              <a:ea typeface="Segoe UI" pitchFamily="34" charset="0"/>
              <a:cs typeface="Segoe UI" pitchFamily="34" charset="0"/>
            </a:endParaRPr>
          </a:p>
        </p:txBody>
      </p:sp>
      <p:cxnSp>
        <p:nvCxnSpPr>
          <p:cNvPr id="6" name="Straight Connector 5">
            <a:extLst>
              <a:ext uri="{FF2B5EF4-FFF2-40B4-BE49-F238E27FC236}">
                <a16:creationId xmlns:a16="http://schemas.microsoft.com/office/drawing/2014/main" id="{C70269DE-E0C4-46A8-AE5E-D746499471A8}"/>
              </a:ext>
              <a:ext uri="{C183D7F6-B498-43B3-948B-1728B52AA6E4}">
                <adec:decorative xmlns:adec="http://schemas.microsoft.com/office/drawing/2017/decorative" val="1"/>
              </a:ext>
            </a:extLst>
          </p:cNvPr>
          <p:cNvCxnSpPr>
            <a:cxnSpLocks/>
          </p:cNvCxnSpPr>
          <p:nvPr/>
        </p:nvCxnSpPr>
        <p:spPr>
          <a:xfrm flipH="1">
            <a:off x="10603088" y="2154259"/>
            <a:ext cx="301028" cy="833199"/>
          </a:xfrm>
          <a:prstGeom prst="line">
            <a:avLst/>
          </a:prstGeom>
          <a:ln w="28575">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grpSp>
        <p:nvGrpSpPr>
          <p:cNvPr id="41" name="Group 13">
            <a:extLst>
              <a:ext uri="{FF2B5EF4-FFF2-40B4-BE49-F238E27FC236}">
                <a16:creationId xmlns:a16="http://schemas.microsoft.com/office/drawing/2014/main" id="{E1162ABD-637B-41DF-BB82-1943D6639340}"/>
              </a:ext>
              <a:ext uri="{C183D7F6-B498-43B3-948B-1728B52AA6E4}">
                <adec:decorative xmlns:adec="http://schemas.microsoft.com/office/drawing/2017/decorative" val="1"/>
              </a:ext>
            </a:extLst>
          </p:cNvPr>
          <p:cNvGrpSpPr>
            <a:grpSpLocks noChangeAspect="1"/>
          </p:cNvGrpSpPr>
          <p:nvPr/>
        </p:nvGrpSpPr>
        <p:grpSpPr bwMode="auto">
          <a:xfrm>
            <a:off x="8418771" y="2407554"/>
            <a:ext cx="373631" cy="326608"/>
            <a:chOff x="8374" y="1759"/>
            <a:chExt cx="294" cy="257"/>
          </a:xfrm>
        </p:grpSpPr>
        <p:sp>
          <p:nvSpPr>
            <p:cNvPr id="42" name="Freeform 14">
              <a:extLst>
                <a:ext uri="{FF2B5EF4-FFF2-40B4-BE49-F238E27FC236}">
                  <a16:creationId xmlns:a16="http://schemas.microsoft.com/office/drawing/2014/main" id="{282772B5-3C17-4C93-B0C2-44EB7BD9171F}"/>
                </a:ext>
              </a:extLst>
            </p:cNvPr>
            <p:cNvSpPr>
              <a:spLocks/>
            </p:cNvSpPr>
            <p:nvPr/>
          </p:nvSpPr>
          <p:spPr bwMode="auto">
            <a:xfrm>
              <a:off x="8374" y="1759"/>
              <a:ext cx="274" cy="178"/>
            </a:xfrm>
            <a:custGeom>
              <a:avLst/>
              <a:gdLst>
                <a:gd name="T0" fmla="*/ 238 w 367"/>
                <a:gd name="T1" fmla="*/ 219 h 240"/>
                <a:gd name="T2" fmla="*/ 238 w 367"/>
                <a:gd name="T3" fmla="*/ 219 h 240"/>
                <a:gd name="T4" fmla="*/ 232 w 367"/>
                <a:gd name="T5" fmla="*/ 187 h 240"/>
                <a:gd name="T6" fmla="*/ 238 w 367"/>
                <a:gd name="T7" fmla="*/ 155 h 240"/>
                <a:gd name="T8" fmla="*/ 256 w 367"/>
                <a:gd name="T9" fmla="*/ 130 h 240"/>
                <a:gd name="T10" fmla="*/ 281 w 367"/>
                <a:gd name="T11" fmla="*/ 113 h 240"/>
                <a:gd name="T12" fmla="*/ 313 w 367"/>
                <a:gd name="T13" fmla="*/ 106 h 240"/>
                <a:gd name="T14" fmla="*/ 344 w 367"/>
                <a:gd name="T15" fmla="*/ 113 h 240"/>
                <a:gd name="T16" fmla="*/ 367 w 367"/>
                <a:gd name="T17" fmla="*/ 127 h 240"/>
                <a:gd name="T18" fmla="*/ 367 w 367"/>
                <a:gd name="T19" fmla="*/ 0 h 240"/>
                <a:gd name="T20" fmla="*/ 316 w 367"/>
                <a:gd name="T21" fmla="*/ 0 h 240"/>
                <a:gd name="T22" fmla="*/ 186 w 367"/>
                <a:gd name="T23" fmla="*/ 130 h 240"/>
                <a:gd name="T24" fmla="*/ 140 w 367"/>
                <a:gd name="T25" fmla="*/ 104 h 240"/>
                <a:gd name="T26" fmla="*/ 75 w 367"/>
                <a:gd name="T27" fmla="*/ 176 h 240"/>
                <a:gd name="T28" fmla="*/ 0 w 367"/>
                <a:gd name="T29" fmla="*/ 176 h 240"/>
                <a:gd name="T30" fmla="*/ 0 w 367"/>
                <a:gd name="T31" fmla="*/ 240 h 240"/>
                <a:gd name="T32" fmla="*/ 252 w 367"/>
                <a:gd name="T33" fmla="*/ 240 h 240"/>
                <a:gd name="T34" fmla="*/ 238 w 367"/>
                <a:gd name="T35" fmla="*/ 21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7" h="240">
                  <a:moveTo>
                    <a:pt x="238" y="219"/>
                  </a:moveTo>
                  <a:lnTo>
                    <a:pt x="238" y="219"/>
                  </a:lnTo>
                  <a:cubicBezTo>
                    <a:pt x="234" y="209"/>
                    <a:pt x="232" y="198"/>
                    <a:pt x="232" y="187"/>
                  </a:cubicBezTo>
                  <a:cubicBezTo>
                    <a:pt x="232" y="176"/>
                    <a:pt x="234" y="165"/>
                    <a:pt x="238" y="155"/>
                  </a:cubicBezTo>
                  <a:cubicBezTo>
                    <a:pt x="243" y="146"/>
                    <a:pt x="248" y="137"/>
                    <a:pt x="256" y="130"/>
                  </a:cubicBezTo>
                  <a:cubicBezTo>
                    <a:pt x="263" y="123"/>
                    <a:pt x="271" y="117"/>
                    <a:pt x="281" y="113"/>
                  </a:cubicBezTo>
                  <a:cubicBezTo>
                    <a:pt x="291" y="108"/>
                    <a:pt x="301" y="106"/>
                    <a:pt x="313" y="106"/>
                  </a:cubicBezTo>
                  <a:cubicBezTo>
                    <a:pt x="324" y="106"/>
                    <a:pt x="334" y="108"/>
                    <a:pt x="344" y="113"/>
                  </a:cubicBezTo>
                  <a:cubicBezTo>
                    <a:pt x="353" y="116"/>
                    <a:pt x="360" y="121"/>
                    <a:pt x="367" y="127"/>
                  </a:cubicBezTo>
                  <a:lnTo>
                    <a:pt x="367" y="0"/>
                  </a:lnTo>
                  <a:lnTo>
                    <a:pt x="316" y="0"/>
                  </a:lnTo>
                  <a:lnTo>
                    <a:pt x="186" y="130"/>
                  </a:lnTo>
                  <a:lnTo>
                    <a:pt x="140" y="104"/>
                  </a:lnTo>
                  <a:lnTo>
                    <a:pt x="75" y="176"/>
                  </a:lnTo>
                  <a:lnTo>
                    <a:pt x="0" y="176"/>
                  </a:lnTo>
                  <a:lnTo>
                    <a:pt x="0" y="240"/>
                  </a:lnTo>
                  <a:lnTo>
                    <a:pt x="252" y="240"/>
                  </a:lnTo>
                  <a:cubicBezTo>
                    <a:pt x="247" y="233"/>
                    <a:pt x="242" y="226"/>
                    <a:pt x="238" y="219"/>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3" name="Freeform 15">
              <a:extLst>
                <a:ext uri="{FF2B5EF4-FFF2-40B4-BE49-F238E27FC236}">
                  <a16:creationId xmlns:a16="http://schemas.microsoft.com/office/drawing/2014/main" id="{8D7E6993-13F7-4747-91F8-BEB6EF4CBCDB}"/>
                </a:ext>
              </a:extLst>
            </p:cNvPr>
            <p:cNvSpPr>
              <a:spLocks/>
            </p:cNvSpPr>
            <p:nvPr/>
          </p:nvSpPr>
          <p:spPr bwMode="auto">
            <a:xfrm>
              <a:off x="8374" y="1759"/>
              <a:ext cx="208" cy="111"/>
            </a:xfrm>
            <a:custGeom>
              <a:avLst/>
              <a:gdLst>
                <a:gd name="T0" fmla="*/ 135 w 279"/>
                <a:gd name="T1" fmla="*/ 69 h 150"/>
                <a:gd name="T2" fmla="*/ 135 w 279"/>
                <a:gd name="T3" fmla="*/ 69 h 150"/>
                <a:gd name="T4" fmla="*/ 181 w 279"/>
                <a:gd name="T5" fmla="*/ 97 h 150"/>
                <a:gd name="T6" fmla="*/ 279 w 279"/>
                <a:gd name="T7" fmla="*/ 0 h 150"/>
                <a:gd name="T8" fmla="*/ 0 w 279"/>
                <a:gd name="T9" fmla="*/ 0 h 150"/>
                <a:gd name="T10" fmla="*/ 0 w 279"/>
                <a:gd name="T11" fmla="*/ 150 h 150"/>
                <a:gd name="T12" fmla="*/ 63 w 279"/>
                <a:gd name="T13" fmla="*/ 150 h 150"/>
                <a:gd name="T14" fmla="*/ 135 w 279"/>
                <a:gd name="T15" fmla="*/ 69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9" h="150">
                  <a:moveTo>
                    <a:pt x="135" y="69"/>
                  </a:moveTo>
                  <a:lnTo>
                    <a:pt x="135" y="69"/>
                  </a:lnTo>
                  <a:lnTo>
                    <a:pt x="181" y="97"/>
                  </a:lnTo>
                  <a:lnTo>
                    <a:pt x="279" y="0"/>
                  </a:lnTo>
                  <a:lnTo>
                    <a:pt x="0" y="0"/>
                  </a:lnTo>
                  <a:lnTo>
                    <a:pt x="0" y="150"/>
                  </a:lnTo>
                  <a:lnTo>
                    <a:pt x="63" y="150"/>
                  </a:lnTo>
                  <a:lnTo>
                    <a:pt x="135" y="69"/>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4" name="Freeform 16">
              <a:extLst>
                <a:ext uri="{FF2B5EF4-FFF2-40B4-BE49-F238E27FC236}">
                  <a16:creationId xmlns:a16="http://schemas.microsoft.com/office/drawing/2014/main" id="{8913C2A4-8988-4E65-A3AC-97A90088B35A}"/>
                </a:ext>
              </a:extLst>
            </p:cNvPr>
            <p:cNvSpPr>
              <a:spLocks/>
            </p:cNvSpPr>
            <p:nvPr/>
          </p:nvSpPr>
          <p:spPr bwMode="auto">
            <a:xfrm>
              <a:off x="8567" y="1858"/>
              <a:ext cx="81" cy="79"/>
            </a:xfrm>
            <a:custGeom>
              <a:avLst/>
              <a:gdLst>
                <a:gd name="T0" fmla="*/ 34 w 109"/>
                <a:gd name="T1" fmla="*/ 104 h 107"/>
                <a:gd name="T2" fmla="*/ 34 w 109"/>
                <a:gd name="T3" fmla="*/ 104 h 107"/>
                <a:gd name="T4" fmla="*/ 42 w 109"/>
                <a:gd name="T5" fmla="*/ 107 h 107"/>
                <a:gd name="T6" fmla="*/ 67 w 109"/>
                <a:gd name="T7" fmla="*/ 107 h 107"/>
                <a:gd name="T8" fmla="*/ 76 w 109"/>
                <a:gd name="T9" fmla="*/ 104 h 107"/>
                <a:gd name="T10" fmla="*/ 93 w 109"/>
                <a:gd name="T11" fmla="*/ 92 h 107"/>
                <a:gd name="T12" fmla="*/ 104 w 109"/>
                <a:gd name="T13" fmla="*/ 75 h 107"/>
                <a:gd name="T14" fmla="*/ 109 w 109"/>
                <a:gd name="T15" fmla="*/ 54 h 107"/>
                <a:gd name="T16" fmla="*/ 104 w 109"/>
                <a:gd name="T17" fmla="*/ 33 h 107"/>
                <a:gd name="T18" fmla="*/ 93 w 109"/>
                <a:gd name="T19" fmla="*/ 16 h 107"/>
                <a:gd name="T20" fmla="*/ 76 w 109"/>
                <a:gd name="T21" fmla="*/ 4 h 107"/>
                <a:gd name="T22" fmla="*/ 55 w 109"/>
                <a:gd name="T23" fmla="*/ 0 h 107"/>
                <a:gd name="T24" fmla="*/ 34 w 109"/>
                <a:gd name="T25" fmla="*/ 4 h 107"/>
                <a:gd name="T26" fmla="*/ 16 w 109"/>
                <a:gd name="T27" fmla="*/ 16 h 107"/>
                <a:gd name="T28" fmla="*/ 5 w 109"/>
                <a:gd name="T29" fmla="*/ 33 h 107"/>
                <a:gd name="T30" fmla="*/ 0 w 109"/>
                <a:gd name="T31" fmla="*/ 54 h 107"/>
                <a:gd name="T32" fmla="*/ 5 w 109"/>
                <a:gd name="T33" fmla="*/ 75 h 107"/>
                <a:gd name="T34" fmla="*/ 16 w 109"/>
                <a:gd name="T35" fmla="*/ 92 h 107"/>
                <a:gd name="T36" fmla="*/ 34 w 109"/>
                <a:gd name="T37" fmla="*/ 10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9" h="107">
                  <a:moveTo>
                    <a:pt x="34" y="104"/>
                  </a:moveTo>
                  <a:lnTo>
                    <a:pt x="34" y="104"/>
                  </a:lnTo>
                  <a:cubicBezTo>
                    <a:pt x="36" y="105"/>
                    <a:pt x="39" y="106"/>
                    <a:pt x="42" y="107"/>
                  </a:cubicBezTo>
                  <a:lnTo>
                    <a:pt x="67" y="107"/>
                  </a:lnTo>
                  <a:cubicBezTo>
                    <a:pt x="70" y="106"/>
                    <a:pt x="73" y="105"/>
                    <a:pt x="76" y="104"/>
                  </a:cubicBezTo>
                  <a:cubicBezTo>
                    <a:pt x="82" y="101"/>
                    <a:pt x="88" y="97"/>
                    <a:pt x="93" y="92"/>
                  </a:cubicBezTo>
                  <a:cubicBezTo>
                    <a:pt x="98" y="87"/>
                    <a:pt x="102" y="81"/>
                    <a:pt x="104" y="75"/>
                  </a:cubicBezTo>
                  <a:cubicBezTo>
                    <a:pt x="107" y="68"/>
                    <a:pt x="109" y="61"/>
                    <a:pt x="109" y="54"/>
                  </a:cubicBezTo>
                  <a:cubicBezTo>
                    <a:pt x="109" y="47"/>
                    <a:pt x="107" y="40"/>
                    <a:pt x="104" y="33"/>
                  </a:cubicBezTo>
                  <a:cubicBezTo>
                    <a:pt x="102" y="26"/>
                    <a:pt x="98" y="21"/>
                    <a:pt x="93" y="16"/>
                  </a:cubicBezTo>
                  <a:cubicBezTo>
                    <a:pt x="88" y="11"/>
                    <a:pt x="82" y="7"/>
                    <a:pt x="76" y="4"/>
                  </a:cubicBezTo>
                  <a:cubicBezTo>
                    <a:pt x="69" y="1"/>
                    <a:pt x="62" y="0"/>
                    <a:pt x="55" y="0"/>
                  </a:cubicBezTo>
                  <a:cubicBezTo>
                    <a:pt x="47" y="0"/>
                    <a:pt x="40" y="1"/>
                    <a:pt x="34" y="4"/>
                  </a:cubicBezTo>
                  <a:cubicBezTo>
                    <a:pt x="27" y="7"/>
                    <a:pt x="21" y="11"/>
                    <a:pt x="16" y="16"/>
                  </a:cubicBezTo>
                  <a:cubicBezTo>
                    <a:pt x="12" y="21"/>
                    <a:pt x="8" y="26"/>
                    <a:pt x="5" y="33"/>
                  </a:cubicBezTo>
                  <a:cubicBezTo>
                    <a:pt x="2" y="40"/>
                    <a:pt x="0" y="47"/>
                    <a:pt x="0" y="54"/>
                  </a:cubicBezTo>
                  <a:cubicBezTo>
                    <a:pt x="0" y="61"/>
                    <a:pt x="2" y="68"/>
                    <a:pt x="5" y="75"/>
                  </a:cubicBezTo>
                  <a:cubicBezTo>
                    <a:pt x="8" y="81"/>
                    <a:pt x="12" y="87"/>
                    <a:pt x="16" y="92"/>
                  </a:cubicBezTo>
                  <a:cubicBezTo>
                    <a:pt x="21" y="97"/>
                    <a:pt x="27" y="101"/>
                    <a:pt x="34" y="104"/>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5" name="Freeform 17">
              <a:extLst>
                <a:ext uri="{FF2B5EF4-FFF2-40B4-BE49-F238E27FC236}">
                  <a16:creationId xmlns:a16="http://schemas.microsoft.com/office/drawing/2014/main" id="{F4735061-7D45-4B55-A89B-B0CAF97BDE12}"/>
                </a:ext>
              </a:extLst>
            </p:cNvPr>
            <p:cNvSpPr>
              <a:spLocks/>
            </p:cNvSpPr>
            <p:nvPr/>
          </p:nvSpPr>
          <p:spPr bwMode="auto">
            <a:xfrm>
              <a:off x="8547" y="1958"/>
              <a:ext cx="121" cy="58"/>
            </a:xfrm>
            <a:custGeom>
              <a:avLst/>
              <a:gdLst>
                <a:gd name="T0" fmla="*/ 113 w 162"/>
                <a:gd name="T1" fmla="*/ 6 h 77"/>
                <a:gd name="T2" fmla="*/ 113 w 162"/>
                <a:gd name="T3" fmla="*/ 6 h 77"/>
                <a:gd name="T4" fmla="*/ 81 w 162"/>
                <a:gd name="T5" fmla="*/ 0 h 77"/>
                <a:gd name="T6" fmla="*/ 49 w 162"/>
                <a:gd name="T7" fmla="*/ 6 h 77"/>
                <a:gd name="T8" fmla="*/ 23 w 162"/>
                <a:gd name="T9" fmla="*/ 24 h 77"/>
                <a:gd name="T10" fmla="*/ 6 w 162"/>
                <a:gd name="T11" fmla="*/ 49 h 77"/>
                <a:gd name="T12" fmla="*/ 0 w 162"/>
                <a:gd name="T13" fmla="*/ 77 h 77"/>
                <a:gd name="T14" fmla="*/ 162 w 162"/>
                <a:gd name="T15" fmla="*/ 77 h 77"/>
                <a:gd name="T16" fmla="*/ 156 w 162"/>
                <a:gd name="T17" fmla="*/ 49 h 77"/>
                <a:gd name="T18" fmla="*/ 138 w 162"/>
                <a:gd name="T19" fmla="*/ 23 h 77"/>
                <a:gd name="T20" fmla="*/ 113 w 162"/>
                <a:gd name="T21" fmla="*/ 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2" h="77">
                  <a:moveTo>
                    <a:pt x="113" y="6"/>
                  </a:moveTo>
                  <a:lnTo>
                    <a:pt x="113" y="6"/>
                  </a:lnTo>
                  <a:cubicBezTo>
                    <a:pt x="103" y="2"/>
                    <a:pt x="92" y="0"/>
                    <a:pt x="81" y="0"/>
                  </a:cubicBezTo>
                  <a:cubicBezTo>
                    <a:pt x="69" y="0"/>
                    <a:pt x="59" y="2"/>
                    <a:pt x="49" y="6"/>
                  </a:cubicBezTo>
                  <a:cubicBezTo>
                    <a:pt x="39" y="11"/>
                    <a:pt x="30" y="16"/>
                    <a:pt x="23" y="24"/>
                  </a:cubicBezTo>
                  <a:cubicBezTo>
                    <a:pt x="16" y="31"/>
                    <a:pt x="10" y="40"/>
                    <a:pt x="6" y="49"/>
                  </a:cubicBezTo>
                  <a:cubicBezTo>
                    <a:pt x="2" y="58"/>
                    <a:pt x="0" y="67"/>
                    <a:pt x="0" y="77"/>
                  </a:cubicBezTo>
                  <a:lnTo>
                    <a:pt x="162" y="77"/>
                  </a:lnTo>
                  <a:cubicBezTo>
                    <a:pt x="161" y="67"/>
                    <a:pt x="159" y="58"/>
                    <a:pt x="156" y="49"/>
                  </a:cubicBezTo>
                  <a:cubicBezTo>
                    <a:pt x="151" y="39"/>
                    <a:pt x="146" y="31"/>
                    <a:pt x="138" y="23"/>
                  </a:cubicBezTo>
                  <a:cubicBezTo>
                    <a:pt x="131" y="16"/>
                    <a:pt x="123" y="10"/>
                    <a:pt x="113" y="6"/>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nvGrpSpPr>
          <p:cNvPr id="46" name="Group 13">
            <a:extLst>
              <a:ext uri="{FF2B5EF4-FFF2-40B4-BE49-F238E27FC236}">
                <a16:creationId xmlns:a16="http://schemas.microsoft.com/office/drawing/2014/main" id="{32BD4FCF-F985-4BEF-97A5-B7D75BEB6792}"/>
              </a:ext>
              <a:ext uri="{C183D7F6-B498-43B3-948B-1728B52AA6E4}">
                <adec:decorative xmlns:adec="http://schemas.microsoft.com/office/drawing/2017/decorative" val="1"/>
              </a:ext>
            </a:extLst>
          </p:cNvPr>
          <p:cNvGrpSpPr>
            <a:grpSpLocks noChangeAspect="1"/>
          </p:cNvGrpSpPr>
          <p:nvPr/>
        </p:nvGrpSpPr>
        <p:grpSpPr bwMode="auto">
          <a:xfrm>
            <a:off x="6287427" y="2445897"/>
            <a:ext cx="522712" cy="249922"/>
            <a:chOff x="6273" y="2584"/>
            <a:chExt cx="320" cy="153"/>
          </a:xfrm>
        </p:grpSpPr>
        <p:sp>
          <p:nvSpPr>
            <p:cNvPr id="47" name="Freeform 14">
              <a:extLst>
                <a:ext uri="{FF2B5EF4-FFF2-40B4-BE49-F238E27FC236}">
                  <a16:creationId xmlns:a16="http://schemas.microsoft.com/office/drawing/2014/main" id="{DE93CB2A-03E0-4EE3-AD86-A8D37254AE8A}"/>
                </a:ext>
              </a:extLst>
            </p:cNvPr>
            <p:cNvSpPr>
              <a:spLocks/>
            </p:cNvSpPr>
            <p:nvPr/>
          </p:nvSpPr>
          <p:spPr bwMode="auto">
            <a:xfrm>
              <a:off x="6311" y="2638"/>
              <a:ext cx="61" cy="85"/>
            </a:xfrm>
            <a:custGeom>
              <a:avLst/>
              <a:gdLst>
                <a:gd name="T0" fmla="*/ 83 w 83"/>
                <a:gd name="T1" fmla="*/ 0 h 114"/>
                <a:gd name="T2" fmla="*/ 83 w 83"/>
                <a:gd name="T3" fmla="*/ 0 h 114"/>
                <a:gd name="T4" fmla="*/ 39 w 83"/>
                <a:gd name="T5" fmla="*/ 24 h 114"/>
                <a:gd name="T6" fmla="*/ 0 w 83"/>
                <a:gd name="T7" fmla="*/ 57 h 114"/>
                <a:gd name="T8" fmla="*/ 39 w 83"/>
                <a:gd name="T9" fmla="*/ 89 h 114"/>
                <a:gd name="T10" fmla="*/ 83 w 83"/>
                <a:gd name="T11" fmla="*/ 114 h 114"/>
                <a:gd name="T12" fmla="*/ 70 w 83"/>
                <a:gd name="T13" fmla="*/ 87 h 114"/>
                <a:gd name="T14" fmla="*/ 65 w 83"/>
                <a:gd name="T15" fmla="*/ 57 h 114"/>
                <a:gd name="T16" fmla="*/ 70 w 83"/>
                <a:gd name="T17" fmla="*/ 27 h 114"/>
                <a:gd name="T18" fmla="*/ 83 w 83"/>
                <a:gd name="T1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114">
                  <a:moveTo>
                    <a:pt x="83" y="0"/>
                  </a:moveTo>
                  <a:lnTo>
                    <a:pt x="83" y="0"/>
                  </a:lnTo>
                  <a:cubicBezTo>
                    <a:pt x="67" y="6"/>
                    <a:pt x="53" y="14"/>
                    <a:pt x="39" y="24"/>
                  </a:cubicBezTo>
                  <a:cubicBezTo>
                    <a:pt x="25" y="34"/>
                    <a:pt x="12" y="45"/>
                    <a:pt x="0" y="57"/>
                  </a:cubicBezTo>
                  <a:cubicBezTo>
                    <a:pt x="12" y="69"/>
                    <a:pt x="25" y="79"/>
                    <a:pt x="39" y="89"/>
                  </a:cubicBezTo>
                  <a:cubicBezTo>
                    <a:pt x="53" y="99"/>
                    <a:pt x="67" y="107"/>
                    <a:pt x="83" y="114"/>
                  </a:cubicBezTo>
                  <a:cubicBezTo>
                    <a:pt x="77" y="106"/>
                    <a:pt x="73" y="96"/>
                    <a:pt x="70" y="87"/>
                  </a:cubicBezTo>
                  <a:cubicBezTo>
                    <a:pt x="67" y="77"/>
                    <a:pt x="65" y="67"/>
                    <a:pt x="65" y="57"/>
                  </a:cubicBezTo>
                  <a:cubicBezTo>
                    <a:pt x="65" y="47"/>
                    <a:pt x="67" y="37"/>
                    <a:pt x="70" y="27"/>
                  </a:cubicBezTo>
                  <a:cubicBezTo>
                    <a:pt x="73" y="17"/>
                    <a:pt x="77" y="8"/>
                    <a:pt x="83" y="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8" name="Freeform 15">
              <a:extLst>
                <a:ext uri="{FF2B5EF4-FFF2-40B4-BE49-F238E27FC236}">
                  <a16:creationId xmlns:a16="http://schemas.microsoft.com/office/drawing/2014/main" id="{C7D643FC-388E-4DAC-8DBB-F1A5A5A3E992}"/>
                </a:ext>
              </a:extLst>
            </p:cNvPr>
            <p:cNvSpPr>
              <a:spLocks/>
            </p:cNvSpPr>
            <p:nvPr/>
          </p:nvSpPr>
          <p:spPr bwMode="auto">
            <a:xfrm>
              <a:off x="6494" y="2638"/>
              <a:ext cx="62" cy="85"/>
            </a:xfrm>
            <a:custGeom>
              <a:avLst/>
              <a:gdLst>
                <a:gd name="T0" fmla="*/ 0 w 83"/>
                <a:gd name="T1" fmla="*/ 0 h 114"/>
                <a:gd name="T2" fmla="*/ 0 w 83"/>
                <a:gd name="T3" fmla="*/ 0 h 114"/>
                <a:gd name="T4" fmla="*/ 13 w 83"/>
                <a:gd name="T5" fmla="*/ 27 h 114"/>
                <a:gd name="T6" fmla="*/ 18 w 83"/>
                <a:gd name="T7" fmla="*/ 57 h 114"/>
                <a:gd name="T8" fmla="*/ 13 w 83"/>
                <a:gd name="T9" fmla="*/ 87 h 114"/>
                <a:gd name="T10" fmla="*/ 0 w 83"/>
                <a:gd name="T11" fmla="*/ 114 h 114"/>
                <a:gd name="T12" fmla="*/ 44 w 83"/>
                <a:gd name="T13" fmla="*/ 89 h 114"/>
                <a:gd name="T14" fmla="*/ 83 w 83"/>
                <a:gd name="T15" fmla="*/ 57 h 114"/>
                <a:gd name="T16" fmla="*/ 44 w 83"/>
                <a:gd name="T17" fmla="*/ 24 h 114"/>
                <a:gd name="T18" fmla="*/ 0 w 83"/>
                <a:gd name="T1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114">
                  <a:moveTo>
                    <a:pt x="0" y="0"/>
                  </a:moveTo>
                  <a:lnTo>
                    <a:pt x="0" y="0"/>
                  </a:lnTo>
                  <a:cubicBezTo>
                    <a:pt x="6" y="8"/>
                    <a:pt x="10" y="17"/>
                    <a:pt x="13" y="27"/>
                  </a:cubicBezTo>
                  <a:cubicBezTo>
                    <a:pt x="16" y="37"/>
                    <a:pt x="18" y="47"/>
                    <a:pt x="18" y="57"/>
                  </a:cubicBezTo>
                  <a:cubicBezTo>
                    <a:pt x="18" y="67"/>
                    <a:pt x="16" y="77"/>
                    <a:pt x="13" y="87"/>
                  </a:cubicBezTo>
                  <a:cubicBezTo>
                    <a:pt x="10" y="96"/>
                    <a:pt x="6" y="106"/>
                    <a:pt x="0" y="114"/>
                  </a:cubicBezTo>
                  <a:cubicBezTo>
                    <a:pt x="16" y="107"/>
                    <a:pt x="31" y="99"/>
                    <a:pt x="44" y="89"/>
                  </a:cubicBezTo>
                  <a:cubicBezTo>
                    <a:pt x="58" y="79"/>
                    <a:pt x="71" y="69"/>
                    <a:pt x="83" y="57"/>
                  </a:cubicBezTo>
                  <a:cubicBezTo>
                    <a:pt x="71" y="45"/>
                    <a:pt x="58" y="34"/>
                    <a:pt x="44" y="24"/>
                  </a:cubicBezTo>
                  <a:cubicBezTo>
                    <a:pt x="31" y="14"/>
                    <a:pt x="16" y="6"/>
                    <a:pt x="0" y="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9" name="Freeform 16">
              <a:extLst>
                <a:ext uri="{FF2B5EF4-FFF2-40B4-BE49-F238E27FC236}">
                  <a16:creationId xmlns:a16="http://schemas.microsoft.com/office/drawing/2014/main" id="{078AE041-E549-43DB-8A94-22B96DDDDB8F}"/>
                </a:ext>
              </a:extLst>
            </p:cNvPr>
            <p:cNvSpPr>
              <a:spLocks noEditPoints="1"/>
            </p:cNvSpPr>
            <p:nvPr/>
          </p:nvSpPr>
          <p:spPr bwMode="auto">
            <a:xfrm>
              <a:off x="6377" y="2625"/>
              <a:ext cx="112" cy="112"/>
            </a:xfrm>
            <a:custGeom>
              <a:avLst/>
              <a:gdLst>
                <a:gd name="T0" fmla="*/ 52 w 150"/>
                <a:gd name="T1" fmla="*/ 65 h 150"/>
                <a:gd name="T2" fmla="*/ 52 w 150"/>
                <a:gd name="T3" fmla="*/ 65 h 150"/>
                <a:gd name="T4" fmla="*/ 57 w 150"/>
                <a:gd name="T5" fmla="*/ 57 h 150"/>
                <a:gd name="T6" fmla="*/ 65 w 150"/>
                <a:gd name="T7" fmla="*/ 52 h 150"/>
                <a:gd name="T8" fmla="*/ 75 w 150"/>
                <a:gd name="T9" fmla="*/ 50 h 150"/>
                <a:gd name="T10" fmla="*/ 85 w 150"/>
                <a:gd name="T11" fmla="*/ 52 h 150"/>
                <a:gd name="T12" fmla="*/ 93 w 150"/>
                <a:gd name="T13" fmla="*/ 57 h 150"/>
                <a:gd name="T14" fmla="*/ 98 w 150"/>
                <a:gd name="T15" fmla="*/ 65 h 150"/>
                <a:gd name="T16" fmla="*/ 100 w 150"/>
                <a:gd name="T17" fmla="*/ 75 h 150"/>
                <a:gd name="T18" fmla="*/ 98 w 150"/>
                <a:gd name="T19" fmla="*/ 84 h 150"/>
                <a:gd name="T20" fmla="*/ 93 w 150"/>
                <a:gd name="T21" fmla="*/ 92 h 150"/>
                <a:gd name="T22" fmla="*/ 85 w 150"/>
                <a:gd name="T23" fmla="*/ 98 h 150"/>
                <a:gd name="T24" fmla="*/ 75 w 150"/>
                <a:gd name="T25" fmla="*/ 100 h 150"/>
                <a:gd name="T26" fmla="*/ 65 w 150"/>
                <a:gd name="T27" fmla="*/ 98 h 150"/>
                <a:gd name="T28" fmla="*/ 57 w 150"/>
                <a:gd name="T29" fmla="*/ 92 h 150"/>
                <a:gd name="T30" fmla="*/ 52 w 150"/>
                <a:gd name="T31" fmla="*/ 84 h 150"/>
                <a:gd name="T32" fmla="*/ 50 w 150"/>
                <a:gd name="T33" fmla="*/ 75 h 150"/>
                <a:gd name="T34" fmla="*/ 52 w 150"/>
                <a:gd name="T35" fmla="*/ 65 h 150"/>
                <a:gd name="T36" fmla="*/ 46 w 150"/>
                <a:gd name="T37" fmla="*/ 144 h 150"/>
                <a:gd name="T38" fmla="*/ 46 w 150"/>
                <a:gd name="T39" fmla="*/ 144 h 150"/>
                <a:gd name="T40" fmla="*/ 75 w 150"/>
                <a:gd name="T41" fmla="*/ 150 h 150"/>
                <a:gd name="T42" fmla="*/ 104 w 150"/>
                <a:gd name="T43" fmla="*/ 144 h 150"/>
                <a:gd name="T44" fmla="*/ 128 w 150"/>
                <a:gd name="T45" fmla="*/ 128 h 150"/>
                <a:gd name="T46" fmla="*/ 144 w 150"/>
                <a:gd name="T47" fmla="*/ 104 h 150"/>
                <a:gd name="T48" fmla="*/ 150 w 150"/>
                <a:gd name="T49" fmla="*/ 75 h 150"/>
                <a:gd name="T50" fmla="*/ 144 w 150"/>
                <a:gd name="T51" fmla="*/ 46 h 150"/>
                <a:gd name="T52" fmla="*/ 128 w 150"/>
                <a:gd name="T53" fmla="*/ 22 h 150"/>
                <a:gd name="T54" fmla="*/ 104 w 150"/>
                <a:gd name="T55" fmla="*/ 6 h 150"/>
                <a:gd name="T56" fmla="*/ 75 w 150"/>
                <a:gd name="T57" fmla="*/ 0 h 150"/>
                <a:gd name="T58" fmla="*/ 46 w 150"/>
                <a:gd name="T59" fmla="*/ 6 h 150"/>
                <a:gd name="T60" fmla="*/ 22 w 150"/>
                <a:gd name="T61" fmla="*/ 22 h 150"/>
                <a:gd name="T62" fmla="*/ 6 w 150"/>
                <a:gd name="T63" fmla="*/ 46 h 150"/>
                <a:gd name="T64" fmla="*/ 0 w 150"/>
                <a:gd name="T65" fmla="*/ 75 h 150"/>
                <a:gd name="T66" fmla="*/ 6 w 150"/>
                <a:gd name="T67" fmla="*/ 104 h 150"/>
                <a:gd name="T68" fmla="*/ 22 w 150"/>
                <a:gd name="T69" fmla="*/ 128 h 150"/>
                <a:gd name="T70" fmla="*/ 46 w 150"/>
                <a:gd name="T71" fmla="*/ 14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0" h="150">
                  <a:moveTo>
                    <a:pt x="52" y="65"/>
                  </a:moveTo>
                  <a:lnTo>
                    <a:pt x="52" y="65"/>
                  </a:lnTo>
                  <a:cubicBezTo>
                    <a:pt x="53" y="62"/>
                    <a:pt x="55" y="59"/>
                    <a:pt x="57" y="57"/>
                  </a:cubicBezTo>
                  <a:cubicBezTo>
                    <a:pt x="60" y="55"/>
                    <a:pt x="62" y="53"/>
                    <a:pt x="65" y="52"/>
                  </a:cubicBezTo>
                  <a:cubicBezTo>
                    <a:pt x="68" y="50"/>
                    <a:pt x="71" y="50"/>
                    <a:pt x="75" y="50"/>
                  </a:cubicBezTo>
                  <a:cubicBezTo>
                    <a:pt x="79" y="50"/>
                    <a:pt x="82" y="50"/>
                    <a:pt x="85" y="52"/>
                  </a:cubicBezTo>
                  <a:cubicBezTo>
                    <a:pt x="88" y="53"/>
                    <a:pt x="90" y="55"/>
                    <a:pt x="93" y="57"/>
                  </a:cubicBezTo>
                  <a:cubicBezTo>
                    <a:pt x="95" y="59"/>
                    <a:pt x="97" y="62"/>
                    <a:pt x="98" y="65"/>
                  </a:cubicBezTo>
                  <a:cubicBezTo>
                    <a:pt x="99" y="68"/>
                    <a:pt x="100" y="71"/>
                    <a:pt x="100" y="75"/>
                  </a:cubicBezTo>
                  <a:cubicBezTo>
                    <a:pt x="100" y="78"/>
                    <a:pt x="99" y="81"/>
                    <a:pt x="98" y="84"/>
                  </a:cubicBezTo>
                  <a:cubicBezTo>
                    <a:pt x="97" y="87"/>
                    <a:pt x="95" y="90"/>
                    <a:pt x="93" y="92"/>
                  </a:cubicBezTo>
                  <a:cubicBezTo>
                    <a:pt x="90" y="95"/>
                    <a:pt x="88" y="96"/>
                    <a:pt x="85" y="98"/>
                  </a:cubicBezTo>
                  <a:cubicBezTo>
                    <a:pt x="82" y="99"/>
                    <a:pt x="79" y="100"/>
                    <a:pt x="75" y="100"/>
                  </a:cubicBezTo>
                  <a:cubicBezTo>
                    <a:pt x="71" y="100"/>
                    <a:pt x="68" y="99"/>
                    <a:pt x="65" y="98"/>
                  </a:cubicBezTo>
                  <a:cubicBezTo>
                    <a:pt x="62" y="96"/>
                    <a:pt x="60" y="95"/>
                    <a:pt x="57" y="92"/>
                  </a:cubicBezTo>
                  <a:cubicBezTo>
                    <a:pt x="55" y="90"/>
                    <a:pt x="53" y="87"/>
                    <a:pt x="52" y="84"/>
                  </a:cubicBezTo>
                  <a:cubicBezTo>
                    <a:pt x="51" y="81"/>
                    <a:pt x="50" y="78"/>
                    <a:pt x="50" y="75"/>
                  </a:cubicBezTo>
                  <a:cubicBezTo>
                    <a:pt x="50" y="71"/>
                    <a:pt x="51" y="68"/>
                    <a:pt x="52" y="65"/>
                  </a:cubicBezTo>
                  <a:close/>
                  <a:moveTo>
                    <a:pt x="46" y="144"/>
                  </a:moveTo>
                  <a:lnTo>
                    <a:pt x="46" y="144"/>
                  </a:lnTo>
                  <a:cubicBezTo>
                    <a:pt x="55" y="148"/>
                    <a:pt x="65" y="150"/>
                    <a:pt x="75" y="150"/>
                  </a:cubicBezTo>
                  <a:cubicBezTo>
                    <a:pt x="85" y="150"/>
                    <a:pt x="95" y="148"/>
                    <a:pt x="104" y="144"/>
                  </a:cubicBezTo>
                  <a:cubicBezTo>
                    <a:pt x="113" y="140"/>
                    <a:pt x="121" y="134"/>
                    <a:pt x="128" y="128"/>
                  </a:cubicBezTo>
                  <a:cubicBezTo>
                    <a:pt x="135" y="121"/>
                    <a:pt x="140" y="113"/>
                    <a:pt x="144" y="104"/>
                  </a:cubicBezTo>
                  <a:cubicBezTo>
                    <a:pt x="148" y="95"/>
                    <a:pt x="150" y="85"/>
                    <a:pt x="150" y="75"/>
                  </a:cubicBezTo>
                  <a:cubicBezTo>
                    <a:pt x="150" y="64"/>
                    <a:pt x="148" y="55"/>
                    <a:pt x="144" y="46"/>
                  </a:cubicBezTo>
                  <a:cubicBezTo>
                    <a:pt x="140" y="36"/>
                    <a:pt x="135" y="29"/>
                    <a:pt x="128" y="22"/>
                  </a:cubicBezTo>
                  <a:cubicBezTo>
                    <a:pt x="121" y="15"/>
                    <a:pt x="113" y="10"/>
                    <a:pt x="104" y="6"/>
                  </a:cubicBezTo>
                  <a:cubicBezTo>
                    <a:pt x="95" y="2"/>
                    <a:pt x="85" y="0"/>
                    <a:pt x="75" y="0"/>
                  </a:cubicBezTo>
                  <a:cubicBezTo>
                    <a:pt x="65" y="0"/>
                    <a:pt x="55" y="2"/>
                    <a:pt x="46" y="6"/>
                  </a:cubicBezTo>
                  <a:cubicBezTo>
                    <a:pt x="37" y="10"/>
                    <a:pt x="29" y="15"/>
                    <a:pt x="22" y="22"/>
                  </a:cubicBezTo>
                  <a:cubicBezTo>
                    <a:pt x="15" y="29"/>
                    <a:pt x="10" y="36"/>
                    <a:pt x="6" y="46"/>
                  </a:cubicBezTo>
                  <a:cubicBezTo>
                    <a:pt x="2" y="55"/>
                    <a:pt x="0" y="64"/>
                    <a:pt x="0" y="75"/>
                  </a:cubicBezTo>
                  <a:cubicBezTo>
                    <a:pt x="0" y="85"/>
                    <a:pt x="2" y="95"/>
                    <a:pt x="6" y="104"/>
                  </a:cubicBezTo>
                  <a:cubicBezTo>
                    <a:pt x="10" y="113"/>
                    <a:pt x="15" y="121"/>
                    <a:pt x="22" y="128"/>
                  </a:cubicBezTo>
                  <a:cubicBezTo>
                    <a:pt x="29" y="134"/>
                    <a:pt x="37" y="140"/>
                    <a:pt x="46" y="144"/>
                  </a:cubicBez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0" name="Freeform 17">
              <a:extLst>
                <a:ext uri="{FF2B5EF4-FFF2-40B4-BE49-F238E27FC236}">
                  <a16:creationId xmlns:a16="http://schemas.microsoft.com/office/drawing/2014/main" id="{5C626D28-DCC8-42D1-87F3-8DE735008059}"/>
                </a:ext>
              </a:extLst>
            </p:cNvPr>
            <p:cNvSpPr>
              <a:spLocks/>
            </p:cNvSpPr>
            <p:nvPr/>
          </p:nvSpPr>
          <p:spPr bwMode="auto">
            <a:xfrm>
              <a:off x="6415" y="2662"/>
              <a:ext cx="37" cy="37"/>
            </a:xfrm>
            <a:custGeom>
              <a:avLst/>
              <a:gdLst>
                <a:gd name="T0" fmla="*/ 7 w 50"/>
                <a:gd name="T1" fmla="*/ 42 h 50"/>
                <a:gd name="T2" fmla="*/ 7 w 50"/>
                <a:gd name="T3" fmla="*/ 42 h 50"/>
                <a:gd name="T4" fmla="*/ 15 w 50"/>
                <a:gd name="T5" fmla="*/ 48 h 50"/>
                <a:gd name="T6" fmla="*/ 25 w 50"/>
                <a:gd name="T7" fmla="*/ 50 h 50"/>
                <a:gd name="T8" fmla="*/ 35 w 50"/>
                <a:gd name="T9" fmla="*/ 48 h 50"/>
                <a:gd name="T10" fmla="*/ 43 w 50"/>
                <a:gd name="T11" fmla="*/ 42 h 50"/>
                <a:gd name="T12" fmla="*/ 48 w 50"/>
                <a:gd name="T13" fmla="*/ 34 h 50"/>
                <a:gd name="T14" fmla="*/ 50 w 50"/>
                <a:gd name="T15" fmla="*/ 25 h 50"/>
                <a:gd name="T16" fmla="*/ 48 w 50"/>
                <a:gd name="T17" fmla="*/ 15 h 50"/>
                <a:gd name="T18" fmla="*/ 43 w 50"/>
                <a:gd name="T19" fmla="*/ 7 h 50"/>
                <a:gd name="T20" fmla="*/ 35 w 50"/>
                <a:gd name="T21" fmla="*/ 2 h 50"/>
                <a:gd name="T22" fmla="*/ 25 w 50"/>
                <a:gd name="T23" fmla="*/ 0 h 50"/>
                <a:gd name="T24" fmla="*/ 15 w 50"/>
                <a:gd name="T25" fmla="*/ 2 h 50"/>
                <a:gd name="T26" fmla="*/ 7 w 50"/>
                <a:gd name="T27" fmla="*/ 7 h 50"/>
                <a:gd name="T28" fmla="*/ 2 w 50"/>
                <a:gd name="T29" fmla="*/ 15 h 50"/>
                <a:gd name="T30" fmla="*/ 0 w 50"/>
                <a:gd name="T31" fmla="*/ 25 h 50"/>
                <a:gd name="T32" fmla="*/ 2 w 50"/>
                <a:gd name="T33" fmla="*/ 34 h 50"/>
                <a:gd name="T34" fmla="*/ 7 w 50"/>
                <a:gd name="T35" fmla="*/ 4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50">
                  <a:moveTo>
                    <a:pt x="7" y="42"/>
                  </a:moveTo>
                  <a:lnTo>
                    <a:pt x="7" y="42"/>
                  </a:lnTo>
                  <a:cubicBezTo>
                    <a:pt x="10" y="45"/>
                    <a:pt x="12" y="46"/>
                    <a:pt x="15" y="48"/>
                  </a:cubicBezTo>
                  <a:cubicBezTo>
                    <a:pt x="18" y="49"/>
                    <a:pt x="21" y="50"/>
                    <a:pt x="25" y="50"/>
                  </a:cubicBezTo>
                  <a:cubicBezTo>
                    <a:pt x="29" y="50"/>
                    <a:pt x="32" y="49"/>
                    <a:pt x="35" y="48"/>
                  </a:cubicBezTo>
                  <a:cubicBezTo>
                    <a:pt x="38" y="46"/>
                    <a:pt x="40" y="45"/>
                    <a:pt x="43" y="42"/>
                  </a:cubicBezTo>
                  <a:cubicBezTo>
                    <a:pt x="45" y="40"/>
                    <a:pt x="47" y="37"/>
                    <a:pt x="48" y="34"/>
                  </a:cubicBezTo>
                  <a:cubicBezTo>
                    <a:pt x="49" y="31"/>
                    <a:pt x="50" y="28"/>
                    <a:pt x="50" y="25"/>
                  </a:cubicBezTo>
                  <a:cubicBezTo>
                    <a:pt x="50" y="21"/>
                    <a:pt x="49" y="18"/>
                    <a:pt x="48" y="15"/>
                  </a:cubicBezTo>
                  <a:cubicBezTo>
                    <a:pt x="47" y="12"/>
                    <a:pt x="45" y="9"/>
                    <a:pt x="43" y="7"/>
                  </a:cubicBezTo>
                  <a:cubicBezTo>
                    <a:pt x="40" y="5"/>
                    <a:pt x="38" y="3"/>
                    <a:pt x="35" y="2"/>
                  </a:cubicBezTo>
                  <a:cubicBezTo>
                    <a:pt x="32" y="0"/>
                    <a:pt x="29" y="0"/>
                    <a:pt x="25" y="0"/>
                  </a:cubicBezTo>
                  <a:cubicBezTo>
                    <a:pt x="21" y="0"/>
                    <a:pt x="18" y="0"/>
                    <a:pt x="15" y="2"/>
                  </a:cubicBezTo>
                  <a:cubicBezTo>
                    <a:pt x="12" y="3"/>
                    <a:pt x="10" y="5"/>
                    <a:pt x="7" y="7"/>
                  </a:cubicBezTo>
                  <a:cubicBezTo>
                    <a:pt x="5" y="9"/>
                    <a:pt x="3" y="12"/>
                    <a:pt x="2" y="15"/>
                  </a:cubicBezTo>
                  <a:cubicBezTo>
                    <a:pt x="1" y="18"/>
                    <a:pt x="0" y="21"/>
                    <a:pt x="0" y="25"/>
                  </a:cubicBezTo>
                  <a:cubicBezTo>
                    <a:pt x="0" y="28"/>
                    <a:pt x="1" y="31"/>
                    <a:pt x="2" y="34"/>
                  </a:cubicBezTo>
                  <a:cubicBezTo>
                    <a:pt x="3" y="37"/>
                    <a:pt x="5" y="40"/>
                    <a:pt x="7" y="42"/>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1" name="Freeform 18">
              <a:extLst>
                <a:ext uri="{FF2B5EF4-FFF2-40B4-BE49-F238E27FC236}">
                  <a16:creationId xmlns:a16="http://schemas.microsoft.com/office/drawing/2014/main" id="{C03EB429-F040-4F3C-8D51-1B4B9833DE61}"/>
                </a:ext>
              </a:extLst>
            </p:cNvPr>
            <p:cNvSpPr>
              <a:spLocks/>
            </p:cNvSpPr>
            <p:nvPr/>
          </p:nvSpPr>
          <p:spPr bwMode="auto">
            <a:xfrm>
              <a:off x="6273" y="2584"/>
              <a:ext cx="320" cy="87"/>
            </a:xfrm>
            <a:custGeom>
              <a:avLst/>
              <a:gdLst>
                <a:gd name="T0" fmla="*/ 216 w 429"/>
                <a:gd name="T1" fmla="*/ 0 h 117"/>
                <a:gd name="T2" fmla="*/ 216 w 429"/>
                <a:gd name="T3" fmla="*/ 0 h 117"/>
                <a:gd name="T4" fmla="*/ 212 w 429"/>
                <a:gd name="T5" fmla="*/ 0 h 117"/>
                <a:gd name="T6" fmla="*/ 4 w 429"/>
                <a:gd name="T7" fmla="*/ 95 h 117"/>
                <a:gd name="T8" fmla="*/ 5 w 429"/>
                <a:gd name="T9" fmla="*/ 113 h 117"/>
                <a:gd name="T10" fmla="*/ 22 w 429"/>
                <a:gd name="T11" fmla="*/ 112 h 117"/>
                <a:gd name="T12" fmla="*/ 212 w 429"/>
                <a:gd name="T13" fmla="*/ 25 h 117"/>
                <a:gd name="T14" fmla="*/ 216 w 429"/>
                <a:gd name="T15" fmla="*/ 25 h 117"/>
                <a:gd name="T16" fmla="*/ 405 w 429"/>
                <a:gd name="T17" fmla="*/ 112 h 117"/>
                <a:gd name="T18" fmla="*/ 415 w 429"/>
                <a:gd name="T19" fmla="*/ 116 h 117"/>
                <a:gd name="T20" fmla="*/ 423 w 429"/>
                <a:gd name="T21" fmla="*/ 113 h 117"/>
                <a:gd name="T22" fmla="*/ 424 w 429"/>
                <a:gd name="T23" fmla="*/ 95 h 117"/>
                <a:gd name="T24" fmla="*/ 216 w 429"/>
                <a:gd name="T2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9" h="117">
                  <a:moveTo>
                    <a:pt x="216" y="0"/>
                  </a:moveTo>
                  <a:lnTo>
                    <a:pt x="216" y="0"/>
                  </a:lnTo>
                  <a:lnTo>
                    <a:pt x="212" y="0"/>
                  </a:lnTo>
                  <a:cubicBezTo>
                    <a:pt x="132" y="0"/>
                    <a:pt x="56" y="35"/>
                    <a:pt x="4" y="95"/>
                  </a:cubicBezTo>
                  <a:cubicBezTo>
                    <a:pt x="0" y="100"/>
                    <a:pt x="1" y="108"/>
                    <a:pt x="5" y="113"/>
                  </a:cubicBezTo>
                  <a:cubicBezTo>
                    <a:pt x="10" y="117"/>
                    <a:pt x="18" y="117"/>
                    <a:pt x="22" y="112"/>
                  </a:cubicBezTo>
                  <a:cubicBezTo>
                    <a:pt x="70" y="56"/>
                    <a:pt x="139" y="25"/>
                    <a:pt x="212" y="25"/>
                  </a:cubicBezTo>
                  <a:lnTo>
                    <a:pt x="216" y="25"/>
                  </a:lnTo>
                  <a:cubicBezTo>
                    <a:pt x="288" y="25"/>
                    <a:pt x="358" y="56"/>
                    <a:pt x="405" y="112"/>
                  </a:cubicBezTo>
                  <a:cubicBezTo>
                    <a:pt x="408" y="114"/>
                    <a:pt x="411" y="116"/>
                    <a:pt x="415" y="116"/>
                  </a:cubicBezTo>
                  <a:cubicBezTo>
                    <a:pt x="418" y="116"/>
                    <a:pt x="420" y="115"/>
                    <a:pt x="423" y="113"/>
                  </a:cubicBezTo>
                  <a:cubicBezTo>
                    <a:pt x="428" y="108"/>
                    <a:pt x="429" y="100"/>
                    <a:pt x="424" y="95"/>
                  </a:cubicBezTo>
                  <a:cubicBezTo>
                    <a:pt x="372" y="35"/>
                    <a:pt x="296" y="0"/>
                    <a:pt x="216" y="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nvGrpSpPr>
          <p:cNvPr id="52" name="Group 29">
            <a:extLst>
              <a:ext uri="{FF2B5EF4-FFF2-40B4-BE49-F238E27FC236}">
                <a16:creationId xmlns:a16="http://schemas.microsoft.com/office/drawing/2014/main" id="{E7535509-B105-4F93-9223-D37F853E44E1}"/>
              </a:ext>
              <a:ext uri="{C183D7F6-B498-43B3-948B-1728B52AA6E4}">
                <adec:decorative xmlns:adec="http://schemas.microsoft.com/office/drawing/2017/decorative" val="1"/>
              </a:ext>
            </a:extLst>
          </p:cNvPr>
          <p:cNvGrpSpPr>
            <a:grpSpLocks noChangeAspect="1"/>
          </p:cNvGrpSpPr>
          <p:nvPr/>
        </p:nvGrpSpPr>
        <p:grpSpPr bwMode="auto">
          <a:xfrm>
            <a:off x="4336469" y="2415376"/>
            <a:ext cx="377603" cy="310965"/>
            <a:chOff x="8484" y="3332"/>
            <a:chExt cx="221" cy="182"/>
          </a:xfrm>
        </p:grpSpPr>
        <p:sp>
          <p:nvSpPr>
            <p:cNvPr id="53" name="Freeform 30">
              <a:extLst>
                <a:ext uri="{FF2B5EF4-FFF2-40B4-BE49-F238E27FC236}">
                  <a16:creationId xmlns:a16="http://schemas.microsoft.com/office/drawing/2014/main" id="{3E5230E0-4E03-4885-8907-90CC772ED228}"/>
                </a:ext>
              </a:extLst>
            </p:cNvPr>
            <p:cNvSpPr>
              <a:spLocks/>
            </p:cNvSpPr>
            <p:nvPr/>
          </p:nvSpPr>
          <p:spPr bwMode="auto">
            <a:xfrm>
              <a:off x="8484" y="3379"/>
              <a:ext cx="173" cy="135"/>
            </a:xfrm>
            <a:custGeom>
              <a:avLst/>
              <a:gdLst>
                <a:gd name="T0" fmla="*/ 0 w 232"/>
                <a:gd name="T1" fmla="*/ 148 h 182"/>
                <a:gd name="T2" fmla="*/ 0 w 232"/>
                <a:gd name="T3" fmla="*/ 148 h 182"/>
                <a:gd name="T4" fmla="*/ 42 w 232"/>
                <a:gd name="T5" fmla="*/ 148 h 182"/>
                <a:gd name="T6" fmla="*/ 42 w 232"/>
                <a:gd name="T7" fmla="*/ 182 h 182"/>
                <a:gd name="T8" fmla="*/ 59 w 232"/>
                <a:gd name="T9" fmla="*/ 165 h 182"/>
                <a:gd name="T10" fmla="*/ 76 w 232"/>
                <a:gd name="T11" fmla="*/ 148 h 182"/>
                <a:gd name="T12" fmla="*/ 232 w 232"/>
                <a:gd name="T13" fmla="*/ 148 h 182"/>
                <a:gd name="T14" fmla="*/ 232 w 232"/>
                <a:gd name="T15" fmla="*/ 0 h 182"/>
                <a:gd name="T16" fmla="*/ 0 w 232"/>
                <a:gd name="T17" fmla="*/ 0 h 182"/>
                <a:gd name="T18" fmla="*/ 0 w 232"/>
                <a:gd name="T19" fmla="*/ 14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2" h="182">
                  <a:moveTo>
                    <a:pt x="0" y="148"/>
                  </a:moveTo>
                  <a:lnTo>
                    <a:pt x="0" y="148"/>
                  </a:lnTo>
                  <a:lnTo>
                    <a:pt x="42" y="148"/>
                  </a:lnTo>
                  <a:lnTo>
                    <a:pt x="42" y="182"/>
                  </a:lnTo>
                  <a:cubicBezTo>
                    <a:pt x="48" y="176"/>
                    <a:pt x="53" y="171"/>
                    <a:pt x="59" y="165"/>
                  </a:cubicBezTo>
                  <a:cubicBezTo>
                    <a:pt x="64" y="159"/>
                    <a:pt x="70" y="154"/>
                    <a:pt x="76" y="148"/>
                  </a:cubicBezTo>
                  <a:lnTo>
                    <a:pt x="232" y="148"/>
                  </a:lnTo>
                  <a:lnTo>
                    <a:pt x="232" y="0"/>
                  </a:lnTo>
                  <a:lnTo>
                    <a:pt x="0" y="0"/>
                  </a:lnTo>
                  <a:lnTo>
                    <a:pt x="0" y="148"/>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4" name="Freeform 31">
              <a:extLst>
                <a:ext uri="{FF2B5EF4-FFF2-40B4-BE49-F238E27FC236}">
                  <a16:creationId xmlns:a16="http://schemas.microsoft.com/office/drawing/2014/main" id="{F166C660-B075-4BDD-9C94-E1FF4A38641A}"/>
                </a:ext>
              </a:extLst>
            </p:cNvPr>
            <p:cNvSpPr>
              <a:spLocks/>
            </p:cNvSpPr>
            <p:nvPr/>
          </p:nvSpPr>
          <p:spPr bwMode="auto">
            <a:xfrm>
              <a:off x="8484" y="3379"/>
              <a:ext cx="173" cy="135"/>
            </a:xfrm>
            <a:custGeom>
              <a:avLst/>
              <a:gdLst>
                <a:gd name="T0" fmla="*/ 232 w 232"/>
                <a:gd name="T1" fmla="*/ 148 h 182"/>
                <a:gd name="T2" fmla="*/ 232 w 232"/>
                <a:gd name="T3" fmla="*/ 148 h 182"/>
                <a:gd name="T4" fmla="*/ 76 w 232"/>
                <a:gd name="T5" fmla="*/ 148 h 182"/>
                <a:gd name="T6" fmla="*/ 59 w 232"/>
                <a:gd name="T7" fmla="*/ 165 h 182"/>
                <a:gd name="T8" fmla="*/ 42 w 232"/>
                <a:gd name="T9" fmla="*/ 182 h 182"/>
                <a:gd name="T10" fmla="*/ 42 w 232"/>
                <a:gd name="T11" fmla="*/ 148 h 182"/>
                <a:gd name="T12" fmla="*/ 0 w 232"/>
                <a:gd name="T13" fmla="*/ 148 h 182"/>
                <a:gd name="T14" fmla="*/ 0 w 232"/>
                <a:gd name="T15" fmla="*/ 0 h 182"/>
                <a:gd name="T16" fmla="*/ 232 w 232"/>
                <a:gd name="T17" fmla="*/ 0 h 182"/>
                <a:gd name="T18" fmla="*/ 232 w 232"/>
                <a:gd name="T19" fmla="*/ 14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2" h="182">
                  <a:moveTo>
                    <a:pt x="232" y="148"/>
                  </a:moveTo>
                  <a:lnTo>
                    <a:pt x="232" y="148"/>
                  </a:lnTo>
                  <a:lnTo>
                    <a:pt x="76" y="148"/>
                  </a:lnTo>
                  <a:cubicBezTo>
                    <a:pt x="70" y="154"/>
                    <a:pt x="64" y="159"/>
                    <a:pt x="59" y="165"/>
                  </a:cubicBezTo>
                  <a:cubicBezTo>
                    <a:pt x="53" y="171"/>
                    <a:pt x="48" y="176"/>
                    <a:pt x="42" y="182"/>
                  </a:cubicBezTo>
                  <a:lnTo>
                    <a:pt x="42" y="148"/>
                  </a:lnTo>
                  <a:lnTo>
                    <a:pt x="0" y="148"/>
                  </a:lnTo>
                  <a:lnTo>
                    <a:pt x="0" y="0"/>
                  </a:lnTo>
                  <a:lnTo>
                    <a:pt x="232" y="0"/>
                  </a:lnTo>
                  <a:lnTo>
                    <a:pt x="232" y="148"/>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5" name="Freeform 32">
              <a:extLst>
                <a:ext uri="{FF2B5EF4-FFF2-40B4-BE49-F238E27FC236}">
                  <a16:creationId xmlns:a16="http://schemas.microsoft.com/office/drawing/2014/main" id="{1F299407-DEB3-4CD3-A7D8-90CB3AE58FAF}"/>
                </a:ext>
              </a:extLst>
            </p:cNvPr>
            <p:cNvSpPr>
              <a:spLocks/>
            </p:cNvSpPr>
            <p:nvPr/>
          </p:nvSpPr>
          <p:spPr bwMode="auto">
            <a:xfrm>
              <a:off x="8516" y="3332"/>
              <a:ext cx="189" cy="126"/>
            </a:xfrm>
            <a:custGeom>
              <a:avLst/>
              <a:gdLst>
                <a:gd name="T0" fmla="*/ 0 w 254"/>
                <a:gd name="T1" fmla="*/ 42 h 169"/>
                <a:gd name="T2" fmla="*/ 0 w 254"/>
                <a:gd name="T3" fmla="*/ 42 h 169"/>
                <a:gd name="T4" fmla="*/ 212 w 254"/>
                <a:gd name="T5" fmla="*/ 42 h 169"/>
                <a:gd name="T6" fmla="*/ 212 w 254"/>
                <a:gd name="T7" fmla="*/ 169 h 169"/>
                <a:gd name="T8" fmla="*/ 254 w 254"/>
                <a:gd name="T9" fmla="*/ 169 h 169"/>
                <a:gd name="T10" fmla="*/ 254 w 254"/>
                <a:gd name="T11" fmla="*/ 0 h 169"/>
                <a:gd name="T12" fmla="*/ 0 w 254"/>
                <a:gd name="T13" fmla="*/ 0 h 169"/>
                <a:gd name="T14" fmla="*/ 0 w 254"/>
                <a:gd name="T15" fmla="*/ 42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169">
                  <a:moveTo>
                    <a:pt x="0" y="42"/>
                  </a:moveTo>
                  <a:lnTo>
                    <a:pt x="0" y="42"/>
                  </a:lnTo>
                  <a:lnTo>
                    <a:pt x="212" y="42"/>
                  </a:lnTo>
                  <a:lnTo>
                    <a:pt x="212" y="169"/>
                  </a:lnTo>
                  <a:lnTo>
                    <a:pt x="254" y="169"/>
                  </a:lnTo>
                  <a:lnTo>
                    <a:pt x="254" y="0"/>
                  </a:lnTo>
                  <a:lnTo>
                    <a:pt x="0" y="0"/>
                  </a:lnTo>
                  <a:lnTo>
                    <a:pt x="0" y="42"/>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6" name="Freeform 33">
              <a:extLst>
                <a:ext uri="{FF2B5EF4-FFF2-40B4-BE49-F238E27FC236}">
                  <a16:creationId xmlns:a16="http://schemas.microsoft.com/office/drawing/2014/main" id="{D5DCF2DA-127A-4689-8EE2-86EEFC8112C1}"/>
                </a:ext>
              </a:extLst>
            </p:cNvPr>
            <p:cNvSpPr>
              <a:spLocks/>
            </p:cNvSpPr>
            <p:nvPr/>
          </p:nvSpPr>
          <p:spPr bwMode="auto">
            <a:xfrm>
              <a:off x="8516" y="3332"/>
              <a:ext cx="189" cy="126"/>
            </a:xfrm>
            <a:custGeom>
              <a:avLst/>
              <a:gdLst>
                <a:gd name="T0" fmla="*/ 254 w 254"/>
                <a:gd name="T1" fmla="*/ 169 h 169"/>
                <a:gd name="T2" fmla="*/ 254 w 254"/>
                <a:gd name="T3" fmla="*/ 169 h 169"/>
                <a:gd name="T4" fmla="*/ 212 w 254"/>
                <a:gd name="T5" fmla="*/ 169 h 169"/>
                <a:gd name="T6" fmla="*/ 212 w 254"/>
                <a:gd name="T7" fmla="*/ 42 h 169"/>
                <a:gd name="T8" fmla="*/ 0 w 254"/>
                <a:gd name="T9" fmla="*/ 42 h 169"/>
                <a:gd name="T10" fmla="*/ 0 w 254"/>
                <a:gd name="T11" fmla="*/ 0 h 169"/>
                <a:gd name="T12" fmla="*/ 254 w 254"/>
                <a:gd name="T13" fmla="*/ 0 h 169"/>
                <a:gd name="T14" fmla="*/ 254 w 254"/>
                <a:gd name="T15" fmla="*/ 169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169">
                  <a:moveTo>
                    <a:pt x="254" y="169"/>
                  </a:moveTo>
                  <a:lnTo>
                    <a:pt x="254" y="169"/>
                  </a:lnTo>
                  <a:lnTo>
                    <a:pt x="212" y="169"/>
                  </a:lnTo>
                  <a:lnTo>
                    <a:pt x="212" y="42"/>
                  </a:lnTo>
                  <a:lnTo>
                    <a:pt x="0" y="42"/>
                  </a:lnTo>
                  <a:lnTo>
                    <a:pt x="0" y="0"/>
                  </a:lnTo>
                  <a:lnTo>
                    <a:pt x="254" y="0"/>
                  </a:lnTo>
                  <a:lnTo>
                    <a:pt x="254" y="169"/>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nvGrpSpPr>
          <p:cNvPr id="57" name="Group 20">
            <a:extLst>
              <a:ext uri="{FF2B5EF4-FFF2-40B4-BE49-F238E27FC236}">
                <a16:creationId xmlns:a16="http://schemas.microsoft.com/office/drawing/2014/main" id="{8D42E00A-3C6F-4FAD-9B68-3B07BDD19FF5}"/>
              </a:ext>
              <a:ext uri="{C183D7F6-B498-43B3-948B-1728B52AA6E4}">
                <adec:decorative xmlns:adec="http://schemas.microsoft.com/office/drawing/2017/decorative" val="1"/>
              </a:ext>
            </a:extLst>
          </p:cNvPr>
          <p:cNvGrpSpPr>
            <a:grpSpLocks noChangeAspect="1"/>
          </p:cNvGrpSpPr>
          <p:nvPr/>
        </p:nvGrpSpPr>
        <p:grpSpPr bwMode="auto">
          <a:xfrm>
            <a:off x="2305683" y="2394211"/>
            <a:ext cx="354567" cy="353295"/>
            <a:chOff x="3626" y="4044"/>
            <a:chExt cx="279" cy="278"/>
          </a:xfrm>
        </p:grpSpPr>
        <p:sp>
          <p:nvSpPr>
            <p:cNvPr id="58" name="Freeform 21">
              <a:extLst>
                <a:ext uri="{FF2B5EF4-FFF2-40B4-BE49-F238E27FC236}">
                  <a16:creationId xmlns:a16="http://schemas.microsoft.com/office/drawing/2014/main" id="{224E5DB6-67DA-4E0E-87F2-EE41D30A3EBE}"/>
                </a:ext>
              </a:extLst>
            </p:cNvPr>
            <p:cNvSpPr>
              <a:spLocks/>
            </p:cNvSpPr>
            <p:nvPr/>
          </p:nvSpPr>
          <p:spPr bwMode="auto">
            <a:xfrm>
              <a:off x="3626" y="4044"/>
              <a:ext cx="279" cy="278"/>
            </a:xfrm>
            <a:custGeom>
              <a:avLst/>
              <a:gdLst>
                <a:gd name="T0" fmla="*/ 291 w 374"/>
                <a:gd name="T1" fmla="*/ 373 h 373"/>
                <a:gd name="T2" fmla="*/ 291 w 374"/>
                <a:gd name="T3" fmla="*/ 373 h 373"/>
                <a:gd name="T4" fmla="*/ 244 w 374"/>
                <a:gd name="T5" fmla="*/ 365 h 373"/>
                <a:gd name="T6" fmla="*/ 195 w 374"/>
                <a:gd name="T7" fmla="*/ 345 h 373"/>
                <a:gd name="T8" fmla="*/ 146 w 374"/>
                <a:gd name="T9" fmla="*/ 313 h 373"/>
                <a:gd name="T10" fmla="*/ 100 w 374"/>
                <a:gd name="T11" fmla="*/ 274 h 373"/>
                <a:gd name="T12" fmla="*/ 60 w 374"/>
                <a:gd name="T13" fmla="*/ 228 h 373"/>
                <a:gd name="T14" fmla="*/ 29 w 374"/>
                <a:gd name="T15" fmla="*/ 180 h 373"/>
                <a:gd name="T16" fmla="*/ 8 w 374"/>
                <a:gd name="T17" fmla="*/ 130 h 373"/>
                <a:gd name="T18" fmla="*/ 0 w 374"/>
                <a:gd name="T19" fmla="*/ 82 h 373"/>
                <a:gd name="T20" fmla="*/ 3 w 374"/>
                <a:gd name="T21" fmla="*/ 57 h 373"/>
                <a:gd name="T22" fmla="*/ 11 w 374"/>
                <a:gd name="T23" fmla="*/ 39 h 373"/>
                <a:gd name="T24" fmla="*/ 25 w 374"/>
                <a:gd name="T25" fmla="*/ 23 h 373"/>
                <a:gd name="T26" fmla="*/ 42 w 374"/>
                <a:gd name="T27" fmla="*/ 5 h 373"/>
                <a:gd name="T28" fmla="*/ 56 w 374"/>
                <a:gd name="T29" fmla="*/ 0 h 373"/>
                <a:gd name="T30" fmla="*/ 65 w 374"/>
                <a:gd name="T31" fmla="*/ 3 h 373"/>
                <a:gd name="T32" fmla="*/ 75 w 374"/>
                <a:gd name="T33" fmla="*/ 10 h 373"/>
                <a:gd name="T34" fmla="*/ 87 w 374"/>
                <a:gd name="T35" fmla="*/ 21 h 373"/>
                <a:gd name="T36" fmla="*/ 98 w 374"/>
                <a:gd name="T37" fmla="*/ 33 h 373"/>
                <a:gd name="T38" fmla="*/ 108 w 374"/>
                <a:gd name="T39" fmla="*/ 43 h 373"/>
                <a:gd name="T40" fmla="*/ 115 w 374"/>
                <a:gd name="T41" fmla="*/ 51 h 373"/>
                <a:gd name="T42" fmla="*/ 121 w 374"/>
                <a:gd name="T43" fmla="*/ 65 h 373"/>
                <a:gd name="T44" fmla="*/ 118 w 374"/>
                <a:gd name="T45" fmla="*/ 75 h 373"/>
                <a:gd name="T46" fmla="*/ 110 w 374"/>
                <a:gd name="T47" fmla="*/ 84 h 373"/>
                <a:gd name="T48" fmla="*/ 100 w 374"/>
                <a:gd name="T49" fmla="*/ 93 h 373"/>
                <a:gd name="T50" fmla="*/ 90 w 374"/>
                <a:gd name="T51" fmla="*/ 104 h 373"/>
                <a:gd name="T52" fmla="*/ 82 w 374"/>
                <a:gd name="T53" fmla="*/ 117 h 373"/>
                <a:gd name="T54" fmla="*/ 79 w 374"/>
                <a:gd name="T55" fmla="*/ 133 h 373"/>
                <a:gd name="T56" fmla="*/ 82 w 374"/>
                <a:gd name="T57" fmla="*/ 151 h 373"/>
                <a:gd name="T58" fmla="*/ 92 w 374"/>
                <a:gd name="T59" fmla="*/ 166 h 373"/>
                <a:gd name="T60" fmla="*/ 207 w 374"/>
                <a:gd name="T61" fmla="*/ 281 h 373"/>
                <a:gd name="T62" fmla="*/ 222 w 374"/>
                <a:gd name="T63" fmla="*/ 291 h 373"/>
                <a:gd name="T64" fmla="*/ 240 w 374"/>
                <a:gd name="T65" fmla="*/ 294 h 373"/>
                <a:gd name="T66" fmla="*/ 256 w 374"/>
                <a:gd name="T67" fmla="*/ 291 h 373"/>
                <a:gd name="T68" fmla="*/ 269 w 374"/>
                <a:gd name="T69" fmla="*/ 283 h 373"/>
                <a:gd name="T70" fmla="*/ 280 w 374"/>
                <a:gd name="T71" fmla="*/ 273 h 373"/>
                <a:gd name="T72" fmla="*/ 289 w 374"/>
                <a:gd name="T73" fmla="*/ 263 h 373"/>
                <a:gd name="T74" fmla="*/ 298 w 374"/>
                <a:gd name="T75" fmla="*/ 255 h 373"/>
                <a:gd name="T76" fmla="*/ 308 w 374"/>
                <a:gd name="T77" fmla="*/ 252 h 373"/>
                <a:gd name="T78" fmla="*/ 322 w 374"/>
                <a:gd name="T79" fmla="*/ 258 h 373"/>
                <a:gd name="T80" fmla="*/ 330 w 374"/>
                <a:gd name="T81" fmla="*/ 265 h 373"/>
                <a:gd name="T82" fmla="*/ 340 w 374"/>
                <a:gd name="T83" fmla="*/ 275 h 373"/>
                <a:gd name="T84" fmla="*/ 352 w 374"/>
                <a:gd name="T85" fmla="*/ 286 h 373"/>
                <a:gd name="T86" fmla="*/ 363 w 374"/>
                <a:gd name="T87" fmla="*/ 298 h 373"/>
                <a:gd name="T88" fmla="*/ 371 w 374"/>
                <a:gd name="T89" fmla="*/ 308 h 373"/>
                <a:gd name="T90" fmla="*/ 374 w 374"/>
                <a:gd name="T91" fmla="*/ 317 h 373"/>
                <a:gd name="T92" fmla="*/ 368 w 374"/>
                <a:gd name="T93" fmla="*/ 331 h 373"/>
                <a:gd name="T94" fmla="*/ 350 w 374"/>
                <a:gd name="T95" fmla="*/ 349 h 373"/>
                <a:gd name="T96" fmla="*/ 334 w 374"/>
                <a:gd name="T97" fmla="*/ 362 h 373"/>
                <a:gd name="T98" fmla="*/ 316 w 374"/>
                <a:gd name="T99" fmla="*/ 370 h 373"/>
                <a:gd name="T100" fmla="*/ 291 w 374"/>
                <a:gd name="T101" fmla="*/ 37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4" h="373">
                  <a:moveTo>
                    <a:pt x="291" y="373"/>
                  </a:moveTo>
                  <a:lnTo>
                    <a:pt x="291" y="373"/>
                  </a:lnTo>
                  <a:cubicBezTo>
                    <a:pt x="276" y="373"/>
                    <a:pt x="260" y="370"/>
                    <a:pt x="244" y="365"/>
                  </a:cubicBezTo>
                  <a:cubicBezTo>
                    <a:pt x="228" y="361"/>
                    <a:pt x="211" y="354"/>
                    <a:pt x="195" y="345"/>
                  </a:cubicBezTo>
                  <a:cubicBezTo>
                    <a:pt x="179" y="336"/>
                    <a:pt x="162" y="326"/>
                    <a:pt x="146" y="313"/>
                  </a:cubicBezTo>
                  <a:cubicBezTo>
                    <a:pt x="130" y="301"/>
                    <a:pt x="115" y="288"/>
                    <a:pt x="100" y="274"/>
                  </a:cubicBezTo>
                  <a:cubicBezTo>
                    <a:pt x="86" y="260"/>
                    <a:pt x="73" y="244"/>
                    <a:pt x="60" y="228"/>
                  </a:cubicBezTo>
                  <a:cubicBezTo>
                    <a:pt x="48" y="212"/>
                    <a:pt x="38" y="196"/>
                    <a:pt x="29" y="180"/>
                  </a:cubicBezTo>
                  <a:cubicBezTo>
                    <a:pt x="20" y="163"/>
                    <a:pt x="13" y="146"/>
                    <a:pt x="8" y="130"/>
                  </a:cubicBezTo>
                  <a:cubicBezTo>
                    <a:pt x="3" y="113"/>
                    <a:pt x="0" y="97"/>
                    <a:pt x="0" y="82"/>
                  </a:cubicBezTo>
                  <a:cubicBezTo>
                    <a:pt x="0" y="72"/>
                    <a:pt x="1" y="64"/>
                    <a:pt x="3" y="57"/>
                  </a:cubicBezTo>
                  <a:cubicBezTo>
                    <a:pt x="5" y="50"/>
                    <a:pt x="8" y="44"/>
                    <a:pt x="11" y="39"/>
                  </a:cubicBezTo>
                  <a:cubicBezTo>
                    <a:pt x="15" y="33"/>
                    <a:pt x="19" y="28"/>
                    <a:pt x="25" y="23"/>
                  </a:cubicBezTo>
                  <a:cubicBezTo>
                    <a:pt x="30" y="18"/>
                    <a:pt x="36" y="12"/>
                    <a:pt x="42" y="5"/>
                  </a:cubicBezTo>
                  <a:cubicBezTo>
                    <a:pt x="46" y="1"/>
                    <a:pt x="51" y="0"/>
                    <a:pt x="56" y="0"/>
                  </a:cubicBezTo>
                  <a:cubicBezTo>
                    <a:pt x="58" y="0"/>
                    <a:pt x="61" y="1"/>
                    <a:pt x="65" y="3"/>
                  </a:cubicBezTo>
                  <a:cubicBezTo>
                    <a:pt x="68" y="5"/>
                    <a:pt x="72" y="7"/>
                    <a:pt x="75" y="10"/>
                  </a:cubicBezTo>
                  <a:cubicBezTo>
                    <a:pt x="79" y="14"/>
                    <a:pt x="83" y="17"/>
                    <a:pt x="87" y="21"/>
                  </a:cubicBezTo>
                  <a:cubicBezTo>
                    <a:pt x="91" y="25"/>
                    <a:pt x="95" y="29"/>
                    <a:pt x="98" y="33"/>
                  </a:cubicBezTo>
                  <a:cubicBezTo>
                    <a:pt x="102" y="37"/>
                    <a:pt x="105" y="40"/>
                    <a:pt x="108" y="43"/>
                  </a:cubicBezTo>
                  <a:cubicBezTo>
                    <a:pt x="111" y="47"/>
                    <a:pt x="113" y="49"/>
                    <a:pt x="115" y="51"/>
                  </a:cubicBezTo>
                  <a:cubicBezTo>
                    <a:pt x="119" y="55"/>
                    <a:pt x="121" y="59"/>
                    <a:pt x="121" y="65"/>
                  </a:cubicBezTo>
                  <a:cubicBezTo>
                    <a:pt x="121" y="68"/>
                    <a:pt x="120" y="72"/>
                    <a:pt x="118" y="75"/>
                  </a:cubicBezTo>
                  <a:cubicBezTo>
                    <a:pt x="116" y="78"/>
                    <a:pt x="113" y="81"/>
                    <a:pt x="110" y="84"/>
                  </a:cubicBezTo>
                  <a:cubicBezTo>
                    <a:pt x="107" y="87"/>
                    <a:pt x="104" y="90"/>
                    <a:pt x="100" y="93"/>
                  </a:cubicBezTo>
                  <a:cubicBezTo>
                    <a:pt x="96" y="97"/>
                    <a:pt x="93" y="100"/>
                    <a:pt x="90" y="104"/>
                  </a:cubicBezTo>
                  <a:cubicBezTo>
                    <a:pt x="87" y="108"/>
                    <a:pt x="84" y="112"/>
                    <a:pt x="82" y="117"/>
                  </a:cubicBezTo>
                  <a:cubicBezTo>
                    <a:pt x="80" y="122"/>
                    <a:pt x="79" y="127"/>
                    <a:pt x="79" y="133"/>
                  </a:cubicBezTo>
                  <a:cubicBezTo>
                    <a:pt x="79" y="140"/>
                    <a:pt x="80" y="145"/>
                    <a:pt x="82" y="151"/>
                  </a:cubicBezTo>
                  <a:cubicBezTo>
                    <a:pt x="85" y="157"/>
                    <a:pt x="88" y="162"/>
                    <a:pt x="92" y="166"/>
                  </a:cubicBezTo>
                  <a:lnTo>
                    <a:pt x="207" y="281"/>
                  </a:lnTo>
                  <a:cubicBezTo>
                    <a:pt x="211" y="285"/>
                    <a:pt x="216" y="288"/>
                    <a:pt x="222" y="291"/>
                  </a:cubicBezTo>
                  <a:cubicBezTo>
                    <a:pt x="228" y="293"/>
                    <a:pt x="234" y="294"/>
                    <a:pt x="240" y="294"/>
                  </a:cubicBezTo>
                  <a:cubicBezTo>
                    <a:pt x="246" y="294"/>
                    <a:pt x="251" y="293"/>
                    <a:pt x="256" y="291"/>
                  </a:cubicBezTo>
                  <a:cubicBezTo>
                    <a:pt x="261" y="289"/>
                    <a:pt x="265" y="286"/>
                    <a:pt x="269" y="283"/>
                  </a:cubicBezTo>
                  <a:cubicBezTo>
                    <a:pt x="273" y="280"/>
                    <a:pt x="276" y="277"/>
                    <a:pt x="280" y="273"/>
                  </a:cubicBezTo>
                  <a:cubicBezTo>
                    <a:pt x="283" y="269"/>
                    <a:pt x="286" y="266"/>
                    <a:pt x="289" y="263"/>
                  </a:cubicBezTo>
                  <a:cubicBezTo>
                    <a:pt x="292" y="260"/>
                    <a:pt x="295" y="257"/>
                    <a:pt x="298" y="255"/>
                  </a:cubicBezTo>
                  <a:cubicBezTo>
                    <a:pt x="301" y="253"/>
                    <a:pt x="305" y="252"/>
                    <a:pt x="308" y="252"/>
                  </a:cubicBezTo>
                  <a:cubicBezTo>
                    <a:pt x="314" y="252"/>
                    <a:pt x="318" y="254"/>
                    <a:pt x="322" y="258"/>
                  </a:cubicBezTo>
                  <a:cubicBezTo>
                    <a:pt x="324" y="260"/>
                    <a:pt x="326" y="262"/>
                    <a:pt x="330" y="265"/>
                  </a:cubicBezTo>
                  <a:cubicBezTo>
                    <a:pt x="333" y="268"/>
                    <a:pt x="337" y="271"/>
                    <a:pt x="340" y="275"/>
                  </a:cubicBezTo>
                  <a:cubicBezTo>
                    <a:pt x="344" y="278"/>
                    <a:pt x="348" y="282"/>
                    <a:pt x="352" y="286"/>
                  </a:cubicBezTo>
                  <a:cubicBezTo>
                    <a:pt x="356" y="290"/>
                    <a:pt x="360" y="294"/>
                    <a:pt x="363" y="298"/>
                  </a:cubicBezTo>
                  <a:cubicBezTo>
                    <a:pt x="366" y="301"/>
                    <a:pt x="369" y="305"/>
                    <a:pt x="371" y="308"/>
                  </a:cubicBezTo>
                  <a:cubicBezTo>
                    <a:pt x="373" y="312"/>
                    <a:pt x="374" y="315"/>
                    <a:pt x="374" y="317"/>
                  </a:cubicBezTo>
                  <a:cubicBezTo>
                    <a:pt x="374" y="322"/>
                    <a:pt x="372" y="327"/>
                    <a:pt x="368" y="331"/>
                  </a:cubicBezTo>
                  <a:cubicBezTo>
                    <a:pt x="361" y="337"/>
                    <a:pt x="355" y="343"/>
                    <a:pt x="350" y="349"/>
                  </a:cubicBezTo>
                  <a:cubicBezTo>
                    <a:pt x="345" y="354"/>
                    <a:pt x="340" y="358"/>
                    <a:pt x="334" y="362"/>
                  </a:cubicBezTo>
                  <a:cubicBezTo>
                    <a:pt x="329" y="365"/>
                    <a:pt x="323" y="368"/>
                    <a:pt x="316" y="370"/>
                  </a:cubicBezTo>
                  <a:cubicBezTo>
                    <a:pt x="309" y="372"/>
                    <a:pt x="301" y="373"/>
                    <a:pt x="291" y="373"/>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9" name="Freeform 22">
              <a:extLst>
                <a:ext uri="{FF2B5EF4-FFF2-40B4-BE49-F238E27FC236}">
                  <a16:creationId xmlns:a16="http://schemas.microsoft.com/office/drawing/2014/main" id="{A4A943FC-414F-4C8F-9FAA-602D41293871}"/>
                </a:ext>
              </a:extLst>
            </p:cNvPr>
            <p:cNvSpPr>
              <a:spLocks/>
            </p:cNvSpPr>
            <p:nvPr/>
          </p:nvSpPr>
          <p:spPr bwMode="auto">
            <a:xfrm>
              <a:off x="3785" y="4144"/>
              <a:ext cx="99" cy="20"/>
            </a:xfrm>
            <a:custGeom>
              <a:avLst/>
              <a:gdLst>
                <a:gd name="T0" fmla="*/ 133 w 133"/>
                <a:gd name="T1" fmla="*/ 27 h 27"/>
                <a:gd name="T2" fmla="*/ 133 w 133"/>
                <a:gd name="T3" fmla="*/ 27 h 27"/>
                <a:gd name="T4" fmla="*/ 0 w 133"/>
                <a:gd name="T5" fmla="*/ 27 h 27"/>
                <a:gd name="T6" fmla="*/ 0 w 133"/>
                <a:gd name="T7" fmla="*/ 0 h 27"/>
                <a:gd name="T8" fmla="*/ 133 w 133"/>
                <a:gd name="T9" fmla="*/ 0 h 27"/>
                <a:gd name="T10" fmla="*/ 133 w 133"/>
                <a:gd name="T11" fmla="*/ 27 h 27"/>
              </a:gdLst>
              <a:ahLst/>
              <a:cxnLst>
                <a:cxn ang="0">
                  <a:pos x="T0" y="T1"/>
                </a:cxn>
                <a:cxn ang="0">
                  <a:pos x="T2" y="T3"/>
                </a:cxn>
                <a:cxn ang="0">
                  <a:pos x="T4" y="T5"/>
                </a:cxn>
                <a:cxn ang="0">
                  <a:pos x="T6" y="T7"/>
                </a:cxn>
                <a:cxn ang="0">
                  <a:pos x="T8" y="T9"/>
                </a:cxn>
                <a:cxn ang="0">
                  <a:pos x="T10" y="T11"/>
                </a:cxn>
              </a:cxnLst>
              <a:rect l="0" t="0" r="r" b="b"/>
              <a:pathLst>
                <a:path w="133" h="27">
                  <a:moveTo>
                    <a:pt x="133" y="27"/>
                  </a:moveTo>
                  <a:lnTo>
                    <a:pt x="133" y="27"/>
                  </a:lnTo>
                  <a:lnTo>
                    <a:pt x="0" y="27"/>
                  </a:lnTo>
                  <a:lnTo>
                    <a:pt x="0" y="0"/>
                  </a:lnTo>
                  <a:lnTo>
                    <a:pt x="133" y="0"/>
                  </a:lnTo>
                  <a:lnTo>
                    <a:pt x="133" y="27"/>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60" name="Freeform 23">
              <a:extLst>
                <a:ext uri="{FF2B5EF4-FFF2-40B4-BE49-F238E27FC236}">
                  <a16:creationId xmlns:a16="http://schemas.microsoft.com/office/drawing/2014/main" id="{9D39EF54-CC4D-48AE-B518-B00B1BAC356E}"/>
                </a:ext>
              </a:extLst>
            </p:cNvPr>
            <p:cNvSpPr>
              <a:spLocks/>
            </p:cNvSpPr>
            <p:nvPr/>
          </p:nvSpPr>
          <p:spPr bwMode="auto">
            <a:xfrm>
              <a:off x="3785" y="4065"/>
              <a:ext cx="19" cy="20"/>
            </a:xfrm>
            <a:custGeom>
              <a:avLst/>
              <a:gdLst>
                <a:gd name="T0" fmla="*/ 26 w 26"/>
                <a:gd name="T1" fmla="*/ 26 h 26"/>
                <a:gd name="T2" fmla="*/ 26 w 26"/>
                <a:gd name="T3" fmla="*/ 26 h 26"/>
                <a:gd name="T4" fmla="*/ 0 w 26"/>
                <a:gd name="T5" fmla="*/ 26 h 26"/>
                <a:gd name="T6" fmla="*/ 0 w 26"/>
                <a:gd name="T7" fmla="*/ 0 h 26"/>
                <a:gd name="T8" fmla="*/ 26 w 26"/>
                <a:gd name="T9" fmla="*/ 0 h 26"/>
                <a:gd name="T10" fmla="*/ 26 w 26"/>
                <a:gd name="T11" fmla="*/ 26 h 26"/>
              </a:gdLst>
              <a:ahLst/>
              <a:cxnLst>
                <a:cxn ang="0">
                  <a:pos x="T0" y="T1"/>
                </a:cxn>
                <a:cxn ang="0">
                  <a:pos x="T2" y="T3"/>
                </a:cxn>
                <a:cxn ang="0">
                  <a:pos x="T4" y="T5"/>
                </a:cxn>
                <a:cxn ang="0">
                  <a:pos x="T6" y="T7"/>
                </a:cxn>
                <a:cxn ang="0">
                  <a:pos x="T8" y="T9"/>
                </a:cxn>
                <a:cxn ang="0">
                  <a:pos x="T10" y="T11"/>
                </a:cxn>
              </a:cxnLst>
              <a:rect l="0" t="0" r="r" b="b"/>
              <a:pathLst>
                <a:path w="26" h="26">
                  <a:moveTo>
                    <a:pt x="26" y="26"/>
                  </a:moveTo>
                  <a:lnTo>
                    <a:pt x="26" y="26"/>
                  </a:lnTo>
                  <a:lnTo>
                    <a:pt x="0" y="26"/>
                  </a:lnTo>
                  <a:lnTo>
                    <a:pt x="0" y="0"/>
                  </a:lnTo>
                  <a:lnTo>
                    <a:pt x="26" y="0"/>
                  </a:lnTo>
                  <a:lnTo>
                    <a:pt x="26" y="26"/>
                  </a:ln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61" name="Freeform 24">
              <a:extLst>
                <a:ext uri="{FF2B5EF4-FFF2-40B4-BE49-F238E27FC236}">
                  <a16:creationId xmlns:a16="http://schemas.microsoft.com/office/drawing/2014/main" id="{55A4E8E1-76B9-4AC7-AF69-43A654EF39FC}"/>
                </a:ext>
              </a:extLst>
            </p:cNvPr>
            <p:cNvSpPr>
              <a:spLocks/>
            </p:cNvSpPr>
            <p:nvPr/>
          </p:nvSpPr>
          <p:spPr bwMode="auto">
            <a:xfrm>
              <a:off x="3785" y="4105"/>
              <a:ext cx="19" cy="20"/>
            </a:xfrm>
            <a:custGeom>
              <a:avLst/>
              <a:gdLst>
                <a:gd name="T0" fmla="*/ 26 w 26"/>
                <a:gd name="T1" fmla="*/ 27 h 27"/>
                <a:gd name="T2" fmla="*/ 26 w 26"/>
                <a:gd name="T3" fmla="*/ 27 h 27"/>
                <a:gd name="T4" fmla="*/ 0 w 26"/>
                <a:gd name="T5" fmla="*/ 27 h 27"/>
                <a:gd name="T6" fmla="*/ 0 w 26"/>
                <a:gd name="T7" fmla="*/ 0 h 27"/>
                <a:gd name="T8" fmla="*/ 26 w 26"/>
                <a:gd name="T9" fmla="*/ 0 h 27"/>
                <a:gd name="T10" fmla="*/ 26 w 26"/>
                <a:gd name="T11" fmla="*/ 27 h 27"/>
              </a:gdLst>
              <a:ahLst/>
              <a:cxnLst>
                <a:cxn ang="0">
                  <a:pos x="T0" y="T1"/>
                </a:cxn>
                <a:cxn ang="0">
                  <a:pos x="T2" y="T3"/>
                </a:cxn>
                <a:cxn ang="0">
                  <a:pos x="T4" y="T5"/>
                </a:cxn>
                <a:cxn ang="0">
                  <a:pos x="T6" y="T7"/>
                </a:cxn>
                <a:cxn ang="0">
                  <a:pos x="T8" y="T9"/>
                </a:cxn>
                <a:cxn ang="0">
                  <a:pos x="T10" y="T11"/>
                </a:cxn>
              </a:cxnLst>
              <a:rect l="0" t="0" r="r" b="b"/>
              <a:pathLst>
                <a:path w="26" h="27">
                  <a:moveTo>
                    <a:pt x="26" y="27"/>
                  </a:moveTo>
                  <a:lnTo>
                    <a:pt x="26" y="27"/>
                  </a:lnTo>
                  <a:lnTo>
                    <a:pt x="0" y="27"/>
                  </a:lnTo>
                  <a:lnTo>
                    <a:pt x="0" y="0"/>
                  </a:lnTo>
                  <a:lnTo>
                    <a:pt x="26" y="0"/>
                  </a:lnTo>
                  <a:lnTo>
                    <a:pt x="26" y="27"/>
                  </a:ln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62" name="Freeform 25">
              <a:extLst>
                <a:ext uri="{FF2B5EF4-FFF2-40B4-BE49-F238E27FC236}">
                  <a16:creationId xmlns:a16="http://schemas.microsoft.com/office/drawing/2014/main" id="{97BC1899-C74A-47D1-8BD4-04D1E19293A3}"/>
                </a:ext>
              </a:extLst>
            </p:cNvPr>
            <p:cNvSpPr>
              <a:spLocks/>
            </p:cNvSpPr>
            <p:nvPr/>
          </p:nvSpPr>
          <p:spPr bwMode="auto">
            <a:xfrm>
              <a:off x="3824" y="4065"/>
              <a:ext cx="20" cy="20"/>
            </a:xfrm>
            <a:custGeom>
              <a:avLst/>
              <a:gdLst>
                <a:gd name="T0" fmla="*/ 27 w 27"/>
                <a:gd name="T1" fmla="*/ 26 h 26"/>
                <a:gd name="T2" fmla="*/ 27 w 27"/>
                <a:gd name="T3" fmla="*/ 26 h 26"/>
                <a:gd name="T4" fmla="*/ 0 w 27"/>
                <a:gd name="T5" fmla="*/ 26 h 26"/>
                <a:gd name="T6" fmla="*/ 0 w 27"/>
                <a:gd name="T7" fmla="*/ 0 h 26"/>
                <a:gd name="T8" fmla="*/ 27 w 27"/>
                <a:gd name="T9" fmla="*/ 0 h 26"/>
                <a:gd name="T10" fmla="*/ 27 w 27"/>
                <a:gd name="T11" fmla="*/ 26 h 26"/>
              </a:gdLst>
              <a:ahLst/>
              <a:cxnLst>
                <a:cxn ang="0">
                  <a:pos x="T0" y="T1"/>
                </a:cxn>
                <a:cxn ang="0">
                  <a:pos x="T2" y="T3"/>
                </a:cxn>
                <a:cxn ang="0">
                  <a:pos x="T4" y="T5"/>
                </a:cxn>
                <a:cxn ang="0">
                  <a:pos x="T6" y="T7"/>
                </a:cxn>
                <a:cxn ang="0">
                  <a:pos x="T8" y="T9"/>
                </a:cxn>
                <a:cxn ang="0">
                  <a:pos x="T10" y="T11"/>
                </a:cxn>
              </a:cxnLst>
              <a:rect l="0" t="0" r="r" b="b"/>
              <a:pathLst>
                <a:path w="27" h="26">
                  <a:moveTo>
                    <a:pt x="27" y="26"/>
                  </a:moveTo>
                  <a:lnTo>
                    <a:pt x="27" y="26"/>
                  </a:lnTo>
                  <a:lnTo>
                    <a:pt x="0" y="26"/>
                  </a:lnTo>
                  <a:lnTo>
                    <a:pt x="0" y="0"/>
                  </a:lnTo>
                  <a:lnTo>
                    <a:pt x="27" y="0"/>
                  </a:lnTo>
                  <a:lnTo>
                    <a:pt x="27" y="26"/>
                  </a:ln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63" name="Freeform 26">
              <a:extLst>
                <a:ext uri="{FF2B5EF4-FFF2-40B4-BE49-F238E27FC236}">
                  <a16:creationId xmlns:a16="http://schemas.microsoft.com/office/drawing/2014/main" id="{7E0F7310-94E3-4805-B7D6-BAD90427D146}"/>
                </a:ext>
              </a:extLst>
            </p:cNvPr>
            <p:cNvSpPr>
              <a:spLocks/>
            </p:cNvSpPr>
            <p:nvPr/>
          </p:nvSpPr>
          <p:spPr bwMode="auto">
            <a:xfrm>
              <a:off x="3824" y="4105"/>
              <a:ext cx="20" cy="20"/>
            </a:xfrm>
            <a:custGeom>
              <a:avLst/>
              <a:gdLst>
                <a:gd name="T0" fmla="*/ 27 w 27"/>
                <a:gd name="T1" fmla="*/ 27 h 27"/>
                <a:gd name="T2" fmla="*/ 27 w 27"/>
                <a:gd name="T3" fmla="*/ 27 h 27"/>
                <a:gd name="T4" fmla="*/ 0 w 27"/>
                <a:gd name="T5" fmla="*/ 27 h 27"/>
                <a:gd name="T6" fmla="*/ 0 w 27"/>
                <a:gd name="T7" fmla="*/ 0 h 27"/>
                <a:gd name="T8" fmla="*/ 27 w 27"/>
                <a:gd name="T9" fmla="*/ 0 h 27"/>
                <a:gd name="T10" fmla="*/ 27 w 27"/>
                <a:gd name="T11" fmla="*/ 27 h 27"/>
              </a:gdLst>
              <a:ahLst/>
              <a:cxnLst>
                <a:cxn ang="0">
                  <a:pos x="T0" y="T1"/>
                </a:cxn>
                <a:cxn ang="0">
                  <a:pos x="T2" y="T3"/>
                </a:cxn>
                <a:cxn ang="0">
                  <a:pos x="T4" y="T5"/>
                </a:cxn>
                <a:cxn ang="0">
                  <a:pos x="T6" y="T7"/>
                </a:cxn>
                <a:cxn ang="0">
                  <a:pos x="T8" y="T9"/>
                </a:cxn>
                <a:cxn ang="0">
                  <a:pos x="T10" y="T11"/>
                </a:cxn>
              </a:cxnLst>
              <a:rect l="0" t="0" r="r" b="b"/>
              <a:pathLst>
                <a:path w="27" h="27">
                  <a:moveTo>
                    <a:pt x="27" y="27"/>
                  </a:moveTo>
                  <a:lnTo>
                    <a:pt x="27" y="27"/>
                  </a:lnTo>
                  <a:lnTo>
                    <a:pt x="0" y="27"/>
                  </a:lnTo>
                  <a:lnTo>
                    <a:pt x="0" y="0"/>
                  </a:lnTo>
                  <a:lnTo>
                    <a:pt x="27" y="0"/>
                  </a:lnTo>
                  <a:lnTo>
                    <a:pt x="27" y="27"/>
                  </a:ln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64" name="Freeform 27">
              <a:extLst>
                <a:ext uri="{FF2B5EF4-FFF2-40B4-BE49-F238E27FC236}">
                  <a16:creationId xmlns:a16="http://schemas.microsoft.com/office/drawing/2014/main" id="{15567072-B0C2-48BF-81CE-C78E77CDADC0}"/>
                </a:ext>
              </a:extLst>
            </p:cNvPr>
            <p:cNvSpPr>
              <a:spLocks/>
            </p:cNvSpPr>
            <p:nvPr/>
          </p:nvSpPr>
          <p:spPr bwMode="auto">
            <a:xfrm>
              <a:off x="3864" y="4065"/>
              <a:ext cx="20" cy="20"/>
            </a:xfrm>
            <a:custGeom>
              <a:avLst/>
              <a:gdLst>
                <a:gd name="T0" fmla="*/ 27 w 27"/>
                <a:gd name="T1" fmla="*/ 26 h 26"/>
                <a:gd name="T2" fmla="*/ 27 w 27"/>
                <a:gd name="T3" fmla="*/ 26 h 26"/>
                <a:gd name="T4" fmla="*/ 0 w 27"/>
                <a:gd name="T5" fmla="*/ 26 h 26"/>
                <a:gd name="T6" fmla="*/ 0 w 27"/>
                <a:gd name="T7" fmla="*/ 0 h 26"/>
                <a:gd name="T8" fmla="*/ 27 w 27"/>
                <a:gd name="T9" fmla="*/ 0 h 26"/>
                <a:gd name="T10" fmla="*/ 27 w 27"/>
                <a:gd name="T11" fmla="*/ 26 h 26"/>
              </a:gdLst>
              <a:ahLst/>
              <a:cxnLst>
                <a:cxn ang="0">
                  <a:pos x="T0" y="T1"/>
                </a:cxn>
                <a:cxn ang="0">
                  <a:pos x="T2" y="T3"/>
                </a:cxn>
                <a:cxn ang="0">
                  <a:pos x="T4" y="T5"/>
                </a:cxn>
                <a:cxn ang="0">
                  <a:pos x="T6" y="T7"/>
                </a:cxn>
                <a:cxn ang="0">
                  <a:pos x="T8" y="T9"/>
                </a:cxn>
                <a:cxn ang="0">
                  <a:pos x="T10" y="T11"/>
                </a:cxn>
              </a:cxnLst>
              <a:rect l="0" t="0" r="r" b="b"/>
              <a:pathLst>
                <a:path w="27" h="26">
                  <a:moveTo>
                    <a:pt x="27" y="26"/>
                  </a:moveTo>
                  <a:lnTo>
                    <a:pt x="27" y="26"/>
                  </a:lnTo>
                  <a:lnTo>
                    <a:pt x="0" y="26"/>
                  </a:lnTo>
                  <a:lnTo>
                    <a:pt x="0" y="0"/>
                  </a:lnTo>
                  <a:lnTo>
                    <a:pt x="27" y="0"/>
                  </a:lnTo>
                  <a:lnTo>
                    <a:pt x="27" y="26"/>
                  </a:ln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65" name="Freeform 28">
              <a:extLst>
                <a:ext uri="{FF2B5EF4-FFF2-40B4-BE49-F238E27FC236}">
                  <a16:creationId xmlns:a16="http://schemas.microsoft.com/office/drawing/2014/main" id="{B2D6BDE9-3C92-4A82-8FF2-8BD926497CF6}"/>
                </a:ext>
              </a:extLst>
            </p:cNvPr>
            <p:cNvSpPr>
              <a:spLocks/>
            </p:cNvSpPr>
            <p:nvPr/>
          </p:nvSpPr>
          <p:spPr bwMode="auto">
            <a:xfrm>
              <a:off x="3864" y="4105"/>
              <a:ext cx="20" cy="20"/>
            </a:xfrm>
            <a:custGeom>
              <a:avLst/>
              <a:gdLst>
                <a:gd name="T0" fmla="*/ 27 w 27"/>
                <a:gd name="T1" fmla="*/ 27 h 27"/>
                <a:gd name="T2" fmla="*/ 27 w 27"/>
                <a:gd name="T3" fmla="*/ 27 h 27"/>
                <a:gd name="T4" fmla="*/ 0 w 27"/>
                <a:gd name="T5" fmla="*/ 27 h 27"/>
                <a:gd name="T6" fmla="*/ 0 w 27"/>
                <a:gd name="T7" fmla="*/ 0 h 27"/>
                <a:gd name="T8" fmla="*/ 27 w 27"/>
                <a:gd name="T9" fmla="*/ 0 h 27"/>
                <a:gd name="T10" fmla="*/ 27 w 27"/>
                <a:gd name="T11" fmla="*/ 27 h 27"/>
              </a:gdLst>
              <a:ahLst/>
              <a:cxnLst>
                <a:cxn ang="0">
                  <a:pos x="T0" y="T1"/>
                </a:cxn>
                <a:cxn ang="0">
                  <a:pos x="T2" y="T3"/>
                </a:cxn>
                <a:cxn ang="0">
                  <a:pos x="T4" y="T5"/>
                </a:cxn>
                <a:cxn ang="0">
                  <a:pos x="T6" y="T7"/>
                </a:cxn>
                <a:cxn ang="0">
                  <a:pos x="T8" y="T9"/>
                </a:cxn>
                <a:cxn ang="0">
                  <a:pos x="T10" y="T11"/>
                </a:cxn>
              </a:cxnLst>
              <a:rect l="0" t="0" r="r" b="b"/>
              <a:pathLst>
                <a:path w="27" h="27">
                  <a:moveTo>
                    <a:pt x="27" y="27"/>
                  </a:moveTo>
                  <a:lnTo>
                    <a:pt x="27" y="27"/>
                  </a:lnTo>
                  <a:lnTo>
                    <a:pt x="0" y="27"/>
                  </a:lnTo>
                  <a:lnTo>
                    <a:pt x="0" y="0"/>
                  </a:lnTo>
                  <a:lnTo>
                    <a:pt x="27" y="0"/>
                  </a:lnTo>
                  <a:lnTo>
                    <a:pt x="27" y="27"/>
                  </a:ln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nvGrpSpPr>
          <p:cNvPr id="33" name="Group 32">
            <a:extLst>
              <a:ext uri="{FF2B5EF4-FFF2-40B4-BE49-F238E27FC236}">
                <a16:creationId xmlns:a16="http://schemas.microsoft.com/office/drawing/2014/main" id="{214AE1B4-47D2-49DA-92BF-F5C05ED7C613}"/>
              </a:ext>
              <a:ext uri="{C183D7F6-B498-43B3-948B-1728B52AA6E4}">
                <adec:decorative xmlns:adec="http://schemas.microsoft.com/office/drawing/2017/decorative" val="1"/>
              </a:ext>
            </a:extLst>
          </p:cNvPr>
          <p:cNvGrpSpPr/>
          <p:nvPr/>
        </p:nvGrpSpPr>
        <p:grpSpPr>
          <a:xfrm>
            <a:off x="10236080" y="2344637"/>
            <a:ext cx="393863" cy="302971"/>
            <a:chOff x="2170025" y="6219383"/>
            <a:chExt cx="349318" cy="268707"/>
          </a:xfrm>
        </p:grpSpPr>
        <p:sp>
          <p:nvSpPr>
            <p:cNvPr id="34" name="Oval 70">
              <a:extLst>
                <a:ext uri="{FF2B5EF4-FFF2-40B4-BE49-F238E27FC236}">
                  <a16:creationId xmlns:a16="http://schemas.microsoft.com/office/drawing/2014/main" id="{A3BBEA3B-A30A-4057-A488-DD63136A9BB2}"/>
                </a:ext>
              </a:extLst>
            </p:cNvPr>
            <p:cNvSpPr>
              <a:spLocks noChangeArrowheads="1"/>
            </p:cNvSpPr>
            <p:nvPr/>
          </p:nvSpPr>
          <p:spPr bwMode="auto">
            <a:xfrm>
              <a:off x="2478330" y="6321209"/>
              <a:ext cx="41013" cy="41013"/>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35" name="Oval 71">
              <a:extLst>
                <a:ext uri="{FF2B5EF4-FFF2-40B4-BE49-F238E27FC236}">
                  <a16:creationId xmlns:a16="http://schemas.microsoft.com/office/drawing/2014/main" id="{E19BC085-D64B-4769-86A8-7C214A6763D8}"/>
                </a:ext>
              </a:extLst>
            </p:cNvPr>
            <p:cNvSpPr>
              <a:spLocks noChangeArrowheads="1"/>
            </p:cNvSpPr>
            <p:nvPr/>
          </p:nvSpPr>
          <p:spPr bwMode="auto">
            <a:xfrm>
              <a:off x="2478330" y="6362222"/>
              <a:ext cx="41013" cy="41013"/>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36" name="Oval 72">
              <a:extLst>
                <a:ext uri="{FF2B5EF4-FFF2-40B4-BE49-F238E27FC236}">
                  <a16:creationId xmlns:a16="http://schemas.microsoft.com/office/drawing/2014/main" id="{9D194A9F-666C-4929-83F9-6E6DF2E5CDCE}"/>
                </a:ext>
              </a:extLst>
            </p:cNvPr>
            <p:cNvSpPr>
              <a:spLocks noChangeArrowheads="1"/>
            </p:cNvSpPr>
            <p:nvPr/>
          </p:nvSpPr>
          <p:spPr bwMode="auto">
            <a:xfrm>
              <a:off x="2478330" y="6403235"/>
              <a:ext cx="41013" cy="41013"/>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37" name="Oval 73">
              <a:extLst>
                <a:ext uri="{FF2B5EF4-FFF2-40B4-BE49-F238E27FC236}">
                  <a16:creationId xmlns:a16="http://schemas.microsoft.com/office/drawing/2014/main" id="{E9B1F297-0C3A-47E2-8E4A-27ACBB49E295}"/>
                </a:ext>
              </a:extLst>
            </p:cNvPr>
            <p:cNvSpPr>
              <a:spLocks noChangeArrowheads="1"/>
            </p:cNvSpPr>
            <p:nvPr/>
          </p:nvSpPr>
          <p:spPr bwMode="auto">
            <a:xfrm>
              <a:off x="2457116" y="6444248"/>
              <a:ext cx="41013" cy="43842"/>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38" name="Freeform 74">
              <a:extLst>
                <a:ext uri="{FF2B5EF4-FFF2-40B4-BE49-F238E27FC236}">
                  <a16:creationId xmlns:a16="http://schemas.microsoft.com/office/drawing/2014/main" id="{B7046B29-B380-4D1B-9BF9-C11549DE5161}"/>
                </a:ext>
              </a:extLst>
            </p:cNvPr>
            <p:cNvSpPr>
              <a:spLocks/>
            </p:cNvSpPr>
            <p:nvPr/>
          </p:nvSpPr>
          <p:spPr bwMode="auto">
            <a:xfrm>
              <a:off x="2213866" y="6219383"/>
              <a:ext cx="284263" cy="268707"/>
            </a:xfrm>
            <a:custGeom>
              <a:avLst/>
              <a:gdLst>
                <a:gd name="T0" fmla="*/ 139 w 139"/>
                <a:gd name="T1" fmla="*/ 50 h 131"/>
                <a:gd name="T2" fmla="*/ 88 w 139"/>
                <a:gd name="T3" fmla="*/ 50 h 131"/>
                <a:gd name="T4" fmla="*/ 97 w 139"/>
                <a:gd name="T5" fmla="*/ 25 h 131"/>
                <a:gd name="T6" fmla="*/ 99 w 139"/>
                <a:gd name="T7" fmla="*/ 13 h 131"/>
                <a:gd name="T8" fmla="*/ 99 w 139"/>
                <a:gd name="T9" fmla="*/ 10 h 131"/>
                <a:gd name="T10" fmla="*/ 99 w 139"/>
                <a:gd name="T11" fmla="*/ 9 h 131"/>
                <a:gd name="T12" fmla="*/ 99 w 139"/>
                <a:gd name="T13" fmla="*/ 9 h 131"/>
                <a:gd name="T14" fmla="*/ 89 w 139"/>
                <a:gd name="T15" fmla="*/ 0 h 131"/>
                <a:gd name="T16" fmla="*/ 79 w 139"/>
                <a:gd name="T17" fmla="*/ 7 h 131"/>
                <a:gd name="T18" fmla="*/ 77 w 139"/>
                <a:gd name="T19" fmla="*/ 13 h 131"/>
                <a:gd name="T20" fmla="*/ 70 w 139"/>
                <a:gd name="T21" fmla="*/ 27 h 131"/>
                <a:gd name="T22" fmla="*/ 65 w 139"/>
                <a:gd name="T23" fmla="*/ 34 h 131"/>
                <a:gd name="T24" fmla="*/ 48 w 139"/>
                <a:gd name="T25" fmla="*/ 50 h 131"/>
                <a:gd name="T26" fmla="*/ 38 w 139"/>
                <a:gd name="T27" fmla="*/ 60 h 131"/>
                <a:gd name="T28" fmla="*/ 28 w 139"/>
                <a:gd name="T29" fmla="*/ 60 h 131"/>
                <a:gd name="T30" fmla="*/ 0 w 139"/>
                <a:gd name="T31" fmla="*/ 85 h 131"/>
                <a:gd name="T32" fmla="*/ 29 w 139"/>
                <a:gd name="T33" fmla="*/ 121 h 131"/>
                <a:gd name="T34" fmla="*/ 38 w 139"/>
                <a:gd name="T35" fmla="*/ 121 h 131"/>
                <a:gd name="T36" fmla="*/ 38 w 139"/>
                <a:gd name="T37" fmla="*/ 121 h 131"/>
                <a:gd name="T38" fmla="*/ 54 w 139"/>
                <a:gd name="T39" fmla="*/ 129 h 131"/>
                <a:gd name="T40" fmla="*/ 60 w 139"/>
                <a:gd name="T41" fmla="*/ 131 h 131"/>
                <a:gd name="T42" fmla="*/ 128 w 139"/>
                <a:gd name="T43" fmla="*/ 131 h 131"/>
                <a:gd name="T44" fmla="*/ 128 w 139"/>
                <a:gd name="T45" fmla="*/ 110 h 131"/>
                <a:gd name="T46" fmla="*/ 139 w 139"/>
                <a:gd name="T47" fmla="*/ 110 h 131"/>
                <a:gd name="T48" fmla="*/ 139 w 139"/>
                <a:gd name="T49" fmla="*/ 5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31">
                  <a:moveTo>
                    <a:pt x="139" y="50"/>
                  </a:moveTo>
                  <a:cubicBezTo>
                    <a:pt x="88" y="50"/>
                    <a:pt x="88" y="50"/>
                    <a:pt x="88" y="50"/>
                  </a:cubicBezTo>
                  <a:cubicBezTo>
                    <a:pt x="97" y="25"/>
                    <a:pt x="97" y="25"/>
                    <a:pt x="97" y="25"/>
                  </a:cubicBezTo>
                  <a:cubicBezTo>
                    <a:pt x="98" y="21"/>
                    <a:pt x="99" y="17"/>
                    <a:pt x="99" y="13"/>
                  </a:cubicBezTo>
                  <a:cubicBezTo>
                    <a:pt x="99" y="10"/>
                    <a:pt x="99" y="10"/>
                    <a:pt x="99" y="10"/>
                  </a:cubicBezTo>
                  <a:cubicBezTo>
                    <a:pt x="99" y="9"/>
                    <a:pt x="99" y="9"/>
                    <a:pt x="99" y="9"/>
                  </a:cubicBezTo>
                  <a:cubicBezTo>
                    <a:pt x="99" y="9"/>
                    <a:pt x="99" y="9"/>
                    <a:pt x="99" y="9"/>
                  </a:cubicBezTo>
                  <a:cubicBezTo>
                    <a:pt x="99" y="4"/>
                    <a:pt x="94" y="0"/>
                    <a:pt x="89" y="0"/>
                  </a:cubicBezTo>
                  <a:cubicBezTo>
                    <a:pt x="84" y="0"/>
                    <a:pt x="81" y="3"/>
                    <a:pt x="79" y="7"/>
                  </a:cubicBezTo>
                  <a:cubicBezTo>
                    <a:pt x="79" y="9"/>
                    <a:pt x="78" y="11"/>
                    <a:pt x="77" y="13"/>
                  </a:cubicBezTo>
                  <a:cubicBezTo>
                    <a:pt x="70" y="27"/>
                    <a:pt x="70" y="27"/>
                    <a:pt x="70" y="27"/>
                  </a:cubicBezTo>
                  <a:cubicBezTo>
                    <a:pt x="69" y="29"/>
                    <a:pt x="67" y="32"/>
                    <a:pt x="65" y="34"/>
                  </a:cubicBezTo>
                  <a:cubicBezTo>
                    <a:pt x="48" y="50"/>
                    <a:pt x="48" y="50"/>
                    <a:pt x="48" y="50"/>
                  </a:cubicBezTo>
                  <a:cubicBezTo>
                    <a:pt x="38" y="60"/>
                    <a:pt x="38" y="60"/>
                    <a:pt x="38" y="60"/>
                  </a:cubicBezTo>
                  <a:cubicBezTo>
                    <a:pt x="28" y="60"/>
                    <a:pt x="28" y="60"/>
                    <a:pt x="28" y="60"/>
                  </a:cubicBezTo>
                  <a:cubicBezTo>
                    <a:pt x="0" y="85"/>
                    <a:pt x="0" y="85"/>
                    <a:pt x="0" y="85"/>
                  </a:cubicBezTo>
                  <a:cubicBezTo>
                    <a:pt x="29" y="121"/>
                    <a:pt x="29" y="121"/>
                    <a:pt x="29" y="121"/>
                  </a:cubicBezTo>
                  <a:cubicBezTo>
                    <a:pt x="38" y="121"/>
                    <a:pt x="38" y="121"/>
                    <a:pt x="38" y="121"/>
                  </a:cubicBezTo>
                  <a:cubicBezTo>
                    <a:pt x="38" y="121"/>
                    <a:pt x="38" y="121"/>
                    <a:pt x="38" y="121"/>
                  </a:cubicBezTo>
                  <a:cubicBezTo>
                    <a:pt x="54" y="129"/>
                    <a:pt x="54" y="129"/>
                    <a:pt x="54" y="129"/>
                  </a:cubicBezTo>
                  <a:cubicBezTo>
                    <a:pt x="56" y="130"/>
                    <a:pt x="58" y="131"/>
                    <a:pt x="60" y="131"/>
                  </a:cubicBezTo>
                  <a:cubicBezTo>
                    <a:pt x="128" y="131"/>
                    <a:pt x="128" y="131"/>
                    <a:pt x="128" y="131"/>
                  </a:cubicBezTo>
                  <a:cubicBezTo>
                    <a:pt x="128" y="110"/>
                    <a:pt x="128" y="110"/>
                    <a:pt x="128" y="110"/>
                  </a:cubicBezTo>
                  <a:cubicBezTo>
                    <a:pt x="139" y="110"/>
                    <a:pt x="139" y="110"/>
                    <a:pt x="139" y="110"/>
                  </a:cubicBezTo>
                  <a:lnTo>
                    <a:pt x="139" y="50"/>
                  </a:lnTo>
                  <a:close/>
                </a:path>
              </a:pathLst>
            </a:cu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39" name="Freeform 75">
              <a:extLst>
                <a:ext uri="{FF2B5EF4-FFF2-40B4-BE49-F238E27FC236}">
                  <a16:creationId xmlns:a16="http://schemas.microsoft.com/office/drawing/2014/main" id="{FFE7C219-3CC0-4BB4-A99B-1EFE314D4CCA}"/>
                </a:ext>
              </a:extLst>
            </p:cNvPr>
            <p:cNvSpPr>
              <a:spLocks/>
            </p:cNvSpPr>
            <p:nvPr/>
          </p:nvSpPr>
          <p:spPr bwMode="auto">
            <a:xfrm>
              <a:off x="2170025" y="6342422"/>
              <a:ext cx="101825" cy="142839"/>
            </a:xfrm>
            <a:custGeom>
              <a:avLst/>
              <a:gdLst>
                <a:gd name="T0" fmla="*/ 13 w 72"/>
                <a:gd name="T1" fmla="*/ 101 h 101"/>
                <a:gd name="T2" fmla="*/ 72 w 72"/>
                <a:gd name="T3" fmla="*/ 101 h 101"/>
                <a:gd name="T4" fmla="*/ 72 w 72"/>
                <a:gd name="T5" fmla="*/ 0 h 101"/>
                <a:gd name="T6" fmla="*/ 0 w 72"/>
                <a:gd name="T7" fmla="*/ 0 h 101"/>
                <a:gd name="T8" fmla="*/ 13 w 72"/>
                <a:gd name="T9" fmla="*/ 101 h 101"/>
              </a:gdLst>
              <a:ahLst/>
              <a:cxnLst>
                <a:cxn ang="0">
                  <a:pos x="T0" y="T1"/>
                </a:cxn>
                <a:cxn ang="0">
                  <a:pos x="T2" y="T3"/>
                </a:cxn>
                <a:cxn ang="0">
                  <a:pos x="T4" y="T5"/>
                </a:cxn>
                <a:cxn ang="0">
                  <a:pos x="T6" y="T7"/>
                </a:cxn>
                <a:cxn ang="0">
                  <a:pos x="T8" y="T9"/>
                </a:cxn>
              </a:cxnLst>
              <a:rect l="0" t="0" r="r" b="b"/>
              <a:pathLst>
                <a:path w="72" h="101">
                  <a:moveTo>
                    <a:pt x="13" y="101"/>
                  </a:moveTo>
                  <a:lnTo>
                    <a:pt x="72" y="101"/>
                  </a:lnTo>
                  <a:lnTo>
                    <a:pt x="72" y="0"/>
                  </a:lnTo>
                  <a:lnTo>
                    <a:pt x="0" y="0"/>
                  </a:lnTo>
                  <a:lnTo>
                    <a:pt x="13" y="101"/>
                  </a:lnTo>
                  <a:close/>
                </a:path>
              </a:pathLst>
            </a:custGeom>
            <a:solidFill>
              <a:srgbClr val="4B53BC"/>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40" name="Oval 76">
              <a:extLst>
                <a:ext uri="{FF2B5EF4-FFF2-40B4-BE49-F238E27FC236}">
                  <a16:creationId xmlns:a16="http://schemas.microsoft.com/office/drawing/2014/main" id="{919D7E8B-674D-4CF8-8008-0BC14F423298}"/>
                </a:ext>
              </a:extLst>
            </p:cNvPr>
            <p:cNvSpPr>
              <a:spLocks noChangeArrowheads="1"/>
            </p:cNvSpPr>
            <p:nvPr/>
          </p:nvSpPr>
          <p:spPr bwMode="auto">
            <a:xfrm>
              <a:off x="2229423" y="6447077"/>
              <a:ext cx="19799" cy="19799"/>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grpSp>
      <p:grpSp>
        <p:nvGrpSpPr>
          <p:cNvPr id="66" name="Group 65">
            <a:extLst>
              <a:ext uri="{FF2B5EF4-FFF2-40B4-BE49-F238E27FC236}">
                <a16:creationId xmlns:a16="http://schemas.microsoft.com/office/drawing/2014/main" id="{30FF64E0-02EE-41FB-A216-0284DC9E47FA}"/>
              </a:ext>
              <a:ext uri="{C183D7F6-B498-43B3-948B-1728B52AA6E4}">
                <adec:decorative xmlns:adec="http://schemas.microsoft.com/office/drawing/2017/decorative" val="1"/>
              </a:ext>
            </a:extLst>
          </p:cNvPr>
          <p:cNvGrpSpPr/>
          <p:nvPr/>
        </p:nvGrpSpPr>
        <p:grpSpPr>
          <a:xfrm rot="10800000">
            <a:off x="10910374" y="2494109"/>
            <a:ext cx="393863" cy="302971"/>
            <a:chOff x="2170025" y="6219383"/>
            <a:chExt cx="349318" cy="268707"/>
          </a:xfrm>
        </p:grpSpPr>
        <p:sp>
          <p:nvSpPr>
            <p:cNvPr id="67" name="Oval 70">
              <a:extLst>
                <a:ext uri="{FF2B5EF4-FFF2-40B4-BE49-F238E27FC236}">
                  <a16:creationId xmlns:a16="http://schemas.microsoft.com/office/drawing/2014/main" id="{FADA4B60-762C-4C76-BC12-C29434A128DB}"/>
                </a:ext>
              </a:extLst>
            </p:cNvPr>
            <p:cNvSpPr>
              <a:spLocks noChangeArrowheads="1"/>
            </p:cNvSpPr>
            <p:nvPr/>
          </p:nvSpPr>
          <p:spPr bwMode="auto">
            <a:xfrm>
              <a:off x="2478330" y="6321209"/>
              <a:ext cx="41013" cy="41013"/>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68" name="Oval 71">
              <a:extLst>
                <a:ext uri="{FF2B5EF4-FFF2-40B4-BE49-F238E27FC236}">
                  <a16:creationId xmlns:a16="http://schemas.microsoft.com/office/drawing/2014/main" id="{A3C6C253-2C4F-49CF-BA09-9E1A6BA28C84}"/>
                </a:ext>
              </a:extLst>
            </p:cNvPr>
            <p:cNvSpPr>
              <a:spLocks noChangeArrowheads="1"/>
            </p:cNvSpPr>
            <p:nvPr/>
          </p:nvSpPr>
          <p:spPr bwMode="auto">
            <a:xfrm>
              <a:off x="2478330" y="6362222"/>
              <a:ext cx="41013" cy="41013"/>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69" name="Oval 72">
              <a:extLst>
                <a:ext uri="{FF2B5EF4-FFF2-40B4-BE49-F238E27FC236}">
                  <a16:creationId xmlns:a16="http://schemas.microsoft.com/office/drawing/2014/main" id="{5EF48754-0564-4C8C-9709-6C370850181C}"/>
                </a:ext>
              </a:extLst>
            </p:cNvPr>
            <p:cNvSpPr>
              <a:spLocks noChangeArrowheads="1"/>
            </p:cNvSpPr>
            <p:nvPr/>
          </p:nvSpPr>
          <p:spPr bwMode="auto">
            <a:xfrm>
              <a:off x="2478330" y="6403235"/>
              <a:ext cx="41013" cy="41013"/>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70" name="Oval 73">
              <a:extLst>
                <a:ext uri="{FF2B5EF4-FFF2-40B4-BE49-F238E27FC236}">
                  <a16:creationId xmlns:a16="http://schemas.microsoft.com/office/drawing/2014/main" id="{A8F2C68B-6505-4166-AEBC-9061EEFA4345}"/>
                </a:ext>
              </a:extLst>
            </p:cNvPr>
            <p:cNvSpPr>
              <a:spLocks noChangeArrowheads="1"/>
            </p:cNvSpPr>
            <p:nvPr/>
          </p:nvSpPr>
          <p:spPr bwMode="auto">
            <a:xfrm>
              <a:off x="2457116" y="6444248"/>
              <a:ext cx="41013" cy="43842"/>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71" name="Freeform 74">
              <a:extLst>
                <a:ext uri="{FF2B5EF4-FFF2-40B4-BE49-F238E27FC236}">
                  <a16:creationId xmlns:a16="http://schemas.microsoft.com/office/drawing/2014/main" id="{D6789C42-503E-4086-8AAE-5A018FAEF8A1}"/>
                </a:ext>
              </a:extLst>
            </p:cNvPr>
            <p:cNvSpPr>
              <a:spLocks/>
            </p:cNvSpPr>
            <p:nvPr/>
          </p:nvSpPr>
          <p:spPr bwMode="auto">
            <a:xfrm>
              <a:off x="2213866" y="6219383"/>
              <a:ext cx="284263" cy="268707"/>
            </a:xfrm>
            <a:custGeom>
              <a:avLst/>
              <a:gdLst>
                <a:gd name="T0" fmla="*/ 139 w 139"/>
                <a:gd name="T1" fmla="*/ 50 h 131"/>
                <a:gd name="T2" fmla="*/ 88 w 139"/>
                <a:gd name="T3" fmla="*/ 50 h 131"/>
                <a:gd name="T4" fmla="*/ 97 w 139"/>
                <a:gd name="T5" fmla="*/ 25 h 131"/>
                <a:gd name="T6" fmla="*/ 99 w 139"/>
                <a:gd name="T7" fmla="*/ 13 h 131"/>
                <a:gd name="T8" fmla="*/ 99 w 139"/>
                <a:gd name="T9" fmla="*/ 10 h 131"/>
                <a:gd name="T10" fmla="*/ 99 w 139"/>
                <a:gd name="T11" fmla="*/ 9 h 131"/>
                <a:gd name="T12" fmla="*/ 99 w 139"/>
                <a:gd name="T13" fmla="*/ 9 h 131"/>
                <a:gd name="T14" fmla="*/ 89 w 139"/>
                <a:gd name="T15" fmla="*/ 0 h 131"/>
                <a:gd name="T16" fmla="*/ 79 w 139"/>
                <a:gd name="T17" fmla="*/ 7 h 131"/>
                <a:gd name="T18" fmla="*/ 77 w 139"/>
                <a:gd name="T19" fmla="*/ 13 h 131"/>
                <a:gd name="T20" fmla="*/ 70 w 139"/>
                <a:gd name="T21" fmla="*/ 27 h 131"/>
                <a:gd name="T22" fmla="*/ 65 w 139"/>
                <a:gd name="T23" fmla="*/ 34 h 131"/>
                <a:gd name="T24" fmla="*/ 48 w 139"/>
                <a:gd name="T25" fmla="*/ 50 h 131"/>
                <a:gd name="T26" fmla="*/ 38 w 139"/>
                <a:gd name="T27" fmla="*/ 60 h 131"/>
                <a:gd name="T28" fmla="*/ 28 w 139"/>
                <a:gd name="T29" fmla="*/ 60 h 131"/>
                <a:gd name="T30" fmla="*/ 0 w 139"/>
                <a:gd name="T31" fmla="*/ 85 h 131"/>
                <a:gd name="T32" fmla="*/ 29 w 139"/>
                <a:gd name="T33" fmla="*/ 121 h 131"/>
                <a:gd name="T34" fmla="*/ 38 w 139"/>
                <a:gd name="T35" fmla="*/ 121 h 131"/>
                <a:gd name="T36" fmla="*/ 38 w 139"/>
                <a:gd name="T37" fmla="*/ 121 h 131"/>
                <a:gd name="T38" fmla="*/ 54 w 139"/>
                <a:gd name="T39" fmla="*/ 129 h 131"/>
                <a:gd name="T40" fmla="*/ 60 w 139"/>
                <a:gd name="T41" fmla="*/ 131 h 131"/>
                <a:gd name="T42" fmla="*/ 128 w 139"/>
                <a:gd name="T43" fmla="*/ 131 h 131"/>
                <a:gd name="T44" fmla="*/ 128 w 139"/>
                <a:gd name="T45" fmla="*/ 110 h 131"/>
                <a:gd name="T46" fmla="*/ 139 w 139"/>
                <a:gd name="T47" fmla="*/ 110 h 131"/>
                <a:gd name="T48" fmla="*/ 139 w 139"/>
                <a:gd name="T49" fmla="*/ 5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9" h="131">
                  <a:moveTo>
                    <a:pt x="139" y="50"/>
                  </a:moveTo>
                  <a:cubicBezTo>
                    <a:pt x="88" y="50"/>
                    <a:pt x="88" y="50"/>
                    <a:pt x="88" y="50"/>
                  </a:cubicBezTo>
                  <a:cubicBezTo>
                    <a:pt x="97" y="25"/>
                    <a:pt x="97" y="25"/>
                    <a:pt x="97" y="25"/>
                  </a:cubicBezTo>
                  <a:cubicBezTo>
                    <a:pt x="98" y="21"/>
                    <a:pt x="99" y="17"/>
                    <a:pt x="99" y="13"/>
                  </a:cubicBezTo>
                  <a:cubicBezTo>
                    <a:pt x="99" y="10"/>
                    <a:pt x="99" y="10"/>
                    <a:pt x="99" y="10"/>
                  </a:cubicBezTo>
                  <a:cubicBezTo>
                    <a:pt x="99" y="9"/>
                    <a:pt x="99" y="9"/>
                    <a:pt x="99" y="9"/>
                  </a:cubicBezTo>
                  <a:cubicBezTo>
                    <a:pt x="99" y="9"/>
                    <a:pt x="99" y="9"/>
                    <a:pt x="99" y="9"/>
                  </a:cubicBezTo>
                  <a:cubicBezTo>
                    <a:pt x="99" y="4"/>
                    <a:pt x="94" y="0"/>
                    <a:pt x="89" y="0"/>
                  </a:cubicBezTo>
                  <a:cubicBezTo>
                    <a:pt x="84" y="0"/>
                    <a:pt x="81" y="3"/>
                    <a:pt x="79" y="7"/>
                  </a:cubicBezTo>
                  <a:cubicBezTo>
                    <a:pt x="79" y="9"/>
                    <a:pt x="78" y="11"/>
                    <a:pt x="77" y="13"/>
                  </a:cubicBezTo>
                  <a:cubicBezTo>
                    <a:pt x="70" y="27"/>
                    <a:pt x="70" y="27"/>
                    <a:pt x="70" y="27"/>
                  </a:cubicBezTo>
                  <a:cubicBezTo>
                    <a:pt x="69" y="29"/>
                    <a:pt x="67" y="32"/>
                    <a:pt x="65" y="34"/>
                  </a:cubicBezTo>
                  <a:cubicBezTo>
                    <a:pt x="48" y="50"/>
                    <a:pt x="48" y="50"/>
                    <a:pt x="48" y="50"/>
                  </a:cubicBezTo>
                  <a:cubicBezTo>
                    <a:pt x="38" y="60"/>
                    <a:pt x="38" y="60"/>
                    <a:pt x="38" y="60"/>
                  </a:cubicBezTo>
                  <a:cubicBezTo>
                    <a:pt x="28" y="60"/>
                    <a:pt x="28" y="60"/>
                    <a:pt x="28" y="60"/>
                  </a:cubicBezTo>
                  <a:cubicBezTo>
                    <a:pt x="0" y="85"/>
                    <a:pt x="0" y="85"/>
                    <a:pt x="0" y="85"/>
                  </a:cubicBezTo>
                  <a:cubicBezTo>
                    <a:pt x="29" y="121"/>
                    <a:pt x="29" y="121"/>
                    <a:pt x="29" y="121"/>
                  </a:cubicBezTo>
                  <a:cubicBezTo>
                    <a:pt x="38" y="121"/>
                    <a:pt x="38" y="121"/>
                    <a:pt x="38" y="121"/>
                  </a:cubicBezTo>
                  <a:cubicBezTo>
                    <a:pt x="38" y="121"/>
                    <a:pt x="38" y="121"/>
                    <a:pt x="38" y="121"/>
                  </a:cubicBezTo>
                  <a:cubicBezTo>
                    <a:pt x="54" y="129"/>
                    <a:pt x="54" y="129"/>
                    <a:pt x="54" y="129"/>
                  </a:cubicBezTo>
                  <a:cubicBezTo>
                    <a:pt x="56" y="130"/>
                    <a:pt x="58" y="131"/>
                    <a:pt x="60" y="131"/>
                  </a:cubicBezTo>
                  <a:cubicBezTo>
                    <a:pt x="128" y="131"/>
                    <a:pt x="128" y="131"/>
                    <a:pt x="128" y="131"/>
                  </a:cubicBezTo>
                  <a:cubicBezTo>
                    <a:pt x="128" y="110"/>
                    <a:pt x="128" y="110"/>
                    <a:pt x="128" y="110"/>
                  </a:cubicBezTo>
                  <a:cubicBezTo>
                    <a:pt x="139" y="110"/>
                    <a:pt x="139" y="110"/>
                    <a:pt x="139" y="110"/>
                  </a:cubicBezTo>
                  <a:lnTo>
                    <a:pt x="139" y="50"/>
                  </a:lnTo>
                  <a:close/>
                </a:path>
              </a:pathLst>
            </a:cu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72" name="Freeform 75">
              <a:extLst>
                <a:ext uri="{FF2B5EF4-FFF2-40B4-BE49-F238E27FC236}">
                  <a16:creationId xmlns:a16="http://schemas.microsoft.com/office/drawing/2014/main" id="{C6C318F4-584F-4843-B3F0-0695F9795D4F}"/>
                </a:ext>
              </a:extLst>
            </p:cNvPr>
            <p:cNvSpPr>
              <a:spLocks/>
            </p:cNvSpPr>
            <p:nvPr/>
          </p:nvSpPr>
          <p:spPr bwMode="auto">
            <a:xfrm>
              <a:off x="2170025" y="6342422"/>
              <a:ext cx="101825" cy="142839"/>
            </a:xfrm>
            <a:custGeom>
              <a:avLst/>
              <a:gdLst>
                <a:gd name="T0" fmla="*/ 13 w 72"/>
                <a:gd name="T1" fmla="*/ 101 h 101"/>
                <a:gd name="T2" fmla="*/ 72 w 72"/>
                <a:gd name="T3" fmla="*/ 101 h 101"/>
                <a:gd name="T4" fmla="*/ 72 w 72"/>
                <a:gd name="T5" fmla="*/ 0 h 101"/>
                <a:gd name="T6" fmla="*/ 0 w 72"/>
                <a:gd name="T7" fmla="*/ 0 h 101"/>
                <a:gd name="T8" fmla="*/ 13 w 72"/>
                <a:gd name="T9" fmla="*/ 101 h 101"/>
              </a:gdLst>
              <a:ahLst/>
              <a:cxnLst>
                <a:cxn ang="0">
                  <a:pos x="T0" y="T1"/>
                </a:cxn>
                <a:cxn ang="0">
                  <a:pos x="T2" y="T3"/>
                </a:cxn>
                <a:cxn ang="0">
                  <a:pos x="T4" y="T5"/>
                </a:cxn>
                <a:cxn ang="0">
                  <a:pos x="T6" y="T7"/>
                </a:cxn>
                <a:cxn ang="0">
                  <a:pos x="T8" y="T9"/>
                </a:cxn>
              </a:cxnLst>
              <a:rect l="0" t="0" r="r" b="b"/>
              <a:pathLst>
                <a:path w="72" h="101">
                  <a:moveTo>
                    <a:pt x="13" y="101"/>
                  </a:moveTo>
                  <a:lnTo>
                    <a:pt x="72" y="101"/>
                  </a:lnTo>
                  <a:lnTo>
                    <a:pt x="72" y="0"/>
                  </a:lnTo>
                  <a:lnTo>
                    <a:pt x="0" y="0"/>
                  </a:lnTo>
                  <a:lnTo>
                    <a:pt x="13" y="101"/>
                  </a:lnTo>
                  <a:close/>
                </a:path>
              </a:pathLst>
            </a:custGeom>
            <a:solidFill>
              <a:srgbClr val="4B53BC"/>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sp>
          <p:nvSpPr>
            <p:cNvPr id="73" name="Oval 76">
              <a:extLst>
                <a:ext uri="{FF2B5EF4-FFF2-40B4-BE49-F238E27FC236}">
                  <a16:creationId xmlns:a16="http://schemas.microsoft.com/office/drawing/2014/main" id="{52A70A4A-9795-4B87-BC44-389841ABC00F}"/>
                </a:ext>
              </a:extLst>
            </p:cNvPr>
            <p:cNvSpPr>
              <a:spLocks noChangeArrowheads="1"/>
            </p:cNvSpPr>
            <p:nvPr/>
          </p:nvSpPr>
          <p:spPr bwMode="auto">
            <a:xfrm>
              <a:off x="2229423" y="6447077"/>
              <a:ext cx="19799" cy="19799"/>
            </a:xfrm>
            <a:prstGeom prst="ellipse">
              <a:avLst/>
            </a:prstGeom>
            <a:solidFill>
              <a:schemeClr val="bg1">
                <a:lumMod val="75000"/>
              </a:schemeClr>
            </a:solidFill>
            <a:ln>
              <a:noFill/>
            </a:ln>
          </p:spPr>
          <p:txBody>
            <a:bodyPr vert="horz" wrap="square" lIns="74702" tIns="37351" rIns="74702" bIns="37351" numCol="1" anchor="t" anchorCtr="0" compatLnSpc="1">
              <a:prstTxWarp prst="textNoShape">
                <a:avLst/>
              </a:prstTxWarp>
            </a:bodyPr>
            <a:lstStyle/>
            <a:p>
              <a:pPr defTabSz="761898"/>
              <a:endParaRPr lang="en-US" sz="1471" dirty="0">
                <a:solidFill>
                  <a:srgbClr val="282828"/>
                </a:solidFill>
                <a:latin typeface="Segoe UI"/>
              </a:endParaRPr>
            </a:p>
          </p:txBody>
        </p:sp>
      </p:grpSp>
      <p:pic>
        <p:nvPicPr>
          <p:cNvPr id="12" name="Picture 11">
            <a:extLst>
              <a:ext uri="{FF2B5EF4-FFF2-40B4-BE49-F238E27FC236}">
                <a16:creationId xmlns:a16="http://schemas.microsoft.com/office/drawing/2014/main" id="{8F500785-2F9F-433C-B65B-AF9B63FD6BCA}"/>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210" t="2592" r="34497" b="18966"/>
          <a:stretch/>
        </p:blipFill>
        <p:spPr>
          <a:xfrm>
            <a:off x="209719" y="2082833"/>
            <a:ext cx="976052" cy="976051"/>
          </a:xfrm>
          <a:prstGeom prst="ellipse">
            <a:avLst/>
          </a:prstGeom>
          <a:solidFill>
            <a:srgbClr val="FFFFFF"/>
          </a:solidFill>
          <a:effectLst>
            <a:outerShdw blurRad="127000" sx="101000" sy="101000" algn="ctr" rotWithShape="0">
              <a:srgbClr val="000000">
                <a:alpha val="30000"/>
              </a:srgbClr>
            </a:outerShdw>
          </a:effectLst>
        </p:spPr>
      </p:pic>
      <p:pic>
        <p:nvPicPr>
          <p:cNvPr id="32" name="Picture 31">
            <a:extLst>
              <a:ext uri="{FF2B5EF4-FFF2-40B4-BE49-F238E27FC236}">
                <a16:creationId xmlns:a16="http://schemas.microsoft.com/office/drawing/2014/main" id="{1E929D53-BF69-4768-BDC2-A9432ADD6272}"/>
              </a:ext>
              <a:ext uri="{C183D7F6-B498-43B3-948B-1728B52AA6E4}">
                <adec:decorative xmlns:adec="http://schemas.microsoft.com/office/drawing/2017/decorative" val="1"/>
              </a:ext>
            </a:extLst>
          </p:cNvPr>
          <p:cNvPicPr>
            <a:picLocks noChangeAspect="1"/>
          </p:cNvPicPr>
          <p:nvPr/>
        </p:nvPicPr>
        <p:blipFill rotWithShape="1">
          <a:blip r:embed="rId5"/>
          <a:srcRect l="7593" t="7593" r="7593" b="7593"/>
          <a:stretch/>
        </p:blipFill>
        <p:spPr>
          <a:xfrm>
            <a:off x="1197701" y="2193254"/>
            <a:ext cx="755209" cy="755209"/>
          </a:xfrm>
          <a:prstGeom prst="ellipse">
            <a:avLst/>
          </a:prstGeom>
          <a:solidFill>
            <a:srgbClr val="FFFFFF"/>
          </a:solidFill>
          <a:effectLst>
            <a:outerShdw blurRad="127000" sx="101000" sy="101000" algn="ctr" rotWithShape="0">
              <a:srgbClr val="000000">
                <a:alpha val="30000"/>
              </a:srgbClr>
            </a:outerShdw>
          </a:effectLst>
        </p:spPr>
      </p:pic>
      <p:pic>
        <p:nvPicPr>
          <p:cNvPr id="74" name="Picture 73">
            <a:extLst>
              <a:ext uri="{FF2B5EF4-FFF2-40B4-BE49-F238E27FC236}">
                <a16:creationId xmlns:a16="http://schemas.microsoft.com/office/drawing/2014/main" id="{4C7C251C-B0A2-44CA-A541-B4E78E60B626}"/>
              </a:ext>
              <a:ext uri="{C183D7F6-B498-43B3-948B-1728B52AA6E4}">
                <adec:decorative xmlns:adec="http://schemas.microsoft.com/office/drawing/2017/decorative" val="1"/>
              </a:ext>
            </a:extLst>
          </p:cNvPr>
          <p:cNvPicPr>
            <a:picLocks noChangeAspect="1"/>
          </p:cNvPicPr>
          <p:nvPr/>
        </p:nvPicPr>
        <p:blipFill rotWithShape="1">
          <a:blip r:embed="rId6"/>
          <a:srcRect l="10648" t="218" r="3532" b="50555"/>
          <a:stretch/>
        </p:blipFill>
        <p:spPr>
          <a:xfrm>
            <a:off x="-17206" y="4247909"/>
            <a:ext cx="5679077" cy="2610091"/>
          </a:xfrm>
          <a:prstGeom prst="rect">
            <a:avLst/>
          </a:prstGeom>
          <a:ln>
            <a:noFill/>
          </a:ln>
        </p:spPr>
      </p:pic>
    </p:spTree>
    <p:custDataLst>
      <p:tags r:id="rId1"/>
    </p:custDataLst>
    <p:extLst>
      <p:ext uri="{BB962C8B-B14F-4D97-AF65-F5344CB8AC3E}">
        <p14:creationId xmlns:p14="http://schemas.microsoft.com/office/powerpoint/2010/main" val="33540802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left)">
                                      <p:cBhvr>
                                        <p:cTn id="13" dur="500"/>
                                        <p:tgtEl>
                                          <p:spTgt spid="3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fade">
                                      <p:cBhvr>
                                        <p:cTn id="38" dur="500"/>
                                        <p:tgtEl>
                                          <p:spTgt spid="52"/>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500"/>
                                        <p:tgtEl>
                                          <p:spTgt spid="46"/>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fade">
                                      <p:cBhvr>
                                        <p:cTn id="66" dur="500"/>
                                        <p:tgtEl>
                                          <p:spTgt spid="41"/>
                                        </p:tgtEl>
                                      </p:cBhvr>
                                    </p:animEffect>
                                  </p:childTnLst>
                                </p:cTn>
                              </p:par>
                            </p:childTnLst>
                          </p:cTn>
                        </p:par>
                        <p:par>
                          <p:cTn id="67" fill="hold">
                            <p:stCondLst>
                              <p:cond delay="500"/>
                            </p:stCondLst>
                            <p:childTnLst>
                              <p:par>
                                <p:cTn id="68" presetID="10" presetClass="entr" presetSubtype="0"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500"/>
                                        <p:tgtEl>
                                          <p:spTgt spid="22"/>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500"/>
                                        <p:tgtEl>
                                          <p:spTgt spid="33"/>
                                        </p:tgtEl>
                                      </p:cBhvr>
                                    </p:animEffect>
                                  </p:childTnLst>
                                </p:cTn>
                              </p:par>
                            </p:childTnLst>
                          </p:cTn>
                        </p:par>
                        <p:par>
                          <p:cTn id="81" fill="hold">
                            <p:stCondLst>
                              <p:cond delay="500"/>
                            </p:stCondLst>
                            <p:childTnLst>
                              <p:par>
                                <p:cTn id="82" presetID="10"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500"/>
                                        <p:tgtEl>
                                          <p:spTgt spid="23"/>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fade">
                                      <p:cBhvr>
                                        <p:cTn id="89" dur="500"/>
                                        <p:tgtEl>
                                          <p:spTgt spid="6"/>
                                        </p:tgtEl>
                                      </p:cBhvr>
                                    </p:animEffect>
                                  </p:childTnLst>
                                </p:cTn>
                              </p:par>
                              <p:par>
                                <p:cTn id="90" presetID="10" presetClass="entr" presetSubtype="0" fill="hold" nodeType="withEffect">
                                  <p:stCondLst>
                                    <p:cond delay="0"/>
                                  </p:stCondLst>
                                  <p:childTnLst>
                                    <p:set>
                                      <p:cBhvr>
                                        <p:cTn id="91" dur="1" fill="hold">
                                          <p:stCondLst>
                                            <p:cond delay="0"/>
                                          </p:stCondLst>
                                        </p:cTn>
                                        <p:tgtEl>
                                          <p:spTgt spid="66"/>
                                        </p:tgtEl>
                                        <p:attrNameLst>
                                          <p:attrName>style.visibility</p:attrName>
                                        </p:attrNameLst>
                                      </p:cBhvr>
                                      <p:to>
                                        <p:strVal val="visible"/>
                                      </p:to>
                                    </p:set>
                                    <p:animEffect transition="in" filter="fade">
                                      <p:cBhvr>
                                        <p:cTn id="92" dur="500"/>
                                        <p:tgtEl>
                                          <p:spTgt spid="66"/>
                                        </p:tgtEl>
                                      </p:cBhvr>
                                    </p:animEffect>
                                  </p:childTnLst>
                                </p:cTn>
                              </p:par>
                            </p:childTnLst>
                          </p:cTn>
                        </p:par>
                        <p:par>
                          <p:cTn id="93" fill="hold">
                            <p:stCondLst>
                              <p:cond delay="500"/>
                            </p:stCondLst>
                            <p:childTnLst>
                              <p:par>
                                <p:cTn id="94" presetID="10" presetClass="entr" presetSubtype="0" fill="hold" grpId="0" nodeType="after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fade">
                                      <p:cBhvr>
                                        <p:cTn id="9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5" grpId="0" animBg="1"/>
      <p:bldP spid="16" grpId="0" animBg="1"/>
      <p:bldP spid="18" grpId="0" animBg="1"/>
      <p:bldP spid="23" grpId="0" animBg="1"/>
      <p:bldP spid="26" grpId="0" animBg="1"/>
      <p:bldP spid="28" grpId="0" animBg="1"/>
      <p:bldP spid="20" grpId="0" animBg="1"/>
      <p:bldP spid="22" grpId="0" animBg="1"/>
      <p:bldP spid="24" grpId="0" animBg="1"/>
      <p:bldP spid="31" grpId="0" animBg="1"/>
      <p:bldP spid="3"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6426FDF9-7F14-4AD5-8D52-DDC72B23589B}"/>
              </a:ext>
              <a:ext uri="{C183D7F6-B498-43B3-948B-1728B52AA6E4}">
                <adec:decorative xmlns:adec="http://schemas.microsoft.com/office/drawing/2017/decorative" val="1"/>
              </a:ext>
            </a:extLst>
          </p:cNvPr>
          <p:cNvPicPr>
            <a:picLocks noChangeAspect="1"/>
          </p:cNvPicPr>
          <p:nvPr/>
        </p:nvPicPr>
        <p:blipFill rotWithShape="1">
          <a:blip r:embed="rId4"/>
          <a:srcRect l="10648" t="218" r="3532" b="50555"/>
          <a:stretch/>
        </p:blipFill>
        <p:spPr>
          <a:xfrm>
            <a:off x="-17206" y="4247909"/>
            <a:ext cx="5679077" cy="2610091"/>
          </a:xfrm>
          <a:prstGeom prst="rect">
            <a:avLst/>
          </a:prstGeom>
          <a:ln>
            <a:noFill/>
          </a:ln>
        </p:spPr>
      </p:pic>
      <p:sp>
        <p:nvSpPr>
          <p:cNvPr id="2" name="Title 1">
            <a:extLst>
              <a:ext uri="{FF2B5EF4-FFF2-40B4-BE49-F238E27FC236}">
                <a16:creationId xmlns:a16="http://schemas.microsoft.com/office/drawing/2014/main" id="{955681EA-FE52-4E8B-A84D-A0FFC8396649}"/>
              </a:ext>
            </a:extLst>
          </p:cNvPr>
          <p:cNvSpPr>
            <a:spLocks noGrp="1"/>
          </p:cNvSpPr>
          <p:nvPr>
            <p:ph type="title"/>
          </p:nvPr>
        </p:nvSpPr>
        <p:spPr/>
        <p:txBody>
          <a:bodyPr/>
          <a:lstStyle/>
          <a:p>
            <a:r>
              <a:rPr lang="en-US" dirty="0"/>
              <a:t>User scenario: quality influencers (for each user)</a:t>
            </a:r>
            <a:endParaRPr lang="LID4096" dirty="0"/>
          </a:p>
        </p:txBody>
      </p:sp>
      <p:sp>
        <p:nvSpPr>
          <p:cNvPr id="63" name="Arrow: Pentagon 62">
            <a:extLst>
              <a:ext uri="{FF2B5EF4-FFF2-40B4-BE49-F238E27FC236}">
                <a16:creationId xmlns:a16="http://schemas.microsoft.com/office/drawing/2014/main" id="{C1EB9E3F-E25F-4FBE-A30A-71AACE672F06}"/>
              </a:ext>
            </a:extLst>
          </p:cNvPr>
          <p:cNvSpPr/>
          <p:nvPr/>
        </p:nvSpPr>
        <p:spPr bwMode="auto">
          <a:xfrm>
            <a:off x="-16774" y="1271819"/>
            <a:ext cx="1202545" cy="517065"/>
          </a:xfrm>
          <a:prstGeom prst="homePlat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0" bIns="91440" numCol="1" spcCol="0" rtlCol="0" fromWordArt="0" anchor="ctr"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bg1"/>
                </a:solidFill>
                <a:latin typeface="+mj-lt"/>
                <a:ea typeface="Segoe UI" pitchFamily="34" charset="0"/>
                <a:cs typeface="Segoe UI" pitchFamily="34" charset="0"/>
              </a:rPr>
              <a:t>Sending process</a:t>
            </a:r>
          </a:p>
        </p:txBody>
      </p:sp>
      <p:sp>
        <p:nvSpPr>
          <p:cNvPr id="64" name="Arrow: Pentagon 63">
            <a:extLst>
              <a:ext uri="{FF2B5EF4-FFF2-40B4-BE49-F238E27FC236}">
                <a16:creationId xmlns:a16="http://schemas.microsoft.com/office/drawing/2014/main" id="{0F060FFE-27E7-46B5-B6C0-5EC11545F1BB}"/>
              </a:ext>
            </a:extLst>
          </p:cNvPr>
          <p:cNvSpPr/>
          <p:nvPr/>
        </p:nvSpPr>
        <p:spPr bwMode="auto">
          <a:xfrm>
            <a:off x="-16774" y="3352833"/>
            <a:ext cx="1202545" cy="517065"/>
          </a:xfrm>
          <a:prstGeom prst="homePlat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91440" rIns="0" bIns="91440" numCol="1" spcCol="0" rtlCol="0" fromWordArt="0" anchor="ctr" anchorCtr="0" forceAA="0" compatLnSpc="1">
            <a:prstTxWarp prst="textNoShape">
              <a:avLst/>
            </a:prstTxWarp>
            <a:spAutoFit/>
          </a:bodyPr>
          <a:lstStyle/>
          <a:p>
            <a:pPr defTabSz="932472" fontAlgn="base">
              <a:lnSpc>
                <a:spcPct val="90000"/>
              </a:lnSpc>
              <a:spcBef>
                <a:spcPct val="0"/>
              </a:spcBef>
              <a:spcAft>
                <a:spcPct val="0"/>
              </a:spcAft>
            </a:pPr>
            <a:r>
              <a:rPr lang="en-US" sz="1200" dirty="0">
                <a:solidFill>
                  <a:schemeClr val="bg1"/>
                </a:solidFill>
                <a:latin typeface="+mj-lt"/>
                <a:ea typeface="Segoe UI" pitchFamily="34" charset="0"/>
                <a:cs typeface="Segoe UI" pitchFamily="34" charset="0"/>
              </a:rPr>
              <a:t>Receiving process</a:t>
            </a:r>
          </a:p>
        </p:txBody>
      </p:sp>
      <p:sp>
        <p:nvSpPr>
          <p:cNvPr id="40" name="TextBox 39">
            <a:extLst>
              <a:ext uri="{FF2B5EF4-FFF2-40B4-BE49-F238E27FC236}">
                <a16:creationId xmlns:a16="http://schemas.microsoft.com/office/drawing/2014/main" id="{8ACDDE31-0FFF-4019-ACBC-208D5CF3E6E2}"/>
              </a:ext>
            </a:extLst>
          </p:cNvPr>
          <p:cNvSpPr txBox="1"/>
          <p:nvPr/>
        </p:nvSpPr>
        <p:spPr>
          <a:xfrm>
            <a:off x="10195235" y="435290"/>
            <a:ext cx="1741328" cy="683264"/>
          </a:xfrm>
          <a:prstGeom prst="rect">
            <a:avLst/>
          </a:prstGeom>
          <a:noFill/>
        </p:spPr>
        <p:txBody>
          <a:bodyPr wrap="square" lIns="182880" tIns="146304" rIns="182880" bIns="146304" rtlCol="0">
            <a:spAutoFit/>
          </a:bodyPr>
          <a:lstStyle/>
          <a:p>
            <a:pPr algn="ctr">
              <a:lnSpc>
                <a:spcPct val="90000"/>
              </a:lnSpc>
              <a:spcAft>
                <a:spcPts val="600"/>
              </a:spcAft>
            </a:pPr>
            <a:r>
              <a:rPr lang="en-US" sz="1400" dirty="0">
                <a:solidFill>
                  <a:schemeClr val="accent1"/>
                </a:solidFill>
                <a:latin typeface="+mj-lt"/>
              </a:rPr>
              <a:t>Focus for this session</a:t>
            </a:r>
            <a:endParaRPr lang="en-BE" sz="1400">
              <a:solidFill>
                <a:schemeClr val="accent1"/>
              </a:solidFill>
              <a:latin typeface="+mj-lt"/>
            </a:endParaRPr>
          </a:p>
        </p:txBody>
      </p:sp>
      <p:sp>
        <p:nvSpPr>
          <p:cNvPr id="17" name="Rectangle 16">
            <a:extLst>
              <a:ext uri="{FF2B5EF4-FFF2-40B4-BE49-F238E27FC236}">
                <a16:creationId xmlns:a16="http://schemas.microsoft.com/office/drawing/2014/main" id="{7F68AC7C-8352-4F81-8014-691A172038F8}"/>
              </a:ext>
            </a:extLst>
          </p:cNvPr>
          <p:cNvSpPr/>
          <p:nvPr/>
        </p:nvSpPr>
        <p:spPr bwMode="auto">
          <a:xfrm>
            <a:off x="2158570" y="1386802"/>
            <a:ext cx="1830776" cy="64399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b" anchorCtr="0" forceAA="0" compatLnSpc="1">
            <a:prstTxWarp prst="textNoShape">
              <a:avLst/>
            </a:prstTxWarp>
            <a:noAutofit/>
          </a:bodyPr>
          <a:lstStyle/>
          <a:p>
            <a:pPr algn="ctr" defTabSz="932472" fontAlgn="base">
              <a:lnSpc>
                <a:spcPct val="90000"/>
              </a:lnSpc>
              <a:spcAft>
                <a:spcPts val="600"/>
              </a:spcAft>
            </a:pPr>
            <a:r>
              <a:rPr lang="en-US" sz="1400" dirty="0">
                <a:solidFill>
                  <a:schemeClr val="tx1"/>
                </a:solidFill>
                <a:latin typeface="+mj-lt"/>
                <a:ea typeface="Segoe UI" pitchFamily="34" charset="0"/>
                <a:cs typeface="Segoe UI" pitchFamily="34" charset="0"/>
              </a:rPr>
              <a:t>Room acoustics</a:t>
            </a:r>
            <a:endParaRPr lang="en-US" sz="800" dirty="0">
              <a:solidFill>
                <a:schemeClr val="tx1"/>
              </a:solidFill>
              <a:ea typeface="Segoe UI" pitchFamily="34" charset="0"/>
              <a:cs typeface="Segoe UI" pitchFamily="34" charset="0"/>
            </a:endParaRPr>
          </a:p>
          <a:p>
            <a:pPr algn="ctr" defTabSz="932472" fontAlgn="base">
              <a:lnSpc>
                <a:spcPct val="90000"/>
              </a:lnSpc>
              <a:spcAft>
                <a:spcPts val="600"/>
              </a:spcAft>
            </a:pPr>
            <a:r>
              <a:rPr lang="en-US" sz="900" dirty="0">
                <a:solidFill>
                  <a:schemeClr val="tx1"/>
                </a:solidFill>
                <a:ea typeface="Segoe UI" pitchFamily="34" charset="0"/>
                <a:cs typeface="Segoe UI" pitchFamily="34" charset="0"/>
              </a:rPr>
              <a:t>echo, noise, …</a:t>
            </a:r>
            <a:endParaRPr lang="LID4096">
              <a:solidFill>
                <a:schemeClr val="tx1"/>
              </a:soli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E7A8C242-185D-4FCB-A4AC-5E79C337F217}"/>
              </a:ext>
            </a:extLst>
          </p:cNvPr>
          <p:cNvSpPr/>
          <p:nvPr/>
        </p:nvSpPr>
        <p:spPr bwMode="auto">
          <a:xfrm>
            <a:off x="4175552" y="1386802"/>
            <a:ext cx="1830776" cy="64399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b" anchorCtr="0" forceAA="0" compatLnSpc="1">
            <a:prstTxWarp prst="textNoShape">
              <a:avLst/>
            </a:prstTxWarp>
            <a:noAutofit/>
          </a:bodyPr>
          <a:lstStyle/>
          <a:p>
            <a:pPr algn="ctr" defTabSz="932472" fontAlgn="base">
              <a:lnSpc>
                <a:spcPct val="90000"/>
              </a:lnSpc>
              <a:spcAft>
                <a:spcPts val="600"/>
              </a:spcAft>
            </a:pPr>
            <a:r>
              <a:rPr lang="en-US" sz="1400" dirty="0">
                <a:solidFill>
                  <a:schemeClr val="tx1"/>
                </a:solidFill>
                <a:latin typeface="+mj-lt"/>
                <a:ea typeface="Segoe UI" pitchFamily="34" charset="0"/>
                <a:cs typeface="Segoe UI" pitchFamily="34" charset="0"/>
              </a:rPr>
              <a:t>Quality of capturing device </a:t>
            </a:r>
            <a:endParaRPr lang="en-US" sz="1600" dirty="0">
              <a:solidFill>
                <a:schemeClr val="tx1"/>
              </a:solidFill>
              <a:ea typeface="Segoe UI" pitchFamily="34" charset="0"/>
              <a:cs typeface="Segoe UI" pitchFamily="34" charset="0"/>
            </a:endParaRPr>
          </a:p>
          <a:p>
            <a:pPr algn="ctr" defTabSz="932472" fontAlgn="base">
              <a:lnSpc>
                <a:spcPct val="90000"/>
              </a:lnSpc>
              <a:spcAft>
                <a:spcPts val="600"/>
              </a:spcAft>
            </a:pPr>
            <a:r>
              <a:rPr lang="en-US" sz="900" dirty="0">
                <a:solidFill>
                  <a:schemeClr val="tx1"/>
                </a:solidFill>
                <a:ea typeface="Segoe UI" pitchFamily="34" charset="0"/>
                <a:cs typeface="Segoe UI" pitchFamily="34" charset="0"/>
              </a:rPr>
              <a:t>certified, HD-audio, latency…</a:t>
            </a:r>
            <a:endParaRPr lang="LID4096" sz="900" dirty="0">
              <a:solidFill>
                <a:schemeClr val="tx1"/>
              </a:solidFill>
              <a:ea typeface="Segoe UI" pitchFamily="34" charset="0"/>
              <a:cs typeface="Segoe UI" pitchFamily="34" charset="0"/>
            </a:endParaRPr>
          </a:p>
        </p:txBody>
      </p:sp>
      <p:sp>
        <p:nvSpPr>
          <p:cNvPr id="16" name="Rectangle 15">
            <a:extLst>
              <a:ext uri="{FF2B5EF4-FFF2-40B4-BE49-F238E27FC236}">
                <a16:creationId xmlns:a16="http://schemas.microsoft.com/office/drawing/2014/main" id="{13A889D7-42B4-48FC-8492-B8C70C67C60B}"/>
              </a:ext>
            </a:extLst>
          </p:cNvPr>
          <p:cNvSpPr/>
          <p:nvPr/>
        </p:nvSpPr>
        <p:spPr bwMode="auto">
          <a:xfrm>
            <a:off x="6224290" y="1386802"/>
            <a:ext cx="1830776" cy="64399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b" anchorCtr="0" forceAA="0" compatLnSpc="1">
            <a:prstTxWarp prst="textNoShape">
              <a:avLst/>
            </a:prstTxWarp>
            <a:noAutofit/>
          </a:bodyPr>
          <a:lstStyle/>
          <a:p>
            <a:pPr algn="ctr" defTabSz="932472" fontAlgn="base">
              <a:lnSpc>
                <a:spcPct val="90000"/>
              </a:lnSpc>
              <a:spcAft>
                <a:spcPts val="600"/>
              </a:spcAft>
            </a:pPr>
            <a:r>
              <a:rPr lang="en-US" sz="1400" dirty="0">
                <a:solidFill>
                  <a:schemeClr val="tx1"/>
                </a:solidFill>
                <a:latin typeface="+mj-lt"/>
                <a:ea typeface="Segoe UI" pitchFamily="34" charset="0"/>
                <a:cs typeface="Segoe UI" pitchFamily="34" charset="0"/>
              </a:rPr>
              <a:t>Client device</a:t>
            </a:r>
            <a:endParaRPr lang="en-US" sz="800" dirty="0">
              <a:solidFill>
                <a:schemeClr val="tx1"/>
              </a:solidFill>
              <a:ea typeface="Segoe UI" pitchFamily="34" charset="0"/>
              <a:cs typeface="Segoe UI" pitchFamily="34" charset="0"/>
            </a:endParaRPr>
          </a:p>
          <a:p>
            <a:pPr algn="ctr" defTabSz="932472" fontAlgn="base">
              <a:lnSpc>
                <a:spcPct val="90000"/>
              </a:lnSpc>
              <a:spcAft>
                <a:spcPts val="600"/>
              </a:spcAft>
            </a:pPr>
            <a:r>
              <a:rPr lang="en-US" sz="900" dirty="0">
                <a:solidFill>
                  <a:schemeClr val="tx1"/>
                </a:solidFill>
                <a:ea typeface="Segoe UI" pitchFamily="34" charset="0"/>
                <a:cs typeface="Segoe UI" pitchFamily="34" charset="0"/>
              </a:rPr>
              <a:t>raw performance, hardware acceleration, resources available</a:t>
            </a:r>
            <a:endParaRPr lang="LID4096" sz="900" dirty="0">
              <a:solidFill>
                <a:schemeClr val="tx1"/>
              </a:solidFill>
              <a:ea typeface="Segoe UI" pitchFamily="34" charset="0"/>
              <a:cs typeface="Segoe UI" pitchFamily="34" charset="0"/>
            </a:endParaRPr>
          </a:p>
        </p:txBody>
      </p:sp>
      <p:sp>
        <p:nvSpPr>
          <p:cNvPr id="18" name="Rectangle 17">
            <a:extLst>
              <a:ext uri="{FF2B5EF4-FFF2-40B4-BE49-F238E27FC236}">
                <a16:creationId xmlns:a16="http://schemas.microsoft.com/office/drawing/2014/main" id="{9464384A-8EDA-4113-A826-1288404B3A07}"/>
              </a:ext>
            </a:extLst>
          </p:cNvPr>
          <p:cNvSpPr/>
          <p:nvPr/>
        </p:nvSpPr>
        <p:spPr bwMode="auto">
          <a:xfrm>
            <a:off x="8247607" y="1386802"/>
            <a:ext cx="1830776" cy="64399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b" anchorCtr="0" forceAA="0" compatLnSpc="1">
            <a:prstTxWarp prst="textNoShape">
              <a:avLst/>
            </a:prstTxWarp>
            <a:noAutofit/>
          </a:bodyPr>
          <a:lstStyle/>
          <a:p>
            <a:pPr algn="ctr" defTabSz="932472" fontAlgn="base">
              <a:lnSpc>
                <a:spcPct val="90000"/>
              </a:lnSpc>
              <a:spcAft>
                <a:spcPts val="600"/>
              </a:spcAft>
            </a:pPr>
            <a:r>
              <a:rPr lang="en-US" sz="1400" dirty="0">
                <a:solidFill>
                  <a:schemeClr val="tx1"/>
                </a:solidFill>
                <a:latin typeface="+mj-lt"/>
                <a:ea typeface="Segoe UI" pitchFamily="34" charset="0"/>
                <a:cs typeface="Segoe UI" pitchFamily="34" charset="0"/>
              </a:rPr>
              <a:t>Convert to bitstream: encode </a:t>
            </a:r>
            <a:endParaRPr lang="en-US" sz="1600" dirty="0">
              <a:solidFill>
                <a:schemeClr val="tx1"/>
              </a:solidFill>
              <a:ea typeface="Segoe UI" pitchFamily="34" charset="0"/>
              <a:cs typeface="Segoe UI" pitchFamily="34" charset="0"/>
            </a:endParaRPr>
          </a:p>
          <a:p>
            <a:pPr algn="ctr" defTabSz="932472" fontAlgn="base">
              <a:lnSpc>
                <a:spcPct val="90000"/>
              </a:lnSpc>
              <a:spcAft>
                <a:spcPts val="600"/>
              </a:spcAft>
            </a:pPr>
            <a:r>
              <a:rPr lang="en-US" sz="900" dirty="0">
                <a:solidFill>
                  <a:schemeClr val="tx1"/>
                </a:solidFill>
                <a:ea typeface="Segoe UI" pitchFamily="34" charset="0"/>
                <a:cs typeface="Segoe UI" pitchFamily="34" charset="0"/>
              </a:rPr>
              <a:t>Codec, HD, SD, resiliency,  …</a:t>
            </a:r>
            <a:endParaRPr lang="LID4096" sz="900">
              <a:solidFill>
                <a:schemeClr val="tx1"/>
              </a:solidFill>
              <a:ea typeface="Segoe UI" pitchFamily="34" charset="0"/>
              <a:cs typeface="Segoe UI" pitchFamily="34" charset="0"/>
            </a:endParaRPr>
          </a:p>
        </p:txBody>
      </p:sp>
      <p:sp>
        <p:nvSpPr>
          <p:cNvPr id="23" name="Rectangle 22">
            <a:extLst>
              <a:ext uri="{FF2B5EF4-FFF2-40B4-BE49-F238E27FC236}">
                <a16:creationId xmlns:a16="http://schemas.microsoft.com/office/drawing/2014/main" id="{F8FE6A4D-A99A-438F-B836-10F700FF4EF7}"/>
              </a:ext>
            </a:extLst>
          </p:cNvPr>
          <p:cNvSpPr/>
          <p:nvPr/>
        </p:nvSpPr>
        <p:spPr bwMode="auto">
          <a:xfrm>
            <a:off x="10346343" y="1383729"/>
            <a:ext cx="1439112" cy="64399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46304" rIns="0" bIns="146304" numCol="1" spcCol="0" rtlCol="0" fromWordArt="0" anchor="b" anchorCtr="0" forceAA="0" compatLnSpc="1">
            <a:prstTxWarp prst="textNoShape">
              <a:avLst/>
            </a:prstTxWarp>
            <a:noAutofit/>
          </a:bodyPr>
          <a:lstStyle/>
          <a:p>
            <a:pPr algn="ctr" defTabSz="932472" fontAlgn="base">
              <a:lnSpc>
                <a:spcPct val="90000"/>
              </a:lnSpc>
              <a:spcAft>
                <a:spcPts val="600"/>
              </a:spcAft>
            </a:pPr>
            <a:r>
              <a:rPr lang="en-US" sz="1400" dirty="0">
                <a:solidFill>
                  <a:schemeClr val="tx1"/>
                </a:solidFill>
                <a:latin typeface="+mj-lt"/>
                <a:ea typeface="Segoe UI" pitchFamily="34" charset="0"/>
                <a:cs typeface="Segoe UI" pitchFamily="34" charset="0"/>
              </a:rPr>
              <a:t>Network</a:t>
            </a:r>
            <a:endParaRPr lang="en-US" sz="800" dirty="0">
              <a:solidFill>
                <a:schemeClr val="tx1"/>
              </a:solidFill>
              <a:ea typeface="Segoe UI" pitchFamily="34" charset="0"/>
              <a:cs typeface="Segoe UI" pitchFamily="34" charset="0"/>
            </a:endParaRPr>
          </a:p>
          <a:p>
            <a:pPr algn="ctr" defTabSz="932472" fontAlgn="base">
              <a:lnSpc>
                <a:spcPct val="90000"/>
              </a:lnSpc>
              <a:spcAft>
                <a:spcPts val="600"/>
              </a:spcAft>
            </a:pPr>
            <a:r>
              <a:rPr lang="en-US" sz="900" dirty="0">
                <a:solidFill>
                  <a:schemeClr val="tx1"/>
                </a:solidFill>
                <a:ea typeface="Segoe UI" pitchFamily="34" charset="0"/>
                <a:cs typeface="Segoe UI" pitchFamily="34" charset="0"/>
              </a:rPr>
              <a:t>Upstream bandwidth, wireless vs wired, latency, jitter, packet loss, …</a:t>
            </a:r>
            <a:endParaRPr lang="LID4096" sz="900">
              <a:solidFill>
                <a:schemeClr val="tx1"/>
              </a:solidFill>
              <a:ea typeface="Segoe UI" pitchFamily="34" charset="0"/>
              <a:cs typeface="Segoe UI" pitchFamily="34" charset="0"/>
            </a:endParaRPr>
          </a:p>
        </p:txBody>
      </p:sp>
      <p:sp>
        <p:nvSpPr>
          <p:cNvPr id="26" name="Rectangle 25">
            <a:extLst>
              <a:ext uri="{FF2B5EF4-FFF2-40B4-BE49-F238E27FC236}">
                <a16:creationId xmlns:a16="http://schemas.microsoft.com/office/drawing/2014/main" id="{3B9E490D-53CA-485E-B775-18AA75580615}"/>
              </a:ext>
            </a:extLst>
          </p:cNvPr>
          <p:cNvSpPr/>
          <p:nvPr/>
        </p:nvSpPr>
        <p:spPr bwMode="auto">
          <a:xfrm>
            <a:off x="2241787" y="3042164"/>
            <a:ext cx="1664342" cy="142903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146304" rIns="9144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ts val="600"/>
              </a:spcAft>
            </a:pPr>
            <a:r>
              <a:rPr lang="en-US" sz="1400" dirty="0">
                <a:solidFill>
                  <a:schemeClr val="tx1"/>
                </a:solidFill>
                <a:latin typeface="+mj-lt"/>
                <a:ea typeface="Segoe UI" pitchFamily="34" charset="0"/>
                <a:cs typeface="Segoe UI" pitchFamily="34" charset="0"/>
              </a:rPr>
              <a:t>Room acoustics </a:t>
            </a:r>
            <a:br>
              <a:rPr lang="en-US" dirty="0">
                <a:solidFill>
                  <a:schemeClr val="tx1"/>
                </a:solidFill>
                <a:ea typeface="Segoe UI" pitchFamily="34" charset="0"/>
                <a:cs typeface="Segoe UI" pitchFamily="34" charset="0"/>
              </a:rPr>
            </a:br>
            <a:r>
              <a:rPr lang="en-US" sz="900" dirty="0">
                <a:solidFill>
                  <a:schemeClr val="tx1"/>
                </a:solidFill>
                <a:ea typeface="Segoe UI" pitchFamily="34" charset="0"/>
                <a:cs typeface="Segoe UI" pitchFamily="34" charset="0"/>
              </a:rPr>
              <a:t>echo, noise, …</a:t>
            </a:r>
            <a:endParaRPr lang="LID4096">
              <a:solidFill>
                <a:schemeClr val="tx1"/>
              </a:solidFill>
              <a:ea typeface="Segoe UI" pitchFamily="34" charset="0"/>
              <a:cs typeface="Segoe UI" pitchFamily="34" charset="0"/>
            </a:endParaRPr>
          </a:p>
        </p:txBody>
      </p:sp>
      <p:sp>
        <p:nvSpPr>
          <p:cNvPr id="28" name="Rectangle 27">
            <a:extLst>
              <a:ext uri="{FF2B5EF4-FFF2-40B4-BE49-F238E27FC236}">
                <a16:creationId xmlns:a16="http://schemas.microsoft.com/office/drawing/2014/main" id="{72B12E4C-63D2-4ABB-A9B5-0F79A3EC0BCB}"/>
              </a:ext>
            </a:extLst>
          </p:cNvPr>
          <p:cNvSpPr/>
          <p:nvPr/>
        </p:nvSpPr>
        <p:spPr bwMode="auto">
          <a:xfrm>
            <a:off x="4258768" y="3042164"/>
            <a:ext cx="1664342" cy="142903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146304" rIns="9144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ts val="600"/>
              </a:spcAft>
            </a:pPr>
            <a:r>
              <a:rPr lang="en-US" sz="1400" dirty="0">
                <a:solidFill>
                  <a:schemeClr val="tx1"/>
                </a:solidFill>
                <a:latin typeface="+mj-lt"/>
                <a:ea typeface="Segoe UI" pitchFamily="34" charset="0"/>
                <a:cs typeface="Segoe UI" pitchFamily="34" charset="0"/>
              </a:rPr>
              <a:t>Quality of playback device </a:t>
            </a:r>
            <a:endParaRPr lang="en-US" sz="1600" dirty="0">
              <a:solidFill>
                <a:schemeClr val="tx1"/>
              </a:solidFill>
              <a:ea typeface="Segoe UI" pitchFamily="34" charset="0"/>
              <a:cs typeface="Segoe UI" pitchFamily="34" charset="0"/>
            </a:endParaRPr>
          </a:p>
          <a:p>
            <a:pPr algn="ctr" defTabSz="932472" fontAlgn="base">
              <a:lnSpc>
                <a:spcPct val="90000"/>
              </a:lnSpc>
              <a:spcBef>
                <a:spcPct val="0"/>
              </a:spcBef>
              <a:spcAft>
                <a:spcPts val="600"/>
              </a:spcAft>
            </a:pPr>
            <a:r>
              <a:rPr lang="en-US" sz="900" dirty="0">
                <a:solidFill>
                  <a:schemeClr val="tx1"/>
                </a:solidFill>
                <a:ea typeface="Segoe UI" pitchFamily="34" charset="0"/>
                <a:cs typeface="Segoe UI" pitchFamily="34" charset="0"/>
              </a:rPr>
              <a:t>certified, HD-audio, latency…</a:t>
            </a:r>
            <a:endParaRPr lang="LID4096" sz="900">
              <a:solidFill>
                <a:schemeClr val="tx1"/>
              </a:soli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E01EAD0E-25B9-4D2A-B22C-4F16DFFE52F6}"/>
              </a:ext>
            </a:extLst>
          </p:cNvPr>
          <p:cNvSpPr/>
          <p:nvPr/>
        </p:nvSpPr>
        <p:spPr bwMode="auto">
          <a:xfrm>
            <a:off x="6307507" y="3042163"/>
            <a:ext cx="1664342" cy="142903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146304" rIns="9144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ts val="600"/>
              </a:spcAft>
            </a:pPr>
            <a:r>
              <a:rPr lang="en-US" sz="1400" dirty="0">
                <a:solidFill>
                  <a:schemeClr val="tx1"/>
                </a:solidFill>
                <a:latin typeface="+mj-lt"/>
                <a:ea typeface="Segoe UI" pitchFamily="34" charset="0"/>
                <a:cs typeface="Segoe UI" pitchFamily="34" charset="0"/>
              </a:rPr>
              <a:t>Client device</a:t>
            </a:r>
            <a:endParaRPr lang="en-US" sz="800" dirty="0">
              <a:solidFill>
                <a:schemeClr val="tx1"/>
              </a:solidFill>
              <a:ea typeface="Segoe UI" pitchFamily="34" charset="0"/>
              <a:cs typeface="Segoe UI" pitchFamily="34" charset="0"/>
            </a:endParaRPr>
          </a:p>
          <a:p>
            <a:pPr algn="ctr" defTabSz="932472" fontAlgn="base">
              <a:lnSpc>
                <a:spcPct val="90000"/>
              </a:lnSpc>
              <a:spcBef>
                <a:spcPct val="0"/>
              </a:spcBef>
              <a:spcAft>
                <a:spcPts val="600"/>
              </a:spcAft>
            </a:pPr>
            <a:r>
              <a:rPr lang="en-US" sz="900" dirty="0">
                <a:solidFill>
                  <a:schemeClr val="tx1"/>
                </a:solidFill>
                <a:ea typeface="Segoe UI" pitchFamily="34" charset="0"/>
                <a:cs typeface="Segoe UI" pitchFamily="34" charset="0"/>
              </a:rPr>
              <a:t>raw performance, hardware acceleration, resources available</a:t>
            </a:r>
            <a:endParaRPr lang="LID4096" sz="900">
              <a:solidFill>
                <a:schemeClr val="tx1"/>
              </a:solidFill>
              <a:ea typeface="Segoe UI" pitchFamily="34" charset="0"/>
              <a:cs typeface="Segoe UI" pitchFamily="34" charset="0"/>
            </a:endParaRPr>
          </a:p>
        </p:txBody>
      </p:sp>
      <p:sp>
        <p:nvSpPr>
          <p:cNvPr id="22" name="Rectangle 21">
            <a:extLst>
              <a:ext uri="{FF2B5EF4-FFF2-40B4-BE49-F238E27FC236}">
                <a16:creationId xmlns:a16="http://schemas.microsoft.com/office/drawing/2014/main" id="{1A95CE5D-D481-4E8F-A6C7-8630008B2E55}"/>
              </a:ext>
            </a:extLst>
          </p:cNvPr>
          <p:cNvSpPr/>
          <p:nvPr/>
        </p:nvSpPr>
        <p:spPr bwMode="auto">
          <a:xfrm>
            <a:off x="8156068" y="3042162"/>
            <a:ext cx="2013854" cy="142903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146304" rIns="9144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ts val="600"/>
              </a:spcAft>
            </a:pPr>
            <a:r>
              <a:rPr lang="en-US" sz="1400" dirty="0">
                <a:solidFill>
                  <a:schemeClr val="tx1"/>
                </a:solidFill>
                <a:latin typeface="+mj-lt"/>
                <a:ea typeface="Segoe UI" pitchFamily="34" charset="0"/>
                <a:cs typeface="Segoe UI" pitchFamily="34" charset="0"/>
              </a:rPr>
              <a:t>Convert bitstream to audio: decode</a:t>
            </a:r>
            <a:endParaRPr lang="en-US" sz="1600" dirty="0">
              <a:solidFill>
                <a:schemeClr val="tx1"/>
              </a:solidFill>
              <a:ea typeface="Segoe UI" pitchFamily="34" charset="0"/>
              <a:cs typeface="Segoe UI" pitchFamily="34" charset="0"/>
            </a:endParaRPr>
          </a:p>
          <a:p>
            <a:pPr algn="ctr" defTabSz="932472" fontAlgn="base">
              <a:lnSpc>
                <a:spcPct val="90000"/>
              </a:lnSpc>
              <a:spcBef>
                <a:spcPct val="0"/>
              </a:spcBef>
              <a:spcAft>
                <a:spcPts val="600"/>
              </a:spcAft>
            </a:pPr>
            <a:r>
              <a:rPr lang="en-US" sz="900" dirty="0">
                <a:solidFill>
                  <a:schemeClr val="tx1"/>
                </a:solidFill>
                <a:ea typeface="Segoe UI" pitchFamily="34" charset="0"/>
                <a:cs typeface="Segoe UI" pitchFamily="34" charset="0"/>
              </a:rPr>
              <a:t>HD, SD, resiliency,  …</a:t>
            </a:r>
            <a:endParaRPr lang="LID4096" sz="900">
              <a:solidFill>
                <a:schemeClr val="tx1"/>
              </a:solidFill>
              <a:ea typeface="Segoe UI" pitchFamily="34" charset="0"/>
              <a:cs typeface="Segoe UI" pitchFamily="34" charset="0"/>
            </a:endParaRPr>
          </a:p>
        </p:txBody>
      </p:sp>
      <p:sp>
        <p:nvSpPr>
          <p:cNvPr id="24" name="Rectangle 23">
            <a:extLst>
              <a:ext uri="{FF2B5EF4-FFF2-40B4-BE49-F238E27FC236}">
                <a16:creationId xmlns:a16="http://schemas.microsoft.com/office/drawing/2014/main" id="{B3F4A239-D26E-42DB-AF32-8EDD8A27EF68}"/>
              </a:ext>
            </a:extLst>
          </p:cNvPr>
          <p:cNvSpPr/>
          <p:nvPr/>
        </p:nvSpPr>
        <p:spPr bwMode="auto">
          <a:xfrm>
            <a:off x="10274388" y="3042163"/>
            <a:ext cx="1583023" cy="1429036"/>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146304" rIns="9144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ts val="600"/>
              </a:spcAft>
            </a:pPr>
            <a:r>
              <a:rPr lang="en-US" sz="1400" dirty="0">
                <a:solidFill>
                  <a:schemeClr val="tx1"/>
                </a:solidFill>
                <a:latin typeface="+mj-lt"/>
                <a:ea typeface="Segoe UI" pitchFamily="34" charset="0"/>
                <a:cs typeface="Segoe UI" pitchFamily="34" charset="0"/>
              </a:rPr>
              <a:t>Network</a:t>
            </a:r>
            <a:endParaRPr lang="en-US" sz="800" dirty="0">
              <a:solidFill>
                <a:schemeClr val="tx1"/>
              </a:solidFill>
              <a:ea typeface="Segoe UI" pitchFamily="34" charset="0"/>
              <a:cs typeface="Segoe UI" pitchFamily="34" charset="0"/>
            </a:endParaRPr>
          </a:p>
          <a:p>
            <a:pPr algn="ctr" defTabSz="932472" fontAlgn="base">
              <a:lnSpc>
                <a:spcPct val="90000"/>
              </a:lnSpc>
              <a:spcBef>
                <a:spcPct val="0"/>
              </a:spcBef>
              <a:spcAft>
                <a:spcPts val="600"/>
              </a:spcAft>
            </a:pPr>
            <a:r>
              <a:rPr lang="en-US" sz="900" dirty="0">
                <a:solidFill>
                  <a:schemeClr val="tx1"/>
                </a:solidFill>
                <a:ea typeface="Segoe UI" pitchFamily="34" charset="0"/>
                <a:cs typeface="Segoe UI" pitchFamily="34" charset="0"/>
              </a:rPr>
              <a:t>Upstream bandwidth, wireless vs wired, latency, jitter, packet loss, …</a:t>
            </a:r>
            <a:endParaRPr lang="LID4096" sz="900">
              <a:solidFill>
                <a:schemeClr val="tx1"/>
              </a:solidFill>
              <a:ea typeface="Segoe UI" pitchFamily="34" charset="0"/>
              <a:cs typeface="Segoe UI" pitchFamily="34" charset="0"/>
            </a:endParaRPr>
          </a:p>
        </p:txBody>
      </p:sp>
      <p:sp>
        <p:nvSpPr>
          <p:cNvPr id="38" name="Rectangle 37" hidden="1">
            <a:extLst>
              <a:ext uri="{FF2B5EF4-FFF2-40B4-BE49-F238E27FC236}">
                <a16:creationId xmlns:a16="http://schemas.microsoft.com/office/drawing/2014/main" id="{BCA94CE1-28F2-487E-B0D8-A03B811021C3}"/>
              </a:ext>
              <a:ext uri="{C183D7F6-B498-43B3-948B-1728B52AA6E4}">
                <adec:decorative xmlns:adec="http://schemas.microsoft.com/office/drawing/2017/decorative" val="1"/>
              </a:ext>
            </a:extLst>
          </p:cNvPr>
          <p:cNvSpPr/>
          <p:nvPr/>
        </p:nvSpPr>
        <p:spPr bwMode="auto">
          <a:xfrm>
            <a:off x="86176" y="1070280"/>
            <a:ext cx="10137325" cy="5156401"/>
          </a:xfrm>
          <a:prstGeom prst="rect">
            <a:avLst/>
          </a:prstGeom>
          <a:solidFill>
            <a:schemeClr val="bg1">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BE" sz="2400" err="1">
              <a:gradFill>
                <a:gsLst>
                  <a:gs pos="0">
                    <a:srgbClr val="FFFFFF"/>
                  </a:gs>
                  <a:gs pos="100000">
                    <a:srgbClr val="FFFFFF"/>
                  </a:gs>
                </a:gsLst>
                <a:lin ang="5400000" scaled="0"/>
              </a:gradFill>
              <a:ea typeface="Segoe UI" pitchFamily="34" charset="0"/>
              <a:cs typeface="Segoe UI" pitchFamily="34" charset="0"/>
            </a:endParaRPr>
          </a:p>
        </p:txBody>
      </p:sp>
      <p:sp>
        <p:nvSpPr>
          <p:cNvPr id="39" name="Left Brace 38">
            <a:extLst>
              <a:ext uri="{FF2B5EF4-FFF2-40B4-BE49-F238E27FC236}">
                <a16:creationId xmlns:a16="http://schemas.microsoft.com/office/drawing/2014/main" id="{31CC0E46-8F63-4218-827E-4C12EB5CD6BD}"/>
              </a:ext>
              <a:ext uri="{C183D7F6-B498-43B3-948B-1728B52AA6E4}">
                <adec:decorative xmlns:adec="http://schemas.microsoft.com/office/drawing/2017/decorative" val="1"/>
              </a:ext>
            </a:extLst>
          </p:cNvPr>
          <p:cNvSpPr/>
          <p:nvPr/>
        </p:nvSpPr>
        <p:spPr>
          <a:xfrm rot="5400000">
            <a:off x="10921818" y="301715"/>
            <a:ext cx="288162" cy="1664342"/>
          </a:xfrm>
          <a:prstGeom prst="leftBrace">
            <a:avLst>
              <a:gd name="adj1" fmla="val 0"/>
              <a:gd name="adj2" fmla="val 50000"/>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BE"/>
          </a:p>
        </p:txBody>
      </p:sp>
      <p:sp>
        <p:nvSpPr>
          <p:cNvPr id="65" name="Rectangle 64">
            <a:extLst>
              <a:ext uri="{FF2B5EF4-FFF2-40B4-BE49-F238E27FC236}">
                <a16:creationId xmlns:a16="http://schemas.microsoft.com/office/drawing/2014/main" id="{FE3A47E3-BFB4-4F35-BFDC-EF5797404115}"/>
              </a:ext>
              <a:ext uri="{C183D7F6-B498-43B3-948B-1728B52AA6E4}">
                <adec:decorative xmlns:adec="http://schemas.microsoft.com/office/drawing/2017/decorative" val="1"/>
              </a:ext>
            </a:extLst>
          </p:cNvPr>
          <p:cNvSpPr/>
          <p:nvPr/>
        </p:nvSpPr>
        <p:spPr bwMode="auto">
          <a:xfrm>
            <a:off x="625214" y="2127199"/>
            <a:ext cx="11566786" cy="887319"/>
          </a:xfrm>
          <a:prstGeom prst="rect">
            <a:avLst/>
          </a:prstGeom>
          <a:solidFill>
            <a:schemeClr val="bg1">
              <a:lumMod val="95000"/>
            </a:schemeClr>
          </a:solidFill>
          <a:ln w="10795" cap="flat" cmpd="sng" algn="ctr">
            <a:noFill/>
            <a:prstDash val="soli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r>
              <a:rPr lang="en-US" sz="2353" kern="0" dirty="0">
                <a:gradFill>
                  <a:gsLst>
                    <a:gs pos="0">
                      <a:srgbClr val="FFFFFF"/>
                    </a:gs>
                    <a:gs pos="100000">
                      <a:srgbClr val="FFFFFF"/>
                    </a:gs>
                  </a:gsLst>
                  <a:lin ang="5400000" scaled="0"/>
                </a:gradFill>
                <a:cs typeface="Segoe UI" pitchFamily="34" charset="0"/>
              </a:rPr>
              <a:t>`</a:t>
            </a:r>
          </a:p>
        </p:txBody>
      </p:sp>
      <p:pic>
        <p:nvPicPr>
          <p:cNvPr id="67" name="Picture 66">
            <a:extLst>
              <a:ext uri="{FF2B5EF4-FFF2-40B4-BE49-F238E27FC236}">
                <a16:creationId xmlns:a16="http://schemas.microsoft.com/office/drawing/2014/main" id="{56B2092E-8CCB-4105-8266-C2C489735298}"/>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210" t="2592" r="34497" b="18966"/>
          <a:stretch/>
        </p:blipFill>
        <p:spPr>
          <a:xfrm>
            <a:off x="209719" y="2082833"/>
            <a:ext cx="976052" cy="976051"/>
          </a:xfrm>
          <a:prstGeom prst="ellipse">
            <a:avLst/>
          </a:prstGeom>
          <a:solidFill>
            <a:srgbClr val="FFFFFF"/>
          </a:solidFill>
          <a:effectLst>
            <a:outerShdw blurRad="127000" sx="101000" sy="101000" algn="ctr" rotWithShape="0">
              <a:srgbClr val="000000">
                <a:alpha val="30000"/>
              </a:srgbClr>
            </a:outerShdw>
          </a:effectLst>
        </p:spPr>
      </p:pic>
      <p:pic>
        <p:nvPicPr>
          <p:cNvPr id="70" name="Picture 69">
            <a:extLst>
              <a:ext uri="{FF2B5EF4-FFF2-40B4-BE49-F238E27FC236}">
                <a16:creationId xmlns:a16="http://schemas.microsoft.com/office/drawing/2014/main" id="{FF6E9238-B1F9-40AE-AED8-88C4871F0BC6}"/>
              </a:ext>
              <a:ext uri="{C183D7F6-B498-43B3-948B-1728B52AA6E4}">
                <adec:decorative xmlns:adec="http://schemas.microsoft.com/office/drawing/2017/decorative" val="1"/>
              </a:ext>
            </a:extLst>
          </p:cNvPr>
          <p:cNvPicPr>
            <a:picLocks noChangeAspect="1"/>
          </p:cNvPicPr>
          <p:nvPr/>
        </p:nvPicPr>
        <p:blipFill rotWithShape="1">
          <a:blip r:embed="rId6"/>
          <a:srcRect l="7593" t="7593" r="7593" b="7593"/>
          <a:stretch/>
        </p:blipFill>
        <p:spPr>
          <a:xfrm>
            <a:off x="1197701" y="2193254"/>
            <a:ext cx="755209" cy="755209"/>
          </a:xfrm>
          <a:prstGeom prst="ellipse">
            <a:avLst/>
          </a:prstGeom>
          <a:solidFill>
            <a:srgbClr val="FFFFFF"/>
          </a:solidFill>
          <a:effectLst>
            <a:outerShdw blurRad="127000" sx="101000" sy="101000" algn="ctr" rotWithShape="0">
              <a:srgbClr val="000000">
                <a:alpha val="30000"/>
              </a:srgbClr>
            </a:outerShdw>
          </a:effectLst>
        </p:spPr>
      </p:pic>
      <p:sp>
        <p:nvSpPr>
          <p:cNvPr id="7" name="TextBox 6">
            <a:extLst>
              <a:ext uri="{FF2B5EF4-FFF2-40B4-BE49-F238E27FC236}">
                <a16:creationId xmlns:a16="http://schemas.microsoft.com/office/drawing/2014/main" id="{29993510-AB84-4001-87D1-CCBB63534064}"/>
              </a:ext>
            </a:extLst>
          </p:cNvPr>
          <p:cNvSpPr txBox="1"/>
          <p:nvPr/>
        </p:nvSpPr>
        <p:spPr>
          <a:xfrm>
            <a:off x="8919339" y="2411212"/>
            <a:ext cx="487313" cy="430887"/>
          </a:xfrm>
          <a:prstGeom prst="rect">
            <a:avLst/>
          </a:prstGeom>
          <a:solidFill>
            <a:srgbClr val="F2F2F2"/>
          </a:solidFill>
        </p:spPr>
        <p:txBody>
          <a:bodyPr wrap="none" lIns="0" tIns="0" rIns="0" bIns="0" rtlCol="0">
            <a:spAutoFit/>
          </a:bodyPr>
          <a:lstStyle/>
          <a:p>
            <a:pPr algn="l"/>
            <a:r>
              <a:rPr lang="en-US" sz="1400" dirty="0">
                <a:solidFill>
                  <a:srgbClr val="4B53BC"/>
                </a:solidFill>
                <a:latin typeface="+mj-lt"/>
              </a:rPr>
              <a:t>101011</a:t>
            </a:r>
          </a:p>
          <a:p>
            <a:pPr algn="l"/>
            <a:r>
              <a:rPr lang="en-US" sz="1400" dirty="0">
                <a:solidFill>
                  <a:srgbClr val="4B53BC"/>
                </a:solidFill>
                <a:latin typeface="+mj-lt"/>
              </a:rPr>
              <a:t>011011</a:t>
            </a:r>
          </a:p>
        </p:txBody>
      </p:sp>
      <p:grpSp>
        <p:nvGrpSpPr>
          <p:cNvPr id="31" name="Group 4">
            <a:extLst>
              <a:ext uri="{FF2B5EF4-FFF2-40B4-BE49-F238E27FC236}">
                <a16:creationId xmlns:a16="http://schemas.microsoft.com/office/drawing/2014/main" id="{94B51A48-A186-4E99-9F85-18D33F2F5D2C}"/>
              </a:ext>
              <a:ext uri="{C183D7F6-B498-43B3-948B-1728B52AA6E4}">
                <adec:decorative xmlns:adec="http://schemas.microsoft.com/office/drawing/2017/decorative" val="1"/>
              </a:ext>
            </a:extLst>
          </p:cNvPr>
          <p:cNvGrpSpPr>
            <a:grpSpLocks noChangeAspect="1"/>
          </p:cNvGrpSpPr>
          <p:nvPr/>
        </p:nvGrpSpPr>
        <p:grpSpPr bwMode="auto">
          <a:xfrm>
            <a:off x="6935561" y="2396357"/>
            <a:ext cx="408234" cy="392781"/>
            <a:chOff x="3245" y="4026"/>
            <a:chExt cx="317" cy="305"/>
          </a:xfrm>
        </p:grpSpPr>
        <p:sp>
          <p:nvSpPr>
            <p:cNvPr id="32" name="Freeform 5">
              <a:extLst>
                <a:ext uri="{FF2B5EF4-FFF2-40B4-BE49-F238E27FC236}">
                  <a16:creationId xmlns:a16="http://schemas.microsoft.com/office/drawing/2014/main" id="{2EB5AFB9-70CF-4825-A9A7-55992291C623}"/>
                </a:ext>
              </a:extLst>
            </p:cNvPr>
            <p:cNvSpPr>
              <a:spLocks/>
            </p:cNvSpPr>
            <p:nvPr/>
          </p:nvSpPr>
          <p:spPr bwMode="auto">
            <a:xfrm>
              <a:off x="3245" y="4084"/>
              <a:ext cx="317" cy="247"/>
            </a:xfrm>
            <a:custGeom>
              <a:avLst/>
              <a:gdLst>
                <a:gd name="T0" fmla="*/ 413 w 426"/>
                <a:gd name="T1" fmla="*/ 268 h 333"/>
                <a:gd name="T2" fmla="*/ 413 w 426"/>
                <a:gd name="T3" fmla="*/ 268 h 333"/>
                <a:gd name="T4" fmla="*/ 426 w 426"/>
                <a:gd name="T5" fmla="*/ 256 h 333"/>
                <a:gd name="T6" fmla="*/ 426 w 426"/>
                <a:gd name="T7" fmla="*/ 13 h 333"/>
                <a:gd name="T8" fmla="*/ 413 w 426"/>
                <a:gd name="T9" fmla="*/ 0 h 333"/>
                <a:gd name="T10" fmla="*/ 317 w 426"/>
                <a:gd name="T11" fmla="*/ 0 h 333"/>
                <a:gd name="T12" fmla="*/ 299 w 426"/>
                <a:gd name="T13" fmla="*/ 18 h 333"/>
                <a:gd name="T14" fmla="*/ 233 w 426"/>
                <a:gd name="T15" fmla="*/ 84 h 333"/>
                <a:gd name="T16" fmla="*/ 214 w 426"/>
                <a:gd name="T17" fmla="*/ 103 h 333"/>
                <a:gd name="T18" fmla="*/ 195 w 426"/>
                <a:gd name="T19" fmla="*/ 84 h 333"/>
                <a:gd name="T20" fmla="*/ 128 w 426"/>
                <a:gd name="T21" fmla="*/ 18 h 333"/>
                <a:gd name="T22" fmla="*/ 111 w 426"/>
                <a:gd name="T23" fmla="*/ 0 h 333"/>
                <a:gd name="T24" fmla="*/ 12 w 426"/>
                <a:gd name="T25" fmla="*/ 0 h 333"/>
                <a:gd name="T26" fmla="*/ 0 w 426"/>
                <a:gd name="T27" fmla="*/ 13 h 333"/>
                <a:gd name="T28" fmla="*/ 0 w 426"/>
                <a:gd name="T29" fmla="*/ 256 h 333"/>
                <a:gd name="T30" fmla="*/ 12 w 426"/>
                <a:gd name="T31" fmla="*/ 268 h 333"/>
                <a:gd name="T32" fmla="*/ 195 w 426"/>
                <a:gd name="T33" fmla="*/ 268 h 333"/>
                <a:gd name="T34" fmla="*/ 195 w 426"/>
                <a:gd name="T35" fmla="*/ 307 h 333"/>
                <a:gd name="T36" fmla="*/ 130 w 426"/>
                <a:gd name="T37" fmla="*/ 307 h 333"/>
                <a:gd name="T38" fmla="*/ 130 w 426"/>
                <a:gd name="T39" fmla="*/ 333 h 333"/>
                <a:gd name="T40" fmla="*/ 293 w 426"/>
                <a:gd name="T41" fmla="*/ 333 h 333"/>
                <a:gd name="T42" fmla="*/ 293 w 426"/>
                <a:gd name="T43" fmla="*/ 307 h 333"/>
                <a:gd name="T44" fmla="*/ 228 w 426"/>
                <a:gd name="T45" fmla="*/ 307 h 333"/>
                <a:gd name="T46" fmla="*/ 228 w 426"/>
                <a:gd name="T47" fmla="*/ 268 h 333"/>
                <a:gd name="T48" fmla="*/ 413 w 426"/>
                <a:gd name="T49" fmla="*/ 26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6" h="333">
                  <a:moveTo>
                    <a:pt x="413" y="268"/>
                  </a:moveTo>
                  <a:lnTo>
                    <a:pt x="413" y="268"/>
                  </a:lnTo>
                  <a:cubicBezTo>
                    <a:pt x="420" y="268"/>
                    <a:pt x="426" y="263"/>
                    <a:pt x="426" y="256"/>
                  </a:cubicBezTo>
                  <a:lnTo>
                    <a:pt x="426" y="13"/>
                  </a:lnTo>
                  <a:cubicBezTo>
                    <a:pt x="426" y="6"/>
                    <a:pt x="420" y="0"/>
                    <a:pt x="413" y="0"/>
                  </a:cubicBezTo>
                  <a:lnTo>
                    <a:pt x="317" y="0"/>
                  </a:lnTo>
                  <a:lnTo>
                    <a:pt x="299" y="18"/>
                  </a:lnTo>
                  <a:lnTo>
                    <a:pt x="233" y="84"/>
                  </a:lnTo>
                  <a:lnTo>
                    <a:pt x="214" y="103"/>
                  </a:lnTo>
                  <a:lnTo>
                    <a:pt x="195" y="84"/>
                  </a:lnTo>
                  <a:lnTo>
                    <a:pt x="128" y="18"/>
                  </a:lnTo>
                  <a:lnTo>
                    <a:pt x="111" y="0"/>
                  </a:lnTo>
                  <a:lnTo>
                    <a:pt x="12" y="0"/>
                  </a:lnTo>
                  <a:cubicBezTo>
                    <a:pt x="5" y="0"/>
                    <a:pt x="0" y="6"/>
                    <a:pt x="0" y="13"/>
                  </a:cubicBezTo>
                  <a:lnTo>
                    <a:pt x="0" y="256"/>
                  </a:lnTo>
                  <a:cubicBezTo>
                    <a:pt x="0" y="263"/>
                    <a:pt x="5" y="268"/>
                    <a:pt x="12" y="268"/>
                  </a:cubicBezTo>
                  <a:lnTo>
                    <a:pt x="195" y="268"/>
                  </a:lnTo>
                  <a:lnTo>
                    <a:pt x="195" y="307"/>
                  </a:lnTo>
                  <a:lnTo>
                    <a:pt x="130" y="307"/>
                  </a:lnTo>
                  <a:lnTo>
                    <a:pt x="130" y="333"/>
                  </a:lnTo>
                  <a:lnTo>
                    <a:pt x="293" y="333"/>
                  </a:lnTo>
                  <a:lnTo>
                    <a:pt x="293" y="307"/>
                  </a:lnTo>
                  <a:lnTo>
                    <a:pt x="228" y="307"/>
                  </a:lnTo>
                  <a:lnTo>
                    <a:pt x="228" y="268"/>
                  </a:lnTo>
                  <a:lnTo>
                    <a:pt x="413" y="268"/>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34" name="Freeform 6">
              <a:extLst>
                <a:ext uri="{FF2B5EF4-FFF2-40B4-BE49-F238E27FC236}">
                  <a16:creationId xmlns:a16="http://schemas.microsoft.com/office/drawing/2014/main" id="{E8F338FF-AADF-4B19-97D6-22E414718A67}"/>
                </a:ext>
              </a:extLst>
            </p:cNvPr>
            <p:cNvSpPr>
              <a:spLocks/>
            </p:cNvSpPr>
            <p:nvPr/>
          </p:nvSpPr>
          <p:spPr bwMode="auto">
            <a:xfrm>
              <a:off x="3354" y="4026"/>
              <a:ext cx="100" cy="107"/>
            </a:xfrm>
            <a:custGeom>
              <a:avLst/>
              <a:gdLst>
                <a:gd name="T0" fmla="*/ 81 w 134"/>
                <a:gd name="T1" fmla="*/ 0 h 143"/>
                <a:gd name="T2" fmla="*/ 81 w 134"/>
                <a:gd name="T3" fmla="*/ 0 h 143"/>
                <a:gd name="T4" fmla="*/ 53 w 134"/>
                <a:gd name="T5" fmla="*/ 0 h 143"/>
                <a:gd name="T6" fmla="*/ 53 w 134"/>
                <a:gd name="T7" fmla="*/ 77 h 143"/>
                <a:gd name="T8" fmla="*/ 53 w 134"/>
                <a:gd name="T9" fmla="*/ 88 h 143"/>
                <a:gd name="T10" fmla="*/ 41 w 134"/>
                <a:gd name="T11" fmla="*/ 77 h 143"/>
                <a:gd name="T12" fmla="*/ 20 w 134"/>
                <a:gd name="T13" fmla="*/ 56 h 143"/>
                <a:gd name="T14" fmla="*/ 0 w 134"/>
                <a:gd name="T15" fmla="*/ 76 h 143"/>
                <a:gd name="T16" fmla="*/ 1 w 134"/>
                <a:gd name="T17" fmla="*/ 77 h 143"/>
                <a:gd name="T18" fmla="*/ 67 w 134"/>
                <a:gd name="T19" fmla="*/ 143 h 143"/>
                <a:gd name="T20" fmla="*/ 132 w 134"/>
                <a:gd name="T21" fmla="*/ 77 h 143"/>
                <a:gd name="T22" fmla="*/ 134 w 134"/>
                <a:gd name="T23" fmla="*/ 76 h 143"/>
                <a:gd name="T24" fmla="*/ 114 w 134"/>
                <a:gd name="T25" fmla="*/ 56 h 143"/>
                <a:gd name="T26" fmla="*/ 92 w 134"/>
                <a:gd name="T27" fmla="*/ 77 h 143"/>
                <a:gd name="T28" fmla="*/ 81 w 134"/>
                <a:gd name="T29" fmla="*/ 88 h 143"/>
                <a:gd name="T30" fmla="*/ 81 w 134"/>
                <a:gd name="T31" fmla="*/ 77 h 143"/>
                <a:gd name="T32" fmla="*/ 81 w 134"/>
                <a:gd name="T33"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43">
                  <a:moveTo>
                    <a:pt x="81" y="0"/>
                  </a:moveTo>
                  <a:lnTo>
                    <a:pt x="81" y="0"/>
                  </a:lnTo>
                  <a:lnTo>
                    <a:pt x="53" y="0"/>
                  </a:lnTo>
                  <a:lnTo>
                    <a:pt x="53" y="77"/>
                  </a:lnTo>
                  <a:lnTo>
                    <a:pt x="53" y="88"/>
                  </a:lnTo>
                  <a:lnTo>
                    <a:pt x="41" y="77"/>
                  </a:lnTo>
                  <a:lnTo>
                    <a:pt x="20" y="56"/>
                  </a:lnTo>
                  <a:lnTo>
                    <a:pt x="0" y="76"/>
                  </a:lnTo>
                  <a:lnTo>
                    <a:pt x="1" y="77"/>
                  </a:lnTo>
                  <a:lnTo>
                    <a:pt x="67" y="143"/>
                  </a:lnTo>
                  <a:lnTo>
                    <a:pt x="132" y="77"/>
                  </a:lnTo>
                  <a:lnTo>
                    <a:pt x="134" y="76"/>
                  </a:lnTo>
                  <a:lnTo>
                    <a:pt x="114" y="56"/>
                  </a:lnTo>
                  <a:lnTo>
                    <a:pt x="92" y="77"/>
                  </a:lnTo>
                  <a:lnTo>
                    <a:pt x="81" y="88"/>
                  </a:lnTo>
                  <a:lnTo>
                    <a:pt x="81" y="77"/>
                  </a:lnTo>
                  <a:lnTo>
                    <a:pt x="81" y="0"/>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nvGrpSpPr>
          <p:cNvPr id="36" name="Group 35">
            <a:extLst>
              <a:ext uri="{FF2B5EF4-FFF2-40B4-BE49-F238E27FC236}">
                <a16:creationId xmlns:a16="http://schemas.microsoft.com/office/drawing/2014/main" id="{41350B0B-170B-4B1A-B298-08CCA5A75FB3}"/>
              </a:ext>
              <a:ext uri="{C183D7F6-B498-43B3-948B-1728B52AA6E4}">
                <adec:decorative xmlns:adec="http://schemas.microsoft.com/office/drawing/2017/decorative" val="1"/>
              </a:ext>
            </a:extLst>
          </p:cNvPr>
          <p:cNvGrpSpPr/>
          <p:nvPr/>
        </p:nvGrpSpPr>
        <p:grpSpPr>
          <a:xfrm>
            <a:off x="10932379" y="2387301"/>
            <a:ext cx="267040" cy="436292"/>
            <a:chOff x="3535920" y="475638"/>
            <a:chExt cx="274320" cy="493005"/>
          </a:xfrm>
        </p:grpSpPr>
        <p:sp>
          <p:nvSpPr>
            <p:cNvPr id="41" name="Rectangle 7">
              <a:extLst>
                <a:ext uri="{FF2B5EF4-FFF2-40B4-BE49-F238E27FC236}">
                  <a16:creationId xmlns:a16="http://schemas.microsoft.com/office/drawing/2014/main" id="{5C7D52D6-1CFE-4F33-94E0-F9E22D03EB3B}"/>
                </a:ext>
              </a:extLst>
            </p:cNvPr>
            <p:cNvSpPr>
              <a:spLocks noChangeArrowheads="1"/>
            </p:cNvSpPr>
            <p:nvPr/>
          </p:nvSpPr>
          <p:spPr bwMode="auto">
            <a:xfrm rot="5400000">
              <a:off x="3595506" y="862411"/>
              <a:ext cx="15514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42" name="Rectangle 5">
              <a:extLst>
                <a:ext uri="{FF2B5EF4-FFF2-40B4-BE49-F238E27FC236}">
                  <a16:creationId xmlns:a16="http://schemas.microsoft.com/office/drawing/2014/main" id="{D2759CD1-FC2E-4A35-96D9-418889634D17}"/>
                </a:ext>
              </a:extLst>
            </p:cNvPr>
            <p:cNvSpPr>
              <a:spLocks noChangeArrowheads="1"/>
            </p:cNvSpPr>
            <p:nvPr/>
          </p:nvSpPr>
          <p:spPr bwMode="auto">
            <a:xfrm>
              <a:off x="3570198" y="475638"/>
              <a:ext cx="205765" cy="412630"/>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43" name="Rectangle 6">
              <a:extLst>
                <a:ext uri="{FF2B5EF4-FFF2-40B4-BE49-F238E27FC236}">
                  <a16:creationId xmlns:a16="http://schemas.microsoft.com/office/drawing/2014/main" id="{98504E77-9DEC-4382-972A-796AF4F14B34}"/>
                </a:ext>
              </a:extLst>
            </p:cNvPr>
            <p:cNvSpPr>
              <a:spLocks noChangeArrowheads="1"/>
            </p:cNvSpPr>
            <p:nvPr/>
          </p:nvSpPr>
          <p:spPr bwMode="auto">
            <a:xfrm>
              <a:off x="3595506" y="772731"/>
              <a:ext cx="155149" cy="253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44" name="Rectangle 7">
              <a:extLst>
                <a:ext uri="{FF2B5EF4-FFF2-40B4-BE49-F238E27FC236}">
                  <a16:creationId xmlns:a16="http://schemas.microsoft.com/office/drawing/2014/main" id="{FD27761A-6D6E-48F4-922E-8B49190510C3}"/>
                </a:ext>
              </a:extLst>
            </p:cNvPr>
            <p:cNvSpPr>
              <a:spLocks noChangeArrowheads="1"/>
            </p:cNvSpPr>
            <p:nvPr/>
          </p:nvSpPr>
          <p:spPr bwMode="auto">
            <a:xfrm>
              <a:off x="3595506" y="514150"/>
              <a:ext cx="155149" cy="264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45" name="Rectangle 8">
              <a:extLst>
                <a:ext uri="{FF2B5EF4-FFF2-40B4-BE49-F238E27FC236}">
                  <a16:creationId xmlns:a16="http://schemas.microsoft.com/office/drawing/2014/main" id="{C16B0657-B997-4BA3-B3CB-9B28375CDAEE}"/>
                </a:ext>
              </a:extLst>
            </p:cNvPr>
            <p:cNvSpPr>
              <a:spLocks noChangeArrowheads="1"/>
            </p:cNvSpPr>
            <p:nvPr/>
          </p:nvSpPr>
          <p:spPr bwMode="auto">
            <a:xfrm>
              <a:off x="3595506" y="824448"/>
              <a:ext cx="155149" cy="253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46" name="Rectangle 8">
              <a:extLst>
                <a:ext uri="{FF2B5EF4-FFF2-40B4-BE49-F238E27FC236}">
                  <a16:creationId xmlns:a16="http://schemas.microsoft.com/office/drawing/2014/main" id="{ECB60096-204B-44CB-BDC1-710CBAA405DE}"/>
                </a:ext>
              </a:extLst>
            </p:cNvPr>
            <p:cNvSpPr>
              <a:spLocks noChangeArrowheads="1"/>
            </p:cNvSpPr>
            <p:nvPr/>
          </p:nvSpPr>
          <p:spPr bwMode="auto">
            <a:xfrm>
              <a:off x="3535920" y="943335"/>
              <a:ext cx="274320" cy="253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grpSp>
      <p:grpSp>
        <p:nvGrpSpPr>
          <p:cNvPr id="47" name="Group 4">
            <a:extLst>
              <a:ext uri="{FF2B5EF4-FFF2-40B4-BE49-F238E27FC236}">
                <a16:creationId xmlns:a16="http://schemas.microsoft.com/office/drawing/2014/main" id="{999F6C4F-DA46-47AF-961C-83D5A3791261}"/>
              </a:ext>
              <a:ext uri="{C183D7F6-B498-43B3-948B-1728B52AA6E4}">
                <adec:decorative xmlns:adec="http://schemas.microsoft.com/office/drawing/2017/decorative" val="1"/>
              </a:ext>
            </a:extLst>
          </p:cNvPr>
          <p:cNvGrpSpPr>
            <a:grpSpLocks noChangeAspect="1"/>
          </p:cNvGrpSpPr>
          <p:nvPr/>
        </p:nvGrpSpPr>
        <p:grpSpPr bwMode="auto">
          <a:xfrm>
            <a:off x="2954845" y="2388936"/>
            <a:ext cx="238227" cy="407623"/>
            <a:chOff x="2775" y="336"/>
            <a:chExt cx="2132" cy="3648"/>
          </a:xfrm>
        </p:grpSpPr>
        <p:sp>
          <p:nvSpPr>
            <p:cNvPr id="48" name="Freeform 5">
              <a:extLst>
                <a:ext uri="{FF2B5EF4-FFF2-40B4-BE49-F238E27FC236}">
                  <a16:creationId xmlns:a16="http://schemas.microsoft.com/office/drawing/2014/main" id="{94ED6920-C30D-4420-9FDA-777E59C7DE65}"/>
                </a:ext>
              </a:extLst>
            </p:cNvPr>
            <p:cNvSpPr>
              <a:spLocks noEditPoints="1"/>
            </p:cNvSpPr>
            <p:nvPr/>
          </p:nvSpPr>
          <p:spPr bwMode="auto">
            <a:xfrm>
              <a:off x="2823" y="336"/>
              <a:ext cx="2036" cy="1824"/>
            </a:xfrm>
            <a:custGeom>
              <a:avLst/>
              <a:gdLst>
                <a:gd name="T0" fmla="*/ 846 w 856"/>
                <a:gd name="T1" fmla="*/ 559 h 768"/>
                <a:gd name="T2" fmla="*/ 809 w 856"/>
                <a:gd name="T3" fmla="*/ 704 h 768"/>
                <a:gd name="T4" fmla="*/ 673 w 856"/>
                <a:gd name="T5" fmla="*/ 768 h 768"/>
                <a:gd name="T6" fmla="*/ 183 w 856"/>
                <a:gd name="T7" fmla="*/ 768 h 768"/>
                <a:gd name="T8" fmla="*/ 47 w 856"/>
                <a:gd name="T9" fmla="*/ 704 h 768"/>
                <a:gd name="T10" fmla="*/ 9 w 856"/>
                <a:gd name="T11" fmla="*/ 559 h 768"/>
                <a:gd name="T12" fmla="*/ 89 w 856"/>
                <a:gd name="T13" fmla="*/ 143 h 768"/>
                <a:gd name="T14" fmla="*/ 262 w 856"/>
                <a:gd name="T15" fmla="*/ 0 h 768"/>
                <a:gd name="T16" fmla="*/ 594 w 856"/>
                <a:gd name="T17" fmla="*/ 0 h 768"/>
                <a:gd name="T18" fmla="*/ 767 w 856"/>
                <a:gd name="T19" fmla="*/ 143 h 768"/>
                <a:gd name="T20" fmla="*/ 846 w 856"/>
                <a:gd name="T21" fmla="*/ 559 h 768"/>
                <a:gd name="T22" fmla="*/ 846 w 856"/>
                <a:gd name="T23" fmla="*/ 559 h 768"/>
                <a:gd name="T24" fmla="*/ 846 w 856"/>
                <a:gd name="T25" fmla="*/ 559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6" h="768">
                  <a:moveTo>
                    <a:pt x="846" y="559"/>
                  </a:moveTo>
                  <a:cubicBezTo>
                    <a:pt x="856" y="611"/>
                    <a:pt x="843" y="664"/>
                    <a:pt x="809" y="704"/>
                  </a:cubicBezTo>
                  <a:cubicBezTo>
                    <a:pt x="776" y="745"/>
                    <a:pt x="726" y="768"/>
                    <a:pt x="673" y="768"/>
                  </a:cubicBezTo>
                  <a:cubicBezTo>
                    <a:pt x="183" y="768"/>
                    <a:pt x="183" y="768"/>
                    <a:pt x="183" y="768"/>
                  </a:cubicBezTo>
                  <a:cubicBezTo>
                    <a:pt x="130" y="768"/>
                    <a:pt x="80" y="745"/>
                    <a:pt x="47" y="704"/>
                  </a:cubicBezTo>
                  <a:cubicBezTo>
                    <a:pt x="13" y="664"/>
                    <a:pt x="0" y="611"/>
                    <a:pt x="9" y="559"/>
                  </a:cubicBezTo>
                  <a:cubicBezTo>
                    <a:pt x="89" y="143"/>
                    <a:pt x="89" y="143"/>
                    <a:pt x="89" y="143"/>
                  </a:cubicBezTo>
                  <a:cubicBezTo>
                    <a:pt x="105" y="60"/>
                    <a:pt x="178" y="0"/>
                    <a:pt x="262" y="0"/>
                  </a:cubicBezTo>
                  <a:cubicBezTo>
                    <a:pt x="594" y="0"/>
                    <a:pt x="594" y="0"/>
                    <a:pt x="594" y="0"/>
                  </a:cubicBezTo>
                  <a:cubicBezTo>
                    <a:pt x="678" y="0"/>
                    <a:pt x="751" y="60"/>
                    <a:pt x="767" y="143"/>
                  </a:cubicBezTo>
                  <a:lnTo>
                    <a:pt x="846" y="559"/>
                  </a:lnTo>
                  <a:close/>
                  <a:moveTo>
                    <a:pt x="846" y="559"/>
                  </a:moveTo>
                  <a:cubicBezTo>
                    <a:pt x="846" y="559"/>
                    <a:pt x="846" y="559"/>
                    <a:pt x="846" y="559"/>
                  </a:cubicBezTo>
                </a:path>
              </a:pathLst>
            </a:custGeom>
            <a:solidFill>
              <a:srgbClr val="4B53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pPr defTabSz="761942">
                <a:defRPr/>
              </a:pPr>
              <a:endParaRPr lang="en-US" sz="1471" dirty="0">
                <a:solidFill>
                  <a:srgbClr val="000000"/>
                </a:solidFill>
                <a:latin typeface="Segoe UI"/>
              </a:endParaRPr>
            </a:p>
          </p:txBody>
        </p:sp>
        <p:sp>
          <p:nvSpPr>
            <p:cNvPr id="49" name="Freeform 6">
              <a:extLst>
                <a:ext uri="{FF2B5EF4-FFF2-40B4-BE49-F238E27FC236}">
                  <a16:creationId xmlns:a16="http://schemas.microsoft.com/office/drawing/2014/main" id="{1361113D-BBB3-4EAA-B4B8-214E82D0952B}"/>
                </a:ext>
              </a:extLst>
            </p:cNvPr>
            <p:cNvSpPr>
              <a:spLocks noEditPoints="1"/>
            </p:cNvSpPr>
            <p:nvPr/>
          </p:nvSpPr>
          <p:spPr bwMode="auto">
            <a:xfrm>
              <a:off x="2775" y="2388"/>
              <a:ext cx="2132" cy="684"/>
            </a:xfrm>
            <a:custGeom>
              <a:avLst/>
              <a:gdLst>
                <a:gd name="T0" fmla="*/ 720 w 896"/>
                <a:gd name="T1" fmla="*/ 0 h 288"/>
                <a:gd name="T2" fmla="*/ 896 w 896"/>
                <a:gd name="T3" fmla="*/ 176 h 288"/>
                <a:gd name="T4" fmla="*/ 784 w 896"/>
                <a:gd name="T5" fmla="*/ 288 h 288"/>
                <a:gd name="T6" fmla="*/ 112 w 896"/>
                <a:gd name="T7" fmla="*/ 288 h 288"/>
                <a:gd name="T8" fmla="*/ 0 w 896"/>
                <a:gd name="T9" fmla="*/ 176 h 288"/>
                <a:gd name="T10" fmla="*/ 176 w 896"/>
                <a:gd name="T11" fmla="*/ 0 h 288"/>
                <a:gd name="T12" fmla="*/ 720 w 896"/>
                <a:gd name="T13" fmla="*/ 0 h 288"/>
                <a:gd name="T14" fmla="*/ 720 w 896"/>
                <a:gd name="T15" fmla="*/ 0 h 288"/>
                <a:gd name="T16" fmla="*/ 720 w 896"/>
                <a:gd name="T17"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288">
                  <a:moveTo>
                    <a:pt x="720" y="0"/>
                  </a:moveTo>
                  <a:cubicBezTo>
                    <a:pt x="817" y="0"/>
                    <a:pt x="896" y="79"/>
                    <a:pt x="896" y="176"/>
                  </a:cubicBezTo>
                  <a:cubicBezTo>
                    <a:pt x="896" y="238"/>
                    <a:pt x="846" y="288"/>
                    <a:pt x="784" y="288"/>
                  </a:cubicBezTo>
                  <a:cubicBezTo>
                    <a:pt x="112" y="288"/>
                    <a:pt x="112" y="288"/>
                    <a:pt x="112" y="288"/>
                  </a:cubicBezTo>
                  <a:cubicBezTo>
                    <a:pt x="50" y="288"/>
                    <a:pt x="0" y="238"/>
                    <a:pt x="0" y="176"/>
                  </a:cubicBezTo>
                  <a:cubicBezTo>
                    <a:pt x="0" y="79"/>
                    <a:pt x="79" y="0"/>
                    <a:pt x="176" y="0"/>
                  </a:cubicBezTo>
                  <a:lnTo>
                    <a:pt x="720" y="0"/>
                  </a:lnTo>
                  <a:close/>
                  <a:moveTo>
                    <a:pt x="720" y="0"/>
                  </a:moveTo>
                  <a:cubicBezTo>
                    <a:pt x="720" y="0"/>
                    <a:pt x="720" y="0"/>
                    <a:pt x="720" y="0"/>
                  </a:cubicBezTo>
                </a:path>
              </a:pathLst>
            </a:custGeom>
            <a:solidFill>
              <a:srgbClr val="4B53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pPr defTabSz="761942">
                <a:defRPr/>
              </a:pPr>
              <a:endParaRPr lang="en-US" sz="1471" dirty="0">
                <a:solidFill>
                  <a:srgbClr val="000000"/>
                </a:solidFill>
                <a:latin typeface="Segoe UI"/>
              </a:endParaRPr>
            </a:p>
          </p:txBody>
        </p:sp>
        <p:sp>
          <p:nvSpPr>
            <p:cNvPr id="50" name="Freeform 7">
              <a:extLst>
                <a:ext uri="{FF2B5EF4-FFF2-40B4-BE49-F238E27FC236}">
                  <a16:creationId xmlns:a16="http://schemas.microsoft.com/office/drawing/2014/main" id="{6AB560F3-1D44-4F2F-A4EE-A870A1D4FE7B}"/>
                </a:ext>
              </a:extLst>
            </p:cNvPr>
            <p:cNvSpPr>
              <a:spLocks/>
            </p:cNvSpPr>
            <p:nvPr/>
          </p:nvSpPr>
          <p:spPr bwMode="auto">
            <a:xfrm>
              <a:off x="2890" y="3224"/>
              <a:ext cx="1903" cy="760"/>
            </a:xfrm>
            <a:custGeom>
              <a:avLst/>
              <a:gdLst>
                <a:gd name="T0" fmla="*/ 672 w 800"/>
                <a:gd name="T1" fmla="*/ 64 h 320"/>
                <a:gd name="T2" fmla="*/ 464 w 800"/>
                <a:gd name="T3" fmla="*/ 64 h 320"/>
                <a:gd name="T4" fmla="*/ 464 w 800"/>
                <a:gd name="T5" fmla="*/ 0 h 320"/>
                <a:gd name="T6" fmla="*/ 336 w 800"/>
                <a:gd name="T7" fmla="*/ 0 h 320"/>
                <a:gd name="T8" fmla="*/ 336 w 800"/>
                <a:gd name="T9" fmla="*/ 64 h 320"/>
                <a:gd name="T10" fmla="*/ 128 w 800"/>
                <a:gd name="T11" fmla="*/ 64 h 320"/>
                <a:gd name="T12" fmla="*/ 0 w 800"/>
                <a:gd name="T13" fmla="*/ 192 h 320"/>
                <a:gd name="T14" fmla="*/ 0 w 800"/>
                <a:gd name="T15" fmla="*/ 256 h 320"/>
                <a:gd name="T16" fmla="*/ 64 w 800"/>
                <a:gd name="T17" fmla="*/ 320 h 320"/>
                <a:gd name="T18" fmla="*/ 128 w 800"/>
                <a:gd name="T19" fmla="*/ 256 h 320"/>
                <a:gd name="T20" fmla="*/ 128 w 800"/>
                <a:gd name="T21" fmla="*/ 192 h 320"/>
                <a:gd name="T22" fmla="*/ 672 w 800"/>
                <a:gd name="T23" fmla="*/ 192 h 320"/>
                <a:gd name="T24" fmla="*/ 672 w 800"/>
                <a:gd name="T25" fmla="*/ 256 h 320"/>
                <a:gd name="T26" fmla="*/ 736 w 800"/>
                <a:gd name="T27" fmla="*/ 320 h 320"/>
                <a:gd name="T28" fmla="*/ 800 w 800"/>
                <a:gd name="T29" fmla="*/ 256 h 320"/>
                <a:gd name="T30" fmla="*/ 800 w 800"/>
                <a:gd name="T31" fmla="*/ 192 h 320"/>
                <a:gd name="T32" fmla="*/ 672 w 800"/>
                <a:gd name="T33" fmla="*/ 6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320">
                  <a:moveTo>
                    <a:pt x="672" y="64"/>
                  </a:moveTo>
                  <a:cubicBezTo>
                    <a:pt x="464" y="64"/>
                    <a:pt x="464" y="64"/>
                    <a:pt x="464" y="64"/>
                  </a:cubicBezTo>
                  <a:cubicBezTo>
                    <a:pt x="464" y="0"/>
                    <a:pt x="464" y="0"/>
                    <a:pt x="464" y="0"/>
                  </a:cubicBezTo>
                  <a:cubicBezTo>
                    <a:pt x="336" y="0"/>
                    <a:pt x="336" y="0"/>
                    <a:pt x="336" y="0"/>
                  </a:cubicBezTo>
                  <a:cubicBezTo>
                    <a:pt x="336" y="64"/>
                    <a:pt x="336" y="64"/>
                    <a:pt x="336" y="64"/>
                  </a:cubicBezTo>
                  <a:cubicBezTo>
                    <a:pt x="128" y="64"/>
                    <a:pt x="128" y="64"/>
                    <a:pt x="128" y="64"/>
                  </a:cubicBezTo>
                  <a:cubicBezTo>
                    <a:pt x="58" y="64"/>
                    <a:pt x="0" y="122"/>
                    <a:pt x="0" y="192"/>
                  </a:cubicBezTo>
                  <a:cubicBezTo>
                    <a:pt x="0" y="256"/>
                    <a:pt x="0" y="256"/>
                    <a:pt x="0" y="256"/>
                  </a:cubicBezTo>
                  <a:cubicBezTo>
                    <a:pt x="0" y="291"/>
                    <a:pt x="29" y="320"/>
                    <a:pt x="64" y="320"/>
                  </a:cubicBezTo>
                  <a:cubicBezTo>
                    <a:pt x="99" y="320"/>
                    <a:pt x="128" y="291"/>
                    <a:pt x="128" y="256"/>
                  </a:cubicBezTo>
                  <a:cubicBezTo>
                    <a:pt x="128" y="192"/>
                    <a:pt x="128" y="192"/>
                    <a:pt x="128" y="192"/>
                  </a:cubicBezTo>
                  <a:cubicBezTo>
                    <a:pt x="672" y="192"/>
                    <a:pt x="672" y="192"/>
                    <a:pt x="672" y="192"/>
                  </a:cubicBezTo>
                  <a:cubicBezTo>
                    <a:pt x="672" y="256"/>
                    <a:pt x="672" y="256"/>
                    <a:pt x="672" y="256"/>
                  </a:cubicBezTo>
                  <a:cubicBezTo>
                    <a:pt x="672" y="291"/>
                    <a:pt x="701" y="320"/>
                    <a:pt x="736" y="320"/>
                  </a:cubicBezTo>
                  <a:cubicBezTo>
                    <a:pt x="771" y="320"/>
                    <a:pt x="800" y="291"/>
                    <a:pt x="800" y="256"/>
                  </a:cubicBezTo>
                  <a:cubicBezTo>
                    <a:pt x="800" y="192"/>
                    <a:pt x="800" y="192"/>
                    <a:pt x="800" y="192"/>
                  </a:cubicBezTo>
                  <a:cubicBezTo>
                    <a:pt x="800" y="122"/>
                    <a:pt x="742" y="64"/>
                    <a:pt x="672" y="64"/>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6200" tIns="38100" rIns="76200" bIns="38100" numCol="1" anchor="t" anchorCtr="0" compatLnSpc="1">
              <a:prstTxWarp prst="textNoShape">
                <a:avLst/>
              </a:prstTxWarp>
            </a:bodyPr>
            <a:lstStyle/>
            <a:p>
              <a:pPr defTabSz="761942">
                <a:defRPr/>
              </a:pPr>
              <a:endParaRPr lang="en-US" sz="1471" dirty="0">
                <a:solidFill>
                  <a:srgbClr val="000000"/>
                </a:solidFill>
                <a:latin typeface="Segoe UI"/>
              </a:endParaRPr>
            </a:p>
          </p:txBody>
        </p:sp>
      </p:grpSp>
      <p:grpSp>
        <p:nvGrpSpPr>
          <p:cNvPr id="51" name="Group 13">
            <a:extLst>
              <a:ext uri="{FF2B5EF4-FFF2-40B4-BE49-F238E27FC236}">
                <a16:creationId xmlns:a16="http://schemas.microsoft.com/office/drawing/2014/main" id="{5C05A145-570D-4750-949F-FEFE12901580}"/>
              </a:ext>
              <a:ext uri="{C183D7F6-B498-43B3-948B-1728B52AA6E4}">
                <adec:decorative xmlns:adec="http://schemas.microsoft.com/office/drawing/2017/decorative" val="1"/>
              </a:ext>
            </a:extLst>
          </p:cNvPr>
          <p:cNvGrpSpPr>
            <a:grpSpLocks noChangeAspect="1"/>
          </p:cNvGrpSpPr>
          <p:nvPr/>
        </p:nvGrpSpPr>
        <p:grpSpPr bwMode="auto">
          <a:xfrm>
            <a:off x="5154549" y="2641087"/>
            <a:ext cx="236632" cy="251769"/>
            <a:chOff x="4346" y="3265"/>
            <a:chExt cx="297" cy="316"/>
          </a:xfrm>
        </p:grpSpPr>
        <p:sp>
          <p:nvSpPr>
            <p:cNvPr id="52" name="Freeform 14">
              <a:extLst>
                <a:ext uri="{FF2B5EF4-FFF2-40B4-BE49-F238E27FC236}">
                  <a16:creationId xmlns:a16="http://schemas.microsoft.com/office/drawing/2014/main" id="{3E1AA448-3219-461D-A204-C0276ED8EC2E}"/>
                </a:ext>
              </a:extLst>
            </p:cNvPr>
            <p:cNvSpPr>
              <a:spLocks/>
            </p:cNvSpPr>
            <p:nvPr/>
          </p:nvSpPr>
          <p:spPr bwMode="auto">
            <a:xfrm>
              <a:off x="4346" y="3324"/>
              <a:ext cx="119" cy="199"/>
            </a:xfrm>
            <a:custGeom>
              <a:avLst/>
              <a:gdLst>
                <a:gd name="T0" fmla="*/ 0 w 160"/>
                <a:gd name="T1" fmla="*/ 267 h 267"/>
                <a:gd name="T2" fmla="*/ 0 w 160"/>
                <a:gd name="T3" fmla="*/ 267 h 267"/>
                <a:gd name="T4" fmla="*/ 160 w 160"/>
                <a:gd name="T5" fmla="*/ 133 h 267"/>
                <a:gd name="T6" fmla="*/ 0 w 160"/>
                <a:gd name="T7" fmla="*/ 0 h 267"/>
                <a:gd name="T8" fmla="*/ 0 w 160"/>
                <a:gd name="T9" fmla="*/ 267 h 267"/>
              </a:gdLst>
              <a:ahLst/>
              <a:cxnLst>
                <a:cxn ang="0">
                  <a:pos x="T0" y="T1"/>
                </a:cxn>
                <a:cxn ang="0">
                  <a:pos x="T2" y="T3"/>
                </a:cxn>
                <a:cxn ang="0">
                  <a:pos x="T4" y="T5"/>
                </a:cxn>
                <a:cxn ang="0">
                  <a:pos x="T6" y="T7"/>
                </a:cxn>
                <a:cxn ang="0">
                  <a:pos x="T8" y="T9"/>
                </a:cxn>
              </a:cxnLst>
              <a:rect l="0" t="0" r="r" b="b"/>
              <a:pathLst>
                <a:path w="160" h="267">
                  <a:moveTo>
                    <a:pt x="0" y="267"/>
                  </a:moveTo>
                  <a:lnTo>
                    <a:pt x="0" y="267"/>
                  </a:lnTo>
                  <a:lnTo>
                    <a:pt x="160" y="133"/>
                  </a:lnTo>
                  <a:lnTo>
                    <a:pt x="0" y="0"/>
                  </a:lnTo>
                  <a:lnTo>
                    <a:pt x="0" y="267"/>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3" name="Freeform 15">
              <a:extLst>
                <a:ext uri="{FF2B5EF4-FFF2-40B4-BE49-F238E27FC236}">
                  <a16:creationId xmlns:a16="http://schemas.microsoft.com/office/drawing/2014/main" id="{24089C4D-0959-4D61-9999-AAA4D9216837}"/>
                </a:ext>
              </a:extLst>
            </p:cNvPr>
            <p:cNvSpPr>
              <a:spLocks/>
            </p:cNvSpPr>
            <p:nvPr/>
          </p:nvSpPr>
          <p:spPr bwMode="auto">
            <a:xfrm>
              <a:off x="4485" y="3343"/>
              <a:ext cx="46" cy="160"/>
            </a:xfrm>
            <a:custGeom>
              <a:avLst/>
              <a:gdLst>
                <a:gd name="T0" fmla="*/ 50 w 62"/>
                <a:gd name="T1" fmla="*/ 49 h 214"/>
                <a:gd name="T2" fmla="*/ 50 w 62"/>
                <a:gd name="T3" fmla="*/ 49 h 214"/>
                <a:gd name="T4" fmla="*/ 18 w 62"/>
                <a:gd name="T5" fmla="*/ 0 h 214"/>
                <a:gd name="T6" fmla="*/ 0 w 62"/>
                <a:gd name="T7" fmla="*/ 18 h 214"/>
                <a:gd name="T8" fmla="*/ 27 w 62"/>
                <a:gd name="T9" fmla="*/ 59 h 214"/>
                <a:gd name="T10" fmla="*/ 36 w 62"/>
                <a:gd name="T11" fmla="*/ 107 h 214"/>
                <a:gd name="T12" fmla="*/ 27 w 62"/>
                <a:gd name="T13" fmla="*/ 155 h 214"/>
                <a:gd name="T14" fmla="*/ 0 w 62"/>
                <a:gd name="T15" fmla="*/ 196 h 214"/>
                <a:gd name="T16" fmla="*/ 18 w 62"/>
                <a:gd name="T17" fmla="*/ 214 h 214"/>
                <a:gd name="T18" fmla="*/ 50 w 62"/>
                <a:gd name="T19" fmla="*/ 165 h 214"/>
                <a:gd name="T20" fmla="*/ 62 w 62"/>
                <a:gd name="T21" fmla="*/ 107 h 214"/>
                <a:gd name="T22" fmla="*/ 50 w 62"/>
                <a:gd name="T23" fmla="*/ 49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214">
                  <a:moveTo>
                    <a:pt x="50" y="49"/>
                  </a:moveTo>
                  <a:lnTo>
                    <a:pt x="50" y="49"/>
                  </a:lnTo>
                  <a:cubicBezTo>
                    <a:pt x="43" y="31"/>
                    <a:pt x="32" y="15"/>
                    <a:pt x="18" y="0"/>
                  </a:cubicBezTo>
                  <a:lnTo>
                    <a:pt x="0" y="18"/>
                  </a:lnTo>
                  <a:cubicBezTo>
                    <a:pt x="12" y="30"/>
                    <a:pt x="21" y="44"/>
                    <a:pt x="27" y="59"/>
                  </a:cubicBezTo>
                  <a:cubicBezTo>
                    <a:pt x="33" y="74"/>
                    <a:pt x="36" y="90"/>
                    <a:pt x="36" y="107"/>
                  </a:cubicBezTo>
                  <a:cubicBezTo>
                    <a:pt x="36" y="124"/>
                    <a:pt x="33" y="140"/>
                    <a:pt x="27" y="155"/>
                  </a:cubicBezTo>
                  <a:cubicBezTo>
                    <a:pt x="21" y="171"/>
                    <a:pt x="12" y="184"/>
                    <a:pt x="0" y="196"/>
                  </a:cubicBezTo>
                  <a:lnTo>
                    <a:pt x="18" y="214"/>
                  </a:lnTo>
                  <a:cubicBezTo>
                    <a:pt x="32" y="200"/>
                    <a:pt x="43" y="183"/>
                    <a:pt x="50" y="165"/>
                  </a:cubicBezTo>
                  <a:cubicBezTo>
                    <a:pt x="58" y="147"/>
                    <a:pt x="62" y="127"/>
                    <a:pt x="62" y="107"/>
                  </a:cubicBezTo>
                  <a:cubicBezTo>
                    <a:pt x="62" y="87"/>
                    <a:pt x="58" y="68"/>
                    <a:pt x="50" y="49"/>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4" name="Freeform 16">
              <a:extLst>
                <a:ext uri="{FF2B5EF4-FFF2-40B4-BE49-F238E27FC236}">
                  <a16:creationId xmlns:a16="http://schemas.microsoft.com/office/drawing/2014/main" id="{47BEA0D1-0782-4285-9C75-A2404DDED395}"/>
                </a:ext>
              </a:extLst>
            </p:cNvPr>
            <p:cNvSpPr>
              <a:spLocks/>
            </p:cNvSpPr>
            <p:nvPr/>
          </p:nvSpPr>
          <p:spPr bwMode="auto">
            <a:xfrm>
              <a:off x="4524" y="3304"/>
              <a:ext cx="63" cy="238"/>
            </a:xfrm>
            <a:custGeom>
              <a:avLst/>
              <a:gdLst>
                <a:gd name="T0" fmla="*/ 80 w 84"/>
                <a:gd name="T1" fmla="*/ 205 h 320"/>
                <a:gd name="T2" fmla="*/ 80 w 84"/>
                <a:gd name="T3" fmla="*/ 205 h 320"/>
                <a:gd name="T4" fmla="*/ 84 w 84"/>
                <a:gd name="T5" fmla="*/ 160 h 320"/>
                <a:gd name="T6" fmla="*/ 80 w 84"/>
                <a:gd name="T7" fmla="*/ 116 h 320"/>
                <a:gd name="T8" fmla="*/ 67 w 84"/>
                <a:gd name="T9" fmla="*/ 74 h 320"/>
                <a:gd name="T10" fmla="*/ 46 w 84"/>
                <a:gd name="T11" fmla="*/ 35 h 320"/>
                <a:gd name="T12" fmla="*/ 18 w 84"/>
                <a:gd name="T13" fmla="*/ 0 h 320"/>
                <a:gd name="T14" fmla="*/ 0 w 84"/>
                <a:gd name="T15" fmla="*/ 18 h 320"/>
                <a:gd name="T16" fmla="*/ 25 w 84"/>
                <a:gd name="T17" fmla="*/ 49 h 320"/>
                <a:gd name="T18" fmla="*/ 44 w 84"/>
                <a:gd name="T19" fmla="*/ 83 h 320"/>
                <a:gd name="T20" fmla="*/ 55 w 84"/>
                <a:gd name="T21" fmla="*/ 121 h 320"/>
                <a:gd name="T22" fmla="*/ 59 w 84"/>
                <a:gd name="T23" fmla="*/ 160 h 320"/>
                <a:gd name="T24" fmla="*/ 55 w 84"/>
                <a:gd name="T25" fmla="*/ 200 h 320"/>
                <a:gd name="T26" fmla="*/ 44 w 84"/>
                <a:gd name="T27" fmla="*/ 237 h 320"/>
                <a:gd name="T28" fmla="*/ 25 w 84"/>
                <a:gd name="T29" fmla="*/ 272 h 320"/>
                <a:gd name="T30" fmla="*/ 0 w 84"/>
                <a:gd name="T31" fmla="*/ 302 h 320"/>
                <a:gd name="T32" fmla="*/ 18 w 84"/>
                <a:gd name="T33" fmla="*/ 320 h 320"/>
                <a:gd name="T34" fmla="*/ 46 w 84"/>
                <a:gd name="T35" fmla="*/ 286 h 320"/>
                <a:gd name="T36" fmla="*/ 67 w 84"/>
                <a:gd name="T37" fmla="*/ 247 h 320"/>
                <a:gd name="T38" fmla="*/ 80 w 84"/>
                <a:gd name="T39" fmla="*/ 20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320">
                  <a:moveTo>
                    <a:pt x="80" y="205"/>
                  </a:moveTo>
                  <a:lnTo>
                    <a:pt x="80" y="205"/>
                  </a:lnTo>
                  <a:cubicBezTo>
                    <a:pt x="83" y="190"/>
                    <a:pt x="84" y="175"/>
                    <a:pt x="84" y="160"/>
                  </a:cubicBezTo>
                  <a:cubicBezTo>
                    <a:pt x="84" y="145"/>
                    <a:pt x="83" y="130"/>
                    <a:pt x="80" y="116"/>
                  </a:cubicBezTo>
                  <a:cubicBezTo>
                    <a:pt x="77" y="101"/>
                    <a:pt x="73" y="87"/>
                    <a:pt x="67" y="74"/>
                  </a:cubicBezTo>
                  <a:cubicBezTo>
                    <a:pt x="61" y="60"/>
                    <a:pt x="54" y="47"/>
                    <a:pt x="46" y="35"/>
                  </a:cubicBezTo>
                  <a:cubicBezTo>
                    <a:pt x="38" y="22"/>
                    <a:pt x="28" y="11"/>
                    <a:pt x="18" y="0"/>
                  </a:cubicBezTo>
                  <a:lnTo>
                    <a:pt x="0" y="18"/>
                  </a:lnTo>
                  <a:cubicBezTo>
                    <a:pt x="10" y="27"/>
                    <a:pt x="18" y="38"/>
                    <a:pt x="25" y="49"/>
                  </a:cubicBezTo>
                  <a:cubicBezTo>
                    <a:pt x="33" y="60"/>
                    <a:pt x="39" y="71"/>
                    <a:pt x="44" y="83"/>
                  </a:cubicBezTo>
                  <a:cubicBezTo>
                    <a:pt x="49" y="95"/>
                    <a:pt x="52" y="108"/>
                    <a:pt x="55" y="121"/>
                  </a:cubicBezTo>
                  <a:cubicBezTo>
                    <a:pt x="58" y="134"/>
                    <a:pt x="59" y="147"/>
                    <a:pt x="59" y="160"/>
                  </a:cubicBezTo>
                  <a:cubicBezTo>
                    <a:pt x="59" y="174"/>
                    <a:pt x="58" y="187"/>
                    <a:pt x="55" y="200"/>
                  </a:cubicBezTo>
                  <a:cubicBezTo>
                    <a:pt x="52" y="212"/>
                    <a:pt x="49" y="225"/>
                    <a:pt x="44" y="237"/>
                  </a:cubicBezTo>
                  <a:cubicBezTo>
                    <a:pt x="39" y="249"/>
                    <a:pt x="33" y="261"/>
                    <a:pt x="25" y="272"/>
                  </a:cubicBezTo>
                  <a:cubicBezTo>
                    <a:pt x="18" y="283"/>
                    <a:pt x="10" y="293"/>
                    <a:pt x="0" y="302"/>
                  </a:cubicBezTo>
                  <a:lnTo>
                    <a:pt x="18" y="320"/>
                  </a:lnTo>
                  <a:cubicBezTo>
                    <a:pt x="28" y="310"/>
                    <a:pt x="38" y="298"/>
                    <a:pt x="46" y="286"/>
                  </a:cubicBezTo>
                  <a:cubicBezTo>
                    <a:pt x="54" y="273"/>
                    <a:pt x="61" y="260"/>
                    <a:pt x="67" y="247"/>
                  </a:cubicBezTo>
                  <a:cubicBezTo>
                    <a:pt x="73" y="233"/>
                    <a:pt x="77" y="219"/>
                    <a:pt x="80" y="205"/>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5" name="Freeform 17">
              <a:extLst>
                <a:ext uri="{FF2B5EF4-FFF2-40B4-BE49-F238E27FC236}">
                  <a16:creationId xmlns:a16="http://schemas.microsoft.com/office/drawing/2014/main" id="{B83376C7-E4B6-46FD-8447-C64B77F80A4C}"/>
                </a:ext>
              </a:extLst>
            </p:cNvPr>
            <p:cNvSpPr>
              <a:spLocks/>
            </p:cNvSpPr>
            <p:nvPr/>
          </p:nvSpPr>
          <p:spPr bwMode="auto">
            <a:xfrm>
              <a:off x="4564" y="3265"/>
              <a:ext cx="79" cy="316"/>
            </a:xfrm>
            <a:custGeom>
              <a:avLst/>
              <a:gdLst>
                <a:gd name="T0" fmla="*/ 101 w 107"/>
                <a:gd name="T1" fmla="*/ 153 h 425"/>
                <a:gd name="T2" fmla="*/ 101 w 107"/>
                <a:gd name="T3" fmla="*/ 153 h 425"/>
                <a:gd name="T4" fmla="*/ 84 w 107"/>
                <a:gd name="T5" fmla="*/ 97 h 425"/>
                <a:gd name="T6" fmla="*/ 56 w 107"/>
                <a:gd name="T7" fmla="*/ 45 h 425"/>
                <a:gd name="T8" fmla="*/ 18 w 107"/>
                <a:gd name="T9" fmla="*/ 0 h 425"/>
                <a:gd name="T10" fmla="*/ 0 w 107"/>
                <a:gd name="T11" fmla="*/ 17 h 425"/>
                <a:gd name="T12" fmla="*/ 35 w 107"/>
                <a:gd name="T13" fmla="*/ 59 h 425"/>
                <a:gd name="T14" fmla="*/ 60 w 107"/>
                <a:gd name="T15" fmla="*/ 106 h 425"/>
                <a:gd name="T16" fmla="*/ 76 w 107"/>
                <a:gd name="T17" fmla="*/ 158 h 425"/>
                <a:gd name="T18" fmla="*/ 81 w 107"/>
                <a:gd name="T19" fmla="*/ 212 h 425"/>
                <a:gd name="T20" fmla="*/ 76 w 107"/>
                <a:gd name="T21" fmla="*/ 266 h 425"/>
                <a:gd name="T22" fmla="*/ 60 w 107"/>
                <a:gd name="T23" fmla="*/ 318 h 425"/>
                <a:gd name="T24" fmla="*/ 35 w 107"/>
                <a:gd name="T25" fmla="*/ 366 h 425"/>
                <a:gd name="T26" fmla="*/ 0 w 107"/>
                <a:gd name="T27" fmla="*/ 408 h 425"/>
                <a:gd name="T28" fmla="*/ 18 w 107"/>
                <a:gd name="T29" fmla="*/ 425 h 425"/>
                <a:gd name="T30" fmla="*/ 56 w 107"/>
                <a:gd name="T31" fmla="*/ 380 h 425"/>
                <a:gd name="T32" fmla="*/ 84 w 107"/>
                <a:gd name="T33" fmla="*/ 328 h 425"/>
                <a:gd name="T34" fmla="*/ 101 w 107"/>
                <a:gd name="T35" fmla="*/ 271 h 425"/>
                <a:gd name="T36" fmla="*/ 107 w 107"/>
                <a:gd name="T37" fmla="*/ 212 h 425"/>
                <a:gd name="T38" fmla="*/ 101 w 107"/>
                <a:gd name="T39" fmla="*/ 153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 h="425">
                  <a:moveTo>
                    <a:pt x="101" y="153"/>
                  </a:moveTo>
                  <a:lnTo>
                    <a:pt x="101" y="153"/>
                  </a:lnTo>
                  <a:cubicBezTo>
                    <a:pt x="97" y="134"/>
                    <a:pt x="91" y="115"/>
                    <a:pt x="84" y="97"/>
                  </a:cubicBezTo>
                  <a:cubicBezTo>
                    <a:pt x="76" y="79"/>
                    <a:pt x="67" y="61"/>
                    <a:pt x="56" y="45"/>
                  </a:cubicBezTo>
                  <a:cubicBezTo>
                    <a:pt x="45" y="28"/>
                    <a:pt x="32" y="13"/>
                    <a:pt x="18" y="0"/>
                  </a:cubicBezTo>
                  <a:lnTo>
                    <a:pt x="0" y="17"/>
                  </a:lnTo>
                  <a:cubicBezTo>
                    <a:pt x="14" y="30"/>
                    <a:pt x="25" y="44"/>
                    <a:pt x="35" y="59"/>
                  </a:cubicBezTo>
                  <a:cubicBezTo>
                    <a:pt x="45" y="74"/>
                    <a:pt x="54" y="90"/>
                    <a:pt x="60" y="106"/>
                  </a:cubicBezTo>
                  <a:cubicBezTo>
                    <a:pt x="67" y="123"/>
                    <a:pt x="72" y="140"/>
                    <a:pt x="76" y="158"/>
                  </a:cubicBezTo>
                  <a:cubicBezTo>
                    <a:pt x="80" y="176"/>
                    <a:pt x="81" y="194"/>
                    <a:pt x="81" y="212"/>
                  </a:cubicBezTo>
                  <a:cubicBezTo>
                    <a:pt x="81" y="230"/>
                    <a:pt x="80" y="249"/>
                    <a:pt x="76" y="266"/>
                  </a:cubicBezTo>
                  <a:cubicBezTo>
                    <a:pt x="72" y="284"/>
                    <a:pt x="67" y="302"/>
                    <a:pt x="60" y="318"/>
                  </a:cubicBezTo>
                  <a:cubicBezTo>
                    <a:pt x="54" y="335"/>
                    <a:pt x="45" y="351"/>
                    <a:pt x="35" y="366"/>
                  </a:cubicBezTo>
                  <a:cubicBezTo>
                    <a:pt x="25" y="381"/>
                    <a:pt x="14" y="395"/>
                    <a:pt x="0" y="408"/>
                  </a:cubicBezTo>
                  <a:lnTo>
                    <a:pt x="18" y="425"/>
                  </a:lnTo>
                  <a:cubicBezTo>
                    <a:pt x="32" y="411"/>
                    <a:pt x="45" y="396"/>
                    <a:pt x="56" y="380"/>
                  </a:cubicBezTo>
                  <a:cubicBezTo>
                    <a:pt x="67" y="363"/>
                    <a:pt x="76" y="346"/>
                    <a:pt x="84" y="328"/>
                  </a:cubicBezTo>
                  <a:cubicBezTo>
                    <a:pt x="91" y="310"/>
                    <a:pt x="97" y="291"/>
                    <a:pt x="101" y="271"/>
                  </a:cubicBezTo>
                  <a:cubicBezTo>
                    <a:pt x="105" y="252"/>
                    <a:pt x="107" y="232"/>
                    <a:pt x="107" y="212"/>
                  </a:cubicBezTo>
                  <a:cubicBezTo>
                    <a:pt x="107" y="192"/>
                    <a:pt x="105" y="172"/>
                    <a:pt x="101" y="153"/>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nvGrpSpPr>
          <p:cNvPr id="56" name="Group 55">
            <a:extLst>
              <a:ext uri="{FF2B5EF4-FFF2-40B4-BE49-F238E27FC236}">
                <a16:creationId xmlns:a16="http://schemas.microsoft.com/office/drawing/2014/main" id="{1AFD8717-C665-48C2-AB7C-FCD3B3075930}"/>
              </a:ext>
              <a:ext uri="{C183D7F6-B498-43B3-948B-1728B52AA6E4}">
                <adec:decorative xmlns:adec="http://schemas.microsoft.com/office/drawing/2017/decorative" val="1"/>
              </a:ext>
            </a:extLst>
          </p:cNvPr>
          <p:cNvGrpSpPr/>
          <p:nvPr/>
        </p:nvGrpSpPr>
        <p:grpSpPr>
          <a:xfrm>
            <a:off x="4815612" y="2337210"/>
            <a:ext cx="418888" cy="403514"/>
            <a:chOff x="4928685" y="3196716"/>
            <a:chExt cx="1668237" cy="1607003"/>
          </a:xfrm>
        </p:grpSpPr>
        <p:sp>
          <p:nvSpPr>
            <p:cNvPr id="57" name="Freeform 50">
              <a:extLst>
                <a:ext uri="{FF2B5EF4-FFF2-40B4-BE49-F238E27FC236}">
                  <a16:creationId xmlns:a16="http://schemas.microsoft.com/office/drawing/2014/main" id="{8E62DEA0-23D5-4D79-BC7E-52693061E66C}"/>
                </a:ext>
              </a:extLst>
            </p:cNvPr>
            <p:cNvSpPr/>
            <p:nvPr/>
          </p:nvSpPr>
          <p:spPr>
            <a:xfrm>
              <a:off x="5263331" y="3792343"/>
              <a:ext cx="700931" cy="701273"/>
            </a:xfrm>
            <a:custGeom>
              <a:avLst/>
              <a:gdLst>
                <a:gd name="connsiteX0" fmla="*/ 162034 w 700931"/>
                <a:gd name="connsiteY0" fmla="*/ 530965 h 701273"/>
                <a:gd name="connsiteX1" fmla="*/ 166586 w 700931"/>
                <a:gd name="connsiteY1" fmla="*/ 535519 h 701273"/>
                <a:gd name="connsiteX2" fmla="*/ 171137 w 700931"/>
                <a:gd name="connsiteY2" fmla="*/ 540072 h 701273"/>
                <a:gd name="connsiteX3" fmla="*/ 175689 w 700931"/>
                <a:gd name="connsiteY3" fmla="*/ 544626 h 701273"/>
                <a:gd name="connsiteX4" fmla="*/ 152020 w 700931"/>
                <a:gd name="connsiteY4" fmla="*/ 646629 h 701273"/>
                <a:gd name="connsiteX5" fmla="*/ 283104 w 700931"/>
                <a:gd name="connsiteY5" fmla="*/ 701274 h 701273"/>
                <a:gd name="connsiteX6" fmla="*/ 338632 w 700931"/>
                <a:gd name="connsiteY6" fmla="*/ 612932 h 701273"/>
                <a:gd name="connsiteX7" fmla="*/ 363210 w 700931"/>
                <a:gd name="connsiteY7" fmla="*/ 612932 h 701273"/>
                <a:gd name="connsiteX8" fmla="*/ 418738 w 700931"/>
                <a:gd name="connsiteY8" fmla="*/ 701274 h 701273"/>
                <a:gd name="connsiteX9" fmla="*/ 549822 w 700931"/>
                <a:gd name="connsiteY9" fmla="*/ 646629 h 701273"/>
                <a:gd name="connsiteX10" fmla="*/ 526154 w 700931"/>
                <a:gd name="connsiteY10" fmla="*/ 544626 h 701273"/>
                <a:gd name="connsiteX11" fmla="*/ 530706 w 700931"/>
                <a:gd name="connsiteY11" fmla="*/ 540072 h 701273"/>
                <a:gd name="connsiteX12" fmla="*/ 535257 w 700931"/>
                <a:gd name="connsiteY12" fmla="*/ 535519 h 701273"/>
                <a:gd name="connsiteX13" fmla="*/ 539809 w 700931"/>
                <a:gd name="connsiteY13" fmla="*/ 530965 h 701273"/>
                <a:gd name="connsiteX14" fmla="*/ 544360 w 700931"/>
                <a:gd name="connsiteY14" fmla="*/ 526411 h 701273"/>
                <a:gd name="connsiteX15" fmla="*/ 646314 w 700931"/>
                <a:gd name="connsiteY15" fmla="*/ 550090 h 701273"/>
                <a:gd name="connsiteX16" fmla="*/ 700932 w 700931"/>
                <a:gd name="connsiteY16" fmla="*/ 418943 h 701273"/>
                <a:gd name="connsiteX17" fmla="*/ 612633 w 700931"/>
                <a:gd name="connsiteY17" fmla="*/ 363387 h 701273"/>
                <a:gd name="connsiteX18" fmla="*/ 612633 w 700931"/>
                <a:gd name="connsiteY18" fmla="*/ 338797 h 701273"/>
                <a:gd name="connsiteX19" fmla="*/ 700932 w 700931"/>
                <a:gd name="connsiteY19" fmla="*/ 283242 h 701273"/>
                <a:gd name="connsiteX20" fmla="*/ 646314 w 700931"/>
                <a:gd name="connsiteY20" fmla="*/ 151184 h 701273"/>
                <a:gd name="connsiteX21" fmla="*/ 544360 w 700931"/>
                <a:gd name="connsiteY21" fmla="*/ 174863 h 701273"/>
                <a:gd name="connsiteX22" fmla="*/ 539809 w 700931"/>
                <a:gd name="connsiteY22" fmla="*/ 170310 h 701273"/>
                <a:gd name="connsiteX23" fmla="*/ 535257 w 700931"/>
                <a:gd name="connsiteY23" fmla="*/ 165756 h 701273"/>
                <a:gd name="connsiteX24" fmla="*/ 530706 w 700931"/>
                <a:gd name="connsiteY24" fmla="*/ 161202 h 701273"/>
                <a:gd name="connsiteX25" fmla="*/ 526154 w 700931"/>
                <a:gd name="connsiteY25" fmla="*/ 156648 h 701273"/>
                <a:gd name="connsiteX26" fmla="*/ 549822 w 700931"/>
                <a:gd name="connsiteY26" fmla="*/ 54645 h 701273"/>
                <a:gd name="connsiteX27" fmla="*/ 417828 w 700931"/>
                <a:gd name="connsiteY27" fmla="*/ 0 h 701273"/>
                <a:gd name="connsiteX28" fmla="*/ 362300 w 700931"/>
                <a:gd name="connsiteY28" fmla="*/ 88342 h 701273"/>
                <a:gd name="connsiteX29" fmla="*/ 337722 w 700931"/>
                <a:gd name="connsiteY29" fmla="*/ 88342 h 701273"/>
                <a:gd name="connsiteX30" fmla="*/ 282193 w 700931"/>
                <a:gd name="connsiteY30" fmla="*/ 0 h 701273"/>
                <a:gd name="connsiteX31" fmla="*/ 151110 w 700931"/>
                <a:gd name="connsiteY31" fmla="*/ 54645 h 701273"/>
                <a:gd name="connsiteX32" fmla="*/ 174778 w 700931"/>
                <a:gd name="connsiteY32" fmla="*/ 156648 h 701273"/>
                <a:gd name="connsiteX33" fmla="*/ 170226 w 700931"/>
                <a:gd name="connsiteY33" fmla="*/ 161202 h 701273"/>
                <a:gd name="connsiteX34" fmla="*/ 165675 w 700931"/>
                <a:gd name="connsiteY34" fmla="*/ 165756 h 701273"/>
                <a:gd name="connsiteX35" fmla="*/ 161123 w 700931"/>
                <a:gd name="connsiteY35" fmla="*/ 170310 h 701273"/>
                <a:gd name="connsiteX36" fmla="*/ 156572 w 700931"/>
                <a:gd name="connsiteY36" fmla="*/ 174863 h 701273"/>
                <a:gd name="connsiteX37" fmla="*/ 54618 w 700931"/>
                <a:gd name="connsiteY37" fmla="*/ 151184 h 701273"/>
                <a:gd name="connsiteX38" fmla="*/ 0 w 700931"/>
                <a:gd name="connsiteY38" fmla="*/ 282331 h 701273"/>
                <a:gd name="connsiteX39" fmla="*/ 88299 w 700931"/>
                <a:gd name="connsiteY39" fmla="*/ 337887 h 701273"/>
                <a:gd name="connsiteX40" fmla="*/ 88299 w 700931"/>
                <a:gd name="connsiteY40" fmla="*/ 362477 h 701273"/>
                <a:gd name="connsiteX41" fmla="*/ 0 w 700931"/>
                <a:gd name="connsiteY41" fmla="*/ 418032 h 701273"/>
                <a:gd name="connsiteX42" fmla="*/ 54618 w 700931"/>
                <a:gd name="connsiteY42" fmla="*/ 549180 h 701273"/>
                <a:gd name="connsiteX43" fmla="*/ 156572 w 700931"/>
                <a:gd name="connsiteY43" fmla="*/ 525500 h 701273"/>
                <a:gd name="connsiteX44" fmla="*/ 162034 w 700931"/>
                <a:gd name="connsiteY44" fmla="*/ 530965 h 701273"/>
                <a:gd name="connsiteX45" fmla="*/ 183881 w 700931"/>
                <a:gd name="connsiteY45" fmla="*/ 418032 h 701273"/>
                <a:gd name="connsiteX46" fmla="*/ 171137 w 700931"/>
                <a:gd name="connsiteY46" fmla="*/ 350637 h 701273"/>
                <a:gd name="connsiteX47" fmla="*/ 183881 w 700931"/>
                <a:gd name="connsiteY47" fmla="*/ 283242 h 701273"/>
                <a:gd name="connsiteX48" fmla="*/ 223934 w 700931"/>
                <a:gd name="connsiteY48" fmla="*/ 224043 h 701273"/>
                <a:gd name="connsiteX49" fmla="*/ 283104 w 700931"/>
                <a:gd name="connsiteY49" fmla="*/ 183971 h 701273"/>
                <a:gd name="connsiteX50" fmla="*/ 350466 w 700931"/>
                <a:gd name="connsiteY50" fmla="*/ 171220 h 701273"/>
                <a:gd name="connsiteX51" fmla="*/ 417828 w 700931"/>
                <a:gd name="connsiteY51" fmla="*/ 183971 h 701273"/>
                <a:gd name="connsiteX52" fmla="*/ 476998 w 700931"/>
                <a:gd name="connsiteY52" fmla="*/ 224043 h 701273"/>
                <a:gd name="connsiteX53" fmla="*/ 517051 w 700931"/>
                <a:gd name="connsiteY53" fmla="*/ 283242 h 701273"/>
                <a:gd name="connsiteX54" fmla="*/ 529795 w 700931"/>
                <a:gd name="connsiteY54" fmla="*/ 350637 h 701273"/>
                <a:gd name="connsiteX55" fmla="*/ 517051 w 700931"/>
                <a:gd name="connsiteY55" fmla="*/ 418032 h 701273"/>
                <a:gd name="connsiteX56" fmla="*/ 476998 w 700931"/>
                <a:gd name="connsiteY56" fmla="*/ 477231 h 701273"/>
                <a:gd name="connsiteX57" fmla="*/ 417828 w 700931"/>
                <a:gd name="connsiteY57" fmla="*/ 517304 h 701273"/>
                <a:gd name="connsiteX58" fmla="*/ 350466 w 700931"/>
                <a:gd name="connsiteY58" fmla="*/ 530054 h 701273"/>
                <a:gd name="connsiteX59" fmla="*/ 283104 w 700931"/>
                <a:gd name="connsiteY59" fmla="*/ 517304 h 701273"/>
                <a:gd name="connsiteX60" fmla="*/ 223934 w 700931"/>
                <a:gd name="connsiteY60" fmla="*/ 477231 h 701273"/>
                <a:gd name="connsiteX61" fmla="*/ 183881 w 700931"/>
                <a:gd name="connsiteY61" fmla="*/ 418032 h 701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00931" h="701273">
                  <a:moveTo>
                    <a:pt x="162034" y="530965"/>
                  </a:moveTo>
                  <a:cubicBezTo>
                    <a:pt x="163854" y="532786"/>
                    <a:pt x="164765" y="533697"/>
                    <a:pt x="166586" y="535519"/>
                  </a:cubicBezTo>
                  <a:cubicBezTo>
                    <a:pt x="168406" y="537340"/>
                    <a:pt x="169316" y="538251"/>
                    <a:pt x="171137" y="540072"/>
                  </a:cubicBezTo>
                  <a:cubicBezTo>
                    <a:pt x="172957" y="540983"/>
                    <a:pt x="173868" y="542804"/>
                    <a:pt x="175689" y="544626"/>
                  </a:cubicBezTo>
                  <a:lnTo>
                    <a:pt x="152020" y="646629"/>
                  </a:lnTo>
                  <a:lnTo>
                    <a:pt x="283104" y="701274"/>
                  </a:lnTo>
                  <a:lnTo>
                    <a:pt x="338632" y="612932"/>
                  </a:lnTo>
                  <a:cubicBezTo>
                    <a:pt x="346825" y="612932"/>
                    <a:pt x="355017" y="612932"/>
                    <a:pt x="363210" y="612932"/>
                  </a:cubicBezTo>
                  <a:lnTo>
                    <a:pt x="418738" y="701274"/>
                  </a:lnTo>
                  <a:lnTo>
                    <a:pt x="549822" y="646629"/>
                  </a:lnTo>
                  <a:lnTo>
                    <a:pt x="526154" y="544626"/>
                  </a:lnTo>
                  <a:cubicBezTo>
                    <a:pt x="527975" y="542804"/>
                    <a:pt x="528885" y="541894"/>
                    <a:pt x="530706" y="540072"/>
                  </a:cubicBezTo>
                  <a:cubicBezTo>
                    <a:pt x="532526" y="538251"/>
                    <a:pt x="533437" y="537340"/>
                    <a:pt x="535257" y="535519"/>
                  </a:cubicBezTo>
                  <a:cubicBezTo>
                    <a:pt x="537078" y="533697"/>
                    <a:pt x="537988" y="532786"/>
                    <a:pt x="539809" y="530965"/>
                  </a:cubicBezTo>
                  <a:cubicBezTo>
                    <a:pt x="541629" y="529143"/>
                    <a:pt x="542540" y="528232"/>
                    <a:pt x="544360" y="526411"/>
                  </a:cubicBezTo>
                  <a:lnTo>
                    <a:pt x="646314" y="550090"/>
                  </a:lnTo>
                  <a:lnTo>
                    <a:pt x="700932" y="418943"/>
                  </a:lnTo>
                  <a:lnTo>
                    <a:pt x="612633" y="363387"/>
                  </a:lnTo>
                  <a:cubicBezTo>
                    <a:pt x="612633" y="355191"/>
                    <a:pt x="612633" y="346994"/>
                    <a:pt x="612633" y="338797"/>
                  </a:cubicBezTo>
                  <a:lnTo>
                    <a:pt x="700932" y="283242"/>
                  </a:lnTo>
                  <a:lnTo>
                    <a:pt x="646314" y="151184"/>
                  </a:lnTo>
                  <a:lnTo>
                    <a:pt x="544360" y="174863"/>
                  </a:lnTo>
                  <a:cubicBezTo>
                    <a:pt x="542540" y="173042"/>
                    <a:pt x="541629" y="172131"/>
                    <a:pt x="539809" y="170310"/>
                  </a:cubicBezTo>
                  <a:cubicBezTo>
                    <a:pt x="537988" y="168488"/>
                    <a:pt x="537078" y="167577"/>
                    <a:pt x="535257" y="165756"/>
                  </a:cubicBezTo>
                  <a:cubicBezTo>
                    <a:pt x="533437" y="163934"/>
                    <a:pt x="532526" y="163023"/>
                    <a:pt x="530706" y="161202"/>
                  </a:cubicBezTo>
                  <a:cubicBezTo>
                    <a:pt x="528885" y="159380"/>
                    <a:pt x="527975" y="158470"/>
                    <a:pt x="526154" y="156648"/>
                  </a:cubicBezTo>
                  <a:lnTo>
                    <a:pt x="549822" y="54645"/>
                  </a:lnTo>
                  <a:lnTo>
                    <a:pt x="417828" y="0"/>
                  </a:lnTo>
                  <a:lnTo>
                    <a:pt x="362300" y="88342"/>
                  </a:lnTo>
                  <a:cubicBezTo>
                    <a:pt x="354107" y="88342"/>
                    <a:pt x="345914" y="88342"/>
                    <a:pt x="337722" y="88342"/>
                  </a:cubicBezTo>
                  <a:lnTo>
                    <a:pt x="282193" y="0"/>
                  </a:lnTo>
                  <a:lnTo>
                    <a:pt x="151110" y="54645"/>
                  </a:lnTo>
                  <a:lnTo>
                    <a:pt x="174778" y="156648"/>
                  </a:lnTo>
                  <a:cubicBezTo>
                    <a:pt x="172957" y="158470"/>
                    <a:pt x="172047" y="159380"/>
                    <a:pt x="170226" y="161202"/>
                  </a:cubicBezTo>
                  <a:cubicBezTo>
                    <a:pt x="168406" y="163023"/>
                    <a:pt x="167496" y="163934"/>
                    <a:pt x="165675" y="165756"/>
                  </a:cubicBezTo>
                  <a:cubicBezTo>
                    <a:pt x="163854" y="167577"/>
                    <a:pt x="162944" y="168488"/>
                    <a:pt x="161123" y="170310"/>
                  </a:cubicBezTo>
                  <a:cubicBezTo>
                    <a:pt x="159303" y="172131"/>
                    <a:pt x="158393" y="173042"/>
                    <a:pt x="156572" y="174863"/>
                  </a:cubicBezTo>
                  <a:lnTo>
                    <a:pt x="54618" y="151184"/>
                  </a:lnTo>
                  <a:lnTo>
                    <a:pt x="0" y="282331"/>
                  </a:lnTo>
                  <a:lnTo>
                    <a:pt x="88299" y="337887"/>
                  </a:lnTo>
                  <a:cubicBezTo>
                    <a:pt x="88299" y="346083"/>
                    <a:pt x="88299" y="354280"/>
                    <a:pt x="88299" y="362477"/>
                  </a:cubicBezTo>
                  <a:lnTo>
                    <a:pt x="0" y="418032"/>
                  </a:lnTo>
                  <a:lnTo>
                    <a:pt x="54618" y="549180"/>
                  </a:lnTo>
                  <a:lnTo>
                    <a:pt x="156572" y="525500"/>
                  </a:lnTo>
                  <a:cubicBezTo>
                    <a:pt x="159303" y="527322"/>
                    <a:pt x="160213" y="529143"/>
                    <a:pt x="162034" y="530965"/>
                  </a:cubicBezTo>
                  <a:moveTo>
                    <a:pt x="183881" y="418032"/>
                  </a:moveTo>
                  <a:cubicBezTo>
                    <a:pt x="174778" y="396174"/>
                    <a:pt x="170226" y="373406"/>
                    <a:pt x="171137" y="350637"/>
                  </a:cubicBezTo>
                  <a:cubicBezTo>
                    <a:pt x="171137" y="327868"/>
                    <a:pt x="175689" y="305100"/>
                    <a:pt x="183881" y="283242"/>
                  </a:cubicBezTo>
                  <a:cubicBezTo>
                    <a:pt x="192074" y="261384"/>
                    <a:pt x="205728" y="241348"/>
                    <a:pt x="223934" y="224043"/>
                  </a:cubicBezTo>
                  <a:cubicBezTo>
                    <a:pt x="241230" y="206739"/>
                    <a:pt x="261256" y="193078"/>
                    <a:pt x="283104" y="183971"/>
                  </a:cubicBezTo>
                  <a:cubicBezTo>
                    <a:pt x="304951" y="174863"/>
                    <a:pt x="327708" y="170310"/>
                    <a:pt x="350466" y="171220"/>
                  </a:cubicBezTo>
                  <a:cubicBezTo>
                    <a:pt x="373223" y="171220"/>
                    <a:pt x="395981" y="175774"/>
                    <a:pt x="417828" y="183971"/>
                  </a:cubicBezTo>
                  <a:cubicBezTo>
                    <a:pt x="439676" y="193078"/>
                    <a:pt x="459702" y="205829"/>
                    <a:pt x="476998" y="224043"/>
                  </a:cubicBezTo>
                  <a:cubicBezTo>
                    <a:pt x="494294" y="241348"/>
                    <a:pt x="507948" y="261384"/>
                    <a:pt x="517051" y="283242"/>
                  </a:cubicBezTo>
                  <a:cubicBezTo>
                    <a:pt x="526154" y="305100"/>
                    <a:pt x="529795" y="327868"/>
                    <a:pt x="529795" y="350637"/>
                  </a:cubicBezTo>
                  <a:cubicBezTo>
                    <a:pt x="529795" y="373406"/>
                    <a:pt x="525244" y="396174"/>
                    <a:pt x="517051" y="418032"/>
                  </a:cubicBezTo>
                  <a:cubicBezTo>
                    <a:pt x="507948" y="439890"/>
                    <a:pt x="495204" y="459926"/>
                    <a:pt x="476998" y="477231"/>
                  </a:cubicBezTo>
                  <a:cubicBezTo>
                    <a:pt x="459702" y="494535"/>
                    <a:pt x="439676" y="508196"/>
                    <a:pt x="417828" y="517304"/>
                  </a:cubicBezTo>
                  <a:cubicBezTo>
                    <a:pt x="395981" y="526411"/>
                    <a:pt x="373223" y="530054"/>
                    <a:pt x="350466" y="530054"/>
                  </a:cubicBezTo>
                  <a:cubicBezTo>
                    <a:pt x="327708" y="530054"/>
                    <a:pt x="304951" y="525500"/>
                    <a:pt x="283104" y="517304"/>
                  </a:cubicBezTo>
                  <a:cubicBezTo>
                    <a:pt x="261256" y="508196"/>
                    <a:pt x="241230" y="495445"/>
                    <a:pt x="223934" y="477231"/>
                  </a:cubicBezTo>
                  <a:cubicBezTo>
                    <a:pt x="205728" y="459926"/>
                    <a:pt x="192074" y="440801"/>
                    <a:pt x="183881" y="418032"/>
                  </a:cubicBezTo>
                </a:path>
              </a:pathLst>
            </a:custGeom>
            <a:solidFill>
              <a:srgbClr val="C2C2C2"/>
            </a:solidFill>
            <a:ln w="9100" cap="flat">
              <a:noFill/>
              <a:prstDash val="solid"/>
              <a:miter/>
            </a:ln>
          </p:spPr>
          <p:txBody>
            <a:bodyPr rtlCol="0" anchor="ctr"/>
            <a:lstStyle/>
            <a:p>
              <a:pPr defTabSz="761942"/>
              <a:endParaRPr lang="en-US" sz="1471" dirty="0">
                <a:solidFill>
                  <a:srgbClr val="000000"/>
                </a:solidFill>
                <a:latin typeface="Segoe UI"/>
              </a:endParaRPr>
            </a:p>
          </p:txBody>
        </p:sp>
        <p:sp>
          <p:nvSpPr>
            <p:cNvPr id="58" name="Freeform 51">
              <a:extLst>
                <a:ext uri="{FF2B5EF4-FFF2-40B4-BE49-F238E27FC236}">
                  <a16:creationId xmlns:a16="http://schemas.microsoft.com/office/drawing/2014/main" id="{0ACAA4AE-F947-4E10-9207-BCC23F25531C}"/>
                </a:ext>
              </a:extLst>
            </p:cNvPr>
            <p:cNvSpPr/>
            <p:nvPr/>
          </p:nvSpPr>
          <p:spPr>
            <a:xfrm>
              <a:off x="4928685" y="3275141"/>
              <a:ext cx="1356204" cy="1528578"/>
            </a:xfrm>
            <a:custGeom>
              <a:avLst/>
              <a:gdLst>
                <a:gd name="connsiteX0" fmla="*/ 1301386 w 1356204"/>
                <a:gd name="connsiteY0" fmla="*/ 854178 h 1528578"/>
                <a:gd name="connsiteX1" fmla="*/ 1249498 w 1356204"/>
                <a:gd name="connsiteY1" fmla="*/ 902448 h 1528578"/>
                <a:gd name="connsiteX2" fmla="*/ 1073810 w 1356204"/>
                <a:gd name="connsiteY2" fmla="*/ 1264924 h 1528578"/>
                <a:gd name="connsiteX3" fmla="*/ 803451 w 1356204"/>
                <a:gd name="connsiteY3" fmla="*/ 1407911 h 1528578"/>
                <a:gd name="connsiteX4" fmla="*/ 482115 w 1356204"/>
                <a:gd name="connsiteY4" fmla="*/ 1386053 h 1528578"/>
                <a:gd name="connsiteX5" fmla="*/ 264553 w 1356204"/>
                <a:gd name="connsiteY5" fmla="*/ 1243066 h 1528578"/>
                <a:gd name="connsiteX6" fmla="*/ 286400 w 1356204"/>
                <a:gd name="connsiteY6" fmla="*/ 433414 h 1528578"/>
                <a:gd name="connsiteX7" fmla="*/ 770680 w 1356204"/>
                <a:gd name="connsiteY7" fmla="*/ 284051 h 1528578"/>
                <a:gd name="connsiteX8" fmla="*/ 660534 w 1356204"/>
                <a:gd name="connsiteY8" fmla="*/ 348714 h 1528578"/>
                <a:gd name="connsiteX9" fmla="*/ 641417 w 1356204"/>
                <a:gd name="connsiteY9" fmla="*/ 422485 h 1528578"/>
                <a:gd name="connsiteX10" fmla="*/ 715152 w 1356204"/>
                <a:gd name="connsiteY10" fmla="*/ 441610 h 1528578"/>
                <a:gd name="connsiteX11" fmla="*/ 977319 w 1356204"/>
                <a:gd name="connsiteY11" fmla="*/ 286784 h 1528578"/>
                <a:gd name="connsiteX12" fmla="*/ 823478 w 1356204"/>
                <a:gd name="connsiteY12" fmla="*/ 26310 h 1528578"/>
                <a:gd name="connsiteX13" fmla="*/ 749744 w 1356204"/>
                <a:gd name="connsiteY13" fmla="*/ 7185 h 1528578"/>
                <a:gd name="connsiteX14" fmla="*/ 739730 w 1356204"/>
                <a:gd name="connsiteY14" fmla="*/ 14471 h 1528578"/>
                <a:gd name="connsiteX15" fmla="*/ 730627 w 1356204"/>
                <a:gd name="connsiteY15" fmla="*/ 80955 h 1528578"/>
                <a:gd name="connsiteX16" fmla="*/ 788886 w 1356204"/>
                <a:gd name="connsiteY16" fmla="*/ 178405 h 1528578"/>
                <a:gd name="connsiteX17" fmla="*/ 212666 w 1356204"/>
                <a:gd name="connsiteY17" fmla="*/ 356000 h 1528578"/>
                <a:gd name="connsiteX18" fmla="*/ 178075 w 1356204"/>
                <a:gd name="connsiteY18" fmla="*/ 1306819 h 1528578"/>
                <a:gd name="connsiteX19" fmla="*/ 1147545 w 1356204"/>
                <a:gd name="connsiteY19" fmla="*/ 1342338 h 1528578"/>
                <a:gd name="connsiteX20" fmla="*/ 1356004 w 1356204"/>
                <a:gd name="connsiteY20" fmla="*/ 910644 h 1528578"/>
                <a:gd name="connsiteX21" fmla="*/ 1302296 w 1356204"/>
                <a:gd name="connsiteY21" fmla="*/ 853267 h 1528578"/>
                <a:gd name="connsiteX22" fmla="*/ 1301386 w 1356204"/>
                <a:gd name="connsiteY22" fmla="*/ 854178 h 15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56204" h="1528578">
                  <a:moveTo>
                    <a:pt x="1301386" y="854178"/>
                  </a:moveTo>
                  <a:cubicBezTo>
                    <a:pt x="1274077" y="854178"/>
                    <a:pt x="1252230" y="875125"/>
                    <a:pt x="1249498" y="902448"/>
                  </a:cubicBezTo>
                  <a:cubicBezTo>
                    <a:pt x="1236755" y="1036327"/>
                    <a:pt x="1178495" y="1165653"/>
                    <a:pt x="1073810" y="1264924"/>
                  </a:cubicBezTo>
                  <a:cubicBezTo>
                    <a:pt x="995525" y="1338695"/>
                    <a:pt x="901764" y="1386964"/>
                    <a:pt x="803451" y="1407911"/>
                  </a:cubicBezTo>
                  <a:cubicBezTo>
                    <a:pt x="696946" y="1430680"/>
                    <a:pt x="584979" y="1423394"/>
                    <a:pt x="482115" y="1386053"/>
                  </a:cubicBezTo>
                  <a:cubicBezTo>
                    <a:pt x="402008" y="1356910"/>
                    <a:pt x="327364" y="1308640"/>
                    <a:pt x="264553" y="1243066"/>
                  </a:cubicBezTo>
                  <a:cubicBezTo>
                    <a:pt x="47901" y="1013559"/>
                    <a:pt x="57915" y="651082"/>
                    <a:pt x="286400" y="433414"/>
                  </a:cubicBezTo>
                  <a:cubicBezTo>
                    <a:pt x="417484" y="308642"/>
                    <a:pt x="594992" y="254908"/>
                    <a:pt x="770680" y="284051"/>
                  </a:cubicBezTo>
                  <a:lnTo>
                    <a:pt x="660534" y="348714"/>
                  </a:lnTo>
                  <a:cubicBezTo>
                    <a:pt x="635045" y="364197"/>
                    <a:pt x="626853" y="396984"/>
                    <a:pt x="641417" y="422485"/>
                  </a:cubicBezTo>
                  <a:cubicBezTo>
                    <a:pt x="656893" y="447986"/>
                    <a:pt x="688753" y="457093"/>
                    <a:pt x="715152" y="441610"/>
                  </a:cubicBezTo>
                  <a:lnTo>
                    <a:pt x="977319" y="286784"/>
                  </a:lnTo>
                  <a:lnTo>
                    <a:pt x="823478" y="26310"/>
                  </a:lnTo>
                  <a:cubicBezTo>
                    <a:pt x="808002" y="810"/>
                    <a:pt x="776142" y="-7387"/>
                    <a:pt x="749744" y="7185"/>
                  </a:cubicBezTo>
                  <a:cubicBezTo>
                    <a:pt x="746102" y="9006"/>
                    <a:pt x="743371" y="11738"/>
                    <a:pt x="739730" y="14471"/>
                  </a:cubicBezTo>
                  <a:cubicBezTo>
                    <a:pt x="722434" y="30864"/>
                    <a:pt x="717883" y="59097"/>
                    <a:pt x="730627" y="80955"/>
                  </a:cubicBezTo>
                  <a:lnTo>
                    <a:pt x="788886" y="178405"/>
                  </a:lnTo>
                  <a:cubicBezTo>
                    <a:pt x="580427" y="143797"/>
                    <a:pt x="369238" y="207549"/>
                    <a:pt x="212666" y="356000"/>
                  </a:cubicBezTo>
                  <a:cubicBezTo>
                    <a:pt x="-56784" y="611920"/>
                    <a:pt x="-72258" y="1032684"/>
                    <a:pt x="178075" y="1306819"/>
                  </a:cubicBezTo>
                  <a:cubicBezTo>
                    <a:pt x="434779" y="1588239"/>
                    <a:pt x="872634" y="1603722"/>
                    <a:pt x="1147545" y="1342338"/>
                  </a:cubicBezTo>
                  <a:cubicBezTo>
                    <a:pt x="1272256" y="1223941"/>
                    <a:pt x="1341439" y="1070025"/>
                    <a:pt x="1356004" y="910644"/>
                  </a:cubicBezTo>
                  <a:cubicBezTo>
                    <a:pt x="1358735" y="879679"/>
                    <a:pt x="1333246" y="853267"/>
                    <a:pt x="1302296" y="853267"/>
                  </a:cubicBezTo>
                  <a:cubicBezTo>
                    <a:pt x="1302296" y="854178"/>
                    <a:pt x="1302296" y="854178"/>
                    <a:pt x="1301386" y="854178"/>
                  </a:cubicBezTo>
                  <a:close/>
                </a:path>
              </a:pathLst>
            </a:custGeom>
            <a:solidFill>
              <a:srgbClr val="2F2F2E"/>
            </a:solidFill>
            <a:ln w="9100" cap="flat">
              <a:noFill/>
              <a:prstDash val="solid"/>
              <a:miter/>
            </a:ln>
          </p:spPr>
          <p:txBody>
            <a:bodyPr rtlCol="0" anchor="ctr"/>
            <a:lstStyle/>
            <a:p>
              <a:pPr defTabSz="761942"/>
              <a:endParaRPr lang="en-US" sz="1471" dirty="0">
                <a:solidFill>
                  <a:srgbClr val="000000"/>
                </a:solidFill>
                <a:latin typeface="Segoe UI"/>
              </a:endParaRPr>
            </a:p>
          </p:txBody>
        </p:sp>
        <p:sp>
          <p:nvSpPr>
            <p:cNvPr id="59" name="Freeform 52">
              <a:extLst>
                <a:ext uri="{FF2B5EF4-FFF2-40B4-BE49-F238E27FC236}">
                  <a16:creationId xmlns:a16="http://schemas.microsoft.com/office/drawing/2014/main" id="{6D3F0EAF-F506-4B81-902C-E07D92A9CFC9}"/>
                </a:ext>
              </a:extLst>
            </p:cNvPr>
            <p:cNvSpPr/>
            <p:nvPr/>
          </p:nvSpPr>
          <p:spPr>
            <a:xfrm>
              <a:off x="6032535" y="3304184"/>
              <a:ext cx="83747" cy="479962"/>
            </a:xfrm>
            <a:custGeom>
              <a:avLst/>
              <a:gdLst>
                <a:gd name="connsiteX0" fmla="*/ 41874 w 83747"/>
                <a:gd name="connsiteY0" fmla="*/ 479963 h 479962"/>
                <a:gd name="connsiteX1" fmla="*/ 41874 w 83747"/>
                <a:gd name="connsiteY1" fmla="*/ 479963 h 479962"/>
                <a:gd name="connsiteX2" fmla="*/ 0 w 83747"/>
                <a:gd name="connsiteY2" fmla="*/ 438069 h 479962"/>
                <a:gd name="connsiteX3" fmla="*/ 0 w 83747"/>
                <a:gd name="connsiteY3" fmla="*/ 41894 h 479962"/>
                <a:gd name="connsiteX4" fmla="*/ 41874 w 83747"/>
                <a:gd name="connsiteY4" fmla="*/ 0 h 479962"/>
                <a:gd name="connsiteX5" fmla="*/ 41874 w 83747"/>
                <a:gd name="connsiteY5" fmla="*/ 0 h 479962"/>
                <a:gd name="connsiteX6" fmla="*/ 83748 w 83747"/>
                <a:gd name="connsiteY6" fmla="*/ 41894 h 479962"/>
                <a:gd name="connsiteX7" fmla="*/ 83748 w 83747"/>
                <a:gd name="connsiteY7" fmla="*/ 438069 h 479962"/>
                <a:gd name="connsiteX8" fmla="*/ 41874 w 83747"/>
                <a:gd name="connsiteY8" fmla="*/ 479963 h 479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747" h="479962">
                  <a:moveTo>
                    <a:pt x="41874" y="479963"/>
                  </a:moveTo>
                  <a:lnTo>
                    <a:pt x="41874" y="479963"/>
                  </a:lnTo>
                  <a:cubicBezTo>
                    <a:pt x="18206" y="479963"/>
                    <a:pt x="0" y="460837"/>
                    <a:pt x="0" y="438069"/>
                  </a:cubicBezTo>
                  <a:lnTo>
                    <a:pt x="0" y="41894"/>
                  </a:lnTo>
                  <a:cubicBezTo>
                    <a:pt x="0" y="18215"/>
                    <a:pt x="19117" y="0"/>
                    <a:pt x="41874" y="0"/>
                  </a:cubicBezTo>
                  <a:lnTo>
                    <a:pt x="41874" y="0"/>
                  </a:lnTo>
                  <a:cubicBezTo>
                    <a:pt x="65542" y="0"/>
                    <a:pt x="83748" y="19126"/>
                    <a:pt x="83748" y="41894"/>
                  </a:cubicBezTo>
                  <a:lnTo>
                    <a:pt x="83748" y="438069"/>
                  </a:lnTo>
                  <a:cubicBezTo>
                    <a:pt x="83748" y="461748"/>
                    <a:pt x="65542" y="479963"/>
                    <a:pt x="41874" y="479963"/>
                  </a:cubicBezTo>
                  <a:close/>
                </a:path>
              </a:pathLst>
            </a:custGeom>
            <a:solidFill>
              <a:srgbClr val="4B53BC"/>
            </a:solidFill>
            <a:ln w="9100" cap="flat">
              <a:noFill/>
              <a:prstDash val="solid"/>
              <a:miter/>
            </a:ln>
          </p:spPr>
          <p:txBody>
            <a:bodyPr rtlCol="0" anchor="ctr"/>
            <a:lstStyle/>
            <a:p>
              <a:pPr defTabSz="761942"/>
              <a:endParaRPr lang="en-US" sz="1471" dirty="0">
                <a:solidFill>
                  <a:srgbClr val="000000"/>
                </a:solidFill>
                <a:latin typeface="Segoe UI"/>
              </a:endParaRPr>
            </a:p>
          </p:txBody>
        </p:sp>
        <p:sp>
          <p:nvSpPr>
            <p:cNvPr id="60" name="Freeform 53">
              <a:extLst>
                <a:ext uri="{FF2B5EF4-FFF2-40B4-BE49-F238E27FC236}">
                  <a16:creationId xmlns:a16="http://schemas.microsoft.com/office/drawing/2014/main" id="{91B9424C-F1E7-4765-AB6C-941164489AE0}"/>
                </a:ext>
              </a:extLst>
            </p:cNvPr>
            <p:cNvSpPr/>
            <p:nvPr/>
          </p:nvSpPr>
          <p:spPr>
            <a:xfrm>
              <a:off x="6192749" y="3410741"/>
              <a:ext cx="83747" cy="587430"/>
            </a:xfrm>
            <a:custGeom>
              <a:avLst/>
              <a:gdLst>
                <a:gd name="connsiteX0" fmla="*/ 41874 w 83747"/>
                <a:gd name="connsiteY0" fmla="*/ 587431 h 587430"/>
                <a:gd name="connsiteX1" fmla="*/ 41874 w 83747"/>
                <a:gd name="connsiteY1" fmla="*/ 587431 h 587430"/>
                <a:gd name="connsiteX2" fmla="*/ 0 w 83747"/>
                <a:gd name="connsiteY2" fmla="*/ 545536 h 587430"/>
                <a:gd name="connsiteX3" fmla="*/ 0 w 83747"/>
                <a:gd name="connsiteY3" fmla="*/ 41894 h 587430"/>
                <a:gd name="connsiteX4" fmla="*/ 41874 w 83747"/>
                <a:gd name="connsiteY4" fmla="*/ 0 h 587430"/>
                <a:gd name="connsiteX5" fmla="*/ 41874 w 83747"/>
                <a:gd name="connsiteY5" fmla="*/ 0 h 587430"/>
                <a:gd name="connsiteX6" fmla="*/ 83748 w 83747"/>
                <a:gd name="connsiteY6" fmla="*/ 41894 h 587430"/>
                <a:gd name="connsiteX7" fmla="*/ 83748 w 83747"/>
                <a:gd name="connsiteY7" fmla="*/ 545536 h 587430"/>
                <a:gd name="connsiteX8" fmla="*/ 41874 w 83747"/>
                <a:gd name="connsiteY8" fmla="*/ 587431 h 58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747" h="587430">
                  <a:moveTo>
                    <a:pt x="41874" y="587431"/>
                  </a:moveTo>
                  <a:lnTo>
                    <a:pt x="41874" y="587431"/>
                  </a:lnTo>
                  <a:cubicBezTo>
                    <a:pt x="18206" y="587431"/>
                    <a:pt x="0" y="568305"/>
                    <a:pt x="0" y="545536"/>
                  </a:cubicBezTo>
                  <a:lnTo>
                    <a:pt x="0" y="41894"/>
                  </a:lnTo>
                  <a:cubicBezTo>
                    <a:pt x="0" y="18215"/>
                    <a:pt x="19116" y="0"/>
                    <a:pt x="41874" y="0"/>
                  </a:cubicBezTo>
                  <a:lnTo>
                    <a:pt x="41874" y="0"/>
                  </a:lnTo>
                  <a:cubicBezTo>
                    <a:pt x="65542" y="0"/>
                    <a:pt x="83748" y="19126"/>
                    <a:pt x="83748" y="41894"/>
                  </a:cubicBezTo>
                  <a:lnTo>
                    <a:pt x="83748" y="545536"/>
                  </a:lnTo>
                  <a:cubicBezTo>
                    <a:pt x="83748" y="568305"/>
                    <a:pt x="65542" y="587431"/>
                    <a:pt x="41874" y="587431"/>
                  </a:cubicBezTo>
                  <a:close/>
                </a:path>
              </a:pathLst>
            </a:custGeom>
            <a:solidFill>
              <a:srgbClr val="4B53BC"/>
            </a:solidFill>
            <a:ln w="9100" cap="flat">
              <a:noFill/>
              <a:prstDash val="solid"/>
              <a:miter/>
            </a:ln>
          </p:spPr>
          <p:txBody>
            <a:bodyPr rtlCol="0" anchor="ctr"/>
            <a:lstStyle/>
            <a:p>
              <a:pPr defTabSz="761942"/>
              <a:endParaRPr lang="en-US" sz="1471" dirty="0">
                <a:solidFill>
                  <a:srgbClr val="000000"/>
                </a:solidFill>
                <a:latin typeface="Segoe UI"/>
              </a:endParaRPr>
            </a:p>
          </p:txBody>
        </p:sp>
        <p:sp>
          <p:nvSpPr>
            <p:cNvPr id="61" name="Freeform 54">
              <a:extLst>
                <a:ext uri="{FF2B5EF4-FFF2-40B4-BE49-F238E27FC236}">
                  <a16:creationId xmlns:a16="http://schemas.microsoft.com/office/drawing/2014/main" id="{C352AF78-25D7-4223-B755-FD9FB8F203AB}"/>
                </a:ext>
              </a:extLst>
            </p:cNvPr>
            <p:cNvSpPr/>
            <p:nvPr/>
          </p:nvSpPr>
          <p:spPr>
            <a:xfrm>
              <a:off x="6352961" y="3196716"/>
              <a:ext cx="83747" cy="587430"/>
            </a:xfrm>
            <a:custGeom>
              <a:avLst/>
              <a:gdLst>
                <a:gd name="connsiteX0" fmla="*/ 41874 w 83747"/>
                <a:gd name="connsiteY0" fmla="*/ 587431 h 587430"/>
                <a:gd name="connsiteX1" fmla="*/ 41874 w 83747"/>
                <a:gd name="connsiteY1" fmla="*/ 587431 h 587430"/>
                <a:gd name="connsiteX2" fmla="*/ 0 w 83747"/>
                <a:gd name="connsiteY2" fmla="*/ 545536 h 587430"/>
                <a:gd name="connsiteX3" fmla="*/ 0 w 83747"/>
                <a:gd name="connsiteY3" fmla="*/ 41894 h 587430"/>
                <a:gd name="connsiteX4" fmla="*/ 41874 w 83747"/>
                <a:gd name="connsiteY4" fmla="*/ 0 h 587430"/>
                <a:gd name="connsiteX5" fmla="*/ 41874 w 83747"/>
                <a:gd name="connsiteY5" fmla="*/ 0 h 587430"/>
                <a:gd name="connsiteX6" fmla="*/ 83748 w 83747"/>
                <a:gd name="connsiteY6" fmla="*/ 41894 h 587430"/>
                <a:gd name="connsiteX7" fmla="*/ 83748 w 83747"/>
                <a:gd name="connsiteY7" fmla="*/ 545536 h 587430"/>
                <a:gd name="connsiteX8" fmla="*/ 41874 w 83747"/>
                <a:gd name="connsiteY8" fmla="*/ 587431 h 587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747" h="587430">
                  <a:moveTo>
                    <a:pt x="41874" y="587431"/>
                  </a:moveTo>
                  <a:lnTo>
                    <a:pt x="41874" y="587431"/>
                  </a:lnTo>
                  <a:cubicBezTo>
                    <a:pt x="18206" y="587431"/>
                    <a:pt x="0" y="568305"/>
                    <a:pt x="0" y="545536"/>
                  </a:cubicBezTo>
                  <a:lnTo>
                    <a:pt x="0" y="41894"/>
                  </a:lnTo>
                  <a:cubicBezTo>
                    <a:pt x="0" y="18215"/>
                    <a:pt x="19117" y="0"/>
                    <a:pt x="41874" y="0"/>
                  </a:cubicBezTo>
                  <a:lnTo>
                    <a:pt x="41874" y="0"/>
                  </a:lnTo>
                  <a:cubicBezTo>
                    <a:pt x="65542" y="0"/>
                    <a:pt x="83748" y="19126"/>
                    <a:pt x="83748" y="41894"/>
                  </a:cubicBezTo>
                  <a:lnTo>
                    <a:pt x="83748" y="545536"/>
                  </a:lnTo>
                  <a:cubicBezTo>
                    <a:pt x="83748" y="569216"/>
                    <a:pt x="65542" y="587431"/>
                    <a:pt x="41874" y="587431"/>
                  </a:cubicBezTo>
                  <a:close/>
                </a:path>
              </a:pathLst>
            </a:custGeom>
            <a:solidFill>
              <a:srgbClr val="4B53BC"/>
            </a:solidFill>
            <a:ln w="9100" cap="flat">
              <a:noFill/>
              <a:prstDash val="solid"/>
              <a:miter/>
            </a:ln>
          </p:spPr>
          <p:txBody>
            <a:bodyPr rtlCol="0" anchor="ctr"/>
            <a:lstStyle/>
            <a:p>
              <a:pPr defTabSz="761942"/>
              <a:endParaRPr lang="en-US" sz="1471" dirty="0">
                <a:solidFill>
                  <a:srgbClr val="000000"/>
                </a:solidFill>
                <a:latin typeface="Segoe UI"/>
              </a:endParaRPr>
            </a:p>
          </p:txBody>
        </p:sp>
        <p:sp>
          <p:nvSpPr>
            <p:cNvPr id="62" name="Freeform 60">
              <a:extLst>
                <a:ext uri="{FF2B5EF4-FFF2-40B4-BE49-F238E27FC236}">
                  <a16:creationId xmlns:a16="http://schemas.microsoft.com/office/drawing/2014/main" id="{3EABAA10-1E71-4EA8-B6C8-4335A5E7C370}"/>
                </a:ext>
              </a:extLst>
            </p:cNvPr>
            <p:cNvSpPr/>
            <p:nvPr/>
          </p:nvSpPr>
          <p:spPr>
            <a:xfrm>
              <a:off x="6513175" y="3411652"/>
              <a:ext cx="83747" cy="159380"/>
            </a:xfrm>
            <a:custGeom>
              <a:avLst/>
              <a:gdLst>
                <a:gd name="connsiteX0" fmla="*/ 41874 w 83747"/>
                <a:gd name="connsiteY0" fmla="*/ 159380 h 159380"/>
                <a:gd name="connsiteX1" fmla="*/ 41874 w 83747"/>
                <a:gd name="connsiteY1" fmla="*/ 159380 h 159380"/>
                <a:gd name="connsiteX2" fmla="*/ 0 w 83747"/>
                <a:gd name="connsiteY2" fmla="*/ 117486 h 159380"/>
                <a:gd name="connsiteX3" fmla="*/ 0 w 83747"/>
                <a:gd name="connsiteY3" fmla="*/ 41894 h 159380"/>
                <a:gd name="connsiteX4" fmla="*/ 41874 w 83747"/>
                <a:gd name="connsiteY4" fmla="*/ 0 h 159380"/>
                <a:gd name="connsiteX5" fmla="*/ 41874 w 83747"/>
                <a:gd name="connsiteY5" fmla="*/ 0 h 159380"/>
                <a:gd name="connsiteX6" fmla="*/ 83747 w 83747"/>
                <a:gd name="connsiteY6" fmla="*/ 41894 h 159380"/>
                <a:gd name="connsiteX7" fmla="*/ 83747 w 83747"/>
                <a:gd name="connsiteY7" fmla="*/ 117486 h 159380"/>
                <a:gd name="connsiteX8" fmla="*/ 41874 w 83747"/>
                <a:gd name="connsiteY8" fmla="*/ 159380 h 159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747" h="159380">
                  <a:moveTo>
                    <a:pt x="41874" y="159380"/>
                  </a:moveTo>
                  <a:lnTo>
                    <a:pt x="41874" y="159380"/>
                  </a:lnTo>
                  <a:cubicBezTo>
                    <a:pt x="18206" y="159380"/>
                    <a:pt x="0" y="140255"/>
                    <a:pt x="0" y="117486"/>
                  </a:cubicBezTo>
                  <a:lnTo>
                    <a:pt x="0" y="41894"/>
                  </a:lnTo>
                  <a:cubicBezTo>
                    <a:pt x="0" y="18215"/>
                    <a:pt x="19116" y="0"/>
                    <a:pt x="41874" y="0"/>
                  </a:cubicBezTo>
                  <a:lnTo>
                    <a:pt x="41874" y="0"/>
                  </a:lnTo>
                  <a:cubicBezTo>
                    <a:pt x="65541" y="0"/>
                    <a:pt x="83747" y="19126"/>
                    <a:pt x="83747" y="41894"/>
                  </a:cubicBezTo>
                  <a:lnTo>
                    <a:pt x="83747" y="117486"/>
                  </a:lnTo>
                  <a:cubicBezTo>
                    <a:pt x="83747" y="140255"/>
                    <a:pt x="65541" y="159380"/>
                    <a:pt x="41874" y="159380"/>
                  </a:cubicBezTo>
                  <a:close/>
                </a:path>
              </a:pathLst>
            </a:custGeom>
            <a:solidFill>
              <a:srgbClr val="4B53BC"/>
            </a:solidFill>
            <a:ln w="9100" cap="flat">
              <a:noFill/>
              <a:prstDash val="solid"/>
              <a:miter/>
            </a:ln>
          </p:spPr>
          <p:txBody>
            <a:bodyPr rtlCol="0" anchor="ctr"/>
            <a:lstStyle/>
            <a:p>
              <a:pPr defTabSz="761942"/>
              <a:endParaRPr lang="en-US" sz="1471" dirty="0">
                <a:solidFill>
                  <a:srgbClr val="000000"/>
                </a:solidFill>
                <a:latin typeface="Segoe UI"/>
              </a:endParaRPr>
            </a:p>
          </p:txBody>
        </p:sp>
      </p:grpSp>
      <p:sp>
        <p:nvSpPr>
          <p:cNvPr id="4" name="TextBox 3" hidden="1">
            <a:extLst>
              <a:ext uri="{FF2B5EF4-FFF2-40B4-BE49-F238E27FC236}">
                <a16:creationId xmlns:a16="http://schemas.microsoft.com/office/drawing/2014/main" id="{45A31E2F-8F55-442B-A256-C0BF457BA50B}"/>
              </a:ext>
            </a:extLst>
          </p:cNvPr>
          <p:cNvSpPr txBox="1"/>
          <p:nvPr/>
        </p:nvSpPr>
        <p:spPr>
          <a:xfrm>
            <a:off x="2212171" y="2256189"/>
            <a:ext cx="5735353" cy="541425"/>
          </a:xfrm>
          <a:prstGeom prst="roundRect">
            <a:avLst/>
          </a:prstGeom>
          <a:solidFill>
            <a:srgbClr val="FFFFFF">
              <a:alpha val="84000"/>
            </a:srgbClr>
          </a:solidFill>
          <a:ln w="19050">
            <a:solidFill>
              <a:schemeClr val="accent1"/>
            </a:solidFill>
          </a:ln>
        </p:spPr>
        <p:txBody>
          <a:bodyPr wrap="square" lIns="182880" tIns="146304" rIns="182880" bIns="146304" rtlCol="0">
            <a:spAutoFit/>
          </a:bodyPr>
          <a:lstStyle/>
          <a:p>
            <a:pPr algn="ctr">
              <a:lnSpc>
                <a:spcPct val="90000"/>
              </a:lnSpc>
              <a:spcAft>
                <a:spcPts val="600"/>
              </a:spcAft>
            </a:pPr>
            <a:r>
              <a:rPr lang="en-US" sz="1400" dirty="0">
                <a:latin typeface="+mj-lt"/>
              </a:rPr>
              <a:t>Discussed in later modules</a:t>
            </a:r>
            <a:endParaRPr lang="en-BE" sz="1400">
              <a:latin typeface="+mj-lt"/>
            </a:endParaRPr>
          </a:p>
        </p:txBody>
      </p:sp>
      <p:sp>
        <p:nvSpPr>
          <p:cNvPr id="27" name="TextBox 26" hidden="1">
            <a:extLst>
              <a:ext uri="{FF2B5EF4-FFF2-40B4-BE49-F238E27FC236}">
                <a16:creationId xmlns:a16="http://schemas.microsoft.com/office/drawing/2014/main" id="{D61C1059-1685-45EC-8DE3-FEBEC9EE0983}"/>
              </a:ext>
            </a:extLst>
          </p:cNvPr>
          <p:cNvSpPr txBox="1"/>
          <p:nvPr/>
        </p:nvSpPr>
        <p:spPr>
          <a:xfrm>
            <a:off x="8155263" y="2256189"/>
            <a:ext cx="2015916" cy="541425"/>
          </a:xfrm>
          <a:prstGeom prst="roundRect">
            <a:avLst/>
          </a:prstGeom>
          <a:solidFill>
            <a:srgbClr val="FFFFFF">
              <a:alpha val="84000"/>
            </a:srgbClr>
          </a:solidFill>
          <a:ln w="19050">
            <a:solidFill>
              <a:srgbClr val="4B53BC"/>
            </a:solidFill>
          </a:ln>
        </p:spPr>
        <p:txBody>
          <a:bodyPr wrap="square" lIns="0" tIns="146304" rIns="0" bIns="146304" rtlCol="0">
            <a:spAutoFit/>
          </a:bodyPr>
          <a:lstStyle>
            <a:defPPr>
              <a:defRPr lang="en-US"/>
            </a:defPPr>
            <a:lvl1pPr algn="ctr">
              <a:lnSpc>
                <a:spcPct val="90000"/>
              </a:lnSpc>
              <a:spcAft>
                <a:spcPts val="600"/>
              </a:spcAft>
              <a:defRPr sz="2400">
                <a:latin typeface="+mj-lt"/>
              </a:defRPr>
            </a:lvl1pPr>
          </a:lstStyle>
          <a:p>
            <a:r>
              <a:rPr lang="en-US" sz="1400" dirty="0"/>
              <a:t>Handled by Teams</a:t>
            </a:r>
            <a:endParaRPr lang="en-BE" sz="1400"/>
          </a:p>
        </p:txBody>
      </p:sp>
      <p:sp>
        <p:nvSpPr>
          <p:cNvPr id="3" name="Rectangle 2">
            <a:extLst>
              <a:ext uri="{FF2B5EF4-FFF2-40B4-BE49-F238E27FC236}">
                <a16:creationId xmlns:a16="http://schemas.microsoft.com/office/drawing/2014/main" id="{E23E2107-2EF6-7478-A270-EB5964027E86}"/>
              </a:ext>
              <a:ext uri="{C183D7F6-B498-43B3-948B-1728B52AA6E4}">
                <adec:decorative xmlns:adec="http://schemas.microsoft.com/office/drawing/2017/decorative" val="1"/>
              </a:ext>
            </a:extLst>
          </p:cNvPr>
          <p:cNvSpPr/>
          <p:nvPr/>
        </p:nvSpPr>
        <p:spPr bwMode="auto">
          <a:xfrm>
            <a:off x="10230164" y="1133886"/>
            <a:ext cx="1664339" cy="2852327"/>
          </a:xfrm>
          <a:prstGeom prst="rect">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Tree>
    <p:custDataLst>
      <p:tags r:id="rId1"/>
    </p:custDataLst>
    <p:extLst>
      <p:ext uri="{BB962C8B-B14F-4D97-AF65-F5344CB8AC3E}">
        <p14:creationId xmlns:p14="http://schemas.microsoft.com/office/powerpoint/2010/main" val="7447278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4"/>
                                        </p:tgtEl>
                                        <p:attrNameLst>
                                          <p:attrName>style.visibility</p:attrName>
                                        </p:attrNameLst>
                                      </p:cBhvr>
                                      <p:to>
                                        <p:strVal val="visible"/>
                                      </p:to>
                                    </p:set>
                                    <p:animEffect transition="in" filter="fade">
                                      <p:cBhvr>
                                        <p:cTn id="53" dur="500"/>
                                        <p:tgtEl>
                                          <p:spTgt spid="6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fade">
                                      <p:cBhvr>
                                        <p:cTn id="68" dur="500"/>
                                        <p:tgtEl>
                                          <p:spTgt spid="28"/>
                                        </p:tgtEl>
                                      </p:cBhvr>
                                    </p:animEffect>
                                  </p:childTnLst>
                                </p:cTn>
                              </p:par>
                              <p:par>
                                <p:cTn id="69" presetID="10" presetClass="entr" presetSubtype="0" fill="hold"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fade">
                                      <p:cBhvr>
                                        <p:cTn id="71" dur="500"/>
                                        <p:tgtEl>
                                          <p:spTgt spid="5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fade">
                                      <p:cBhvr>
                                        <p:cTn id="81" dur="500"/>
                                        <p:tgtEl>
                                          <p:spTgt spid="38"/>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fade">
                                      <p:cBhvr>
                                        <p:cTn id="84" dur="500"/>
                                        <p:tgtEl>
                                          <p:spTgt spid="40"/>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500"/>
                                        <p:tgtEl>
                                          <p:spTgt spid="39"/>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fade">
                                      <p:cBhvr>
                                        <p:cTn id="92" dur="500"/>
                                        <p:tgtEl>
                                          <p:spTgt spid="4"/>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fade">
                                      <p:cBhvr>
                                        <p:cTn id="97" dur="500"/>
                                        <p:tgtEl>
                                          <p:spTgt spid="27"/>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fade">
                                      <p:cBhvr>
                                        <p:cTn id="10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40" grpId="0"/>
      <p:bldP spid="17" grpId="0" animBg="1"/>
      <p:bldP spid="15" grpId="0" animBg="1"/>
      <p:bldP spid="16" grpId="0" animBg="1"/>
      <p:bldP spid="18" grpId="0" animBg="1"/>
      <p:bldP spid="23" grpId="0" animBg="1"/>
      <p:bldP spid="26" grpId="0" animBg="1"/>
      <p:bldP spid="28" grpId="0" animBg="1"/>
      <p:bldP spid="20" grpId="0" animBg="1"/>
      <p:bldP spid="22" grpId="0" animBg="1"/>
      <p:bldP spid="24" grpId="0" animBg="1"/>
      <p:bldP spid="38" grpId="0" animBg="1"/>
      <p:bldP spid="39" grpId="0" animBg="1"/>
      <p:bldP spid="7" grpId="0" animBg="1"/>
      <p:bldP spid="4" grpId="0" animBg="1"/>
      <p:bldP spid="27"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8">
            <a:extLst>
              <a:ext uri="{FF2B5EF4-FFF2-40B4-BE49-F238E27FC236}">
                <a16:creationId xmlns:a16="http://schemas.microsoft.com/office/drawing/2014/main" id="{2EBDC618-CF1D-4BB9-A4EE-CE5ECB3D631B}"/>
              </a:ext>
              <a:ext uri="{C183D7F6-B498-43B3-948B-1728B52AA6E4}">
                <adec:decorative xmlns:adec="http://schemas.microsoft.com/office/drawing/2017/decorative" val="1"/>
              </a:ext>
            </a:extLst>
          </p:cNvPr>
          <p:cNvPicPr>
            <a:picLocks noChangeAspect="1"/>
          </p:cNvPicPr>
          <p:nvPr/>
        </p:nvPicPr>
        <p:blipFill rotWithShape="1">
          <a:blip r:embed="rId3"/>
          <a:srcRect l="40701" b="11051"/>
          <a:stretch/>
        </p:blipFill>
        <p:spPr>
          <a:xfrm flipH="1">
            <a:off x="6095998" y="0"/>
            <a:ext cx="6096001" cy="6858000"/>
          </a:xfrm>
          <a:prstGeom prst="rect">
            <a:avLst/>
          </a:prstGeom>
        </p:spPr>
      </p:pic>
      <p:sp>
        <p:nvSpPr>
          <p:cNvPr id="5" name="Titel 4">
            <a:extLst>
              <a:ext uri="{FF2B5EF4-FFF2-40B4-BE49-F238E27FC236}">
                <a16:creationId xmlns:a16="http://schemas.microsoft.com/office/drawing/2014/main" id="{FA032FB1-650B-4752-859E-A7F6E4F7271A}"/>
              </a:ext>
            </a:extLst>
          </p:cNvPr>
          <p:cNvSpPr>
            <a:spLocks noGrp="1"/>
          </p:cNvSpPr>
          <p:nvPr>
            <p:ph type="title"/>
          </p:nvPr>
        </p:nvSpPr>
        <p:spPr/>
        <p:txBody>
          <a:bodyPr/>
          <a:lstStyle/>
          <a:p>
            <a:r>
              <a:rPr lang="de-DE"/>
              <a:t>Intelligence in Teams</a:t>
            </a:r>
          </a:p>
        </p:txBody>
      </p:sp>
      <p:sp>
        <p:nvSpPr>
          <p:cNvPr id="6" name="Inhaltsplatzhalter 5">
            <a:extLst>
              <a:ext uri="{FF2B5EF4-FFF2-40B4-BE49-F238E27FC236}">
                <a16:creationId xmlns:a16="http://schemas.microsoft.com/office/drawing/2014/main" id="{BEF397E1-02C4-470C-91CC-D25845EDBB44}"/>
              </a:ext>
            </a:extLst>
          </p:cNvPr>
          <p:cNvSpPr>
            <a:spLocks noGrp="1"/>
          </p:cNvSpPr>
          <p:nvPr>
            <p:ph type="body" sz="quarter" idx="10"/>
          </p:nvPr>
        </p:nvSpPr>
        <p:spPr>
          <a:xfrm>
            <a:off x="586390" y="1434370"/>
            <a:ext cx="5413718" cy="3086999"/>
          </a:xfrm>
        </p:spPr>
        <p:txBody>
          <a:bodyPr/>
          <a:lstStyle/>
          <a:p>
            <a:pPr>
              <a:lnSpc>
                <a:spcPct val="90000"/>
              </a:lnSpc>
              <a:spcBef>
                <a:spcPts val="600"/>
              </a:spcBef>
              <a:spcAft>
                <a:spcPts val="600"/>
              </a:spcAft>
            </a:pPr>
            <a:r>
              <a:rPr lang="de-DE" sz="1600" dirty="0">
                <a:solidFill>
                  <a:srgbClr val="4B53BC"/>
                </a:solidFill>
                <a:latin typeface="+mj-lt"/>
              </a:rPr>
              <a:t>Packet loss resiliency</a:t>
            </a:r>
          </a:p>
          <a:p>
            <a:pPr marL="0" lvl="1">
              <a:lnSpc>
                <a:spcPct val="90000"/>
              </a:lnSpc>
              <a:spcBef>
                <a:spcPts val="0"/>
              </a:spcBef>
              <a:spcAft>
                <a:spcPts val="1200"/>
              </a:spcAft>
            </a:pPr>
            <a:r>
              <a:rPr lang="en-US" sz="1400" dirty="0"/>
              <a:t>Self-tuning and recovery mechanisms (LTR, IDR, FEC, RTX)</a:t>
            </a:r>
            <a:endParaRPr lang="de-DE" sz="1400" dirty="0"/>
          </a:p>
          <a:p>
            <a:pPr>
              <a:lnSpc>
                <a:spcPct val="90000"/>
              </a:lnSpc>
              <a:spcBef>
                <a:spcPts val="1200"/>
              </a:spcBef>
              <a:spcAft>
                <a:spcPts val="600"/>
              </a:spcAft>
            </a:pPr>
            <a:r>
              <a:rPr lang="en-US" sz="1600" dirty="0">
                <a:solidFill>
                  <a:srgbClr val="4B53BC"/>
                </a:solidFill>
                <a:latin typeface="+mj-lt"/>
              </a:rPr>
              <a:t>Crisp sharing</a:t>
            </a:r>
          </a:p>
          <a:p>
            <a:pPr marL="0" lvl="1">
              <a:lnSpc>
                <a:spcPct val="90000"/>
              </a:lnSpc>
              <a:spcBef>
                <a:spcPts val="0"/>
              </a:spcBef>
              <a:spcAft>
                <a:spcPts val="1200"/>
              </a:spcAft>
            </a:pPr>
            <a:r>
              <a:rPr lang="en-US" sz="1400" dirty="0"/>
              <a:t>Dynamic use of bandwidth depending on content/context</a:t>
            </a:r>
          </a:p>
          <a:p>
            <a:pPr>
              <a:lnSpc>
                <a:spcPct val="90000"/>
              </a:lnSpc>
              <a:spcBef>
                <a:spcPts val="1200"/>
              </a:spcBef>
              <a:spcAft>
                <a:spcPts val="600"/>
              </a:spcAft>
            </a:pPr>
            <a:r>
              <a:rPr lang="en-US" sz="1600" dirty="0">
                <a:solidFill>
                  <a:srgbClr val="4B53BC"/>
                </a:solidFill>
                <a:latin typeface="+mj-lt"/>
              </a:rPr>
              <a:t>Improved low bandwidth</a:t>
            </a:r>
          </a:p>
          <a:p>
            <a:pPr marL="0" lvl="1">
              <a:lnSpc>
                <a:spcPct val="90000"/>
              </a:lnSpc>
              <a:spcBef>
                <a:spcPts val="0"/>
              </a:spcBef>
            </a:pPr>
            <a:r>
              <a:rPr lang="en-US" sz="1400" dirty="0"/>
              <a:t>Adapt video frame rate for usability, not less than .5fps</a:t>
            </a:r>
          </a:p>
          <a:p>
            <a:pPr marL="0" lvl="1">
              <a:lnSpc>
                <a:spcPct val="90000"/>
              </a:lnSpc>
              <a:spcBef>
                <a:spcPts val="600"/>
              </a:spcBef>
              <a:spcAft>
                <a:spcPts val="600"/>
              </a:spcAft>
            </a:pPr>
            <a:r>
              <a:rPr lang="en-US" sz="1400" dirty="0"/>
              <a:t>New </a:t>
            </a:r>
            <a:r>
              <a:rPr lang="en-US" sz="1400" dirty="0">
                <a:hlinkClick r:id="rId4">
                  <a:extLst>
                    <a:ext uri="{A12FA001-AC4F-418D-AE19-62706E023703}">
                      <ahyp:hlinkClr xmlns:ahyp="http://schemas.microsoft.com/office/drawing/2018/hyperlinkcolor" val="tx"/>
                    </a:ext>
                  </a:extLst>
                </a:hlinkClick>
              </a:rPr>
              <a:t>Satin</a:t>
            </a:r>
            <a:r>
              <a:rPr lang="en-US" sz="1400" dirty="0"/>
              <a:t> codec for wideband audio on low bandwidth</a:t>
            </a:r>
          </a:p>
          <a:p>
            <a:pPr>
              <a:lnSpc>
                <a:spcPct val="90000"/>
              </a:lnSpc>
              <a:spcBef>
                <a:spcPts val="1200"/>
              </a:spcBef>
              <a:spcAft>
                <a:spcPts val="600"/>
              </a:spcAft>
            </a:pPr>
            <a:r>
              <a:rPr lang="en-US" sz="1600" dirty="0">
                <a:solidFill>
                  <a:srgbClr val="4B53BC"/>
                </a:solidFill>
                <a:latin typeface="+mj-lt"/>
              </a:rPr>
              <a:t>Teams will provide the best experience possible</a:t>
            </a:r>
          </a:p>
          <a:p>
            <a:pPr marL="0" lvl="1">
              <a:lnSpc>
                <a:spcPct val="90000"/>
              </a:lnSpc>
              <a:spcBef>
                <a:spcPts val="0"/>
              </a:spcBef>
              <a:spcAft>
                <a:spcPts val="1200"/>
              </a:spcAft>
            </a:pPr>
            <a:r>
              <a:rPr lang="en-US" sz="1400" dirty="0"/>
              <a:t>But it won’t solve design or capacity issues. Planning required</a:t>
            </a:r>
          </a:p>
        </p:txBody>
      </p:sp>
    </p:spTree>
    <p:extLst>
      <p:ext uri="{BB962C8B-B14F-4D97-AF65-F5344CB8AC3E}">
        <p14:creationId xmlns:p14="http://schemas.microsoft.com/office/powerpoint/2010/main" val="118350134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77173-D2EB-2349-AD8E-CF0E06B0D27B}"/>
              </a:ext>
            </a:extLst>
          </p:cNvPr>
          <p:cNvSpPr>
            <a:spLocks noGrp="1"/>
          </p:cNvSpPr>
          <p:nvPr>
            <p:ph type="title"/>
          </p:nvPr>
        </p:nvSpPr>
        <p:spPr/>
        <p:txBody>
          <a:bodyPr/>
          <a:lstStyle/>
          <a:p>
            <a:r>
              <a:rPr lang="de-DE" b="1">
                <a:solidFill>
                  <a:schemeClr val="tx1"/>
                </a:solidFill>
              </a:rPr>
              <a:t>Microsoft 365 network overview</a:t>
            </a:r>
            <a:endParaRPr lang="en-US" dirty="0">
              <a:solidFill>
                <a:schemeClr val="tx1"/>
              </a:solidFill>
            </a:endParaRPr>
          </a:p>
        </p:txBody>
      </p:sp>
    </p:spTree>
    <p:extLst>
      <p:ext uri="{BB962C8B-B14F-4D97-AF65-F5344CB8AC3E}">
        <p14:creationId xmlns:p14="http://schemas.microsoft.com/office/powerpoint/2010/main" val="1834378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Single Corner Rounded 3">
            <a:extLst>
              <a:ext uri="{FF2B5EF4-FFF2-40B4-BE49-F238E27FC236}">
                <a16:creationId xmlns:a16="http://schemas.microsoft.com/office/drawing/2014/main" id="{20F45B90-1B62-584F-98B7-194185C6092E}"/>
              </a:ext>
              <a:ext uri="{C183D7F6-B498-43B3-948B-1728B52AA6E4}">
                <adec:decorative xmlns:adec="http://schemas.microsoft.com/office/drawing/2017/decorative" val="1"/>
              </a:ext>
            </a:extLst>
          </p:cNvPr>
          <p:cNvSpPr/>
          <p:nvPr/>
        </p:nvSpPr>
        <p:spPr bwMode="auto">
          <a:xfrm>
            <a:off x="1" y="4177235"/>
            <a:ext cx="5301275" cy="2680766"/>
          </a:xfrm>
          <a:prstGeom prst="round1Rect">
            <a:avLst>
              <a:gd name="adj" fmla="val 10982"/>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FC19519E-FD98-4115-ACAC-F06554BE0D89}"/>
              </a:ext>
            </a:extLst>
          </p:cNvPr>
          <p:cNvSpPr>
            <a:spLocks noGrp="1"/>
          </p:cNvSpPr>
          <p:nvPr>
            <p:ph type="title"/>
          </p:nvPr>
        </p:nvSpPr>
        <p:spPr/>
        <p:txBody>
          <a:bodyPr/>
          <a:lstStyle/>
          <a:p>
            <a:r>
              <a:rPr lang="en-US" dirty="0"/>
              <a:t>Microsoft Global Network and Next Gen Infrastructure</a:t>
            </a:r>
          </a:p>
        </p:txBody>
      </p:sp>
      <p:sp>
        <p:nvSpPr>
          <p:cNvPr id="2" name="Rectangle 1">
            <a:extLst>
              <a:ext uri="{FF2B5EF4-FFF2-40B4-BE49-F238E27FC236}">
                <a16:creationId xmlns:a16="http://schemas.microsoft.com/office/drawing/2014/main" id="{35F89014-45AE-4429-859A-77E7437945DB}"/>
              </a:ext>
            </a:extLst>
          </p:cNvPr>
          <p:cNvSpPr/>
          <p:nvPr/>
        </p:nvSpPr>
        <p:spPr>
          <a:xfrm>
            <a:off x="629624" y="1308420"/>
            <a:ext cx="1636795" cy="326243"/>
          </a:xfrm>
          <a:prstGeom prst="rect">
            <a:avLst/>
          </a:prstGeom>
        </p:spPr>
        <p:txBody>
          <a:bodyPr wrap="none" lIns="0">
            <a:spAutoFit/>
          </a:bodyPr>
          <a:lstStyle/>
          <a:p>
            <a:pPr marL="0" marR="0" lvl="1" indent="0" algn="l" defTabSz="932742" rtl="0" eaLnBrk="1" fontAlgn="auto" latinLnBrk="0" hangingPunct="1">
              <a:lnSpc>
                <a:spcPct val="95000"/>
              </a:lnSpc>
              <a:spcBef>
                <a:spcPct val="0"/>
              </a:spcBef>
              <a:spcAft>
                <a:spcPts val="0"/>
              </a:spcAft>
              <a:buClrTx/>
              <a:buSzTx/>
              <a:buFontTx/>
              <a:buNone/>
              <a:tabLst/>
              <a:defRPr/>
            </a:pPr>
            <a:r>
              <a:rPr kumimoji="0" lang="en-US" sz="1600" b="1" i="0" u="none" strike="noStrike" kern="1200" cap="none" normalizeH="0" baseline="0" noProof="0" dirty="0">
                <a:ln w="3175">
                  <a:noFill/>
                </a:ln>
                <a:solidFill>
                  <a:srgbClr val="4B53BC"/>
                </a:solidFill>
                <a:effectLst/>
                <a:uLnTx/>
                <a:uFillTx/>
                <a:latin typeface="Segoe UI Semibold"/>
                <a:ea typeface="+mn-ea"/>
                <a:cs typeface="Segoe UI" pitchFamily="34" charset="0"/>
              </a:rPr>
              <a:t>Global footprint </a:t>
            </a:r>
          </a:p>
        </p:txBody>
      </p:sp>
      <p:sp>
        <p:nvSpPr>
          <p:cNvPr id="285" name="Content Placeholder 3">
            <a:extLst>
              <a:ext uri="{FF2B5EF4-FFF2-40B4-BE49-F238E27FC236}">
                <a16:creationId xmlns:a16="http://schemas.microsoft.com/office/drawing/2014/main" id="{F05E9D9D-1A23-490F-97D3-EAEBC809B690}"/>
              </a:ext>
            </a:extLst>
          </p:cNvPr>
          <p:cNvSpPr txBox="1">
            <a:spLocks/>
          </p:cNvSpPr>
          <p:nvPr/>
        </p:nvSpPr>
        <p:spPr>
          <a:xfrm>
            <a:off x="629624" y="1751618"/>
            <a:ext cx="5301275" cy="1600438"/>
          </a:xfrm>
          <a:prstGeom prst="rect">
            <a:avLst/>
          </a:prstGeom>
        </p:spPr>
        <p:txBody>
          <a:bodyPr vert="horz" wrap="square" lIns="0" tIns="0" rIns="0" bIns="0" rtlCol="0" anchor="t">
            <a:spAutoFit/>
          </a:bodyPr>
          <a:lstStyle>
            <a:lvl1pPr marL="336080" marR="0" indent="-336080" algn="l" defTabSz="914192" rtl="0" eaLnBrk="1" fontAlgn="auto" latinLnBrk="0" hangingPunct="1">
              <a:lnSpc>
                <a:spcPct val="90000"/>
              </a:lnSpc>
              <a:spcBef>
                <a:spcPct val="20000"/>
              </a:spcBef>
              <a:spcAft>
                <a:spcPts val="0"/>
              </a:spcAft>
              <a:buClrTx/>
              <a:buSzPct val="90000"/>
              <a:buFont typeface="Arial" pitchFamily="34" charset="0"/>
              <a:buChar char="•"/>
              <a:tabLst/>
              <a:defRPr sz="3920" kern="1200" spc="0" baseline="0">
                <a:gradFill>
                  <a:gsLst>
                    <a:gs pos="1250">
                      <a:schemeClr val="tx1"/>
                    </a:gs>
                    <a:gs pos="100000">
                      <a:schemeClr val="tx1"/>
                    </a:gs>
                  </a:gsLst>
                  <a:lin ang="5400000" scaled="0"/>
                </a:gradFill>
                <a:latin typeface="+mj-lt"/>
                <a:ea typeface="+mn-ea"/>
                <a:cs typeface="+mn-cs"/>
              </a:defRPr>
            </a:lvl1pPr>
            <a:lvl2pPr marL="572581" marR="0" indent="-236500" algn="l" defTabSz="914192"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2pPr>
            <a:lvl3pPr marL="784187"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961" kern="1200" spc="0" baseline="0">
                <a:gradFill>
                  <a:gsLst>
                    <a:gs pos="1250">
                      <a:schemeClr val="tx1"/>
                    </a:gs>
                    <a:gs pos="100000">
                      <a:schemeClr val="tx1"/>
                    </a:gs>
                  </a:gsLst>
                  <a:lin ang="5400000" scaled="0"/>
                </a:gradFill>
                <a:latin typeface="+mn-lt"/>
                <a:ea typeface="+mn-ea"/>
                <a:cs typeface="+mn-cs"/>
              </a:defRPr>
            </a:lvl3pPr>
            <a:lvl4pPr marL="1008241"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4pPr>
            <a:lvl5pPr marL="1232294"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5pPr>
            <a:lvl6pPr marL="2514026"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123"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182880" lvl="2" indent="-182880">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ea typeface="+mn-ea"/>
              </a:rPr>
              <a:t>Microsoft’s global network is one of the top two networks in the world</a:t>
            </a:r>
          </a:p>
          <a:p>
            <a:pPr marL="182880" lvl="2" indent="-182880">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ea typeface="+mn-ea"/>
              </a:rPr>
              <a:t>Hundreds of thousands of route miles of privately-owned dark fiber</a:t>
            </a:r>
            <a:endParaRPr kumimoji="0" lang="en-US" sz="1200" i="0" u="none" strike="noStrike" kern="1200" cap="none" spc="0" normalizeH="0" baseline="0" noProof="0" dirty="0">
              <a:ln>
                <a:noFill/>
              </a:ln>
              <a:solidFill>
                <a:schemeClr val="tx1"/>
              </a:solidFill>
              <a:effectLst/>
              <a:uLnTx/>
              <a:uFillTx/>
              <a:ea typeface="+mn-ea"/>
              <a:cs typeface="Segoe UI"/>
            </a:endParaRPr>
          </a:p>
          <a:p>
            <a:pPr marL="182880" lvl="2" indent="-182880">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ea typeface="+mn-ea"/>
              </a:rPr>
              <a:t>Peered with over 2700 ISPs globally in 190 locations and 38 countries</a:t>
            </a:r>
          </a:p>
          <a:p>
            <a:pPr marL="182880" lvl="2" indent="-182880">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ea typeface="+mn-ea"/>
              </a:rPr>
              <a:t>Available for 90+% of the internet connected population with metrics comparable to the Tier 1 ISPs/Telcos </a:t>
            </a:r>
          </a:p>
          <a:p>
            <a:pPr marL="182880" lvl="2" indent="-182880">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ea typeface="+mn-ea"/>
              </a:rPr>
              <a:t>Media processors &amp; relays deployed to 50+ Microsoft data centers and edge sites with more being deployed</a:t>
            </a:r>
          </a:p>
        </p:txBody>
      </p:sp>
      <p:sp>
        <p:nvSpPr>
          <p:cNvPr id="7" name="Rectangle 6">
            <a:extLst>
              <a:ext uri="{FF2B5EF4-FFF2-40B4-BE49-F238E27FC236}">
                <a16:creationId xmlns:a16="http://schemas.microsoft.com/office/drawing/2014/main" id="{EB9EC5B3-0658-4C67-81E0-87756D3D58A5}"/>
              </a:ext>
            </a:extLst>
          </p:cNvPr>
          <p:cNvSpPr/>
          <p:nvPr/>
        </p:nvSpPr>
        <p:spPr>
          <a:xfrm>
            <a:off x="6066205" y="1298260"/>
            <a:ext cx="2068836" cy="326243"/>
          </a:xfrm>
          <a:prstGeom prst="rect">
            <a:avLst/>
          </a:prstGeom>
        </p:spPr>
        <p:txBody>
          <a:bodyPr wrap="none" lIns="0">
            <a:spAutoFit/>
          </a:bodyPr>
          <a:lstStyle/>
          <a:p>
            <a:pPr marL="0" marR="0" lvl="1" indent="0" algn="l" defTabSz="932742" rtl="0" eaLnBrk="1" fontAlgn="auto" latinLnBrk="0" hangingPunct="1">
              <a:lnSpc>
                <a:spcPct val="95000"/>
              </a:lnSpc>
              <a:spcBef>
                <a:spcPct val="0"/>
              </a:spcBef>
              <a:spcAft>
                <a:spcPts val="0"/>
              </a:spcAft>
              <a:buClrTx/>
              <a:buSzTx/>
              <a:buFontTx/>
              <a:buNone/>
              <a:tabLst/>
              <a:defRPr/>
            </a:pPr>
            <a:r>
              <a:rPr kumimoji="0" lang="en-US" sz="1600" b="1" i="0" u="none" strike="noStrike" kern="1200" cap="none" normalizeH="0" baseline="0" noProof="0" dirty="0">
                <a:ln w="3175">
                  <a:noFill/>
                </a:ln>
                <a:solidFill>
                  <a:srgbClr val="4B53BC"/>
                </a:solidFill>
                <a:effectLst/>
                <a:uLnTx/>
                <a:uFillTx/>
                <a:latin typeface="Segoe UI Semibold"/>
                <a:ea typeface="+mn-ea"/>
                <a:cs typeface="Segoe UI" pitchFamily="34" charset="0"/>
              </a:rPr>
              <a:t>Optimized for media </a:t>
            </a:r>
          </a:p>
        </p:txBody>
      </p:sp>
      <p:sp>
        <p:nvSpPr>
          <p:cNvPr id="6" name="Content Placeholder 3">
            <a:extLst>
              <a:ext uri="{FF2B5EF4-FFF2-40B4-BE49-F238E27FC236}">
                <a16:creationId xmlns:a16="http://schemas.microsoft.com/office/drawing/2014/main" id="{EC2DC76F-3252-42E9-924E-CAD3796349D5}"/>
              </a:ext>
            </a:extLst>
          </p:cNvPr>
          <p:cNvSpPr txBox="1">
            <a:spLocks/>
          </p:cNvSpPr>
          <p:nvPr/>
        </p:nvSpPr>
        <p:spPr>
          <a:xfrm>
            <a:off x="6066205" y="1751618"/>
            <a:ext cx="5302914" cy="1585049"/>
          </a:xfrm>
          <a:prstGeom prst="rect">
            <a:avLst/>
          </a:prstGeom>
        </p:spPr>
        <p:txBody>
          <a:bodyPr vert="horz" wrap="square" lIns="0" tIns="0" rIns="0" bIns="91440" rtlCol="0">
            <a:spAutoFit/>
          </a:bodyPr>
          <a:lstStyle>
            <a:lvl1pPr marL="336015" marR="0" indent="-336015" algn="l" defTabSz="914016" rtl="0" eaLnBrk="1" fontAlgn="auto" latinLnBrk="0" hangingPunct="1">
              <a:lnSpc>
                <a:spcPct val="90000"/>
              </a:lnSpc>
              <a:spcBef>
                <a:spcPct val="20000"/>
              </a:spcBef>
              <a:spcAft>
                <a:spcPts val="0"/>
              </a:spcAft>
              <a:buClrTx/>
              <a:buSzPct val="90000"/>
              <a:buFont typeface="Arial" pitchFamily="34" charset="0"/>
              <a:buChar char="•"/>
              <a:tabLst/>
              <a:defRPr sz="2800" kern="1200" spc="0" baseline="0">
                <a:solidFill>
                  <a:srgbClr val="2F2F2F"/>
                </a:solidFill>
                <a:latin typeface="+mj-lt"/>
                <a:ea typeface="+mn-ea"/>
                <a:cs typeface="+mn-cs"/>
              </a:defRPr>
            </a:lvl1pPr>
            <a:lvl2pPr marL="572471" marR="0" indent="-236454" algn="l" defTabSz="914016"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solidFill>
                  <a:srgbClr val="2F2F2F"/>
                </a:solidFill>
                <a:latin typeface="+mn-lt"/>
                <a:ea typeface="+mn-ea"/>
                <a:cs typeface="+mn-cs"/>
              </a:defRPr>
            </a:lvl2pPr>
            <a:lvl3pPr marL="784036" marR="0" indent="-224011" algn="l" defTabSz="914016"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solidFill>
                  <a:srgbClr val="2F2F2F"/>
                </a:solidFill>
                <a:latin typeface="+mn-lt"/>
                <a:ea typeface="+mn-ea"/>
                <a:cs typeface="+mn-cs"/>
              </a:defRPr>
            </a:lvl3pPr>
            <a:lvl4pPr marL="1008047" marR="0" indent="-224011" algn="l" defTabSz="914016"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solidFill>
                  <a:srgbClr val="2F2F2F"/>
                </a:solidFill>
                <a:latin typeface="+mn-lt"/>
                <a:ea typeface="+mn-ea"/>
                <a:cs typeface="+mn-cs"/>
              </a:defRPr>
            </a:lvl4pPr>
            <a:lvl5pPr marL="1232058" marR="0" indent="-224011" algn="l" defTabSz="914016"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solidFill>
                  <a:srgbClr val="2F2F2F"/>
                </a:solidFill>
                <a:latin typeface="+mn-lt"/>
                <a:ea typeface="+mn-ea"/>
                <a:cs typeface="+mn-cs"/>
              </a:defRPr>
            </a:lvl5pPr>
            <a:lvl6pPr marL="2513543"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0552"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7561"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4569" indent="-228504" algn="l" defTabSz="914016"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182880" lvl="2" indent="-182880" defTabSz="932742">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rPr>
              <a:t>Fiber connections designed to reduce latency between regions</a:t>
            </a:r>
          </a:p>
          <a:p>
            <a:pPr marL="182880" lvl="2" indent="-182880" defTabSz="932742">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rPr>
              <a:t>Edge sites placed close to the users to reduce number of hops and latency</a:t>
            </a:r>
          </a:p>
          <a:p>
            <a:pPr marL="182880" lvl="2" indent="-182880" defTabSz="932742">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rPr>
              <a:t>Keep improving ISP peering performance based on call quality telemetry</a:t>
            </a:r>
          </a:p>
          <a:p>
            <a:pPr marL="182880" lvl="2" indent="-182880" defTabSz="932742">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rPr>
              <a:t>Audio traffic prioritized throughout the Microsoft Global Network</a:t>
            </a:r>
          </a:p>
          <a:p>
            <a:pPr marL="182880" lvl="2" indent="-182880" defTabSz="932742">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rPr>
              <a:t>Meetings hosted close to the participants </a:t>
            </a:r>
          </a:p>
          <a:p>
            <a:pPr marL="182880" lvl="2" indent="-182880" defTabSz="932742">
              <a:lnSpc>
                <a:spcPct val="100000"/>
              </a:lnSpc>
              <a:spcBef>
                <a:spcPts val="0"/>
              </a:spcBef>
              <a:spcAft>
                <a:spcPts val="600"/>
              </a:spcAft>
              <a:buClr>
                <a:schemeClr val="accent3"/>
              </a:buClr>
              <a:buSzPct val="100000"/>
              <a:defRPr/>
            </a:pPr>
            <a:r>
              <a:rPr kumimoji="0" lang="en-US" sz="1200" i="0" u="none" strike="noStrike" kern="1200" cap="none" spc="0" normalizeH="0" baseline="0" noProof="0" dirty="0">
                <a:ln>
                  <a:noFill/>
                </a:ln>
                <a:solidFill>
                  <a:schemeClr val="tx1"/>
                </a:solidFill>
                <a:effectLst/>
                <a:uLnTx/>
                <a:uFillTx/>
              </a:rPr>
              <a:t>Consolidated IP ranges and </a:t>
            </a:r>
            <a:r>
              <a:rPr lang="en-US" sz="1200" dirty="0">
                <a:solidFill>
                  <a:schemeClr val="tx1"/>
                </a:solidFill>
              </a:rPr>
              <a:t>p</a:t>
            </a:r>
            <a:r>
              <a:rPr kumimoji="0" lang="en-US" sz="1200" i="0" u="none" strike="noStrike" kern="1200" cap="none" spc="0" normalizeH="0" baseline="0" noProof="0" dirty="0">
                <a:ln>
                  <a:noFill/>
                </a:ln>
                <a:solidFill>
                  <a:schemeClr val="tx1"/>
                </a:solidFill>
                <a:effectLst/>
                <a:uLnTx/>
                <a:uFillTx/>
              </a:rPr>
              <a:t>orts for calling and media</a:t>
            </a:r>
          </a:p>
        </p:txBody>
      </p:sp>
      <p:pic>
        <p:nvPicPr>
          <p:cNvPr id="11" name="Picture 10">
            <a:extLst>
              <a:ext uri="{FF2B5EF4-FFF2-40B4-BE49-F238E27FC236}">
                <a16:creationId xmlns:a16="http://schemas.microsoft.com/office/drawing/2014/main" id="{42774B5D-1EB1-4403-978C-F6631846FE25}"/>
              </a:ext>
              <a:ext uri="{C183D7F6-B498-43B3-948B-1728B52AA6E4}">
                <adec:decorative xmlns:adec="http://schemas.microsoft.com/office/drawing/2017/decorative" val="1"/>
              </a:ext>
            </a:extLst>
          </p:cNvPr>
          <p:cNvPicPr>
            <a:picLocks noChangeAspect="1"/>
          </p:cNvPicPr>
          <p:nvPr/>
        </p:nvPicPr>
        <p:blipFill rotWithShape="1">
          <a:blip r:embed="rId4">
            <a:alphaModFix amt="70000"/>
          </a:blip>
          <a:srcRect l="10648" t="218" r="3532" b="50555"/>
          <a:stretch/>
        </p:blipFill>
        <p:spPr>
          <a:xfrm>
            <a:off x="-17206" y="4786168"/>
            <a:ext cx="4507926" cy="2071833"/>
          </a:xfrm>
          <a:prstGeom prst="rect">
            <a:avLst/>
          </a:prstGeom>
          <a:ln>
            <a:noFill/>
          </a:ln>
        </p:spPr>
      </p:pic>
      <p:pic>
        <p:nvPicPr>
          <p:cNvPr id="9" name="Picture 8">
            <a:extLst>
              <a:ext uri="{FF2B5EF4-FFF2-40B4-BE49-F238E27FC236}">
                <a16:creationId xmlns:a16="http://schemas.microsoft.com/office/drawing/2014/main" id="{2CA5ABB8-8A1A-43C9-B08B-49F6D3BE1AAA}"/>
              </a:ext>
              <a:ext uri="{C183D7F6-B498-43B3-948B-1728B52AA6E4}">
                <adec:decorative xmlns:adec="http://schemas.microsoft.com/office/drawing/2017/decorative" val="1"/>
              </a:ext>
            </a:extLst>
          </p:cNvPr>
          <p:cNvPicPr>
            <a:picLocks noChangeAspect="1"/>
          </p:cNvPicPr>
          <p:nvPr/>
        </p:nvPicPr>
        <p:blipFill rotWithShape="1">
          <a:blip r:embed="rId5">
            <a:clrChange>
              <a:clrFrom>
                <a:srgbClr val="000000"/>
              </a:clrFrom>
              <a:clrTo>
                <a:srgbClr val="000000">
                  <a:alpha val="0"/>
                </a:srgbClr>
              </a:clrTo>
            </a:clrChange>
            <a:alphaModFix amt="50000"/>
            <a:extLst>
              <a:ext uri="{BEBA8EAE-BF5A-486C-A8C5-ECC9F3942E4B}">
                <a14:imgProps xmlns:a14="http://schemas.microsoft.com/office/drawing/2010/main">
                  <a14:imgLayer r:embed="rId6">
                    <a14:imgEffect>
                      <a14:brightnessContrast bright="-20000"/>
                    </a14:imgEffect>
                  </a14:imgLayer>
                </a14:imgProps>
              </a:ext>
            </a:extLst>
          </a:blip>
          <a:srcRect l="32312" t="26125" r="35596" b="29848"/>
          <a:stretch/>
        </p:blipFill>
        <p:spPr>
          <a:xfrm>
            <a:off x="2116706" y="5073522"/>
            <a:ext cx="1183058" cy="1174726"/>
          </a:xfrm>
          <a:prstGeom prst="rect">
            <a:avLst/>
          </a:prstGeom>
        </p:spPr>
      </p:pic>
      <p:sp>
        <p:nvSpPr>
          <p:cNvPr id="8" name="Rectangle 7">
            <a:extLst>
              <a:ext uri="{FF2B5EF4-FFF2-40B4-BE49-F238E27FC236}">
                <a16:creationId xmlns:a16="http://schemas.microsoft.com/office/drawing/2014/main" id="{AECB7C7E-4CFF-4EAE-8B5E-4B835C378F8F}"/>
              </a:ext>
            </a:extLst>
          </p:cNvPr>
          <p:cNvSpPr/>
          <p:nvPr/>
        </p:nvSpPr>
        <p:spPr>
          <a:xfrm>
            <a:off x="629624" y="4350025"/>
            <a:ext cx="4338616" cy="584775"/>
          </a:xfrm>
          <a:prstGeom prst="rect">
            <a:avLst/>
          </a:prstGeom>
        </p:spPr>
        <p:txBody>
          <a:bodyPr wrap="square" lIns="0">
            <a:spAutoFit/>
          </a:bodyPr>
          <a:lstStyle/>
          <a:p>
            <a:pPr marL="0" marR="0" lvl="2" defTabSz="914400" rtl="0" eaLnBrk="1" fontAlgn="auto" latinLnBrk="0" hangingPunct="1">
              <a:lnSpc>
                <a:spcPct val="100000"/>
              </a:lnSpc>
              <a:spcBef>
                <a:spcPts val="1800"/>
              </a:spcBef>
              <a:spcAft>
                <a:spcPts val="0"/>
              </a:spcAft>
              <a:buClr>
                <a:srgbClr val="D83B01"/>
              </a:buClr>
              <a:buSzTx/>
              <a:buFontTx/>
              <a:buNone/>
              <a:tabLst/>
              <a:defRPr/>
            </a:pPr>
            <a:r>
              <a:rPr kumimoji="0" lang="en-US" sz="1600" b="0" i="0" u="none" strike="noStrike" kern="1200" cap="none" spc="0" normalizeH="0" baseline="0" noProof="0" dirty="0">
                <a:ln>
                  <a:noFill/>
                </a:ln>
                <a:solidFill>
                  <a:schemeClr val="bg1"/>
                </a:solidFill>
                <a:effectLst/>
                <a:uLnTx/>
                <a:uFillTx/>
                <a:latin typeface="+mj-lt"/>
                <a:ea typeface="+mn-ea"/>
                <a:cs typeface="+mn-cs"/>
              </a:rPr>
              <a:t>Microsoft’s fiber optic network could stretch to the moon and back, three times over!</a:t>
            </a:r>
          </a:p>
        </p:txBody>
      </p:sp>
    </p:spTree>
    <p:custDataLst>
      <p:tags r:id="rId1"/>
    </p:custDataLst>
    <p:extLst>
      <p:ext uri="{BB962C8B-B14F-4D97-AF65-F5344CB8AC3E}">
        <p14:creationId xmlns:p14="http://schemas.microsoft.com/office/powerpoint/2010/main" val="33662822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85">
                                            <p:txEl>
                                              <p:pRg st="0" end="0"/>
                                            </p:txEl>
                                          </p:spTgt>
                                        </p:tgtEl>
                                        <p:attrNameLst>
                                          <p:attrName>style.visibility</p:attrName>
                                        </p:attrNameLst>
                                      </p:cBhvr>
                                      <p:to>
                                        <p:strVal val="visible"/>
                                      </p:to>
                                    </p:set>
                                    <p:animEffect transition="in" filter="fade">
                                      <p:cBhvr>
                                        <p:cTn id="16" dur="500"/>
                                        <p:tgtEl>
                                          <p:spTgt spid="285">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85">
                                            <p:txEl>
                                              <p:pRg st="1" end="1"/>
                                            </p:txEl>
                                          </p:spTgt>
                                        </p:tgtEl>
                                        <p:attrNameLst>
                                          <p:attrName>style.visibility</p:attrName>
                                        </p:attrNameLst>
                                      </p:cBhvr>
                                      <p:to>
                                        <p:strVal val="visible"/>
                                      </p:to>
                                    </p:set>
                                    <p:animEffect transition="in" filter="fade">
                                      <p:cBhvr>
                                        <p:cTn id="19" dur="500"/>
                                        <p:tgtEl>
                                          <p:spTgt spid="285">
                                            <p:txEl>
                                              <p:pRg st="1" end="1"/>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85">
                                            <p:txEl>
                                              <p:pRg st="2" end="2"/>
                                            </p:txEl>
                                          </p:spTgt>
                                        </p:tgtEl>
                                        <p:attrNameLst>
                                          <p:attrName>style.visibility</p:attrName>
                                        </p:attrNameLst>
                                      </p:cBhvr>
                                      <p:to>
                                        <p:strVal val="visible"/>
                                      </p:to>
                                    </p:set>
                                    <p:animEffect transition="in" filter="fade">
                                      <p:cBhvr>
                                        <p:cTn id="22" dur="500"/>
                                        <p:tgtEl>
                                          <p:spTgt spid="285">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85">
                                            <p:txEl>
                                              <p:pRg st="3" end="3"/>
                                            </p:txEl>
                                          </p:spTgt>
                                        </p:tgtEl>
                                        <p:attrNameLst>
                                          <p:attrName>style.visibility</p:attrName>
                                        </p:attrNameLst>
                                      </p:cBhvr>
                                      <p:to>
                                        <p:strVal val="visible"/>
                                      </p:to>
                                    </p:set>
                                    <p:animEffect transition="in" filter="fade">
                                      <p:cBhvr>
                                        <p:cTn id="25" dur="500"/>
                                        <p:tgtEl>
                                          <p:spTgt spid="285">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85">
                                            <p:txEl>
                                              <p:pRg st="4" end="4"/>
                                            </p:txEl>
                                          </p:spTgt>
                                        </p:tgtEl>
                                        <p:attrNameLst>
                                          <p:attrName>style.visibility</p:attrName>
                                        </p:attrNameLst>
                                      </p:cBhvr>
                                      <p:to>
                                        <p:strVal val="visible"/>
                                      </p:to>
                                    </p:set>
                                    <p:animEffect transition="in" filter="fade">
                                      <p:cBhvr>
                                        <p:cTn id="28" dur="500"/>
                                        <p:tgtEl>
                                          <p:spTgt spid="285">
                                            <p:txEl>
                                              <p:pRg st="4" end="4"/>
                                            </p:txEl>
                                          </p:spTgt>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285" grpId="0" uiExpand="1" build="p"/>
      <p:bldP spid="7" grpId="0"/>
      <p:bldP spid="6"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B8431-27C0-4117-9A1B-64B26DFD16CF}"/>
              </a:ext>
            </a:extLst>
          </p:cNvPr>
          <p:cNvSpPr>
            <a:spLocks noGrp="1"/>
          </p:cNvSpPr>
          <p:nvPr>
            <p:ph type="title"/>
          </p:nvPr>
        </p:nvSpPr>
        <p:spPr/>
        <p:txBody>
          <a:bodyPr/>
          <a:lstStyle/>
          <a:p>
            <a:r>
              <a:rPr lang="en-US" dirty="0"/>
              <a:t>Challenges with the traditional model for Microsoft 365 traffic</a:t>
            </a:r>
          </a:p>
        </p:txBody>
      </p:sp>
      <p:sp>
        <p:nvSpPr>
          <p:cNvPr id="11" name="Freeform: Shape 10">
            <a:extLst>
              <a:ext uri="{FF2B5EF4-FFF2-40B4-BE49-F238E27FC236}">
                <a16:creationId xmlns:a16="http://schemas.microsoft.com/office/drawing/2014/main" id="{1E5C3352-5698-4D91-84BF-A33B03FE3165}"/>
              </a:ext>
            </a:extLst>
          </p:cNvPr>
          <p:cNvSpPr/>
          <p:nvPr/>
        </p:nvSpPr>
        <p:spPr>
          <a:xfrm>
            <a:off x="588263" y="1834103"/>
            <a:ext cx="2574037" cy="443198"/>
          </a:xfrm>
          <a:custGeom>
            <a:avLst/>
            <a:gdLst>
              <a:gd name="connsiteX0" fmla="*/ 0 w 3383437"/>
              <a:gd name="connsiteY0" fmla="*/ 0 h 507515"/>
              <a:gd name="connsiteX1" fmla="*/ 3383437 w 3383437"/>
              <a:gd name="connsiteY1" fmla="*/ 0 h 507515"/>
              <a:gd name="connsiteX2" fmla="*/ 3383437 w 3383437"/>
              <a:gd name="connsiteY2" fmla="*/ 507515 h 507515"/>
              <a:gd name="connsiteX3" fmla="*/ 0 w 3383437"/>
              <a:gd name="connsiteY3" fmla="*/ 507515 h 507515"/>
              <a:gd name="connsiteX4" fmla="*/ 0 w 3383437"/>
              <a:gd name="connsiteY4" fmla="*/ 0 h 507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3437" h="507515">
                <a:moveTo>
                  <a:pt x="0" y="0"/>
                </a:moveTo>
                <a:lnTo>
                  <a:pt x="3383437" y="0"/>
                </a:lnTo>
                <a:lnTo>
                  <a:pt x="3383437" y="507515"/>
                </a:lnTo>
                <a:lnTo>
                  <a:pt x="0" y="5075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spAutoFit/>
          </a:bodyPr>
          <a:lstStyle/>
          <a:p>
            <a:pPr marL="0" lvl="0" indent="0" algn="l" defTabSz="666750">
              <a:lnSpc>
                <a:spcPct val="90000"/>
              </a:lnSpc>
              <a:spcBef>
                <a:spcPct val="0"/>
              </a:spcBef>
              <a:spcAft>
                <a:spcPts val="1200"/>
              </a:spcAft>
              <a:buNone/>
              <a:defRPr b="1"/>
            </a:pPr>
            <a:r>
              <a:rPr lang="en-GB" sz="1600" kern="1200" dirty="0">
                <a:solidFill>
                  <a:srgbClr val="4B53BC"/>
                </a:solidFill>
                <a:latin typeface="+mj-lt"/>
              </a:rPr>
              <a:t>Higher latency to Microsoft network</a:t>
            </a:r>
            <a:endParaRPr lang="en-US" sz="1600" kern="1200" dirty="0">
              <a:solidFill>
                <a:srgbClr val="4B53BC"/>
              </a:solidFill>
              <a:latin typeface="+mj-lt"/>
            </a:endParaRPr>
          </a:p>
        </p:txBody>
      </p:sp>
      <p:sp>
        <p:nvSpPr>
          <p:cNvPr id="12" name="Freeform: Shape 11">
            <a:extLst>
              <a:ext uri="{FF2B5EF4-FFF2-40B4-BE49-F238E27FC236}">
                <a16:creationId xmlns:a16="http://schemas.microsoft.com/office/drawing/2014/main" id="{A9C401D8-1075-4AC0-B284-E2567829A004}"/>
              </a:ext>
            </a:extLst>
          </p:cNvPr>
          <p:cNvSpPr/>
          <p:nvPr/>
        </p:nvSpPr>
        <p:spPr>
          <a:xfrm>
            <a:off x="588263" y="2344541"/>
            <a:ext cx="3105196" cy="803942"/>
          </a:xfrm>
          <a:custGeom>
            <a:avLst/>
            <a:gdLst>
              <a:gd name="connsiteX0" fmla="*/ 0 w 3383437"/>
              <a:gd name="connsiteY0" fmla="*/ 0 h 803942"/>
              <a:gd name="connsiteX1" fmla="*/ 3383437 w 3383437"/>
              <a:gd name="connsiteY1" fmla="*/ 0 h 803942"/>
              <a:gd name="connsiteX2" fmla="*/ 3383437 w 3383437"/>
              <a:gd name="connsiteY2" fmla="*/ 803942 h 803942"/>
              <a:gd name="connsiteX3" fmla="*/ 0 w 3383437"/>
              <a:gd name="connsiteY3" fmla="*/ 803942 h 803942"/>
              <a:gd name="connsiteX4" fmla="*/ 0 w 3383437"/>
              <a:gd name="connsiteY4" fmla="*/ 0 h 80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3437" h="803942">
                <a:moveTo>
                  <a:pt x="0" y="0"/>
                </a:moveTo>
                <a:lnTo>
                  <a:pt x="3383437" y="0"/>
                </a:lnTo>
                <a:lnTo>
                  <a:pt x="3383437" y="803942"/>
                </a:lnTo>
                <a:lnTo>
                  <a:pt x="0" y="80394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488950">
              <a:lnSpc>
                <a:spcPct val="90000"/>
              </a:lnSpc>
              <a:spcBef>
                <a:spcPct val="0"/>
              </a:spcBef>
              <a:spcAft>
                <a:spcPts val="600"/>
              </a:spcAft>
              <a:buNone/>
            </a:pPr>
            <a:r>
              <a:rPr lang="en-GB" sz="1400" kern="1200" dirty="0">
                <a:solidFill>
                  <a:schemeClr val="tx1"/>
                </a:solidFill>
              </a:rPr>
              <a:t>Longer corporate network path (WAN)</a:t>
            </a:r>
            <a:endParaRPr lang="en-US" sz="1400" kern="1200" dirty="0">
              <a:solidFill>
                <a:schemeClr val="tx1"/>
              </a:solidFill>
            </a:endParaRPr>
          </a:p>
          <a:p>
            <a:pPr marL="0" lvl="0" indent="0" algn="l" defTabSz="488950">
              <a:lnSpc>
                <a:spcPct val="90000"/>
              </a:lnSpc>
              <a:spcBef>
                <a:spcPct val="0"/>
              </a:spcBef>
              <a:spcAft>
                <a:spcPts val="600"/>
              </a:spcAft>
              <a:buNone/>
            </a:pPr>
            <a:r>
              <a:rPr lang="en-GB" sz="1400" kern="1200" dirty="0">
                <a:solidFill>
                  <a:schemeClr val="tx1"/>
                </a:solidFill>
              </a:rPr>
              <a:t>Not connecting to closest </a:t>
            </a:r>
            <a:br>
              <a:rPr lang="en-GB" sz="1400" kern="1200" dirty="0">
                <a:solidFill>
                  <a:schemeClr val="tx1"/>
                </a:solidFill>
              </a:rPr>
            </a:br>
            <a:r>
              <a:rPr lang="en-GB" sz="1400" kern="1200" dirty="0">
                <a:solidFill>
                  <a:schemeClr val="tx1"/>
                </a:solidFill>
              </a:rPr>
              <a:t>Azure Front Door</a:t>
            </a:r>
            <a:endParaRPr lang="en-US" sz="1400" kern="1200" dirty="0">
              <a:solidFill>
                <a:schemeClr val="tx1"/>
              </a:solidFill>
            </a:endParaRPr>
          </a:p>
        </p:txBody>
      </p:sp>
      <p:sp>
        <p:nvSpPr>
          <p:cNvPr id="14" name="Freeform: Shape 13">
            <a:extLst>
              <a:ext uri="{FF2B5EF4-FFF2-40B4-BE49-F238E27FC236}">
                <a16:creationId xmlns:a16="http://schemas.microsoft.com/office/drawing/2014/main" id="{1F1ED0CF-8802-4AC2-B021-573481B420F7}"/>
              </a:ext>
            </a:extLst>
          </p:cNvPr>
          <p:cNvSpPr/>
          <p:nvPr/>
        </p:nvSpPr>
        <p:spPr>
          <a:xfrm>
            <a:off x="4135136" y="1834103"/>
            <a:ext cx="3273083" cy="443198"/>
          </a:xfrm>
          <a:custGeom>
            <a:avLst/>
            <a:gdLst>
              <a:gd name="connsiteX0" fmla="*/ 0 w 3383437"/>
              <a:gd name="connsiteY0" fmla="*/ 0 h 507515"/>
              <a:gd name="connsiteX1" fmla="*/ 3383437 w 3383437"/>
              <a:gd name="connsiteY1" fmla="*/ 0 h 507515"/>
              <a:gd name="connsiteX2" fmla="*/ 3383437 w 3383437"/>
              <a:gd name="connsiteY2" fmla="*/ 507515 h 507515"/>
              <a:gd name="connsiteX3" fmla="*/ 0 w 3383437"/>
              <a:gd name="connsiteY3" fmla="*/ 507515 h 507515"/>
              <a:gd name="connsiteX4" fmla="*/ 0 w 3383437"/>
              <a:gd name="connsiteY4" fmla="*/ 0 h 507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3437" h="507515">
                <a:moveTo>
                  <a:pt x="0" y="0"/>
                </a:moveTo>
                <a:lnTo>
                  <a:pt x="3383437" y="0"/>
                </a:lnTo>
                <a:lnTo>
                  <a:pt x="3383437" y="507515"/>
                </a:lnTo>
                <a:lnTo>
                  <a:pt x="0" y="5075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spAutoFit/>
          </a:bodyPr>
          <a:lstStyle/>
          <a:p>
            <a:pPr marL="0" lvl="0" indent="0" algn="l" defTabSz="666750">
              <a:lnSpc>
                <a:spcPct val="90000"/>
              </a:lnSpc>
              <a:spcBef>
                <a:spcPct val="0"/>
              </a:spcBef>
              <a:spcAft>
                <a:spcPts val="1200"/>
              </a:spcAft>
              <a:buNone/>
              <a:defRPr b="1"/>
            </a:pPr>
            <a:r>
              <a:rPr lang="en-GB" sz="1600" kern="1200" dirty="0">
                <a:solidFill>
                  <a:srgbClr val="4B53BC"/>
                </a:solidFill>
                <a:latin typeface="+mj-lt"/>
              </a:rPr>
              <a:t>Teams media traffic should use UDP for optimal media quality</a:t>
            </a:r>
            <a:endParaRPr lang="en-US" sz="1600" kern="1200" dirty="0">
              <a:solidFill>
                <a:srgbClr val="4B53BC"/>
              </a:solidFill>
              <a:latin typeface="+mj-lt"/>
            </a:endParaRPr>
          </a:p>
        </p:txBody>
      </p:sp>
      <p:sp>
        <p:nvSpPr>
          <p:cNvPr id="15" name="Freeform: Shape 14">
            <a:extLst>
              <a:ext uri="{FF2B5EF4-FFF2-40B4-BE49-F238E27FC236}">
                <a16:creationId xmlns:a16="http://schemas.microsoft.com/office/drawing/2014/main" id="{5AC67A8B-63DE-4F35-BD53-AA9E6EA6C5DF}"/>
              </a:ext>
            </a:extLst>
          </p:cNvPr>
          <p:cNvSpPr/>
          <p:nvPr/>
        </p:nvSpPr>
        <p:spPr>
          <a:xfrm>
            <a:off x="4145896" y="2344541"/>
            <a:ext cx="3034489" cy="803942"/>
          </a:xfrm>
          <a:custGeom>
            <a:avLst/>
            <a:gdLst>
              <a:gd name="connsiteX0" fmla="*/ 0 w 3383437"/>
              <a:gd name="connsiteY0" fmla="*/ 0 h 803942"/>
              <a:gd name="connsiteX1" fmla="*/ 3383437 w 3383437"/>
              <a:gd name="connsiteY1" fmla="*/ 0 h 803942"/>
              <a:gd name="connsiteX2" fmla="*/ 3383437 w 3383437"/>
              <a:gd name="connsiteY2" fmla="*/ 803942 h 803942"/>
              <a:gd name="connsiteX3" fmla="*/ 0 w 3383437"/>
              <a:gd name="connsiteY3" fmla="*/ 803942 h 803942"/>
              <a:gd name="connsiteX4" fmla="*/ 0 w 3383437"/>
              <a:gd name="connsiteY4" fmla="*/ 0 h 80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3437" h="803942">
                <a:moveTo>
                  <a:pt x="0" y="0"/>
                </a:moveTo>
                <a:lnTo>
                  <a:pt x="3383437" y="0"/>
                </a:lnTo>
                <a:lnTo>
                  <a:pt x="3383437" y="803942"/>
                </a:lnTo>
                <a:lnTo>
                  <a:pt x="0" y="80394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488950">
              <a:lnSpc>
                <a:spcPct val="90000"/>
              </a:lnSpc>
              <a:spcBef>
                <a:spcPct val="0"/>
              </a:spcBef>
              <a:spcAft>
                <a:spcPts val="600"/>
              </a:spcAft>
              <a:buNone/>
            </a:pPr>
            <a:r>
              <a:rPr lang="en-GB" sz="1400" kern="1200" dirty="0">
                <a:solidFill>
                  <a:schemeClr val="tx1"/>
                </a:solidFill>
              </a:rPr>
              <a:t>Traditional proxies often are not designed to handle UDP traffic, forcing TCP to be used</a:t>
            </a:r>
            <a:endParaRPr lang="en-US" sz="1400" kern="1200" dirty="0">
              <a:solidFill>
                <a:schemeClr val="tx1"/>
              </a:solidFill>
            </a:endParaRPr>
          </a:p>
          <a:p>
            <a:pPr marL="0" lvl="0" indent="0" algn="l" defTabSz="488950">
              <a:lnSpc>
                <a:spcPct val="90000"/>
              </a:lnSpc>
              <a:spcBef>
                <a:spcPct val="0"/>
              </a:spcBef>
              <a:spcAft>
                <a:spcPts val="600"/>
              </a:spcAft>
              <a:buNone/>
            </a:pPr>
            <a:r>
              <a:rPr lang="en-GB" sz="1400" kern="1200" dirty="0">
                <a:solidFill>
                  <a:schemeClr val="tx1"/>
                </a:solidFill>
              </a:rPr>
              <a:t>VPN connections may force traffic via TCP tunnel</a:t>
            </a:r>
            <a:endParaRPr lang="en-US" sz="1400" kern="1200" dirty="0">
              <a:solidFill>
                <a:schemeClr val="tx1"/>
              </a:solidFill>
            </a:endParaRPr>
          </a:p>
        </p:txBody>
      </p:sp>
      <p:grpSp>
        <p:nvGrpSpPr>
          <p:cNvPr id="19" name="Group 4">
            <a:extLst>
              <a:ext uri="{FF2B5EF4-FFF2-40B4-BE49-F238E27FC236}">
                <a16:creationId xmlns:a16="http://schemas.microsoft.com/office/drawing/2014/main" id="{45F8F9A9-437B-40C3-B286-90CC785D9F0F}"/>
              </a:ext>
              <a:ext uri="{C183D7F6-B498-43B3-948B-1728B52AA6E4}">
                <adec:decorative xmlns:adec="http://schemas.microsoft.com/office/drawing/2017/decorative" val="1"/>
              </a:ext>
            </a:extLst>
          </p:cNvPr>
          <p:cNvGrpSpPr>
            <a:grpSpLocks noChangeAspect="1"/>
          </p:cNvGrpSpPr>
          <p:nvPr/>
        </p:nvGrpSpPr>
        <p:grpSpPr bwMode="auto">
          <a:xfrm>
            <a:off x="4135136" y="1358248"/>
            <a:ext cx="375262" cy="375260"/>
            <a:chOff x="8464" y="1742"/>
            <a:chExt cx="298" cy="298"/>
          </a:xfrm>
        </p:grpSpPr>
        <p:sp>
          <p:nvSpPr>
            <p:cNvPr id="20" name="Freeform 5">
              <a:extLst>
                <a:ext uri="{FF2B5EF4-FFF2-40B4-BE49-F238E27FC236}">
                  <a16:creationId xmlns:a16="http://schemas.microsoft.com/office/drawing/2014/main" id="{F848A35F-4989-4756-BB92-5D53B03A2613}"/>
                </a:ext>
              </a:extLst>
            </p:cNvPr>
            <p:cNvSpPr>
              <a:spLocks/>
            </p:cNvSpPr>
            <p:nvPr/>
          </p:nvSpPr>
          <p:spPr bwMode="auto">
            <a:xfrm>
              <a:off x="8464" y="1742"/>
              <a:ext cx="298" cy="298"/>
            </a:xfrm>
            <a:custGeom>
              <a:avLst/>
              <a:gdLst>
                <a:gd name="T0" fmla="*/ 200 w 400"/>
                <a:gd name="T1" fmla="*/ 0 h 400"/>
                <a:gd name="T2" fmla="*/ 200 w 400"/>
                <a:gd name="T3" fmla="*/ 0 h 400"/>
                <a:gd name="T4" fmla="*/ 253 w 400"/>
                <a:gd name="T5" fmla="*/ 7 h 400"/>
                <a:gd name="T6" fmla="*/ 301 w 400"/>
                <a:gd name="T7" fmla="*/ 28 h 400"/>
                <a:gd name="T8" fmla="*/ 341 w 400"/>
                <a:gd name="T9" fmla="*/ 59 h 400"/>
                <a:gd name="T10" fmla="*/ 372 w 400"/>
                <a:gd name="T11" fmla="*/ 99 h 400"/>
                <a:gd name="T12" fmla="*/ 393 w 400"/>
                <a:gd name="T13" fmla="*/ 147 h 400"/>
                <a:gd name="T14" fmla="*/ 400 w 400"/>
                <a:gd name="T15" fmla="*/ 200 h 400"/>
                <a:gd name="T16" fmla="*/ 393 w 400"/>
                <a:gd name="T17" fmla="*/ 253 h 400"/>
                <a:gd name="T18" fmla="*/ 372 w 400"/>
                <a:gd name="T19" fmla="*/ 301 h 400"/>
                <a:gd name="T20" fmla="*/ 341 w 400"/>
                <a:gd name="T21" fmla="*/ 342 h 400"/>
                <a:gd name="T22" fmla="*/ 301 w 400"/>
                <a:gd name="T23" fmla="*/ 373 h 400"/>
                <a:gd name="T24" fmla="*/ 253 w 400"/>
                <a:gd name="T25" fmla="*/ 393 h 400"/>
                <a:gd name="T26" fmla="*/ 200 w 400"/>
                <a:gd name="T27" fmla="*/ 400 h 400"/>
                <a:gd name="T28" fmla="*/ 147 w 400"/>
                <a:gd name="T29" fmla="*/ 393 h 400"/>
                <a:gd name="T30" fmla="*/ 99 w 400"/>
                <a:gd name="T31" fmla="*/ 373 h 400"/>
                <a:gd name="T32" fmla="*/ 58 w 400"/>
                <a:gd name="T33" fmla="*/ 342 h 400"/>
                <a:gd name="T34" fmla="*/ 27 w 400"/>
                <a:gd name="T35" fmla="*/ 301 h 400"/>
                <a:gd name="T36" fmla="*/ 7 w 400"/>
                <a:gd name="T37" fmla="*/ 253 h 400"/>
                <a:gd name="T38" fmla="*/ 0 w 400"/>
                <a:gd name="T39" fmla="*/ 200 h 400"/>
                <a:gd name="T40" fmla="*/ 7 w 400"/>
                <a:gd name="T41" fmla="*/ 147 h 400"/>
                <a:gd name="T42" fmla="*/ 27 w 400"/>
                <a:gd name="T43" fmla="*/ 99 h 400"/>
                <a:gd name="T44" fmla="*/ 58 w 400"/>
                <a:gd name="T45" fmla="*/ 59 h 400"/>
                <a:gd name="T46" fmla="*/ 99 w 400"/>
                <a:gd name="T47" fmla="*/ 28 h 400"/>
                <a:gd name="T48" fmla="*/ 147 w 400"/>
                <a:gd name="T49" fmla="*/ 7 h 400"/>
                <a:gd name="T50" fmla="*/ 200 w 400"/>
                <a:gd name="T5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0" h="400">
                  <a:moveTo>
                    <a:pt x="200" y="0"/>
                  </a:moveTo>
                  <a:lnTo>
                    <a:pt x="200" y="0"/>
                  </a:lnTo>
                  <a:cubicBezTo>
                    <a:pt x="218" y="0"/>
                    <a:pt x="236" y="3"/>
                    <a:pt x="253" y="7"/>
                  </a:cubicBezTo>
                  <a:cubicBezTo>
                    <a:pt x="270" y="12"/>
                    <a:pt x="286" y="19"/>
                    <a:pt x="301" y="28"/>
                  </a:cubicBezTo>
                  <a:cubicBezTo>
                    <a:pt x="316" y="36"/>
                    <a:pt x="329" y="47"/>
                    <a:pt x="341" y="59"/>
                  </a:cubicBezTo>
                  <a:cubicBezTo>
                    <a:pt x="353" y="71"/>
                    <a:pt x="364" y="84"/>
                    <a:pt x="372" y="99"/>
                  </a:cubicBezTo>
                  <a:cubicBezTo>
                    <a:pt x="381" y="114"/>
                    <a:pt x="388" y="130"/>
                    <a:pt x="393" y="147"/>
                  </a:cubicBezTo>
                  <a:cubicBezTo>
                    <a:pt x="397" y="164"/>
                    <a:pt x="400" y="182"/>
                    <a:pt x="400" y="200"/>
                  </a:cubicBezTo>
                  <a:cubicBezTo>
                    <a:pt x="400" y="219"/>
                    <a:pt x="397" y="236"/>
                    <a:pt x="393" y="253"/>
                  </a:cubicBezTo>
                  <a:cubicBezTo>
                    <a:pt x="388" y="270"/>
                    <a:pt x="381" y="286"/>
                    <a:pt x="372" y="301"/>
                  </a:cubicBezTo>
                  <a:cubicBezTo>
                    <a:pt x="364" y="316"/>
                    <a:pt x="353" y="329"/>
                    <a:pt x="341" y="342"/>
                  </a:cubicBezTo>
                  <a:cubicBezTo>
                    <a:pt x="329" y="354"/>
                    <a:pt x="316" y="364"/>
                    <a:pt x="301" y="373"/>
                  </a:cubicBezTo>
                  <a:cubicBezTo>
                    <a:pt x="286" y="381"/>
                    <a:pt x="270" y="388"/>
                    <a:pt x="253" y="393"/>
                  </a:cubicBezTo>
                  <a:cubicBezTo>
                    <a:pt x="236" y="398"/>
                    <a:pt x="218" y="400"/>
                    <a:pt x="200" y="400"/>
                  </a:cubicBezTo>
                  <a:cubicBezTo>
                    <a:pt x="181" y="400"/>
                    <a:pt x="164" y="398"/>
                    <a:pt x="147" y="393"/>
                  </a:cubicBezTo>
                  <a:cubicBezTo>
                    <a:pt x="130" y="388"/>
                    <a:pt x="114" y="381"/>
                    <a:pt x="99" y="373"/>
                  </a:cubicBezTo>
                  <a:cubicBezTo>
                    <a:pt x="84" y="364"/>
                    <a:pt x="71" y="354"/>
                    <a:pt x="58" y="342"/>
                  </a:cubicBezTo>
                  <a:cubicBezTo>
                    <a:pt x="46" y="329"/>
                    <a:pt x="36" y="316"/>
                    <a:pt x="27" y="301"/>
                  </a:cubicBezTo>
                  <a:cubicBezTo>
                    <a:pt x="19" y="286"/>
                    <a:pt x="12" y="270"/>
                    <a:pt x="7" y="253"/>
                  </a:cubicBezTo>
                  <a:cubicBezTo>
                    <a:pt x="2" y="236"/>
                    <a:pt x="0" y="219"/>
                    <a:pt x="0" y="200"/>
                  </a:cubicBezTo>
                  <a:cubicBezTo>
                    <a:pt x="0" y="182"/>
                    <a:pt x="2" y="164"/>
                    <a:pt x="7" y="147"/>
                  </a:cubicBezTo>
                  <a:cubicBezTo>
                    <a:pt x="12" y="130"/>
                    <a:pt x="19" y="114"/>
                    <a:pt x="27" y="99"/>
                  </a:cubicBezTo>
                  <a:cubicBezTo>
                    <a:pt x="36" y="84"/>
                    <a:pt x="46" y="71"/>
                    <a:pt x="58" y="59"/>
                  </a:cubicBezTo>
                  <a:cubicBezTo>
                    <a:pt x="71" y="47"/>
                    <a:pt x="84" y="36"/>
                    <a:pt x="99" y="28"/>
                  </a:cubicBezTo>
                  <a:cubicBezTo>
                    <a:pt x="114" y="19"/>
                    <a:pt x="130" y="12"/>
                    <a:pt x="147" y="7"/>
                  </a:cubicBezTo>
                  <a:cubicBezTo>
                    <a:pt x="164" y="3"/>
                    <a:pt x="181" y="0"/>
                    <a:pt x="200"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1" name="Freeform 6">
              <a:extLst>
                <a:ext uri="{FF2B5EF4-FFF2-40B4-BE49-F238E27FC236}">
                  <a16:creationId xmlns:a16="http://schemas.microsoft.com/office/drawing/2014/main" id="{D683A73B-1374-437D-8268-D2DFFC2A8F93}"/>
                </a:ext>
              </a:extLst>
            </p:cNvPr>
            <p:cNvSpPr>
              <a:spLocks/>
            </p:cNvSpPr>
            <p:nvPr/>
          </p:nvSpPr>
          <p:spPr bwMode="auto">
            <a:xfrm>
              <a:off x="8583" y="1807"/>
              <a:ext cx="114" cy="114"/>
            </a:xfrm>
            <a:custGeom>
              <a:avLst/>
              <a:gdLst>
                <a:gd name="T0" fmla="*/ 76 w 153"/>
                <a:gd name="T1" fmla="*/ 96 h 153"/>
                <a:gd name="T2" fmla="*/ 76 w 153"/>
                <a:gd name="T3" fmla="*/ 96 h 153"/>
                <a:gd name="T4" fmla="*/ 80 w 153"/>
                <a:gd name="T5" fmla="*/ 113 h 153"/>
                <a:gd name="T6" fmla="*/ 77 w 153"/>
                <a:gd name="T7" fmla="*/ 129 h 153"/>
                <a:gd name="T8" fmla="*/ 68 w 153"/>
                <a:gd name="T9" fmla="*/ 142 h 153"/>
                <a:gd name="T10" fmla="*/ 55 w 153"/>
                <a:gd name="T11" fmla="*/ 150 h 153"/>
                <a:gd name="T12" fmla="*/ 40 w 153"/>
                <a:gd name="T13" fmla="*/ 153 h 153"/>
                <a:gd name="T14" fmla="*/ 24 w 153"/>
                <a:gd name="T15" fmla="*/ 150 h 153"/>
                <a:gd name="T16" fmla="*/ 12 w 153"/>
                <a:gd name="T17" fmla="*/ 142 h 153"/>
                <a:gd name="T18" fmla="*/ 3 w 153"/>
                <a:gd name="T19" fmla="*/ 129 h 153"/>
                <a:gd name="T20" fmla="*/ 0 w 153"/>
                <a:gd name="T21" fmla="*/ 113 h 153"/>
                <a:gd name="T22" fmla="*/ 3 w 153"/>
                <a:gd name="T23" fmla="*/ 98 h 153"/>
                <a:gd name="T24" fmla="*/ 12 w 153"/>
                <a:gd name="T25" fmla="*/ 85 h 153"/>
                <a:gd name="T26" fmla="*/ 24 w 153"/>
                <a:gd name="T27" fmla="*/ 76 h 153"/>
                <a:gd name="T28" fmla="*/ 40 w 153"/>
                <a:gd name="T29" fmla="*/ 73 h 153"/>
                <a:gd name="T30" fmla="*/ 57 w 153"/>
                <a:gd name="T31" fmla="*/ 77 h 153"/>
                <a:gd name="T32" fmla="*/ 57 w 153"/>
                <a:gd name="T33" fmla="*/ 77 h 153"/>
                <a:gd name="T34" fmla="*/ 134 w 153"/>
                <a:gd name="T35" fmla="*/ 0 h 153"/>
                <a:gd name="T36" fmla="*/ 153 w 153"/>
                <a:gd name="T37" fmla="*/ 19 h 153"/>
                <a:gd name="T38" fmla="*/ 76 w 153"/>
                <a:gd name="T39" fmla="*/ 96 h 153"/>
                <a:gd name="T40" fmla="*/ 76 w 153"/>
                <a:gd name="T41" fmla="*/ 9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3" h="153">
                  <a:moveTo>
                    <a:pt x="76" y="96"/>
                  </a:moveTo>
                  <a:lnTo>
                    <a:pt x="76" y="96"/>
                  </a:lnTo>
                  <a:cubicBezTo>
                    <a:pt x="78" y="101"/>
                    <a:pt x="80" y="107"/>
                    <a:pt x="80" y="113"/>
                  </a:cubicBezTo>
                  <a:cubicBezTo>
                    <a:pt x="80" y="119"/>
                    <a:pt x="79" y="124"/>
                    <a:pt x="77" y="129"/>
                  </a:cubicBezTo>
                  <a:cubicBezTo>
                    <a:pt x="75" y="134"/>
                    <a:pt x="72" y="138"/>
                    <a:pt x="68" y="142"/>
                  </a:cubicBezTo>
                  <a:cubicBezTo>
                    <a:pt x="65" y="145"/>
                    <a:pt x="60" y="148"/>
                    <a:pt x="55" y="150"/>
                  </a:cubicBezTo>
                  <a:cubicBezTo>
                    <a:pt x="51" y="152"/>
                    <a:pt x="45" y="153"/>
                    <a:pt x="40" y="153"/>
                  </a:cubicBezTo>
                  <a:cubicBezTo>
                    <a:pt x="34" y="153"/>
                    <a:pt x="29" y="152"/>
                    <a:pt x="24" y="150"/>
                  </a:cubicBezTo>
                  <a:cubicBezTo>
                    <a:pt x="19" y="148"/>
                    <a:pt x="15" y="145"/>
                    <a:pt x="12" y="142"/>
                  </a:cubicBezTo>
                  <a:cubicBezTo>
                    <a:pt x="8" y="138"/>
                    <a:pt x="5" y="134"/>
                    <a:pt x="3" y="129"/>
                  </a:cubicBezTo>
                  <a:cubicBezTo>
                    <a:pt x="1" y="124"/>
                    <a:pt x="0" y="119"/>
                    <a:pt x="0" y="113"/>
                  </a:cubicBezTo>
                  <a:cubicBezTo>
                    <a:pt x="0" y="108"/>
                    <a:pt x="1" y="102"/>
                    <a:pt x="3" y="98"/>
                  </a:cubicBezTo>
                  <a:cubicBezTo>
                    <a:pt x="5" y="93"/>
                    <a:pt x="8" y="88"/>
                    <a:pt x="12" y="85"/>
                  </a:cubicBezTo>
                  <a:cubicBezTo>
                    <a:pt x="15" y="81"/>
                    <a:pt x="19" y="78"/>
                    <a:pt x="24" y="76"/>
                  </a:cubicBezTo>
                  <a:cubicBezTo>
                    <a:pt x="29" y="74"/>
                    <a:pt x="34" y="73"/>
                    <a:pt x="40" y="73"/>
                  </a:cubicBezTo>
                  <a:cubicBezTo>
                    <a:pt x="46" y="73"/>
                    <a:pt x="52" y="75"/>
                    <a:pt x="57" y="77"/>
                  </a:cubicBezTo>
                  <a:lnTo>
                    <a:pt x="57" y="77"/>
                  </a:lnTo>
                  <a:lnTo>
                    <a:pt x="134" y="0"/>
                  </a:lnTo>
                  <a:lnTo>
                    <a:pt x="153" y="19"/>
                  </a:lnTo>
                  <a:lnTo>
                    <a:pt x="76" y="96"/>
                  </a:lnTo>
                  <a:lnTo>
                    <a:pt x="76" y="96"/>
                  </a:ln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7">
              <a:extLst>
                <a:ext uri="{FF2B5EF4-FFF2-40B4-BE49-F238E27FC236}">
                  <a16:creationId xmlns:a16="http://schemas.microsoft.com/office/drawing/2014/main" id="{69DB72D7-7F6F-4009-BD9E-A04198D6C7C6}"/>
                </a:ext>
              </a:extLst>
            </p:cNvPr>
            <p:cNvSpPr>
              <a:spLocks/>
            </p:cNvSpPr>
            <p:nvPr/>
          </p:nvSpPr>
          <p:spPr bwMode="auto">
            <a:xfrm>
              <a:off x="8503" y="1782"/>
              <a:ext cx="155" cy="186"/>
            </a:xfrm>
            <a:custGeom>
              <a:avLst/>
              <a:gdLst>
                <a:gd name="T0" fmla="*/ 196 w 207"/>
                <a:gd name="T1" fmla="*/ 37 h 250"/>
                <a:gd name="T2" fmla="*/ 196 w 207"/>
                <a:gd name="T3" fmla="*/ 37 h 250"/>
                <a:gd name="T4" fmla="*/ 146 w 207"/>
                <a:gd name="T5" fmla="*/ 26 h 250"/>
                <a:gd name="T6" fmla="*/ 115 w 207"/>
                <a:gd name="T7" fmla="*/ 30 h 250"/>
                <a:gd name="T8" fmla="*/ 86 w 207"/>
                <a:gd name="T9" fmla="*/ 43 h 250"/>
                <a:gd name="T10" fmla="*/ 62 w 207"/>
                <a:gd name="T11" fmla="*/ 61 h 250"/>
                <a:gd name="T12" fmla="*/ 43 w 207"/>
                <a:gd name="T13" fmla="*/ 86 h 250"/>
                <a:gd name="T14" fmla="*/ 31 w 207"/>
                <a:gd name="T15" fmla="*/ 114 h 250"/>
                <a:gd name="T16" fmla="*/ 27 w 207"/>
                <a:gd name="T17" fmla="*/ 146 h 250"/>
                <a:gd name="T18" fmla="*/ 36 w 207"/>
                <a:gd name="T19" fmla="*/ 192 h 250"/>
                <a:gd name="T20" fmla="*/ 62 w 207"/>
                <a:gd name="T21" fmla="*/ 231 h 250"/>
                <a:gd name="T22" fmla="*/ 43 w 207"/>
                <a:gd name="T23" fmla="*/ 250 h 250"/>
                <a:gd name="T24" fmla="*/ 11 w 207"/>
                <a:gd name="T25" fmla="*/ 202 h 250"/>
                <a:gd name="T26" fmla="*/ 0 w 207"/>
                <a:gd name="T27" fmla="*/ 146 h 250"/>
                <a:gd name="T28" fmla="*/ 5 w 207"/>
                <a:gd name="T29" fmla="*/ 107 h 250"/>
                <a:gd name="T30" fmla="*/ 20 w 207"/>
                <a:gd name="T31" fmla="*/ 72 h 250"/>
                <a:gd name="T32" fmla="*/ 43 w 207"/>
                <a:gd name="T33" fmla="*/ 43 h 250"/>
                <a:gd name="T34" fmla="*/ 73 w 207"/>
                <a:gd name="T35" fmla="*/ 20 h 250"/>
                <a:gd name="T36" fmla="*/ 108 w 207"/>
                <a:gd name="T37" fmla="*/ 5 h 250"/>
                <a:gd name="T38" fmla="*/ 147 w 207"/>
                <a:gd name="T39" fmla="*/ 0 h 250"/>
                <a:gd name="T40" fmla="*/ 178 w 207"/>
                <a:gd name="T41" fmla="*/ 3 h 250"/>
                <a:gd name="T42" fmla="*/ 207 w 207"/>
                <a:gd name="T43" fmla="*/ 13 h 250"/>
                <a:gd name="T44" fmla="*/ 196 w 207"/>
                <a:gd name="T45" fmla="*/ 3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7" h="250">
                  <a:moveTo>
                    <a:pt x="196" y="37"/>
                  </a:moveTo>
                  <a:lnTo>
                    <a:pt x="196" y="37"/>
                  </a:lnTo>
                  <a:cubicBezTo>
                    <a:pt x="180" y="30"/>
                    <a:pt x="163" y="26"/>
                    <a:pt x="146" y="26"/>
                  </a:cubicBezTo>
                  <a:cubicBezTo>
                    <a:pt x="135" y="26"/>
                    <a:pt x="125" y="28"/>
                    <a:pt x="115" y="30"/>
                  </a:cubicBezTo>
                  <a:cubicBezTo>
                    <a:pt x="104" y="33"/>
                    <a:pt x="95" y="37"/>
                    <a:pt x="86" y="43"/>
                  </a:cubicBezTo>
                  <a:cubicBezTo>
                    <a:pt x="77" y="48"/>
                    <a:pt x="69" y="54"/>
                    <a:pt x="62" y="61"/>
                  </a:cubicBezTo>
                  <a:cubicBezTo>
                    <a:pt x="55" y="69"/>
                    <a:pt x="48" y="77"/>
                    <a:pt x="43" y="86"/>
                  </a:cubicBezTo>
                  <a:cubicBezTo>
                    <a:pt x="38" y="95"/>
                    <a:pt x="34" y="104"/>
                    <a:pt x="31" y="114"/>
                  </a:cubicBezTo>
                  <a:cubicBezTo>
                    <a:pt x="28" y="125"/>
                    <a:pt x="27" y="135"/>
                    <a:pt x="27" y="146"/>
                  </a:cubicBezTo>
                  <a:cubicBezTo>
                    <a:pt x="27" y="162"/>
                    <a:pt x="30" y="177"/>
                    <a:pt x="36" y="192"/>
                  </a:cubicBezTo>
                  <a:cubicBezTo>
                    <a:pt x="42" y="207"/>
                    <a:pt x="51" y="220"/>
                    <a:pt x="62" y="231"/>
                  </a:cubicBezTo>
                  <a:lnTo>
                    <a:pt x="43" y="250"/>
                  </a:lnTo>
                  <a:cubicBezTo>
                    <a:pt x="29" y="236"/>
                    <a:pt x="19" y="220"/>
                    <a:pt x="11" y="202"/>
                  </a:cubicBezTo>
                  <a:cubicBezTo>
                    <a:pt x="4" y="184"/>
                    <a:pt x="0" y="166"/>
                    <a:pt x="0" y="146"/>
                  </a:cubicBezTo>
                  <a:cubicBezTo>
                    <a:pt x="0" y="133"/>
                    <a:pt x="2" y="120"/>
                    <a:pt x="5" y="107"/>
                  </a:cubicBezTo>
                  <a:cubicBezTo>
                    <a:pt x="9" y="95"/>
                    <a:pt x="14" y="83"/>
                    <a:pt x="20" y="72"/>
                  </a:cubicBezTo>
                  <a:cubicBezTo>
                    <a:pt x="27" y="61"/>
                    <a:pt x="34" y="52"/>
                    <a:pt x="43" y="43"/>
                  </a:cubicBezTo>
                  <a:cubicBezTo>
                    <a:pt x="52" y="34"/>
                    <a:pt x="62" y="26"/>
                    <a:pt x="73" y="20"/>
                  </a:cubicBezTo>
                  <a:cubicBezTo>
                    <a:pt x="83" y="13"/>
                    <a:pt x="95" y="9"/>
                    <a:pt x="108" y="5"/>
                  </a:cubicBezTo>
                  <a:cubicBezTo>
                    <a:pt x="120" y="2"/>
                    <a:pt x="133" y="0"/>
                    <a:pt x="147" y="0"/>
                  </a:cubicBezTo>
                  <a:cubicBezTo>
                    <a:pt x="157" y="0"/>
                    <a:pt x="167" y="1"/>
                    <a:pt x="178" y="3"/>
                  </a:cubicBezTo>
                  <a:cubicBezTo>
                    <a:pt x="188" y="5"/>
                    <a:pt x="197" y="9"/>
                    <a:pt x="207" y="13"/>
                  </a:cubicBezTo>
                  <a:lnTo>
                    <a:pt x="196" y="37"/>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3" name="Freeform 8">
              <a:extLst>
                <a:ext uri="{FF2B5EF4-FFF2-40B4-BE49-F238E27FC236}">
                  <a16:creationId xmlns:a16="http://schemas.microsoft.com/office/drawing/2014/main" id="{EE952004-E56A-4CEB-B342-1EA395424E64}"/>
                </a:ext>
              </a:extLst>
            </p:cNvPr>
            <p:cNvSpPr>
              <a:spLocks/>
            </p:cNvSpPr>
            <p:nvPr/>
          </p:nvSpPr>
          <p:spPr bwMode="auto">
            <a:xfrm>
              <a:off x="8677" y="1846"/>
              <a:ext cx="45" cy="122"/>
            </a:xfrm>
            <a:custGeom>
              <a:avLst/>
              <a:gdLst>
                <a:gd name="T0" fmla="*/ 48 w 61"/>
                <a:gd name="T1" fmla="*/ 0 h 164"/>
                <a:gd name="T2" fmla="*/ 48 w 61"/>
                <a:gd name="T3" fmla="*/ 0 h 164"/>
                <a:gd name="T4" fmla="*/ 58 w 61"/>
                <a:gd name="T5" fmla="*/ 29 h 164"/>
                <a:gd name="T6" fmla="*/ 61 w 61"/>
                <a:gd name="T7" fmla="*/ 60 h 164"/>
                <a:gd name="T8" fmla="*/ 50 w 61"/>
                <a:gd name="T9" fmla="*/ 116 h 164"/>
                <a:gd name="T10" fmla="*/ 19 w 61"/>
                <a:gd name="T11" fmla="*/ 164 h 164"/>
                <a:gd name="T12" fmla="*/ 0 w 61"/>
                <a:gd name="T13" fmla="*/ 145 h 164"/>
                <a:gd name="T14" fmla="*/ 26 w 61"/>
                <a:gd name="T15" fmla="*/ 106 h 164"/>
                <a:gd name="T16" fmla="*/ 35 w 61"/>
                <a:gd name="T17" fmla="*/ 61 h 164"/>
                <a:gd name="T18" fmla="*/ 24 w 61"/>
                <a:gd name="T19" fmla="*/ 11 h 164"/>
                <a:gd name="T20" fmla="*/ 48 w 61"/>
                <a:gd name="T2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164">
                  <a:moveTo>
                    <a:pt x="48" y="0"/>
                  </a:moveTo>
                  <a:lnTo>
                    <a:pt x="48" y="0"/>
                  </a:lnTo>
                  <a:cubicBezTo>
                    <a:pt x="52" y="10"/>
                    <a:pt x="56" y="19"/>
                    <a:pt x="58" y="29"/>
                  </a:cubicBezTo>
                  <a:cubicBezTo>
                    <a:pt x="60" y="40"/>
                    <a:pt x="61" y="50"/>
                    <a:pt x="61" y="60"/>
                  </a:cubicBezTo>
                  <a:cubicBezTo>
                    <a:pt x="61" y="80"/>
                    <a:pt x="57" y="98"/>
                    <a:pt x="50" y="116"/>
                  </a:cubicBezTo>
                  <a:cubicBezTo>
                    <a:pt x="43" y="134"/>
                    <a:pt x="32" y="150"/>
                    <a:pt x="19" y="164"/>
                  </a:cubicBezTo>
                  <a:lnTo>
                    <a:pt x="0" y="145"/>
                  </a:lnTo>
                  <a:cubicBezTo>
                    <a:pt x="11" y="134"/>
                    <a:pt x="20" y="121"/>
                    <a:pt x="26" y="106"/>
                  </a:cubicBezTo>
                  <a:cubicBezTo>
                    <a:pt x="32" y="92"/>
                    <a:pt x="35" y="77"/>
                    <a:pt x="35" y="61"/>
                  </a:cubicBezTo>
                  <a:cubicBezTo>
                    <a:pt x="35" y="44"/>
                    <a:pt x="31" y="27"/>
                    <a:pt x="24" y="11"/>
                  </a:cubicBezTo>
                  <a:lnTo>
                    <a:pt x="48"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4" name="Freeform 9">
              <a:extLst>
                <a:ext uri="{FF2B5EF4-FFF2-40B4-BE49-F238E27FC236}">
                  <a16:creationId xmlns:a16="http://schemas.microsoft.com/office/drawing/2014/main" id="{F3A3747E-A96A-445C-94D7-5A200DB2CF76}"/>
                </a:ext>
              </a:extLst>
            </p:cNvPr>
            <p:cNvSpPr>
              <a:spLocks/>
            </p:cNvSpPr>
            <p:nvPr/>
          </p:nvSpPr>
          <p:spPr bwMode="auto">
            <a:xfrm>
              <a:off x="8582" y="1861"/>
              <a:ext cx="61" cy="60"/>
            </a:xfrm>
            <a:custGeom>
              <a:avLst/>
              <a:gdLst>
                <a:gd name="T0" fmla="*/ 41 w 81"/>
                <a:gd name="T1" fmla="*/ 81 h 81"/>
                <a:gd name="T2" fmla="*/ 41 w 81"/>
                <a:gd name="T3" fmla="*/ 81 h 81"/>
                <a:gd name="T4" fmla="*/ 69 w 81"/>
                <a:gd name="T5" fmla="*/ 69 h 81"/>
                <a:gd name="T6" fmla="*/ 81 w 81"/>
                <a:gd name="T7" fmla="*/ 40 h 81"/>
                <a:gd name="T8" fmla="*/ 69 w 81"/>
                <a:gd name="T9" fmla="*/ 12 h 81"/>
                <a:gd name="T10" fmla="*/ 41 w 81"/>
                <a:gd name="T11" fmla="*/ 0 h 81"/>
                <a:gd name="T12" fmla="*/ 12 w 81"/>
                <a:gd name="T13" fmla="*/ 12 h 81"/>
                <a:gd name="T14" fmla="*/ 0 w 81"/>
                <a:gd name="T15" fmla="*/ 40 h 81"/>
                <a:gd name="T16" fmla="*/ 12 w 81"/>
                <a:gd name="T17" fmla="*/ 69 h 81"/>
                <a:gd name="T18" fmla="*/ 41 w 81"/>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1">
                  <a:moveTo>
                    <a:pt x="41" y="81"/>
                  </a:moveTo>
                  <a:lnTo>
                    <a:pt x="41" y="81"/>
                  </a:lnTo>
                  <a:cubicBezTo>
                    <a:pt x="52" y="81"/>
                    <a:pt x="61" y="77"/>
                    <a:pt x="69" y="69"/>
                  </a:cubicBezTo>
                  <a:cubicBezTo>
                    <a:pt x="77" y="61"/>
                    <a:pt x="81" y="51"/>
                    <a:pt x="81" y="40"/>
                  </a:cubicBezTo>
                  <a:cubicBezTo>
                    <a:pt x="81" y="29"/>
                    <a:pt x="77" y="20"/>
                    <a:pt x="69" y="12"/>
                  </a:cubicBezTo>
                  <a:cubicBezTo>
                    <a:pt x="61" y="4"/>
                    <a:pt x="52" y="0"/>
                    <a:pt x="41" y="0"/>
                  </a:cubicBezTo>
                  <a:cubicBezTo>
                    <a:pt x="30" y="0"/>
                    <a:pt x="20" y="4"/>
                    <a:pt x="12" y="12"/>
                  </a:cubicBezTo>
                  <a:cubicBezTo>
                    <a:pt x="4" y="20"/>
                    <a:pt x="0" y="29"/>
                    <a:pt x="0" y="40"/>
                  </a:cubicBezTo>
                  <a:cubicBezTo>
                    <a:pt x="0" y="51"/>
                    <a:pt x="4" y="61"/>
                    <a:pt x="12" y="69"/>
                  </a:cubicBezTo>
                  <a:cubicBezTo>
                    <a:pt x="20" y="77"/>
                    <a:pt x="30" y="81"/>
                    <a:pt x="41" y="81"/>
                  </a:cubicBezTo>
                  <a:close/>
                </a:path>
              </a:pathLst>
            </a:cu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5" name="Group 10">
            <a:extLst>
              <a:ext uri="{FF2B5EF4-FFF2-40B4-BE49-F238E27FC236}">
                <a16:creationId xmlns:a16="http://schemas.microsoft.com/office/drawing/2014/main" id="{593D13EF-8CAB-4E3C-90FA-23FDF5783365}"/>
              </a:ext>
              <a:ext uri="{C183D7F6-B498-43B3-948B-1728B52AA6E4}">
                <adec:decorative xmlns:adec="http://schemas.microsoft.com/office/drawing/2017/decorative" val="1"/>
              </a:ext>
            </a:extLst>
          </p:cNvPr>
          <p:cNvGrpSpPr>
            <a:grpSpLocks noChangeAspect="1"/>
          </p:cNvGrpSpPr>
          <p:nvPr/>
        </p:nvGrpSpPr>
        <p:grpSpPr bwMode="auto">
          <a:xfrm>
            <a:off x="609631" y="1400703"/>
            <a:ext cx="416270" cy="290351"/>
            <a:chOff x="5344" y="2551"/>
            <a:chExt cx="281" cy="196"/>
          </a:xfrm>
          <a:solidFill>
            <a:schemeClr val="accent1"/>
          </a:solidFill>
        </p:grpSpPr>
        <p:sp>
          <p:nvSpPr>
            <p:cNvPr id="26" name="Freeform 11">
              <a:extLst>
                <a:ext uri="{FF2B5EF4-FFF2-40B4-BE49-F238E27FC236}">
                  <a16:creationId xmlns:a16="http://schemas.microsoft.com/office/drawing/2014/main" id="{7684E819-D279-4CA4-8C56-85D4BE9ED8EC}"/>
                </a:ext>
              </a:extLst>
            </p:cNvPr>
            <p:cNvSpPr>
              <a:spLocks noEditPoints="1"/>
            </p:cNvSpPr>
            <p:nvPr/>
          </p:nvSpPr>
          <p:spPr bwMode="auto">
            <a:xfrm>
              <a:off x="5344" y="2604"/>
              <a:ext cx="281" cy="143"/>
            </a:xfrm>
            <a:custGeom>
              <a:avLst/>
              <a:gdLst>
                <a:gd name="T0" fmla="*/ 239 w 378"/>
                <a:gd name="T1" fmla="*/ 48 h 192"/>
                <a:gd name="T2" fmla="*/ 239 w 378"/>
                <a:gd name="T3" fmla="*/ 48 h 192"/>
                <a:gd name="T4" fmla="*/ 167 w 378"/>
                <a:gd name="T5" fmla="*/ 48 h 192"/>
                <a:gd name="T6" fmla="*/ 167 w 378"/>
                <a:gd name="T7" fmla="*/ 24 h 192"/>
                <a:gd name="T8" fmla="*/ 239 w 378"/>
                <a:gd name="T9" fmla="*/ 24 h 192"/>
                <a:gd name="T10" fmla="*/ 239 w 378"/>
                <a:gd name="T11" fmla="*/ 48 h 192"/>
                <a:gd name="T12" fmla="*/ 239 w 378"/>
                <a:gd name="T13" fmla="*/ 96 h 192"/>
                <a:gd name="T14" fmla="*/ 239 w 378"/>
                <a:gd name="T15" fmla="*/ 96 h 192"/>
                <a:gd name="T16" fmla="*/ 167 w 378"/>
                <a:gd name="T17" fmla="*/ 96 h 192"/>
                <a:gd name="T18" fmla="*/ 167 w 378"/>
                <a:gd name="T19" fmla="*/ 72 h 192"/>
                <a:gd name="T20" fmla="*/ 239 w 378"/>
                <a:gd name="T21" fmla="*/ 72 h 192"/>
                <a:gd name="T22" fmla="*/ 239 w 378"/>
                <a:gd name="T23" fmla="*/ 96 h 192"/>
                <a:gd name="T24" fmla="*/ 215 w 378"/>
                <a:gd name="T25" fmla="*/ 144 h 192"/>
                <a:gd name="T26" fmla="*/ 215 w 378"/>
                <a:gd name="T27" fmla="*/ 144 h 192"/>
                <a:gd name="T28" fmla="*/ 167 w 378"/>
                <a:gd name="T29" fmla="*/ 144 h 192"/>
                <a:gd name="T30" fmla="*/ 167 w 378"/>
                <a:gd name="T31" fmla="*/ 120 h 192"/>
                <a:gd name="T32" fmla="*/ 215 w 378"/>
                <a:gd name="T33" fmla="*/ 120 h 192"/>
                <a:gd name="T34" fmla="*/ 215 w 378"/>
                <a:gd name="T35" fmla="*/ 144 h 192"/>
                <a:gd name="T36" fmla="*/ 143 w 378"/>
                <a:gd name="T37" fmla="*/ 168 h 192"/>
                <a:gd name="T38" fmla="*/ 143 w 378"/>
                <a:gd name="T39" fmla="*/ 168 h 192"/>
                <a:gd name="T40" fmla="*/ 23 w 378"/>
                <a:gd name="T41" fmla="*/ 168 h 192"/>
                <a:gd name="T42" fmla="*/ 23 w 378"/>
                <a:gd name="T43" fmla="*/ 24 h 192"/>
                <a:gd name="T44" fmla="*/ 143 w 378"/>
                <a:gd name="T45" fmla="*/ 24 h 192"/>
                <a:gd name="T46" fmla="*/ 143 w 378"/>
                <a:gd name="T47" fmla="*/ 168 h 192"/>
                <a:gd name="T48" fmla="*/ 378 w 378"/>
                <a:gd name="T49" fmla="*/ 0 h 192"/>
                <a:gd name="T50" fmla="*/ 378 w 378"/>
                <a:gd name="T51" fmla="*/ 0 h 192"/>
                <a:gd name="T52" fmla="*/ 0 w 378"/>
                <a:gd name="T53" fmla="*/ 0 h 192"/>
                <a:gd name="T54" fmla="*/ 0 w 378"/>
                <a:gd name="T55" fmla="*/ 192 h 192"/>
                <a:gd name="T56" fmla="*/ 378 w 378"/>
                <a:gd name="T57" fmla="*/ 192 h 192"/>
                <a:gd name="T58" fmla="*/ 378 w 378"/>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78" h="192">
                  <a:moveTo>
                    <a:pt x="239" y="48"/>
                  </a:moveTo>
                  <a:lnTo>
                    <a:pt x="239" y="48"/>
                  </a:lnTo>
                  <a:lnTo>
                    <a:pt x="167" y="48"/>
                  </a:lnTo>
                  <a:lnTo>
                    <a:pt x="167" y="24"/>
                  </a:lnTo>
                  <a:lnTo>
                    <a:pt x="239" y="24"/>
                  </a:lnTo>
                  <a:lnTo>
                    <a:pt x="239" y="48"/>
                  </a:lnTo>
                  <a:close/>
                  <a:moveTo>
                    <a:pt x="239" y="96"/>
                  </a:moveTo>
                  <a:lnTo>
                    <a:pt x="239" y="96"/>
                  </a:lnTo>
                  <a:lnTo>
                    <a:pt x="167" y="96"/>
                  </a:lnTo>
                  <a:lnTo>
                    <a:pt x="167" y="72"/>
                  </a:lnTo>
                  <a:lnTo>
                    <a:pt x="239" y="72"/>
                  </a:lnTo>
                  <a:lnTo>
                    <a:pt x="239" y="96"/>
                  </a:lnTo>
                  <a:close/>
                  <a:moveTo>
                    <a:pt x="215" y="144"/>
                  </a:moveTo>
                  <a:lnTo>
                    <a:pt x="215" y="144"/>
                  </a:lnTo>
                  <a:lnTo>
                    <a:pt x="167" y="144"/>
                  </a:lnTo>
                  <a:lnTo>
                    <a:pt x="167" y="120"/>
                  </a:lnTo>
                  <a:lnTo>
                    <a:pt x="215" y="120"/>
                  </a:lnTo>
                  <a:lnTo>
                    <a:pt x="215" y="144"/>
                  </a:lnTo>
                  <a:close/>
                  <a:moveTo>
                    <a:pt x="143" y="168"/>
                  </a:moveTo>
                  <a:lnTo>
                    <a:pt x="143" y="168"/>
                  </a:lnTo>
                  <a:lnTo>
                    <a:pt x="23" y="168"/>
                  </a:lnTo>
                  <a:lnTo>
                    <a:pt x="23" y="24"/>
                  </a:lnTo>
                  <a:lnTo>
                    <a:pt x="143" y="24"/>
                  </a:lnTo>
                  <a:lnTo>
                    <a:pt x="143" y="168"/>
                  </a:lnTo>
                  <a:close/>
                  <a:moveTo>
                    <a:pt x="378" y="0"/>
                  </a:moveTo>
                  <a:lnTo>
                    <a:pt x="378" y="0"/>
                  </a:lnTo>
                  <a:lnTo>
                    <a:pt x="0" y="0"/>
                  </a:lnTo>
                  <a:lnTo>
                    <a:pt x="0" y="192"/>
                  </a:lnTo>
                  <a:lnTo>
                    <a:pt x="378" y="192"/>
                  </a:lnTo>
                  <a:lnTo>
                    <a:pt x="378" y="0"/>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12">
              <a:extLst>
                <a:ext uri="{FF2B5EF4-FFF2-40B4-BE49-F238E27FC236}">
                  <a16:creationId xmlns:a16="http://schemas.microsoft.com/office/drawing/2014/main" id="{B30359B2-6020-4381-9617-654FD9E2C73B}"/>
                </a:ext>
              </a:extLst>
            </p:cNvPr>
            <p:cNvSpPr>
              <a:spLocks/>
            </p:cNvSpPr>
            <p:nvPr/>
          </p:nvSpPr>
          <p:spPr bwMode="auto">
            <a:xfrm>
              <a:off x="5344" y="2551"/>
              <a:ext cx="281" cy="35"/>
            </a:xfrm>
            <a:custGeom>
              <a:avLst/>
              <a:gdLst>
                <a:gd name="T0" fmla="*/ 378 w 378"/>
                <a:gd name="T1" fmla="*/ 0 h 48"/>
                <a:gd name="T2" fmla="*/ 378 w 378"/>
                <a:gd name="T3" fmla="*/ 0 h 48"/>
                <a:gd name="T4" fmla="*/ 0 w 378"/>
                <a:gd name="T5" fmla="*/ 0 h 48"/>
                <a:gd name="T6" fmla="*/ 0 w 378"/>
                <a:gd name="T7" fmla="*/ 48 h 48"/>
                <a:gd name="T8" fmla="*/ 378 w 378"/>
                <a:gd name="T9" fmla="*/ 48 h 48"/>
                <a:gd name="T10" fmla="*/ 378 w 378"/>
                <a:gd name="T11" fmla="*/ 0 h 48"/>
              </a:gdLst>
              <a:ahLst/>
              <a:cxnLst>
                <a:cxn ang="0">
                  <a:pos x="T0" y="T1"/>
                </a:cxn>
                <a:cxn ang="0">
                  <a:pos x="T2" y="T3"/>
                </a:cxn>
                <a:cxn ang="0">
                  <a:pos x="T4" y="T5"/>
                </a:cxn>
                <a:cxn ang="0">
                  <a:pos x="T6" y="T7"/>
                </a:cxn>
                <a:cxn ang="0">
                  <a:pos x="T8" y="T9"/>
                </a:cxn>
                <a:cxn ang="0">
                  <a:pos x="T10" y="T11"/>
                </a:cxn>
              </a:cxnLst>
              <a:rect l="0" t="0" r="r" b="b"/>
              <a:pathLst>
                <a:path w="378" h="48">
                  <a:moveTo>
                    <a:pt x="378" y="0"/>
                  </a:moveTo>
                  <a:lnTo>
                    <a:pt x="378" y="0"/>
                  </a:lnTo>
                  <a:lnTo>
                    <a:pt x="0" y="0"/>
                  </a:lnTo>
                  <a:lnTo>
                    <a:pt x="0" y="48"/>
                  </a:lnTo>
                  <a:lnTo>
                    <a:pt x="378" y="48"/>
                  </a:lnTo>
                  <a:lnTo>
                    <a:pt x="378" y="0"/>
                  </a:ln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13">
              <a:extLst>
                <a:ext uri="{FF2B5EF4-FFF2-40B4-BE49-F238E27FC236}">
                  <a16:creationId xmlns:a16="http://schemas.microsoft.com/office/drawing/2014/main" id="{50585E89-7158-4F50-BFA2-2B0F9C854AA4}"/>
                </a:ext>
              </a:extLst>
            </p:cNvPr>
            <p:cNvSpPr>
              <a:spLocks/>
            </p:cNvSpPr>
            <p:nvPr/>
          </p:nvSpPr>
          <p:spPr bwMode="auto">
            <a:xfrm>
              <a:off x="5468" y="2694"/>
              <a:ext cx="36" cy="17"/>
            </a:xfrm>
            <a:custGeom>
              <a:avLst/>
              <a:gdLst>
                <a:gd name="T0" fmla="*/ 0 w 48"/>
                <a:gd name="T1" fmla="*/ 24 h 24"/>
                <a:gd name="T2" fmla="*/ 0 w 48"/>
                <a:gd name="T3" fmla="*/ 24 h 24"/>
                <a:gd name="T4" fmla="*/ 48 w 48"/>
                <a:gd name="T5" fmla="*/ 24 h 24"/>
                <a:gd name="T6" fmla="*/ 48 w 48"/>
                <a:gd name="T7" fmla="*/ 0 h 24"/>
                <a:gd name="T8" fmla="*/ 0 w 48"/>
                <a:gd name="T9" fmla="*/ 0 h 24"/>
                <a:gd name="T10" fmla="*/ 0 w 48"/>
                <a:gd name="T11" fmla="*/ 24 h 24"/>
              </a:gdLst>
              <a:ahLst/>
              <a:cxnLst>
                <a:cxn ang="0">
                  <a:pos x="T0" y="T1"/>
                </a:cxn>
                <a:cxn ang="0">
                  <a:pos x="T2" y="T3"/>
                </a:cxn>
                <a:cxn ang="0">
                  <a:pos x="T4" y="T5"/>
                </a:cxn>
                <a:cxn ang="0">
                  <a:pos x="T6" y="T7"/>
                </a:cxn>
                <a:cxn ang="0">
                  <a:pos x="T8" y="T9"/>
                </a:cxn>
                <a:cxn ang="0">
                  <a:pos x="T10" y="T11"/>
                </a:cxn>
              </a:cxnLst>
              <a:rect l="0" t="0" r="r" b="b"/>
              <a:pathLst>
                <a:path w="48" h="24">
                  <a:moveTo>
                    <a:pt x="0" y="24"/>
                  </a:moveTo>
                  <a:lnTo>
                    <a:pt x="0" y="24"/>
                  </a:lnTo>
                  <a:lnTo>
                    <a:pt x="48" y="24"/>
                  </a:lnTo>
                  <a:lnTo>
                    <a:pt x="48" y="0"/>
                  </a:lnTo>
                  <a:lnTo>
                    <a:pt x="0" y="0"/>
                  </a:lnTo>
                  <a:lnTo>
                    <a:pt x="0" y="24"/>
                  </a:ln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14">
              <a:extLst>
                <a:ext uri="{FF2B5EF4-FFF2-40B4-BE49-F238E27FC236}">
                  <a16:creationId xmlns:a16="http://schemas.microsoft.com/office/drawing/2014/main" id="{4D1431FB-C5E6-48C9-8F8E-2750841AFE83}"/>
                </a:ext>
              </a:extLst>
            </p:cNvPr>
            <p:cNvSpPr>
              <a:spLocks/>
            </p:cNvSpPr>
            <p:nvPr/>
          </p:nvSpPr>
          <p:spPr bwMode="auto">
            <a:xfrm>
              <a:off x="5468" y="2658"/>
              <a:ext cx="54" cy="18"/>
            </a:xfrm>
            <a:custGeom>
              <a:avLst/>
              <a:gdLst>
                <a:gd name="T0" fmla="*/ 0 w 72"/>
                <a:gd name="T1" fmla="*/ 24 h 24"/>
                <a:gd name="T2" fmla="*/ 0 w 72"/>
                <a:gd name="T3" fmla="*/ 24 h 24"/>
                <a:gd name="T4" fmla="*/ 72 w 72"/>
                <a:gd name="T5" fmla="*/ 24 h 24"/>
                <a:gd name="T6" fmla="*/ 72 w 72"/>
                <a:gd name="T7" fmla="*/ 0 h 24"/>
                <a:gd name="T8" fmla="*/ 0 w 72"/>
                <a:gd name="T9" fmla="*/ 0 h 24"/>
                <a:gd name="T10" fmla="*/ 0 w 72"/>
                <a:gd name="T11" fmla="*/ 24 h 24"/>
              </a:gdLst>
              <a:ahLst/>
              <a:cxnLst>
                <a:cxn ang="0">
                  <a:pos x="T0" y="T1"/>
                </a:cxn>
                <a:cxn ang="0">
                  <a:pos x="T2" y="T3"/>
                </a:cxn>
                <a:cxn ang="0">
                  <a:pos x="T4" y="T5"/>
                </a:cxn>
                <a:cxn ang="0">
                  <a:pos x="T6" y="T7"/>
                </a:cxn>
                <a:cxn ang="0">
                  <a:pos x="T8" y="T9"/>
                </a:cxn>
                <a:cxn ang="0">
                  <a:pos x="T10" y="T11"/>
                </a:cxn>
              </a:cxnLst>
              <a:rect l="0" t="0" r="r" b="b"/>
              <a:pathLst>
                <a:path w="72" h="24">
                  <a:moveTo>
                    <a:pt x="0" y="24"/>
                  </a:moveTo>
                  <a:lnTo>
                    <a:pt x="0" y="24"/>
                  </a:lnTo>
                  <a:lnTo>
                    <a:pt x="72" y="24"/>
                  </a:lnTo>
                  <a:lnTo>
                    <a:pt x="72" y="0"/>
                  </a:lnTo>
                  <a:lnTo>
                    <a:pt x="0" y="0"/>
                  </a:lnTo>
                  <a:lnTo>
                    <a:pt x="0" y="24"/>
                  </a:ln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15">
              <a:extLst>
                <a:ext uri="{FF2B5EF4-FFF2-40B4-BE49-F238E27FC236}">
                  <a16:creationId xmlns:a16="http://schemas.microsoft.com/office/drawing/2014/main" id="{35FAEF37-0677-4E83-8793-9391D0937546}"/>
                </a:ext>
              </a:extLst>
            </p:cNvPr>
            <p:cNvSpPr>
              <a:spLocks/>
            </p:cNvSpPr>
            <p:nvPr/>
          </p:nvSpPr>
          <p:spPr bwMode="auto">
            <a:xfrm>
              <a:off x="5468" y="2622"/>
              <a:ext cx="54" cy="18"/>
            </a:xfrm>
            <a:custGeom>
              <a:avLst/>
              <a:gdLst>
                <a:gd name="T0" fmla="*/ 0 w 72"/>
                <a:gd name="T1" fmla="*/ 24 h 24"/>
                <a:gd name="T2" fmla="*/ 0 w 72"/>
                <a:gd name="T3" fmla="*/ 24 h 24"/>
                <a:gd name="T4" fmla="*/ 72 w 72"/>
                <a:gd name="T5" fmla="*/ 24 h 24"/>
                <a:gd name="T6" fmla="*/ 72 w 72"/>
                <a:gd name="T7" fmla="*/ 0 h 24"/>
                <a:gd name="T8" fmla="*/ 0 w 72"/>
                <a:gd name="T9" fmla="*/ 0 h 24"/>
                <a:gd name="T10" fmla="*/ 0 w 72"/>
                <a:gd name="T11" fmla="*/ 24 h 24"/>
              </a:gdLst>
              <a:ahLst/>
              <a:cxnLst>
                <a:cxn ang="0">
                  <a:pos x="T0" y="T1"/>
                </a:cxn>
                <a:cxn ang="0">
                  <a:pos x="T2" y="T3"/>
                </a:cxn>
                <a:cxn ang="0">
                  <a:pos x="T4" y="T5"/>
                </a:cxn>
                <a:cxn ang="0">
                  <a:pos x="T6" y="T7"/>
                </a:cxn>
                <a:cxn ang="0">
                  <a:pos x="T8" y="T9"/>
                </a:cxn>
                <a:cxn ang="0">
                  <a:pos x="T10" y="T11"/>
                </a:cxn>
              </a:cxnLst>
              <a:rect l="0" t="0" r="r" b="b"/>
              <a:pathLst>
                <a:path w="72" h="24">
                  <a:moveTo>
                    <a:pt x="0" y="24"/>
                  </a:moveTo>
                  <a:lnTo>
                    <a:pt x="0" y="24"/>
                  </a:lnTo>
                  <a:lnTo>
                    <a:pt x="72" y="24"/>
                  </a:lnTo>
                  <a:lnTo>
                    <a:pt x="72" y="0"/>
                  </a:lnTo>
                  <a:lnTo>
                    <a:pt x="0" y="0"/>
                  </a:lnTo>
                  <a:lnTo>
                    <a:pt x="0" y="24"/>
                  </a:ln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17" name="Freeform: Shape 16">
            <a:extLst>
              <a:ext uri="{FF2B5EF4-FFF2-40B4-BE49-F238E27FC236}">
                <a16:creationId xmlns:a16="http://schemas.microsoft.com/office/drawing/2014/main" id="{B9B9CFDA-988C-494C-AF87-AE1DC3FBDC3E}"/>
              </a:ext>
            </a:extLst>
          </p:cNvPr>
          <p:cNvSpPr/>
          <p:nvPr/>
        </p:nvSpPr>
        <p:spPr>
          <a:xfrm>
            <a:off x="7879900" y="1834103"/>
            <a:ext cx="2787577" cy="221599"/>
          </a:xfrm>
          <a:custGeom>
            <a:avLst/>
            <a:gdLst>
              <a:gd name="connsiteX0" fmla="*/ 0 w 3383437"/>
              <a:gd name="connsiteY0" fmla="*/ 0 h 507515"/>
              <a:gd name="connsiteX1" fmla="*/ 3383437 w 3383437"/>
              <a:gd name="connsiteY1" fmla="*/ 0 h 507515"/>
              <a:gd name="connsiteX2" fmla="*/ 3383437 w 3383437"/>
              <a:gd name="connsiteY2" fmla="*/ 507515 h 507515"/>
              <a:gd name="connsiteX3" fmla="*/ 0 w 3383437"/>
              <a:gd name="connsiteY3" fmla="*/ 507515 h 507515"/>
              <a:gd name="connsiteX4" fmla="*/ 0 w 3383437"/>
              <a:gd name="connsiteY4" fmla="*/ 0 h 507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3437" h="507515">
                <a:moveTo>
                  <a:pt x="0" y="0"/>
                </a:moveTo>
                <a:lnTo>
                  <a:pt x="3383437" y="0"/>
                </a:lnTo>
                <a:lnTo>
                  <a:pt x="3383437" y="507515"/>
                </a:lnTo>
                <a:lnTo>
                  <a:pt x="0" y="5075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spAutoFit/>
          </a:bodyPr>
          <a:lstStyle/>
          <a:p>
            <a:pPr marL="0" lvl="0" indent="0" algn="l" defTabSz="666750">
              <a:lnSpc>
                <a:spcPct val="90000"/>
              </a:lnSpc>
              <a:spcBef>
                <a:spcPct val="0"/>
              </a:spcBef>
              <a:spcAft>
                <a:spcPts val="1200"/>
              </a:spcAft>
              <a:buNone/>
              <a:defRPr b="1"/>
            </a:pPr>
            <a:r>
              <a:rPr lang="en-GB" sz="1600" kern="1200" dirty="0">
                <a:solidFill>
                  <a:srgbClr val="4B53BC"/>
                </a:solidFill>
                <a:latin typeface="+mj-lt"/>
              </a:rPr>
              <a:t>Load on central infrastructure</a:t>
            </a:r>
            <a:endParaRPr lang="en-US" sz="1600" kern="1200" dirty="0">
              <a:solidFill>
                <a:srgbClr val="4B53BC"/>
              </a:solidFill>
              <a:latin typeface="+mj-lt"/>
            </a:endParaRPr>
          </a:p>
        </p:txBody>
      </p:sp>
      <p:sp>
        <p:nvSpPr>
          <p:cNvPr id="18" name="Freeform: Shape 17">
            <a:extLst>
              <a:ext uri="{FF2B5EF4-FFF2-40B4-BE49-F238E27FC236}">
                <a16:creationId xmlns:a16="http://schemas.microsoft.com/office/drawing/2014/main" id="{5D60AF13-CE93-4CB3-A7EF-D5EC361599AF}"/>
              </a:ext>
            </a:extLst>
          </p:cNvPr>
          <p:cNvSpPr/>
          <p:nvPr/>
        </p:nvSpPr>
        <p:spPr>
          <a:xfrm>
            <a:off x="7879900" y="2178727"/>
            <a:ext cx="4079018" cy="803942"/>
          </a:xfrm>
          <a:custGeom>
            <a:avLst/>
            <a:gdLst>
              <a:gd name="connsiteX0" fmla="*/ 0 w 3383437"/>
              <a:gd name="connsiteY0" fmla="*/ 0 h 803942"/>
              <a:gd name="connsiteX1" fmla="*/ 3383437 w 3383437"/>
              <a:gd name="connsiteY1" fmla="*/ 0 h 803942"/>
              <a:gd name="connsiteX2" fmla="*/ 3383437 w 3383437"/>
              <a:gd name="connsiteY2" fmla="*/ 803942 h 803942"/>
              <a:gd name="connsiteX3" fmla="*/ 0 w 3383437"/>
              <a:gd name="connsiteY3" fmla="*/ 803942 h 803942"/>
              <a:gd name="connsiteX4" fmla="*/ 0 w 3383437"/>
              <a:gd name="connsiteY4" fmla="*/ 0 h 80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3437" h="803942">
                <a:moveTo>
                  <a:pt x="0" y="0"/>
                </a:moveTo>
                <a:lnTo>
                  <a:pt x="3383437" y="0"/>
                </a:lnTo>
                <a:lnTo>
                  <a:pt x="3383437" y="803942"/>
                </a:lnTo>
                <a:lnTo>
                  <a:pt x="0" y="80394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l" defTabSz="488950">
              <a:lnSpc>
                <a:spcPct val="90000"/>
              </a:lnSpc>
              <a:spcBef>
                <a:spcPct val="0"/>
              </a:spcBef>
              <a:spcAft>
                <a:spcPts val="600"/>
              </a:spcAft>
              <a:buNone/>
            </a:pPr>
            <a:r>
              <a:rPr lang="en-GB" sz="1400" kern="1200" dirty="0">
                <a:solidFill>
                  <a:schemeClr val="tx1"/>
                </a:solidFill>
              </a:rPr>
              <a:t>Clients maintain persistent connections for all users</a:t>
            </a:r>
            <a:endParaRPr lang="en-US" sz="1400" kern="1200" dirty="0">
              <a:solidFill>
                <a:schemeClr val="tx1"/>
              </a:solidFill>
            </a:endParaRPr>
          </a:p>
          <a:p>
            <a:pPr marL="0" lvl="0" indent="0" algn="l" defTabSz="488950">
              <a:lnSpc>
                <a:spcPct val="90000"/>
              </a:lnSpc>
              <a:spcBef>
                <a:spcPct val="0"/>
              </a:spcBef>
              <a:spcAft>
                <a:spcPts val="600"/>
              </a:spcAft>
              <a:buNone/>
            </a:pPr>
            <a:r>
              <a:rPr lang="en-GB" sz="1400" kern="1200" dirty="0">
                <a:solidFill>
                  <a:schemeClr val="tx1"/>
                </a:solidFill>
              </a:rPr>
              <a:t>Calls/meetings add additional load, sometimes all at once (e.g. an ‘All Hands’ call)</a:t>
            </a:r>
          </a:p>
          <a:p>
            <a:pPr marL="0" lvl="0" indent="0" algn="l" defTabSz="488950">
              <a:lnSpc>
                <a:spcPct val="90000"/>
              </a:lnSpc>
              <a:spcBef>
                <a:spcPct val="0"/>
              </a:spcBef>
              <a:spcAft>
                <a:spcPts val="600"/>
              </a:spcAft>
              <a:buNone/>
            </a:pPr>
            <a:r>
              <a:rPr lang="en-US" sz="1400" kern="1200" dirty="0">
                <a:solidFill>
                  <a:schemeClr val="tx1"/>
                </a:solidFill>
              </a:rPr>
              <a:t>Media packets are high volume, small packet</a:t>
            </a:r>
          </a:p>
        </p:txBody>
      </p:sp>
      <p:grpSp>
        <p:nvGrpSpPr>
          <p:cNvPr id="31" name="Group 30">
            <a:extLst>
              <a:ext uri="{FF2B5EF4-FFF2-40B4-BE49-F238E27FC236}">
                <a16:creationId xmlns:a16="http://schemas.microsoft.com/office/drawing/2014/main" id="{6AE8A374-3B3B-4D48-A74D-59254DA497B3}"/>
              </a:ext>
              <a:ext uri="{C183D7F6-B498-43B3-948B-1728B52AA6E4}">
                <adec:decorative xmlns:adec="http://schemas.microsoft.com/office/drawing/2017/decorative" val="1"/>
              </a:ext>
            </a:extLst>
          </p:cNvPr>
          <p:cNvGrpSpPr/>
          <p:nvPr/>
        </p:nvGrpSpPr>
        <p:grpSpPr>
          <a:xfrm>
            <a:off x="7896489" y="1331140"/>
            <a:ext cx="238974" cy="429476"/>
            <a:chOff x="3535920" y="475638"/>
            <a:chExt cx="274320" cy="493005"/>
          </a:xfrm>
          <a:solidFill>
            <a:schemeClr val="accent1"/>
          </a:solidFill>
        </p:grpSpPr>
        <p:sp>
          <p:nvSpPr>
            <p:cNvPr id="32" name="Rectangle 7">
              <a:extLst>
                <a:ext uri="{FF2B5EF4-FFF2-40B4-BE49-F238E27FC236}">
                  <a16:creationId xmlns:a16="http://schemas.microsoft.com/office/drawing/2014/main" id="{ADD3DA08-90C7-4E03-B5FA-AECF5135B4BD}"/>
                </a:ext>
              </a:extLst>
            </p:cNvPr>
            <p:cNvSpPr>
              <a:spLocks noChangeArrowheads="1"/>
            </p:cNvSpPr>
            <p:nvPr/>
          </p:nvSpPr>
          <p:spPr bwMode="auto">
            <a:xfrm rot="5400000">
              <a:off x="3595506" y="862411"/>
              <a:ext cx="155149" cy="264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3" name="Rectangle 5">
              <a:extLst>
                <a:ext uri="{FF2B5EF4-FFF2-40B4-BE49-F238E27FC236}">
                  <a16:creationId xmlns:a16="http://schemas.microsoft.com/office/drawing/2014/main" id="{B5BC4200-DABD-432D-B192-9AB29F5139B1}"/>
                </a:ext>
              </a:extLst>
            </p:cNvPr>
            <p:cNvSpPr>
              <a:spLocks noChangeArrowheads="1"/>
            </p:cNvSpPr>
            <p:nvPr/>
          </p:nvSpPr>
          <p:spPr bwMode="auto">
            <a:xfrm>
              <a:off x="3570198" y="475638"/>
              <a:ext cx="205765" cy="412630"/>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4" name="Rectangle 6">
              <a:extLst>
                <a:ext uri="{FF2B5EF4-FFF2-40B4-BE49-F238E27FC236}">
                  <a16:creationId xmlns:a16="http://schemas.microsoft.com/office/drawing/2014/main" id="{05D9E139-85E7-419A-A09A-5C9F1CC10CEA}"/>
                </a:ext>
              </a:extLst>
            </p:cNvPr>
            <p:cNvSpPr>
              <a:spLocks noChangeArrowheads="1"/>
            </p:cNvSpPr>
            <p:nvPr/>
          </p:nvSpPr>
          <p:spPr bwMode="auto">
            <a:xfrm>
              <a:off x="3595506" y="772731"/>
              <a:ext cx="155149" cy="253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5" name="Rectangle 7">
              <a:extLst>
                <a:ext uri="{FF2B5EF4-FFF2-40B4-BE49-F238E27FC236}">
                  <a16:creationId xmlns:a16="http://schemas.microsoft.com/office/drawing/2014/main" id="{48FA2216-7557-4CD2-930D-0E8CEEEE711E}"/>
                </a:ext>
              </a:extLst>
            </p:cNvPr>
            <p:cNvSpPr>
              <a:spLocks noChangeArrowheads="1"/>
            </p:cNvSpPr>
            <p:nvPr/>
          </p:nvSpPr>
          <p:spPr bwMode="auto">
            <a:xfrm>
              <a:off x="3595506" y="514150"/>
              <a:ext cx="155149" cy="264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6" name="Rectangle 8">
              <a:extLst>
                <a:ext uri="{FF2B5EF4-FFF2-40B4-BE49-F238E27FC236}">
                  <a16:creationId xmlns:a16="http://schemas.microsoft.com/office/drawing/2014/main" id="{D9C93CC9-BF46-4720-A699-F894055B21AB}"/>
                </a:ext>
              </a:extLst>
            </p:cNvPr>
            <p:cNvSpPr>
              <a:spLocks noChangeArrowheads="1"/>
            </p:cNvSpPr>
            <p:nvPr/>
          </p:nvSpPr>
          <p:spPr bwMode="auto">
            <a:xfrm>
              <a:off x="3595506" y="824448"/>
              <a:ext cx="155149" cy="253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sp>
          <p:nvSpPr>
            <p:cNvPr id="37" name="Rectangle 8">
              <a:extLst>
                <a:ext uri="{FF2B5EF4-FFF2-40B4-BE49-F238E27FC236}">
                  <a16:creationId xmlns:a16="http://schemas.microsoft.com/office/drawing/2014/main" id="{8276B4F4-1841-4516-A82B-67E4B7219BA0}"/>
                </a:ext>
              </a:extLst>
            </p:cNvPr>
            <p:cNvSpPr>
              <a:spLocks noChangeArrowheads="1"/>
            </p:cNvSpPr>
            <p:nvPr/>
          </p:nvSpPr>
          <p:spPr bwMode="auto">
            <a:xfrm>
              <a:off x="3535920" y="943335"/>
              <a:ext cx="274320" cy="25308"/>
            </a:xfrm>
            <a:prstGeom prst="rect">
              <a:avLst/>
            </a:prstGeom>
            <a:solidFill>
              <a:srgbClr val="4B53B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9728" tIns="54864" rIns="109728" bIns="54864" numCol="1" anchor="t" anchorCtr="0" compatLnSpc="1">
              <a:prstTxWarp prst="textNoShape">
                <a:avLst/>
              </a:prstTxWarp>
            </a:bodyPr>
            <a:lstStyle/>
            <a:p>
              <a:pPr defTabSz="1097240"/>
              <a:endParaRPr lang="en-US" sz="2118" dirty="0">
                <a:solidFill>
                  <a:srgbClr val="1A1A1A"/>
                </a:solidFill>
                <a:latin typeface="Segoe UI"/>
              </a:endParaRPr>
            </a:p>
          </p:txBody>
        </p:sp>
      </p:grpSp>
      <p:pic>
        <p:nvPicPr>
          <p:cNvPr id="39" name="Picture 38">
            <a:extLst>
              <a:ext uri="{FF2B5EF4-FFF2-40B4-BE49-F238E27FC236}">
                <a16:creationId xmlns:a16="http://schemas.microsoft.com/office/drawing/2014/main" id="{5681DAFF-9634-4983-81D9-7D83C4AF56EE}"/>
              </a:ext>
              <a:ext uri="{C183D7F6-B498-43B3-948B-1728B52AA6E4}">
                <adec:decorative xmlns:adec="http://schemas.microsoft.com/office/drawing/2017/decorative" val="1"/>
              </a:ext>
            </a:extLst>
          </p:cNvPr>
          <p:cNvPicPr>
            <a:picLocks noChangeAspect="1"/>
          </p:cNvPicPr>
          <p:nvPr/>
        </p:nvPicPr>
        <p:blipFill rotWithShape="1">
          <a:blip r:embed="rId3"/>
          <a:srcRect l="10648" t="218" r="3532" b="50555"/>
          <a:stretch/>
        </p:blipFill>
        <p:spPr>
          <a:xfrm>
            <a:off x="-17206" y="4247909"/>
            <a:ext cx="5679077" cy="2610091"/>
          </a:xfrm>
          <a:prstGeom prst="rect">
            <a:avLst/>
          </a:prstGeom>
          <a:ln>
            <a:noFill/>
          </a:ln>
        </p:spPr>
      </p:pic>
    </p:spTree>
    <p:extLst>
      <p:ext uri="{BB962C8B-B14F-4D97-AF65-F5344CB8AC3E}">
        <p14:creationId xmlns:p14="http://schemas.microsoft.com/office/powerpoint/2010/main" val="223951124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rrow: Pentagon 6">
            <a:extLst>
              <a:ext uri="{FF2B5EF4-FFF2-40B4-BE49-F238E27FC236}">
                <a16:creationId xmlns:a16="http://schemas.microsoft.com/office/drawing/2014/main" id="{81891923-355A-4A7F-AEC2-2D00A3A409A8}"/>
              </a:ext>
              <a:ext uri="{C183D7F6-B498-43B3-948B-1728B52AA6E4}">
                <adec:decorative xmlns:adec="http://schemas.microsoft.com/office/drawing/2017/decorative" val="1"/>
              </a:ext>
            </a:extLst>
          </p:cNvPr>
          <p:cNvSpPr/>
          <p:nvPr/>
        </p:nvSpPr>
        <p:spPr bwMode="auto">
          <a:xfrm>
            <a:off x="0" y="2197113"/>
            <a:ext cx="10236200" cy="367223"/>
          </a:xfrm>
          <a:prstGeom prst="homePlate">
            <a:avLst>
              <a:gd name="adj" fmla="val 30478"/>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9" name="Oval 8">
            <a:extLst>
              <a:ext uri="{FF2B5EF4-FFF2-40B4-BE49-F238E27FC236}">
                <a16:creationId xmlns:a16="http://schemas.microsoft.com/office/drawing/2014/main" id="{97EC751A-1A2D-4450-BF37-CC525A19DAD1}"/>
              </a:ext>
              <a:ext uri="{C183D7F6-B498-43B3-948B-1728B52AA6E4}">
                <adec:decorative xmlns:adec="http://schemas.microsoft.com/office/drawing/2017/decorative" val="1"/>
              </a:ext>
            </a:extLst>
          </p:cNvPr>
          <p:cNvSpPr/>
          <p:nvPr/>
        </p:nvSpPr>
        <p:spPr bwMode="auto">
          <a:xfrm>
            <a:off x="661970" y="1960089"/>
            <a:ext cx="874529" cy="874529"/>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sp>
        <p:nvSpPr>
          <p:cNvPr id="4" name="Titel 3">
            <a:extLst>
              <a:ext uri="{FF2B5EF4-FFF2-40B4-BE49-F238E27FC236}">
                <a16:creationId xmlns:a16="http://schemas.microsoft.com/office/drawing/2014/main" id="{7D841D04-3B10-4E98-BE03-CDDA1A508213}"/>
              </a:ext>
            </a:extLst>
          </p:cNvPr>
          <p:cNvSpPr>
            <a:spLocks noGrp="1"/>
          </p:cNvSpPr>
          <p:nvPr>
            <p:ph type="title"/>
          </p:nvPr>
        </p:nvSpPr>
        <p:spPr/>
        <p:txBody>
          <a:bodyPr/>
          <a:lstStyle/>
          <a:p>
            <a:r>
              <a:rPr lang="de-DE"/>
              <a:t>How we connect to Microsoft 365 over the </a:t>
            </a:r>
            <a:r>
              <a:rPr lang="en-US" dirty="0"/>
              <a:t>Internet</a:t>
            </a:r>
          </a:p>
        </p:txBody>
      </p:sp>
      <p:sp>
        <p:nvSpPr>
          <p:cNvPr id="37" name="Textfeld 68">
            <a:extLst>
              <a:ext uri="{FF2B5EF4-FFF2-40B4-BE49-F238E27FC236}">
                <a16:creationId xmlns:a16="http://schemas.microsoft.com/office/drawing/2014/main" id="{16D349C0-FB75-456A-A50F-B973E21E9CF6}"/>
              </a:ext>
            </a:extLst>
          </p:cNvPr>
          <p:cNvSpPr txBox="1"/>
          <p:nvPr/>
        </p:nvSpPr>
        <p:spPr>
          <a:xfrm>
            <a:off x="2110546" y="1351194"/>
            <a:ext cx="3035220" cy="651973"/>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control</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responsibility</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Higher costs for managed WAN connections</a:t>
            </a:r>
          </a:p>
        </p:txBody>
      </p:sp>
      <p:sp>
        <p:nvSpPr>
          <p:cNvPr id="38" name="Textfeld 69">
            <a:extLst>
              <a:ext uri="{FF2B5EF4-FFF2-40B4-BE49-F238E27FC236}">
                <a16:creationId xmlns:a16="http://schemas.microsoft.com/office/drawing/2014/main" id="{F277FCB0-0EEB-4CCE-B43A-C0AC918129C0}"/>
              </a:ext>
              <a:ext uri="{C183D7F6-B498-43B3-948B-1728B52AA6E4}">
                <adec:decorative xmlns:adec="http://schemas.microsoft.com/office/drawing/2017/decorative" val="1"/>
              </a:ext>
            </a:extLst>
          </p:cNvPr>
          <p:cNvSpPr txBox="1"/>
          <p:nvPr/>
        </p:nvSpPr>
        <p:spPr>
          <a:xfrm>
            <a:off x="6578113" y="1351194"/>
            <a:ext cx="2337619" cy="651973"/>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Very limited control</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Can select ISP</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Usually higher BW at lower costs</a:t>
            </a:r>
          </a:p>
        </p:txBody>
      </p:sp>
      <p:grpSp>
        <p:nvGrpSpPr>
          <p:cNvPr id="33" name="Group 4">
            <a:extLst>
              <a:ext uri="{FF2B5EF4-FFF2-40B4-BE49-F238E27FC236}">
                <a16:creationId xmlns:a16="http://schemas.microsoft.com/office/drawing/2014/main" id="{F07A40D5-F8A5-421D-B196-F774842DD5ED}"/>
              </a:ext>
              <a:ext uri="{C183D7F6-B498-43B3-948B-1728B52AA6E4}">
                <adec:decorative xmlns:adec="http://schemas.microsoft.com/office/drawing/2017/decorative" val="1"/>
              </a:ext>
            </a:extLst>
          </p:cNvPr>
          <p:cNvGrpSpPr>
            <a:grpSpLocks noChangeAspect="1"/>
          </p:cNvGrpSpPr>
          <p:nvPr/>
        </p:nvGrpSpPr>
        <p:grpSpPr bwMode="auto">
          <a:xfrm>
            <a:off x="847448" y="2132455"/>
            <a:ext cx="531812" cy="529796"/>
            <a:chOff x="239" y="3358"/>
            <a:chExt cx="264" cy="263"/>
          </a:xfrm>
        </p:grpSpPr>
        <p:sp>
          <p:nvSpPr>
            <p:cNvPr id="34" name="Freeform 5">
              <a:extLst>
                <a:ext uri="{FF2B5EF4-FFF2-40B4-BE49-F238E27FC236}">
                  <a16:creationId xmlns:a16="http://schemas.microsoft.com/office/drawing/2014/main" id="{4137DBFF-12A8-4368-B10F-30DFD6699C5B}"/>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5" name="Freeform 6">
              <a:extLst>
                <a:ext uri="{FF2B5EF4-FFF2-40B4-BE49-F238E27FC236}">
                  <a16:creationId xmlns:a16="http://schemas.microsoft.com/office/drawing/2014/main" id="{7AE43B3A-C8F5-422F-9BA9-7DA8F7BDC046}"/>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6" name="Freeform 7">
              <a:extLst>
                <a:ext uri="{FF2B5EF4-FFF2-40B4-BE49-F238E27FC236}">
                  <a16:creationId xmlns:a16="http://schemas.microsoft.com/office/drawing/2014/main" id="{641ACF3F-8EF9-4654-AFC0-7C81C21EED36}"/>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rgbClr val="0078D4"/>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7" name="Freeform 8">
              <a:extLst>
                <a:ext uri="{FF2B5EF4-FFF2-40B4-BE49-F238E27FC236}">
                  <a16:creationId xmlns:a16="http://schemas.microsoft.com/office/drawing/2014/main" id="{8E4FADAD-9771-4B24-9E2E-099937A0F875}"/>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grpSp>
      <p:cxnSp>
        <p:nvCxnSpPr>
          <p:cNvPr id="3" name="Straight Arrow Connector 2">
            <a:extLst>
              <a:ext uri="{FF2B5EF4-FFF2-40B4-BE49-F238E27FC236}">
                <a16:creationId xmlns:a16="http://schemas.microsoft.com/office/drawing/2014/main" id="{617083CD-B189-4EC1-B1C0-3505D58CCBB1}"/>
              </a:ext>
              <a:ext uri="{C183D7F6-B498-43B3-948B-1728B52AA6E4}">
                <adec:decorative xmlns:adec="http://schemas.microsoft.com/office/drawing/2017/decorative" val="1"/>
              </a:ext>
            </a:extLst>
          </p:cNvPr>
          <p:cNvCxnSpPr>
            <a:cxnSpLocks/>
          </p:cNvCxnSpPr>
          <p:nvPr/>
        </p:nvCxnSpPr>
        <p:spPr>
          <a:xfrm>
            <a:off x="1973419" y="2368024"/>
            <a:ext cx="3237566" cy="0"/>
          </a:xfrm>
          <a:prstGeom prst="straightConnector1">
            <a:avLst/>
          </a:prstGeom>
          <a:ln w="19050">
            <a:solidFill>
              <a:schemeClr val="accent6"/>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36" name="Pfeil: nach rechts 8">
            <a:extLst>
              <a:ext uri="{FF2B5EF4-FFF2-40B4-BE49-F238E27FC236}">
                <a16:creationId xmlns:a16="http://schemas.microsoft.com/office/drawing/2014/main" id="{10FFB7A5-1F5E-4F63-BF80-B5250B7F3883}"/>
              </a:ext>
              <a:ext uri="{C183D7F6-B498-43B3-948B-1728B52AA6E4}">
                <adec:decorative xmlns:adec="http://schemas.microsoft.com/office/drawing/2017/decorative" val="1"/>
              </a:ext>
            </a:extLst>
          </p:cNvPr>
          <p:cNvSpPr/>
          <p:nvPr/>
        </p:nvSpPr>
        <p:spPr>
          <a:xfrm>
            <a:off x="2533850" y="2244914"/>
            <a:ext cx="1973170" cy="246221"/>
          </a:xfrm>
          <a:prstGeom prst="rect">
            <a:avLst/>
          </a:prstGeom>
          <a:solidFill>
            <a:schemeClr val="bg2"/>
          </a:solidFill>
          <a:ln w="10795" cap="flat" cmpd="sng" algn="ctr">
            <a:noFill/>
            <a:prstDash val="solid"/>
          </a:ln>
          <a:effectLst/>
        </p:spPr>
        <p:txBody>
          <a:bodyPr wrap="square" lIns="0" tIns="0" rIns="91440" bIns="0" rtlCol="0" anchor="ctr">
            <a:spAutoFit/>
          </a:bodyPr>
          <a:lstStyle/>
          <a:p>
            <a:pPr marL="0" marR="0" lvl="0" indent="0" algn="ctr" defTabSz="914367" eaLnBrk="1" fontAlgn="auto" latinLnBrk="0" hangingPunct="1">
              <a:lnSpc>
                <a:spcPct val="100000"/>
              </a:lnSpc>
              <a:spcBef>
                <a:spcPts val="0"/>
              </a:spcBef>
              <a:spcAft>
                <a:spcPts val="0"/>
              </a:spcAft>
              <a:buClrTx/>
              <a:buSzTx/>
              <a:buFontTx/>
              <a:buNone/>
              <a:tabLst/>
              <a:defRPr/>
            </a:pPr>
            <a:r>
              <a:rPr kumimoji="0" lang="de-DE" sz="1600" b="0" i="0" u="none" strike="noStrike" kern="0" cap="none" spc="0" normalizeH="0" baseline="0" noProof="0">
                <a:ln>
                  <a:noFill/>
                </a:ln>
                <a:effectLst/>
                <a:uLnTx/>
                <a:uFillTx/>
                <a:latin typeface="+mj-lt"/>
                <a:ea typeface="+mn-ea"/>
                <a:cs typeface="+mn-cs"/>
              </a:rPr>
              <a:t>Corporate network</a:t>
            </a:r>
          </a:p>
        </p:txBody>
      </p:sp>
      <p:sp>
        <p:nvSpPr>
          <p:cNvPr id="68" name="Freeform 5">
            <a:extLst>
              <a:ext uri="{FF2B5EF4-FFF2-40B4-BE49-F238E27FC236}">
                <a16:creationId xmlns:a16="http://schemas.microsoft.com/office/drawing/2014/main" id="{6E18CE46-4A99-4E08-8BA1-78CECB133B2E}"/>
              </a:ext>
              <a:ext uri="{C183D7F6-B498-43B3-948B-1728B52AA6E4}">
                <adec:decorative xmlns:adec="http://schemas.microsoft.com/office/drawing/2017/decorative" val="1"/>
              </a:ext>
            </a:extLst>
          </p:cNvPr>
          <p:cNvSpPr>
            <a:spLocks/>
          </p:cNvSpPr>
          <p:nvPr/>
        </p:nvSpPr>
        <p:spPr bwMode="auto">
          <a:xfrm>
            <a:off x="4446473" y="2260053"/>
            <a:ext cx="249954" cy="266742"/>
          </a:xfrm>
          <a:custGeom>
            <a:avLst/>
            <a:gdLst>
              <a:gd name="T0" fmla="*/ 618 w 952"/>
              <a:gd name="T1" fmla="*/ 44 h 1018"/>
              <a:gd name="T2" fmla="*/ 618 w 952"/>
              <a:gd name="T3" fmla="*/ 44 h 1018"/>
              <a:gd name="T4" fmla="*/ 476 w 952"/>
              <a:gd name="T5" fmla="*/ 0 h 1018"/>
              <a:gd name="T6" fmla="*/ 334 w 952"/>
              <a:gd name="T7" fmla="*/ 44 h 1018"/>
              <a:gd name="T8" fmla="*/ 174 w 952"/>
              <a:gd name="T9" fmla="*/ 125 h 1018"/>
              <a:gd name="T10" fmla="*/ 0 w 952"/>
              <a:gd name="T11" fmla="*/ 168 h 1018"/>
              <a:gd name="T12" fmla="*/ 0 w 952"/>
              <a:gd name="T13" fmla="*/ 335 h 1018"/>
              <a:gd name="T14" fmla="*/ 41 w 952"/>
              <a:gd name="T15" fmla="*/ 548 h 1018"/>
              <a:gd name="T16" fmla="*/ 150 w 952"/>
              <a:gd name="T17" fmla="*/ 734 h 1018"/>
              <a:gd name="T18" fmla="*/ 303 w 952"/>
              <a:gd name="T19" fmla="*/ 891 h 1018"/>
              <a:gd name="T20" fmla="*/ 476 w 952"/>
              <a:gd name="T21" fmla="*/ 1018 h 1018"/>
              <a:gd name="T22" fmla="*/ 649 w 952"/>
              <a:gd name="T23" fmla="*/ 891 h 1018"/>
              <a:gd name="T24" fmla="*/ 802 w 952"/>
              <a:gd name="T25" fmla="*/ 734 h 1018"/>
              <a:gd name="T26" fmla="*/ 911 w 952"/>
              <a:gd name="T27" fmla="*/ 548 h 1018"/>
              <a:gd name="T28" fmla="*/ 952 w 952"/>
              <a:gd name="T29" fmla="*/ 335 h 1018"/>
              <a:gd name="T30" fmla="*/ 952 w 952"/>
              <a:gd name="T31" fmla="*/ 168 h 1018"/>
              <a:gd name="T32" fmla="*/ 778 w 952"/>
              <a:gd name="T33" fmla="*/ 125 h 1018"/>
              <a:gd name="T34" fmla="*/ 618 w 952"/>
              <a:gd name="T35"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2" h="1018">
                <a:moveTo>
                  <a:pt x="618" y="44"/>
                </a:moveTo>
                <a:lnTo>
                  <a:pt x="618" y="44"/>
                </a:lnTo>
                <a:cubicBezTo>
                  <a:pt x="575" y="15"/>
                  <a:pt x="528" y="0"/>
                  <a:pt x="476" y="0"/>
                </a:cubicBezTo>
                <a:cubicBezTo>
                  <a:pt x="424" y="0"/>
                  <a:pt x="377" y="15"/>
                  <a:pt x="334" y="44"/>
                </a:cubicBezTo>
                <a:cubicBezTo>
                  <a:pt x="284" y="78"/>
                  <a:pt x="231" y="105"/>
                  <a:pt x="174" y="125"/>
                </a:cubicBezTo>
                <a:cubicBezTo>
                  <a:pt x="117" y="145"/>
                  <a:pt x="59" y="159"/>
                  <a:pt x="0" y="168"/>
                </a:cubicBezTo>
                <a:lnTo>
                  <a:pt x="0" y="335"/>
                </a:lnTo>
                <a:cubicBezTo>
                  <a:pt x="0" y="410"/>
                  <a:pt x="14" y="481"/>
                  <a:pt x="41" y="548"/>
                </a:cubicBezTo>
                <a:cubicBezTo>
                  <a:pt x="69" y="614"/>
                  <a:pt x="105" y="676"/>
                  <a:pt x="150" y="734"/>
                </a:cubicBezTo>
                <a:cubicBezTo>
                  <a:pt x="195" y="791"/>
                  <a:pt x="246" y="844"/>
                  <a:pt x="303" y="891"/>
                </a:cubicBezTo>
                <a:cubicBezTo>
                  <a:pt x="360" y="939"/>
                  <a:pt x="418" y="981"/>
                  <a:pt x="476" y="1018"/>
                </a:cubicBezTo>
                <a:cubicBezTo>
                  <a:pt x="534" y="981"/>
                  <a:pt x="592" y="939"/>
                  <a:pt x="649" y="891"/>
                </a:cubicBezTo>
                <a:cubicBezTo>
                  <a:pt x="706" y="844"/>
                  <a:pt x="757" y="791"/>
                  <a:pt x="802" y="734"/>
                </a:cubicBezTo>
                <a:cubicBezTo>
                  <a:pt x="847" y="676"/>
                  <a:pt x="883" y="614"/>
                  <a:pt x="911" y="548"/>
                </a:cubicBezTo>
                <a:cubicBezTo>
                  <a:pt x="938" y="481"/>
                  <a:pt x="952" y="410"/>
                  <a:pt x="952" y="335"/>
                </a:cubicBezTo>
                <a:lnTo>
                  <a:pt x="952" y="168"/>
                </a:lnTo>
                <a:cubicBezTo>
                  <a:pt x="893" y="159"/>
                  <a:pt x="835" y="145"/>
                  <a:pt x="778" y="125"/>
                </a:cubicBezTo>
                <a:cubicBezTo>
                  <a:pt x="721" y="105"/>
                  <a:pt x="668" y="78"/>
                  <a:pt x="618" y="44"/>
                </a:cubicBezTo>
                <a:close/>
              </a:path>
            </a:pathLst>
          </a:custGeom>
          <a:solidFill>
            <a:schemeClr val="accent6"/>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cxnSp>
        <p:nvCxnSpPr>
          <p:cNvPr id="70" name="Straight Arrow Connector 69">
            <a:extLst>
              <a:ext uri="{FF2B5EF4-FFF2-40B4-BE49-F238E27FC236}">
                <a16:creationId xmlns:a16="http://schemas.microsoft.com/office/drawing/2014/main" id="{33F2CDC7-B7EE-4BDF-A326-32FBE018272A}"/>
              </a:ext>
              <a:ext uri="{C183D7F6-B498-43B3-948B-1728B52AA6E4}">
                <adec:decorative xmlns:adec="http://schemas.microsoft.com/office/drawing/2017/decorative" val="1"/>
              </a:ext>
            </a:extLst>
          </p:cNvPr>
          <p:cNvCxnSpPr>
            <a:cxnSpLocks/>
          </p:cNvCxnSpPr>
          <p:nvPr/>
        </p:nvCxnSpPr>
        <p:spPr>
          <a:xfrm>
            <a:off x="5228374" y="2368024"/>
            <a:ext cx="4741126" cy="0"/>
          </a:xfrm>
          <a:prstGeom prst="straightConnector1">
            <a:avLst/>
          </a:prstGeom>
          <a:ln w="19050">
            <a:solidFill>
              <a:srgbClr val="C00000"/>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35" name="Pfeil: nach rechts 7">
            <a:extLst>
              <a:ext uri="{FF2B5EF4-FFF2-40B4-BE49-F238E27FC236}">
                <a16:creationId xmlns:a16="http://schemas.microsoft.com/office/drawing/2014/main" id="{A25235B8-2E4C-4B01-8B54-56884613E31D}"/>
              </a:ext>
              <a:ext uri="{C183D7F6-B498-43B3-948B-1728B52AA6E4}">
                <adec:decorative xmlns:adec="http://schemas.microsoft.com/office/drawing/2017/decorative" val="1"/>
              </a:ext>
            </a:extLst>
          </p:cNvPr>
          <p:cNvSpPr/>
          <p:nvPr/>
        </p:nvSpPr>
        <p:spPr>
          <a:xfrm>
            <a:off x="7097255" y="2244914"/>
            <a:ext cx="914400" cy="246221"/>
          </a:xfrm>
          <a:prstGeom prst="rect">
            <a:avLst/>
          </a:prstGeom>
          <a:solidFill>
            <a:schemeClr val="bg2"/>
          </a:solidFill>
          <a:ln w="10795" cap="flat" cmpd="sng" algn="ctr">
            <a:noFill/>
            <a:prstDash val="solid"/>
          </a:ln>
          <a:effectLst/>
        </p:spPr>
        <p:txBody>
          <a:bodyPr wrap="square" lIns="0" tIns="0" rIns="0" bIns="0" rtlCol="0" anchor="ctr">
            <a:spAutoFit/>
          </a:bodyPr>
          <a:lstStyle/>
          <a:p>
            <a:pPr algn="ctr" defTabSz="914367"/>
            <a:r>
              <a:rPr lang="de-DE" sz="1600" kern="0">
                <a:solidFill>
                  <a:srgbClr val="C00000"/>
                </a:solidFill>
                <a:latin typeface="+mj-lt"/>
              </a:rPr>
              <a:t>Internet</a:t>
            </a:r>
          </a:p>
        </p:txBody>
      </p:sp>
      <p:grpSp>
        <p:nvGrpSpPr>
          <p:cNvPr id="71" name="Group 70">
            <a:extLst>
              <a:ext uri="{FF2B5EF4-FFF2-40B4-BE49-F238E27FC236}">
                <a16:creationId xmlns:a16="http://schemas.microsoft.com/office/drawing/2014/main" id="{277FA9A9-A684-4907-8694-A5C2760B5422}"/>
              </a:ext>
              <a:ext uri="{C183D7F6-B498-43B3-948B-1728B52AA6E4}">
                <adec:decorative xmlns:adec="http://schemas.microsoft.com/office/drawing/2017/decorative" val="1"/>
              </a:ext>
            </a:extLst>
          </p:cNvPr>
          <p:cNvGrpSpPr/>
          <p:nvPr/>
        </p:nvGrpSpPr>
        <p:grpSpPr>
          <a:xfrm>
            <a:off x="10646117" y="2108059"/>
            <a:ext cx="697859" cy="519931"/>
            <a:chOff x="2619399" y="4846519"/>
            <a:chExt cx="565300" cy="421170"/>
          </a:xfrm>
        </p:grpSpPr>
        <p:sp>
          <p:nvSpPr>
            <p:cNvPr id="72" name="Freeform 6">
              <a:extLst>
                <a:ext uri="{FF2B5EF4-FFF2-40B4-BE49-F238E27FC236}">
                  <a16:creationId xmlns:a16="http://schemas.microsoft.com/office/drawing/2014/main" id="{DAF2D0B8-C098-42E9-A6A3-C0FC80D26F06}"/>
                </a:ext>
              </a:extLst>
            </p:cNvPr>
            <p:cNvSpPr>
              <a:spLocks/>
            </p:cNvSpPr>
            <p:nvPr/>
          </p:nvSpPr>
          <p:spPr bwMode="auto">
            <a:xfrm>
              <a:off x="2619399" y="4846519"/>
              <a:ext cx="565300" cy="310550"/>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3" name="Oval 72">
              <a:extLst>
                <a:ext uri="{FF2B5EF4-FFF2-40B4-BE49-F238E27FC236}">
                  <a16:creationId xmlns:a16="http://schemas.microsoft.com/office/drawing/2014/main" id="{9FF63B9B-81EE-4F48-847B-E52A6CFFC886}"/>
                </a:ext>
              </a:extLst>
            </p:cNvPr>
            <p:cNvSpPr/>
            <p:nvPr/>
          </p:nvSpPr>
          <p:spPr bwMode="auto">
            <a:xfrm>
              <a:off x="2816324" y="5049077"/>
              <a:ext cx="171450" cy="17145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74" name="Freeform 6">
              <a:extLst>
                <a:ext uri="{FF2B5EF4-FFF2-40B4-BE49-F238E27FC236}">
                  <a16:creationId xmlns:a16="http://schemas.microsoft.com/office/drawing/2014/main" id="{95B504A2-BBB9-4435-A4BA-9162EA5325BD}"/>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chemeClr val="bg1"/>
            </a:solidFill>
            <a:ln w="889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6">
              <a:extLst>
                <a:ext uri="{FF2B5EF4-FFF2-40B4-BE49-F238E27FC236}">
                  <a16:creationId xmlns:a16="http://schemas.microsoft.com/office/drawing/2014/main" id="{2A95D7B1-612F-4DBA-86AD-1AAAA38E4C36}"/>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76" name="TextBox 75">
            <a:extLst>
              <a:ext uri="{FF2B5EF4-FFF2-40B4-BE49-F238E27FC236}">
                <a16:creationId xmlns:a16="http://schemas.microsoft.com/office/drawing/2014/main" id="{4D13FED1-C5B0-46CD-A076-5A4A8A6C6C6F}"/>
              </a:ext>
              <a:ext uri="{C183D7F6-B498-43B3-948B-1728B52AA6E4}">
                <adec:decorative xmlns:adec="http://schemas.microsoft.com/office/drawing/2017/decorative" val="0"/>
              </a:ext>
            </a:extLst>
          </p:cNvPr>
          <p:cNvSpPr txBox="1"/>
          <p:nvPr/>
        </p:nvSpPr>
        <p:spPr>
          <a:xfrm>
            <a:off x="1817075" y="1351194"/>
            <a:ext cx="8388849" cy="1339944"/>
          </a:xfrm>
          <a:prstGeom prst="roundRect">
            <a:avLst/>
          </a:prstGeom>
          <a:solidFill>
            <a:schemeClr val="bg1">
              <a:alpha val="80000"/>
            </a:schemeClr>
          </a:solidFill>
          <a:ln w="19050">
            <a:solidFill>
              <a:srgbClr val="4B53BC"/>
            </a:solidFill>
          </a:ln>
        </p:spPr>
        <p:txBody>
          <a:bodyPr wrap="square" lIns="182880" tIns="146304" rIns="182880" bIns="146304" rtlCol="0" anchor="ctr" anchorCtr="0">
            <a:noAutofit/>
          </a:bodyPr>
          <a:lstStyle/>
          <a:p>
            <a:pPr algn="ctr">
              <a:lnSpc>
                <a:spcPct val="90000"/>
              </a:lnSpc>
              <a:spcAft>
                <a:spcPts val="600"/>
              </a:spcAft>
            </a:pPr>
            <a:r>
              <a:rPr lang="en-US" sz="2400" dirty="0">
                <a:latin typeface="+mj-lt"/>
              </a:rPr>
              <a:t>This is not what‘s happening</a:t>
            </a:r>
          </a:p>
        </p:txBody>
      </p:sp>
      <p:sp>
        <p:nvSpPr>
          <p:cNvPr id="82" name="!!Arrow: Pentagon 81">
            <a:extLst>
              <a:ext uri="{FF2B5EF4-FFF2-40B4-BE49-F238E27FC236}">
                <a16:creationId xmlns:a16="http://schemas.microsoft.com/office/drawing/2014/main" id="{2CCBA78C-E1CA-4441-9EB6-053AC729E4C9}"/>
              </a:ext>
              <a:ext uri="{C183D7F6-B498-43B3-948B-1728B52AA6E4}">
                <adec:decorative xmlns:adec="http://schemas.microsoft.com/office/drawing/2017/decorative" val="1"/>
              </a:ext>
            </a:extLst>
          </p:cNvPr>
          <p:cNvSpPr/>
          <p:nvPr/>
        </p:nvSpPr>
        <p:spPr bwMode="auto">
          <a:xfrm>
            <a:off x="0" y="3631517"/>
            <a:ext cx="10236200" cy="367223"/>
          </a:xfrm>
          <a:prstGeom prst="homePlate">
            <a:avLst>
              <a:gd name="adj" fmla="val 30478"/>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83" name="!!Oval 82">
            <a:extLst>
              <a:ext uri="{FF2B5EF4-FFF2-40B4-BE49-F238E27FC236}">
                <a16:creationId xmlns:a16="http://schemas.microsoft.com/office/drawing/2014/main" id="{89060865-E916-4FBB-B2EF-BC73141293B6}"/>
              </a:ext>
              <a:ext uri="{C183D7F6-B498-43B3-948B-1728B52AA6E4}">
                <adec:decorative xmlns:adec="http://schemas.microsoft.com/office/drawing/2017/decorative" val="1"/>
              </a:ext>
            </a:extLst>
          </p:cNvPr>
          <p:cNvSpPr/>
          <p:nvPr/>
        </p:nvSpPr>
        <p:spPr bwMode="auto">
          <a:xfrm>
            <a:off x="661970" y="3394493"/>
            <a:ext cx="874529" cy="874529"/>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sp>
        <p:nvSpPr>
          <p:cNvPr id="84" name="!!Textfeld 68">
            <a:extLst>
              <a:ext uri="{FF2B5EF4-FFF2-40B4-BE49-F238E27FC236}">
                <a16:creationId xmlns:a16="http://schemas.microsoft.com/office/drawing/2014/main" id="{37FEC2B7-1B93-477A-893F-94BB929DE3DA}"/>
              </a:ext>
            </a:extLst>
          </p:cNvPr>
          <p:cNvSpPr txBox="1"/>
          <p:nvPr/>
        </p:nvSpPr>
        <p:spPr>
          <a:xfrm>
            <a:off x="2110546" y="2887923"/>
            <a:ext cx="3068481" cy="651973"/>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control</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responsibility</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Higher costs for managed WAN connections</a:t>
            </a:r>
          </a:p>
        </p:txBody>
      </p:sp>
      <p:sp>
        <p:nvSpPr>
          <p:cNvPr id="85" name="!!Textfeld 69">
            <a:extLst>
              <a:ext uri="{FF2B5EF4-FFF2-40B4-BE49-F238E27FC236}">
                <a16:creationId xmlns:a16="http://schemas.microsoft.com/office/drawing/2014/main" id="{1A6C3A5F-CB1F-4070-9414-D3023839DADC}"/>
              </a:ext>
              <a:ext uri="{C183D7F6-B498-43B3-948B-1728B52AA6E4}">
                <adec:decorative xmlns:adec="http://schemas.microsoft.com/office/drawing/2017/decorative" val="1"/>
              </a:ext>
            </a:extLst>
          </p:cNvPr>
          <p:cNvSpPr txBox="1"/>
          <p:nvPr/>
        </p:nvSpPr>
        <p:spPr>
          <a:xfrm>
            <a:off x="7527561" y="2887923"/>
            <a:ext cx="3637920" cy="651973"/>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Zero jitter &amp; loss</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Latency only imposed by distance &amp; speed of light</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Part of Microsoft 365 &amp; Azure</a:t>
            </a:r>
          </a:p>
        </p:txBody>
      </p:sp>
      <p:grpSp>
        <p:nvGrpSpPr>
          <p:cNvPr id="86" name="!!Group 4">
            <a:extLst>
              <a:ext uri="{FF2B5EF4-FFF2-40B4-BE49-F238E27FC236}">
                <a16:creationId xmlns:a16="http://schemas.microsoft.com/office/drawing/2014/main" id="{C7D32C7C-61B0-44BA-BD86-16F7DD57CF47}"/>
              </a:ext>
              <a:ext uri="{C183D7F6-B498-43B3-948B-1728B52AA6E4}">
                <adec:decorative xmlns:adec="http://schemas.microsoft.com/office/drawing/2017/decorative" val="1"/>
              </a:ext>
            </a:extLst>
          </p:cNvPr>
          <p:cNvGrpSpPr>
            <a:grpSpLocks noChangeAspect="1"/>
          </p:cNvGrpSpPr>
          <p:nvPr/>
        </p:nvGrpSpPr>
        <p:grpSpPr bwMode="auto">
          <a:xfrm>
            <a:off x="847448" y="3566859"/>
            <a:ext cx="531812" cy="529796"/>
            <a:chOff x="239" y="3358"/>
            <a:chExt cx="264" cy="263"/>
          </a:xfrm>
        </p:grpSpPr>
        <p:sp>
          <p:nvSpPr>
            <p:cNvPr id="87" name="Freeform 5">
              <a:extLst>
                <a:ext uri="{FF2B5EF4-FFF2-40B4-BE49-F238E27FC236}">
                  <a16:creationId xmlns:a16="http://schemas.microsoft.com/office/drawing/2014/main" id="{7885E120-4228-40D8-B092-0D618A3D3F32}"/>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88" name="Freeform 6">
              <a:extLst>
                <a:ext uri="{FF2B5EF4-FFF2-40B4-BE49-F238E27FC236}">
                  <a16:creationId xmlns:a16="http://schemas.microsoft.com/office/drawing/2014/main" id="{F5C6AE43-AF27-4BD1-BB3E-1B7DBCA7E2F3}"/>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89" name="Freeform 7">
              <a:extLst>
                <a:ext uri="{FF2B5EF4-FFF2-40B4-BE49-F238E27FC236}">
                  <a16:creationId xmlns:a16="http://schemas.microsoft.com/office/drawing/2014/main" id="{93B75B3B-4BB2-4C4B-A55F-C8710D812869}"/>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rgbClr val="0078D4"/>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90" name="Freeform 8">
              <a:extLst>
                <a:ext uri="{FF2B5EF4-FFF2-40B4-BE49-F238E27FC236}">
                  <a16:creationId xmlns:a16="http://schemas.microsoft.com/office/drawing/2014/main" id="{8ECEF094-7EB9-4CA4-907B-3EAD53AE41D6}"/>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grpSp>
      <p:cxnSp>
        <p:nvCxnSpPr>
          <p:cNvPr id="91" name="!!Straight Arrow Connector 90">
            <a:extLst>
              <a:ext uri="{FF2B5EF4-FFF2-40B4-BE49-F238E27FC236}">
                <a16:creationId xmlns:a16="http://schemas.microsoft.com/office/drawing/2014/main" id="{F1E9484D-5A08-446F-9977-DC4E423B62DB}"/>
              </a:ext>
              <a:ext uri="{C183D7F6-B498-43B3-948B-1728B52AA6E4}">
                <adec:decorative xmlns:adec="http://schemas.microsoft.com/office/drawing/2017/decorative" val="1"/>
              </a:ext>
            </a:extLst>
          </p:cNvPr>
          <p:cNvCxnSpPr>
            <a:cxnSpLocks/>
          </p:cNvCxnSpPr>
          <p:nvPr/>
        </p:nvCxnSpPr>
        <p:spPr>
          <a:xfrm>
            <a:off x="1973419" y="3802428"/>
            <a:ext cx="3237566" cy="0"/>
          </a:xfrm>
          <a:prstGeom prst="straightConnector1">
            <a:avLst/>
          </a:prstGeom>
          <a:ln w="19050">
            <a:solidFill>
              <a:schemeClr val="accent6"/>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92" name="!!Pfeil: nach rechts 8">
            <a:extLst>
              <a:ext uri="{FF2B5EF4-FFF2-40B4-BE49-F238E27FC236}">
                <a16:creationId xmlns:a16="http://schemas.microsoft.com/office/drawing/2014/main" id="{DEAC9CC6-CEEA-4E28-8F9A-FE7D326FBA00}"/>
              </a:ext>
              <a:ext uri="{C183D7F6-B498-43B3-948B-1728B52AA6E4}">
                <adec:decorative xmlns:adec="http://schemas.microsoft.com/office/drawing/2017/decorative" val="1"/>
              </a:ext>
            </a:extLst>
          </p:cNvPr>
          <p:cNvSpPr/>
          <p:nvPr/>
        </p:nvSpPr>
        <p:spPr>
          <a:xfrm>
            <a:off x="2533850" y="3679318"/>
            <a:ext cx="1973170" cy="246221"/>
          </a:xfrm>
          <a:prstGeom prst="rect">
            <a:avLst/>
          </a:prstGeom>
          <a:solidFill>
            <a:schemeClr val="bg2"/>
          </a:solidFill>
          <a:ln w="10795" cap="flat" cmpd="sng" algn="ctr">
            <a:noFill/>
            <a:prstDash val="solid"/>
          </a:ln>
          <a:effectLst/>
        </p:spPr>
        <p:txBody>
          <a:bodyPr wrap="square" lIns="0" tIns="0" rIns="91440" bIns="0" rtlCol="0" anchor="ctr">
            <a:spAutoFit/>
          </a:bodyPr>
          <a:lstStyle/>
          <a:p>
            <a:pPr marL="0" marR="0" lvl="0" indent="0" algn="ctr" defTabSz="914367" eaLnBrk="1" fontAlgn="auto" latinLnBrk="0" hangingPunct="1">
              <a:lnSpc>
                <a:spcPct val="100000"/>
              </a:lnSpc>
              <a:spcBef>
                <a:spcPts val="0"/>
              </a:spcBef>
              <a:spcAft>
                <a:spcPts val="0"/>
              </a:spcAft>
              <a:buClrTx/>
              <a:buSzTx/>
              <a:buFontTx/>
              <a:buNone/>
              <a:tabLst/>
              <a:defRPr/>
            </a:pPr>
            <a:r>
              <a:rPr kumimoji="0" lang="de-DE" sz="1600" b="0" i="0" u="none" strike="noStrike" kern="0" cap="none" spc="0" normalizeH="0" baseline="0" noProof="0">
                <a:ln>
                  <a:noFill/>
                </a:ln>
                <a:effectLst/>
                <a:uLnTx/>
                <a:uFillTx/>
                <a:latin typeface="+mj-lt"/>
                <a:ea typeface="+mn-ea"/>
                <a:cs typeface="+mn-cs"/>
              </a:rPr>
              <a:t>Corporate network</a:t>
            </a:r>
          </a:p>
        </p:txBody>
      </p:sp>
      <p:sp>
        <p:nvSpPr>
          <p:cNvPr id="93" name="!!Freeform 5">
            <a:extLst>
              <a:ext uri="{FF2B5EF4-FFF2-40B4-BE49-F238E27FC236}">
                <a16:creationId xmlns:a16="http://schemas.microsoft.com/office/drawing/2014/main" id="{B761D247-22BC-473E-881B-28A094197D87}"/>
              </a:ext>
              <a:ext uri="{C183D7F6-B498-43B3-948B-1728B52AA6E4}">
                <adec:decorative xmlns:adec="http://schemas.microsoft.com/office/drawing/2017/decorative" val="1"/>
              </a:ext>
            </a:extLst>
          </p:cNvPr>
          <p:cNvSpPr>
            <a:spLocks/>
          </p:cNvSpPr>
          <p:nvPr/>
        </p:nvSpPr>
        <p:spPr bwMode="auto">
          <a:xfrm>
            <a:off x="4446473" y="3694457"/>
            <a:ext cx="249954" cy="266742"/>
          </a:xfrm>
          <a:custGeom>
            <a:avLst/>
            <a:gdLst>
              <a:gd name="T0" fmla="*/ 618 w 952"/>
              <a:gd name="T1" fmla="*/ 44 h 1018"/>
              <a:gd name="T2" fmla="*/ 618 w 952"/>
              <a:gd name="T3" fmla="*/ 44 h 1018"/>
              <a:gd name="T4" fmla="*/ 476 w 952"/>
              <a:gd name="T5" fmla="*/ 0 h 1018"/>
              <a:gd name="T6" fmla="*/ 334 w 952"/>
              <a:gd name="T7" fmla="*/ 44 h 1018"/>
              <a:gd name="T8" fmla="*/ 174 w 952"/>
              <a:gd name="T9" fmla="*/ 125 h 1018"/>
              <a:gd name="T10" fmla="*/ 0 w 952"/>
              <a:gd name="T11" fmla="*/ 168 h 1018"/>
              <a:gd name="T12" fmla="*/ 0 w 952"/>
              <a:gd name="T13" fmla="*/ 335 h 1018"/>
              <a:gd name="T14" fmla="*/ 41 w 952"/>
              <a:gd name="T15" fmla="*/ 548 h 1018"/>
              <a:gd name="T16" fmla="*/ 150 w 952"/>
              <a:gd name="T17" fmla="*/ 734 h 1018"/>
              <a:gd name="T18" fmla="*/ 303 w 952"/>
              <a:gd name="T19" fmla="*/ 891 h 1018"/>
              <a:gd name="T20" fmla="*/ 476 w 952"/>
              <a:gd name="T21" fmla="*/ 1018 h 1018"/>
              <a:gd name="T22" fmla="*/ 649 w 952"/>
              <a:gd name="T23" fmla="*/ 891 h 1018"/>
              <a:gd name="T24" fmla="*/ 802 w 952"/>
              <a:gd name="T25" fmla="*/ 734 h 1018"/>
              <a:gd name="T26" fmla="*/ 911 w 952"/>
              <a:gd name="T27" fmla="*/ 548 h 1018"/>
              <a:gd name="T28" fmla="*/ 952 w 952"/>
              <a:gd name="T29" fmla="*/ 335 h 1018"/>
              <a:gd name="T30" fmla="*/ 952 w 952"/>
              <a:gd name="T31" fmla="*/ 168 h 1018"/>
              <a:gd name="T32" fmla="*/ 778 w 952"/>
              <a:gd name="T33" fmla="*/ 125 h 1018"/>
              <a:gd name="T34" fmla="*/ 618 w 952"/>
              <a:gd name="T35"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2" h="1018">
                <a:moveTo>
                  <a:pt x="618" y="44"/>
                </a:moveTo>
                <a:lnTo>
                  <a:pt x="618" y="44"/>
                </a:lnTo>
                <a:cubicBezTo>
                  <a:pt x="575" y="15"/>
                  <a:pt x="528" y="0"/>
                  <a:pt x="476" y="0"/>
                </a:cubicBezTo>
                <a:cubicBezTo>
                  <a:pt x="424" y="0"/>
                  <a:pt x="377" y="15"/>
                  <a:pt x="334" y="44"/>
                </a:cubicBezTo>
                <a:cubicBezTo>
                  <a:pt x="284" y="78"/>
                  <a:pt x="231" y="105"/>
                  <a:pt x="174" y="125"/>
                </a:cubicBezTo>
                <a:cubicBezTo>
                  <a:pt x="117" y="145"/>
                  <a:pt x="59" y="159"/>
                  <a:pt x="0" y="168"/>
                </a:cubicBezTo>
                <a:lnTo>
                  <a:pt x="0" y="335"/>
                </a:lnTo>
                <a:cubicBezTo>
                  <a:pt x="0" y="410"/>
                  <a:pt x="14" y="481"/>
                  <a:pt x="41" y="548"/>
                </a:cubicBezTo>
                <a:cubicBezTo>
                  <a:pt x="69" y="614"/>
                  <a:pt x="105" y="676"/>
                  <a:pt x="150" y="734"/>
                </a:cubicBezTo>
                <a:cubicBezTo>
                  <a:pt x="195" y="791"/>
                  <a:pt x="246" y="844"/>
                  <a:pt x="303" y="891"/>
                </a:cubicBezTo>
                <a:cubicBezTo>
                  <a:pt x="360" y="939"/>
                  <a:pt x="418" y="981"/>
                  <a:pt x="476" y="1018"/>
                </a:cubicBezTo>
                <a:cubicBezTo>
                  <a:pt x="534" y="981"/>
                  <a:pt x="592" y="939"/>
                  <a:pt x="649" y="891"/>
                </a:cubicBezTo>
                <a:cubicBezTo>
                  <a:pt x="706" y="844"/>
                  <a:pt x="757" y="791"/>
                  <a:pt x="802" y="734"/>
                </a:cubicBezTo>
                <a:cubicBezTo>
                  <a:pt x="847" y="676"/>
                  <a:pt x="883" y="614"/>
                  <a:pt x="911" y="548"/>
                </a:cubicBezTo>
                <a:cubicBezTo>
                  <a:pt x="938" y="481"/>
                  <a:pt x="952" y="410"/>
                  <a:pt x="952" y="335"/>
                </a:cubicBezTo>
                <a:lnTo>
                  <a:pt x="952" y="168"/>
                </a:lnTo>
                <a:cubicBezTo>
                  <a:pt x="893" y="159"/>
                  <a:pt x="835" y="145"/>
                  <a:pt x="778" y="125"/>
                </a:cubicBezTo>
                <a:cubicBezTo>
                  <a:pt x="721" y="105"/>
                  <a:pt x="668" y="78"/>
                  <a:pt x="618" y="44"/>
                </a:cubicBezTo>
                <a:close/>
              </a:path>
            </a:pathLst>
          </a:custGeom>
          <a:solidFill>
            <a:schemeClr val="accent6"/>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cxnSp>
        <p:nvCxnSpPr>
          <p:cNvPr id="94" name="!!Straight Arrow Connector 93">
            <a:extLst>
              <a:ext uri="{FF2B5EF4-FFF2-40B4-BE49-F238E27FC236}">
                <a16:creationId xmlns:a16="http://schemas.microsoft.com/office/drawing/2014/main" id="{D4B2CBB8-1FC8-402B-A1CD-AC86B32FC706}"/>
              </a:ext>
              <a:ext uri="{C183D7F6-B498-43B3-948B-1728B52AA6E4}">
                <adec:decorative xmlns:adec="http://schemas.microsoft.com/office/drawing/2017/decorative" val="1"/>
              </a:ext>
            </a:extLst>
          </p:cNvPr>
          <p:cNvCxnSpPr>
            <a:cxnSpLocks/>
          </p:cNvCxnSpPr>
          <p:nvPr/>
        </p:nvCxnSpPr>
        <p:spPr>
          <a:xfrm>
            <a:off x="5228374" y="3802428"/>
            <a:ext cx="1349739" cy="0"/>
          </a:xfrm>
          <a:prstGeom prst="straightConnector1">
            <a:avLst/>
          </a:prstGeom>
          <a:ln w="19050">
            <a:solidFill>
              <a:srgbClr val="C00000"/>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95" name="!!Pfeil: nach rechts 7">
            <a:extLst>
              <a:ext uri="{FF2B5EF4-FFF2-40B4-BE49-F238E27FC236}">
                <a16:creationId xmlns:a16="http://schemas.microsoft.com/office/drawing/2014/main" id="{571082FE-B00B-4A68-9402-F0DCE40CB65A}"/>
              </a:ext>
              <a:ext uri="{C183D7F6-B498-43B3-948B-1728B52AA6E4}">
                <adec:decorative xmlns:adec="http://schemas.microsoft.com/office/drawing/2017/decorative" val="1"/>
              </a:ext>
            </a:extLst>
          </p:cNvPr>
          <p:cNvSpPr/>
          <p:nvPr/>
        </p:nvSpPr>
        <p:spPr>
          <a:xfrm>
            <a:off x="5408155" y="3679318"/>
            <a:ext cx="914400" cy="246221"/>
          </a:xfrm>
          <a:prstGeom prst="rect">
            <a:avLst/>
          </a:prstGeom>
          <a:solidFill>
            <a:schemeClr val="bg2"/>
          </a:solidFill>
          <a:ln w="10795" cap="flat" cmpd="sng" algn="ctr">
            <a:noFill/>
            <a:prstDash val="solid"/>
          </a:ln>
          <a:effectLst/>
        </p:spPr>
        <p:txBody>
          <a:bodyPr wrap="square" lIns="0" tIns="0" rIns="0" bIns="0" rtlCol="0" anchor="ctr">
            <a:spAutoFit/>
          </a:bodyPr>
          <a:lstStyle/>
          <a:p>
            <a:pPr algn="ctr" defTabSz="914367"/>
            <a:r>
              <a:rPr lang="de-DE" sz="1600" kern="0">
                <a:solidFill>
                  <a:srgbClr val="C00000"/>
                </a:solidFill>
                <a:latin typeface="+mj-lt"/>
              </a:rPr>
              <a:t>Internet</a:t>
            </a:r>
          </a:p>
        </p:txBody>
      </p:sp>
      <p:sp>
        <p:nvSpPr>
          <p:cNvPr id="96" name="!!Textfeld 68">
            <a:extLst>
              <a:ext uri="{FF2B5EF4-FFF2-40B4-BE49-F238E27FC236}">
                <a16:creationId xmlns:a16="http://schemas.microsoft.com/office/drawing/2014/main" id="{EBC59CF5-6282-4FEC-A025-A7FCC99B433F}"/>
              </a:ext>
            </a:extLst>
          </p:cNvPr>
          <p:cNvSpPr txBox="1"/>
          <p:nvPr/>
        </p:nvSpPr>
        <p:spPr>
          <a:xfrm>
            <a:off x="5282361" y="2887923"/>
            <a:ext cx="2316576" cy="651973"/>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Very limited control</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Can select ISP</a:t>
            </a:r>
          </a:p>
          <a:p>
            <a:pPr marL="0" marR="0" lvl="0" indent="0" defTabSz="914367" eaLnBrk="1" fontAlgn="auto" latinLnBrk="0" hangingPunct="1">
              <a:lnSpc>
                <a:spcPct val="90000"/>
              </a:lnSpc>
              <a:spcBef>
                <a:spcPts val="0"/>
              </a:spcBef>
              <a:spcAft>
                <a:spcPts val="400"/>
              </a:spcAft>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Usually higher BW at lower costs</a:t>
            </a:r>
          </a:p>
        </p:txBody>
      </p:sp>
      <p:cxnSp>
        <p:nvCxnSpPr>
          <p:cNvPr id="97" name="!!Straight Arrow Connector 96">
            <a:extLst>
              <a:ext uri="{FF2B5EF4-FFF2-40B4-BE49-F238E27FC236}">
                <a16:creationId xmlns:a16="http://schemas.microsoft.com/office/drawing/2014/main" id="{7732AEB9-0717-47A2-805D-425E41056E08}"/>
              </a:ext>
              <a:ext uri="{C183D7F6-B498-43B3-948B-1728B52AA6E4}">
                <adec:decorative xmlns:adec="http://schemas.microsoft.com/office/drawing/2017/decorative" val="1"/>
              </a:ext>
            </a:extLst>
          </p:cNvPr>
          <p:cNvCxnSpPr>
            <a:cxnSpLocks/>
          </p:cNvCxnSpPr>
          <p:nvPr/>
        </p:nvCxnSpPr>
        <p:spPr>
          <a:xfrm>
            <a:off x="8998145" y="3802428"/>
            <a:ext cx="971355" cy="0"/>
          </a:xfrm>
          <a:prstGeom prst="straightConnector1">
            <a:avLst/>
          </a:prstGeom>
          <a:ln w="19050">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98" name="!!Pfeil: nach rechts 7">
            <a:extLst>
              <a:ext uri="{FF2B5EF4-FFF2-40B4-BE49-F238E27FC236}">
                <a16:creationId xmlns:a16="http://schemas.microsoft.com/office/drawing/2014/main" id="{8F489535-C463-439B-865F-B8A6F400C13A}"/>
              </a:ext>
              <a:ext uri="{C183D7F6-B498-43B3-948B-1728B52AA6E4}">
                <adec:decorative xmlns:adec="http://schemas.microsoft.com/office/drawing/2017/decorative" val="1"/>
              </a:ext>
            </a:extLst>
          </p:cNvPr>
          <p:cNvSpPr/>
          <p:nvPr/>
        </p:nvSpPr>
        <p:spPr>
          <a:xfrm>
            <a:off x="7552961" y="3679318"/>
            <a:ext cx="1445184" cy="246221"/>
          </a:xfrm>
          <a:prstGeom prst="rect">
            <a:avLst/>
          </a:prstGeom>
          <a:noFill/>
          <a:ln w="10795" cap="flat" cmpd="sng" algn="ctr">
            <a:noFill/>
            <a:prstDash val="solid"/>
          </a:ln>
          <a:effectLst/>
        </p:spPr>
        <p:txBody>
          <a:bodyPr wrap="square" lIns="0" tIns="0" rIns="0" bIns="0" rtlCol="0" anchor="ctr">
            <a:spAutoFit/>
          </a:bodyPr>
          <a:lstStyle/>
          <a:p>
            <a:pPr algn="ctr" defTabSz="914367"/>
            <a:r>
              <a:rPr lang="de-DE" sz="1600" kern="0">
                <a:solidFill>
                  <a:srgbClr val="4B53BC"/>
                </a:solidFill>
                <a:latin typeface="+mj-lt"/>
              </a:rPr>
              <a:t>MSFT network</a:t>
            </a:r>
          </a:p>
        </p:txBody>
      </p:sp>
      <p:grpSp>
        <p:nvGrpSpPr>
          <p:cNvPr id="40" name="!!Group 39">
            <a:extLst>
              <a:ext uri="{FF2B5EF4-FFF2-40B4-BE49-F238E27FC236}">
                <a16:creationId xmlns:a16="http://schemas.microsoft.com/office/drawing/2014/main" id="{E290A256-4137-4714-AC2C-10753E9D0763}"/>
              </a:ext>
              <a:ext uri="{C183D7F6-B498-43B3-948B-1728B52AA6E4}">
                <adec:decorative xmlns:adec="http://schemas.microsoft.com/office/drawing/2017/decorative" val="1"/>
              </a:ext>
            </a:extLst>
          </p:cNvPr>
          <p:cNvGrpSpPr/>
          <p:nvPr/>
        </p:nvGrpSpPr>
        <p:grpSpPr>
          <a:xfrm>
            <a:off x="10646117" y="3485874"/>
            <a:ext cx="697859" cy="519931"/>
            <a:chOff x="2619399" y="4846519"/>
            <a:chExt cx="565300" cy="421170"/>
          </a:xfrm>
        </p:grpSpPr>
        <p:sp>
          <p:nvSpPr>
            <p:cNvPr id="41" name="Freeform 6">
              <a:extLst>
                <a:ext uri="{FF2B5EF4-FFF2-40B4-BE49-F238E27FC236}">
                  <a16:creationId xmlns:a16="http://schemas.microsoft.com/office/drawing/2014/main" id="{6769A1B2-BE89-4B8C-A94E-C3341EB7843E}"/>
                </a:ext>
              </a:extLst>
            </p:cNvPr>
            <p:cNvSpPr>
              <a:spLocks/>
            </p:cNvSpPr>
            <p:nvPr/>
          </p:nvSpPr>
          <p:spPr bwMode="auto">
            <a:xfrm>
              <a:off x="2619399" y="4846519"/>
              <a:ext cx="565300" cy="310550"/>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2" name="Oval 41">
              <a:extLst>
                <a:ext uri="{FF2B5EF4-FFF2-40B4-BE49-F238E27FC236}">
                  <a16:creationId xmlns:a16="http://schemas.microsoft.com/office/drawing/2014/main" id="{D6D7E5CE-4413-468F-B1EC-99207B7CC34C}"/>
                </a:ext>
              </a:extLst>
            </p:cNvPr>
            <p:cNvSpPr/>
            <p:nvPr/>
          </p:nvSpPr>
          <p:spPr bwMode="auto">
            <a:xfrm>
              <a:off x="2816324" y="5049077"/>
              <a:ext cx="171450" cy="17145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43" name="Freeform 6">
              <a:extLst>
                <a:ext uri="{FF2B5EF4-FFF2-40B4-BE49-F238E27FC236}">
                  <a16:creationId xmlns:a16="http://schemas.microsoft.com/office/drawing/2014/main" id="{17B8B78D-9303-4A0D-A83B-6ECE2D5DDB3E}"/>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chemeClr val="bg1"/>
            </a:solidFill>
            <a:ln w="889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6">
              <a:extLst>
                <a:ext uri="{FF2B5EF4-FFF2-40B4-BE49-F238E27FC236}">
                  <a16:creationId xmlns:a16="http://schemas.microsoft.com/office/drawing/2014/main" id="{C583995D-DCDE-49C7-9A81-A10CC503121B}"/>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cxnSp>
        <p:nvCxnSpPr>
          <p:cNvPr id="6" name="Straight Connector 5">
            <a:extLst>
              <a:ext uri="{FF2B5EF4-FFF2-40B4-BE49-F238E27FC236}">
                <a16:creationId xmlns:a16="http://schemas.microsoft.com/office/drawing/2014/main" id="{2271F345-1B6A-4BD4-93F1-179B439C0191}"/>
              </a:ext>
              <a:ext uri="{C183D7F6-B498-43B3-948B-1728B52AA6E4}">
                <adec:decorative xmlns:adec="http://schemas.microsoft.com/office/drawing/2017/decorative" val="1"/>
              </a:ext>
            </a:extLst>
          </p:cNvPr>
          <p:cNvCxnSpPr>
            <a:endCxn id="98" idx="1"/>
          </p:cNvCxnSpPr>
          <p:nvPr/>
        </p:nvCxnSpPr>
        <p:spPr>
          <a:xfrm>
            <a:off x="6712772" y="3802428"/>
            <a:ext cx="840189" cy="1"/>
          </a:xfrm>
          <a:prstGeom prst="line">
            <a:avLst/>
          </a:prstGeom>
          <a:ln w="1905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46" name="Picture 45">
            <a:extLst>
              <a:ext uri="{FF2B5EF4-FFF2-40B4-BE49-F238E27FC236}">
                <a16:creationId xmlns:a16="http://schemas.microsoft.com/office/drawing/2014/main" id="{BF74D1D0-830C-45B5-A2B4-81B62F3D0439}"/>
              </a:ext>
              <a:ext uri="{C183D7F6-B498-43B3-948B-1728B52AA6E4}">
                <adec:decorative xmlns:adec="http://schemas.microsoft.com/office/drawing/2017/decorative" val="1"/>
              </a:ext>
            </a:extLst>
          </p:cNvPr>
          <p:cNvPicPr>
            <a:picLocks noChangeAspect="1"/>
          </p:cNvPicPr>
          <p:nvPr/>
        </p:nvPicPr>
        <p:blipFill rotWithShape="1">
          <a:blip r:embed="rId3"/>
          <a:srcRect l="10648" t="218" r="3532" b="50555"/>
          <a:stretch/>
        </p:blipFill>
        <p:spPr>
          <a:xfrm>
            <a:off x="-17206" y="4247909"/>
            <a:ext cx="5679077" cy="2610091"/>
          </a:xfrm>
          <a:prstGeom prst="rect">
            <a:avLst/>
          </a:prstGeom>
          <a:ln>
            <a:noFill/>
          </a:ln>
        </p:spPr>
      </p:pic>
    </p:spTree>
    <p:extLst>
      <p:ext uri="{BB962C8B-B14F-4D97-AF65-F5344CB8AC3E}">
        <p14:creationId xmlns:p14="http://schemas.microsoft.com/office/powerpoint/2010/main" val="234864847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arn(outVertical)">
                                      <p:cBhvr>
                                        <p:cTn id="7" dur="500"/>
                                        <p:tgtEl>
                                          <p:spTgt spid="76"/>
                                        </p:tgtEl>
                                      </p:cBhvr>
                                    </p:animEffect>
                                  </p:childTnLst>
                                </p:cTn>
                              </p:par>
                              <p:par>
                                <p:cTn id="8" presetID="42" presetClass="path" presetSubtype="0" accel="50000" decel="50000" fill="hold" nodeType="withEffect">
                                  <p:stCondLst>
                                    <p:cond delay="0"/>
                                  </p:stCondLst>
                                  <p:childTnLst>
                                    <p:animMotion origin="layout" path="M -2.91667E-6 1.11111E-6 L -2.91667E-6 0.19954 " pathEditMode="relative" rAng="0" ptsTypes="AA">
                                      <p:cBhvr>
                                        <p:cTn id="9" dur="2000" fill="hold"/>
                                        <p:tgtEl>
                                          <p:spTgt spid="71"/>
                                        </p:tgtEl>
                                        <p:attrNameLst>
                                          <p:attrName>ppt_x</p:attrName>
                                          <p:attrName>ppt_y</p:attrName>
                                        </p:attrNameLst>
                                      </p:cBhvr>
                                      <p:rCtr x="0" y="9977"/>
                                    </p:animMotion>
                                  </p:childTnLst>
                                </p:cTn>
                              </p:par>
                            </p:childTnLst>
                          </p:cTn>
                        </p:par>
                        <p:par>
                          <p:cTn id="10" fill="hold">
                            <p:stCondLst>
                              <p:cond delay="2000"/>
                            </p:stCondLst>
                            <p:childTnLst>
                              <p:par>
                                <p:cTn id="11" presetID="10" presetClass="entr" presetSubtype="0" fill="hold" grpId="0" nodeType="afterEffect">
                                  <p:stCondLst>
                                    <p:cond delay="0"/>
                                  </p:stCondLst>
                                  <p:childTnLst>
                                    <p:set>
                                      <p:cBhvr>
                                        <p:cTn id="12" dur="1" fill="hold">
                                          <p:stCondLst>
                                            <p:cond delay="0"/>
                                          </p:stCondLst>
                                        </p:cTn>
                                        <p:tgtEl>
                                          <p:spTgt spid="82"/>
                                        </p:tgtEl>
                                        <p:attrNameLst>
                                          <p:attrName>style.visibility</p:attrName>
                                        </p:attrNameLst>
                                      </p:cBhvr>
                                      <p:to>
                                        <p:strVal val="visible"/>
                                      </p:to>
                                    </p:set>
                                    <p:animEffect transition="in" filter="fade">
                                      <p:cBhvr>
                                        <p:cTn id="13" dur="500"/>
                                        <p:tgtEl>
                                          <p:spTgt spid="8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fade">
                                      <p:cBhvr>
                                        <p:cTn id="16" dur="500"/>
                                        <p:tgtEl>
                                          <p:spTgt spid="8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500"/>
                                        <p:tgtEl>
                                          <p:spTgt spid="8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10" presetClass="entr" presetSubtype="0" fill="hold" nodeType="with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par>
                                <p:cTn id="26" presetID="10" presetClass="entr" presetSubtype="0" fill="hold" nodeType="withEffect">
                                  <p:stCondLst>
                                    <p:cond delay="0"/>
                                  </p:stCondLst>
                                  <p:childTnLst>
                                    <p:set>
                                      <p:cBhvr>
                                        <p:cTn id="27" dur="1" fill="hold">
                                          <p:stCondLst>
                                            <p:cond delay="0"/>
                                          </p:stCondLst>
                                        </p:cTn>
                                        <p:tgtEl>
                                          <p:spTgt spid="91"/>
                                        </p:tgtEl>
                                        <p:attrNameLst>
                                          <p:attrName>style.visibility</p:attrName>
                                        </p:attrNameLst>
                                      </p:cBhvr>
                                      <p:to>
                                        <p:strVal val="visible"/>
                                      </p:to>
                                    </p:set>
                                    <p:animEffect transition="in" filter="fade">
                                      <p:cBhvr>
                                        <p:cTn id="28" dur="500"/>
                                        <p:tgtEl>
                                          <p:spTgt spid="9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500"/>
                                        <p:tgtEl>
                                          <p:spTgt spid="9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fade">
                                      <p:cBhvr>
                                        <p:cTn id="34" dur="500"/>
                                        <p:tgtEl>
                                          <p:spTgt spid="93"/>
                                        </p:tgtEl>
                                      </p:cBhvr>
                                    </p:animEffect>
                                  </p:childTnLst>
                                </p:cTn>
                              </p:par>
                              <p:par>
                                <p:cTn id="35" presetID="10" presetClass="entr" presetSubtype="0" fill="hold" nodeType="withEffect">
                                  <p:stCondLst>
                                    <p:cond delay="0"/>
                                  </p:stCondLst>
                                  <p:childTnLst>
                                    <p:set>
                                      <p:cBhvr>
                                        <p:cTn id="36" dur="1" fill="hold">
                                          <p:stCondLst>
                                            <p:cond delay="0"/>
                                          </p:stCondLst>
                                        </p:cTn>
                                        <p:tgtEl>
                                          <p:spTgt spid="94"/>
                                        </p:tgtEl>
                                        <p:attrNameLst>
                                          <p:attrName>style.visibility</p:attrName>
                                        </p:attrNameLst>
                                      </p:cBhvr>
                                      <p:to>
                                        <p:strVal val="visible"/>
                                      </p:to>
                                    </p:set>
                                    <p:animEffect transition="in" filter="fade">
                                      <p:cBhvr>
                                        <p:cTn id="37" dur="500"/>
                                        <p:tgtEl>
                                          <p:spTgt spid="9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5"/>
                                        </p:tgtEl>
                                        <p:attrNameLst>
                                          <p:attrName>style.visibility</p:attrName>
                                        </p:attrNameLst>
                                      </p:cBhvr>
                                      <p:to>
                                        <p:strVal val="visible"/>
                                      </p:to>
                                    </p:set>
                                    <p:animEffect transition="in" filter="fade">
                                      <p:cBhvr>
                                        <p:cTn id="40" dur="500"/>
                                        <p:tgtEl>
                                          <p:spTgt spid="9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fade">
                                      <p:cBhvr>
                                        <p:cTn id="43" dur="500"/>
                                        <p:tgtEl>
                                          <p:spTgt spid="96"/>
                                        </p:tgtEl>
                                      </p:cBhvr>
                                    </p:animEffect>
                                  </p:childTnLst>
                                </p:cTn>
                              </p:par>
                              <p:par>
                                <p:cTn id="44" presetID="10" presetClass="entr" presetSubtype="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98"/>
                                        </p:tgtEl>
                                        <p:attrNameLst>
                                          <p:attrName>style.visibility</p:attrName>
                                        </p:attrNameLst>
                                      </p:cBhvr>
                                      <p:to>
                                        <p:strVal val="visible"/>
                                      </p:to>
                                    </p:set>
                                    <p:animEffect transition="in" filter="fade">
                                      <p:cBhvr>
                                        <p:cTn id="49" dur="500"/>
                                        <p:tgtEl>
                                          <p:spTgt spid="98"/>
                                        </p:tgtEl>
                                      </p:cBhvr>
                                    </p:animEffect>
                                  </p:childTnLst>
                                </p:cTn>
                              </p:par>
                              <p:par>
                                <p:cTn id="50" presetID="10" presetClass="entr" presetSubtype="0" fill="hold" nodeType="withEffect">
                                  <p:stCondLst>
                                    <p:cond delay="25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childTnLst>
                          </p:cTn>
                        </p:par>
                        <p:par>
                          <p:cTn id="53" fill="hold">
                            <p:stCondLst>
                              <p:cond delay="2750"/>
                            </p:stCondLst>
                            <p:childTnLst>
                              <p:par>
                                <p:cTn id="54" presetID="1" presetClass="exit" presetSubtype="0" fill="hold" nodeType="afterEffect">
                                  <p:stCondLst>
                                    <p:cond delay="0"/>
                                  </p:stCondLst>
                                  <p:childTnLst>
                                    <p:set>
                                      <p:cBhvr>
                                        <p:cTn id="55" dur="1" fill="hold">
                                          <p:stCondLst>
                                            <p:cond delay="0"/>
                                          </p:stCondLst>
                                        </p:cTn>
                                        <p:tgtEl>
                                          <p:spTgt spid="71"/>
                                        </p:tgtEl>
                                        <p:attrNameLst>
                                          <p:attrName>style.visibility</p:attrName>
                                        </p:attrNameLst>
                                      </p:cBhvr>
                                      <p:to>
                                        <p:strVal val="hidden"/>
                                      </p:to>
                                    </p:set>
                                  </p:childTnLst>
                                </p:cTn>
                              </p:par>
                              <p:par>
                                <p:cTn id="56" presetID="1" presetClass="entr" presetSubtype="0" fill="hold" nodeType="withEffect">
                                  <p:stCondLst>
                                    <p:cond delay="0"/>
                                  </p:stCondLst>
                                  <p:childTnLst>
                                    <p:set>
                                      <p:cBhvr>
                                        <p:cTn id="57"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2" grpId="0" animBg="1"/>
      <p:bldP spid="83" grpId="0" animBg="1"/>
      <p:bldP spid="84" grpId="0"/>
      <p:bldP spid="85" grpId="0"/>
      <p:bldP spid="92" grpId="0" animBg="1"/>
      <p:bldP spid="93" grpId="0" animBg="1"/>
      <p:bldP spid="95" grpId="0" animBg="1"/>
      <p:bldP spid="96" grpId="0"/>
      <p:bldP spid="9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7D841D04-3B10-4E98-BE03-CDDA1A508213}"/>
              </a:ext>
            </a:extLst>
          </p:cNvPr>
          <p:cNvSpPr>
            <a:spLocks noGrp="1"/>
          </p:cNvSpPr>
          <p:nvPr>
            <p:ph type="title"/>
          </p:nvPr>
        </p:nvSpPr>
        <p:spPr/>
        <p:txBody>
          <a:bodyPr/>
          <a:lstStyle/>
          <a:p>
            <a:r>
              <a:rPr lang="en-US" dirty="0"/>
              <a:t>How to optimize your network</a:t>
            </a:r>
          </a:p>
        </p:txBody>
      </p:sp>
      <p:sp>
        <p:nvSpPr>
          <p:cNvPr id="47" name="Textfeld 100">
            <a:extLst>
              <a:ext uri="{FF2B5EF4-FFF2-40B4-BE49-F238E27FC236}">
                <a16:creationId xmlns:a16="http://schemas.microsoft.com/office/drawing/2014/main" id="{E10B5072-3D08-4D0C-A2DE-29B1DAF1836A}"/>
              </a:ext>
            </a:extLst>
          </p:cNvPr>
          <p:cNvSpPr txBox="1"/>
          <p:nvPr/>
        </p:nvSpPr>
        <p:spPr>
          <a:xfrm>
            <a:off x="1973419" y="3593918"/>
            <a:ext cx="3919381" cy="387798"/>
          </a:xfrm>
          <a:prstGeom prst="rect">
            <a:avLst/>
          </a:prstGeom>
          <a:noFill/>
        </p:spPr>
        <p:txBody>
          <a:bodyPr wrap="square" lIns="0" tIns="0" rIns="0" bIns="0" rtlCol="0">
            <a:spAutoFit/>
          </a:bodyPr>
          <a:lstStyle>
            <a:defPPr>
              <a:defRPr lang="en-US"/>
            </a:defPPr>
            <a:lvl1pPr defTabSz="914367">
              <a:lnSpc>
                <a:spcPct val="90000"/>
              </a:lnSpc>
              <a:spcAft>
                <a:spcPts val="588"/>
              </a:spcAft>
              <a:defRPr sz="2000">
                <a:solidFill>
                  <a:srgbClr val="282828"/>
                </a:solidFill>
                <a:latin typeface="Segoe UI Semibold"/>
              </a:defRPr>
            </a:lvl1pPr>
          </a:lstStyle>
          <a:p>
            <a:r>
              <a:rPr lang="en-US" sz="1400" dirty="0"/>
              <a:t>Recommended: </a:t>
            </a:r>
            <a:r>
              <a:rPr lang="en-US" sz="1400" dirty="0">
                <a:solidFill>
                  <a:srgbClr val="4B53BC"/>
                </a:solidFill>
              </a:rPr>
              <a:t>Local Internet breakout </a:t>
            </a:r>
            <a:r>
              <a:rPr lang="en-US" sz="1400" dirty="0"/>
              <a:t>for Microsoft 365 traffic</a:t>
            </a:r>
          </a:p>
        </p:txBody>
      </p:sp>
      <p:sp>
        <p:nvSpPr>
          <p:cNvPr id="91" name="Textfeld 2">
            <a:extLst>
              <a:ext uri="{FF2B5EF4-FFF2-40B4-BE49-F238E27FC236}">
                <a16:creationId xmlns:a16="http://schemas.microsoft.com/office/drawing/2014/main" id="{9B7FEB3C-1F81-4585-ABBF-A130C10999EF}"/>
              </a:ext>
            </a:extLst>
          </p:cNvPr>
          <p:cNvSpPr txBox="1"/>
          <p:nvPr/>
        </p:nvSpPr>
        <p:spPr>
          <a:xfrm>
            <a:off x="1973419" y="2171202"/>
            <a:ext cx="7270639" cy="193899"/>
          </a:xfrm>
          <a:prstGeom prst="rect">
            <a:avLst/>
          </a:prstGeom>
          <a:noFill/>
        </p:spPr>
        <p:txBody>
          <a:bodyPr wrap="square" lIns="0" tIns="0" rIns="0" bIns="0" rtlCol="0">
            <a:spAutoFit/>
          </a:bodyPr>
          <a:lstStyle/>
          <a:p>
            <a:pPr defTabSz="914367">
              <a:lnSpc>
                <a:spcPct val="90000"/>
              </a:lnSpc>
              <a:spcAft>
                <a:spcPts val="588"/>
              </a:spcAft>
              <a:defRPr/>
            </a:pPr>
            <a:r>
              <a:rPr lang="en-US" sz="1400" dirty="0">
                <a:solidFill>
                  <a:srgbClr val="282828"/>
                </a:solidFill>
                <a:latin typeface="Segoe UI Semibold"/>
              </a:rPr>
              <a:t>Traditional, centralized Internet breakout</a:t>
            </a:r>
          </a:p>
        </p:txBody>
      </p:sp>
      <p:sp>
        <p:nvSpPr>
          <p:cNvPr id="18" name="!!Arrow: Pentagon 81">
            <a:extLst>
              <a:ext uri="{FF2B5EF4-FFF2-40B4-BE49-F238E27FC236}">
                <a16:creationId xmlns:a16="http://schemas.microsoft.com/office/drawing/2014/main" id="{AC21F906-CD6D-4C4C-B07A-BBE041FC82A2}"/>
              </a:ext>
              <a:ext uri="{C183D7F6-B498-43B3-948B-1728B52AA6E4}">
                <adec:decorative xmlns:adec="http://schemas.microsoft.com/office/drawing/2017/decorative" val="1"/>
              </a:ext>
            </a:extLst>
          </p:cNvPr>
          <p:cNvSpPr/>
          <p:nvPr/>
        </p:nvSpPr>
        <p:spPr bwMode="auto">
          <a:xfrm>
            <a:off x="0" y="1470641"/>
            <a:ext cx="10236200" cy="650557"/>
          </a:xfrm>
          <a:prstGeom prst="homePlate">
            <a:avLst>
              <a:gd name="adj" fmla="val 30478"/>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19" name="!!Oval 82">
            <a:extLst>
              <a:ext uri="{FF2B5EF4-FFF2-40B4-BE49-F238E27FC236}">
                <a16:creationId xmlns:a16="http://schemas.microsoft.com/office/drawing/2014/main" id="{935CB17B-7F7F-478F-95D5-B6D071031D7D}"/>
              </a:ext>
              <a:ext uri="{C183D7F6-B498-43B3-948B-1728B52AA6E4}">
                <adec:decorative xmlns:adec="http://schemas.microsoft.com/office/drawing/2017/decorative" val="1"/>
              </a:ext>
            </a:extLst>
          </p:cNvPr>
          <p:cNvSpPr/>
          <p:nvPr/>
        </p:nvSpPr>
        <p:spPr bwMode="auto">
          <a:xfrm>
            <a:off x="661970" y="1387984"/>
            <a:ext cx="874529" cy="874529"/>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sp>
        <p:nvSpPr>
          <p:cNvPr id="20" name="!!Textfeld 68">
            <a:extLst>
              <a:ext uri="{FF2B5EF4-FFF2-40B4-BE49-F238E27FC236}">
                <a16:creationId xmlns:a16="http://schemas.microsoft.com/office/drawing/2014/main" id="{4915D31E-380E-44E9-96BE-76DC9C4E97CE}"/>
              </a:ext>
            </a:extLst>
          </p:cNvPr>
          <p:cNvSpPr txBox="1"/>
          <p:nvPr/>
        </p:nvSpPr>
        <p:spPr>
          <a:xfrm>
            <a:off x="2449477" y="910246"/>
            <a:ext cx="2958677" cy="549381"/>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control</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responsibility</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Higher costs for managed WAN connections</a:t>
            </a:r>
          </a:p>
        </p:txBody>
      </p:sp>
      <p:sp>
        <p:nvSpPr>
          <p:cNvPr id="21" name="!!Textfeld 69">
            <a:extLst>
              <a:ext uri="{FF2B5EF4-FFF2-40B4-BE49-F238E27FC236}">
                <a16:creationId xmlns:a16="http://schemas.microsoft.com/office/drawing/2014/main" id="{AA85E883-7749-4EB9-ACC5-DFC9A8945F85}"/>
              </a:ext>
              <a:ext uri="{C183D7F6-B498-43B3-948B-1728B52AA6E4}">
                <adec:decorative xmlns:adec="http://schemas.microsoft.com/office/drawing/2017/decorative" val="1"/>
              </a:ext>
            </a:extLst>
          </p:cNvPr>
          <p:cNvSpPr txBox="1"/>
          <p:nvPr/>
        </p:nvSpPr>
        <p:spPr>
          <a:xfrm>
            <a:off x="7800975" y="910246"/>
            <a:ext cx="3928425" cy="549381"/>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Zero jitter &amp; loss</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Latency only imposed by distance &amp; Speed of light</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Part of Microsoft 365 &amp; Azure</a:t>
            </a:r>
          </a:p>
        </p:txBody>
      </p:sp>
      <p:grpSp>
        <p:nvGrpSpPr>
          <p:cNvPr id="22" name="!!Group 4">
            <a:extLst>
              <a:ext uri="{FF2B5EF4-FFF2-40B4-BE49-F238E27FC236}">
                <a16:creationId xmlns:a16="http://schemas.microsoft.com/office/drawing/2014/main" id="{30CC0B5B-06AB-4854-9A30-AA4626E6C6BA}"/>
              </a:ext>
              <a:ext uri="{C183D7F6-B498-43B3-948B-1728B52AA6E4}">
                <adec:decorative xmlns:adec="http://schemas.microsoft.com/office/drawing/2017/decorative" val="1"/>
              </a:ext>
            </a:extLst>
          </p:cNvPr>
          <p:cNvGrpSpPr>
            <a:grpSpLocks noChangeAspect="1"/>
          </p:cNvGrpSpPr>
          <p:nvPr/>
        </p:nvGrpSpPr>
        <p:grpSpPr bwMode="auto">
          <a:xfrm>
            <a:off x="847448" y="1560350"/>
            <a:ext cx="531812" cy="529796"/>
            <a:chOff x="239" y="3358"/>
            <a:chExt cx="264" cy="263"/>
          </a:xfrm>
        </p:grpSpPr>
        <p:sp>
          <p:nvSpPr>
            <p:cNvPr id="23" name="Freeform 5">
              <a:extLst>
                <a:ext uri="{FF2B5EF4-FFF2-40B4-BE49-F238E27FC236}">
                  <a16:creationId xmlns:a16="http://schemas.microsoft.com/office/drawing/2014/main" id="{7AFCFC3E-E4E3-4B0A-9738-4CCE36727CA7}"/>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24" name="Freeform 6">
              <a:extLst>
                <a:ext uri="{FF2B5EF4-FFF2-40B4-BE49-F238E27FC236}">
                  <a16:creationId xmlns:a16="http://schemas.microsoft.com/office/drawing/2014/main" id="{33C7768E-EC52-42D3-8B54-D1CAE03245BB}"/>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25" name="Freeform 7">
              <a:extLst>
                <a:ext uri="{FF2B5EF4-FFF2-40B4-BE49-F238E27FC236}">
                  <a16:creationId xmlns:a16="http://schemas.microsoft.com/office/drawing/2014/main" id="{89DA649F-95C2-4342-9893-00D99266FB84}"/>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26" name="Freeform 8">
              <a:extLst>
                <a:ext uri="{FF2B5EF4-FFF2-40B4-BE49-F238E27FC236}">
                  <a16:creationId xmlns:a16="http://schemas.microsoft.com/office/drawing/2014/main" id="{E7F13809-B435-47C3-A92B-9EFAB18A9A97}"/>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grpSp>
      <p:cxnSp>
        <p:nvCxnSpPr>
          <p:cNvPr id="27" name="!!Straight Arrow Connector 90">
            <a:extLst>
              <a:ext uri="{FF2B5EF4-FFF2-40B4-BE49-F238E27FC236}">
                <a16:creationId xmlns:a16="http://schemas.microsoft.com/office/drawing/2014/main" id="{8EF99F92-9FE2-43F9-876E-9D8FE9B4E51B}"/>
              </a:ext>
              <a:ext uri="{C183D7F6-B498-43B3-948B-1728B52AA6E4}">
                <adec:decorative xmlns:adec="http://schemas.microsoft.com/office/drawing/2017/decorative" val="1"/>
              </a:ext>
            </a:extLst>
          </p:cNvPr>
          <p:cNvCxnSpPr>
            <a:cxnSpLocks/>
          </p:cNvCxnSpPr>
          <p:nvPr/>
        </p:nvCxnSpPr>
        <p:spPr>
          <a:xfrm>
            <a:off x="1973419" y="1795919"/>
            <a:ext cx="3237566" cy="0"/>
          </a:xfrm>
          <a:prstGeom prst="straightConnector1">
            <a:avLst/>
          </a:prstGeom>
          <a:ln w="19050">
            <a:solidFill>
              <a:schemeClr val="accent6"/>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28" name="!!Pfeil: nach rechts 8">
            <a:extLst>
              <a:ext uri="{FF2B5EF4-FFF2-40B4-BE49-F238E27FC236}">
                <a16:creationId xmlns:a16="http://schemas.microsoft.com/office/drawing/2014/main" id="{46C6FBF4-C8D3-4BCE-88E9-8C39E5635797}"/>
              </a:ext>
              <a:ext uri="{C183D7F6-B498-43B3-948B-1728B52AA6E4}">
                <adec:decorative xmlns:adec="http://schemas.microsoft.com/office/drawing/2017/decorative" val="1"/>
              </a:ext>
            </a:extLst>
          </p:cNvPr>
          <p:cNvSpPr/>
          <p:nvPr/>
        </p:nvSpPr>
        <p:spPr>
          <a:xfrm>
            <a:off x="2533850" y="1688197"/>
            <a:ext cx="1973170" cy="215444"/>
          </a:xfrm>
          <a:prstGeom prst="rect">
            <a:avLst/>
          </a:prstGeom>
          <a:solidFill>
            <a:schemeClr val="bg2"/>
          </a:solidFill>
          <a:ln w="10795" cap="flat" cmpd="sng" algn="ctr">
            <a:noFill/>
            <a:prstDash val="solid"/>
          </a:ln>
          <a:effectLst/>
        </p:spPr>
        <p:txBody>
          <a:bodyPr wrap="square" lIns="0" tIns="0" rIns="91440" bIns="0" rtlCol="0" anchor="ctr">
            <a:spAutoFit/>
          </a:bodyPr>
          <a:lstStyle/>
          <a:p>
            <a:pPr marL="0" marR="0" lvl="0" indent="0" algn="ctr" defTabSz="914367" eaLnBrk="1" fontAlgn="auto" latinLnBrk="0" hangingPunct="1">
              <a:lnSpc>
                <a:spcPct val="100000"/>
              </a:lnSpc>
              <a:spcBef>
                <a:spcPts val="0"/>
              </a:spcBef>
              <a:spcAft>
                <a:spcPts val="0"/>
              </a:spcAft>
              <a:buClrTx/>
              <a:buSzTx/>
              <a:buFontTx/>
              <a:buNone/>
              <a:tabLst/>
              <a:defRPr/>
            </a:pPr>
            <a:r>
              <a:rPr kumimoji="0" lang="de-DE" sz="1400" b="0" i="0" u="none" strike="noStrike" kern="0" cap="none" spc="0" normalizeH="0" baseline="0" noProof="0">
                <a:ln>
                  <a:noFill/>
                </a:ln>
                <a:effectLst/>
                <a:uLnTx/>
                <a:uFillTx/>
                <a:latin typeface="+mj-lt"/>
                <a:ea typeface="+mn-ea"/>
                <a:cs typeface="+mn-cs"/>
              </a:rPr>
              <a:t>Corporate network</a:t>
            </a:r>
          </a:p>
        </p:txBody>
      </p:sp>
      <p:sp>
        <p:nvSpPr>
          <p:cNvPr id="29" name="!!Freeform 5">
            <a:extLst>
              <a:ext uri="{FF2B5EF4-FFF2-40B4-BE49-F238E27FC236}">
                <a16:creationId xmlns:a16="http://schemas.microsoft.com/office/drawing/2014/main" id="{69B4FBE1-9B85-4591-A7C9-86B4CD079E2E}"/>
              </a:ext>
              <a:ext uri="{C183D7F6-B498-43B3-948B-1728B52AA6E4}">
                <adec:decorative xmlns:adec="http://schemas.microsoft.com/office/drawing/2017/decorative" val="1"/>
              </a:ext>
            </a:extLst>
          </p:cNvPr>
          <p:cNvSpPr>
            <a:spLocks/>
          </p:cNvSpPr>
          <p:nvPr/>
        </p:nvSpPr>
        <p:spPr bwMode="auto">
          <a:xfrm>
            <a:off x="4446473" y="1687948"/>
            <a:ext cx="249954" cy="266742"/>
          </a:xfrm>
          <a:custGeom>
            <a:avLst/>
            <a:gdLst>
              <a:gd name="T0" fmla="*/ 618 w 952"/>
              <a:gd name="T1" fmla="*/ 44 h 1018"/>
              <a:gd name="T2" fmla="*/ 618 w 952"/>
              <a:gd name="T3" fmla="*/ 44 h 1018"/>
              <a:gd name="T4" fmla="*/ 476 w 952"/>
              <a:gd name="T5" fmla="*/ 0 h 1018"/>
              <a:gd name="T6" fmla="*/ 334 w 952"/>
              <a:gd name="T7" fmla="*/ 44 h 1018"/>
              <a:gd name="T8" fmla="*/ 174 w 952"/>
              <a:gd name="T9" fmla="*/ 125 h 1018"/>
              <a:gd name="T10" fmla="*/ 0 w 952"/>
              <a:gd name="T11" fmla="*/ 168 h 1018"/>
              <a:gd name="T12" fmla="*/ 0 w 952"/>
              <a:gd name="T13" fmla="*/ 335 h 1018"/>
              <a:gd name="T14" fmla="*/ 41 w 952"/>
              <a:gd name="T15" fmla="*/ 548 h 1018"/>
              <a:gd name="T16" fmla="*/ 150 w 952"/>
              <a:gd name="T17" fmla="*/ 734 h 1018"/>
              <a:gd name="T18" fmla="*/ 303 w 952"/>
              <a:gd name="T19" fmla="*/ 891 h 1018"/>
              <a:gd name="T20" fmla="*/ 476 w 952"/>
              <a:gd name="T21" fmla="*/ 1018 h 1018"/>
              <a:gd name="T22" fmla="*/ 649 w 952"/>
              <a:gd name="T23" fmla="*/ 891 h 1018"/>
              <a:gd name="T24" fmla="*/ 802 w 952"/>
              <a:gd name="T25" fmla="*/ 734 h 1018"/>
              <a:gd name="T26" fmla="*/ 911 w 952"/>
              <a:gd name="T27" fmla="*/ 548 h 1018"/>
              <a:gd name="T28" fmla="*/ 952 w 952"/>
              <a:gd name="T29" fmla="*/ 335 h 1018"/>
              <a:gd name="T30" fmla="*/ 952 w 952"/>
              <a:gd name="T31" fmla="*/ 168 h 1018"/>
              <a:gd name="T32" fmla="*/ 778 w 952"/>
              <a:gd name="T33" fmla="*/ 125 h 1018"/>
              <a:gd name="T34" fmla="*/ 618 w 952"/>
              <a:gd name="T35"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2" h="1018">
                <a:moveTo>
                  <a:pt x="618" y="44"/>
                </a:moveTo>
                <a:lnTo>
                  <a:pt x="618" y="44"/>
                </a:lnTo>
                <a:cubicBezTo>
                  <a:pt x="575" y="15"/>
                  <a:pt x="528" y="0"/>
                  <a:pt x="476" y="0"/>
                </a:cubicBezTo>
                <a:cubicBezTo>
                  <a:pt x="424" y="0"/>
                  <a:pt x="377" y="15"/>
                  <a:pt x="334" y="44"/>
                </a:cubicBezTo>
                <a:cubicBezTo>
                  <a:pt x="284" y="78"/>
                  <a:pt x="231" y="105"/>
                  <a:pt x="174" y="125"/>
                </a:cubicBezTo>
                <a:cubicBezTo>
                  <a:pt x="117" y="145"/>
                  <a:pt x="59" y="159"/>
                  <a:pt x="0" y="168"/>
                </a:cubicBezTo>
                <a:lnTo>
                  <a:pt x="0" y="335"/>
                </a:lnTo>
                <a:cubicBezTo>
                  <a:pt x="0" y="410"/>
                  <a:pt x="14" y="481"/>
                  <a:pt x="41" y="548"/>
                </a:cubicBezTo>
                <a:cubicBezTo>
                  <a:pt x="69" y="614"/>
                  <a:pt x="105" y="676"/>
                  <a:pt x="150" y="734"/>
                </a:cubicBezTo>
                <a:cubicBezTo>
                  <a:pt x="195" y="791"/>
                  <a:pt x="246" y="844"/>
                  <a:pt x="303" y="891"/>
                </a:cubicBezTo>
                <a:cubicBezTo>
                  <a:pt x="360" y="939"/>
                  <a:pt x="418" y="981"/>
                  <a:pt x="476" y="1018"/>
                </a:cubicBezTo>
                <a:cubicBezTo>
                  <a:pt x="534" y="981"/>
                  <a:pt x="592" y="939"/>
                  <a:pt x="649" y="891"/>
                </a:cubicBezTo>
                <a:cubicBezTo>
                  <a:pt x="706" y="844"/>
                  <a:pt x="757" y="791"/>
                  <a:pt x="802" y="734"/>
                </a:cubicBezTo>
                <a:cubicBezTo>
                  <a:pt x="847" y="676"/>
                  <a:pt x="883" y="614"/>
                  <a:pt x="911" y="548"/>
                </a:cubicBezTo>
                <a:cubicBezTo>
                  <a:pt x="938" y="481"/>
                  <a:pt x="952" y="410"/>
                  <a:pt x="952" y="335"/>
                </a:cubicBezTo>
                <a:lnTo>
                  <a:pt x="952" y="168"/>
                </a:lnTo>
                <a:cubicBezTo>
                  <a:pt x="893" y="159"/>
                  <a:pt x="835" y="145"/>
                  <a:pt x="778" y="125"/>
                </a:cubicBezTo>
                <a:cubicBezTo>
                  <a:pt x="721" y="105"/>
                  <a:pt x="668" y="78"/>
                  <a:pt x="618" y="44"/>
                </a:cubicBezTo>
                <a:close/>
              </a:path>
            </a:pathLst>
          </a:custGeom>
          <a:solidFill>
            <a:schemeClr val="accent6"/>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cxnSp>
        <p:nvCxnSpPr>
          <p:cNvPr id="30" name="!!Straight Arrow Connector 93">
            <a:extLst>
              <a:ext uri="{FF2B5EF4-FFF2-40B4-BE49-F238E27FC236}">
                <a16:creationId xmlns:a16="http://schemas.microsoft.com/office/drawing/2014/main" id="{0EBFD0E4-0E17-4A00-89F5-09F2F95BF036}"/>
              </a:ext>
              <a:ext uri="{C183D7F6-B498-43B3-948B-1728B52AA6E4}">
                <adec:decorative xmlns:adec="http://schemas.microsoft.com/office/drawing/2017/decorative" val="1"/>
              </a:ext>
            </a:extLst>
          </p:cNvPr>
          <p:cNvCxnSpPr>
            <a:cxnSpLocks/>
          </p:cNvCxnSpPr>
          <p:nvPr/>
        </p:nvCxnSpPr>
        <p:spPr>
          <a:xfrm>
            <a:off x="5228374" y="1795919"/>
            <a:ext cx="1349739" cy="0"/>
          </a:xfrm>
          <a:prstGeom prst="straightConnector1">
            <a:avLst/>
          </a:prstGeom>
          <a:ln w="19050">
            <a:solidFill>
              <a:srgbClr val="C00000"/>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31" name="!!Pfeil: nach rechts 7">
            <a:extLst>
              <a:ext uri="{FF2B5EF4-FFF2-40B4-BE49-F238E27FC236}">
                <a16:creationId xmlns:a16="http://schemas.microsoft.com/office/drawing/2014/main" id="{B2A5504F-AAC7-489C-B2C4-83F28976A671}"/>
              </a:ext>
              <a:ext uri="{C183D7F6-B498-43B3-948B-1728B52AA6E4}">
                <adec:decorative xmlns:adec="http://schemas.microsoft.com/office/drawing/2017/decorative" val="1"/>
              </a:ext>
            </a:extLst>
          </p:cNvPr>
          <p:cNvSpPr/>
          <p:nvPr/>
        </p:nvSpPr>
        <p:spPr>
          <a:xfrm>
            <a:off x="5408155" y="1688197"/>
            <a:ext cx="914400" cy="215444"/>
          </a:xfrm>
          <a:prstGeom prst="rect">
            <a:avLst/>
          </a:prstGeom>
          <a:solidFill>
            <a:schemeClr val="bg2"/>
          </a:solidFill>
          <a:ln w="10795" cap="flat" cmpd="sng" algn="ctr">
            <a:noFill/>
            <a:prstDash val="solid"/>
          </a:ln>
          <a:effectLst/>
        </p:spPr>
        <p:txBody>
          <a:bodyPr wrap="square" lIns="0" tIns="0" rIns="0" bIns="0" rtlCol="0" anchor="ctr">
            <a:spAutoFit/>
          </a:bodyPr>
          <a:lstStyle/>
          <a:p>
            <a:pPr algn="ctr" defTabSz="914367"/>
            <a:r>
              <a:rPr lang="de-DE" sz="1400" kern="0">
                <a:solidFill>
                  <a:srgbClr val="C00000"/>
                </a:solidFill>
                <a:latin typeface="+mj-lt"/>
              </a:rPr>
              <a:t>Internet</a:t>
            </a:r>
          </a:p>
        </p:txBody>
      </p:sp>
      <p:sp>
        <p:nvSpPr>
          <p:cNvPr id="32" name="!!Textfeld 68">
            <a:extLst>
              <a:ext uri="{FF2B5EF4-FFF2-40B4-BE49-F238E27FC236}">
                <a16:creationId xmlns:a16="http://schemas.microsoft.com/office/drawing/2014/main" id="{934AA088-F7DF-4783-B9D2-6A938C32318F}"/>
              </a:ext>
            </a:extLst>
          </p:cNvPr>
          <p:cNvSpPr txBox="1"/>
          <p:nvPr/>
        </p:nvSpPr>
        <p:spPr>
          <a:xfrm>
            <a:off x="5446222" y="910246"/>
            <a:ext cx="2232136" cy="549381"/>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Very limited control</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Can select ISP</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Usually higher BW at lower costs</a:t>
            </a:r>
          </a:p>
        </p:txBody>
      </p:sp>
      <p:cxnSp>
        <p:nvCxnSpPr>
          <p:cNvPr id="33" name="!!Straight Arrow Connector 96">
            <a:extLst>
              <a:ext uri="{FF2B5EF4-FFF2-40B4-BE49-F238E27FC236}">
                <a16:creationId xmlns:a16="http://schemas.microsoft.com/office/drawing/2014/main" id="{483030F8-AF3E-4EFA-8C71-9D8DC82F8120}"/>
              </a:ext>
              <a:ext uri="{C183D7F6-B498-43B3-948B-1728B52AA6E4}">
                <adec:decorative xmlns:adec="http://schemas.microsoft.com/office/drawing/2017/decorative" val="1"/>
              </a:ext>
            </a:extLst>
          </p:cNvPr>
          <p:cNvCxnSpPr>
            <a:cxnSpLocks/>
          </p:cNvCxnSpPr>
          <p:nvPr/>
        </p:nvCxnSpPr>
        <p:spPr>
          <a:xfrm>
            <a:off x="8998145" y="1795919"/>
            <a:ext cx="971355" cy="0"/>
          </a:xfrm>
          <a:prstGeom prst="straightConnector1">
            <a:avLst/>
          </a:prstGeom>
          <a:ln w="19050">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34" name="!!Pfeil: nach rechts 7">
            <a:extLst>
              <a:ext uri="{FF2B5EF4-FFF2-40B4-BE49-F238E27FC236}">
                <a16:creationId xmlns:a16="http://schemas.microsoft.com/office/drawing/2014/main" id="{4AA25D0C-9C90-4B22-8E58-3337570CB1A3}"/>
              </a:ext>
              <a:ext uri="{C183D7F6-B498-43B3-948B-1728B52AA6E4}">
                <adec:decorative xmlns:adec="http://schemas.microsoft.com/office/drawing/2017/decorative" val="1"/>
              </a:ext>
            </a:extLst>
          </p:cNvPr>
          <p:cNvSpPr/>
          <p:nvPr/>
        </p:nvSpPr>
        <p:spPr>
          <a:xfrm>
            <a:off x="7552961" y="1688197"/>
            <a:ext cx="1445184" cy="215444"/>
          </a:xfrm>
          <a:prstGeom prst="rect">
            <a:avLst/>
          </a:prstGeom>
          <a:noFill/>
          <a:ln w="10795" cap="flat" cmpd="sng" algn="ctr">
            <a:noFill/>
            <a:prstDash val="solid"/>
          </a:ln>
          <a:effectLst/>
        </p:spPr>
        <p:txBody>
          <a:bodyPr wrap="square" lIns="0" tIns="0" rIns="0" bIns="0" rtlCol="0" anchor="ctr">
            <a:spAutoFit/>
          </a:bodyPr>
          <a:lstStyle/>
          <a:p>
            <a:pPr algn="ctr" defTabSz="914367"/>
            <a:r>
              <a:rPr lang="de-DE" sz="1400" kern="0">
                <a:solidFill>
                  <a:srgbClr val="4B53BC"/>
                </a:solidFill>
                <a:latin typeface="+mj-lt"/>
              </a:rPr>
              <a:t>MSFT network</a:t>
            </a:r>
          </a:p>
        </p:txBody>
      </p:sp>
      <p:grpSp>
        <p:nvGrpSpPr>
          <p:cNvPr id="35" name="!!Group 39">
            <a:extLst>
              <a:ext uri="{FF2B5EF4-FFF2-40B4-BE49-F238E27FC236}">
                <a16:creationId xmlns:a16="http://schemas.microsoft.com/office/drawing/2014/main" id="{650688A5-3C44-44E6-8380-BB7C1E197D0A}"/>
              </a:ext>
              <a:ext uri="{C183D7F6-B498-43B3-948B-1728B52AA6E4}">
                <adec:decorative xmlns:adec="http://schemas.microsoft.com/office/drawing/2017/decorative" val="1"/>
              </a:ext>
            </a:extLst>
          </p:cNvPr>
          <p:cNvGrpSpPr/>
          <p:nvPr/>
        </p:nvGrpSpPr>
        <p:grpSpPr>
          <a:xfrm>
            <a:off x="10433092" y="1320653"/>
            <a:ext cx="1123908" cy="837354"/>
            <a:chOff x="2619399" y="4846519"/>
            <a:chExt cx="565300" cy="421170"/>
          </a:xfrm>
        </p:grpSpPr>
        <p:sp>
          <p:nvSpPr>
            <p:cNvPr id="37" name="Freeform 6">
              <a:extLst>
                <a:ext uri="{FF2B5EF4-FFF2-40B4-BE49-F238E27FC236}">
                  <a16:creationId xmlns:a16="http://schemas.microsoft.com/office/drawing/2014/main" id="{3FBD3280-5AD7-49DB-80D8-01FA39866999}"/>
                </a:ext>
              </a:extLst>
            </p:cNvPr>
            <p:cNvSpPr>
              <a:spLocks/>
            </p:cNvSpPr>
            <p:nvPr/>
          </p:nvSpPr>
          <p:spPr bwMode="auto">
            <a:xfrm>
              <a:off x="2619399" y="4846519"/>
              <a:ext cx="565300" cy="310550"/>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6" name="Oval 45">
              <a:extLst>
                <a:ext uri="{FF2B5EF4-FFF2-40B4-BE49-F238E27FC236}">
                  <a16:creationId xmlns:a16="http://schemas.microsoft.com/office/drawing/2014/main" id="{8FE32722-116E-4344-974C-99CD8154A46D}"/>
                </a:ext>
              </a:extLst>
            </p:cNvPr>
            <p:cNvSpPr/>
            <p:nvPr/>
          </p:nvSpPr>
          <p:spPr bwMode="auto">
            <a:xfrm>
              <a:off x="2816324" y="5049077"/>
              <a:ext cx="171450" cy="17145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49" name="Freeform 6">
              <a:extLst>
                <a:ext uri="{FF2B5EF4-FFF2-40B4-BE49-F238E27FC236}">
                  <a16:creationId xmlns:a16="http://schemas.microsoft.com/office/drawing/2014/main" id="{A2E492C8-CA84-4B7D-9C57-A342375C2EBC}"/>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chemeClr val="bg1"/>
            </a:solidFill>
            <a:ln w="889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6">
              <a:extLst>
                <a:ext uri="{FF2B5EF4-FFF2-40B4-BE49-F238E27FC236}">
                  <a16:creationId xmlns:a16="http://schemas.microsoft.com/office/drawing/2014/main" id="{FD07D2CC-A738-40C1-A7EB-EEE467BE726C}"/>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56" name="!!Arrow: Pentagon 81a">
            <a:extLst>
              <a:ext uri="{FF2B5EF4-FFF2-40B4-BE49-F238E27FC236}">
                <a16:creationId xmlns:a16="http://schemas.microsoft.com/office/drawing/2014/main" id="{D3D575B6-2B52-4807-A53B-C74DC3786DD1}"/>
              </a:ext>
              <a:ext uri="{C183D7F6-B498-43B3-948B-1728B52AA6E4}">
                <adec:decorative xmlns:adec="http://schemas.microsoft.com/office/drawing/2017/decorative" val="1"/>
              </a:ext>
            </a:extLst>
          </p:cNvPr>
          <p:cNvSpPr/>
          <p:nvPr/>
        </p:nvSpPr>
        <p:spPr bwMode="auto">
          <a:xfrm>
            <a:off x="0" y="2793360"/>
            <a:ext cx="10236200" cy="650557"/>
          </a:xfrm>
          <a:prstGeom prst="homePlate">
            <a:avLst>
              <a:gd name="adj" fmla="val 30478"/>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57" name="!!Oval 82a">
            <a:extLst>
              <a:ext uri="{FF2B5EF4-FFF2-40B4-BE49-F238E27FC236}">
                <a16:creationId xmlns:a16="http://schemas.microsoft.com/office/drawing/2014/main" id="{5D472F6D-F356-428F-8222-1B7CC75B8667}"/>
              </a:ext>
              <a:ext uri="{C183D7F6-B498-43B3-948B-1728B52AA6E4}">
                <adec:decorative xmlns:adec="http://schemas.microsoft.com/office/drawing/2017/decorative" val="1"/>
              </a:ext>
            </a:extLst>
          </p:cNvPr>
          <p:cNvSpPr/>
          <p:nvPr/>
        </p:nvSpPr>
        <p:spPr bwMode="auto">
          <a:xfrm>
            <a:off x="661970" y="2735198"/>
            <a:ext cx="874529" cy="874529"/>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grpSp>
        <p:nvGrpSpPr>
          <p:cNvPr id="60" name="!!Group 4a">
            <a:extLst>
              <a:ext uri="{FF2B5EF4-FFF2-40B4-BE49-F238E27FC236}">
                <a16:creationId xmlns:a16="http://schemas.microsoft.com/office/drawing/2014/main" id="{8127FF28-303F-43BB-987E-8BFFDF5B8C59}"/>
              </a:ext>
              <a:ext uri="{C183D7F6-B498-43B3-948B-1728B52AA6E4}">
                <adec:decorative xmlns:adec="http://schemas.microsoft.com/office/drawing/2017/decorative" val="1"/>
              </a:ext>
            </a:extLst>
          </p:cNvPr>
          <p:cNvGrpSpPr>
            <a:grpSpLocks noChangeAspect="1"/>
          </p:cNvGrpSpPr>
          <p:nvPr/>
        </p:nvGrpSpPr>
        <p:grpSpPr bwMode="auto">
          <a:xfrm>
            <a:off x="847448" y="2907564"/>
            <a:ext cx="531812" cy="529796"/>
            <a:chOff x="239" y="3358"/>
            <a:chExt cx="264" cy="263"/>
          </a:xfrm>
        </p:grpSpPr>
        <p:sp>
          <p:nvSpPr>
            <p:cNvPr id="61" name="Freeform 5">
              <a:extLst>
                <a:ext uri="{FF2B5EF4-FFF2-40B4-BE49-F238E27FC236}">
                  <a16:creationId xmlns:a16="http://schemas.microsoft.com/office/drawing/2014/main" id="{235D798B-A34F-4EF3-AE4B-3B6F1B8B7CB9}"/>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2" name="Freeform 6">
              <a:extLst>
                <a:ext uri="{FF2B5EF4-FFF2-40B4-BE49-F238E27FC236}">
                  <a16:creationId xmlns:a16="http://schemas.microsoft.com/office/drawing/2014/main" id="{32834E35-9064-4B61-991D-1064973C93A8}"/>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3" name="Freeform 7">
              <a:extLst>
                <a:ext uri="{FF2B5EF4-FFF2-40B4-BE49-F238E27FC236}">
                  <a16:creationId xmlns:a16="http://schemas.microsoft.com/office/drawing/2014/main" id="{A2A2E6F8-DE7A-4C14-9150-CDC19A510EEC}"/>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7" name="Freeform 8">
              <a:extLst>
                <a:ext uri="{FF2B5EF4-FFF2-40B4-BE49-F238E27FC236}">
                  <a16:creationId xmlns:a16="http://schemas.microsoft.com/office/drawing/2014/main" id="{87D78F88-AB1A-49F5-8532-3B7E85CA1690}"/>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grpSp>
      <p:cxnSp>
        <p:nvCxnSpPr>
          <p:cNvPr id="68" name="!!Straight Arrow Connector 90a">
            <a:extLst>
              <a:ext uri="{FF2B5EF4-FFF2-40B4-BE49-F238E27FC236}">
                <a16:creationId xmlns:a16="http://schemas.microsoft.com/office/drawing/2014/main" id="{4C92493C-6FF9-4285-BB20-76645C8FF0C9}"/>
              </a:ext>
              <a:ext uri="{C183D7F6-B498-43B3-948B-1728B52AA6E4}">
                <adec:decorative xmlns:adec="http://schemas.microsoft.com/office/drawing/2017/decorative" val="1"/>
              </a:ext>
            </a:extLst>
          </p:cNvPr>
          <p:cNvCxnSpPr>
            <a:cxnSpLocks/>
          </p:cNvCxnSpPr>
          <p:nvPr/>
        </p:nvCxnSpPr>
        <p:spPr>
          <a:xfrm>
            <a:off x="1973419" y="3118638"/>
            <a:ext cx="1658781" cy="0"/>
          </a:xfrm>
          <a:prstGeom prst="straightConnector1">
            <a:avLst/>
          </a:prstGeom>
          <a:ln w="19050">
            <a:solidFill>
              <a:schemeClr val="accent6"/>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69" name="!!Pfeil: nach rechts 8a">
            <a:extLst>
              <a:ext uri="{FF2B5EF4-FFF2-40B4-BE49-F238E27FC236}">
                <a16:creationId xmlns:a16="http://schemas.microsoft.com/office/drawing/2014/main" id="{FB73FA61-198C-4D9C-B37B-5C0E0C02AF52}"/>
              </a:ext>
              <a:ext uri="{C183D7F6-B498-43B3-948B-1728B52AA6E4}">
                <adec:decorative xmlns:adec="http://schemas.microsoft.com/office/drawing/2017/decorative" val="1"/>
              </a:ext>
            </a:extLst>
          </p:cNvPr>
          <p:cNvSpPr/>
          <p:nvPr/>
        </p:nvSpPr>
        <p:spPr>
          <a:xfrm>
            <a:off x="2051434" y="2902170"/>
            <a:ext cx="969916" cy="430887"/>
          </a:xfrm>
          <a:prstGeom prst="rect">
            <a:avLst/>
          </a:prstGeom>
          <a:solidFill>
            <a:schemeClr val="bg2"/>
          </a:solidFill>
          <a:ln w="10795" cap="flat" cmpd="sng" algn="ctr">
            <a:noFill/>
            <a:prstDash val="solid"/>
          </a:ln>
          <a:effectLst/>
        </p:spPr>
        <p:txBody>
          <a:bodyPr wrap="square" lIns="0" tIns="0" rIns="91440" bIns="0" rtlCol="0" anchor="ctr">
            <a:spAutoFit/>
          </a:bodyPr>
          <a:lstStyle/>
          <a:p>
            <a:pPr marL="0" marR="0" lvl="0" indent="0" algn="ctr" defTabSz="914367" eaLnBrk="1" fontAlgn="auto" latinLnBrk="0" hangingPunct="1">
              <a:lnSpc>
                <a:spcPct val="100000"/>
              </a:lnSpc>
              <a:spcBef>
                <a:spcPts val="0"/>
              </a:spcBef>
              <a:spcAft>
                <a:spcPts val="0"/>
              </a:spcAft>
              <a:buClrTx/>
              <a:buSzTx/>
              <a:buFontTx/>
              <a:buNone/>
              <a:tabLst/>
              <a:defRPr/>
            </a:pPr>
            <a:r>
              <a:rPr kumimoji="0" lang="de-DE" sz="1400" b="0" i="0" u="none" strike="noStrike" kern="0" cap="none" spc="0" normalizeH="0" baseline="0" noProof="0">
                <a:ln>
                  <a:noFill/>
                </a:ln>
                <a:effectLst/>
                <a:uLnTx/>
                <a:uFillTx/>
                <a:latin typeface="+mj-lt"/>
                <a:ea typeface="+mn-ea"/>
                <a:cs typeface="+mn-cs"/>
              </a:rPr>
              <a:t>Corporate network</a:t>
            </a:r>
          </a:p>
        </p:txBody>
      </p:sp>
      <p:sp>
        <p:nvSpPr>
          <p:cNvPr id="70" name="!!Freeform 5a">
            <a:extLst>
              <a:ext uri="{FF2B5EF4-FFF2-40B4-BE49-F238E27FC236}">
                <a16:creationId xmlns:a16="http://schemas.microsoft.com/office/drawing/2014/main" id="{79DB44CA-7A2C-4F02-8524-7E21BB58561D}"/>
              </a:ext>
              <a:ext uri="{C183D7F6-B498-43B3-948B-1728B52AA6E4}">
                <adec:decorative xmlns:adec="http://schemas.microsoft.com/office/drawing/2017/decorative" val="1"/>
              </a:ext>
            </a:extLst>
          </p:cNvPr>
          <p:cNvSpPr>
            <a:spLocks/>
          </p:cNvSpPr>
          <p:nvPr/>
        </p:nvSpPr>
        <p:spPr bwMode="auto">
          <a:xfrm>
            <a:off x="2991008" y="3003047"/>
            <a:ext cx="249954" cy="266742"/>
          </a:xfrm>
          <a:custGeom>
            <a:avLst/>
            <a:gdLst>
              <a:gd name="T0" fmla="*/ 618 w 952"/>
              <a:gd name="T1" fmla="*/ 44 h 1018"/>
              <a:gd name="T2" fmla="*/ 618 w 952"/>
              <a:gd name="T3" fmla="*/ 44 h 1018"/>
              <a:gd name="T4" fmla="*/ 476 w 952"/>
              <a:gd name="T5" fmla="*/ 0 h 1018"/>
              <a:gd name="T6" fmla="*/ 334 w 952"/>
              <a:gd name="T7" fmla="*/ 44 h 1018"/>
              <a:gd name="T8" fmla="*/ 174 w 952"/>
              <a:gd name="T9" fmla="*/ 125 h 1018"/>
              <a:gd name="T10" fmla="*/ 0 w 952"/>
              <a:gd name="T11" fmla="*/ 168 h 1018"/>
              <a:gd name="T12" fmla="*/ 0 w 952"/>
              <a:gd name="T13" fmla="*/ 335 h 1018"/>
              <a:gd name="T14" fmla="*/ 41 w 952"/>
              <a:gd name="T15" fmla="*/ 548 h 1018"/>
              <a:gd name="T16" fmla="*/ 150 w 952"/>
              <a:gd name="T17" fmla="*/ 734 h 1018"/>
              <a:gd name="T18" fmla="*/ 303 w 952"/>
              <a:gd name="T19" fmla="*/ 891 h 1018"/>
              <a:gd name="T20" fmla="*/ 476 w 952"/>
              <a:gd name="T21" fmla="*/ 1018 h 1018"/>
              <a:gd name="T22" fmla="*/ 649 w 952"/>
              <a:gd name="T23" fmla="*/ 891 h 1018"/>
              <a:gd name="T24" fmla="*/ 802 w 952"/>
              <a:gd name="T25" fmla="*/ 734 h 1018"/>
              <a:gd name="T26" fmla="*/ 911 w 952"/>
              <a:gd name="T27" fmla="*/ 548 h 1018"/>
              <a:gd name="T28" fmla="*/ 952 w 952"/>
              <a:gd name="T29" fmla="*/ 335 h 1018"/>
              <a:gd name="T30" fmla="*/ 952 w 952"/>
              <a:gd name="T31" fmla="*/ 168 h 1018"/>
              <a:gd name="T32" fmla="*/ 778 w 952"/>
              <a:gd name="T33" fmla="*/ 125 h 1018"/>
              <a:gd name="T34" fmla="*/ 618 w 952"/>
              <a:gd name="T35"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2" h="1018">
                <a:moveTo>
                  <a:pt x="618" y="44"/>
                </a:moveTo>
                <a:lnTo>
                  <a:pt x="618" y="44"/>
                </a:lnTo>
                <a:cubicBezTo>
                  <a:pt x="575" y="15"/>
                  <a:pt x="528" y="0"/>
                  <a:pt x="476" y="0"/>
                </a:cubicBezTo>
                <a:cubicBezTo>
                  <a:pt x="424" y="0"/>
                  <a:pt x="377" y="15"/>
                  <a:pt x="334" y="44"/>
                </a:cubicBezTo>
                <a:cubicBezTo>
                  <a:pt x="284" y="78"/>
                  <a:pt x="231" y="105"/>
                  <a:pt x="174" y="125"/>
                </a:cubicBezTo>
                <a:cubicBezTo>
                  <a:pt x="117" y="145"/>
                  <a:pt x="59" y="159"/>
                  <a:pt x="0" y="168"/>
                </a:cubicBezTo>
                <a:lnTo>
                  <a:pt x="0" y="335"/>
                </a:lnTo>
                <a:cubicBezTo>
                  <a:pt x="0" y="410"/>
                  <a:pt x="14" y="481"/>
                  <a:pt x="41" y="548"/>
                </a:cubicBezTo>
                <a:cubicBezTo>
                  <a:pt x="69" y="614"/>
                  <a:pt x="105" y="676"/>
                  <a:pt x="150" y="734"/>
                </a:cubicBezTo>
                <a:cubicBezTo>
                  <a:pt x="195" y="791"/>
                  <a:pt x="246" y="844"/>
                  <a:pt x="303" y="891"/>
                </a:cubicBezTo>
                <a:cubicBezTo>
                  <a:pt x="360" y="939"/>
                  <a:pt x="418" y="981"/>
                  <a:pt x="476" y="1018"/>
                </a:cubicBezTo>
                <a:cubicBezTo>
                  <a:pt x="534" y="981"/>
                  <a:pt x="592" y="939"/>
                  <a:pt x="649" y="891"/>
                </a:cubicBezTo>
                <a:cubicBezTo>
                  <a:pt x="706" y="844"/>
                  <a:pt x="757" y="791"/>
                  <a:pt x="802" y="734"/>
                </a:cubicBezTo>
                <a:cubicBezTo>
                  <a:pt x="847" y="676"/>
                  <a:pt x="883" y="614"/>
                  <a:pt x="911" y="548"/>
                </a:cubicBezTo>
                <a:cubicBezTo>
                  <a:pt x="938" y="481"/>
                  <a:pt x="952" y="410"/>
                  <a:pt x="952" y="335"/>
                </a:cubicBezTo>
                <a:lnTo>
                  <a:pt x="952" y="168"/>
                </a:lnTo>
                <a:cubicBezTo>
                  <a:pt x="893" y="159"/>
                  <a:pt x="835" y="145"/>
                  <a:pt x="778" y="125"/>
                </a:cubicBezTo>
                <a:cubicBezTo>
                  <a:pt x="721" y="105"/>
                  <a:pt x="668" y="78"/>
                  <a:pt x="618" y="44"/>
                </a:cubicBezTo>
                <a:close/>
              </a:path>
            </a:pathLst>
          </a:custGeom>
          <a:solidFill>
            <a:schemeClr val="accent6"/>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cxnSp>
        <p:nvCxnSpPr>
          <p:cNvPr id="71" name="!!Straight Arrow Connector 93a">
            <a:extLst>
              <a:ext uri="{FF2B5EF4-FFF2-40B4-BE49-F238E27FC236}">
                <a16:creationId xmlns:a16="http://schemas.microsoft.com/office/drawing/2014/main" id="{FD79F489-72E7-44D5-8078-2D13DA786577}"/>
              </a:ext>
              <a:ext uri="{C183D7F6-B498-43B3-948B-1728B52AA6E4}">
                <adec:decorative xmlns:adec="http://schemas.microsoft.com/office/drawing/2017/decorative" val="1"/>
              </a:ext>
            </a:extLst>
          </p:cNvPr>
          <p:cNvCxnSpPr>
            <a:cxnSpLocks/>
          </p:cNvCxnSpPr>
          <p:nvPr/>
        </p:nvCxnSpPr>
        <p:spPr>
          <a:xfrm>
            <a:off x="3660677" y="3118638"/>
            <a:ext cx="1349739" cy="0"/>
          </a:xfrm>
          <a:prstGeom prst="straightConnector1">
            <a:avLst/>
          </a:prstGeom>
          <a:ln w="19050">
            <a:solidFill>
              <a:srgbClr val="C00000"/>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72" name="!!Pfeil: nach rechts 7a">
            <a:extLst>
              <a:ext uri="{FF2B5EF4-FFF2-40B4-BE49-F238E27FC236}">
                <a16:creationId xmlns:a16="http://schemas.microsoft.com/office/drawing/2014/main" id="{85E2A7DD-DC2A-465E-9404-FEB33F9F4B62}"/>
              </a:ext>
              <a:ext uri="{C183D7F6-B498-43B3-948B-1728B52AA6E4}">
                <adec:decorative xmlns:adec="http://schemas.microsoft.com/office/drawing/2017/decorative" val="1"/>
              </a:ext>
            </a:extLst>
          </p:cNvPr>
          <p:cNvSpPr/>
          <p:nvPr/>
        </p:nvSpPr>
        <p:spPr>
          <a:xfrm>
            <a:off x="3840458" y="3010916"/>
            <a:ext cx="914400" cy="215444"/>
          </a:xfrm>
          <a:prstGeom prst="rect">
            <a:avLst/>
          </a:prstGeom>
          <a:solidFill>
            <a:schemeClr val="bg2"/>
          </a:solidFill>
          <a:ln w="10795" cap="flat" cmpd="sng" algn="ctr">
            <a:noFill/>
            <a:prstDash val="solid"/>
          </a:ln>
          <a:effectLst/>
        </p:spPr>
        <p:txBody>
          <a:bodyPr wrap="square" lIns="0" tIns="0" rIns="0" bIns="0" rtlCol="0" anchor="ctr">
            <a:spAutoFit/>
          </a:bodyPr>
          <a:lstStyle/>
          <a:p>
            <a:pPr algn="ctr" defTabSz="914367"/>
            <a:r>
              <a:rPr lang="de-DE" sz="1400" kern="0">
                <a:solidFill>
                  <a:srgbClr val="C00000"/>
                </a:solidFill>
                <a:latin typeface="+mj-lt"/>
              </a:rPr>
              <a:t>Internet</a:t>
            </a:r>
          </a:p>
        </p:txBody>
      </p:sp>
      <p:cxnSp>
        <p:nvCxnSpPr>
          <p:cNvPr id="74" name="!!Straight Arrow Connector 96a">
            <a:extLst>
              <a:ext uri="{FF2B5EF4-FFF2-40B4-BE49-F238E27FC236}">
                <a16:creationId xmlns:a16="http://schemas.microsoft.com/office/drawing/2014/main" id="{DE48D4D7-0506-4437-B7FB-6E4B59A99CAC}"/>
              </a:ext>
              <a:ext uri="{C183D7F6-B498-43B3-948B-1728B52AA6E4}">
                <adec:decorative xmlns:adec="http://schemas.microsoft.com/office/drawing/2017/decorative" val="1"/>
              </a:ext>
            </a:extLst>
          </p:cNvPr>
          <p:cNvCxnSpPr>
            <a:cxnSpLocks/>
            <a:stCxn id="75" idx="3"/>
          </p:cNvCxnSpPr>
          <p:nvPr/>
        </p:nvCxnSpPr>
        <p:spPr>
          <a:xfrm>
            <a:off x="8238669" y="3118638"/>
            <a:ext cx="1730831" cy="1"/>
          </a:xfrm>
          <a:prstGeom prst="straightConnector1">
            <a:avLst/>
          </a:prstGeom>
          <a:ln w="19050">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75" name="!!Pfeil: nach rechts 7a">
            <a:extLst>
              <a:ext uri="{FF2B5EF4-FFF2-40B4-BE49-F238E27FC236}">
                <a16:creationId xmlns:a16="http://schemas.microsoft.com/office/drawing/2014/main" id="{F5A96AFA-0C56-49F3-AA3B-2CCFF8CCD2E0}"/>
              </a:ext>
              <a:ext uri="{C183D7F6-B498-43B3-948B-1728B52AA6E4}">
                <adec:decorative xmlns:adec="http://schemas.microsoft.com/office/drawing/2017/decorative" val="1"/>
              </a:ext>
            </a:extLst>
          </p:cNvPr>
          <p:cNvSpPr/>
          <p:nvPr/>
        </p:nvSpPr>
        <p:spPr>
          <a:xfrm>
            <a:off x="6793485" y="3010916"/>
            <a:ext cx="1445184" cy="215444"/>
          </a:xfrm>
          <a:prstGeom prst="rect">
            <a:avLst/>
          </a:prstGeom>
          <a:noFill/>
          <a:ln w="10795" cap="flat" cmpd="sng" algn="ctr">
            <a:noFill/>
            <a:prstDash val="solid"/>
          </a:ln>
          <a:effectLst/>
        </p:spPr>
        <p:txBody>
          <a:bodyPr wrap="square" lIns="0" tIns="0" rIns="0" bIns="0" rtlCol="0" anchor="ctr">
            <a:spAutoFit/>
          </a:bodyPr>
          <a:lstStyle/>
          <a:p>
            <a:pPr algn="ctr" defTabSz="914367"/>
            <a:r>
              <a:rPr lang="de-DE" sz="1400" kern="0">
                <a:solidFill>
                  <a:srgbClr val="4B53BC"/>
                </a:solidFill>
                <a:latin typeface="+mj-lt"/>
              </a:rPr>
              <a:t>MSFT network</a:t>
            </a:r>
          </a:p>
        </p:txBody>
      </p:sp>
      <p:grpSp>
        <p:nvGrpSpPr>
          <p:cNvPr id="76" name="!!Group 39a">
            <a:extLst>
              <a:ext uri="{FF2B5EF4-FFF2-40B4-BE49-F238E27FC236}">
                <a16:creationId xmlns:a16="http://schemas.microsoft.com/office/drawing/2014/main" id="{7D559D86-A334-427C-8BA7-1167F52403F5}"/>
              </a:ext>
              <a:ext uri="{C183D7F6-B498-43B3-948B-1728B52AA6E4}">
                <adec:decorative xmlns:adec="http://schemas.microsoft.com/office/drawing/2017/decorative" val="1"/>
              </a:ext>
            </a:extLst>
          </p:cNvPr>
          <p:cNvGrpSpPr/>
          <p:nvPr/>
        </p:nvGrpSpPr>
        <p:grpSpPr>
          <a:xfrm>
            <a:off x="10433092" y="2643372"/>
            <a:ext cx="1123908" cy="837354"/>
            <a:chOff x="2619399" y="4846519"/>
            <a:chExt cx="565300" cy="421170"/>
          </a:xfrm>
        </p:grpSpPr>
        <p:sp>
          <p:nvSpPr>
            <p:cNvPr id="77" name="Freeform 6">
              <a:extLst>
                <a:ext uri="{FF2B5EF4-FFF2-40B4-BE49-F238E27FC236}">
                  <a16:creationId xmlns:a16="http://schemas.microsoft.com/office/drawing/2014/main" id="{72AF4BB0-89B4-4E60-95AE-69E49932B8C2}"/>
                </a:ext>
              </a:extLst>
            </p:cNvPr>
            <p:cNvSpPr>
              <a:spLocks/>
            </p:cNvSpPr>
            <p:nvPr/>
          </p:nvSpPr>
          <p:spPr bwMode="auto">
            <a:xfrm>
              <a:off x="2619399" y="4846519"/>
              <a:ext cx="565300" cy="310550"/>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8" name="Oval 77">
              <a:extLst>
                <a:ext uri="{FF2B5EF4-FFF2-40B4-BE49-F238E27FC236}">
                  <a16:creationId xmlns:a16="http://schemas.microsoft.com/office/drawing/2014/main" id="{4F6BCD18-9A0B-4FE4-8CAD-6CE0C0974423}"/>
                </a:ext>
              </a:extLst>
            </p:cNvPr>
            <p:cNvSpPr/>
            <p:nvPr/>
          </p:nvSpPr>
          <p:spPr bwMode="auto">
            <a:xfrm>
              <a:off x="2816324" y="5049077"/>
              <a:ext cx="171450" cy="17145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79" name="Freeform 6">
              <a:extLst>
                <a:ext uri="{FF2B5EF4-FFF2-40B4-BE49-F238E27FC236}">
                  <a16:creationId xmlns:a16="http://schemas.microsoft.com/office/drawing/2014/main" id="{B647B57F-8B49-4D4E-ABE2-06A1714EF9DB}"/>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chemeClr val="bg1"/>
            </a:solidFill>
            <a:ln w="889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6">
              <a:extLst>
                <a:ext uri="{FF2B5EF4-FFF2-40B4-BE49-F238E27FC236}">
                  <a16:creationId xmlns:a16="http://schemas.microsoft.com/office/drawing/2014/main" id="{5A48DFCF-743E-4CBF-B0B8-D1A16796C84B}"/>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cxnSp>
        <p:nvCxnSpPr>
          <p:cNvPr id="48" name="Straight Connector 47">
            <a:extLst>
              <a:ext uri="{FF2B5EF4-FFF2-40B4-BE49-F238E27FC236}">
                <a16:creationId xmlns:a16="http://schemas.microsoft.com/office/drawing/2014/main" id="{7743F06E-F57F-47EC-A58F-770BCC70F0BE}"/>
              </a:ext>
              <a:ext uri="{C183D7F6-B498-43B3-948B-1728B52AA6E4}">
                <adec:decorative xmlns:adec="http://schemas.microsoft.com/office/drawing/2017/decorative" val="1"/>
              </a:ext>
            </a:extLst>
          </p:cNvPr>
          <p:cNvCxnSpPr>
            <a:cxnSpLocks/>
          </p:cNvCxnSpPr>
          <p:nvPr/>
        </p:nvCxnSpPr>
        <p:spPr>
          <a:xfrm>
            <a:off x="5059976" y="3131289"/>
            <a:ext cx="1686102" cy="0"/>
          </a:xfrm>
          <a:prstGeom prst="line">
            <a:avLst/>
          </a:prstGeom>
          <a:ln w="1905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2ABA489-F12A-4305-98C3-F2F236FB41E4}"/>
              </a:ext>
              <a:ext uri="{C183D7F6-B498-43B3-948B-1728B52AA6E4}">
                <adec:decorative xmlns:adec="http://schemas.microsoft.com/office/drawing/2017/decorative" val="1"/>
              </a:ext>
            </a:extLst>
          </p:cNvPr>
          <p:cNvCxnSpPr>
            <a:cxnSpLocks/>
          </p:cNvCxnSpPr>
          <p:nvPr/>
        </p:nvCxnSpPr>
        <p:spPr>
          <a:xfrm>
            <a:off x="6673460" y="1795919"/>
            <a:ext cx="887571" cy="0"/>
          </a:xfrm>
          <a:prstGeom prst="line">
            <a:avLst/>
          </a:prstGeom>
          <a:ln w="1905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1D5BDBE2-AD96-4DE0-B096-EB4344EB2DDC}"/>
              </a:ext>
              <a:ext uri="{C183D7F6-B498-43B3-948B-1728B52AA6E4}">
                <adec:decorative xmlns:adec="http://schemas.microsoft.com/office/drawing/2017/decorative" val="1"/>
              </a:ext>
            </a:extLst>
          </p:cNvPr>
          <p:cNvCxnSpPr>
            <a:cxnSpLocks/>
          </p:cNvCxnSpPr>
          <p:nvPr/>
        </p:nvCxnSpPr>
        <p:spPr>
          <a:xfrm flipV="1">
            <a:off x="0" y="2581910"/>
            <a:ext cx="12192000" cy="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52" name="Picture 51">
            <a:extLst>
              <a:ext uri="{FF2B5EF4-FFF2-40B4-BE49-F238E27FC236}">
                <a16:creationId xmlns:a16="http://schemas.microsoft.com/office/drawing/2014/main" id="{26C34069-E350-41BB-95B2-938D0B52C320}"/>
              </a:ext>
              <a:ext uri="{C183D7F6-B498-43B3-948B-1728B52AA6E4}">
                <adec:decorative xmlns:adec="http://schemas.microsoft.com/office/drawing/2017/decorative" val="1"/>
              </a:ext>
            </a:extLst>
          </p:cNvPr>
          <p:cNvPicPr>
            <a:picLocks noChangeAspect="1"/>
          </p:cNvPicPr>
          <p:nvPr/>
        </p:nvPicPr>
        <p:blipFill rotWithShape="1">
          <a:blip r:embed="rId3"/>
          <a:srcRect l="10648" t="218" r="3532" b="50555"/>
          <a:stretch/>
        </p:blipFill>
        <p:spPr>
          <a:xfrm>
            <a:off x="-17206" y="4247909"/>
            <a:ext cx="5679077" cy="2610091"/>
          </a:xfrm>
          <a:prstGeom prst="rect">
            <a:avLst/>
          </a:prstGeom>
          <a:ln>
            <a:noFill/>
          </a:ln>
        </p:spPr>
      </p:pic>
    </p:spTree>
    <p:extLst>
      <p:ext uri="{BB962C8B-B14F-4D97-AF65-F5344CB8AC3E}">
        <p14:creationId xmlns:p14="http://schemas.microsoft.com/office/powerpoint/2010/main" val="10284286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10" presetClass="entr" presetSubtype="0" fill="hold" nodeType="with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par>
                                <p:cTn id="14" presetID="10" presetClass="entr" presetSubtype="0" fill="hold" nodeType="with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fade">
                                      <p:cBhvr>
                                        <p:cTn id="16" dur="500"/>
                                        <p:tgtEl>
                                          <p:spTgt spid="6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fade">
                                      <p:cBhvr>
                                        <p:cTn id="19" dur="500"/>
                                        <p:tgtEl>
                                          <p:spTgt spid="6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fade">
                                      <p:cBhvr>
                                        <p:cTn id="22" dur="500"/>
                                        <p:tgtEl>
                                          <p:spTgt spid="70"/>
                                        </p:tgtEl>
                                      </p:cBhvr>
                                    </p:animEffect>
                                  </p:childTnLst>
                                </p:cTn>
                              </p:par>
                              <p:par>
                                <p:cTn id="23" presetID="10" presetClass="entr" presetSubtype="0" fill="hold" nodeType="with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fade">
                                      <p:cBhvr>
                                        <p:cTn id="25" dur="500"/>
                                        <p:tgtEl>
                                          <p:spTgt spid="7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par>
                                <p:cTn id="29" presetID="10" presetClass="entr" presetSubtype="0" fill="hold" nodeType="with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fade">
                                      <p:cBhvr>
                                        <p:cTn id="31" dur="500"/>
                                        <p:tgtEl>
                                          <p:spTgt spid="7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fade">
                                      <p:cBhvr>
                                        <p:cTn id="34" dur="500"/>
                                        <p:tgtEl>
                                          <p:spTgt spid="75"/>
                                        </p:tgtEl>
                                      </p:cBhvr>
                                    </p:animEffect>
                                  </p:childTnLst>
                                </p:cTn>
                              </p:par>
                              <p:par>
                                <p:cTn id="35" presetID="10" presetClass="entr" presetSubtype="0" fill="hold"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500"/>
                                        <p:tgtEl>
                                          <p:spTgt spid="7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par>
                                <p:cTn id="41" presetID="10" presetClass="entr" presetSubtype="0" fill="hold" nodeType="with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56" grpId="0" animBg="1"/>
      <p:bldP spid="57" grpId="0" animBg="1"/>
      <p:bldP spid="69" grpId="0" animBg="1"/>
      <p:bldP spid="70" grpId="0" animBg="1"/>
      <p:bldP spid="72" grpId="0" animBg="1"/>
      <p:bldP spid="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Arrow: Pentagon 81">
            <a:extLst>
              <a:ext uri="{FF2B5EF4-FFF2-40B4-BE49-F238E27FC236}">
                <a16:creationId xmlns:a16="http://schemas.microsoft.com/office/drawing/2014/main" id="{67DC91CA-9736-4643-B93F-D5D9B67E6ECC}"/>
              </a:ext>
              <a:ext uri="{C183D7F6-B498-43B3-948B-1728B52AA6E4}">
                <adec:decorative xmlns:adec="http://schemas.microsoft.com/office/drawing/2017/decorative" val="1"/>
              </a:ext>
            </a:extLst>
          </p:cNvPr>
          <p:cNvSpPr/>
          <p:nvPr/>
        </p:nvSpPr>
        <p:spPr bwMode="auto">
          <a:xfrm>
            <a:off x="0" y="1470641"/>
            <a:ext cx="10236200" cy="650557"/>
          </a:xfrm>
          <a:prstGeom prst="homePlate">
            <a:avLst>
              <a:gd name="adj" fmla="val 30478"/>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4" name="Titel 3">
            <a:extLst>
              <a:ext uri="{FF2B5EF4-FFF2-40B4-BE49-F238E27FC236}">
                <a16:creationId xmlns:a16="http://schemas.microsoft.com/office/drawing/2014/main" id="{7D841D04-3B10-4E98-BE03-CDDA1A508213}"/>
              </a:ext>
            </a:extLst>
          </p:cNvPr>
          <p:cNvSpPr>
            <a:spLocks noGrp="1"/>
          </p:cNvSpPr>
          <p:nvPr>
            <p:ph type="title"/>
          </p:nvPr>
        </p:nvSpPr>
        <p:spPr/>
        <p:txBody>
          <a:bodyPr/>
          <a:lstStyle/>
          <a:p>
            <a:r>
              <a:rPr lang="de-DE" dirty="0"/>
              <a:t>Optimize connectivity to Microsoft 365 network</a:t>
            </a:r>
          </a:p>
        </p:txBody>
      </p:sp>
      <p:sp>
        <p:nvSpPr>
          <p:cNvPr id="74" name="!!Textfeld 68">
            <a:extLst>
              <a:ext uri="{FF2B5EF4-FFF2-40B4-BE49-F238E27FC236}">
                <a16:creationId xmlns:a16="http://schemas.microsoft.com/office/drawing/2014/main" id="{FAD1C19A-98B2-4E25-9C85-2B90697CF767}"/>
              </a:ext>
            </a:extLst>
          </p:cNvPr>
          <p:cNvSpPr txBox="1"/>
          <p:nvPr/>
        </p:nvSpPr>
        <p:spPr>
          <a:xfrm>
            <a:off x="2449477" y="910246"/>
            <a:ext cx="2958677" cy="549381"/>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control</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Full responsibility</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Higher costs for managed WAN connections</a:t>
            </a:r>
          </a:p>
        </p:txBody>
      </p:sp>
      <p:sp>
        <p:nvSpPr>
          <p:cNvPr id="78" name="!!Textfeld 68">
            <a:extLst>
              <a:ext uri="{FF2B5EF4-FFF2-40B4-BE49-F238E27FC236}">
                <a16:creationId xmlns:a16="http://schemas.microsoft.com/office/drawing/2014/main" id="{F12572D5-C063-49DA-BA1A-DA5BFFD2FE89}"/>
              </a:ext>
            </a:extLst>
          </p:cNvPr>
          <p:cNvSpPr txBox="1"/>
          <p:nvPr/>
        </p:nvSpPr>
        <p:spPr>
          <a:xfrm>
            <a:off x="5446222" y="910246"/>
            <a:ext cx="2232136" cy="549381"/>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Very limited control</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Can select ISP</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Usually higher BW at lower costs</a:t>
            </a:r>
          </a:p>
        </p:txBody>
      </p:sp>
      <p:sp>
        <p:nvSpPr>
          <p:cNvPr id="77" name="!!Textfeld 69">
            <a:extLst>
              <a:ext uri="{FF2B5EF4-FFF2-40B4-BE49-F238E27FC236}">
                <a16:creationId xmlns:a16="http://schemas.microsoft.com/office/drawing/2014/main" id="{6A5F1A1E-32A8-4CF9-B73A-77F317E0F5CD}"/>
              </a:ext>
              <a:ext uri="{C183D7F6-B498-43B3-948B-1728B52AA6E4}">
                <adec:decorative xmlns:adec="http://schemas.microsoft.com/office/drawing/2017/decorative" val="0"/>
              </a:ext>
            </a:extLst>
          </p:cNvPr>
          <p:cNvSpPr txBox="1"/>
          <p:nvPr/>
        </p:nvSpPr>
        <p:spPr>
          <a:xfrm>
            <a:off x="7800975" y="910246"/>
            <a:ext cx="3928425" cy="549381"/>
          </a:xfrm>
          <a:prstGeom prst="rect">
            <a:avLst/>
          </a:prstGeom>
          <a:noFill/>
          <a:ln>
            <a:noFill/>
          </a:ln>
          <a:effectLst/>
        </p:spPr>
        <p:txBody>
          <a:bodyPr wrap="square" rtlCol="0">
            <a:spAutoFit/>
          </a:bodyPr>
          <a:lstStyle/>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Zero jitter &amp; loss</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Latency only imposed by distance &amp; Speed of light</a:t>
            </a:r>
          </a:p>
          <a:p>
            <a:pPr marL="0" marR="0" lvl="0" indent="0" defTabSz="914367" eaLnBrk="1" fontAlgn="auto" latinLnBrk="0" hangingPunct="1">
              <a:lnSpc>
                <a:spcPct val="90000"/>
              </a:lnSpc>
              <a:spcBef>
                <a:spcPts val="0"/>
              </a:spcBef>
              <a:buClrTx/>
              <a:buSzTx/>
              <a:buFontTx/>
              <a:buNone/>
              <a:tabLst/>
              <a:defRPr/>
            </a:pPr>
            <a:r>
              <a:rPr kumimoji="0" lang="en-US" sz="1100" b="0" i="0" u="none" strike="noStrike" kern="0" cap="none" spc="0" normalizeH="0" baseline="0" noProof="0" dirty="0">
                <a:ln>
                  <a:noFill/>
                </a:ln>
                <a:effectLst/>
                <a:uLnTx/>
                <a:uFillTx/>
                <a:latin typeface="Segoe UI"/>
                <a:ea typeface="+mn-ea"/>
                <a:cs typeface="+mn-cs"/>
              </a:rPr>
              <a:t>Part of Microsoft 365 &amp; Azure</a:t>
            </a:r>
          </a:p>
        </p:txBody>
      </p:sp>
      <p:cxnSp>
        <p:nvCxnSpPr>
          <p:cNvPr id="64" name="Straight Connector 63">
            <a:extLst>
              <a:ext uri="{FF2B5EF4-FFF2-40B4-BE49-F238E27FC236}">
                <a16:creationId xmlns:a16="http://schemas.microsoft.com/office/drawing/2014/main" id="{A0E4D1E0-2340-473E-8447-8C996C777BDF}"/>
              </a:ext>
              <a:ext uri="{C183D7F6-B498-43B3-948B-1728B52AA6E4}">
                <adec:decorative xmlns:adec="http://schemas.microsoft.com/office/drawing/2017/decorative" val="1"/>
              </a:ext>
            </a:extLst>
          </p:cNvPr>
          <p:cNvCxnSpPr>
            <a:cxnSpLocks/>
          </p:cNvCxnSpPr>
          <p:nvPr/>
        </p:nvCxnSpPr>
        <p:spPr>
          <a:xfrm flipV="1">
            <a:off x="0" y="2718435"/>
            <a:ext cx="12192000" cy="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82" name="!!Arrow: Pentagon 81a">
            <a:extLst>
              <a:ext uri="{FF2B5EF4-FFF2-40B4-BE49-F238E27FC236}">
                <a16:creationId xmlns:a16="http://schemas.microsoft.com/office/drawing/2014/main" id="{DA62C4C2-CF17-42A1-92E7-7E1E876EE4B8}"/>
              </a:ext>
              <a:ext uri="{C183D7F6-B498-43B3-948B-1728B52AA6E4}">
                <adec:decorative xmlns:adec="http://schemas.microsoft.com/office/drawing/2017/decorative" val="1"/>
              </a:ext>
            </a:extLst>
          </p:cNvPr>
          <p:cNvSpPr/>
          <p:nvPr/>
        </p:nvSpPr>
        <p:spPr bwMode="auto">
          <a:xfrm>
            <a:off x="0" y="3336285"/>
            <a:ext cx="10236200" cy="650557"/>
          </a:xfrm>
          <a:prstGeom prst="homePlate">
            <a:avLst>
              <a:gd name="adj" fmla="val 30478"/>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gradFill>
                <a:gsLst>
                  <a:gs pos="0">
                    <a:srgbClr val="FFFFFF"/>
                  </a:gs>
                  <a:gs pos="100000">
                    <a:srgbClr val="FFFFFF"/>
                  </a:gs>
                </a:gsLst>
                <a:lin ang="5400000" scaled="0"/>
              </a:gradFill>
              <a:ea typeface="Segoe UI" pitchFamily="34" charset="0"/>
              <a:cs typeface="Segoe UI" pitchFamily="34" charset="0"/>
            </a:endParaRPr>
          </a:p>
        </p:txBody>
      </p:sp>
      <p:sp>
        <p:nvSpPr>
          <p:cNvPr id="83" name="!!Oval 82a">
            <a:extLst>
              <a:ext uri="{FF2B5EF4-FFF2-40B4-BE49-F238E27FC236}">
                <a16:creationId xmlns:a16="http://schemas.microsoft.com/office/drawing/2014/main" id="{90C4322B-0E96-44A7-AF16-5AA4328DB847}"/>
              </a:ext>
              <a:ext uri="{C183D7F6-B498-43B3-948B-1728B52AA6E4}">
                <adec:decorative xmlns:adec="http://schemas.microsoft.com/office/drawing/2017/decorative" val="1"/>
              </a:ext>
            </a:extLst>
          </p:cNvPr>
          <p:cNvSpPr/>
          <p:nvPr/>
        </p:nvSpPr>
        <p:spPr bwMode="auto">
          <a:xfrm>
            <a:off x="661970" y="3278123"/>
            <a:ext cx="874529" cy="874529"/>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cxnSp>
        <p:nvCxnSpPr>
          <p:cNvPr id="99" name="!!Straight Arrow Connector 90a">
            <a:extLst>
              <a:ext uri="{FF2B5EF4-FFF2-40B4-BE49-F238E27FC236}">
                <a16:creationId xmlns:a16="http://schemas.microsoft.com/office/drawing/2014/main" id="{95DF716C-7928-4AF5-9A90-AAB7A80D8DD6}"/>
              </a:ext>
              <a:ext uri="{C183D7F6-B498-43B3-948B-1728B52AA6E4}">
                <adec:decorative xmlns:adec="http://schemas.microsoft.com/office/drawing/2017/decorative" val="1"/>
              </a:ext>
            </a:extLst>
          </p:cNvPr>
          <p:cNvCxnSpPr>
            <a:cxnSpLocks/>
          </p:cNvCxnSpPr>
          <p:nvPr/>
        </p:nvCxnSpPr>
        <p:spPr>
          <a:xfrm>
            <a:off x="1973419" y="3661563"/>
            <a:ext cx="1658781" cy="0"/>
          </a:xfrm>
          <a:prstGeom prst="straightConnector1">
            <a:avLst/>
          </a:prstGeom>
          <a:ln w="19050">
            <a:solidFill>
              <a:schemeClr val="accent6"/>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100" name="!!Pfeil: nach rechts 8a">
            <a:extLst>
              <a:ext uri="{FF2B5EF4-FFF2-40B4-BE49-F238E27FC236}">
                <a16:creationId xmlns:a16="http://schemas.microsoft.com/office/drawing/2014/main" id="{D6EC90ED-8610-417B-B534-D674EE1838A8}"/>
              </a:ext>
              <a:ext uri="{C183D7F6-B498-43B3-948B-1728B52AA6E4}">
                <adec:decorative xmlns:adec="http://schemas.microsoft.com/office/drawing/2017/decorative" val="1"/>
              </a:ext>
            </a:extLst>
          </p:cNvPr>
          <p:cNvSpPr/>
          <p:nvPr/>
        </p:nvSpPr>
        <p:spPr>
          <a:xfrm>
            <a:off x="2214262" y="3475872"/>
            <a:ext cx="807087" cy="369332"/>
          </a:xfrm>
          <a:prstGeom prst="rect">
            <a:avLst/>
          </a:prstGeom>
          <a:solidFill>
            <a:schemeClr val="bg2"/>
          </a:solidFill>
          <a:ln w="10795" cap="flat" cmpd="sng" algn="ctr">
            <a:noFill/>
            <a:prstDash val="solid"/>
          </a:ln>
          <a:effectLst/>
        </p:spPr>
        <p:txBody>
          <a:bodyPr wrap="square" lIns="0" tIns="0" rIns="91440" bIns="0" rtlCol="0" anchor="ctr">
            <a:spAutoFit/>
          </a:bodyPr>
          <a:lstStyle/>
          <a:p>
            <a:pPr marL="0" marR="0" lvl="0" indent="0" algn="ctr" defTabSz="914367" eaLnBrk="1" fontAlgn="auto" latinLnBrk="0" hangingPunct="1">
              <a:lnSpc>
                <a:spcPct val="100000"/>
              </a:lnSpc>
              <a:spcBef>
                <a:spcPts val="0"/>
              </a:spcBef>
              <a:spcAft>
                <a:spcPts val="0"/>
              </a:spcAft>
              <a:buClrTx/>
              <a:buSzTx/>
              <a:buFontTx/>
              <a:buNone/>
              <a:tabLst/>
              <a:defRPr/>
            </a:pPr>
            <a:r>
              <a:rPr kumimoji="0" lang="de-DE" sz="1200" b="0" i="0" u="none" strike="noStrike" kern="0" cap="none" spc="0" normalizeH="0" baseline="0" noProof="0">
                <a:ln>
                  <a:noFill/>
                </a:ln>
                <a:effectLst/>
                <a:uLnTx/>
                <a:uFillTx/>
                <a:latin typeface="+mj-lt"/>
                <a:ea typeface="+mn-ea"/>
                <a:cs typeface="+mn-cs"/>
              </a:rPr>
              <a:t>Corporate network</a:t>
            </a:r>
          </a:p>
        </p:txBody>
      </p:sp>
      <p:sp>
        <p:nvSpPr>
          <p:cNvPr id="101" name="!!Freeform 5a">
            <a:extLst>
              <a:ext uri="{FF2B5EF4-FFF2-40B4-BE49-F238E27FC236}">
                <a16:creationId xmlns:a16="http://schemas.microsoft.com/office/drawing/2014/main" id="{184F0BBB-09B2-4138-84CD-9180F27FA65E}"/>
              </a:ext>
              <a:ext uri="{C183D7F6-B498-43B3-948B-1728B52AA6E4}">
                <adec:decorative xmlns:adec="http://schemas.microsoft.com/office/drawing/2017/decorative" val="1"/>
              </a:ext>
            </a:extLst>
          </p:cNvPr>
          <p:cNvSpPr>
            <a:spLocks/>
          </p:cNvSpPr>
          <p:nvPr/>
        </p:nvSpPr>
        <p:spPr bwMode="auto">
          <a:xfrm>
            <a:off x="2991008" y="3545972"/>
            <a:ext cx="249954" cy="266742"/>
          </a:xfrm>
          <a:custGeom>
            <a:avLst/>
            <a:gdLst>
              <a:gd name="T0" fmla="*/ 618 w 952"/>
              <a:gd name="T1" fmla="*/ 44 h 1018"/>
              <a:gd name="T2" fmla="*/ 618 w 952"/>
              <a:gd name="T3" fmla="*/ 44 h 1018"/>
              <a:gd name="T4" fmla="*/ 476 w 952"/>
              <a:gd name="T5" fmla="*/ 0 h 1018"/>
              <a:gd name="T6" fmla="*/ 334 w 952"/>
              <a:gd name="T7" fmla="*/ 44 h 1018"/>
              <a:gd name="T8" fmla="*/ 174 w 952"/>
              <a:gd name="T9" fmla="*/ 125 h 1018"/>
              <a:gd name="T10" fmla="*/ 0 w 952"/>
              <a:gd name="T11" fmla="*/ 168 h 1018"/>
              <a:gd name="T12" fmla="*/ 0 w 952"/>
              <a:gd name="T13" fmla="*/ 335 h 1018"/>
              <a:gd name="T14" fmla="*/ 41 w 952"/>
              <a:gd name="T15" fmla="*/ 548 h 1018"/>
              <a:gd name="T16" fmla="*/ 150 w 952"/>
              <a:gd name="T17" fmla="*/ 734 h 1018"/>
              <a:gd name="T18" fmla="*/ 303 w 952"/>
              <a:gd name="T19" fmla="*/ 891 h 1018"/>
              <a:gd name="T20" fmla="*/ 476 w 952"/>
              <a:gd name="T21" fmla="*/ 1018 h 1018"/>
              <a:gd name="T22" fmla="*/ 649 w 952"/>
              <a:gd name="T23" fmla="*/ 891 h 1018"/>
              <a:gd name="T24" fmla="*/ 802 w 952"/>
              <a:gd name="T25" fmla="*/ 734 h 1018"/>
              <a:gd name="T26" fmla="*/ 911 w 952"/>
              <a:gd name="T27" fmla="*/ 548 h 1018"/>
              <a:gd name="T28" fmla="*/ 952 w 952"/>
              <a:gd name="T29" fmla="*/ 335 h 1018"/>
              <a:gd name="T30" fmla="*/ 952 w 952"/>
              <a:gd name="T31" fmla="*/ 168 h 1018"/>
              <a:gd name="T32" fmla="*/ 778 w 952"/>
              <a:gd name="T33" fmla="*/ 125 h 1018"/>
              <a:gd name="T34" fmla="*/ 618 w 952"/>
              <a:gd name="T35"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2" h="1018">
                <a:moveTo>
                  <a:pt x="618" y="44"/>
                </a:moveTo>
                <a:lnTo>
                  <a:pt x="618" y="44"/>
                </a:lnTo>
                <a:cubicBezTo>
                  <a:pt x="575" y="15"/>
                  <a:pt x="528" y="0"/>
                  <a:pt x="476" y="0"/>
                </a:cubicBezTo>
                <a:cubicBezTo>
                  <a:pt x="424" y="0"/>
                  <a:pt x="377" y="15"/>
                  <a:pt x="334" y="44"/>
                </a:cubicBezTo>
                <a:cubicBezTo>
                  <a:pt x="284" y="78"/>
                  <a:pt x="231" y="105"/>
                  <a:pt x="174" y="125"/>
                </a:cubicBezTo>
                <a:cubicBezTo>
                  <a:pt x="117" y="145"/>
                  <a:pt x="59" y="159"/>
                  <a:pt x="0" y="168"/>
                </a:cubicBezTo>
                <a:lnTo>
                  <a:pt x="0" y="335"/>
                </a:lnTo>
                <a:cubicBezTo>
                  <a:pt x="0" y="410"/>
                  <a:pt x="14" y="481"/>
                  <a:pt x="41" y="548"/>
                </a:cubicBezTo>
                <a:cubicBezTo>
                  <a:pt x="69" y="614"/>
                  <a:pt x="105" y="676"/>
                  <a:pt x="150" y="734"/>
                </a:cubicBezTo>
                <a:cubicBezTo>
                  <a:pt x="195" y="791"/>
                  <a:pt x="246" y="844"/>
                  <a:pt x="303" y="891"/>
                </a:cubicBezTo>
                <a:cubicBezTo>
                  <a:pt x="360" y="939"/>
                  <a:pt x="418" y="981"/>
                  <a:pt x="476" y="1018"/>
                </a:cubicBezTo>
                <a:cubicBezTo>
                  <a:pt x="534" y="981"/>
                  <a:pt x="592" y="939"/>
                  <a:pt x="649" y="891"/>
                </a:cubicBezTo>
                <a:cubicBezTo>
                  <a:pt x="706" y="844"/>
                  <a:pt x="757" y="791"/>
                  <a:pt x="802" y="734"/>
                </a:cubicBezTo>
                <a:cubicBezTo>
                  <a:pt x="847" y="676"/>
                  <a:pt x="883" y="614"/>
                  <a:pt x="911" y="548"/>
                </a:cubicBezTo>
                <a:cubicBezTo>
                  <a:pt x="938" y="481"/>
                  <a:pt x="952" y="410"/>
                  <a:pt x="952" y="335"/>
                </a:cubicBezTo>
                <a:lnTo>
                  <a:pt x="952" y="168"/>
                </a:lnTo>
                <a:cubicBezTo>
                  <a:pt x="893" y="159"/>
                  <a:pt x="835" y="145"/>
                  <a:pt x="778" y="125"/>
                </a:cubicBezTo>
                <a:cubicBezTo>
                  <a:pt x="721" y="105"/>
                  <a:pt x="668" y="78"/>
                  <a:pt x="618" y="44"/>
                </a:cubicBezTo>
                <a:close/>
              </a:path>
            </a:pathLst>
          </a:custGeom>
          <a:solidFill>
            <a:schemeClr val="accent6"/>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cxnSp>
        <p:nvCxnSpPr>
          <p:cNvPr id="102" name="!!Straight Arrow Connector 93a">
            <a:extLst>
              <a:ext uri="{FF2B5EF4-FFF2-40B4-BE49-F238E27FC236}">
                <a16:creationId xmlns:a16="http://schemas.microsoft.com/office/drawing/2014/main" id="{8D546AC8-25A4-4E52-BB4E-0B4F3E47D626}"/>
              </a:ext>
              <a:ext uri="{C183D7F6-B498-43B3-948B-1728B52AA6E4}">
                <adec:decorative xmlns:adec="http://schemas.microsoft.com/office/drawing/2017/decorative" val="1"/>
              </a:ext>
            </a:extLst>
          </p:cNvPr>
          <p:cNvCxnSpPr>
            <a:cxnSpLocks/>
          </p:cNvCxnSpPr>
          <p:nvPr/>
        </p:nvCxnSpPr>
        <p:spPr>
          <a:xfrm>
            <a:off x="3660677" y="3661563"/>
            <a:ext cx="1349739" cy="0"/>
          </a:xfrm>
          <a:prstGeom prst="straightConnector1">
            <a:avLst/>
          </a:prstGeom>
          <a:ln w="19050">
            <a:solidFill>
              <a:srgbClr val="C00000"/>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103" name="!!Pfeil: nach rechts 7a">
            <a:extLst>
              <a:ext uri="{FF2B5EF4-FFF2-40B4-BE49-F238E27FC236}">
                <a16:creationId xmlns:a16="http://schemas.microsoft.com/office/drawing/2014/main" id="{CFCF580E-4A92-4BFC-A689-5D0E97F7AF24}"/>
              </a:ext>
              <a:ext uri="{C183D7F6-B498-43B3-948B-1728B52AA6E4}">
                <adec:decorative xmlns:adec="http://schemas.microsoft.com/office/drawing/2017/decorative" val="1"/>
              </a:ext>
            </a:extLst>
          </p:cNvPr>
          <p:cNvSpPr/>
          <p:nvPr/>
        </p:nvSpPr>
        <p:spPr>
          <a:xfrm>
            <a:off x="3840458" y="3538453"/>
            <a:ext cx="914400" cy="246221"/>
          </a:xfrm>
          <a:prstGeom prst="rect">
            <a:avLst/>
          </a:prstGeom>
          <a:solidFill>
            <a:schemeClr val="bg2"/>
          </a:solidFill>
          <a:ln w="10795" cap="flat" cmpd="sng" algn="ctr">
            <a:noFill/>
            <a:prstDash val="solid"/>
          </a:ln>
          <a:effectLst/>
        </p:spPr>
        <p:txBody>
          <a:bodyPr wrap="square" lIns="0" tIns="0" rIns="0" bIns="0" rtlCol="0" anchor="ctr">
            <a:spAutoFit/>
          </a:bodyPr>
          <a:lstStyle/>
          <a:p>
            <a:pPr algn="ctr" defTabSz="914367"/>
            <a:r>
              <a:rPr lang="de-DE" sz="1600" kern="0">
                <a:solidFill>
                  <a:srgbClr val="C00000"/>
                </a:solidFill>
                <a:latin typeface="+mj-lt"/>
              </a:rPr>
              <a:t>Internet</a:t>
            </a:r>
          </a:p>
        </p:txBody>
      </p:sp>
      <p:cxnSp>
        <p:nvCxnSpPr>
          <p:cNvPr id="104" name="!!Straight Arrow Connector 96a">
            <a:extLst>
              <a:ext uri="{FF2B5EF4-FFF2-40B4-BE49-F238E27FC236}">
                <a16:creationId xmlns:a16="http://schemas.microsoft.com/office/drawing/2014/main" id="{99FEAB22-EBF6-47C7-B367-A7B536C66A00}"/>
              </a:ext>
              <a:ext uri="{C183D7F6-B498-43B3-948B-1728B52AA6E4}">
                <adec:decorative xmlns:adec="http://schemas.microsoft.com/office/drawing/2017/decorative" val="1"/>
              </a:ext>
            </a:extLst>
          </p:cNvPr>
          <p:cNvCxnSpPr>
            <a:cxnSpLocks/>
            <a:stCxn id="105" idx="3"/>
          </p:cNvCxnSpPr>
          <p:nvPr/>
        </p:nvCxnSpPr>
        <p:spPr>
          <a:xfrm>
            <a:off x="8238669" y="3661564"/>
            <a:ext cx="1730831" cy="0"/>
          </a:xfrm>
          <a:prstGeom prst="straightConnector1">
            <a:avLst/>
          </a:prstGeom>
          <a:ln w="19050">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105" name="!!Pfeil: nach rechts 7a">
            <a:extLst>
              <a:ext uri="{FF2B5EF4-FFF2-40B4-BE49-F238E27FC236}">
                <a16:creationId xmlns:a16="http://schemas.microsoft.com/office/drawing/2014/main" id="{528FCA38-8887-4CBA-AED3-67FBA779FC57}"/>
              </a:ext>
              <a:ext uri="{C183D7F6-B498-43B3-948B-1728B52AA6E4}">
                <adec:decorative xmlns:adec="http://schemas.microsoft.com/office/drawing/2017/decorative" val="1"/>
              </a:ext>
            </a:extLst>
          </p:cNvPr>
          <p:cNvSpPr/>
          <p:nvPr/>
        </p:nvSpPr>
        <p:spPr>
          <a:xfrm>
            <a:off x="6793485" y="3538453"/>
            <a:ext cx="1445184" cy="246221"/>
          </a:xfrm>
          <a:prstGeom prst="rect">
            <a:avLst/>
          </a:prstGeom>
          <a:noFill/>
          <a:ln w="10795" cap="flat" cmpd="sng" algn="ctr">
            <a:noFill/>
            <a:prstDash val="solid"/>
          </a:ln>
          <a:effectLst/>
        </p:spPr>
        <p:txBody>
          <a:bodyPr wrap="square" lIns="0" tIns="0" rIns="0" bIns="0" rtlCol="0" anchor="ctr">
            <a:spAutoFit/>
          </a:bodyPr>
          <a:lstStyle/>
          <a:p>
            <a:pPr algn="ctr" defTabSz="914367"/>
            <a:r>
              <a:rPr lang="de-DE" sz="1600" kern="0">
                <a:solidFill>
                  <a:srgbClr val="4B53BC"/>
                </a:solidFill>
                <a:latin typeface="+mj-lt"/>
              </a:rPr>
              <a:t>MSFT network</a:t>
            </a:r>
          </a:p>
        </p:txBody>
      </p:sp>
      <p:grpSp>
        <p:nvGrpSpPr>
          <p:cNvPr id="106" name="!!Group 39a">
            <a:extLst>
              <a:ext uri="{FF2B5EF4-FFF2-40B4-BE49-F238E27FC236}">
                <a16:creationId xmlns:a16="http://schemas.microsoft.com/office/drawing/2014/main" id="{3AFAFC76-BF69-4543-92D1-8DD6ADEBA0F6}"/>
              </a:ext>
              <a:ext uri="{C183D7F6-B498-43B3-948B-1728B52AA6E4}">
                <adec:decorative xmlns:adec="http://schemas.microsoft.com/office/drawing/2017/decorative" val="1"/>
              </a:ext>
            </a:extLst>
          </p:cNvPr>
          <p:cNvGrpSpPr/>
          <p:nvPr/>
        </p:nvGrpSpPr>
        <p:grpSpPr>
          <a:xfrm>
            <a:off x="10433092" y="3186309"/>
            <a:ext cx="1123908" cy="837355"/>
            <a:chOff x="2619399" y="4846519"/>
            <a:chExt cx="565300" cy="421170"/>
          </a:xfrm>
        </p:grpSpPr>
        <p:sp>
          <p:nvSpPr>
            <p:cNvPr id="107" name="Freeform 6">
              <a:extLst>
                <a:ext uri="{FF2B5EF4-FFF2-40B4-BE49-F238E27FC236}">
                  <a16:creationId xmlns:a16="http://schemas.microsoft.com/office/drawing/2014/main" id="{9B0F2367-2789-471F-92EC-7EBEBF945389}"/>
                </a:ext>
              </a:extLst>
            </p:cNvPr>
            <p:cNvSpPr>
              <a:spLocks/>
            </p:cNvSpPr>
            <p:nvPr/>
          </p:nvSpPr>
          <p:spPr bwMode="auto">
            <a:xfrm>
              <a:off x="2619399" y="4846519"/>
              <a:ext cx="565300" cy="310550"/>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108" name="Oval 107">
              <a:extLst>
                <a:ext uri="{FF2B5EF4-FFF2-40B4-BE49-F238E27FC236}">
                  <a16:creationId xmlns:a16="http://schemas.microsoft.com/office/drawing/2014/main" id="{6855BACA-29FC-49F1-9E5A-BE6ED7F438A5}"/>
                </a:ext>
              </a:extLst>
            </p:cNvPr>
            <p:cNvSpPr/>
            <p:nvPr/>
          </p:nvSpPr>
          <p:spPr bwMode="auto">
            <a:xfrm>
              <a:off x="2816324" y="5049077"/>
              <a:ext cx="171450" cy="17145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109" name="Freeform 6">
              <a:extLst>
                <a:ext uri="{FF2B5EF4-FFF2-40B4-BE49-F238E27FC236}">
                  <a16:creationId xmlns:a16="http://schemas.microsoft.com/office/drawing/2014/main" id="{92E3DB9F-3E54-4909-B277-DF1032A03295}"/>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chemeClr val="bg1"/>
            </a:solidFill>
            <a:ln w="889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6">
              <a:extLst>
                <a:ext uri="{FF2B5EF4-FFF2-40B4-BE49-F238E27FC236}">
                  <a16:creationId xmlns:a16="http://schemas.microsoft.com/office/drawing/2014/main" id="{02C7D6BC-76ED-43AF-9329-DA04743068EE}"/>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cxnSp>
        <p:nvCxnSpPr>
          <p:cNvPr id="111" name="Straight Connector 110">
            <a:extLst>
              <a:ext uri="{FF2B5EF4-FFF2-40B4-BE49-F238E27FC236}">
                <a16:creationId xmlns:a16="http://schemas.microsoft.com/office/drawing/2014/main" id="{D7EE3F90-B80E-47A3-AD8A-907906339EE4}"/>
              </a:ext>
              <a:ext uri="{C183D7F6-B498-43B3-948B-1728B52AA6E4}">
                <adec:decorative xmlns:adec="http://schemas.microsoft.com/office/drawing/2017/decorative" val="1"/>
              </a:ext>
            </a:extLst>
          </p:cNvPr>
          <p:cNvCxnSpPr>
            <a:cxnSpLocks/>
          </p:cNvCxnSpPr>
          <p:nvPr/>
        </p:nvCxnSpPr>
        <p:spPr>
          <a:xfrm flipH="1">
            <a:off x="1973419" y="1856411"/>
            <a:ext cx="17390" cy="1672332"/>
          </a:xfrm>
          <a:prstGeom prst="line">
            <a:avLst/>
          </a:prstGeom>
          <a:noFill/>
          <a:ln w="25400" cap="flat" cmpd="sng" algn="ctr">
            <a:solidFill>
              <a:srgbClr val="FFFFFF">
                <a:lumMod val="75000"/>
              </a:srgbClr>
            </a:solidFill>
            <a:prstDash val="dash"/>
            <a:headEnd type="none"/>
            <a:tailEnd type="none"/>
          </a:ln>
          <a:effectLst/>
        </p:spPr>
      </p:cxnSp>
      <p:cxnSp>
        <p:nvCxnSpPr>
          <p:cNvPr id="112" name="Straight Connector 111">
            <a:extLst>
              <a:ext uri="{FF2B5EF4-FFF2-40B4-BE49-F238E27FC236}">
                <a16:creationId xmlns:a16="http://schemas.microsoft.com/office/drawing/2014/main" id="{F0674701-C204-4587-9D51-5898EB475AE7}"/>
              </a:ext>
              <a:ext uri="{C183D7F6-B498-43B3-948B-1728B52AA6E4}">
                <adec:decorative xmlns:adec="http://schemas.microsoft.com/office/drawing/2017/decorative" val="1"/>
              </a:ext>
            </a:extLst>
          </p:cNvPr>
          <p:cNvCxnSpPr>
            <a:cxnSpLocks/>
          </p:cNvCxnSpPr>
          <p:nvPr/>
        </p:nvCxnSpPr>
        <p:spPr>
          <a:xfrm flipH="1">
            <a:off x="4182990" y="1856411"/>
            <a:ext cx="1045384" cy="1575702"/>
          </a:xfrm>
          <a:prstGeom prst="line">
            <a:avLst/>
          </a:prstGeom>
          <a:noFill/>
          <a:ln w="25400" cap="flat" cmpd="sng" algn="ctr">
            <a:solidFill>
              <a:srgbClr val="FFFFFF">
                <a:lumMod val="75000"/>
              </a:srgbClr>
            </a:solidFill>
            <a:prstDash val="dash"/>
            <a:headEnd type="none"/>
            <a:tailEnd type="none"/>
          </a:ln>
          <a:effectLst/>
        </p:spPr>
      </p:cxnSp>
      <p:cxnSp>
        <p:nvCxnSpPr>
          <p:cNvPr id="113" name="Straight Connector 112">
            <a:extLst>
              <a:ext uri="{FF2B5EF4-FFF2-40B4-BE49-F238E27FC236}">
                <a16:creationId xmlns:a16="http://schemas.microsoft.com/office/drawing/2014/main" id="{C228232B-76CA-4FCB-9F5F-8D8AD2861924}"/>
              </a:ext>
              <a:ext uri="{C183D7F6-B498-43B3-948B-1728B52AA6E4}">
                <adec:decorative xmlns:adec="http://schemas.microsoft.com/office/drawing/2017/decorative" val="1"/>
              </a:ext>
            </a:extLst>
          </p:cNvPr>
          <p:cNvCxnSpPr>
            <a:cxnSpLocks/>
          </p:cNvCxnSpPr>
          <p:nvPr/>
        </p:nvCxnSpPr>
        <p:spPr>
          <a:xfrm flipH="1">
            <a:off x="5195910" y="1932964"/>
            <a:ext cx="1230290" cy="1562298"/>
          </a:xfrm>
          <a:prstGeom prst="line">
            <a:avLst/>
          </a:prstGeom>
          <a:noFill/>
          <a:ln w="25400" cap="flat" cmpd="sng" algn="ctr">
            <a:solidFill>
              <a:srgbClr val="FFFFFF">
                <a:lumMod val="75000"/>
              </a:srgbClr>
            </a:solidFill>
            <a:prstDash val="dash"/>
            <a:headEnd type="none"/>
            <a:tailEnd type="none"/>
          </a:ln>
          <a:effectLst/>
        </p:spPr>
      </p:cxnSp>
      <p:cxnSp>
        <p:nvCxnSpPr>
          <p:cNvPr id="114" name="Straight Connector 113">
            <a:extLst>
              <a:ext uri="{FF2B5EF4-FFF2-40B4-BE49-F238E27FC236}">
                <a16:creationId xmlns:a16="http://schemas.microsoft.com/office/drawing/2014/main" id="{48A998F6-0563-4885-8445-E2144FF51642}"/>
              </a:ext>
              <a:ext uri="{C183D7F6-B498-43B3-948B-1728B52AA6E4}">
                <adec:decorative xmlns:adec="http://schemas.microsoft.com/office/drawing/2017/decorative" val="1"/>
              </a:ext>
            </a:extLst>
          </p:cNvPr>
          <p:cNvCxnSpPr>
            <a:cxnSpLocks/>
          </p:cNvCxnSpPr>
          <p:nvPr/>
        </p:nvCxnSpPr>
        <p:spPr>
          <a:xfrm>
            <a:off x="10017465" y="1809563"/>
            <a:ext cx="0" cy="2236553"/>
          </a:xfrm>
          <a:prstGeom prst="line">
            <a:avLst/>
          </a:prstGeom>
          <a:noFill/>
          <a:ln w="25400" cap="flat" cmpd="sng" algn="ctr">
            <a:solidFill>
              <a:srgbClr val="FFFFFF">
                <a:lumMod val="75000"/>
              </a:srgbClr>
            </a:solidFill>
            <a:prstDash val="dash"/>
            <a:headEnd type="none"/>
            <a:tailEnd type="none"/>
          </a:ln>
          <a:effectLst/>
        </p:spPr>
      </p:cxnSp>
      <p:sp>
        <p:nvSpPr>
          <p:cNvPr id="115" name="Speech Bubble: Rectangle 114">
            <a:extLst>
              <a:ext uri="{FF2B5EF4-FFF2-40B4-BE49-F238E27FC236}">
                <a16:creationId xmlns:a16="http://schemas.microsoft.com/office/drawing/2014/main" id="{02A008D2-1BFB-4761-8291-1E016E56B4C9}"/>
              </a:ext>
              <a:ext uri="{C183D7F6-B498-43B3-948B-1728B52AA6E4}">
                <adec:decorative xmlns:adec="http://schemas.microsoft.com/office/drawing/2017/decorative" val="1"/>
              </a:ext>
            </a:extLst>
          </p:cNvPr>
          <p:cNvSpPr/>
          <p:nvPr/>
        </p:nvSpPr>
        <p:spPr bwMode="auto">
          <a:xfrm>
            <a:off x="2405468" y="2208701"/>
            <a:ext cx="2309064" cy="1003352"/>
          </a:xfrm>
          <a:prstGeom prst="wedgeRectCallout">
            <a:avLst>
              <a:gd name="adj1" fmla="val -22615"/>
              <a:gd name="adj2" fmla="val -70319"/>
            </a:avLst>
          </a:prstGeom>
          <a:solidFill>
            <a:srgbClr val="FFFFFF"/>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spAutoFit/>
          </a:bodyPr>
          <a:lstStyle/>
          <a:p>
            <a:pPr marL="0" marR="0" lvl="0" indent="0" defTabSz="914102" eaLnBrk="1" fontAlgn="base" latinLnBrk="0" hangingPunct="1">
              <a:lnSpc>
                <a:spcPct val="90000"/>
              </a:lnSpc>
              <a:spcBef>
                <a:spcPct val="0"/>
              </a:spcBef>
              <a:spcAft>
                <a:spcPts val="600"/>
              </a:spcAft>
              <a:buClrTx/>
              <a:buSzTx/>
              <a:buFontTx/>
              <a:buNone/>
              <a:tabLst/>
              <a:defRPr/>
            </a:pPr>
            <a:r>
              <a:rPr kumimoji="0" lang="en-US" sz="1200" b="0" i="0" u="none" strike="noStrike" kern="0" cap="none" spc="0" normalizeH="0" baseline="0" noProof="0" dirty="0">
                <a:ln>
                  <a:noFill/>
                </a:ln>
                <a:solidFill>
                  <a:srgbClr val="282828"/>
                </a:solidFill>
                <a:effectLst/>
                <a:uLnTx/>
                <a:uFillTx/>
                <a:cs typeface="Segoe UI" pitchFamily="34" charset="0"/>
              </a:rPr>
              <a:t>Provide local breakouts for Microsoft 365 traffic</a:t>
            </a:r>
          </a:p>
          <a:p>
            <a:pPr marL="0" marR="0" lvl="0" indent="0" defTabSz="914102" eaLnBrk="1" fontAlgn="base" latinLnBrk="0" hangingPunct="1">
              <a:lnSpc>
                <a:spcPct val="90000"/>
              </a:lnSpc>
              <a:spcBef>
                <a:spcPct val="0"/>
              </a:spcBef>
              <a:spcAft>
                <a:spcPts val="600"/>
              </a:spcAft>
              <a:buClrTx/>
              <a:buSzTx/>
              <a:buFontTx/>
              <a:buNone/>
              <a:tabLst/>
              <a:defRPr/>
            </a:pPr>
            <a:r>
              <a:rPr kumimoji="0" lang="en-US" sz="1200" b="0" i="0" u="none" strike="noStrike" kern="0" cap="none" spc="0" normalizeH="0" baseline="0" noProof="0" dirty="0">
                <a:ln>
                  <a:noFill/>
                </a:ln>
                <a:solidFill>
                  <a:srgbClr val="282828"/>
                </a:solidFill>
                <a:effectLst/>
                <a:uLnTx/>
                <a:uFillTx/>
                <a:cs typeface="Segoe UI" pitchFamily="34" charset="0"/>
              </a:rPr>
              <a:t>Optimize internal routing</a:t>
            </a:r>
          </a:p>
          <a:p>
            <a:pPr marL="0" marR="0" lvl="0" indent="0" defTabSz="914102" eaLnBrk="1" fontAlgn="base" latinLnBrk="0" hangingPunct="1">
              <a:lnSpc>
                <a:spcPct val="90000"/>
              </a:lnSpc>
              <a:spcBef>
                <a:spcPct val="0"/>
              </a:spcBef>
              <a:spcAft>
                <a:spcPts val="600"/>
              </a:spcAft>
              <a:buClrTx/>
              <a:buSzTx/>
              <a:buFontTx/>
              <a:buNone/>
              <a:tabLst/>
              <a:defRPr/>
            </a:pPr>
            <a:r>
              <a:rPr kumimoji="0" lang="en-US" sz="1200" b="0" i="0" u="none" strike="noStrike" kern="0" cap="none" spc="0" normalizeH="0" baseline="0" noProof="0" dirty="0">
                <a:ln>
                  <a:noFill/>
                </a:ln>
                <a:solidFill>
                  <a:srgbClr val="282828"/>
                </a:solidFill>
                <a:effectLst/>
                <a:uLnTx/>
                <a:uFillTx/>
                <a:cs typeface="Segoe UI" pitchFamily="34" charset="0"/>
              </a:rPr>
              <a:t>Allow local DNS resolution</a:t>
            </a:r>
          </a:p>
        </p:txBody>
      </p:sp>
      <p:sp>
        <p:nvSpPr>
          <p:cNvPr id="116" name="Speech Bubble: Rectangle 115">
            <a:extLst>
              <a:ext uri="{FF2B5EF4-FFF2-40B4-BE49-F238E27FC236}">
                <a16:creationId xmlns:a16="http://schemas.microsoft.com/office/drawing/2014/main" id="{AA2D590B-89D3-4859-A7D5-27096AB0052D}"/>
              </a:ext>
              <a:ext uri="{C183D7F6-B498-43B3-948B-1728B52AA6E4}">
                <adec:decorative xmlns:adec="http://schemas.microsoft.com/office/drawing/2017/decorative" val="1"/>
              </a:ext>
            </a:extLst>
          </p:cNvPr>
          <p:cNvSpPr/>
          <p:nvPr/>
        </p:nvSpPr>
        <p:spPr bwMode="auto">
          <a:xfrm>
            <a:off x="5260383" y="2208701"/>
            <a:ext cx="2518049" cy="926407"/>
          </a:xfrm>
          <a:prstGeom prst="wedgeRectCallout">
            <a:avLst>
              <a:gd name="adj1" fmla="val -24422"/>
              <a:gd name="adj2" fmla="val -78388"/>
            </a:avLst>
          </a:prstGeom>
          <a:solidFill>
            <a:srgbClr val="FFFFFF"/>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spAutoFit/>
          </a:bodyPr>
          <a:lstStyle/>
          <a:p>
            <a:pPr marL="0" marR="0" lvl="0" indent="0" defTabSz="914102" eaLnBrk="1" fontAlgn="base" latinLnBrk="0" hangingPunct="1">
              <a:lnSpc>
                <a:spcPct val="90000"/>
              </a:lnSpc>
              <a:spcBef>
                <a:spcPct val="0"/>
              </a:spcBef>
              <a:spcAft>
                <a:spcPts val="600"/>
              </a:spcAft>
              <a:buClrTx/>
              <a:buSzTx/>
              <a:buFontTx/>
              <a:buNone/>
              <a:tabLst/>
              <a:defRPr/>
            </a:pPr>
            <a:r>
              <a:rPr kumimoji="0" lang="en-US" sz="1200" b="0" i="0" u="none" strike="noStrike" kern="0" cap="none" spc="0" normalizeH="0" baseline="0" noProof="0" dirty="0">
                <a:ln>
                  <a:noFill/>
                </a:ln>
                <a:solidFill>
                  <a:srgbClr val="282828"/>
                </a:solidFill>
                <a:effectLst/>
                <a:uLnTx/>
                <a:uFillTx/>
                <a:cs typeface="Segoe UI" pitchFamily="34" charset="0"/>
              </a:rPr>
              <a:t>Influence ISP to optimize routing to Microsoft 365 network</a:t>
            </a:r>
          </a:p>
          <a:p>
            <a:pPr marL="0" marR="0" lvl="0" indent="0" defTabSz="914102" eaLnBrk="1" fontAlgn="base" latinLnBrk="0" hangingPunct="1">
              <a:lnSpc>
                <a:spcPct val="90000"/>
              </a:lnSpc>
              <a:spcBef>
                <a:spcPct val="0"/>
              </a:spcBef>
              <a:spcAft>
                <a:spcPts val="600"/>
              </a:spcAft>
              <a:buClrTx/>
              <a:buSzTx/>
              <a:buFontTx/>
              <a:buNone/>
              <a:tabLst/>
              <a:defRPr/>
            </a:pPr>
            <a:r>
              <a:rPr kumimoji="0" lang="en-US" sz="1200" b="0" i="0" u="none" strike="noStrike" kern="0" cap="none" spc="0" normalizeH="0" baseline="0" noProof="0" dirty="0">
                <a:ln>
                  <a:noFill/>
                </a:ln>
                <a:solidFill>
                  <a:srgbClr val="282828"/>
                </a:solidFill>
                <a:effectLst/>
                <a:uLnTx/>
                <a:uFillTx/>
                <a:cs typeface="Segoe UI" pitchFamily="34" charset="0"/>
              </a:rPr>
              <a:t>PeeringDB lists all peering: </a:t>
            </a:r>
            <a:r>
              <a:rPr kumimoji="0" lang="en-US" sz="1200" b="0" i="0" u="none" strike="noStrike" kern="0" cap="none" spc="0" normalizeH="0" baseline="0" noProof="0" dirty="0">
                <a:ln>
                  <a:noFill/>
                </a:ln>
                <a:solidFill>
                  <a:srgbClr val="282828"/>
                </a:solidFill>
                <a:effectLst/>
                <a:uLnTx/>
                <a:uFillTx/>
                <a:cs typeface="Segoe UI" pitchFamily="34" charset="0"/>
                <a:hlinkClick r:id="rId4">
                  <a:extLst>
                    <a:ext uri="{A12FA001-AC4F-418D-AE19-62706E023703}">
                      <ahyp:hlinkClr xmlns:ahyp="http://schemas.microsoft.com/office/drawing/2018/hyperlinkcolor" val="tx"/>
                    </a:ext>
                  </a:extLst>
                </a:hlinkClick>
              </a:rPr>
              <a:t>https://aka.ms/8075</a:t>
            </a:r>
            <a:endParaRPr kumimoji="0" lang="en-US" sz="1200" b="0" i="0" u="none" strike="noStrike" kern="0" cap="none" spc="0" normalizeH="0" baseline="0" noProof="0" dirty="0">
              <a:ln>
                <a:noFill/>
              </a:ln>
              <a:solidFill>
                <a:srgbClr val="282828"/>
              </a:solidFill>
              <a:effectLst/>
              <a:uLnTx/>
              <a:uFillTx/>
              <a:cs typeface="Segoe UI" pitchFamily="34" charset="0"/>
            </a:endParaRPr>
          </a:p>
        </p:txBody>
      </p:sp>
      <p:sp>
        <p:nvSpPr>
          <p:cNvPr id="117" name="Textfeld 100">
            <a:extLst>
              <a:ext uri="{FF2B5EF4-FFF2-40B4-BE49-F238E27FC236}">
                <a16:creationId xmlns:a16="http://schemas.microsoft.com/office/drawing/2014/main" id="{1E01C47D-FD14-4E99-B159-31DE5D14A025}"/>
              </a:ext>
              <a:ext uri="{C183D7F6-B498-43B3-948B-1728B52AA6E4}">
                <adec:decorative xmlns:adec="http://schemas.microsoft.com/office/drawing/2017/decorative" val="1"/>
              </a:ext>
            </a:extLst>
          </p:cNvPr>
          <p:cNvSpPr txBox="1"/>
          <p:nvPr/>
        </p:nvSpPr>
        <p:spPr>
          <a:xfrm>
            <a:off x="1973419" y="4044278"/>
            <a:ext cx="3906681" cy="387798"/>
          </a:xfrm>
          <a:prstGeom prst="rect">
            <a:avLst/>
          </a:prstGeom>
          <a:noFill/>
        </p:spPr>
        <p:txBody>
          <a:bodyPr wrap="square" lIns="0" tIns="0" rIns="0" bIns="0" rtlCol="0">
            <a:spAutoFit/>
          </a:bodyPr>
          <a:lstStyle>
            <a:defPPr>
              <a:defRPr lang="en-US"/>
            </a:defPPr>
            <a:lvl1pPr defTabSz="914367">
              <a:lnSpc>
                <a:spcPct val="90000"/>
              </a:lnSpc>
              <a:spcAft>
                <a:spcPts val="588"/>
              </a:spcAft>
              <a:defRPr sz="2000">
                <a:solidFill>
                  <a:srgbClr val="282828"/>
                </a:solidFill>
                <a:latin typeface="Segoe UI Semibold"/>
              </a:defRPr>
            </a:lvl1pPr>
          </a:lstStyle>
          <a:p>
            <a:r>
              <a:rPr lang="en-US" sz="1400" dirty="0"/>
              <a:t>Recommended: Local Internet breakout for Microsoft 365 traffic</a:t>
            </a:r>
          </a:p>
        </p:txBody>
      </p:sp>
      <p:pic>
        <p:nvPicPr>
          <p:cNvPr id="118" name="Picture 117">
            <a:extLst>
              <a:ext uri="{FF2B5EF4-FFF2-40B4-BE49-F238E27FC236}">
                <a16:creationId xmlns:a16="http://schemas.microsoft.com/office/drawing/2014/main" id="{70187EF3-7862-4D98-8146-0378574C5696}"/>
              </a:ext>
              <a:ext uri="{C183D7F6-B498-43B3-948B-1728B52AA6E4}">
                <adec:decorative xmlns:adec="http://schemas.microsoft.com/office/drawing/2017/decorative" val="1"/>
              </a:ext>
            </a:extLst>
          </p:cNvPr>
          <p:cNvPicPr>
            <a:picLocks noChangeAspect="1"/>
          </p:cNvPicPr>
          <p:nvPr/>
        </p:nvPicPr>
        <p:blipFill rotWithShape="1">
          <a:blip r:embed="rId5"/>
          <a:srcRect l="21603" t="21603" r="21603" b="21603"/>
          <a:stretch/>
        </p:blipFill>
        <p:spPr>
          <a:xfrm>
            <a:off x="787178" y="3411662"/>
            <a:ext cx="607450" cy="607450"/>
          </a:xfrm>
          <a:prstGeom prst="rect">
            <a:avLst/>
          </a:prstGeom>
        </p:spPr>
      </p:pic>
      <p:cxnSp>
        <p:nvCxnSpPr>
          <p:cNvPr id="61" name="Straight Connector 60">
            <a:extLst>
              <a:ext uri="{FF2B5EF4-FFF2-40B4-BE49-F238E27FC236}">
                <a16:creationId xmlns:a16="http://schemas.microsoft.com/office/drawing/2014/main" id="{05F64319-2574-4337-84E7-997469D9F390}"/>
              </a:ext>
              <a:ext uri="{C183D7F6-B498-43B3-948B-1728B52AA6E4}">
                <adec:decorative xmlns:adec="http://schemas.microsoft.com/office/drawing/2017/decorative" val="1"/>
              </a:ext>
            </a:extLst>
          </p:cNvPr>
          <p:cNvCxnSpPr>
            <a:cxnSpLocks/>
          </p:cNvCxnSpPr>
          <p:nvPr/>
        </p:nvCxnSpPr>
        <p:spPr>
          <a:xfrm>
            <a:off x="5059976" y="3674214"/>
            <a:ext cx="1686102" cy="0"/>
          </a:xfrm>
          <a:prstGeom prst="line">
            <a:avLst/>
          </a:prstGeom>
          <a:ln w="1905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72" name="Picture 71">
            <a:extLst>
              <a:ext uri="{FF2B5EF4-FFF2-40B4-BE49-F238E27FC236}">
                <a16:creationId xmlns:a16="http://schemas.microsoft.com/office/drawing/2014/main" id="{13611CCE-373E-435C-BF8B-2304CEA2292C}"/>
              </a:ext>
              <a:ext uri="{C183D7F6-B498-43B3-948B-1728B52AA6E4}">
                <adec:decorative xmlns:adec="http://schemas.microsoft.com/office/drawing/2017/decorative" val="1"/>
              </a:ext>
            </a:extLst>
          </p:cNvPr>
          <p:cNvPicPr>
            <a:picLocks noChangeAspect="1"/>
          </p:cNvPicPr>
          <p:nvPr/>
        </p:nvPicPr>
        <p:blipFill rotWithShape="1">
          <a:blip r:embed="rId6"/>
          <a:srcRect l="10648" t="218" r="3532" b="50555"/>
          <a:stretch/>
        </p:blipFill>
        <p:spPr>
          <a:xfrm>
            <a:off x="-17206" y="4247909"/>
            <a:ext cx="5679077" cy="2610091"/>
          </a:xfrm>
          <a:prstGeom prst="rect">
            <a:avLst/>
          </a:prstGeom>
          <a:ln>
            <a:noFill/>
          </a:ln>
        </p:spPr>
      </p:pic>
      <p:sp>
        <p:nvSpPr>
          <p:cNvPr id="84" name="!!Oval 82">
            <a:extLst>
              <a:ext uri="{FF2B5EF4-FFF2-40B4-BE49-F238E27FC236}">
                <a16:creationId xmlns:a16="http://schemas.microsoft.com/office/drawing/2014/main" id="{6F9F3462-7B3B-4629-A219-04B3DCCB871D}"/>
              </a:ext>
              <a:ext uri="{C183D7F6-B498-43B3-948B-1728B52AA6E4}">
                <adec:decorative xmlns:adec="http://schemas.microsoft.com/office/drawing/2017/decorative" val="1"/>
              </a:ext>
            </a:extLst>
          </p:cNvPr>
          <p:cNvSpPr/>
          <p:nvPr/>
        </p:nvSpPr>
        <p:spPr bwMode="auto">
          <a:xfrm>
            <a:off x="661970" y="1387984"/>
            <a:ext cx="874529" cy="874529"/>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cxnSp>
        <p:nvCxnSpPr>
          <p:cNvPr id="85" name="!!Straight Arrow Connector 90">
            <a:extLst>
              <a:ext uri="{FF2B5EF4-FFF2-40B4-BE49-F238E27FC236}">
                <a16:creationId xmlns:a16="http://schemas.microsoft.com/office/drawing/2014/main" id="{0480B790-E748-4A3D-B33E-8D185049688E}"/>
              </a:ext>
              <a:ext uri="{C183D7F6-B498-43B3-948B-1728B52AA6E4}">
                <adec:decorative xmlns:adec="http://schemas.microsoft.com/office/drawing/2017/decorative" val="1"/>
              </a:ext>
            </a:extLst>
          </p:cNvPr>
          <p:cNvCxnSpPr>
            <a:cxnSpLocks/>
          </p:cNvCxnSpPr>
          <p:nvPr/>
        </p:nvCxnSpPr>
        <p:spPr>
          <a:xfrm>
            <a:off x="1973419" y="1795919"/>
            <a:ext cx="3237566" cy="0"/>
          </a:xfrm>
          <a:prstGeom prst="straightConnector1">
            <a:avLst/>
          </a:prstGeom>
          <a:ln w="19050">
            <a:solidFill>
              <a:schemeClr val="accent6"/>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86" name="!!Pfeil: nach rechts 8">
            <a:extLst>
              <a:ext uri="{FF2B5EF4-FFF2-40B4-BE49-F238E27FC236}">
                <a16:creationId xmlns:a16="http://schemas.microsoft.com/office/drawing/2014/main" id="{90EE9EC0-8DE9-43C2-945E-DB97E9AE6078}"/>
              </a:ext>
              <a:ext uri="{C183D7F6-B498-43B3-948B-1728B52AA6E4}">
                <adec:decorative xmlns:adec="http://schemas.microsoft.com/office/drawing/2017/decorative" val="1"/>
              </a:ext>
            </a:extLst>
          </p:cNvPr>
          <p:cNvSpPr/>
          <p:nvPr/>
        </p:nvSpPr>
        <p:spPr>
          <a:xfrm>
            <a:off x="2533850" y="1688197"/>
            <a:ext cx="1973170" cy="215444"/>
          </a:xfrm>
          <a:prstGeom prst="rect">
            <a:avLst/>
          </a:prstGeom>
          <a:solidFill>
            <a:schemeClr val="bg2"/>
          </a:solidFill>
          <a:ln w="10795" cap="flat" cmpd="sng" algn="ctr">
            <a:noFill/>
            <a:prstDash val="solid"/>
          </a:ln>
          <a:effectLst/>
        </p:spPr>
        <p:txBody>
          <a:bodyPr wrap="square" lIns="0" tIns="0" rIns="91440" bIns="0" rtlCol="0" anchor="ctr">
            <a:spAutoFit/>
          </a:bodyPr>
          <a:lstStyle/>
          <a:p>
            <a:pPr marL="0" marR="0" lvl="0" indent="0" algn="ctr" defTabSz="914367" eaLnBrk="1" fontAlgn="auto" latinLnBrk="0" hangingPunct="1">
              <a:lnSpc>
                <a:spcPct val="100000"/>
              </a:lnSpc>
              <a:spcBef>
                <a:spcPts val="0"/>
              </a:spcBef>
              <a:spcAft>
                <a:spcPts val="0"/>
              </a:spcAft>
              <a:buClrTx/>
              <a:buSzTx/>
              <a:buFontTx/>
              <a:buNone/>
              <a:tabLst/>
              <a:defRPr/>
            </a:pPr>
            <a:r>
              <a:rPr kumimoji="0" lang="de-DE" sz="1400" b="0" i="0" u="none" strike="noStrike" kern="0" cap="none" spc="0" normalizeH="0" baseline="0" noProof="0" dirty="0">
                <a:ln>
                  <a:noFill/>
                </a:ln>
                <a:effectLst/>
                <a:uLnTx/>
                <a:uFillTx/>
                <a:latin typeface="+mj-lt"/>
                <a:ea typeface="+mn-ea"/>
                <a:cs typeface="+mn-cs"/>
              </a:rPr>
              <a:t>Corporate network</a:t>
            </a:r>
          </a:p>
        </p:txBody>
      </p:sp>
      <p:sp>
        <p:nvSpPr>
          <p:cNvPr id="87" name="!!Freeform 5">
            <a:extLst>
              <a:ext uri="{FF2B5EF4-FFF2-40B4-BE49-F238E27FC236}">
                <a16:creationId xmlns:a16="http://schemas.microsoft.com/office/drawing/2014/main" id="{791B720C-FA47-46A3-85E8-2B446D2BC60B}"/>
              </a:ext>
              <a:ext uri="{C183D7F6-B498-43B3-948B-1728B52AA6E4}">
                <adec:decorative xmlns:adec="http://schemas.microsoft.com/office/drawing/2017/decorative" val="1"/>
              </a:ext>
            </a:extLst>
          </p:cNvPr>
          <p:cNvSpPr>
            <a:spLocks/>
          </p:cNvSpPr>
          <p:nvPr/>
        </p:nvSpPr>
        <p:spPr bwMode="auto">
          <a:xfrm>
            <a:off x="4446473" y="1687948"/>
            <a:ext cx="249954" cy="266742"/>
          </a:xfrm>
          <a:custGeom>
            <a:avLst/>
            <a:gdLst>
              <a:gd name="T0" fmla="*/ 618 w 952"/>
              <a:gd name="T1" fmla="*/ 44 h 1018"/>
              <a:gd name="T2" fmla="*/ 618 w 952"/>
              <a:gd name="T3" fmla="*/ 44 h 1018"/>
              <a:gd name="T4" fmla="*/ 476 w 952"/>
              <a:gd name="T5" fmla="*/ 0 h 1018"/>
              <a:gd name="T6" fmla="*/ 334 w 952"/>
              <a:gd name="T7" fmla="*/ 44 h 1018"/>
              <a:gd name="T8" fmla="*/ 174 w 952"/>
              <a:gd name="T9" fmla="*/ 125 h 1018"/>
              <a:gd name="T10" fmla="*/ 0 w 952"/>
              <a:gd name="T11" fmla="*/ 168 h 1018"/>
              <a:gd name="T12" fmla="*/ 0 w 952"/>
              <a:gd name="T13" fmla="*/ 335 h 1018"/>
              <a:gd name="T14" fmla="*/ 41 w 952"/>
              <a:gd name="T15" fmla="*/ 548 h 1018"/>
              <a:gd name="T16" fmla="*/ 150 w 952"/>
              <a:gd name="T17" fmla="*/ 734 h 1018"/>
              <a:gd name="T18" fmla="*/ 303 w 952"/>
              <a:gd name="T19" fmla="*/ 891 h 1018"/>
              <a:gd name="T20" fmla="*/ 476 w 952"/>
              <a:gd name="T21" fmla="*/ 1018 h 1018"/>
              <a:gd name="T22" fmla="*/ 649 w 952"/>
              <a:gd name="T23" fmla="*/ 891 h 1018"/>
              <a:gd name="T24" fmla="*/ 802 w 952"/>
              <a:gd name="T25" fmla="*/ 734 h 1018"/>
              <a:gd name="T26" fmla="*/ 911 w 952"/>
              <a:gd name="T27" fmla="*/ 548 h 1018"/>
              <a:gd name="T28" fmla="*/ 952 w 952"/>
              <a:gd name="T29" fmla="*/ 335 h 1018"/>
              <a:gd name="T30" fmla="*/ 952 w 952"/>
              <a:gd name="T31" fmla="*/ 168 h 1018"/>
              <a:gd name="T32" fmla="*/ 778 w 952"/>
              <a:gd name="T33" fmla="*/ 125 h 1018"/>
              <a:gd name="T34" fmla="*/ 618 w 952"/>
              <a:gd name="T35"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2" h="1018">
                <a:moveTo>
                  <a:pt x="618" y="44"/>
                </a:moveTo>
                <a:lnTo>
                  <a:pt x="618" y="44"/>
                </a:lnTo>
                <a:cubicBezTo>
                  <a:pt x="575" y="15"/>
                  <a:pt x="528" y="0"/>
                  <a:pt x="476" y="0"/>
                </a:cubicBezTo>
                <a:cubicBezTo>
                  <a:pt x="424" y="0"/>
                  <a:pt x="377" y="15"/>
                  <a:pt x="334" y="44"/>
                </a:cubicBezTo>
                <a:cubicBezTo>
                  <a:pt x="284" y="78"/>
                  <a:pt x="231" y="105"/>
                  <a:pt x="174" y="125"/>
                </a:cubicBezTo>
                <a:cubicBezTo>
                  <a:pt x="117" y="145"/>
                  <a:pt x="59" y="159"/>
                  <a:pt x="0" y="168"/>
                </a:cubicBezTo>
                <a:lnTo>
                  <a:pt x="0" y="335"/>
                </a:lnTo>
                <a:cubicBezTo>
                  <a:pt x="0" y="410"/>
                  <a:pt x="14" y="481"/>
                  <a:pt x="41" y="548"/>
                </a:cubicBezTo>
                <a:cubicBezTo>
                  <a:pt x="69" y="614"/>
                  <a:pt x="105" y="676"/>
                  <a:pt x="150" y="734"/>
                </a:cubicBezTo>
                <a:cubicBezTo>
                  <a:pt x="195" y="791"/>
                  <a:pt x="246" y="844"/>
                  <a:pt x="303" y="891"/>
                </a:cubicBezTo>
                <a:cubicBezTo>
                  <a:pt x="360" y="939"/>
                  <a:pt x="418" y="981"/>
                  <a:pt x="476" y="1018"/>
                </a:cubicBezTo>
                <a:cubicBezTo>
                  <a:pt x="534" y="981"/>
                  <a:pt x="592" y="939"/>
                  <a:pt x="649" y="891"/>
                </a:cubicBezTo>
                <a:cubicBezTo>
                  <a:pt x="706" y="844"/>
                  <a:pt x="757" y="791"/>
                  <a:pt x="802" y="734"/>
                </a:cubicBezTo>
                <a:cubicBezTo>
                  <a:pt x="847" y="676"/>
                  <a:pt x="883" y="614"/>
                  <a:pt x="911" y="548"/>
                </a:cubicBezTo>
                <a:cubicBezTo>
                  <a:pt x="938" y="481"/>
                  <a:pt x="952" y="410"/>
                  <a:pt x="952" y="335"/>
                </a:cubicBezTo>
                <a:lnTo>
                  <a:pt x="952" y="168"/>
                </a:lnTo>
                <a:cubicBezTo>
                  <a:pt x="893" y="159"/>
                  <a:pt x="835" y="145"/>
                  <a:pt x="778" y="125"/>
                </a:cubicBezTo>
                <a:cubicBezTo>
                  <a:pt x="721" y="105"/>
                  <a:pt x="668" y="78"/>
                  <a:pt x="618" y="44"/>
                </a:cubicBezTo>
                <a:close/>
              </a:path>
            </a:pathLst>
          </a:custGeom>
          <a:solidFill>
            <a:schemeClr val="accent6"/>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cxnSp>
        <p:nvCxnSpPr>
          <p:cNvPr id="88" name="!!Straight Arrow Connector 93">
            <a:extLst>
              <a:ext uri="{FF2B5EF4-FFF2-40B4-BE49-F238E27FC236}">
                <a16:creationId xmlns:a16="http://schemas.microsoft.com/office/drawing/2014/main" id="{2147296C-51D8-42BE-A7CA-37D3CC920ADA}"/>
              </a:ext>
              <a:ext uri="{C183D7F6-B498-43B3-948B-1728B52AA6E4}">
                <adec:decorative xmlns:adec="http://schemas.microsoft.com/office/drawing/2017/decorative" val="1"/>
              </a:ext>
            </a:extLst>
          </p:cNvPr>
          <p:cNvCxnSpPr>
            <a:cxnSpLocks/>
          </p:cNvCxnSpPr>
          <p:nvPr/>
        </p:nvCxnSpPr>
        <p:spPr>
          <a:xfrm>
            <a:off x="5228374" y="1795919"/>
            <a:ext cx="1349739" cy="0"/>
          </a:xfrm>
          <a:prstGeom prst="straightConnector1">
            <a:avLst/>
          </a:prstGeom>
          <a:ln w="19050">
            <a:solidFill>
              <a:srgbClr val="C00000"/>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89" name="!!Pfeil: nach rechts 7">
            <a:extLst>
              <a:ext uri="{FF2B5EF4-FFF2-40B4-BE49-F238E27FC236}">
                <a16:creationId xmlns:a16="http://schemas.microsoft.com/office/drawing/2014/main" id="{2A20A78A-7DDE-4448-BE48-A59A2EB8D48F}"/>
              </a:ext>
              <a:ext uri="{C183D7F6-B498-43B3-948B-1728B52AA6E4}">
                <adec:decorative xmlns:adec="http://schemas.microsoft.com/office/drawing/2017/decorative" val="1"/>
              </a:ext>
            </a:extLst>
          </p:cNvPr>
          <p:cNvSpPr/>
          <p:nvPr/>
        </p:nvSpPr>
        <p:spPr>
          <a:xfrm>
            <a:off x="5408155" y="1688197"/>
            <a:ext cx="914400" cy="215444"/>
          </a:xfrm>
          <a:prstGeom prst="rect">
            <a:avLst/>
          </a:prstGeom>
          <a:solidFill>
            <a:schemeClr val="bg2"/>
          </a:solidFill>
          <a:ln w="10795" cap="flat" cmpd="sng" algn="ctr">
            <a:noFill/>
            <a:prstDash val="solid"/>
          </a:ln>
          <a:effectLst/>
        </p:spPr>
        <p:txBody>
          <a:bodyPr wrap="square" lIns="0" tIns="0" rIns="0" bIns="0" rtlCol="0" anchor="ctr">
            <a:spAutoFit/>
          </a:bodyPr>
          <a:lstStyle/>
          <a:p>
            <a:pPr algn="ctr" defTabSz="914367"/>
            <a:r>
              <a:rPr lang="de-DE" sz="1400" kern="0" dirty="0">
                <a:solidFill>
                  <a:srgbClr val="C00000"/>
                </a:solidFill>
                <a:latin typeface="+mj-lt"/>
              </a:rPr>
              <a:t>Internet</a:t>
            </a:r>
          </a:p>
        </p:txBody>
      </p:sp>
      <p:cxnSp>
        <p:nvCxnSpPr>
          <p:cNvPr id="90" name="!!Straight Arrow Connector 96">
            <a:extLst>
              <a:ext uri="{FF2B5EF4-FFF2-40B4-BE49-F238E27FC236}">
                <a16:creationId xmlns:a16="http://schemas.microsoft.com/office/drawing/2014/main" id="{7BCF155C-6BAB-4454-B877-49367842593F}"/>
              </a:ext>
              <a:ext uri="{C183D7F6-B498-43B3-948B-1728B52AA6E4}">
                <adec:decorative xmlns:adec="http://schemas.microsoft.com/office/drawing/2017/decorative" val="1"/>
              </a:ext>
            </a:extLst>
          </p:cNvPr>
          <p:cNvCxnSpPr>
            <a:cxnSpLocks/>
          </p:cNvCxnSpPr>
          <p:nvPr/>
        </p:nvCxnSpPr>
        <p:spPr>
          <a:xfrm>
            <a:off x="8998145" y="1795919"/>
            <a:ext cx="971355" cy="0"/>
          </a:xfrm>
          <a:prstGeom prst="straightConnector1">
            <a:avLst/>
          </a:prstGeom>
          <a:ln w="19050">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91" name="!!Pfeil: nach rechts 7">
            <a:extLst>
              <a:ext uri="{FF2B5EF4-FFF2-40B4-BE49-F238E27FC236}">
                <a16:creationId xmlns:a16="http://schemas.microsoft.com/office/drawing/2014/main" id="{0F35824D-8D2E-4C31-A843-EF1536E73162}"/>
              </a:ext>
              <a:ext uri="{C183D7F6-B498-43B3-948B-1728B52AA6E4}">
                <adec:decorative xmlns:adec="http://schemas.microsoft.com/office/drawing/2017/decorative" val="1"/>
              </a:ext>
            </a:extLst>
          </p:cNvPr>
          <p:cNvSpPr/>
          <p:nvPr/>
        </p:nvSpPr>
        <p:spPr>
          <a:xfrm>
            <a:off x="7552961" y="1688197"/>
            <a:ext cx="1445184" cy="215444"/>
          </a:xfrm>
          <a:prstGeom prst="rect">
            <a:avLst/>
          </a:prstGeom>
          <a:noFill/>
          <a:ln w="10795" cap="flat" cmpd="sng" algn="ctr">
            <a:noFill/>
            <a:prstDash val="solid"/>
          </a:ln>
          <a:effectLst/>
        </p:spPr>
        <p:txBody>
          <a:bodyPr wrap="square" lIns="0" tIns="0" rIns="0" bIns="0" rtlCol="0" anchor="ctr">
            <a:spAutoFit/>
          </a:bodyPr>
          <a:lstStyle/>
          <a:p>
            <a:pPr algn="ctr" defTabSz="914367"/>
            <a:r>
              <a:rPr lang="de-DE" sz="1400" kern="0">
                <a:solidFill>
                  <a:srgbClr val="4B53BC"/>
                </a:solidFill>
                <a:latin typeface="+mj-lt"/>
              </a:rPr>
              <a:t>MSFT network</a:t>
            </a:r>
          </a:p>
        </p:txBody>
      </p:sp>
      <p:grpSp>
        <p:nvGrpSpPr>
          <p:cNvPr id="92" name="!!Group 39">
            <a:extLst>
              <a:ext uri="{FF2B5EF4-FFF2-40B4-BE49-F238E27FC236}">
                <a16:creationId xmlns:a16="http://schemas.microsoft.com/office/drawing/2014/main" id="{A9E9B991-3F51-49F7-86AF-D99B2E314AAD}"/>
              </a:ext>
              <a:ext uri="{C183D7F6-B498-43B3-948B-1728B52AA6E4}">
                <adec:decorative xmlns:adec="http://schemas.microsoft.com/office/drawing/2017/decorative" val="1"/>
              </a:ext>
            </a:extLst>
          </p:cNvPr>
          <p:cNvGrpSpPr/>
          <p:nvPr/>
        </p:nvGrpSpPr>
        <p:grpSpPr>
          <a:xfrm>
            <a:off x="10433092" y="1320653"/>
            <a:ext cx="1123908" cy="837354"/>
            <a:chOff x="2619399" y="4846519"/>
            <a:chExt cx="565300" cy="421170"/>
          </a:xfrm>
        </p:grpSpPr>
        <p:sp>
          <p:nvSpPr>
            <p:cNvPr id="93" name="Freeform 6">
              <a:extLst>
                <a:ext uri="{FF2B5EF4-FFF2-40B4-BE49-F238E27FC236}">
                  <a16:creationId xmlns:a16="http://schemas.microsoft.com/office/drawing/2014/main" id="{5A2F9749-CDDA-4B71-9EAC-19DC29DB6A38}"/>
                </a:ext>
              </a:extLst>
            </p:cNvPr>
            <p:cNvSpPr>
              <a:spLocks/>
            </p:cNvSpPr>
            <p:nvPr/>
          </p:nvSpPr>
          <p:spPr bwMode="auto">
            <a:xfrm>
              <a:off x="2619399" y="4846519"/>
              <a:ext cx="565300" cy="310550"/>
            </a:xfrm>
            <a:custGeom>
              <a:avLst/>
              <a:gdLst>
                <a:gd name="T0" fmla="*/ 270 w 313"/>
                <a:gd name="T1" fmla="*/ 60 h 172"/>
                <a:gd name="T2" fmla="*/ 270 w 313"/>
                <a:gd name="T3" fmla="*/ 60 h 172"/>
                <a:gd name="T4" fmla="*/ 260 w 313"/>
                <a:gd name="T5" fmla="*/ 43 h 172"/>
                <a:gd name="T6" fmla="*/ 243 w 313"/>
                <a:gd name="T7" fmla="*/ 31 h 172"/>
                <a:gd name="T8" fmla="*/ 207 w 313"/>
                <a:gd name="T9" fmla="*/ 29 h 172"/>
                <a:gd name="T10" fmla="*/ 193 w 313"/>
                <a:gd name="T11" fmla="*/ 34 h 172"/>
                <a:gd name="T12" fmla="*/ 187 w 313"/>
                <a:gd name="T13" fmla="*/ 37 h 172"/>
                <a:gd name="T14" fmla="*/ 183 w 313"/>
                <a:gd name="T15" fmla="*/ 31 h 172"/>
                <a:gd name="T16" fmla="*/ 159 w 313"/>
                <a:gd name="T17" fmla="*/ 8 h 172"/>
                <a:gd name="T18" fmla="*/ 127 w 313"/>
                <a:gd name="T19" fmla="*/ 0 h 172"/>
                <a:gd name="T20" fmla="*/ 108 w 313"/>
                <a:gd name="T21" fmla="*/ 3 h 172"/>
                <a:gd name="T22" fmla="*/ 89 w 313"/>
                <a:gd name="T23" fmla="*/ 11 h 172"/>
                <a:gd name="T24" fmla="*/ 74 w 313"/>
                <a:gd name="T25" fmla="*/ 25 h 172"/>
                <a:gd name="T26" fmla="*/ 63 w 313"/>
                <a:gd name="T27" fmla="*/ 44 h 172"/>
                <a:gd name="T28" fmla="*/ 58 w 313"/>
                <a:gd name="T29" fmla="*/ 65 h 172"/>
                <a:gd name="T30" fmla="*/ 58 w 313"/>
                <a:gd name="T31" fmla="*/ 71 h 172"/>
                <a:gd name="T32" fmla="*/ 51 w 313"/>
                <a:gd name="T33" fmla="*/ 72 h 172"/>
                <a:gd name="T34" fmla="*/ 31 w 313"/>
                <a:gd name="T35" fmla="*/ 75 h 172"/>
                <a:gd name="T36" fmla="*/ 15 w 313"/>
                <a:gd name="T37" fmla="*/ 85 h 172"/>
                <a:gd name="T38" fmla="*/ 4 w 313"/>
                <a:gd name="T39" fmla="*/ 99 h 172"/>
                <a:gd name="T40" fmla="*/ 0 w 313"/>
                <a:gd name="T41" fmla="*/ 118 h 172"/>
                <a:gd name="T42" fmla="*/ 4 w 313"/>
                <a:gd name="T43" fmla="*/ 141 h 172"/>
                <a:gd name="T44" fmla="*/ 14 w 313"/>
                <a:gd name="T45" fmla="*/ 158 h 172"/>
                <a:gd name="T46" fmla="*/ 30 w 313"/>
                <a:gd name="T47" fmla="*/ 168 h 172"/>
                <a:gd name="T48" fmla="*/ 53 w 313"/>
                <a:gd name="T49" fmla="*/ 172 h 172"/>
                <a:gd name="T50" fmla="*/ 279 w 313"/>
                <a:gd name="T51" fmla="*/ 172 h 172"/>
                <a:gd name="T52" fmla="*/ 292 w 313"/>
                <a:gd name="T53" fmla="*/ 169 h 172"/>
                <a:gd name="T54" fmla="*/ 303 w 313"/>
                <a:gd name="T55" fmla="*/ 160 h 172"/>
                <a:gd name="T56" fmla="*/ 311 w 313"/>
                <a:gd name="T57" fmla="*/ 147 h 172"/>
                <a:gd name="T58" fmla="*/ 313 w 313"/>
                <a:gd name="T59" fmla="*/ 133 h 172"/>
                <a:gd name="T60" fmla="*/ 311 w 313"/>
                <a:gd name="T61" fmla="*/ 119 h 172"/>
                <a:gd name="T62" fmla="*/ 304 w 313"/>
                <a:gd name="T63" fmla="*/ 107 h 172"/>
                <a:gd name="T64" fmla="*/ 294 w 313"/>
                <a:gd name="T65" fmla="*/ 98 h 172"/>
                <a:gd name="T66" fmla="*/ 281 w 313"/>
                <a:gd name="T67" fmla="*/ 94 h 172"/>
                <a:gd name="T68" fmla="*/ 273 w 313"/>
                <a:gd name="T69" fmla="*/ 94 h 172"/>
                <a:gd name="T70" fmla="*/ 274 w 313"/>
                <a:gd name="T71" fmla="*/ 82 h 172"/>
                <a:gd name="T72" fmla="*/ 270 w 313"/>
                <a:gd name="T73" fmla="*/ 6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3" h="172">
                  <a:moveTo>
                    <a:pt x="270" y="60"/>
                  </a:moveTo>
                  <a:lnTo>
                    <a:pt x="270" y="60"/>
                  </a:lnTo>
                  <a:cubicBezTo>
                    <a:pt x="268" y="53"/>
                    <a:pt x="264" y="47"/>
                    <a:pt x="260" y="43"/>
                  </a:cubicBezTo>
                  <a:cubicBezTo>
                    <a:pt x="255" y="38"/>
                    <a:pt x="250" y="34"/>
                    <a:pt x="243" y="31"/>
                  </a:cubicBezTo>
                  <a:cubicBezTo>
                    <a:pt x="233" y="27"/>
                    <a:pt x="222" y="25"/>
                    <a:pt x="207" y="29"/>
                  </a:cubicBezTo>
                  <a:cubicBezTo>
                    <a:pt x="201" y="30"/>
                    <a:pt x="197" y="32"/>
                    <a:pt x="193" y="34"/>
                  </a:cubicBezTo>
                  <a:lnTo>
                    <a:pt x="187" y="37"/>
                  </a:lnTo>
                  <a:lnTo>
                    <a:pt x="183" y="31"/>
                  </a:lnTo>
                  <a:cubicBezTo>
                    <a:pt x="176" y="21"/>
                    <a:pt x="168" y="14"/>
                    <a:pt x="159" y="8"/>
                  </a:cubicBezTo>
                  <a:cubicBezTo>
                    <a:pt x="150" y="3"/>
                    <a:pt x="139" y="0"/>
                    <a:pt x="127" y="0"/>
                  </a:cubicBezTo>
                  <a:cubicBezTo>
                    <a:pt x="121" y="0"/>
                    <a:pt x="114" y="1"/>
                    <a:pt x="108" y="3"/>
                  </a:cubicBezTo>
                  <a:cubicBezTo>
                    <a:pt x="101" y="4"/>
                    <a:pt x="94" y="7"/>
                    <a:pt x="89" y="11"/>
                  </a:cubicBezTo>
                  <a:cubicBezTo>
                    <a:pt x="83" y="15"/>
                    <a:pt x="78" y="20"/>
                    <a:pt x="74" y="25"/>
                  </a:cubicBezTo>
                  <a:cubicBezTo>
                    <a:pt x="69" y="31"/>
                    <a:pt x="66" y="37"/>
                    <a:pt x="63" y="44"/>
                  </a:cubicBezTo>
                  <a:cubicBezTo>
                    <a:pt x="60" y="50"/>
                    <a:pt x="59" y="57"/>
                    <a:pt x="58" y="65"/>
                  </a:cubicBezTo>
                  <a:lnTo>
                    <a:pt x="58" y="71"/>
                  </a:lnTo>
                  <a:lnTo>
                    <a:pt x="51" y="72"/>
                  </a:lnTo>
                  <a:cubicBezTo>
                    <a:pt x="44" y="72"/>
                    <a:pt x="37" y="73"/>
                    <a:pt x="31" y="75"/>
                  </a:cubicBezTo>
                  <a:cubicBezTo>
                    <a:pt x="25" y="77"/>
                    <a:pt x="20" y="81"/>
                    <a:pt x="15" y="85"/>
                  </a:cubicBezTo>
                  <a:cubicBezTo>
                    <a:pt x="11" y="89"/>
                    <a:pt x="7" y="93"/>
                    <a:pt x="4" y="99"/>
                  </a:cubicBezTo>
                  <a:cubicBezTo>
                    <a:pt x="2" y="104"/>
                    <a:pt x="0" y="111"/>
                    <a:pt x="0" y="118"/>
                  </a:cubicBezTo>
                  <a:cubicBezTo>
                    <a:pt x="0" y="127"/>
                    <a:pt x="2" y="134"/>
                    <a:pt x="4" y="141"/>
                  </a:cubicBezTo>
                  <a:cubicBezTo>
                    <a:pt x="6" y="147"/>
                    <a:pt x="10" y="153"/>
                    <a:pt x="14" y="158"/>
                  </a:cubicBezTo>
                  <a:cubicBezTo>
                    <a:pt x="18" y="162"/>
                    <a:pt x="24" y="166"/>
                    <a:pt x="30" y="168"/>
                  </a:cubicBezTo>
                  <a:cubicBezTo>
                    <a:pt x="37" y="171"/>
                    <a:pt x="44" y="172"/>
                    <a:pt x="53" y="172"/>
                  </a:cubicBezTo>
                  <a:lnTo>
                    <a:pt x="279" y="172"/>
                  </a:lnTo>
                  <a:cubicBezTo>
                    <a:pt x="284" y="172"/>
                    <a:pt x="288" y="171"/>
                    <a:pt x="292" y="169"/>
                  </a:cubicBezTo>
                  <a:cubicBezTo>
                    <a:pt x="296" y="166"/>
                    <a:pt x="300" y="164"/>
                    <a:pt x="303" y="160"/>
                  </a:cubicBezTo>
                  <a:cubicBezTo>
                    <a:pt x="306" y="156"/>
                    <a:pt x="309" y="152"/>
                    <a:pt x="311" y="147"/>
                  </a:cubicBezTo>
                  <a:cubicBezTo>
                    <a:pt x="312" y="143"/>
                    <a:pt x="313" y="138"/>
                    <a:pt x="313" y="133"/>
                  </a:cubicBezTo>
                  <a:cubicBezTo>
                    <a:pt x="313" y="128"/>
                    <a:pt x="312" y="123"/>
                    <a:pt x="311" y="119"/>
                  </a:cubicBezTo>
                  <a:cubicBezTo>
                    <a:pt x="309" y="114"/>
                    <a:pt x="307" y="110"/>
                    <a:pt x="304" y="107"/>
                  </a:cubicBezTo>
                  <a:cubicBezTo>
                    <a:pt x="302" y="103"/>
                    <a:pt x="298" y="100"/>
                    <a:pt x="294" y="98"/>
                  </a:cubicBezTo>
                  <a:cubicBezTo>
                    <a:pt x="290" y="96"/>
                    <a:pt x="286" y="95"/>
                    <a:pt x="281" y="94"/>
                  </a:cubicBezTo>
                  <a:lnTo>
                    <a:pt x="273" y="94"/>
                  </a:lnTo>
                  <a:lnTo>
                    <a:pt x="274" y="82"/>
                  </a:lnTo>
                  <a:cubicBezTo>
                    <a:pt x="274" y="74"/>
                    <a:pt x="273" y="67"/>
                    <a:pt x="270" y="6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94" name="Oval 93">
              <a:extLst>
                <a:ext uri="{FF2B5EF4-FFF2-40B4-BE49-F238E27FC236}">
                  <a16:creationId xmlns:a16="http://schemas.microsoft.com/office/drawing/2014/main" id="{4B5E3883-124E-4714-80C1-961476875688}"/>
                </a:ext>
              </a:extLst>
            </p:cNvPr>
            <p:cNvSpPr/>
            <p:nvPr/>
          </p:nvSpPr>
          <p:spPr bwMode="auto">
            <a:xfrm>
              <a:off x="2816324" y="5049077"/>
              <a:ext cx="171450" cy="17145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sp>
          <p:nvSpPr>
            <p:cNvPr id="95" name="Freeform 6">
              <a:extLst>
                <a:ext uri="{FF2B5EF4-FFF2-40B4-BE49-F238E27FC236}">
                  <a16:creationId xmlns:a16="http://schemas.microsoft.com/office/drawing/2014/main" id="{6B949731-7E06-498B-8FD1-39D55DF21124}"/>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chemeClr val="bg1"/>
            </a:solidFill>
            <a:ln w="88900" cap="sq">
              <a:solidFill>
                <a:schemeClr val="bg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96" name="Freeform 6">
              <a:extLst>
                <a:ext uri="{FF2B5EF4-FFF2-40B4-BE49-F238E27FC236}">
                  <a16:creationId xmlns:a16="http://schemas.microsoft.com/office/drawing/2014/main" id="{2ADF2297-67E4-4F41-AE1F-A0F5109B9964}"/>
                </a:ext>
              </a:extLst>
            </p:cNvPr>
            <p:cNvSpPr>
              <a:spLocks noEditPoints="1"/>
            </p:cNvSpPr>
            <p:nvPr/>
          </p:nvSpPr>
          <p:spPr bwMode="auto">
            <a:xfrm>
              <a:off x="2768635" y="5001915"/>
              <a:ext cx="266828" cy="265774"/>
            </a:xfrm>
            <a:custGeom>
              <a:avLst/>
              <a:gdLst>
                <a:gd name="T0" fmla="*/ 678 w 1012"/>
                <a:gd name="T1" fmla="*/ 578 h 1011"/>
                <a:gd name="T2" fmla="*/ 578 w 1012"/>
                <a:gd name="T3" fmla="*/ 677 h 1011"/>
                <a:gd name="T4" fmla="*/ 433 w 1012"/>
                <a:gd name="T5" fmla="*/ 677 h 1011"/>
                <a:gd name="T6" fmla="*/ 333 w 1012"/>
                <a:gd name="T7" fmla="*/ 578 h 1011"/>
                <a:gd name="T8" fmla="*/ 333 w 1012"/>
                <a:gd name="T9" fmla="*/ 432 h 1011"/>
                <a:gd name="T10" fmla="*/ 433 w 1012"/>
                <a:gd name="T11" fmla="*/ 333 h 1011"/>
                <a:gd name="T12" fmla="*/ 578 w 1012"/>
                <a:gd name="T13" fmla="*/ 333 h 1011"/>
                <a:gd name="T14" fmla="*/ 678 w 1012"/>
                <a:gd name="T15" fmla="*/ 432 h 1011"/>
                <a:gd name="T16" fmla="*/ 678 w 1012"/>
                <a:gd name="T17" fmla="*/ 578 h 1011"/>
                <a:gd name="T18" fmla="*/ 883 w 1012"/>
                <a:gd name="T19" fmla="*/ 514 h 1011"/>
                <a:gd name="T20" fmla="*/ 883 w 1012"/>
                <a:gd name="T21" fmla="*/ 496 h 1011"/>
                <a:gd name="T22" fmla="*/ 1012 w 1012"/>
                <a:gd name="T23" fmla="*/ 407 h 1011"/>
                <a:gd name="T24" fmla="*/ 785 w 1012"/>
                <a:gd name="T25" fmla="*/ 251 h 1011"/>
                <a:gd name="T26" fmla="*/ 794 w 1012"/>
                <a:gd name="T27" fmla="*/ 78 h 1011"/>
                <a:gd name="T28" fmla="*/ 523 w 1012"/>
                <a:gd name="T29" fmla="*/ 128 h 1011"/>
                <a:gd name="T30" fmla="*/ 506 w 1012"/>
                <a:gd name="T31" fmla="*/ 127 h 1011"/>
                <a:gd name="T32" fmla="*/ 488 w 1012"/>
                <a:gd name="T33" fmla="*/ 128 h 1011"/>
                <a:gd name="T34" fmla="*/ 217 w 1012"/>
                <a:gd name="T35" fmla="*/ 78 h 1011"/>
                <a:gd name="T36" fmla="*/ 226 w 1012"/>
                <a:gd name="T37" fmla="*/ 251 h 1011"/>
                <a:gd name="T38" fmla="*/ 0 w 1012"/>
                <a:gd name="T39" fmla="*/ 407 h 1011"/>
                <a:gd name="T40" fmla="*/ 128 w 1012"/>
                <a:gd name="T41" fmla="*/ 496 h 1011"/>
                <a:gd name="T42" fmla="*/ 128 w 1012"/>
                <a:gd name="T43" fmla="*/ 514 h 1011"/>
                <a:gd name="T44" fmla="*/ 0 w 1012"/>
                <a:gd name="T45" fmla="*/ 603 h 1011"/>
                <a:gd name="T46" fmla="*/ 226 w 1012"/>
                <a:gd name="T47" fmla="*/ 760 h 1011"/>
                <a:gd name="T48" fmla="*/ 217 w 1012"/>
                <a:gd name="T49" fmla="*/ 932 h 1011"/>
                <a:gd name="T50" fmla="*/ 488 w 1012"/>
                <a:gd name="T51" fmla="*/ 882 h 1011"/>
                <a:gd name="T52" fmla="*/ 506 w 1012"/>
                <a:gd name="T53" fmla="*/ 883 h 1011"/>
                <a:gd name="T54" fmla="*/ 523 w 1012"/>
                <a:gd name="T55" fmla="*/ 882 h 1011"/>
                <a:gd name="T56" fmla="*/ 794 w 1012"/>
                <a:gd name="T57" fmla="*/ 932 h 1011"/>
                <a:gd name="T58" fmla="*/ 785 w 1012"/>
                <a:gd name="T59" fmla="*/ 760 h 1011"/>
                <a:gd name="T60" fmla="*/ 1012 w 1012"/>
                <a:gd name="T61" fmla="*/ 603 h 1011"/>
                <a:gd name="T62" fmla="*/ 883 w 1012"/>
                <a:gd name="T63" fmla="*/ 514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2" h="1011">
                  <a:moveTo>
                    <a:pt x="678" y="578"/>
                  </a:moveTo>
                  <a:lnTo>
                    <a:pt x="678" y="578"/>
                  </a:lnTo>
                  <a:cubicBezTo>
                    <a:pt x="668" y="601"/>
                    <a:pt x="655" y="620"/>
                    <a:pt x="638" y="637"/>
                  </a:cubicBezTo>
                  <a:cubicBezTo>
                    <a:pt x="621" y="654"/>
                    <a:pt x="601" y="668"/>
                    <a:pt x="578" y="677"/>
                  </a:cubicBezTo>
                  <a:cubicBezTo>
                    <a:pt x="556" y="687"/>
                    <a:pt x="531" y="692"/>
                    <a:pt x="506" y="692"/>
                  </a:cubicBezTo>
                  <a:cubicBezTo>
                    <a:pt x="480" y="692"/>
                    <a:pt x="455" y="687"/>
                    <a:pt x="433" y="677"/>
                  </a:cubicBezTo>
                  <a:cubicBezTo>
                    <a:pt x="410" y="668"/>
                    <a:pt x="390" y="654"/>
                    <a:pt x="373" y="637"/>
                  </a:cubicBezTo>
                  <a:cubicBezTo>
                    <a:pt x="356" y="620"/>
                    <a:pt x="343" y="601"/>
                    <a:pt x="333" y="578"/>
                  </a:cubicBezTo>
                  <a:cubicBezTo>
                    <a:pt x="324" y="555"/>
                    <a:pt x="319" y="531"/>
                    <a:pt x="319" y="505"/>
                  </a:cubicBezTo>
                  <a:cubicBezTo>
                    <a:pt x="319" y="479"/>
                    <a:pt x="324" y="455"/>
                    <a:pt x="333" y="432"/>
                  </a:cubicBezTo>
                  <a:cubicBezTo>
                    <a:pt x="343" y="410"/>
                    <a:pt x="356" y="390"/>
                    <a:pt x="373" y="373"/>
                  </a:cubicBezTo>
                  <a:cubicBezTo>
                    <a:pt x="390" y="356"/>
                    <a:pt x="410" y="343"/>
                    <a:pt x="433" y="333"/>
                  </a:cubicBezTo>
                  <a:cubicBezTo>
                    <a:pt x="455" y="323"/>
                    <a:pt x="480" y="318"/>
                    <a:pt x="506" y="318"/>
                  </a:cubicBezTo>
                  <a:cubicBezTo>
                    <a:pt x="531" y="318"/>
                    <a:pt x="556" y="323"/>
                    <a:pt x="578" y="333"/>
                  </a:cubicBezTo>
                  <a:cubicBezTo>
                    <a:pt x="601" y="343"/>
                    <a:pt x="621" y="356"/>
                    <a:pt x="638" y="373"/>
                  </a:cubicBezTo>
                  <a:cubicBezTo>
                    <a:pt x="655" y="390"/>
                    <a:pt x="668" y="410"/>
                    <a:pt x="678" y="432"/>
                  </a:cubicBezTo>
                  <a:cubicBezTo>
                    <a:pt x="688" y="455"/>
                    <a:pt x="692" y="479"/>
                    <a:pt x="692" y="505"/>
                  </a:cubicBezTo>
                  <a:cubicBezTo>
                    <a:pt x="692" y="531"/>
                    <a:pt x="688" y="555"/>
                    <a:pt x="678" y="578"/>
                  </a:cubicBezTo>
                  <a:close/>
                  <a:moveTo>
                    <a:pt x="883" y="514"/>
                  </a:moveTo>
                  <a:lnTo>
                    <a:pt x="883" y="514"/>
                  </a:lnTo>
                  <a:cubicBezTo>
                    <a:pt x="883" y="511"/>
                    <a:pt x="883" y="508"/>
                    <a:pt x="883" y="505"/>
                  </a:cubicBezTo>
                  <a:cubicBezTo>
                    <a:pt x="883" y="502"/>
                    <a:pt x="883" y="499"/>
                    <a:pt x="883" y="496"/>
                  </a:cubicBezTo>
                  <a:cubicBezTo>
                    <a:pt x="883" y="493"/>
                    <a:pt x="883" y="490"/>
                    <a:pt x="883" y="487"/>
                  </a:cubicBezTo>
                  <a:lnTo>
                    <a:pt x="1012" y="407"/>
                  </a:lnTo>
                  <a:lnTo>
                    <a:pt x="933" y="217"/>
                  </a:lnTo>
                  <a:lnTo>
                    <a:pt x="785" y="251"/>
                  </a:lnTo>
                  <a:cubicBezTo>
                    <a:pt x="777" y="242"/>
                    <a:pt x="769" y="234"/>
                    <a:pt x="760" y="226"/>
                  </a:cubicBezTo>
                  <a:lnTo>
                    <a:pt x="794" y="78"/>
                  </a:lnTo>
                  <a:lnTo>
                    <a:pt x="603" y="0"/>
                  </a:lnTo>
                  <a:lnTo>
                    <a:pt x="523" y="128"/>
                  </a:lnTo>
                  <a:cubicBezTo>
                    <a:pt x="520" y="128"/>
                    <a:pt x="517" y="128"/>
                    <a:pt x="514" y="128"/>
                  </a:cubicBezTo>
                  <a:cubicBezTo>
                    <a:pt x="511" y="128"/>
                    <a:pt x="509" y="127"/>
                    <a:pt x="506" y="127"/>
                  </a:cubicBezTo>
                  <a:cubicBezTo>
                    <a:pt x="503" y="127"/>
                    <a:pt x="500" y="128"/>
                    <a:pt x="497" y="128"/>
                  </a:cubicBezTo>
                  <a:cubicBezTo>
                    <a:pt x="494" y="128"/>
                    <a:pt x="491" y="128"/>
                    <a:pt x="488" y="128"/>
                  </a:cubicBezTo>
                  <a:lnTo>
                    <a:pt x="408" y="0"/>
                  </a:lnTo>
                  <a:lnTo>
                    <a:pt x="217" y="78"/>
                  </a:lnTo>
                  <a:lnTo>
                    <a:pt x="251" y="226"/>
                  </a:lnTo>
                  <a:cubicBezTo>
                    <a:pt x="242" y="234"/>
                    <a:pt x="234" y="242"/>
                    <a:pt x="226" y="251"/>
                  </a:cubicBezTo>
                  <a:lnTo>
                    <a:pt x="79" y="217"/>
                  </a:lnTo>
                  <a:lnTo>
                    <a:pt x="0" y="407"/>
                  </a:lnTo>
                  <a:lnTo>
                    <a:pt x="128" y="487"/>
                  </a:lnTo>
                  <a:cubicBezTo>
                    <a:pt x="128" y="490"/>
                    <a:pt x="128" y="493"/>
                    <a:pt x="128" y="496"/>
                  </a:cubicBezTo>
                  <a:cubicBezTo>
                    <a:pt x="128" y="499"/>
                    <a:pt x="128" y="502"/>
                    <a:pt x="128" y="505"/>
                  </a:cubicBezTo>
                  <a:cubicBezTo>
                    <a:pt x="128" y="508"/>
                    <a:pt x="128" y="511"/>
                    <a:pt x="128" y="514"/>
                  </a:cubicBezTo>
                  <a:cubicBezTo>
                    <a:pt x="128" y="517"/>
                    <a:pt x="128" y="520"/>
                    <a:pt x="128" y="523"/>
                  </a:cubicBezTo>
                  <a:lnTo>
                    <a:pt x="0" y="603"/>
                  </a:lnTo>
                  <a:lnTo>
                    <a:pt x="79" y="793"/>
                  </a:lnTo>
                  <a:lnTo>
                    <a:pt x="226" y="760"/>
                  </a:lnTo>
                  <a:cubicBezTo>
                    <a:pt x="234" y="768"/>
                    <a:pt x="242" y="777"/>
                    <a:pt x="251" y="785"/>
                  </a:cubicBezTo>
                  <a:lnTo>
                    <a:pt x="217" y="932"/>
                  </a:lnTo>
                  <a:lnTo>
                    <a:pt x="408" y="1011"/>
                  </a:lnTo>
                  <a:lnTo>
                    <a:pt x="488" y="882"/>
                  </a:lnTo>
                  <a:cubicBezTo>
                    <a:pt x="491" y="882"/>
                    <a:pt x="494" y="883"/>
                    <a:pt x="497" y="883"/>
                  </a:cubicBezTo>
                  <a:cubicBezTo>
                    <a:pt x="500" y="883"/>
                    <a:pt x="503" y="883"/>
                    <a:pt x="506" y="883"/>
                  </a:cubicBezTo>
                  <a:cubicBezTo>
                    <a:pt x="509" y="883"/>
                    <a:pt x="511" y="883"/>
                    <a:pt x="514" y="883"/>
                  </a:cubicBezTo>
                  <a:cubicBezTo>
                    <a:pt x="517" y="883"/>
                    <a:pt x="520" y="882"/>
                    <a:pt x="523" y="882"/>
                  </a:cubicBezTo>
                  <a:lnTo>
                    <a:pt x="603" y="1011"/>
                  </a:lnTo>
                  <a:lnTo>
                    <a:pt x="794" y="932"/>
                  </a:lnTo>
                  <a:lnTo>
                    <a:pt x="760" y="785"/>
                  </a:lnTo>
                  <a:cubicBezTo>
                    <a:pt x="769" y="777"/>
                    <a:pt x="777" y="768"/>
                    <a:pt x="785" y="760"/>
                  </a:cubicBezTo>
                  <a:lnTo>
                    <a:pt x="933" y="793"/>
                  </a:lnTo>
                  <a:lnTo>
                    <a:pt x="1012" y="603"/>
                  </a:lnTo>
                  <a:lnTo>
                    <a:pt x="883" y="523"/>
                  </a:lnTo>
                  <a:cubicBezTo>
                    <a:pt x="883" y="520"/>
                    <a:pt x="883" y="517"/>
                    <a:pt x="883" y="51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cxnSp>
        <p:nvCxnSpPr>
          <p:cNvPr id="97" name="Straight Connector 96">
            <a:extLst>
              <a:ext uri="{FF2B5EF4-FFF2-40B4-BE49-F238E27FC236}">
                <a16:creationId xmlns:a16="http://schemas.microsoft.com/office/drawing/2014/main" id="{DD4A1A2B-1CCD-4A42-B326-A8108F440AF8}"/>
              </a:ext>
              <a:ext uri="{C183D7F6-B498-43B3-948B-1728B52AA6E4}">
                <adec:decorative xmlns:adec="http://schemas.microsoft.com/office/drawing/2017/decorative" val="1"/>
              </a:ext>
            </a:extLst>
          </p:cNvPr>
          <p:cNvCxnSpPr>
            <a:cxnSpLocks/>
          </p:cNvCxnSpPr>
          <p:nvPr/>
        </p:nvCxnSpPr>
        <p:spPr>
          <a:xfrm>
            <a:off x="6673460" y="1795919"/>
            <a:ext cx="887571" cy="0"/>
          </a:xfrm>
          <a:prstGeom prst="line">
            <a:avLst/>
          </a:prstGeom>
          <a:ln w="1905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98" name="!!Group 4">
            <a:extLst>
              <a:ext uri="{FF2B5EF4-FFF2-40B4-BE49-F238E27FC236}">
                <a16:creationId xmlns:a16="http://schemas.microsoft.com/office/drawing/2014/main" id="{5CFC6A72-1F83-49D3-BF23-293DA60768FC}"/>
              </a:ext>
              <a:ext uri="{C183D7F6-B498-43B3-948B-1728B52AA6E4}">
                <adec:decorative xmlns:adec="http://schemas.microsoft.com/office/drawing/2017/decorative" val="1"/>
              </a:ext>
            </a:extLst>
          </p:cNvPr>
          <p:cNvGrpSpPr>
            <a:grpSpLocks noChangeAspect="1"/>
          </p:cNvGrpSpPr>
          <p:nvPr/>
        </p:nvGrpSpPr>
        <p:grpSpPr bwMode="auto">
          <a:xfrm>
            <a:off x="847448" y="1560350"/>
            <a:ext cx="531812" cy="529796"/>
            <a:chOff x="239" y="3358"/>
            <a:chExt cx="264" cy="263"/>
          </a:xfrm>
        </p:grpSpPr>
        <p:sp>
          <p:nvSpPr>
            <p:cNvPr id="119" name="Freeform 5">
              <a:extLst>
                <a:ext uri="{FF2B5EF4-FFF2-40B4-BE49-F238E27FC236}">
                  <a16:creationId xmlns:a16="http://schemas.microsoft.com/office/drawing/2014/main" id="{57A1F2F4-E6E2-413E-9CB3-21E8FB904734}"/>
                </a:ext>
              </a:extLst>
            </p:cNvPr>
            <p:cNvSpPr>
              <a:spLocks noEditPoints="1"/>
            </p:cNvSpPr>
            <p:nvPr/>
          </p:nvSpPr>
          <p:spPr bwMode="auto">
            <a:xfrm>
              <a:off x="240" y="3500"/>
              <a:ext cx="49" cy="92"/>
            </a:xfrm>
            <a:custGeom>
              <a:avLst/>
              <a:gdLst>
                <a:gd name="T0" fmla="*/ 0 w 80"/>
                <a:gd name="T1" fmla="*/ 0 h 147"/>
                <a:gd name="T2" fmla="*/ 0 w 80"/>
                <a:gd name="T3" fmla="*/ 0 h 147"/>
                <a:gd name="T4" fmla="*/ 0 w 80"/>
                <a:gd name="T5" fmla="*/ 128 h 147"/>
                <a:gd name="T6" fmla="*/ 0 w 80"/>
                <a:gd name="T7" fmla="*/ 147 h 147"/>
                <a:gd name="T8" fmla="*/ 80 w 80"/>
                <a:gd name="T9" fmla="*/ 147 h 147"/>
                <a:gd name="T10" fmla="*/ 80 w 80"/>
                <a:gd name="T11" fmla="*/ 128 h 147"/>
                <a:gd name="T12" fmla="*/ 80 w 80"/>
                <a:gd name="T13" fmla="*/ 0 h 147"/>
                <a:gd name="T14" fmla="*/ 0 w 80"/>
                <a:gd name="T15" fmla="*/ 0 h 147"/>
                <a:gd name="T16" fmla="*/ 23 w 80"/>
                <a:gd name="T17" fmla="*/ 128 h 147"/>
                <a:gd name="T18" fmla="*/ 23 w 80"/>
                <a:gd name="T19" fmla="*/ 128 h 147"/>
                <a:gd name="T20" fmla="*/ 23 w 80"/>
                <a:gd name="T21" fmla="*/ 107 h 147"/>
                <a:gd name="T22" fmla="*/ 50 w 80"/>
                <a:gd name="T23" fmla="*/ 107 h 147"/>
                <a:gd name="T24" fmla="*/ 50 w 80"/>
                <a:gd name="T25" fmla="*/ 128 h 147"/>
                <a:gd name="T26" fmla="*/ 50 w 80"/>
                <a:gd name="T27" fmla="*/ 133 h 147"/>
                <a:gd name="T28" fmla="*/ 23 w 80"/>
                <a:gd name="T29" fmla="*/ 133 h 147"/>
                <a:gd name="T30" fmla="*/ 23 w 80"/>
                <a:gd name="T31" fmla="*/ 128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147">
                  <a:moveTo>
                    <a:pt x="0" y="0"/>
                  </a:moveTo>
                  <a:lnTo>
                    <a:pt x="0" y="0"/>
                  </a:lnTo>
                  <a:lnTo>
                    <a:pt x="0" y="128"/>
                  </a:lnTo>
                  <a:lnTo>
                    <a:pt x="0" y="147"/>
                  </a:lnTo>
                  <a:lnTo>
                    <a:pt x="80" y="147"/>
                  </a:lnTo>
                  <a:lnTo>
                    <a:pt x="80" y="128"/>
                  </a:lnTo>
                  <a:lnTo>
                    <a:pt x="80" y="0"/>
                  </a:lnTo>
                  <a:lnTo>
                    <a:pt x="0" y="0"/>
                  </a:lnTo>
                  <a:close/>
                  <a:moveTo>
                    <a:pt x="23" y="128"/>
                  </a:moveTo>
                  <a:lnTo>
                    <a:pt x="23" y="128"/>
                  </a:lnTo>
                  <a:lnTo>
                    <a:pt x="23" y="107"/>
                  </a:lnTo>
                  <a:lnTo>
                    <a:pt x="50" y="107"/>
                  </a:lnTo>
                  <a:lnTo>
                    <a:pt x="50" y="128"/>
                  </a:lnTo>
                  <a:lnTo>
                    <a:pt x="50" y="133"/>
                  </a:lnTo>
                  <a:lnTo>
                    <a:pt x="23" y="133"/>
                  </a:lnTo>
                  <a:lnTo>
                    <a:pt x="23" y="128"/>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20" name="Freeform 6">
              <a:extLst>
                <a:ext uri="{FF2B5EF4-FFF2-40B4-BE49-F238E27FC236}">
                  <a16:creationId xmlns:a16="http://schemas.microsoft.com/office/drawing/2014/main" id="{2FAAC956-C082-419D-A06C-7F9FB2770C92}"/>
                </a:ext>
              </a:extLst>
            </p:cNvPr>
            <p:cNvSpPr>
              <a:spLocks noEditPoints="1"/>
            </p:cNvSpPr>
            <p:nvPr/>
          </p:nvSpPr>
          <p:spPr bwMode="auto">
            <a:xfrm>
              <a:off x="383" y="3505"/>
              <a:ext cx="116" cy="83"/>
            </a:xfrm>
            <a:custGeom>
              <a:avLst/>
              <a:gdLst>
                <a:gd name="T0" fmla="*/ 171 w 187"/>
                <a:gd name="T1" fmla="*/ 0 h 133"/>
                <a:gd name="T2" fmla="*/ 171 w 187"/>
                <a:gd name="T3" fmla="*/ 0 h 133"/>
                <a:gd name="T4" fmla="*/ 0 w 187"/>
                <a:gd name="T5" fmla="*/ 0 h 133"/>
                <a:gd name="T6" fmla="*/ 0 w 187"/>
                <a:gd name="T7" fmla="*/ 120 h 133"/>
                <a:gd name="T8" fmla="*/ 0 w 187"/>
                <a:gd name="T9" fmla="*/ 133 h 133"/>
                <a:gd name="T10" fmla="*/ 187 w 187"/>
                <a:gd name="T11" fmla="*/ 133 h 133"/>
                <a:gd name="T12" fmla="*/ 187 w 187"/>
                <a:gd name="T13" fmla="*/ 0 h 133"/>
                <a:gd name="T14" fmla="*/ 171 w 187"/>
                <a:gd name="T15" fmla="*/ 0 h 133"/>
                <a:gd name="T16" fmla="*/ 71 w 187"/>
                <a:gd name="T17" fmla="*/ 120 h 133"/>
                <a:gd name="T18" fmla="*/ 71 w 187"/>
                <a:gd name="T19" fmla="*/ 120 h 133"/>
                <a:gd name="T20" fmla="*/ 71 w 187"/>
                <a:gd name="T21" fmla="*/ 93 h 133"/>
                <a:gd name="T22" fmla="*/ 111 w 187"/>
                <a:gd name="T23" fmla="*/ 93 h 133"/>
                <a:gd name="T24" fmla="*/ 111 w 187"/>
                <a:gd name="T25" fmla="*/ 120 h 133"/>
                <a:gd name="T26" fmla="*/ 111 w 187"/>
                <a:gd name="T27" fmla="*/ 120 h 133"/>
                <a:gd name="T28" fmla="*/ 71 w 187"/>
                <a:gd name="T29" fmla="*/ 120 h 133"/>
                <a:gd name="T30" fmla="*/ 71 w 187"/>
                <a:gd name="T31"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33">
                  <a:moveTo>
                    <a:pt x="171" y="0"/>
                  </a:moveTo>
                  <a:lnTo>
                    <a:pt x="171" y="0"/>
                  </a:lnTo>
                  <a:lnTo>
                    <a:pt x="0" y="0"/>
                  </a:lnTo>
                  <a:lnTo>
                    <a:pt x="0" y="120"/>
                  </a:lnTo>
                  <a:lnTo>
                    <a:pt x="0" y="133"/>
                  </a:lnTo>
                  <a:lnTo>
                    <a:pt x="187" y="133"/>
                  </a:lnTo>
                  <a:lnTo>
                    <a:pt x="187" y="0"/>
                  </a:lnTo>
                  <a:lnTo>
                    <a:pt x="171" y="0"/>
                  </a:lnTo>
                  <a:close/>
                  <a:moveTo>
                    <a:pt x="71" y="120"/>
                  </a:moveTo>
                  <a:lnTo>
                    <a:pt x="71" y="120"/>
                  </a:lnTo>
                  <a:lnTo>
                    <a:pt x="71" y="93"/>
                  </a:lnTo>
                  <a:lnTo>
                    <a:pt x="111" y="93"/>
                  </a:lnTo>
                  <a:lnTo>
                    <a:pt x="111" y="120"/>
                  </a:lnTo>
                  <a:lnTo>
                    <a:pt x="111" y="120"/>
                  </a:lnTo>
                  <a:lnTo>
                    <a:pt x="71" y="120"/>
                  </a:lnTo>
                  <a:lnTo>
                    <a:pt x="71" y="120"/>
                  </a:ln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21" name="Freeform 7">
              <a:extLst>
                <a:ext uri="{FF2B5EF4-FFF2-40B4-BE49-F238E27FC236}">
                  <a16:creationId xmlns:a16="http://schemas.microsoft.com/office/drawing/2014/main" id="{6571BA67-9551-47E2-A856-101E3CF57F58}"/>
                </a:ext>
              </a:extLst>
            </p:cNvPr>
            <p:cNvSpPr>
              <a:spLocks noEditPoints="1"/>
            </p:cNvSpPr>
            <p:nvPr/>
          </p:nvSpPr>
          <p:spPr bwMode="auto">
            <a:xfrm>
              <a:off x="401" y="3358"/>
              <a:ext cx="102" cy="101"/>
            </a:xfrm>
            <a:custGeom>
              <a:avLst/>
              <a:gdLst>
                <a:gd name="T0" fmla="*/ 41 w 164"/>
                <a:gd name="T1" fmla="*/ 77 h 163"/>
                <a:gd name="T2" fmla="*/ 41 w 164"/>
                <a:gd name="T3" fmla="*/ 77 h 163"/>
                <a:gd name="T4" fmla="*/ 64 w 164"/>
                <a:gd name="T5" fmla="*/ 100 h 163"/>
                <a:gd name="T6" fmla="*/ 123 w 164"/>
                <a:gd name="T7" fmla="*/ 40 h 163"/>
                <a:gd name="T8" fmla="*/ 137 w 164"/>
                <a:gd name="T9" fmla="*/ 55 h 163"/>
                <a:gd name="T10" fmla="*/ 64 w 164"/>
                <a:gd name="T11" fmla="*/ 128 h 163"/>
                <a:gd name="T12" fmla="*/ 27 w 164"/>
                <a:gd name="T13" fmla="*/ 91 h 163"/>
                <a:gd name="T14" fmla="*/ 41 w 164"/>
                <a:gd name="T15" fmla="*/ 77 h 163"/>
                <a:gd name="T16" fmla="*/ 82 w 164"/>
                <a:gd name="T17" fmla="*/ 163 h 163"/>
                <a:gd name="T18" fmla="*/ 82 w 164"/>
                <a:gd name="T19" fmla="*/ 163 h 163"/>
                <a:gd name="T20" fmla="*/ 164 w 164"/>
                <a:gd name="T21" fmla="*/ 81 h 163"/>
                <a:gd name="T22" fmla="*/ 82 w 164"/>
                <a:gd name="T23" fmla="*/ 0 h 163"/>
                <a:gd name="T24" fmla="*/ 0 w 164"/>
                <a:gd name="T25" fmla="*/ 81 h 163"/>
                <a:gd name="T26" fmla="*/ 82 w 164"/>
                <a:gd name="T27" fmla="*/ 16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 h="163">
                  <a:moveTo>
                    <a:pt x="41" y="77"/>
                  </a:moveTo>
                  <a:lnTo>
                    <a:pt x="41" y="77"/>
                  </a:lnTo>
                  <a:lnTo>
                    <a:pt x="64" y="100"/>
                  </a:lnTo>
                  <a:lnTo>
                    <a:pt x="123" y="40"/>
                  </a:lnTo>
                  <a:lnTo>
                    <a:pt x="137" y="55"/>
                  </a:lnTo>
                  <a:lnTo>
                    <a:pt x="64" y="128"/>
                  </a:lnTo>
                  <a:lnTo>
                    <a:pt x="27" y="91"/>
                  </a:lnTo>
                  <a:lnTo>
                    <a:pt x="41" y="77"/>
                  </a:lnTo>
                  <a:close/>
                  <a:moveTo>
                    <a:pt x="82" y="163"/>
                  </a:moveTo>
                  <a:lnTo>
                    <a:pt x="82" y="163"/>
                  </a:lnTo>
                  <a:cubicBezTo>
                    <a:pt x="128" y="163"/>
                    <a:pt x="164" y="126"/>
                    <a:pt x="164" y="81"/>
                  </a:cubicBezTo>
                  <a:cubicBezTo>
                    <a:pt x="164" y="36"/>
                    <a:pt x="128" y="0"/>
                    <a:pt x="82" y="0"/>
                  </a:cubicBezTo>
                  <a:cubicBezTo>
                    <a:pt x="37" y="0"/>
                    <a:pt x="0" y="36"/>
                    <a:pt x="0" y="81"/>
                  </a:cubicBezTo>
                  <a:cubicBezTo>
                    <a:pt x="0" y="126"/>
                    <a:pt x="37" y="163"/>
                    <a:pt x="82" y="163"/>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22" name="Freeform 8">
              <a:extLst>
                <a:ext uri="{FF2B5EF4-FFF2-40B4-BE49-F238E27FC236}">
                  <a16:creationId xmlns:a16="http://schemas.microsoft.com/office/drawing/2014/main" id="{BC828FF2-BBCC-4421-A944-6DDDB5633C33}"/>
                </a:ext>
              </a:extLst>
            </p:cNvPr>
            <p:cNvSpPr>
              <a:spLocks/>
            </p:cNvSpPr>
            <p:nvPr/>
          </p:nvSpPr>
          <p:spPr bwMode="auto">
            <a:xfrm>
              <a:off x="239" y="3422"/>
              <a:ext cx="250" cy="199"/>
            </a:xfrm>
            <a:custGeom>
              <a:avLst/>
              <a:gdLst>
                <a:gd name="T0" fmla="*/ 0 w 403"/>
                <a:gd name="T1" fmla="*/ 99 h 320"/>
                <a:gd name="T2" fmla="*/ 0 w 403"/>
                <a:gd name="T3" fmla="*/ 99 h 320"/>
                <a:gd name="T4" fmla="*/ 1 w 403"/>
                <a:gd name="T5" fmla="*/ 99 h 320"/>
                <a:gd name="T6" fmla="*/ 81 w 403"/>
                <a:gd name="T7" fmla="*/ 99 h 320"/>
                <a:gd name="T8" fmla="*/ 108 w 403"/>
                <a:gd name="T9" fmla="*/ 126 h 320"/>
                <a:gd name="T10" fmla="*/ 108 w 403"/>
                <a:gd name="T11" fmla="*/ 254 h 320"/>
                <a:gd name="T12" fmla="*/ 189 w 403"/>
                <a:gd name="T13" fmla="*/ 254 h 320"/>
                <a:gd name="T14" fmla="*/ 189 w 403"/>
                <a:gd name="T15" fmla="*/ 294 h 320"/>
                <a:gd name="T16" fmla="*/ 136 w 403"/>
                <a:gd name="T17" fmla="*/ 294 h 320"/>
                <a:gd name="T18" fmla="*/ 136 w 403"/>
                <a:gd name="T19" fmla="*/ 320 h 320"/>
                <a:gd name="T20" fmla="*/ 269 w 403"/>
                <a:gd name="T21" fmla="*/ 320 h 320"/>
                <a:gd name="T22" fmla="*/ 269 w 403"/>
                <a:gd name="T23" fmla="*/ 294 h 320"/>
                <a:gd name="T24" fmla="*/ 232 w 403"/>
                <a:gd name="T25" fmla="*/ 294 h 320"/>
                <a:gd name="T26" fmla="*/ 228 w 403"/>
                <a:gd name="T27" fmla="*/ 294 h 320"/>
                <a:gd name="T28" fmla="*/ 216 w 403"/>
                <a:gd name="T29" fmla="*/ 288 h 320"/>
                <a:gd name="T30" fmla="*/ 206 w 403"/>
                <a:gd name="T31" fmla="*/ 267 h 320"/>
                <a:gd name="T32" fmla="*/ 206 w 403"/>
                <a:gd name="T33" fmla="*/ 254 h 320"/>
                <a:gd name="T34" fmla="*/ 206 w 403"/>
                <a:gd name="T35" fmla="*/ 134 h 320"/>
                <a:gd name="T36" fmla="*/ 232 w 403"/>
                <a:gd name="T37" fmla="*/ 107 h 320"/>
                <a:gd name="T38" fmla="*/ 403 w 403"/>
                <a:gd name="T39" fmla="*/ 107 h 320"/>
                <a:gd name="T40" fmla="*/ 403 w 403"/>
                <a:gd name="T41" fmla="*/ 71 h 320"/>
                <a:gd name="T42" fmla="*/ 343 w 403"/>
                <a:gd name="T43" fmla="*/ 89 h 320"/>
                <a:gd name="T44" fmla="*/ 235 w 403"/>
                <a:gd name="T45" fmla="*/ 0 h 320"/>
                <a:gd name="T46" fmla="*/ 107 w 403"/>
                <a:gd name="T47" fmla="*/ 0 h 320"/>
                <a:gd name="T48" fmla="*/ 0 w 403"/>
                <a:gd name="T49" fmla="*/ 0 h 320"/>
                <a:gd name="T50" fmla="*/ 0 w 403"/>
                <a:gd name="T51" fmla="*/ 9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3" h="320">
                  <a:moveTo>
                    <a:pt x="0" y="99"/>
                  </a:moveTo>
                  <a:lnTo>
                    <a:pt x="0" y="99"/>
                  </a:lnTo>
                  <a:cubicBezTo>
                    <a:pt x="1" y="99"/>
                    <a:pt x="1" y="99"/>
                    <a:pt x="1" y="99"/>
                  </a:cubicBezTo>
                  <a:lnTo>
                    <a:pt x="81" y="99"/>
                  </a:lnTo>
                  <a:cubicBezTo>
                    <a:pt x="96" y="99"/>
                    <a:pt x="108" y="111"/>
                    <a:pt x="108" y="126"/>
                  </a:cubicBezTo>
                  <a:lnTo>
                    <a:pt x="108" y="254"/>
                  </a:lnTo>
                  <a:lnTo>
                    <a:pt x="189" y="254"/>
                  </a:lnTo>
                  <a:lnTo>
                    <a:pt x="189" y="294"/>
                  </a:lnTo>
                  <a:lnTo>
                    <a:pt x="136" y="294"/>
                  </a:lnTo>
                  <a:lnTo>
                    <a:pt x="136" y="320"/>
                  </a:lnTo>
                  <a:lnTo>
                    <a:pt x="269" y="320"/>
                  </a:lnTo>
                  <a:lnTo>
                    <a:pt x="269" y="294"/>
                  </a:lnTo>
                  <a:lnTo>
                    <a:pt x="232" y="294"/>
                  </a:lnTo>
                  <a:cubicBezTo>
                    <a:pt x="231" y="294"/>
                    <a:pt x="229" y="294"/>
                    <a:pt x="228" y="294"/>
                  </a:cubicBezTo>
                  <a:cubicBezTo>
                    <a:pt x="223" y="293"/>
                    <a:pt x="219" y="291"/>
                    <a:pt x="216" y="288"/>
                  </a:cubicBezTo>
                  <a:cubicBezTo>
                    <a:pt x="210" y="283"/>
                    <a:pt x="206" y="276"/>
                    <a:pt x="206" y="267"/>
                  </a:cubicBezTo>
                  <a:lnTo>
                    <a:pt x="206" y="254"/>
                  </a:lnTo>
                  <a:lnTo>
                    <a:pt x="206" y="134"/>
                  </a:lnTo>
                  <a:cubicBezTo>
                    <a:pt x="206" y="119"/>
                    <a:pt x="218" y="107"/>
                    <a:pt x="232" y="107"/>
                  </a:cubicBezTo>
                  <a:lnTo>
                    <a:pt x="403" y="107"/>
                  </a:lnTo>
                  <a:lnTo>
                    <a:pt x="403" y="71"/>
                  </a:lnTo>
                  <a:cubicBezTo>
                    <a:pt x="385" y="82"/>
                    <a:pt x="365" y="89"/>
                    <a:pt x="343" y="89"/>
                  </a:cubicBezTo>
                  <a:cubicBezTo>
                    <a:pt x="290" y="89"/>
                    <a:pt x="245" y="51"/>
                    <a:pt x="235" y="0"/>
                  </a:cubicBezTo>
                  <a:lnTo>
                    <a:pt x="107" y="0"/>
                  </a:lnTo>
                  <a:lnTo>
                    <a:pt x="0" y="0"/>
                  </a:lnTo>
                  <a:lnTo>
                    <a:pt x="0" y="99"/>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grpSp>
    </p:spTree>
    <p:custDataLst>
      <p:tags r:id="rId1"/>
    </p:custDataLst>
    <p:extLst>
      <p:ext uri="{BB962C8B-B14F-4D97-AF65-F5344CB8AC3E}">
        <p14:creationId xmlns:p14="http://schemas.microsoft.com/office/powerpoint/2010/main" val="2678936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8"/>
                                        </p:tgtEl>
                                        <p:attrNameLst>
                                          <p:attrName>style.visibility</p:attrName>
                                        </p:attrNameLst>
                                      </p:cBhvr>
                                      <p:to>
                                        <p:strVal val="visible"/>
                                      </p:to>
                                    </p:set>
                                    <p:animEffect transition="in" filter="fade">
                                      <p:cBhvr>
                                        <p:cTn id="7" dur="500"/>
                                        <p:tgtEl>
                                          <p:spTgt spid="1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500"/>
                                        <p:tgtEl>
                                          <p:spTgt spid="8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5"/>
                                        </p:tgtEl>
                                        <p:attrNameLst>
                                          <p:attrName>style.visibility</p:attrName>
                                        </p:attrNameLst>
                                      </p:cBhvr>
                                      <p:to>
                                        <p:strVal val="visible"/>
                                      </p:to>
                                    </p:set>
                                    <p:animEffect transition="in" filter="fade">
                                      <p:cBhvr>
                                        <p:cTn id="13" dur="500"/>
                                        <p:tgtEl>
                                          <p:spTgt spid="115"/>
                                        </p:tgtEl>
                                      </p:cBhvr>
                                    </p:animEffect>
                                  </p:childTnLst>
                                </p:cTn>
                              </p:par>
                            </p:childTnLst>
                          </p:cTn>
                        </p:par>
                        <p:par>
                          <p:cTn id="14" fill="hold">
                            <p:stCondLst>
                              <p:cond delay="500"/>
                            </p:stCondLst>
                            <p:childTnLst>
                              <p:par>
                                <p:cTn id="15" presetID="22" presetClass="entr" presetSubtype="1" fill="hold" nodeType="afterEffect">
                                  <p:stCondLst>
                                    <p:cond delay="0"/>
                                  </p:stCondLst>
                                  <p:childTnLst>
                                    <p:set>
                                      <p:cBhvr>
                                        <p:cTn id="16" dur="1" fill="hold">
                                          <p:stCondLst>
                                            <p:cond delay="0"/>
                                          </p:stCondLst>
                                        </p:cTn>
                                        <p:tgtEl>
                                          <p:spTgt spid="111"/>
                                        </p:tgtEl>
                                        <p:attrNameLst>
                                          <p:attrName>style.visibility</p:attrName>
                                        </p:attrNameLst>
                                      </p:cBhvr>
                                      <p:to>
                                        <p:strVal val="visible"/>
                                      </p:to>
                                    </p:set>
                                    <p:animEffect transition="in" filter="wipe(up)">
                                      <p:cBhvr>
                                        <p:cTn id="17" dur="500"/>
                                        <p:tgtEl>
                                          <p:spTgt spid="111"/>
                                        </p:tgtEl>
                                      </p:cBhvr>
                                    </p:animEffect>
                                  </p:childTnLst>
                                </p:cTn>
                              </p:par>
                              <p:par>
                                <p:cTn id="18" presetID="22" presetClass="entr" presetSubtype="1" fill="hold" nodeType="withEffect">
                                  <p:stCondLst>
                                    <p:cond delay="0"/>
                                  </p:stCondLst>
                                  <p:childTnLst>
                                    <p:set>
                                      <p:cBhvr>
                                        <p:cTn id="19" dur="1" fill="hold">
                                          <p:stCondLst>
                                            <p:cond delay="0"/>
                                          </p:stCondLst>
                                        </p:cTn>
                                        <p:tgtEl>
                                          <p:spTgt spid="112"/>
                                        </p:tgtEl>
                                        <p:attrNameLst>
                                          <p:attrName>style.visibility</p:attrName>
                                        </p:attrNameLst>
                                      </p:cBhvr>
                                      <p:to>
                                        <p:strVal val="visible"/>
                                      </p:to>
                                    </p:set>
                                    <p:animEffect transition="in" filter="wipe(up)">
                                      <p:cBhvr>
                                        <p:cTn id="20" dur="500"/>
                                        <p:tgtEl>
                                          <p:spTgt spid="1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111"/>
                                        </p:tgtEl>
                                      </p:cBhvr>
                                    </p:animEffect>
                                    <p:set>
                                      <p:cBhvr>
                                        <p:cTn id="25" dur="1" fill="hold">
                                          <p:stCondLst>
                                            <p:cond delay="499"/>
                                          </p:stCondLst>
                                        </p:cTn>
                                        <p:tgtEl>
                                          <p:spTgt spid="111"/>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12"/>
                                        </p:tgtEl>
                                      </p:cBhvr>
                                    </p:animEffect>
                                    <p:set>
                                      <p:cBhvr>
                                        <p:cTn id="28" dur="1" fill="hold">
                                          <p:stCondLst>
                                            <p:cond delay="499"/>
                                          </p:stCondLst>
                                        </p:cTn>
                                        <p:tgtEl>
                                          <p:spTgt spid="112"/>
                                        </p:tgtEl>
                                        <p:attrNameLst>
                                          <p:attrName>style.visibility</p:attrName>
                                        </p:attrNameLst>
                                      </p:cBhvr>
                                      <p:to>
                                        <p:strVal val="hidden"/>
                                      </p:to>
                                    </p:se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116"/>
                                        </p:tgtEl>
                                        <p:attrNameLst>
                                          <p:attrName>style.visibility</p:attrName>
                                        </p:attrNameLst>
                                      </p:cBhvr>
                                      <p:to>
                                        <p:strVal val="visible"/>
                                      </p:to>
                                    </p:set>
                                    <p:animEffect transition="in" filter="fade">
                                      <p:cBhvr>
                                        <p:cTn id="32" dur="500"/>
                                        <p:tgtEl>
                                          <p:spTgt spid="116"/>
                                        </p:tgtEl>
                                      </p:cBhvr>
                                    </p:animEffect>
                                  </p:childTnLst>
                                </p:cTn>
                              </p:par>
                            </p:childTnLst>
                          </p:cTn>
                        </p:par>
                        <p:par>
                          <p:cTn id="33" fill="hold">
                            <p:stCondLst>
                              <p:cond delay="1000"/>
                            </p:stCondLst>
                            <p:childTnLst>
                              <p:par>
                                <p:cTn id="34" presetID="22" presetClass="entr" presetSubtype="1" fill="hold" nodeType="afterEffect">
                                  <p:stCondLst>
                                    <p:cond delay="0"/>
                                  </p:stCondLst>
                                  <p:childTnLst>
                                    <p:set>
                                      <p:cBhvr>
                                        <p:cTn id="35" dur="1" fill="hold">
                                          <p:stCondLst>
                                            <p:cond delay="0"/>
                                          </p:stCondLst>
                                        </p:cTn>
                                        <p:tgtEl>
                                          <p:spTgt spid="112"/>
                                        </p:tgtEl>
                                        <p:attrNameLst>
                                          <p:attrName>style.visibility</p:attrName>
                                        </p:attrNameLst>
                                      </p:cBhvr>
                                      <p:to>
                                        <p:strVal val="visible"/>
                                      </p:to>
                                    </p:set>
                                    <p:animEffect transition="in" filter="wipe(up)">
                                      <p:cBhvr>
                                        <p:cTn id="36" dur="500"/>
                                        <p:tgtEl>
                                          <p:spTgt spid="112"/>
                                        </p:tgtEl>
                                      </p:cBhvr>
                                    </p:animEffect>
                                  </p:childTnLst>
                                </p:cTn>
                              </p:par>
                              <p:par>
                                <p:cTn id="37" presetID="22" presetClass="entr" presetSubtype="1" fill="hold" nodeType="withEffect">
                                  <p:stCondLst>
                                    <p:cond delay="0"/>
                                  </p:stCondLst>
                                  <p:childTnLst>
                                    <p:set>
                                      <p:cBhvr>
                                        <p:cTn id="38" dur="1" fill="hold">
                                          <p:stCondLst>
                                            <p:cond delay="0"/>
                                          </p:stCondLst>
                                        </p:cTn>
                                        <p:tgtEl>
                                          <p:spTgt spid="113"/>
                                        </p:tgtEl>
                                        <p:attrNameLst>
                                          <p:attrName>style.visibility</p:attrName>
                                        </p:attrNameLst>
                                      </p:cBhvr>
                                      <p:to>
                                        <p:strVal val="visible"/>
                                      </p:to>
                                    </p:set>
                                    <p:animEffect transition="in" filter="wipe(up)">
                                      <p:cBhvr>
                                        <p:cTn id="39" dur="500"/>
                                        <p:tgtEl>
                                          <p:spTgt spid="11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nodeType="clickEffect">
                                  <p:stCondLst>
                                    <p:cond delay="0"/>
                                  </p:stCondLst>
                                  <p:childTnLst>
                                    <p:animEffect transition="out" filter="fade">
                                      <p:cBhvr>
                                        <p:cTn id="43" dur="500"/>
                                        <p:tgtEl>
                                          <p:spTgt spid="112"/>
                                        </p:tgtEl>
                                      </p:cBhvr>
                                    </p:animEffect>
                                    <p:set>
                                      <p:cBhvr>
                                        <p:cTn id="44" dur="1" fill="hold">
                                          <p:stCondLst>
                                            <p:cond delay="499"/>
                                          </p:stCondLst>
                                        </p:cTn>
                                        <p:tgtEl>
                                          <p:spTgt spid="112"/>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113"/>
                                        </p:tgtEl>
                                      </p:cBhvr>
                                    </p:animEffect>
                                    <p:set>
                                      <p:cBhvr>
                                        <p:cTn id="47" dur="1" fill="hold">
                                          <p:stCondLst>
                                            <p:cond delay="499"/>
                                          </p:stCondLst>
                                        </p:cTn>
                                        <p:tgtEl>
                                          <p:spTgt spid="113"/>
                                        </p:tgtEl>
                                        <p:attrNameLst>
                                          <p:attrName>style.visibility</p:attrName>
                                        </p:attrNameLst>
                                      </p:cBhvr>
                                      <p:to>
                                        <p:strVal val="hidden"/>
                                      </p:to>
                                    </p:set>
                                  </p:childTnLst>
                                </p:cTn>
                              </p:par>
                            </p:childTnLst>
                          </p:cTn>
                        </p:par>
                        <p:par>
                          <p:cTn id="48" fill="hold">
                            <p:stCondLst>
                              <p:cond delay="500"/>
                            </p:stCondLst>
                            <p:childTnLst>
                              <p:par>
                                <p:cTn id="49" presetID="22" presetClass="entr" presetSubtype="1" fill="hold" nodeType="afterEffect">
                                  <p:stCondLst>
                                    <p:cond delay="0"/>
                                  </p:stCondLst>
                                  <p:childTnLst>
                                    <p:set>
                                      <p:cBhvr>
                                        <p:cTn id="50" dur="1" fill="hold">
                                          <p:stCondLst>
                                            <p:cond delay="0"/>
                                          </p:stCondLst>
                                        </p:cTn>
                                        <p:tgtEl>
                                          <p:spTgt spid="113"/>
                                        </p:tgtEl>
                                        <p:attrNameLst>
                                          <p:attrName>style.visibility</p:attrName>
                                        </p:attrNameLst>
                                      </p:cBhvr>
                                      <p:to>
                                        <p:strVal val="visible"/>
                                      </p:to>
                                    </p:set>
                                    <p:animEffect transition="in" filter="wipe(up)">
                                      <p:cBhvr>
                                        <p:cTn id="51" dur="500"/>
                                        <p:tgtEl>
                                          <p:spTgt spid="113"/>
                                        </p:tgtEl>
                                      </p:cBhvr>
                                    </p:animEffect>
                                  </p:childTnLst>
                                </p:cTn>
                              </p:par>
                              <p:par>
                                <p:cTn id="52" presetID="22" presetClass="entr" presetSubtype="1" fill="hold" nodeType="with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wipe(up)">
                                      <p:cBhvr>
                                        <p:cTn id="54" dur="500"/>
                                        <p:tgtEl>
                                          <p:spTgt spid="11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113"/>
                                        </p:tgtEl>
                                      </p:cBhvr>
                                    </p:animEffect>
                                    <p:set>
                                      <p:cBhvr>
                                        <p:cTn id="59" dur="1" fill="hold">
                                          <p:stCondLst>
                                            <p:cond delay="499"/>
                                          </p:stCondLst>
                                        </p:cTn>
                                        <p:tgtEl>
                                          <p:spTgt spid="113"/>
                                        </p:tgtEl>
                                        <p:attrNameLst>
                                          <p:attrName>style.visibility</p:attrName>
                                        </p:attrNameLst>
                                      </p:cBhvr>
                                      <p:to>
                                        <p:strVal val="hidden"/>
                                      </p:to>
                                    </p:set>
                                  </p:childTnLst>
                                </p:cTn>
                              </p:par>
                              <p:par>
                                <p:cTn id="60" presetID="10" presetClass="exit" presetSubtype="0" fill="hold" nodeType="withEffect">
                                  <p:stCondLst>
                                    <p:cond delay="0"/>
                                  </p:stCondLst>
                                  <p:childTnLst>
                                    <p:animEffect transition="out" filter="fade">
                                      <p:cBhvr>
                                        <p:cTn id="61" dur="500"/>
                                        <p:tgtEl>
                                          <p:spTgt spid="114"/>
                                        </p:tgtEl>
                                      </p:cBhvr>
                                    </p:animEffect>
                                    <p:set>
                                      <p:cBhvr>
                                        <p:cTn id="62" dur="1" fill="hold">
                                          <p:stCondLst>
                                            <p:cond delay="499"/>
                                          </p:stCondLst>
                                        </p:cTn>
                                        <p:tgtEl>
                                          <p:spTgt spid="1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115" grpId="0" animBg="1"/>
      <p:bldP spid="1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7" name="Straight Connector 146">
            <a:extLst>
              <a:ext uri="{C183D7F6-B498-43B3-948B-1728B52AA6E4}">
                <adec:decorative xmlns:adec="http://schemas.microsoft.com/office/drawing/2017/decorative" val="1"/>
              </a:ext>
            </a:extLst>
          </p:cNvPr>
          <p:cNvCxnSpPr>
            <a:cxnSpLocks/>
            <a:stCxn id="135" idx="30"/>
          </p:cNvCxnSpPr>
          <p:nvPr/>
        </p:nvCxnSpPr>
        <p:spPr>
          <a:xfrm flipV="1">
            <a:off x="6906001" y="4264634"/>
            <a:ext cx="899536" cy="1024445"/>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C183D7F6-B498-43B3-948B-1728B52AA6E4}">
                <adec:decorative xmlns:adec="http://schemas.microsoft.com/office/drawing/2017/decorative" val="1"/>
              </a:ext>
            </a:extLst>
          </p:cNvPr>
          <p:cNvCxnSpPr>
            <a:cxnSpLocks/>
            <a:stCxn id="135" idx="19"/>
          </p:cNvCxnSpPr>
          <p:nvPr/>
        </p:nvCxnSpPr>
        <p:spPr>
          <a:xfrm flipV="1">
            <a:off x="6762087" y="4835860"/>
            <a:ext cx="172500" cy="453219"/>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C183D7F6-B498-43B3-948B-1728B52AA6E4}">
                <adec:decorative xmlns:adec="http://schemas.microsoft.com/office/drawing/2017/decorative" val="1"/>
              </a:ext>
            </a:extLst>
          </p:cNvPr>
          <p:cNvCxnSpPr>
            <a:cxnSpLocks/>
          </p:cNvCxnSpPr>
          <p:nvPr/>
        </p:nvCxnSpPr>
        <p:spPr>
          <a:xfrm flipH="1">
            <a:off x="3502385" y="4294413"/>
            <a:ext cx="507853" cy="402009"/>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C183D7F6-B498-43B3-948B-1728B52AA6E4}">
                <adec:decorative xmlns:adec="http://schemas.microsoft.com/office/drawing/2017/decorative" val="1"/>
              </a:ext>
            </a:extLst>
          </p:cNvPr>
          <p:cNvCxnSpPr>
            <a:cxnSpLocks/>
          </p:cNvCxnSpPr>
          <p:nvPr/>
        </p:nvCxnSpPr>
        <p:spPr>
          <a:xfrm flipH="1">
            <a:off x="3546388" y="4712122"/>
            <a:ext cx="1047107" cy="121908"/>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C183D7F6-B498-43B3-948B-1728B52AA6E4}">
                <adec:decorative xmlns:adec="http://schemas.microsoft.com/office/drawing/2017/decorative" val="1"/>
              </a:ext>
            </a:extLst>
          </p:cNvPr>
          <p:cNvCxnSpPr>
            <a:cxnSpLocks/>
          </p:cNvCxnSpPr>
          <p:nvPr/>
        </p:nvCxnSpPr>
        <p:spPr>
          <a:xfrm flipH="1">
            <a:off x="8240337" y="3237420"/>
            <a:ext cx="1126116" cy="439014"/>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C183D7F6-B498-43B3-948B-1728B52AA6E4}">
                <adec:decorative xmlns:adec="http://schemas.microsoft.com/office/drawing/2017/decorative" val="1"/>
              </a:ext>
            </a:extLst>
          </p:cNvPr>
          <p:cNvCxnSpPr>
            <a:cxnSpLocks/>
          </p:cNvCxnSpPr>
          <p:nvPr/>
        </p:nvCxnSpPr>
        <p:spPr>
          <a:xfrm flipH="1" flipV="1">
            <a:off x="8689310" y="3084649"/>
            <a:ext cx="677143" cy="8578"/>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C183D7F6-B498-43B3-948B-1728B52AA6E4}">
                <adec:decorative xmlns:adec="http://schemas.microsoft.com/office/drawing/2017/decorative" val="1"/>
              </a:ext>
            </a:extLst>
          </p:cNvPr>
          <p:cNvCxnSpPr>
            <a:cxnSpLocks/>
          </p:cNvCxnSpPr>
          <p:nvPr/>
        </p:nvCxnSpPr>
        <p:spPr>
          <a:xfrm flipH="1" flipV="1">
            <a:off x="7407061" y="1556548"/>
            <a:ext cx="985673" cy="16185"/>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C183D7F6-B498-43B3-948B-1728B52AA6E4}">
                <adec:decorative xmlns:adec="http://schemas.microsoft.com/office/drawing/2017/decorative" val="1"/>
              </a:ext>
            </a:extLst>
          </p:cNvPr>
          <p:cNvCxnSpPr>
            <a:cxnSpLocks/>
          </p:cNvCxnSpPr>
          <p:nvPr/>
        </p:nvCxnSpPr>
        <p:spPr>
          <a:xfrm flipH="1">
            <a:off x="8064367" y="1814362"/>
            <a:ext cx="569141" cy="694406"/>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C183D7F6-B498-43B3-948B-1728B52AA6E4}">
                <adec:decorative xmlns:adec="http://schemas.microsoft.com/office/drawing/2017/decorative" val="1"/>
              </a:ext>
            </a:extLst>
          </p:cNvPr>
          <p:cNvCxnSpPr>
            <a:cxnSpLocks/>
          </p:cNvCxnSpPr>
          <p:nvPr/>
        </p:nvCxnSpPr>
        <p:spPr>
          <a:xfrm>
            <a:off x="3535937" y="1572733"/>
            <a:ext cx="512932" cy="395190"/>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C183D7F6-B498-43B3-948B-1728B52AA6E4}">
                <adec:decorative xmlns:adec="http://schemas.microsoft.com/office/drawing/2017/decorative" val="1"/>
              </a:ext>
            </a:extLst>
          </p:cNvPr>
          <p:cNvCxnSpPr>
            <a:cxnSpLocks/>
          </p:cNvCxnSpPr>
          <p:nvPr/>
        </p:nvCxnSpPr>
        <p:spPr>
          <a:xfrm>
            <a:off x="3535937" y="1456441"/>
            <a:ext cx="1155687" cy="92856"/>
          </a:xfrm>
          <a:prstGeom prst="line">
            <a:avLst/>
          </a:prstGeom>
          <a:ln w="28575">
            <a:solidFill>
              <a:srgbClr val="E2E2E3"/>
            </a:solidFill>
          </a:ln>
        </p:spPr>
        <p:style>
          <a:lnRef idx="1">
            <a:schemeClr val="accent1"/>
          </a:lnRef>
          <a:fillRef idx="0">
            <a:schemeClr val="accent1"/>
          </a:fillRef>
          <a:effectRef idx="0">
            <a:schemeClr val="accent1"/>
          </a:effectRef>
          <a:fontRef idx="minor">
            <a:schemeClr val="tx1"/>
          </a:fontRef>
        </p:style>
      </p:cxnSp>
      <p:grpSp>
        <p:nvGrpSpPr>
          <p:cNvPr id="107" name="Group 106">
            <a:extLst>
              <a:ext uri="{C183D7F6-B498-43B3-948B-1728B52AA6E4}">
                <adec:decorative xmlns:adec="http://schemas.microsoft.com/office/drawing/2017/decorative" val="1"/>
              </a:ext>
            </a:extLst>
          </p:cNvPr>
          <p:cNvGrpSpPr/>
          <p:nvPr/>
        </p:nvGrpSpPr>
        <p:grpSpPr>
          <a:xfrm>
            <a:off x="473307" y="2100306"/>
            <a:ext cx="2218488" cy="2218488"/>
            <a:chOff x="5418685" y="1597117"/>
            <a:chExt cx="1205065" cy="1205065"/>
          </a:xfrm>
        </p:grpSpPr>
        <p:sp>
          <p:nvSpPr>
            <p:cNvPr id="108" name="Oval 107"/>
            <p:cNvSpPr/>
            <p:nvPr/>
          </p:nvSpPr>
          <p:spPr>
            <a:xfrm>
              <a:off x="5418685" y="1597117"/>
              <a:ext cx="1205065" cy="1205065"/>
            </a:xfrm>
            <a:prstGeom prst="ellipse">
              <a:avLst/>
            </a:prstGeom>
            <a:solidFill>
              <a:schemeClr val="bg1"/>
            </a:solidFill>
            <a:ln>
              <a:noFill/>
            </a:ln>
            <a:effectLst>
              <a:outerShdw blurRad="190500" dist="50800" dir="2700000" sx="101000" sy="101000" algn="ctr" rotWithShape="0">
                <a:prstClr val="black">
                  <a:alpha val="25000"/>
                </a:prstClr>
              </a:outerShdw>
            </a:effectLst>
          </p:spPr>
          <p:style>
            <a:lnRef idx="1">
              <a:schemeClr val="dk1"/>
            </a:lnRef>
            <a:fillRef idx="2">
              <a:schemeClr val="dk1"/>
            </a:fillRef>
            <a:effectRef idx="1">
              <a:schemeClr val="dk1"/>
            </a:effectRef>
            <a:fontRef idx="minor">
              <a:schemeClr val="dk1"/>
            </a:fontRef>
          </p:style>
          <p:txBody>
            <a:bodyPr tIns="91440" bIns="91440" rtlCol="0" anchor="t" anchorCtr="0"/>
            <a:lstStyle/>
            <a:p>
              <a:pPr algn="ctr" defTabSz="896386"/>
              <a:endParaRPr lang="en-US" sz="1400" kern="0" dirty="0">
                <a:solidFill>
                  <a:schemeClr val="dk1"/>
                </a:solidFill>
                <a:latin typeface="+mj-lt"/>
                <a:cs typeface="Segoe UI Light" panose="020B0502040204020203" pitchFamily="34" charset="0"/>
              </a:endParaRPr>
            </a:p>
          </p:txBody>
        </p:sp>
        <p:sp>
          <p:nvSpPr>
            <p:cNvPr id="109" name="Oval 108"/>
            <p:cNvSpPr/>
            <p:nvPr/>
          </p:nvSpPr>
          <p:spPr>
            <a:xfrm>
              <a:off x="5497683" y="1676115"/>
              <a:ext cx="1047069" cy="10470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049"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Segoe UI"/>
                <a:ea typeface="+mn-ea"/>
                <a:cs typeface="+mn-cs"/>
              </a:endParaRPr>
            </a:p>
          </p:txBody>
        </p:sp>
      </p:grpSp>
      <p:sp>
        <p:nvSpPr>
          <p:cNvPr id="2" name="Title 1">
            <a:extLst>
              <a:ext uri="{C183D7F6-B498-43B3-948B-1728B52AA6E4}">
                <adec:decorative xmlns:adec="http://schemas.microsoft.com/office/drawing/2017/decorative" val="0"/>
              </a:ext>
            </a:extLst>
          </p:cNvPr>
          <p:cNvSpPr>
            <a:spLocks noGrp="1"/>
          </p:cNvSpPr>
          <p:nvPr>
            <p:ph type="title"/>
          </p:nvPr>
        </p:nvSpPr>
        <p:spPr/>
        <p:txBody>
          <a:bodyPr/>
          <a:lstStyle/>
          <a:p>
            <a:r>
              <a:rPr lang="en-US" dirty="0"/>
              <a:t>About peering</a:t>
            </a:r>
          </a:p>
        </p:txBody>
      </p:sp>
      <p:grpSp>
        <p:nvGrpSpPr>
          <p:cNvPr id="4" name="Group 3">
            <a:extLst>
              <a:ext uri="{C183D7F6-B498-43B3-948B-1728B52AA6E4}">
                <adec:decorative xmlns:adec="http://schemas.microsoft.com/office/drawing/2017/decorative" val="1"/>
              </a:ext>
            </a:extLst>
          </p:cNvPr>
          <p:cNvGrpSpPr/>
          <p:nvPr/>
        </p:nvGrpSpPr>
        <p:grpSpPr>
          <a:xfrm>
            <a:off x="3256848" y="2819100"/>
            <a:ext cx="5451593" cy="419279"/>
            <a:chOff x="683958" y="3471861"/>
            <a:chExt cx="9968823" cy="766695"/>
          </a:xfrm>
        </p:grpSpPr>
        <p:pic>
          <p:nvPicPr>
            <p:cNvPr id="32" name="Picture 31"/>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33" name="Picture 32"/>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34" name="Picture 33"/>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35" name="Picture 34"/>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pic>
          <p:nvPicPr>
            <p:cNvPr id="36" name="Picture 35"/>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560102" y="3471861"/>
              <a:ext cx="1154607" cy="766695"/>
            </a:xfrm>
            <a:prstGeom prst="rect">
              <a:avLst/>
            </a:prstGeom>
          </p:spPr>
        </p:pic>
        <p:pic>
          <p:nvPicPr>
            <p:cNvPr id="37" name="Picture 36"/>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029138" y="3471861"/>
              <a:ext cx="1154607" cy="766695"/>
            </a:xfrm>
            <a:prstGeom prst="rect">
              <a:avLst/>
            </a:prstGeom>
          </p:spPr>
        </p:pic>
        <p:pic>
          <p:nvPicPr>
            <p:cNvPr id="38" name="Picture 37"/>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9498174" y="3471861"/>
              <a:ext cx="1154607" cy="766695"/>
            </a:xfrm>
            <a:prstGeom prst="rect">
              <a:avLst/>
            </a:prstGeom>
          </p:spPr>
        </p:pic>
      </p:grpSp>
      <p:grpSp>
        <p:nvGrpSpPr>
          <p:cNvPr id="39" name="Group 38">
            <a:extLst>
              <a:ext uri="{C183D7F6-B498-43B3-948B-1728B52AA6E4}">
                <adec:decorative xmlns:adec="http://schemas.microsoft.com/office/drawing/2017/decorative" val="1"/>
              </a:ext>
            </a:extLst>
          </p:cNvPr>
          <p:cNvGrpSpPr/>
          <p:nvPr/>
        </p:nvGrpSpPr>
        <p:grpSpPr>
          <a:xfrm>
            <a:off x="3658529" y="3359100"/>
            <a:ext cx="4648230" cy="419279"/>
            <a:chOff x="683958" y="3471861"/>
            <a:chExt cx="8499787" cy="766695"/>
          </a:xfrm>
        </p:grpSpPr>
        <p:pic>
          <p:nvPicPr>
            <p:cNvPr id="40" name="Picture 39"/>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41" name="Picture 40"/>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42" name="Picture 41"/>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43" name="Picture 42"/>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pic>
          <p:nvPicPr>
            <p:cNvPr id="44" name="Picture 43"/>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560102" y="3471861"/>
              <a:ext cx="1154607" cy="766695"/>
            </a:xfrm>
            <a:prstGeom prst="rect">
              <a:avLst/>
            </a:prstGeom>
          </p:spPr>
        </p:pic>
        <p:pic>
          <p:nvPicPr>
            <p:cNvPr id="45" name="Picture 44"/>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029138" y="3471861"/>
              <a:ext cx="1154607" cy="766695"/>
            </a:xfrm>
            <a:prstGeom prst="rect">
              <a:avLst/>
            </a:prstGeom>
          </p:spPr>
        </p:pic>
      </p:grpSp>
      <p:grpSp>
        <p:nvGrpSpPr>
          <p:cNvPr id="47" name="Group 46">
            <a:extLst>
              <a:ext uri="{C183D7F6-B498-43B3-948B-1728B52AA6E4}">
                <adec:decorative xmlns:adec="http://schemas.microsoft.com/office/drawing/2017/decorative" val="1"/>
              </a:ext>
            </a:extLst>
          </p:cNvPr>
          <p:cNvGrpSpPr/>
          <p:nvPr/>
        </p:nvGrpSpPr>
        <p:grpSpPr>
          <a:xfrm>
            <a:off x="4060211" y="3899102"/>
            <a:ext cx="3844867" cy="419279"/>
            <a:chOff x="683958" y="3471861"/>
            <a:chExt cx="7030751" cy="766695"/>
          </a:xfrm>
        </p:grpSpPr>
        <p:pic>
          <p:nvPicPr>
            <p:cNvPr id="48" name="Picture 47"/>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49" name="Picture 48"/>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50" name="Picture 49"/>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51" name="Picture 50"/>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pic>
          <p:nvPicPr>
            <p:cNvPr id="52" name="Picture 51"/>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560102" y="3471861"/>
              <a:ext cx="1154607" cy="766695"/>
            </a:xfrm>
            <a:prstGeom prst="rect">
              <a:avLst/>
            </a:prstGeom>
          </p:spPr>
        </p:pic>
      </p:grpSp>
      <p:grpSp>
        <p:nvGrpSpPr>
          <p:cNvPr id="54" name="Group 53">
            <a:extLst>
              <a:ext uri="{C183D7F6-B498-43B3-948B-1728B52AA6E4}">
                <adec:decorative xmlns:adec="http://schemas.microsoft.com/office/drawing/2017/decorative" val="1"/>
              </a:ext>
            </a:extLst>
          </p:cNvPr>
          <p:cNvGrpSpPr/>
          <p:nvPr/>
        </p:nvGrpSpPr>
        <p:grpSpPr>
          <a:xfrm>
            <a:off x="3658529" y="2279098"/>
            <a:ext cx="4648230" cy="419279"/>
            <a:chOff x="683958" y="3471861"/>
            <a:chExt cx="8499787" cy="766695"/>
          </a:xfrm>
        </p:grpSpPr>
        <p:pic>
          <p:nvPicPr>
            <p:cNvPr id="55" name="Picture 54"/>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56" name="Picture 55"/>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57" name="Picture 56"/>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58" name="Picture 57"/>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pic>
          <p:nvPicPr>
            <p:cNvPr id="59" name="Picture 58"/>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560102" y="3471861"/>
              <a:ext cx="1154607" cy="766695"/>
            </a:xfrm>
            <a:prstGeom prst="rect">
              <a:avLst/>
            </a:prstGeom>
          </p:spPr>
        </p:pic>
        <p:pic>
          <p:nvPicPr>
            <p:cNvPr id="60" name="Picture 59"/>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029138" y="3471861"/>
              <a:ext cx="1154607" cy="766695"/>
            </a:xfrm>
            <a:prstGeom prst="rect">
              <a:avLst/>
            </a:prstGeom>
          </p:spPr>
        </p:pic>
      </p:grpSp>
      <p:grpSp>
        <p:nvGrpSpPr>
          <p:cNvPr id="61" name="Group 60">
            <a:extLst>
              <a:ext uri="{C183D7F6-B498-43B3-948B-1728B52AA6E4}">
                <adec:decorative xmlns:adec="http://schemas.microsoft.com/office/drawing/2017/decorative" val="1"/>
              </a:ext>
            </a:extLst>
          </p:cNvPr>
          <p:cNvGrpSpPr/>
          <p:nvPr/>
        </p:nvGrpSpPr>
        <p:grpSpPr>
          <a:xfrm>
            <a:off x="4060211" y="1739096"/>
            <a:ext cx="3844867" cy="419279"/>
            <a:chOff x="683958" y="3471861"/>
            <a:chExt cx="7030751" cy="766695"/>
          </a:xfrm>
        </p:grpSpPr>
        <p:pic>
          <p:nvPicPr>
            <p:cNvPr id="62" name="Picture 61"/>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63" name="Picture 62"/>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64" name="Picture 63"/>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65" name="Picture 64"/>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pic>
          <p:nvPicPr>
            <p:cNvPr id="66" name="Picture 65"/>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560102" y="3471861"/>
              <a:ext cx="1154607" cy="766695"/>
            </a:xfrm>
            <a:prstGeom prst="rect">
              <a:avLst/>
            </a:prstGeom>
          </p:spPr>
        </p:pic>
      </p:grpSp>
      <p:sp>
        <p:nvSpPr>
          <p:cNvPr id="73" name="Rectangle 72">
            <a:extLst>
              <a:ext uri="{C183D7F6-B498-43B3-948B-1728B52AA6E4}">
                <adec:decorative xmlns:adec="http://schemas.microsoft.com/office/drawing/2017/decorative" val="1"/>
              </a:ext>
            </a:extLst>
          </p:cNvPr>
          <p:cNvSpPr/>
          <p:nvPr/>
        </p:nvSpPr>
        <p:spPr>
          <a:xfrm>
            <a:off x="497838" y="3330074"/>
            <a:ext cx="771545" cy="421664"/>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Teams Client</a:t>
            </a:r>
          </a:p>
        </p:txBody>
      </p:sp>
      <p:sp>
        <p:nvSpPr>
          <p:cNvPr id="74" name="Rectangle 73">
            <a:extLst>
              <a:ext uri="{C183D7F6-B498-43B3-948B-1728B52AA6E4}">
                <adec:decorative xmlns:adec="http://schemas.microsoft.com/office/drawing/2017/decorative" val="1"/>
              </a:ext>
            </a:extLst>
          </p:cNvPr>
          <p:cNvSpPr/>
          <p:nvPr/>
        </p:nvSpPr>
        <p:spPr>
          <a:xfrm>
            <a:off x="1458472" y="3336733"/>
            <a:ext cx="1273950" cy="424732"/>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Customer Edge</a:t>
            </a:r>
          </a:p>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Router</a:t>
            </a:r>
          </a:p>
        </p:txBody>
      </p:sp>
      <p:sp>
        <p:nvSpPr>
          <p:cNvPr id="77" name="Rectangle 76">
            <a:extLst>
              <a:ext uri="{C183D7F6-B498-43B3-948B-1728B52AA6E4}">
                <adec:decorative xmlns:adec="http://schemas.microsoft.com/office/drawing/2017/decorative" val="1"/>
              </a:ext>
            </a:extLst>
          </p:cNvPr>
          <p:cNvSpPr/>
          <p:nvPr/>
        </p:nvSpPr>
        <p:spPr>
          <a:xfrm>
            <a:off x="2651514" y="5093907"/>
            <a:ext cx="1083108" cy="263725"/>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Other cloud service</a:t>
            </a:r>
          </a:p>
        </p:txBody>
      </p:sp>
      <p:sp>
        <p:nvSpPr>
          <p:cNvPr id="78" name="Rectangle 77">
            <a:extLst>
              <a:ext uri="{C183D7F6-B498-43B3-948B-1728B52AA6E4}">
                <adec:decorative xmlns:adec="http://schemas.microsoft.com/office/drawing/2017/decorative" val="1"/>
              </a:ext>
            </a:extLst>
          </p:cNvPr>
          <p:cNvSpPr/>
          <p:nvPr/>
        </p:nvSpPr>
        <p:spPr>
          <a:xfrm>
            <a:off x="6336802" y="5517998"/>
            <a:ext cx="739777" cy="162575"/>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ISP #3</a:t>
            </a:r>
          </a:p>
        </p:txBody>
      </p:sp>
      <p:sp>
        <p:nvSpPr>
          <p:cNvPr id="79" name="Rectangle 78">
            <a:extLst>
              <a:ext uri="{C183D7F6-B498-43B3-948B-1728B52AA6E4}">
                <adec:decorative xmlns:adec="http://schemas.microsoft.com/office/drawing/2017/decorative" val="1"/>
              </a:ext>
            </a:extLst>
          </p:cNvPr>
          <p:cNvSpPr/>
          <p:nvPr/>
        </p:nvSpPr>
        <p:spPr>
          <a:xfrm>
            <a:off x="2642908" y="1426310"/>
            <a:ext cx="1083108" cy="162575"/>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ISP #2</a:t>
            </a:r>
          </a:p>
        </p:txBody>
      </p:sp>
      <p:sp>
        <p:nvSpPr>
          <p:cNvPr id="80" name="Rectangle 79">
            <a:extLst>
              <a:ext uri="{C183D7F6-B498-43B3-948B-1728B52AA6E4}">
                <adec:decorative xmlns:adec="http://schemas.microsoft.com/office/drawing/2017/decorative" val="1"/>
              </a:ext>
            </a:extLst>
          </p:cNvPr>
          <p:cNvSpPr/>
          <p:nvPr/>
        </p:nvSpPr>
        <p:spPr>
          <a:xfrm>
            <a:off x="8118739" y="1434997"/>
            <a:ext cx="1787076" cy="424732"/>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Microsoft 365 </a:t>
            </a:r>
          </a:p>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Network</a:t>
            </a:r>
          </a:p>
        </p:txBody>
      </p:sp>
      <p:sp>
        <p:nvSpPr>
          <p:cNvPr id="82" name="Rectangle 81">
            <a:extLst>
              <a:ext uri="{C183D7F6-B498-43B3-948B-1728B52AA6E4}">
                <adec:decorative xmlns:adec="http://schemas.microsoft.com/office/drawing/2017/decorative" val="1"/>
              </a:ext>
            </a:extLst>
          </p:cNvPr>
          <p:cNvSpPr/>
          <p:nvPr/>
        </p:nvSpPr>
        <p:spPr>
          <a:xfrm>
            <a:off x="634681" y="2294209"/>
            <a:ext cx="1893346" cy="318312"/>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4B53BC"/>
                </a:solidFill>
                <a:effectLst/>
                <a:uLnTx/>
                <a:uFillTx/>
                <a:latin typeface="+mj-lt"/>
                <a:ea typeface="+mn-ea"/>
                <a:cs typeface="Segoe UI Semilight" panose="020B0402040204020203" pitchFamily="34" charset="0"/>
              </a:rPr>
              <a:t>Customer</a:t>
            </a:r>
          </a:p>
        </p:txBody>
      </p:sp>
      <p:sp>
        <p:nvSpPr>
          <p:cNvPr id="81" name="Rectangle 80">
            <a:extLst>
              <a:ext uri="{C183D7F6-B498-43B3-948B-1728B52AA6E4}">
                <adec:decorative xmlns:adec="http://schemas.microsoft.com/office/drawing/2017/decorative" val="1"/>
              </a:ext>
            </a:extLst>
          </p:cNvPr>
          <p:cNvSpPr/>
          <p:nvPr/>
        </p:nvSpPr>
        <p:spPr>
          <a:xfrm>
            <a:off x="8978482" y="2934343"/>
            <a:ext cx="1624615" cy="267827"/>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Internet</a:t>
            </a:r>
          </a:p>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Exchange</a:t>
            </a:r>
          </a:p>
        </p:txBody>
      </p:sp>
      <p:grpSp>
        <p:nvGrpSpPr>
          <p:cNvPr id="123" name="Group 122">
            <a:extLst>
              <a:ext uri="{C183D7F6-B498-43B3-948B-1728B52AA6E4}">
                <adec:decorative xmlns:adec="http://schemas.microsoft.com/office/drawing/2017/decorative" val="1"/>
              </a:ext>
            </a:extLst>
          </p:cNvPr>
          <p:cNvGrpSpPr/>
          <p:nvPr/>
        </p:nvGrpSpPr>
        <p:grpSpPr>
          <a:xfrm>
            <a:off x="4456360" y="4416581"/>
            <a:ext cx="3041504" cy="419279"/>
            <a:chOff x="683958" y="3471861"/>
            <a:chExt cx="5561715" cy="766695"/>
          </a:xfrm>
        </p:grpSpPr>
        <p:pic>
          <p:nvPicPr>
            <p:cNvPr id="124" name="Picture 123"/>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125" name="Picture 124"/>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126" name="Picture 125"/>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127" name="Picture 126"/>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grpSp>
      <p:grpSp>
        <p:nvGrpSpPr>
          <p:cNvPr id="129" name="Group 128">
            <a:extLst>
              <a:ext uri="{C183D7F6-B498-43B3-948B-1728B52AA6E4}">
                <adec:decorative xmlns:adec="http://schemas.microsoft.com/office/drawing/2017/decorative" val="1"/>
              </a:ext>
            </a:extLst>
          </p:cNvPr>
          <p:cNvGrpSpPr/>
          <p:nvPr/>
        </p:nvGrpSpPr>
        <p:grpSpPr>
          <a:xfrm>
            <a:off x="4468551" y="1271491"/>
            <a:ext cx="3041504" cy="419279"/>
            <a:chOff x="683958" y="3471861"/>
            <a:chExt cx="5561715" cy="766695"/>
          </a:xfrm>
        </p:grpSpPr>
        <p:pic>
          <p:nvPicPr>
            <p:cNvPr id="130" name="Picture 129"/>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683958" y="3471861"/>
              <a:ext cx="1154607" cy="766695"/>
            </a:xfrm>
            <a:prstGeom prst="rect">
              <a:avLst/>
            </a:prstGeom>
          </p:spPr>
        </p:pic>
        <p:pic>
          <p:nvPicPr>
            <p:cNvPr id="131" name="Picture 130"/>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52994" y="3471861"/>
              <a:ext cx="1154607" cy="766695"/>
            </a:xfrm>
            <a:prstGeom prst="rect">
              <a:avLst/>
            </a:prstGeom>
          </p:spPr>
        </p:pic>
        <p:pic>
          <p:nvPicPr>
            <p:cNvPr id="132" name="Picture 131"/>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622030" y="3471861"/>
              <a:ext cx="1154607" cy="766695"/>
            </a:xfrm>
            <a:prstGeom prst="rect">
              <a:avLst/>
            </a:prstGeom>
          </p:spPr>
        </p:pic>
        <p:pic>
          <p:nvPicPr>
            <p:cNvPr id="133" name="Picture 132"/>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091066" y="3471861"/>
              <a:ext cx="1154607" cy="766695"/>
            </a:xfrm>
            <a:prstGeom prst="rect">
              <a:avLst/>
            </a:prstGeom>
          </p:spPr>
        </p:pic>
      </p:grpSp>
      <p:cxnSp>
        <p:nvCxnSpPr>
          <p:cNvPr id="159" name="Straight Connector 158">
            <a:extLst>
              <a:ext uri="{C183D7F6-B498-43B3-948B-1728B52AA6E4}">
                <adec:decorative xmlns:adec="http://schemas.microsoft.com/office/drawing/2017/decorative" val="1"/>
              </a:ext>
            </a:extLst>
          </p:cNvPr>
          <p:cNvCxnSpPr/>
          <p:nvPr/>
        </p:nvCxnSpPr>
        <p:spPr>
          <a:xfrm flipH="1">
            <a:off x="3546388" y="2215099"/>
            <a:ext cx="3677873" cy="0"/>
          </a:xfrm>
          <a:prstGeom prst="line">
            <a:avLst/>
          </a:prstGeom>
          <a:ln w="57150" cap="sq">
            <a:solidFill>
              <a:srgbClr val="4B53BC"/>
            </a:solidFill>
            <a:miter lim="800000"/>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C183D7F6-B498-43B3-948B-1728B52AA6E4}">
                <adec:decorative xmlns:adec="http://schemas.microsoft.com/office/drawing/2017/decorative" val="1"/>
              </a:ext>
            </a:extLst>
          </p:cNvPr>
          <p:cNvCxnSpPr/>
          <p:nvPr/>
        </p:nvCxnSpPr>
        <p:spPr>
          <a:xfrm>
            <a:off x="3546388" y="2215099"/>
            <a:ext cx="0" cy="755905"/>
          </a:xfrm>
          <a:prstGeom prst="line">
            <a:avLst/>
          </a:prstGeom>
          <a:ln w="57150" cap="sq">
            <a:solidFill>
              <a:srgbClr val="4B53BC"/>
            </a:solidFill>
            <a:miter lim="800000"/>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C183D7F6-B498-43B3-948B-1728B52AA6E4}">
                <adec:decorative xmlns:adec="http://schemas.microsoft.com/office/drawing/2017/decorative" val="1"/>
              </a:ext>
            </a:extLst>
          </p:cNvPr>
          <p:cNvCxnSpPr>
            <a:cxnSpLocks/>
          </p:cNvCxnSpPr>
          <p:nvPr/>
        </p:nvCxnSpPr>
        <p:spPr>
          <a:xfrm flipH="1">
            <a:off x="2585004" y="3093227"/>
            <a:ext cx="616198" cy="0"/>
          </a:xfrm>
          <a:prstGeom prst="line">
            <a:avLst/>
          </a:prstGeom>
          <a:ln w="57150" cap="sq">
            <a:solidFill>
              <a:srgbClr val="4B53BC"/>
            </a:solidFill>
            <a:miter lim="800000"/>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C183D7F6-B498-43B3-948B-1728B52AA6E4}">
                <adec:decorative xmlns:adec="http://schemas.microsoft.com/office/drawing/2017/decorative" val="1"/>
              </a:ext>
            </a:extLst>
          </p:cNvPr>
          <p:cNvCxnSpPr/>
          <p:nvPr/>
        </p:nvCxnSpPr>
        <p:spPr>
          <a:xfrm>
            <a:off x="7224258" y="1680044"/>
            <a:ext cx="3" cy="535055"/>
          </a:xfrm>
          <a:prstGeom prst="line">
            <a:avLst/>
          </a:prstGeom>
          <a:ln w="57150" cap="sq">
            <a:solidFill>
              <a:srgbClr val="4B53BC"/>
            </a:solidFill>
            <a:miter lim="800000"/>
            <a:headEnd type="arrow" w="sm" len="sm"/>
            <a:tailEnd type="none" w="med" len="med"/>
          </a:ln>
        </p:spPr>
        <p:style>
          <a:lnRef idx="1">
            <a:schemeClr val="accent1"/>
          </a:lnRef>
          <a:fillRef idx="0">
            <a:schemeClr val="accent1"/>
          </a:fillRef>
          <a:effectRef idx="0">
            <a:schemeClr val="accent1"/>
          </a:effectRef>
          <a:fontRef idx="minor">
            <a:schemeClr val="tx1"/>
          </a:fontRef>
        </p:style>
      </p:cxnSp>
      <p:sp>
        <p:nvSpPr>
          <p:cNvPr id="180" name="Right Arrow 179">
            <a:extLst>
              <a:ext uri="{C183D7F6-B498-43B3-948B-1728B52AA6E4}">
                <adec:decorative xmlns:adec="http://schemas.microsoft.com/office/drawing/2017/decorative" val="1"/>
              </a:ext>
            </a:extLst>
          </p:cNvPr>
          <p:cNvSpPr/>
          <p:nvPr/>
        </p:nvSpPr>
        <p:spPr>
          <a:xfrm>
            <a:off x="4713145" y="4118856"/>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83" name="Right Arrow 182">
            <a:extLst>
              <a:ext uri="{C183D7F6-B498-43B3-948B-1728B52AA6E4}">
                <adec:decorative xmlns:adec="http://schemas.microsoft.com/office/drawing/2017/decorative" val="1"/>
              </a:ext>
            </a:extLst>
          </p:cNvPr>
          <p:cNvSpPr/>
          <p:nvPr/>
        </p:nvSpPr>
        <p:spPr>
          <a:xfrm>
            <a:off x="5520379" y="4123315"/>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84" name="Right Arrow 183">
            <a:extLst>
              <a:ext uri="{C183D7F6-B498-43B3-948B-1728B52AA6E4}">
                <adec:decorative xmlns:adec="http://schemas.microsoft.com/office/drawing/2017/decorative" val="1"/>
              </a:ext>
            </a:extLst>
          </p:cNvPr>
          <p:cNvSpPr/>
          <p:nvPr/>
        </p:nvSpPr>
        <p:spPr>
          <a:xfrm>
            <a:off x="6314233" y="4114396"/>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85" name="Right Arrow 184">
            <a:extLst>
              <a:ext uri="{C183D7F6-B498-43B3-948B-1728B52AA6E4}">
                <adec:decorative xmlns:adec="http://schemas.microsoft.com/office/drawing/2017/decorative" val="1"/>
              </a:ext>
            </a:extLst>
          </p:cNvPr>
          <p:cNvSpPr/>
          <p:nvPr/>
        </p:nvSpPr>
        <p:spPr>
          <a:xfrm rot="16200000">
            <a:off x="6517915" y="3860411"/>
            <a:ext cx="245776"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86" name="Right Arrow 185">
            <a:extLst>
              <a:ext uri="{C183D7F6-B498-43B3-948B-1728B52AA6E4}">
                <adec:decorative xmlns:adec="http://schemas.microsoft.com/office/drawing/2017/decorative" val="1"/>
              </a:ext>
            </a:extLst>
          </p:cNvPr>
          <p:cNvSpPr/>
          <p:nvPr/>
        </p:nvSpPr>
        <p:spPr>
          <a:xfrm rot="16200000">
            <a:off x="6504469" y="3295715"/>
            <a:ext cx="245776"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87" name="Right Arrow 186">
            <a:extLst>
              <a:ext uri="{C183D7F6-B498-43B3-948B-1728B52AA6E4}">
                <adec:decorative xmlns:adec="http://schemas.microsoft.com/office/drawing/2017/decorative" val="1"/>
              </a:ext>
            </a:extLst>
          </p:cNvPr>
          <p:cNvSpPr/>
          <p:nvPr/>
        </p:nvSpPr>
        <p:spPr>
          <a:xfrm>
            <a:off x="7120941" y="3025339"/>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88" name="Right Arrow 187">
            <a:extLst>
              <a:ext uri="{C183D7F6-B498-43B3-948B-1728B52AA6E4}">
                <adec:decorative xmlns:adec="http://schemas.microsoft.com/office/drawing/2017/decorative" val="1"/>
              </a:ext>
            </a:extLst>
          </p:cNvPr>
          <p:cNvSpPr/>
          <p:nvPr/>
        </p:nvSpPr>
        <p:spPr>
          <a:xfrm rot="16200000">
            <a:off x="7297733" y="2784798"/>
            <a:ext cx="245776"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91" name="Right Arrow 190">
            <a:extLst>
              <a:ext uri="{C183D7F6-B498-43B3-948B-1728B52AA6E4}">
                <adec:decorative xmlns:adec="http://schemas.microsoft.com/office/drawing/2017/decorative" val="1"/>
              </a:ext>
            </a:extLst>
          </p:cNvPr>
          <p:cNvSpPr/>
          <p:nvPr/>
        </p:nvSpPr>
        <p:spPr>
          <a:xfrm flipH="1">
            <a:off x="6690696" y="2487532"/>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92" name="Right Arrow 191">
            <a:extLst>
              <a:ext uri="{C183D7F6-B498-43B3-948B-1728B52AA6E4}">
                <adec:decorative xmlns:adec="http://schemas.microsoft.com/office/drawing/2017/decorative" val="1"/>
              </a:ext>
            </a:extLst>
          </p:cNvPr>
          <p:cNvSpPr/>
          <p:nvPr/>
        </p:nvSpPr>
        <p:spPr>
          <a:xfrm flipH="1">
            <a:off x="5897433" y="2474088"/>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93" name="Right Arrow 192">
            <a:extLst>
              <a:ext uri="{C183D7F6-B498-43B3-948B-1728B52AA6E4}">
                <adec:decorative xmlns:adec="http://schemas.microsoft.com/office/drawing/2017/decorative" val="1"/>
              </a:ext>
            </a:extLst>
          </p:cNvPr>
          <p:cNvSpPr/>
          <p:nvPr/>
        </p:nvSpPr>
        <p:spPr>
          <a:xfrm rot="16200000">
            <a:off x="5677498" y="2293954"/>
            <a:ext cx="178739"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94" name="Right Arrow 193">
            <a:extLst>
              <a:ext uri="{C183D7F6-B498-43B3-948B-1728B52AA6E4}">
                <adec:decorative xmlns:adec="http://schemas.microsoft.com/office/drawing/2017/decorative" val="1"/>
              </a:ext>
            </a:extLst>
          </p:cNvPr>
          <p:cNvSpPr/>
          <p:nvPr/>
        </p:nvSpPr>
        <p:spPr>
          <a:xfrm>
            <a:off x="4711715" y="1962810"/>
            <a:ext cx="142014" cy="141319"/>
          </a:xfrm>
          <a:prstGeom prst="rightArrow">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1EFED"/>
              </a:solidFill>
              <a:effectLst/>
              <a:uLnTx/>
              <a:uFillTx/>
              <a:latin typeface="Segoe UI"/>
              <a:ea typeface="+mn-ea"/>
              <a:cs typeface="+mn-cs"/>
            </a:endParaRPr>
          </a:p>
        </p:txBody>
      </p:sp>
      <p:sp>
        <p:nvSpPr>
          <p:cNvPr id="196" name="Right Arrow 195">
            <a:extLst>
              <a:ext uri="{C183D7F6-B498-43B3-948B-1728B52AA6E4}">
                <adec:decorative xmlns:adec="http://schemas.microsoft.com/office/drawing/2017/decorative" val="1"/>
              </a:ext>
            </a:extLst>
          </p:cNvPr>
          <p:cNvSpPr/>
          <p:nvPr/>
        </p:nvSpPr>
        <p:spPr>
          <a:xfrm>
            <a:off x="6317866" y="1962810"/>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98" name="Right Arrow 197">
            <a:extLst>
              <a:ext uri="{C183D7F6-B498-43B3-948B-1728B52AA6E4}">
                <adec:decorative xmlns:adec="http://schemas.microsoft.com/office/drawing/2017/decorative" val="1"/>
              </a:ext>
            </a:extLst>
          </p:cNvPr>
          <p:cNvSpPr/>
          <p:nvPr/>
        </p:nvSpPr>
        <p:spPr>
          <a:xfrm rot="16200000">
            <a:off x="6895826" y="1726171"/>
            <a:ext cx="152569"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199" name="Right Arrow 198">
            <a:extLst>
              <a:ext uri="{C183D7F6-B498-43B3-948B-1728B52AA6E4}">
                <adec:decorative xmlns:adec="http://schemas.microsoft.com/office/drawing/2017/decorative" val="1"/>
              </a:ext>
            </a:extLst>
          </p:cNvPr>
          <p:cNvSpPr/>
          <p:nvPr/>
        </p:nvSpPr>
        <p:spPr>
          <a:xfrm>
            <a:off x="5934279" y="1489540"/>
            <a:ext cx="142014" cy="141319"/>
          </a:xfrm>
          <a:prstGeom prst="rightArrow">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1EFED"/>
              </a:solidFill>
              <a:effectLst/>
              <a:uLnTx/>
              <a:uFillTx/>
              <a:latin typeface="Segoe UI"/>
              <a:ea typeface="+mn-ea"/>
              <a:cs typeface="+mn-cs"/>
            </a:endParaRPr>
          </a:p>
        </p:txBody>
      </p:sp>
      <p:sp>
        <p:nvSpPr>
          <p:cNvPr id="200" name="Right Arrow 199">
            <a:extLst>
              <a:ext uri="{C183D7F6-B498-43B3-948B-1728B52AA6E4}">
                <adec:decorative xmlns:adec="http://schemas.microsoft.com/office/drawing/2017/decorative" val="1"/>
              </a:ext>
            </a:extLst>
          </p:cNvPr>
          <p:cNvSpPr/>
          <p:nvPr/>
        </p:nvSpPr>
        <p:spPr>
          <a:xfrm>
            <a:off x="6740988" y="1468028"/>
            <a:ext cx="142014" cy="141319"/>
          </a:xfrm>
          <a:prstGeom prst="rightArrow">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1EFED"/>
              </a:solidFill>
              <a:effectLst/>
              <a:uLnTx/>
              <a:uFillTx/>
              <a:latin typeface="Segoe UI"/>
              <a:ea typeface="+mn-ea"/>
              <a:cs typeface="+mn-cs"/>
            </a:endParaRPr>
          </a:p>
        </p:txBody>
      </p:sp>
      <p:sp>
        <p:nvSpPr>
          <p:cNvPr id="202" name="Right Arrow 201">
            <a:extLst>
              <a:ext uri="{C183D7F6-B498-43B3-948B-1728B52AA6E4}">
                <adec:decorative xmlns:adec="http://schemas.microsoft.com/office/drawing/2017/decorative" val="1"/>
              </a:ext>
            </a:extLst>
          </p:cNvPr>
          <p:cNvSpPr/>
          <p:nvPr/>
        </p:nvSpPr>
        <p:spPr>
          <a:xfrm rot="16200000">
            <a:off x="3672919" y="2774042"/>
            <a:ext cx="245776" cy="141319"/>
          </a:xfrm>
          <a:prstGeom prst="rightArrow">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1EFED"/>
              </a:solidFill>
              <a:effectLst/>
              <a:uLnTx/>
              <a:uFillTx/>
              <a:latin typeface="Segoe UI"/>
              <a:ea typeface="+mn-ea"/>
              <a:cs typeface="+mn-cs"/>
            </a:endParaRPr>
          </a:p>
        </p:txBody>
      </p:sp>
      <p:sp>
        <p:nvSpPr>
          <p:cNvPr id="204" name="Right Arrow 203">
            <a:extLst>
              <a:ext uri="{C183D7F6-B498-43B3-948B-1728B52AA6E4}">
                <adec:decorative xmlns:adec="http://schemas.microsoft.com/office/drawing/2017/decorative" val="1"/>
              </a:ext>
            </a:extLst>
          </p:cNvPr>
          <p:cNvSpPr/>
          <p:nvPr/>
        </p:nvSpPr>
        <p:spPr>
          <a:xfrm rot="16200000">
            <a:off x="4042569" y="2283198"/>
            <a:ext cx="178739" cy="141319"/>
          </a:xfrm>
          <a:prstGeom prst="rightArrow">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1EFED"/>
              </a:solidFill>
              <a:effectLst/>
              <a:uLnTx/>
              <a:uFillTx/>
              <a:latin typeface="Segoe UI"/>
              <a:ea typeface="+mn-ea"/>
              <a:cs typeface="+mn-cs"/>
            </a:endParaRPr>
          </a:p>
        </p:txBody>
      </p:sp>
      <p:sp>
        <p:nvSpPr>
          <p:cNvPr id="205" name="Right Arrow 204">
            <a:extLst>
              <a:ext uri="{C183D7F6-B498-43B3-948B-1728B52AA6E4}">
                <adec:decorative xmlns:adec="http://schemas.microsoft.com/office/drawing/2017/decorative" val="1"/>
              </a:ext>
            </a:extLst>
          </p:cNvPr>
          <p:cNvSpPr/>
          <p:nvPr/>
        </p:nvSpPr>
        <p:spPr>
          <a:xfrm rot="5400000" flipV="1">
            <a:off x="4033251" y="3322606"/>
            <a:ext cx="245776"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206" name="Right Arrow 205">
            <a:extLst>
              <a:ext uri="{C183D7F6-B498-43B3-948B-1728B52AA6E4}">
                <adec:decorative xmlns:adec="http://schemas.microsoft.com/office/drawing/2017/decorative" val="1"/>
              </a:ext>
            </a:extLst>
          </p:cNvPr>
          <p:cNvSpPr/>
          <p:nvPr/>
        </p:nvSpPr>
        <p:spPr>
          <a:xfrm rot="5400000" flipV="1">
            <a:off x="4097788" y="3860412"/>
            <a:ext cx="245776"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207" name="Right Arrow 206">
            <a:extLst>
              <a:ext uri="{C183D7F6-B498-43B3-948B-1728B52AA6E4}">
                <adec:decorative xmlns:adec="http://schemas.microsoft.com/office/drawing/2017/decorative" val="1"/>
              </a:ext>
            </a:extLst>
          </p:cNvPr>
          <p:cNvSpPr/>
          <p:nvPr/>
        </p:nvSpPr>
        <p:spPr>
          <a:xfrm>
            <a:off x="3915762" y="3038423"/>
            <a:ext cx="142014" cy="141319"/>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Segoe UI"/>
              <a:ea typeface="+mn-ea"/>
              <a:cs typeface="+mn-cs"/>
            </a:endParaRPr>
          </a:p>
        </p:txBody>
      </p:sp>
      <p:sp>
        <p:nvSpPr>
          <p:cNvPr id="208" name="Right Arrow 207">
            <a:extLst>
              <a:ext uri="{C183D7F6-B498-43B3-948B-1728B52AA6E4}">
                <adec:decorative xmlns:adec="http://schemas.microsoft.com/office/drawing/2017/decorative" val="1"/>
              </a:ext>
            </a:extLst>
          </p:cNvPr>
          <p:cNvSpPr/>
          <p:nvPr/>
        </p:nvSpPr>
        <p:spPr>
          <a:xfrm rot="16200000">
            <a:off x="5268766" y="1723879"/>
            <a:ext cx="178739" cy="141319"/>
          </a:xfrm>
          <a:prstGeom prst="rightArrow">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1EFED"/>
              </a:solidFill>
              <a:effectLst/>
              <a:uLnTx/>
              <a:uFillTx/>
              <a:latin typeface="Segoe UI"/>
              <a:ea typeface="+mn-ea"/>
              <a:cs typeface="+mn-cs"/>
            </a:endParaRPr>
          </a:p>
        </p:txBody>
      </p:sp>
      <p:sp>
        <p:nvSpPr>
          <p:cNvPr id="209" name="Rectangle 208"/>
          <p:cNvSpPr/>
          <p:nvPr/>
        </p:nvSpPr>
        <p:spPr>
          <a:xfrm>
            <a:off x="4617045" y="888087"/>
            <a:ext cx="2682821" cy="318312"/>
          </a:xfrm>
          <a:prstGeom prst="rect">
            <a:avLst/>
          </a:prstGeom>
        </p:spPr>
        <p:txBody>
          <a:bodyPr wrap="square">
            <a:spAutoFit/>
          </a:bodyPr>
          <a:lstStyle/>
          <a:p>
            <a:pPr marL="0" marR="0" lvl="0" indent="0" algn="ctr" defTabSz="671810"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33353A"/>
                </a:solidFill>
                <a:effectLst/>
                <a:uLnTx/>
                <a:uFillTx/>
                <a:latin typeface="+mj-lt"/>
                <a:ea typeface="+mn-ea"/>
                <a:cs typeface="Segoe UI Semilight" panose="020B0402040204020203" pitchFamily="34" charset="0"/>
              </a:rPr>
              <a:t>Internet Service Provider</a:t>
            </a:r>
          </a:p>
        </p:txBody>
      </p:sp>
      <p:sp>
        <p:nvSpPr>
          <p:cNvPr id="6" name="Freeform 5">
            <a:extLst>
              <a:ext uri="{FF2B5EF4-FFF2-40B4-BE49-F238E27FC236}">
                <a16:creationId xmlns:a16="http://schemas.microsoft.com/office/drawing/2014/main" id="{39E5C91C-659A-4099-9C32-8006FBAC4D2A}"/>
              </a:ext>
              <a:ext uri="{C183D7F6-B498-43B3-948B-1728B52AA6E4}">
                <adec:decorative xmlns:adec="http://schemas.microsoft.com/office/drawing/2017/decorative" val="1"/>
              </a:ext>
            </a:extLst>
          </p:cNvPr>
          <p:cNvSpPr>
            <a:spLocks noEditPoints="1"/>
          </p:cNvSpPr>
          <p:nvPr/>
        </p:nvSpPr>
        <p:spPr bwMode="auto">
          <a:xfrm>
            <a:off x="2958359" y="1052029"/>
            <a:ext cx="491871" cy="328243"/>
          </a:xfrm>
          <a:custGeom>
            <a:avLst/>
            <a:gdLst>
              <a:gd name="T0" fmla="*/ 65 w 499"/>
              <a:gd name="T1" fmla="*/ 154 h 333"/>
              <a:gd name="T2" fmla="*/ 65 w 499"/>
              <a:gd name="T3" fmla="*/ 0 h 333"/>
              <a:gd name="T4" fmla="*/ 52 w 499"/>
              <a:gd name="T5" fmla="*/ 0 h 333"/>
              <a:gd name="T6" fmla="*/ 52 w 499"/>
              <a:gd name="T7" fmla="*/ 154 h 333"/>
              <a:gd name="T8" fmla="*/ 0 w 499"/>
              <a:gd name="T9" fmla="*/ 154 h 333"/>
              <a:gd name="T10" fmla="*/ 0 w 499"/>
              <a:gd name="T11" fmla="*/ 294 h 333"/>
              <a:gd name="T12" fmla="*/ 34 w 499"/>
              <a:gd name="T13" fmla="*/ 294 h 333"/>
              <a:gd name="T14" fmla="*/ 34 w 499"/>
              <a:gd name="T15" fmla="*/ 333 h 333"/>
              <a:gd name="T16" fmla="*/ 105 w 499"/>
              <a:gd name="T17" fmla="*/ 333 h 333"/>
              <a:gd name="T18" fmla="*/ 105 w 499"/>
              <a:gd name="T19" fmla="*/ 294 h 333"/>
              <a:gd name="T20" fmla="*/ 395 w 499"/>
              <a:gd name="T21" fmla="*/ 294 h 333"/>
              <a:gd name="T22" fmla="*/ 395 w 499"/>
              <a:gd name="T23" fmla="*/ 333 h 333"/>
              <a:gd name="T24" fmla="*/ 466 w 499"/>
              <a:gd name="T25" fmla="*/ 333 h 333"/>
              <a:gd name="T26" fmla="*/ 466 w 499"/>
              <a:gd name="T27" fmla="*/ 294 h 333"/>
              <a:gd name="T28" fmla="*/ 499 w 499"/>
              <a:gd name="T29" fmla="*/ 294 h 333"/>
              <a:gd name="T30" fmla="*/ 499 w 499"/>
              <a:gd name="T31" fmla="*/ 154 h 333"/>
              <a:gd name="T32" fmla="*/ 65 w 499"/>
              <a:gd name="T33" fmla="*/ 154 h 333"/>
              <a:gd name="T34" fmla="*/ 362 w 499"/>
              <a:gd name="T35" fmla="*/ 237 h 333"/>
              <a:gd name="T36" fmla="*/ 324 w 499"/>
              <a:gd name="T37" fmla="*/ 237 h 333"/>
              <a:gd name="T38" fmla="*/ 324 w 499"/>
              <a:gd name="T39" fmla="*/ 198 h 333"/>
              <a:gd name="T40" fmla="*/ 362 w 499"/>
              <a:gd name="T41" fmla="*/ 198 h 333"/>
              <a:gd name="T42" fmla="*/ 362 w 499"/>
              <a:gd name="T43" fmla="*/ 237 h 333"/>
              <a:gd name="T44" fmla="*/ 417 w 499"/>
              <a:gd name="T45" fmla="*/ 237 h 333"/>
              <a:gd name="T46" fmla="*/ 378 w 499"/>
              <a:gd name="T47" fmla="*/ 237 h 333"/>
              <a:gd name="T48" fmla="*/ 378 w 499"/>
              <a:gd name="T49" fmla="*/ 198 h 333"/>
              <a:gd name="T50" fmla="*/ 417 w 499"/>
              <a:gd name="T51" fmla="*/ 198 h 333"/>
              <a:gd name="T52" fmla="*/ 417 w 499"/>
              <a:gd name="T53" fmla="*/ 237 h 333"/>
              <a:gd name="T54" fmla="*/ 470 w 499"/>
              <a:gd name="T55" fmla="*/ 237 h 333"/>
              <a:gd name="T56" fmla="*/ 431 w 499"/>
              <a:gd name="T57" fmla="*/ 237 h 333"/>
              <a:gd name="T58" fmla="*/ 431 w 499"/>
              <a:gd name="T59" fmla="*/ 198 h 333"/>
              <a:gd name="T60" fmla="*/ 470 w 499"/>
              <a:gd name="T61" fmla="*/ 198 h 333"/>
              <a:gd name="T62" fmla="*/ 470 w 499"/>
              <a:gd name="T63" fmla="*/ 23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9" h="333">
                <a:moveTo>
                  <a:pt x="65" y="154"/>
                </a:moveTo>
                <a:lnTo>
                  <a:pt x="65" y="0"/>
                </a:lnTo>
                <a:lnTo>
                  <a:pt x="52" y="0"/>
                </a:lnTo>
                <a:lnTo>
                  <a:pt x="52" y="154"/>
                </a:lnTo>
                <a:lnTo>
                  <a:pt x="0" y="154"/>
                </a:lnTo>
                <a:lnTo>
                  <a:pt x="0" y="294"/>
                </a:lnTo>
                <a:lnTo>
                  <a:pt x="34" y="294"/>
                </a:lnTo>
                <a:lnTo>
                  <a:pt x="34" y="333"/>
                </a:lnTo>
                <a:lnTo>
                  <a:pt x="105" y="333"/>
                </a:lnTo>
                <a:lnTo>
                  <a:pt x="105" y="294"/>
                </a:lnTo>
                <a:lnTo>
                  <a:pt x="395" y="294"/>
                </a:lnTo>
                <a:lnTo>
                  <a:pt x="395" y="333"/>
                </a:lnTo>
                <a:lnTo>
                  <a:pt x="466" y="333"/>
                </a:lnTo>
                <a:lnTo>
                  <a:pt x="466" y="294"/>
                </a:lnTo>
                <a:lnTo>
                  <a:pt x="499" y="294"/>
                </a:lnTo>
                <a:lnTo>
                  <a:pt x="499" y="154"/>
                </a:lnTo>
                <a:lnTo>
                  <a:pt x="65" y="154"/>
                </a:lnTo>
                <a:close/>
                <a:moveTo>
                  <a:pt x="362" y="237"/>
                </a:moveTo>
                <a:lnTo>
                  <a:pt x="324" y="237"/>
                </a:lnTo>
                <a:lnTo>
                  <a:pt x="324" y="198"/>
                </a:lnTo>
                <a:lnTo>
                  <a:pt x="362" y="198"/>
                </a:lnTo>
                <a:lnTo>
                  <a:pt x="362" y="237"/>
                </a:lnTo>
                <a:close/>
                <a:moveTo>
                  <a:pt x="417" y="237"/>
                </a:moveTo>
                <a:lnTo>
                  <a:pt x="378" y="237"/>
                </a:lnTo>
                <a:lnTo>
                  <a:pt x="378" y="198"/>
                </a:lnTo>
                <a:lnTo>
                  <a:pt x="417" y="198"/>
                </a:lnTo>
                <a:lnTo>
                  <a:pt x="417" y="237"/>
                </a:lnTo>
                <a:close/>
                <a:moveTo>
                  <a:pt x="470" y="237"/>
                </a:moveTo>
                <a:lnTo>
                  <a:pt x="431" y="237"/>
                </a:lnTo>
                <a:lnTo>
                  <a:pt x="431" y="198"/>
                </a:lnTo>
                <a:lnTo>
                  <a:pt x="470" y="198"/>
                </a:lnTo>
                <a:lnTo>
                  <a:pt x="470" y="237"/>
                </a:lnTo>
                <a:close/>
              </a:path>
            </a:pathLst>
          </a:custGeom>
          <a:solidFill>
            <a:srgbClr val="4B53B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20" name="Freeform 5">
            <a:extLst>
              <a:ext uri="{FF2B5EF4-FFF2-40B4-BE49-F238E27FC236}">
                <a16:creationId xmlns:a16="http://schemas.microsoft.com/office/drawing/2014/main" id="{09FBAB19-0C92-41AA-930F-B7D0251E29A8}"/>
              </a:ext>
              <a:ext uri="{C183D7F6-B498-43B3-948B-1728B52AA6E4}">
                <adec:decorative xmlns:adec="http://schemas.microsoft.com/office/drawing/2017/decorative" val="1"/>
              </a:ext>
            </a:extLst>
          </p:cNvPr>
          <p:cNvSpPr>
            <a:spLocks noEditPoints="1"/>
          </p:cNvSpPr>
          <p:nvPr/>
        </p:nvSpPr>
        <p:spPr bwMode="auto">
          <a:xfrm>
            <a:off x="1691280" y="2698377"/>
            <a:ext cx="843400" cy="562830"/>
          </a:xfrm>
          <a:custGeom>
            <a:avLst/>
            <a:gdLst>
              <a:gd name="T0" fmla="*/ 65 w 499"/>
              <a:gd name="T1" fmla="*/ 154 h 333"/>
              <a:gd name="T2" fmla="*/ 65 w 499"/>
              <a:gd name="T3" fmla="*/ 0 h 333"/>
              <a:gd name="T4" fmla="*/ 52 w 499"/>
              <a:gd name="T5" fmla="*/ 0 h 333"/>
              <a:gd name="T6" fmla="*/ 52 w 499"/>
              <a:gd name="T7" fmla="*/ 154 h 333"/>
              <a:gd name="T8" fmla="*/ 0 w 499"/>
              <a:gd name="T9" fmla="*/ 154 h 333"/>
              <a:gd name="T10" fmla="*/ 0 w 499"/>
              <a:gd name="T11" fmla="*/ 294 h 333"/>
              <a:gd name="T12" fmla="*/ 34 w 499"/>
              <a:gd name="T13" fmla="*/ 294 h 333"/>
              <a:gd name="T14" fmla="*/ 34 w 499"/>
              <a:gd name="T15" fmla="*/ 333 h 333"/>
              <a:gd name="T16" fmla="*/ 105 w 499"/>
              <a:gd name="T17" fmla="*/ 333 h 333"/>
              <a:gd name="T18" fmla="*/ 105 w 499"/>
              <a:gd name="T19" fmla="*/ 294 h 333"/>
              <a:gd name="T20" fmla="*/ 395 w 499"/>
              <a:gd name="T21" fmla="*/ 294 h 333"/>
              <a:gd name="T22" fmla="*/ 395 w 499"/>
              <a:gd name="T23" fmla="*/ 333 h 333"/>
              <a:gd name="T24" fmla="*/ 466 w 499"/>
              <a:gd name="T25" fmla="*/ 333 h 333"/>
              <a:gd name="T26" fmla="*/ 466 w 499"/>
              <a:gd name="T27" fmla="*/ 294 h 333"/>
              <a:gd name="T28" fmla="*/ 499 w 499"/>
              <a:gd name="T29" fmla="*/ 294 h 333"/>
              <a:gd name="T30" fmla="*/ 499 w 499"/>
              <a:gd name="T31" fmla="*/ 154 h 333"/>
              <a:gd name="T32" fmla="*/ 65 w 499"/>
              <a:gd name="T33" fmla="*/ 154 h 333"/>
              <a:gd name="T34" fmla="*/ 362 w 499"/>
              <a:gd name="T35" fmla="*/ 237 h 333"/>
              <a:gd name="T36" fmla="*/ 324 w 499"/>
              <a:gd name="T37" fmla="*/ 237 h 333"/>
              <a:gd name="T38" fmla="*/ 324 w 499"/>
              <a:gd name="T39" fmla="*/ 198 h 333"/>
              <a:gd name="T40" fmla="*/ 362 w 499"/>
              <a:gd name="T41" fmla="*/ 198 h 333"/>
              <a:gd name="T42" fmla="*/ 362 w 499"/>
              <a:gd name="T43" fmla="*/ 237 h 333"/>
              <a:gd name="T44" fmla="*/ 417 w 499"/>
              <a:gd name="T45" fmla="*/ 237 h 333"/>
              <a:gd name="T46" fmla="*/ 378 w 499"/>
              <a:gd name="T47" fmla="*/ 237 h 333"/>
              <a:gd name="T48" fmla="*/ 378 w 499"/>
              <a:gd name="T49" fmla="*/ 198 h 333"/>
              <a:gd name="T50" fmla="*/ 417 w 499"/>
              <a:gd name="T51" fmla="*/ 198 h 333"/>
              <a:gd name="T52" fmla="*/ 417 w 499"/>
              <a:gd name="T53" fmla="*/ 237 h 333"/>
              <a:gd name="T54" fmla="*/ 470 w 499"/>
              <a:gd name="T55" fmla="*/ 237 h 333"/>
              <a:gd name="T56" fmla="*/ 431 w 499"/>
              <a:gd name="T57" fmla="*/ 237 h 333"/>
              <a:gd name="T58" fmla="*/ 431 w 499"/>
              <a:gd name="T59" fmla="*/ 198 h 333"/>
              <a:gd name="T60" fmla="*/ 470 w 499"/>
              <a:gd name="T61" fmla="*/ 198 h 333"/>
              <a:gd name="T62" fmla="*/ 470 w 499"/>
              <a:gd name="T63" fmla="*/ 23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9" h="333">
                <a:moveTo>
                  <a:pt x="65" y="154"/>
                </a:moveTo>
                <a:lnTo>
                  <a:pt x="65" y="0"/>
                </a:lnTo>
                <a:lnTo>
                  <a:pt x="52" y="0"/>
                </a:lnTo>
                <a:lnTo>
                  <a:pt x="52" y="154"/>
                </a:lnTo>
                <a:lnTo>
                  <a:pt x="0" y="154"/>
                </a:lnTo>
                <a:lnTo>
                  <a:pt x="0" y="294"/>
                </a:lnTo>
                <a:lnTo>
                  <a:pt x="34" y="294"/>
                </a:lnTo>
                <a:lnTo>
                  <a:pt x="34" y="333"/>
                </a:lnTo>
                <a:lnTo>
                  <a:pt x="105" y="333"/>
                </a:lnTo>
                <a:lnTo>
                  <a:pt x="105" y="294"/>
                </a:lnTo>
                <a:lnTo>
                  <a:pt x="395" y="294"/>
                </a:lnTo>
                <a:lnTo>
                  <a:pt x="395" y="333"/>
                </a:lnTo>
                <a:lnTo>
                  <a:pt x="466" y="333"/>
                </a:lnTo>
                <a:lnTo>
                  <a:pt x="466" y="294"/>
                </a:lnTo>
                <a:lnTo>
                  <a:pt x="499" y="294"/>
                </a:lnTo>
                <a:lnTo>
                  <a:pt x="499" y="154"/>
                </a:lnTo>
                <a:lnTo>
                  <a:pt x="65" y="154"/>
                </a:lnTo>
                <a:close/>
                <a:moveTo>
                  <a:pt x="362" y="237"/>
                </a:moveTo>
                <a:lnTo>
                  <a:pt x="324" y="237"/>
                </a:lnTo>
                <a:lnTo>
                  <a:pt x="324" y="198"/>
                </a:lnTo>
                <a:lnTo>
                  <a:pt x="362" y="198"/>
                </a:lnTo>
                <a:lnTo>
                  <a:pt x="362" y="237"/>
                </a:lnTo>
                <a:close/>
                <a:moveTo>
                  <a:pt x="417" y="237"/>
                </a:moveTo>
                <a:lnTo>
                  <a:pt x="378" y="237"/>
                </a:lnTo>
                <a:lnTo>
                  <a:pt x="378" y="198"/>
                </a:lnTo>
                <a:lnTo>
                  <a:pt x="417" y="198"/>
                </a:lnTo>
                <a:lnTo>
                  <a:pt x="417" y="237"/>
                </a:lnTo>
                <a:close/>
                <a:moveTo>
                  <a:pt x="470" y="237"/>
                </a:moveTo>
                <a:lnTo>
                  <a:pt x="431" y="237"/>
                </a:lnTo>
                <a:lnTo>
                  <a:pt x="431" y="198"/>
                </a:lnTo>
                <a:lnTo>
                  <a:pt x="470" y="198"/>
                </a:lnTo>
                <a:lnTo>
                  <a:pt x="470" y="237"/>
                </a:lnTo>
                <a:close/>
              </a:path>
            </a:pathLst>
          </a:custGeom>
          <a:solidFill>
            <a:srgbClr val="4B53BC"/>
          </a:solidFill>
          <a:ln>
            <a:noFill/>
          </a:ln>
        </p:spPr>
        <p:txBody>
          <a:bodyPr vert="horz" wrap="square" lIns="91440" tIns="45720" rIns="91440" bIns="45720" numCol="1" anchor="t" anchorCtr="0" compatLnSpc="1">
            <a:prstTxWarp prst="textNoShape">
              <a:avLst/>
            </a:prstTxWarp>
          </a:bodyPr>
          <a:lstStyle/>
          <a:p>
            <a:endParaRPr lang="en-US" dirty="0"/>
          </a:p>
        </p:txBody>
      </p:sp>
      <p:pic>
        <p:nvPicPr>
          <p:cNvPr id="121" name="Picture 120" descr="Teams client">
            <a:extLst>
              <a:ext uri="{FF2B5EF4-FFF2-40B4-BE49-F238E27FC236}">
                <a16:creationId xmlns:a16="http://schemas.microsoft.com/office/drawing/2014/main" id="{27288CFA-8C24-429D-86A6-9C7AB3ABC890}"/>
              </a:ext>
            </a:extLst>
          </p:cNvPr>
          <p:cNvPicPr>
            <a:picLocks noChangeAspect="1"/>
          </p:cNvPicPr>
          <p:nvPr/>
        </p:nvPicPr>
        <p:blipFill>
          <a:blip r:embed="rId5"/>
          <a:stretch>
            <a:fillRect/>
          </a:stretch>
        </p:blipFill>
        <p:spPr>
          <a:xfrm>
            <a:off x="404137" y="2575413"/>
            <a:ext cx="970394" cy="970394"/>
          </a:xfrm>
          <a:prstGeom prst="rect">
            <a:avLst/>
          </a:prstGeom>
        </p:spPr>
      </p:pic>
      <p:sp>
        <p:nvSpPr>
          <p:cNvPr id="128" name="Freeform 5">
            <a:extLst>
              <a:ext uri="{FF2B5EF4-FFF2-40B4-BE49-F238E27FC236}">
                <a16:creationId xmlns:a16="http://schemas.microsoft.com/office/drawing/2014/main" id="{17145A6E-CBBE-462E-98E2-B15C2FEE0A2D}"/>
              </a:ext>
              <a:ext uri="{C183D7F6-B498-43B3-948B-1728B52AA6E4}">
                <adec:decorative xmlns:adec="http://schemas.microsoft.com/office/drawing/2017/decorative" val="1"/>
              </a:ext>
            </a:extLst>
          </p:cNvPr>
          <p:cNvSpPr>
            <a:spLocks noEditPoints="1"/>
          </p:cNvSpPr>
          <p:nvPr/>
        </p:nvSpPr>
        <p:spPr bwMode="auto">
          <a:xfrm>
            <a:off x="8774909" y="1052029"/>
            <a:ext cx="491871" cy="328243"/>
          </a:xfrm>
          <a:custGeom>
            <a:avLst/>
            <a:gdLst>
              <a:gd name="T0" fmla="*/ 65 w 499"/>
              <a:gd name="T1" fmla="*/ 154 h 333"/>
              <a:gd name="T2" fmla="*/ 65 w 499"/>
              <a:gd name="T3" fmla="*/ 0 h 333"/>
              <a:gd name="T4" fmla="*/ 52 w 499"/>
              <a:gd name="T5" fmla="*/ 0 h 333"/>
              <a:gd name="T6" fmla="*/ 52 w 499"/>
              <a:gd name="T7" fmla="*/ 154 h 333"/>
              <a:gd name="T8" fmla="*/ 0 w 499"/>
              <a:gd name="T9" fmla="*/ 154 h 333"/>
              <a:gd name="T10" fmla="*/ 0 w 499"/>
              <a:gd name="T11" fmla="*/ 294 h 333"/>
              <a:gd name="T12" fmla="*/ 34 w 499"/>
              <a:gd name="T13" fmla="*/ 294 h 333"/>
              <a:gd name="T14" fmla="*/ 34 w 499"/>
              <a:gd name="T15" fmla="*/ 333 h 333"/>
              <a:gd name="T16" fmla="*/ 105 w 499"/>
              <a:gd name="T17" fmla="*/ 333 h 333"/>
              <a:gd name="T18" fmla="*/ 105 w 499"/>
              <a:gd name="T19" fmla="*/ 294 h 333"/>
              <a:gd name="T20" fmla="*/ 395 w 499"/>
              <a:gd name="T21" fmla="*/ 294 h 333"/>
              <a:gd name="T22" fmla="*/ 395 w 499"/>
              <a:gd name="T23" fmla="*/ 333 h 333"/>
              <a:gd name="T24" fmla="*/ 466 w 499"/>
              <a:gd name="T25" fmla="*/ 333 h 333"/>
              <a:gd name="T26" fmla="*/ 466 w 499"/>
              <a:gd name="T27" fmla="*/ 294 h 333"/>
              <a:gd name="T28" fmla="*/ 499 w 499"/>
              <a:gd name="T29" fmla="*/ 294 h 333"/>
              <a:gd name="T30" fmla="*/ 499 w 499"/>
              <a:gd name="T31" fmla="*/ 154 h 333"/>
              <a:gd name="T32" fmla="*/ 65 w 499"/>
              <a:gd name="T33" fmla="*/ 154 h 333"/>
              <a:gd name="T34" fmla="*/ 362 w 499"/>
              <a:gd name="T35" fmla="*/ 237 h 333"/>
              <a:gd name="T36" fmla="*/ 324 w 499"/>
              <a:gd name="T37" fmla="*/ 237 h 333"/>
              <a:gd name="T38" fmla="*/ 324 w 499"/>
              <a:gd name="T39" fmla="*/ 198 h 333"/>
              <a:gd name="T40" fmla="*/ 362 w 499"/>
              <a:gd name="T41" fmla="*/ 198 h 333"/>
              <a:gd name="T42" fmla="*/ 362 w 499"/>
              <a:gd name="T43" fmla="*/ 237 h 333"/>
              <a:gd name="T44" fmla="*/ 417 w 499"/>
              <a:gd name="T45" fmla="*/ 237 h 333"/>
              <a:gd name="T46" fmla="*/ 378 w 499"/>
              <a:gd name="T47" fmla="*/ 237 h 333"/>
              <a:gd name="T48" fmla="*/ 378 w 499"/>
              <a:gd name="T49" fmla="*/ 198 h 333"/>
              <a:gd name="T50" fmla="*/ 417 w 499"/>
              <a:gd name="T51" fmla="*/ 198 h 333"/>
              <a:gd name="T52" fmla="*/ 417 w 499"/>
              <a:gd name="T53" fmla="*/ 237 h 333"/>
              <a:gd name="T54" fmla="*/ 470 w 499"/>
              <a:gd name="T55" fmla="*/ 237 h 333"/>
              <a:gd name="T56" fmla="*/ 431 w 499"/>
              <a:gd name="T57" fmla="*/ 237 h 333"/>
              <a:gd name="T58" fmla="*/ 431 w 499"/>
              <a:gd name="T59" fmla="*/ 198 h 333"/>
              <a:gd name="T60" fmla="*/ 470 w 499"/>
              <a:gd name="T61" fmla="*/ 198 h 333"/>
              <a:gd name="T62" fmla="*/ 470 w 499"/>
              <a:gd name="T63" fmla="*/ 23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9" h="333">
                <a:moveTo>
                  <a:pt x="65" y="154"/>
                </a:moveTo>
                <a:lnTo>
                  <a:pt x="65" y="0"/>
                </a:lnTo>
                <a:lnTo>
                  <a:pt x="52" y="0"/>
                </a:lnTo>
                <a:lnTo>
                  <a:pt x="52" y="154"/>
                </a:lnTo>
                <a:lnTo>
                  <a:pt x="0" y="154"/>
                </a:lnTo>
                <a:lnTo>
                  <a:pt x="0" y="294"/>
                </a:lnTo>
                <a:lnTo>
                  <a:pt x="34" y="294"/>
                </a:lnTo>
                <a:lnTo>
                  <a:pt x="34" y="333"/>
                </a:lnTo>
                <a:lnTo>
                  <a:pt x="105" y="333"/>
                </a:lnTo>
                <a:lnTo>
                  <a:pt x="105" y="294"/>
                </a:lnTo>
                <a:lnTo>
                  <a:pt x="395" y="294"/>
                </a:lnTo>
                <a:lnTo>
                  <a:pt x="395" y="333"/>
                </a:lnTo>
                <a:lnTo>
                  <a:pt x="466" y="333"/>
                </a:lnTo>
                <a:lnTo>
                  <a:pt x="466" y="294"/>
                </a:lnTo>
                <a:lnTo>
                  <a:pt x="499" y="294"/>
                </a:lnTo>
                <a:lnTo>
                  <a:pt x="499" y="154"/>
                </a:lnTo>
                <a:lnTo>
                  <a:pt x="65" y="154"/>
                </a:lnTo>
                <a:close/>
                <a:moveTo>
                  <a:pt x="362" y="237"/>
                </a:moveTo>
                <a:lnTo>
                  <a:pt x="324" y="237"/>
                </a:lnTo>
                <a:lnTo>
                  <a:pt x="324" y="198"/>
                </a:lnTo>
                <a:lnTo>
                  <a:pt x="362" y="198"/>
                </a:lnTo>
                <a:lnTo>
                  <a:pt x="362" y="237"/>
                </a:lnTo>
                <a:close/>
                <a:moveTo>
                  <a:pt x="417" y="237"/>
                </a:moveTo>
                <a:lnTo>
                  <a:pt x="378" y="237"/>
                </a:lnTo>
                <a:lnTo>
                  <a:pt x="378" y="198"/>
                </a:lnTo>
                <a:lnTo>
                  <a:pt x="417" y="198"/>
                </a:lnTo>
                <a:lnTo>
                  <a:pt x="417" y="237"/>
                </a:lnTo>
                <a:close/>
                <a:moveTo>
                  <a:pt x="470" y="237"/>
                </a:moveTo>
                <a:lnTo>
                  <a:pt x="431" y="237"/>
                </a:lnTo>
                <a:lnTo>
                  <a:pt x="431" y="198"/>
                </a:lnTo>
                <a:lnTo>
                  <a:pt x="470" y="198"/>
                </a:lnTo>
                <a:lnTo>
                  <a:pt x="470" y="237"/>
                </a:lnTo>
                <a:close/>
              </a:path>
            </a:pathLst>
          </a:custGeom>
          <a:solidFill>
            <a:srgbClr val="4B53B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4" name="Freeform 5">
            <a:extLst>
              <a:ext uri="{FF2B5EF4-FFF2-40B4-BE49-F238E27FC236}">
                <a16:creationId xmlns:a16="http://schemas.microsoft.com/office/drawing/2014/main" id="{9C63407C-57A7-415A-987C-3C16174BC0EA}"/>
              </a:ext>
              <a:ext uri="{C183D7F6-B498-43B3-948B-1728B52AA6E4}">
                <adec:decorative xmlns:adec="http://schemas.microsoft.com/office/drawing/2017/decorative" val="1"/>
              </a:ext>
            </a:extLst>
          </p:cNvPr>
          <p:cNvSpPr>
            <a:spLocks noEditPoints="1"/>
          </p:cNvSpPr>
          <p:nvPr/>
        </p:nvSpPr>
        <p:spPr bwMode="auto">
          <a:xfrm>
            <a:off x="9544853" y="2570850"/>
            <a:ext cx="491871" cy="328243"/>
          </a:xfrm>
          <a:custGeom>
            <a:avLst/>
            <a:gdLst>
              <a:gd name="T0" fmla="*/ 65 w 499"/>
              <a:gd name="T1" fmla="*/ 154 h 333"/>
              <a:gd name="T2" fmla="*/ 65 w 499"/>
              <a:gd name="T3" fmla="*/ 0 h 333"/>
              <a:gd name="T4" fmla="*/ 52 w 499"/>
              <a:gd name="T5" fmla="*/ 0 h 333"/>
              <a:gd name="T6" fmla="*/ 52 w 499"/>
              <a:gd name="T7" fmla="*/ 154 h 333"/>
              <a:gd name="T8" fmla="*/ 0 w 499"/>
              <a:gd name="T9" fmla="*/ 154 h 333"/>
              <a:gd name="T10" fmla="*/ 0 w 499"/>
              <a:gd name="T11" fmla="*/ 294 h 333"/>
              <a:gd name="T12" fmla="*/ 34 w 499"/>
              <a:gd name="T13" fmla="*/ 294 h 333"/>
              <a:gd name="T14" fmla="*/ 34 w 499"/>
              <a:gd name="T15" fmla="*/ 333 h 333"/>
              <a:gd name="T16" fmla="*/ 105 w 499"/>
              <a:gd name="T17" fmla="*/ 333 h 333"/>
              <a:gd name="T18" fmla="*/ 105 w 499"/>
              <a:gd name="T19" fmla="*/ 294 h 333"/>
              <a:gd name="T20" fmla="*/ 395 w 499"/>
              <a:gd name="T21" fmla="*/ 294 h 333"/>
              <a:gd name="T22" fmla="*/ 395 w 499"/>
              <a:gd name="T23" fmla="*/ 333 h 333"/>
              <a:gd name="T24" fmla="*/ 466 w 499"/>
              <a:gd name="T25" fmla="*/ 333 h 333"/>
              <a:gd name="T26" fmla="*/ 466 w 499"/>
              <a:gd name="T27" fmla="*/ 294 h 333"/>
              <a:gd name="T28" fmla="*/ 499 w 499"/>
              <a:gd name="T29" fmla="*/ 294 h 333"/>
              <a:gd name="T30" fmla="*/ 499 w 499"/>
              <a:gd name="T31" fmla="*/ 154 h 333"/>
              <a:gd name="T32" fmla="*/ 65 w 499"/>
              <a:gd name="T33" fmla="*/ 154 h 333"/>
              <a:gd name="T34" fmla="*/ 362 w 499"/>
              <a:gd name="T35" fmla="*/ 237 h 333"/>
              <a:gd name="T36" fmla="*/ 324 w 499"/>
              <a:gd name="T37" fmla="*/ 237 h 333"/>
              <a:gd name="T38" fmla="*/ 324 w 499"/>
              <a:gd name="T39" fmla="*/ 198 h 333"/>
              <a:gd name="T40" fmla="*/ 362 w 499"/>
              <a:gd name="T41" fmla="*/ 198 h 333"/>
              <a:gd name="T42" fmla="*/ 362 w 499"/>
              <a:gd name="T43" fmla="*/ 237 h 333"/>
              <a:gd name="T44" fmla="*/ 417 w 499"/>
              <a:gd name="T45" fmla="*/ 237 h 333"/>
              <a:gd name="T46" fmla="*/ 378 w 499"/>
              <a:gd name="T47" fmla="*/ 237 h 333"/>
              <a:gd name="T48" fmla="*/ 378 w 499"/>
              <a:gd name="T49" fmla="*/ 198 h 333"/>
              <a:gd name="T50" fmla="*/ 417 w 499"/>
              <a:gd name="T51" fmla="*/ 198 h 333"/>
              <a:gd name="T52" fmla="*/ 417 w 499"/>
              <a:gd name="T53" fmla="*/ 237 h 333"/>
              <a:gd name="T54" fmla="*/ 470 w 499"/>
              <a:gd name="T55" fmla="*/ 237 h 333"/>
              <a:gd name="T56" fmla="*/ 431 w 499"/>
              <a:gd name="T57" fmla="*/ 237 h 333"/>
              <a:gd name="T58" fmla="*/ 431 w 499"/>
              <a:gd name="T59" fmla="*/ 198 h 333"/>
              <a:gd name="T60" fmla="*/ 470 w 499"/>
              <a:gd name="T61" fmla="*/ 198 h 333"/>
              <a:gd name="T62" fmla="*/ 470 w 499"/>
              <a:gd name="T63" fmla="*/ 23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9" h="333">
                <a:moveTo>
                  <a:pt x="65" y="154"/>
                </a:moveTo>
                <a:lnTo>
                  <a:pt x="65" y="0"/>
                </a:lnTo>
                <a:lnTo>
                  <a:pt x="52" y="0"/>
                </a:lnTo>
                <a:lnTo>
                  <a:pt x="52" y="154"/>
                </a:lnTo>
                <a:lnTo>
                  <a:pt x="0" y="154"/>
                </a:lnTo>
                <a:lnTo>
                  <a:pt x="0" y="294"/>
                </a:lnTo>
                <a:lnTo>
                  <a:pt x="34" y="294"/>
                </a:lnTo>
                <a:lnTo>
                  <a:pt x="34" y="333"/>
                </a:lnTo>
                <a:lnTo>
                  <a:pt x="105" y="333"/>
                </a:lnTo>
                <a:lnTo>
                  <a:pt x="105" y="294"/>
                </a:lnTo>
                <a:lnTo>
                  <a:pt x="395" y="294"/>
                </a:lnTo>
                <a:lnTo>
                  <a:pt x="395" y="333"/>
                </a:lnTo>
                <a:lnTo>
                  <a:pt x="466" y="333"/>
                </a:lnTo>
                <a:lnTo>
                  <a:pt x="466" y="294"/>
                </a:lnTo>
                <a:lnTo>
                  <a:pt x="499" y="294"/>
                </a:lnTo>
                <a:lnTo>
                  <a:pt x="499" y="154"/>
                </a:lnTo>
                <a:lnTo>
                  <a:pt x="65" y="154"/>
                </a:lnTo>
                <a:close/>
                <a:moveTo>
                  <a:pt x="362" y="237"/>
                </a:moveTo>
                <a:lnTo>
                  <a:pt x="324" y="237"/>
                </a:lnTo>
                <a:lnTo>
                  <a:pt x="324" y="198"/>
                </a:lnTo>
                <a:lnTo>
                  <a:pt x="362" y="198"/>
                </a:lnTo>
                <a:lnTo>
                  <a:pt x="362" y="237"/>
                </a:lnTo>
                <a:close/>
                <a:moveTo>
                  <a:pt x="417" y="237"/>
                </a:moveTo>
                <a:lnTo>
                  <a:pt x="378" y="237"/>
                </a:lnTo>
                <a:lnTo>
                  <a:pt x="378" y="198"/>
                </a:lnTo>
                <a:lnTo>
                  <a:pt x="417" y="198"/>
                </a:lnTo>
                <a:lnTo>
                  <a:pt x="417" y="237"/>
                </a:lnTo>
                <a:close/>
                <a:moveTo>
                  <a:pt x="470" y="237"/>
                </a:moveTo>
                <a:lnTo>
                  <a:pt x="431" y="237"/>
                </a:lnTo>
                <a:lnTo>
                  <a:pt x="431" y="198"/>
                </a:lnTo>
                <a:lnTo>
                  <a:pt x="470" y="198"/>
                </a:lnTo>
                <a:lnTo>
                  <a:pt x="470" y="237"/>
                </a:lnTo>
                <a:close/>
              </a:path>
            </a:pathLst>
          </a:custGeom>
          <a:solidFill>
            <a:srgbClr val="4B53B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5" name="Freeform 5">
            <a:extLst>
              <a:ext uri="{FF2B5EF4-FFF2-40B4-BE49-F238E27FC236}">
                <a16:creationId xmlns:a16="http://schemas.microsoft.com/office/drawing/2014/main" id="{5FA79620-034A-49A0-9606-F5B35ADFE370}"/>
              </a:ext>
              <a:ext uri="{C183D7F6-B498-43B3-948B-1728B52AA6E4}">
                <adec:decorative xmlns:adec="http://schemas.microsoft.com/office/drawing/2017/decorative" val="1"/>
              </a:ext>
            </a:extLst>
          </p:cNvPr>
          <p:cNvSpPr>
            <a:spLocks noEditPoints="1"/>
          </p:cNvSpPr>
          <p:nvPr/>
        </p:nvSpPr>
        <p:spPr bwMode="auto">
          <a:xfrm>
            <a:off x="6442716" y="5093907"/>
            <a:ext cx="491871" cy="328243"/>
          </a:xfrm>
          <a:custGeom>
            <a:avLst/>
            <a:gdLst>
              <a:gd name="T0" fmla="*/ 65 w 499"/>
              <a:gd name="T1" fmla="*/ 154 h 333"/>
              <a:gd name="T2" fmla="*/ 65 w 499"/>
              <a:gd name="T3" fmla="*/ 0 h 333"/>
              <a:gd name="T4" fmla="*/ 52 w 499"/>
              <a:gd name="T5" fmla="*/ 0 h 333"/>
              <a:gd name="T6" fmla="*/ 52 w 499"/>
              <a:gd name="T7" fmla="*/ 154 h 333"/>
              <a:gd name="T8" fmla="*/ 0 w 499"/>
              <a:gd name="T9" fmla="*/ 154 h 333"/>
              <a:gd name="T10" fmla="*/ 0 w 499"/>
              <a:gd name="T11" fmla="*/ 294 h 333"/>
              <a:gd name="T12" fmla="*/ 34 w 499"/>
              <a:gd name="T13" fmla="*/ 294 h 333"/>
              <a:gd name="T14" fmla="*/ 34 w 499"/>
              <a:gd name="T15" fmla="*/ 333 h 333"/>
              <a:gd name="T16" fmla="*/ 105 w 499"/>
              <a:gd name="T17" fmla="*/ 333 h 333"/>
              <a:gd name="T18" fmla="*/ 105 w 499"/>
              <a:gd name="T19" fmla="*/ 294 h 333"/>
              <a:gd name="T20" fmla="*/ 395 w 499"/>
              <a:gd name="T21" fmla="*/ 294 h 333"/>
              <a:gd name="T22" fmla="*/ 395 w 499"/>
              <a:gd name="T23" fmla="*/ 333 h 333"/>
              <a:gd name="T24" fmla="*/ 466 w 499"/>
              <a:gd name="T25" fmla="*/ 333 h 333"/>
              <a:gd name="T26" fmla="*/ 466 w 499"/>
              <a:gd name="T27" fmla="*/ 294 h 333"/>
              <a:gd name="T28" fmla="*/ 499 w 499"/>
              <a:gd name="T29" fmla="*/ 294 h 333"/>
              <a:gd name="T30" fmla="*/ 499 w 499"/>
              <a:gd name="T31" fmla="*/ 154 h 333"/>
              <a:gd name="T32" fmla="*/ 65 w 499"/>
              <a:gd name="T33" fmla="*/ 154 h 333"/>
              <a:gd name="T34" fmla="*/ 362 w 499"/>
              <a:gd name="T35" fmla="*/ 237 h 333"/>
              <a:gd name="T36" fmla="*/ 324 w 499"/>
              <a:gd name="T37" fmla="*/ 237 h 333"/>
              <a:gd name="T38" fmla="*/ 324 w 499"/>
              <a:gd name="T39" fmla="*/ 198 h 333"/>
              <a:gd name="T40" fmla="*/ 362 w 499"/>
              <a:gd name="T41" fmla="*/ 198 h 333"/>
              <a:gd name="T42" fmla="*/ 362 w 499"/>
              <a:gd name="T43" fmla="*/ 237 h 333"/>
              <a:gd name="T44" fmla="*/ 417 w 499"/>
              <a:gd name="T45" fmla="*/ 237 h 333"/>
              <a:gd name="T46" fmla="*/ 378 w 499"/>
              <a:gd name="T47" fmla="*/ 237 h 333"/>
              <a:gd name="T48" fmla="*/ 378 w 499"/>
              <a:gd name="T49" fmla="*/ 198 h 333"/>
              <a:gd name="T50" fmla="*/ 417 w 499"/>
              <a:gd name="T51" fmla="*/ 198 h 333"/>
              <a:gd name="T52" fmla="*/ 417 w 499"/>
              <a:gd name="T53" fmla="*/ 237 h 333"/>
              <a:gd name="T54" fmla="*/ 470 w 499"/>
              <a:gd name="T55" fmla="*/ 237 h 333"/>
              <a:gd name="T56" fmla="*/ 431 w 499"/>
              <a:gd name="T57" fmla="*/ 237 h 333"/>
              <a:gd name="T58" fmla="*/ 431 w 499"/>
              <a:gd name="T59" fmla="*/ 198 h 333"/>
              <a:gd name="T60" fmla="*/ 470 w 499"/>
              <a:gd name="T61" fmla="*/ 198 h 333"/>
              <a:gd name="T62" fmla="*/ 470 w 499"/>
              <a:gd name="T63" fmla="*/ 23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9" h="333">
                <a:moveTo>
                  <a:pt x="65" y="154"/>
                </a:moveTo>
                <a:lnTo>
                  <a:pt x="65" y="0"/>
                </a:lnTo>
                <a:lnTo>
                  <a:pt x="52" y="0"/>
                </a:lnTo>
                <a:lnTo>
                  <a:pt x="52" y="154"/>
                </a:lnTo>
                <a:lnTo>
                  <a:pt x="0" y="154"/>
                </a:lnTo>
                <a:lnTo>
                  <a:pt x="0" y="294"/>
                </a:lnTo>
                <a:lnTo>
                  <a:pt x="34" y="294"/>
                </a:lnTo>
                <a:lnTo>
                  <a:pt x="34" y="333"/>
                </a:lnTo>
                <a:lnTo>
                  <a:pt x="105" y="333"/>
                </a:lnTo>
                <a:lnTo>
                  <a:pt x="105" y="294"/>
                </a:lnTo>
                <a:lnTo>
                  <a:pt x="395" y="294"/>
                </a:lnTo>
                <a:lnTo>
                  <a:pt x="395" y="333"/>
                </a:lnTo>
                <a:lnTo>
                  <a:pt x="466" y="333"/>
                </a:lnTo>
                <a:lnTo>
                  <a:pt x="466" y="294"/>
                </a:lnTo>
                <a:lnTo>
                  <a:pt x="499" y="294"/>
                </a:lnTo>
                <a:lnTo>
                  <a:pt x="499" y="154"/>
                </a:lnTo>
                <a:lnTo>
                  <a:pt x="65" y="154"/>
                </a:lnTo>
                <a:close/>
                <a:moveTo>
                  <a:pt x="362" y="237"/>
                </a:moveTo>
                <a:lnTo>
                  <a:pt x="324" y="237"/>
                </a:lnTo>
                <a:lnTo>
                  <a:pt x="324" y="198"/>
                </a:lnTo>
                <a:lnTo>
                  <a:pt x="362" y="198"/>
                </a:lnTo>
                <a:lnTo>
                  <a:pt x="362" y="237"/>
                </a:lnTo>
                <a:close/>
                <a:moveTo>
                  <a:pt x="417" y="237"/>
                </a:moveTo>
                <a:lnTo>
                  <a:pt x="378" y="237"/>
                </a:lnTo>
                <a:lnTo>
                  <a:pt x="378" y="198"/>
                </a:lnTo>
                <a:lnTo>
                  <a:pt x="417" y="198"/>
                </a:lnTo>
                <a:lnTo>
                  <a:pt x="417" y="237"/>
                </a:lnTo>
                <a:close/>
                <a:moveTo>
                  <a:pt x="470" y="237"/>
                </a:moveTo>
                <a:lnTo>
                  <a:pt x="431" y="237"/>
                </a:lnTo>
                <a:lnTo>
                  <a:pt x="431" y="198"/>
                </a:lnTo>
                <a:lnTo>
                  <a:pt x="470" y="198"/>
                </a:lnTo>
                <a:lnTo>
                  <a:pt x="470" y="237"/>
                </a:lnTo>
                <a:close/>
              </a:path>
            </a:pathLst>
          </a:custGeom>
          <a:solidFill>
            <a:srgbClr val="4B53BC"/>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6" name="Freeform 5">
            <a:extLst>
              <a:ext uri="{FF2B5EF4-FFF2-40B4-BE49-F238E27FC236}">
                <a16:creationId xmlns:a16="http://schemas.microsoft.com/office/drawing/2014/main" id="{DBDC731B-1A09-487A-9E1A-B885FB6A67F1}"/>
              </a:ext>
              <a:ext uri="{C183D7F6-B498-43B3-948B-1728B52AA6E4}">
                <adec:decorative xmlns:adec="http://schemas.microsoft.com/office/drawing/2017/decorative" val="1"/>
              </a:ext>
            </a:extLst>
          </p:cNvPr>
          <p:cNvSpPr>
            <a:spLocks noEditPoints="1"/>
          </p:cNvSpPr>
          <p:nvPr/>
        </p:nvSpPr>
        <p:spPr bwMode="auto">
          <a:xfrm>
            <a:off x="2955267" y="4669909"/>
            <a:ext cx="491871" cy="328243"/>
          </a:xfrm>
          <a:custGeom>
            <a:avLst/>
            <a:gdLst>
              <a:gd name="T0" fmla="*/ 65 w 499"/>
              <a:gd name="T1" fmla="*/ 154 h 333"/>
              <a:gd name="T2" fmla="*/ 65 w 499"/>
              <a:gd name="T3" fmla="*/ 0 h 333"/>
              <a:gd name="T4" fmla="*/ 52 w 499"/>
              <a:gd name="T5" fmla="*/ 0 h 333"/>
              <a:gd name="T6" fmla="*/ 52 w 499"/>
              <a:gd name="T7" fmla="*/ 154 h 333"/>
              <a:gd name="T8" fmla="*/ 0 w 499"/>
              <a:gd name="T9" fmla="*/ 154 h 333"/>
              <a:gd name="T10" fmla="*/ 0 w 499"/>
              <a:gd name="T11" fmla="*/ 294 h 333"/>
              <a:gd name="T12" fmla="*/ 34 w 499"/>
              <a:gd name="T13" fmla="*/ 294 h 333"/>
              <a:gd name="T14" fmla="*/ 34 w 499"/>
              <a:gd name="T15" fmla="*/ 333 h 333"/>
              <a:gd name="T16" fmla="*/ 105 w 499"/>
              <a:gd name="T17" fmla="*/ 333 h 333"/>
              <a:gd name="T18" fmla="*/ 105 w 499"/>
              <a:gd name="T19" fmla="*/ 294 h 333"/>
              <a:gd name="T20" fmla="*/ 395 w 499"/>
              <a:gd name="T21" fmla="*/ 294 h 333"/>
              <a:gd name="T22" fmla="*/ 395 w 499"/>
              <a:gd name="T23" fmla="*/ 333 h 333"/>
              <a:gd name="T24" fmla="*/ 466 w 499"/>
              <a:gd name="T25" fmla="*/ 333 h 333"/>
              <a:gd name="T26" fmla="*/ 466 w 499"/>
              <a:gd name="T27" fmla="*/ 294 h 333"/>
              <a:gd name="T28" fmla="*/ 499 w 499"/>
              <a:gd name="T29" fmla="*/ 294 h 333"/>
              <a:gd name="T30" fmla="*/ 499 w 499"/>
              <a:gd name="T31" fmla="*/ 154 h 333"/>
              <a:gd name="T32" fmla="*/ 65 w 499"/>
              <a:gd name="T33" fmla="*/ 154 h 333"/>
              <a:gd name="T34" fmla="*/ 362 w 499"/>
              <a:gd name="T35" fmla="*/ 237 h 333"/>
              <a:gd name="T36" fmla="*/ 324 w 499"/>
              <a:gd name="T37" fmla="*/ 237 h 333"/>
              <a:gd name="T38" fmla="*/ 324 w 499"/>
              <a:gd name="T39" fmla="*/ 198 h 333"/>
              <a:gd name="T40" fmla="*/ 362 w 499"/>
              <a:gd name="T41" fmla="*/ 198 h 333"/>
              <a:gd name="T42" fmla="*/ 362 w 499"/>
              <a:gd name="T43" fmla="*/ 237 h 333"/>
              <a:gd name="T44" fmla="*/ 417 w 499"/>
              <a:gd name="T45" fmla="*/ 237 h 333"/>
              <a:gd name="T46" fmla="*/ 378 w 499"/>
              <a:gd name="T47" fmla="*/ 237 h 333"/>
              <a:gd name="T48" fmla="*/ 378 w 499"/>
              <a:gd name="T49" fmla="*/ 198 h 333"/>
              <a:gd name="T50" fmla="*/ 417 w 499"/>
              <a:gd name="T51" fmla="*/ 198 h 333"/>
              <a:gd name="T52" fmla="*/ 417 w 499"/>
              <a:gd name="T53" fmla="*/ 237 h 333"/>
              <a:gd name="T54" fmla="*/ 470 w 499"/>
              <a:gd name="T55" fmla="*/ 237 h 333"/>
              <a:gd name="T56" fmla="*/ 431 w 499"/>
              <a:gd name="T57" fmla="*/ 237 h 333"/>
              <a:gd name="T58" fmla="*/ 431 w 499"/>
              <a:gd name="T59" fmla="*/ 198 h 333"/>
              <a:gd name="T60" fmla="*/ 470 w 499"/>
              <a:gd name="T61" fmla="*/ 198 h 333"/>
              <a:gd name="T62" fmla="*/ 470 w 499"/>
              <a:gd name="T63" fmla="*/ 23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9" h="333">
                <a:moveTo>
                  <a:pt x="65" y="154"/>
                </a:moveTo>
                <a:lnTo>
                  <a:pt x="65" y="0"/>
                </a:lnTo>
                <a:lnTo>
                  <a:pt x="52" y="0"/>
                </a:lnTo>
                <a:lnTo>
                  <a:pt x="52" y="154"/>
                </a:lnTo>
                <a:lnTo>
                  <a:pt x="0" y="154"/>
                </a:lnTo>
                <a:lnTo>
                  <a:pt x="0" y="294"/>
                </a:lnTo>
                <a:lnTo>
                  <a:pt x="34" y="294"/>
                </a:lnTo>
                <a:lnTo>
                  <a:pt x="34" y="333"/>
                </a:lnTo>
                <a:lnTo>
                  <a:pt x="105" y="333"/>
                </a:lnTo>
                <a:lnTo>
                  <a:pt x="105" y="294"/>
                </a:lnTo>
                <a:lnTo>
                  <a:pt x="395" y="294"/>
                </a:lnTo>
                <a:lnTo>
                  <a:pt x="395" y="333"/>
                </a:lnTo>
                <a:lnTo>
                  <a:pt x="466" y="333"/>
                </a:lnTo>
                <a:lnTo>
                  <a:pt x="466" y="294"/>
                </a:lnTo>
                <a:lnTo>
                  <a:pt x="499" y="294"/>
                </a:lnTo>
                <a:lnTo>
                  <a:pt x="499" y="154"/>
                </a:lnTo>
                <a:lnTo>
                  <a:pt x="65" y="154"/>
                </a:lnTo>
                <a:close/>
                <a:moveTo>
                  <a:pt x="362" y="237"/>
                </a:moveTo>
                <a:lnTo>
                  <a:pt x="324" y="237"/>
                </a:lnTo>
                <a:lnTo>
                  <a:pt x="324" y="198"/>
                </a:lnTo>
                <a:lnTo>
                  <a:pt x="362" y="198"/>
                </a:lnTo>
                <a:lnTo>
                  <a:pt x="362" y="237"/>
                </a:lnTo>
                <a:close/>
                <a:moveTo>
                  <a:pt x="417" y="237"/>
                </a:moveTo>
                <a:lnTo>
                  <a:pt x="378" y="237"/>
                </a:lnTo>
                <a:lnTo>
                  <a:pt x="378" y="198"/>
                </a:lnTo>
                <a:lnTo>
                  <a:pt x="417" y="198"/>
                </a:lnTo>
                <a:lnTo>
                  <a:pt x="417" y="237"/>
                </a:lnTo>
                <a:close/>
                <a:moveTo>
                  <a:pt x="470" y="237"/>
                </a:moveTo>
                <a:lnTo>
                  <a:pt x="431" y="237"/>
                </a:lnTo>
                <a:lnTo>
                  <a:pt x="431" y="198"/>
                </a:lnTo>
                <a:lnTo>
                  <a:pt x="470" y="198"/>
                </a:lnTo>
                <a:lnTo>
                  <a:pt x="470" y="237"/>
                </a:lnTo>
                <a:close/>
              </a:path>
            </a:pathLst>
          </a:custGeom>
          <a:solidFill>
            <a:srgbClr val="4B53BC"/>
          </a:solidFill>
          <a:ln>
            <a:noFill/>
          </a:ln>
        </p:spPr>
        <p:txBody>
          <a:bodyPr vert="horz" wrap="square" lIns="91440" tIns="45720" rIns="91440" bIns="45720" numCol="1" anchor="t" anchorCtr="0" compatLnSpc="1">
            <a:prstTxWarp prst="textNoShape">
              <a:avLst/>
            </a:prstTxWarp>
          </a:bodyPr>
          <a:lstStyle/>
          <a:p>
            <a:endParaRPr lang="en-US" dirty="0"/>
          </a:p>
        </p:txBody>
      </p:sp>
    </p:spTree>
    <p:custDataLst>
      <p:tags r:id="rId1"/>
    </p:custDataLst>
    <p:extLst>
      <p:ext uri="{BB962C8B-B14F-4D97-AF65-F5344CB8AC3E}">
        <p14:creationId xmlns:p14="http://schemas.microsoft.com/office/powerpoint/2010/main" val="3582719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animEffect transition="in" filter="wipe(left)">
                                      <p:cBhvr>
                                        <p:cTn id="7" dur="500"/>
                                        <p:tgtEl>
                                          <p:spTgt spid="16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7"/>
                                        </p:tgtEl>
                                        <p:attrNameLst>
                                          <p:attrName>style.visibility</p:attrName>
                                        </p:attrNameLst>
                                      </p:cBhvr>
                                      <p:to>
                                        <p:strVal val="visible"/>
                                      </p:to>
                                    </p:set>
                                    <p:animEffect transition="in" filter="wipe(left)">
                                      <p:cBhvr>
                                        <p:cTn id="12" dur="250"/>
                                        <p:tgtEl>
                                          <p:spTgt spid="207"/>
                                        </p:tgtEl>
                                      </p:cBhvr>
                                    </p:animEffect>
                                  </p:childTnLst>
                                </p:cTn>
                              </p:par>
                            </p:childTnLst>
                          </p:cTn>
                        </p:par>
                        <p:par>
                          <p:cTn id="13" fill="hold">
                            <p:stCondLst>
                              <p:cond delay="250"/>
                            </p:stCondLst>
                            <p:childTnLst>
                              <p:par>
                                <p:cTn id="14" presetID="22" presetClass="entr" presetSubtype="1" fill="hold" grpId="0" nodeType="afterEffect">
                                  <p:stCondLst>
                                    <p:cond delay="0"/>
                                  </p:stCondLst>
                                  <p:childTnLst>
                                    <p:set>
                                      <p:cBhvr>
                                        <p:cTn id="15" dur="1" fill="hold">
                                          <p:stCondLst>
                                            <p:cond delay="0"/>
                                          </p:stCondLst>
                                        </p:cTn>
                                        <p:tgtEl>
                                          <p:spTgt spid="205"/>
                                        </p:tgtEl>
                                        <p:attrNameLst>
                                          <p:attrName>style.visibility</p:attrName>
                                        </p:attrNameLst>
                                      </p:cBhvr>
                                      <p:to>
                                        <p:strVal val="visible"/>
                                      </p:to>
                                    </p:set>
                                    <p:animEffect transition="in" filter="wipe(up)">
                                      <p:cBhvr>
                                        <p:cTn id="16" dur="250"/>
                                        <p:tgtEl>
                                          <p:spTgt spid="205"/>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206"/>
                                        </p:tgtEl>
                                        <p:attrNameLst>
                                          <p:attrName>style.visibility</p:attrName>
                                        </p:attrNameLst>
                                      </p:cBhvr>
                                      <p:to>
                                        <p:strVal val="visible"/>
                                      </p:to>
                                    </p:set>
                                    <p:animEffect transition="in" filter="wipe(up)">
                                      <p:cBhvr>
                                        <p:cTn id="20" dur="250"/>
                                        <p:tgtEl>
                                          <p:spTgt spid="206"/>
                                        </p:tgtEl>
                                      </p:cBhvr>
                                    </p:animEffect>
                                  </p:childTnLst>
                                </p:cTn>
                              </p:par>
                            </p:childTnLst>
                          </p:cTn>
                        </p:par>
                        <p:par>
                          <p:cTn id="21" fill="hold">
                            <p:stCondLst>
                              <p:cond delay="750"/>
                            </p:stCondLst>
                            <p:childTnLst>
                              <p:par>
                                <p:cTn id="22" presetID="22" presetClass="entr" presetSubtype="8" fill="hold" grpId="0" nodeType="afterEffect">
                                  <p:stCondLst>
                                    <p:cond delay="0"/>
                                  </p:stCondLst>
                                  <p:childTnLst>
                                    <p:set>
                                      <p:cBhvr>
                                        <p:cTn id="23" dur="1" fill="hold">
                                          <p:stCondLst>
                                            <p:cond delay="0"/>
                                          </p:stCondLst>
                                        </p:cTn>
                                        <p:tgtEl>
                                          <p:spTgt spid="180"/>
                                        </p:tgtEl>
                                        <p:attrNameLst>
                                          <p:attrName>style.visibility</p:attrName>
                                        </p:attrNameLst>
                                      </p:cBhvr>
                                      <p:to>
                                        <p:strVal val="visible"/>
                                      </p:to>
                                    </p:set>
                                    <p:animEffect transition="in" filter="wipe(left)">
                                      <p:cBhvr>
                                        <p:cTn id="24" dur="250"/>
                                        <p:tgtEl>
                                          <p:spTgt spid="180"/>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83"/>
                                        </p:tgtEl>
                                        <p:attrNameLst>
                                          <p:attrName>style.visibility</p:attrName>
                                        </p:attrNameLst>
                                      </p:cBhvr>
                                      <p:to>
                                        <p:strVal val="visible"/>
                                      </p:to>
                                    </p:set>
                                    <p:animEffect transition="in" filter="wipe(left)">
                                      <p:cBhvr>
                                        <p:cTn id="28" dur="250"/>
                                        <p:tgtEl>
                                          <p:spTgt spid="183"/>
                                        </p:tgtEl>
                                      </p:cBhvr>
                                    </p:animEffect>
                                  </p:childTnLst>
                                </p:cTn>
                              </p:par>
                            </p:childTnLst>
                          </p:cTn>
                        </p:par>
                        <p:par>
                          <p:cTn id="29" fill="hold">
                            <p:stCondLst>
                              <p:cond delay="1250"/>
                            </p:stCondLst>
                            <p:childTnLst>
                              <p:par>
                                <p:cTn id="30" presetID="22" presetClass="entr" presetSubtype="8" fill="hold" grpId="0" nodeType="afterEffect">
                                  <p:stCondLst>
                                    <p:cond delay="0"/>
                                  </p:stCondLst>
                                  <p:childTnLst>
                                    <p:set>
                                      <p:cBhvr>
                                        <p:cTn id="31" dur="1" fill="hold">
                                          <p:stCondLst>
                                            <p:cond delay="0"/>
                                          </p:stCondLst>
                                        </p:cTn>
                                        <p:tgtEl>
                                          <p:spTgt spid="184"/>
                                        </p:tgtEl>
                                        <p:attrNameLst>
                                          <p:attrName>style.visibility</p:attrName>
                                        </p:attrNameLst>
                                      </p:cBhvr>
                                      <p:to>
                                        <p:strVal val="visible"/>
                                      </p:to>
                                    </p:set>
                                    <p:animEffect transition="in" filter="wipe(left)">
                                      <p:cBhvr>
                                        <p:cTn id="32" dur="250"/>
                                        <p:tgtEl>
                                          <p:spTgt spid="184"/>
                                        </p:tgtEl>
                                      </p:cBhvr>
                                    </p:animEffect>
                                  </p:childTnLst>
                                </p:cTn>
                              </p:par>
                            </p:childTnLst>
                          </p:cTn>
                        </p:par>
                        <p:par>
                          <p:cTn id="33" fill="hold">
                            <p:stCondLst>
                              <p:cond delay="1500"/>
                            </p:stCondLst>
                            <p:childTnLst>
                              <p:par>
                                <p:cTn id="34" presetID="22" presetClass="entr" presetSubtype="4" fill="hold" grpId="0" nodeType="afterEffect">
                                  <p:stCondLst>
                                    <p:cond delay="0"/>
                                  </p:stCondLst>
                                  <p:childTnLst>
                                    <p:set>
                                      <p:cBhvr>
                                        <p:cTn id="35" dur="1" fill="hold">
                                          <p:stCondLst>
                                            <p:cond delay="0"/>
                                          </p:stCondLst>
                                        </p:cTn>
                                        <p:tgtEl>
                                          <p:spTgt spid="185"/>
                                        </p:tgtEl>
                                        <p:attrNameLst>
                                          <p:attrName>style.visibility</p:attrName>
                                        </p:attrNameLst>
                                      </p:cBhvr>
                                      <p:to>
                                        <p:strVal val="visible"/>
                                      </p:to>
                                    </p:set>
                                    <p:animEffect transition="in" filter="wipe(down)">
                                      <p:cBhvr>
                                        <p:cTn id="36" dur="250"/>
                                        <p:tgtEl>
                                          <p:spTgt spid="185"/>
                                        </p:tgtEl>
                                      </p:cBhvr>
                                    </p:animEffect>
                                  </p:childTnLst>
                                </p:cTn>
                              </p:par>
                            </p:childTnLst>
                          </p:cTn>
                        </p:par>
                        <p:par>
                          <p:cTn id="37" fill="hold">
                            <p:stCondLst>
                              <p:cond delay="1750"/>
                            </p:stCondLst>
                            <p:childTnLst>
                              <p:par>
                                <p:cTn id="38" presetID="22" presetClass="entr" presetSubtype="4" fill="hold" grpId="0" nodeType="afterEffect">
                                  <p:stCondLst>
                                    <p:cond delay="0"/>
                                  </p:stCondLst>
                                  <p:childTnLst>
                                    <p:set>
                                      <p:cBhvr>
                                        <p:cTn id="39" dur="1" fill="hold">
                                          <p:stCondLst>
                                            <p:cond delay="0"/>
                                          </p:stCondLst>
                                        </p:cTn>
                                        <p:tgtEl>
                                          <p:spTgt spid="186"/>
                                        </p:tgtEl>
                                        <p:attrNameLst>
                                          <p:attrName>style.visibility</p:attrName>
                                        </p:attrNameLst>
                                      </p:cBhvr>
                                      <p:to>
                                        <p:strVal val="visible"/>
                                      </p:to>
                                    </p:set>
                                    <p:animEffect transition="in" filter="wipe(down)">
                                      <p:cBhvr>
                                        <p:cTn id="40" dur="250"/>
                                        <p:tgtEl>
                                          <p:spTgt spid="186"/>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187"/>
                                        </p:tgtEl>
                                        <p:attrNameLst>
                                          <p:attrName>style.visibility</p:attrName>
                                        </p:attrNameLst>
                                      </p:cBhvr>
                                      <p:to>
                                        <p:strVal val="visible"/>
                                      </p:to>
                                    </p:set>
                                    <p:animEffect transition="in" filter="wipe(left)">
                                      <p:cBhvr>
                                        <p:cTn id="44" dur="250"/>
                                        <p:tgtEl>
                                          <p:spTgt spid="187"/>
                                        </p:tgtEl>
                                      </p:cBhvr>
                                    </p:animEffect>
                                  </p:childTnLst>
                                </p:cTn>
                              </p:par>
                            </p:childTnLst>
                          </p:cTn>
                        </p:par>
                        <p:par>
                          <p:cTn id="45" fill="hold">
                            <p:stCondLst>
                              <p:cond delay="2250"/>
                            </p:stCondLst>
                            <p:childTnLst>
                              <p:par>
                                <p:cTn id="46" presetID="22" presetClass="entr" presetSubtype="4" fill="hold" grpId="0" nodeType="afterEffect">
                                  <p:stCondLst>
                                    <p:cond delay="0"/>
                                  </p:stCondLst>
                                  <p:childTnLst>
                                    <p:set>
                                      <p:cBhvr>
                                        <p:cTn id="47" dur="1" fill="hold">
                                          <p:stCondLst>
                                            <p:cond delay="0"/>
                                          </p:stCondLst>
                                        </p:cTn>
                                        <p:tgtEl>
                                          <p:spTgt spid="188"/>
                                        </p:tgtEl>
                                        <p:attrNameLst>
                                          <p:attrName>style.visibility</p:attrName>
                                        </p:attrNameLst>
                                      </p:cBhvr>
                                      <p:to>
                                        <p:strVal val="visible"/>
                                      </p:to>
                                    </p:set>
                                    <p:animEffect transition="in" filter="wipe(down)">
                                      <p:cBhvr>
                                        <p:cTn id="48" dur="250"/>
                                        <p:tgtEl>
                                          <p:spTgt spid="188"/>
                                        </p:tgtEl>
                                      </p:cBhvr>
                                    </p:animEffect>
                                  </p:childTnLst>
                                </p:cTn>
                              </p:par>
                            </p:childTnLst>
                          </p:cTn>
                        </p:par>
                        <p:par>
                          <p:cTn id="49" fill="hold">
                            <p:stCondLst>
                              <p:cond delay="2500"/>
                            </p:stCondLst>
                            <p:childTnLst>
                              <p:par>
                                <p:cTn id="50" presetID="22" presetClass="entr" presetSubtype="2" fill="hold" grpId="0" nodeType="afterEffect">
                                  <p:stCondLst>
                                    <p:cond delay="0"/>
                                  </p:stCondLst>
                                  <p:childTnLst>
                                    <p:set>
                                      <p:cBhvr>
                                        <p:cTn id="51" dur="1" fill="hold">
                                          <p:stCondLst>
                                            <p:cond delay="0"/>
                                          </p:stCondLst>
                                        </p:cTn>
                                        <p:tgtEl>
                                          <p:spTgt spid="191"/>
                                        </p:tgtEl>
                                        <p:attrNameLst>
                                          <p:attrName>style.visibility</p:attrName>
                                        </p:attrNameLst>
                                      </p:cBhvr>
                                      <p:to>
                                        <p:strVal val="visible"/>
                                      </p:to>
                                    </p:set>
                                    <p:animEffect transition="in" filter="wipe(right)">
                                      <p:cBhvr>
                                        <p:cTn id="52" dur="250"/>
                                        <p:tgtEl>
                                          <p:spTgt spid="191"/>
                                        </p:tgtEl>
                                      </p:cBhvr>
                                    </p:animEffect>
                                  </p:childTnLst>
                                </p:cTn>
                              </p:par>
                            </p:childTnLst>
                          </p:cTn>
                        </p:par>
                        <p:par>
                          <p:cTn id="53" fill="hold">
                            <p:stCondLst>
                              <p:cond delay="2750"/>
                            </p:stCondLst>
                            <p:childTnLst>
                              <p:par>
                                <p:cTn id="54" presetID="22" presetClass="entr" presetSubtype="2" fill="hold" grpId="0" nodeType="afterEffect">
                                  <p:stCondLst>
                                    <p:cond delay="0"/>
                                  </p:stCondLst>
                                  <p:childTnLst>
                                    <p:set>
                                      <p:cBhvr>
                                        <p:cTn id="55" dur="1" fill="hold">
                                          <p:stCondLst>
                                            <p:cond delay="0"/>
                                          </p:stCondLst>
                                        </p:cTn>
                                        <p:tgtEl>
                                          <p:spTgt spid="192"/>
                                        </p:tgtEl>
                                        <p:attrNameLst>
                                          <p:attrName>style.visibility</p:attrName>
                                        </p:attrNameLst>
                                      </p:cBhvr>
                                      <p:to>
                                        <p:strVal val="visible"/>
                                      </p:to>
                                    </p:set>
                                    <p:animEffect transition="in" filter="wipe(right)">
                                      <p:cBhvr>
                                        <p:cTn id="56" dur="250"/>
                                        <p:tgtEl>
                                          <p:spTgt spid="192"/>
                                        </p:tgtEl>
                                      </p:cBhvr>
                                    </p:animEffect>
                                  </p:childTnLst>
                                </p:cTn>
                              </p:par>
                            </p:childTnLst>
                          </p:cTn>
                        </p:par>
                        <p:par>
                          <p:cTn id="57" fill="hold">
                            <p:stCondLst>
                              <p:cond delay="3000"/>
                            </p:stCondLst>
                            <p:childTnLst>
                              <p:par>
                                <p:cTn id="58" presetID="22" presetClass="entr" presetSubtype="4" fill="hold" grpId="0" nodeType="afterEffect">
                                  <p:stCondLst>
                                    <p:cond delay="0"/>
                                  </p:stCondLst>
                                  <p:childTnLst>
                                    <p:set>
                                      <p:cBhvr>
                                        <p:cTn id="59" dur="1" fill="hold">
                                          <p:stCondLst>
                                            <p:cond delay="0"/>
                                          </p:stCondLst>
                                        </p:cTn>
                                        <p:tgtEl>
                                          <p:spTgt spid="193"/>
                                        </p:tgtEl>
                                        <p:attrNameLst>
                                          <p:attrName>style.visibility</p:attrName>
                                        </p:attrNameLst>
                                      </p:cBhvr>
                                      <p:to>
                                        <p:strVal val="visible"/>
                                      </p:to>
                                    </p:set>
                                    <p:animEffect transition="in" filter="wipe(down)">
                                      <p:cBhvr>
                                        <p:cTn id="60" dur="250"/>
                                        <p:tgtEl>
                                          <p:spTgt spid="193"/>
                                        </p:tgtEl>
                                      </p:cBhvr>
                                    </p:animEffect>
                                  </p:childTnLst>
                                </p:cTn>
                              </p:par>
                            </p:childTnLst>
                          </p:cTn>
                        </p:par>
                        <p:par>
                          <p:cTn id="61" fill="hold">
                            <p:stCondLst>
                              <p:cond delay="3250"/>
                            </p:stCondLst>
                            <p:childTnLst>
                              <p:par>
                                <p:cTn id="62" presetID="22" presetClass="entr" presetSubtype="8" fill="hold" grpId="0" nodeType="afterEffect">
                                  <p:stCondLst>
                                    <p:cond delay="0"/>
                                  </p:stCondLst>
                                  <p:childTnLst>
                                    <p:set>
                                      <p:cBhvr>
                                        <p:cTn id="63" dur="1" fill="hold">
                                          <p:stCondLst>
                                            <p:cond delay="0"/>
                                          </p:stCondLst>
                                        </p:cTn>
                                        <p:tgtEl>
                                          <p:spTgt spid="196"/>
                                        </p:tgtEl>
                                        <p:attrNameLst>
                                          <p:attrName>style.visibility</p:attrName>
                                        </p:attrNameLst>
                                      </p:cBhvr>
                                      <p:to>
                                        <p:strVal val="visible"/>
                                      </p:to>
                                    </p:set>
                                    <p:animEffect transition="in" filter="wipe(left)">
                                      <p:cBhvr>
                                        <p:cTn id="64" dur="250"/>
                                        <p:tgtEl>
                                          <p:spTgt spid="196"/>
                                        </p:tgtEl>
                                      </p:cBhvr>
                                    </p:animEffect>
                                  </p:childTnLst>
                                </p:cTn>
                              </p:par>
                            </p:childTnLst>
                          </p:cTn>
                        </p:par>
                        <p:par>
                          <p:cTn id="65" fill="hold">
                            <p:stCondLst>
                              <p:cond delay="3500"/>
                            </p:stCondLst>
                            <p:childTnLst>
                              <p:par>
                                <p:cTn id="66" presetID="22" presetClass="entr" presetSubtype="4" fill="hold" grpId="0" nodeType="afterEffect">
                                  <p:stCondLst>
                                    <p:cond delay="0"/>
                                  </p:stCondLst>
                                  <p:childTnLst>
                                    <p:set>
                                      <p:cBhvr>
                                        <p:cTn id="67" dur="1" fill="hold">
                                          <p:stCondLst>
                                            <p:cond delay="0"/>
                                          </p:stCondLst>
                                        </p:cTn>
                                        <p:tgtEl>
                                          <p:spTgt spid="198"/>
                                        </p:tgtEl>
                                        <p:attrNameLst>
                                          <p:attrName>style.visibility</p:attrName>
                                        </p:attrNameLst>
                                      </p:cBhvr>
                                      <p:to>
                                        <p:strVal val="visible"/>
                                      </p:to>
                                    </p:set>
                                    <p:animEffect transition="in" filter="wipe(down)">
                                      <p:cBhvr>
                                        <p:cTn id="68" dur="250"/>
                                        <p:tgtEl>
                                          <p:spTgt spid="198"/>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202"/>
                                        </p:tgtEl>
                                        <p:attrNameLst>
                                          <p:attrName>style.visibility</p:attrName>
                                        </p:attrNameLst>
                                      </p:cBhvr>
                                      <p:to>
                                        <p:strVal val="visible"/>
                                      </p:to>
                                    </p:set>
                                    <p:animEffect transition="in" filter="wipe(down)">
                                      <p:cBhvr>
                                        <p:cTn id="73" dur="250"/>
                                        <p:tgtEl>
                                          <p:spTgt spid="202"/>
                                        </p:tgtEl>
                                      </p:cBhvr>
                                    </p:animEffect>
                                  </p:childTnLst>
                                </p:cTn>
                              </p:par>
                            </p:childTnLst>
                          </p:cTn>
                        </p:par>
                        <p:par>
                          <p:cTn id="74" fill="hold">
                            <p:stCondLst>
                              <p:cond delay="250"/>
                            </p:stCondLst>
                            <p:childTnLst>
                              <p:par>
                                <p:cTn id="75" presetID="22" presetClass="entr" presetSubtype="4" fill="hold" grpId="0" nodeType="afterEffect">
                                  <p:stCondLst>
                                    <p:cond delay="0"/>
                                  </p:stCondLst>
                                  <p:childTnLst>
                                    <p:set>
                                      <p:cBhvr>
                                        <p:cTn id="76" dur="1" fill="hold">
                                          <p:stCondLst>
                                            <p:cond delay="0"/>
                                          </p:stCondLst>
                                        </p:cTn>
                                        <p:tgtEl>
                                          <p:spTgt spid="204"/>
                                        </p:tgtEl>
                                        <p:attrNameLst>
                                          <p:attrName>style.visibility</p:attrName>
                                        </p:attrNameLst>
                                      </p:cBhvr>
                                      <p:to>
                                        <p:strVal val="visible"/>
                                      </p:to>
                                    </p:set>
                                    <p:animEffect transition="in" filter="wipe(down)">
                                      <p:cBhvr>
                                        <p:cTn id="77" dur="250"/>
                                        <p:tgtEl>
                                          <p:spTgt spid="204"/>
                                        </p:tgtEl>
                                      </p:cBhvr>
                                    </p:animEffect>
                                  </p:childTnLst>
                                </p:cTn>
                              </p:par>
                            </p:childTnLst>
                          </p:cTn>
                        </p:par>
                        <p:par>
                          <p:cTn id="78" fill="hold">
                            <p:stCondLst>
                              <p:cond delay="500"/>
                            </p:stCondLst>
                            <p:childTnLst>
                              <p:par>
                                <p:cTn id="79" presetID="22" presetClass="entr" presetSubtype="8" fill="hold" grpId="0" nodeType="afterEffect">
                                  <p:stCondLst>
                                    <p:cond delay="0"/>
                                  </p:stCondLst>
                                  <p:childTnLst>
                                    <p:set>
                                      <p:cBhvr>
                                        <p:cTn id="80" dur="1" fill="hold">
                                          <p:stCondLst>
                                            <p:cond delay="0"/>
                                          </p:stCondLst>
                                        </p:cTn>
                                        <p:tgtEl>
                                          <p:spTgt spid="194"/>
                                        </p:tgtEl>
                                        <p:attrNameLst>
                                          <p:attrName>style.visibility</p:attrName>
                                        </p:attrNameLst>
                                      </p:cBhvr>
                                      <p:to>
                                        <p:strVal val="visible"/>
                                      </p:to>
                                    </p:set>
                                    <p:animEffect transition="in" filter="wipe(left)">
                                      <p:cBhvr>
                                        <p:cTn id="81" dur="250"/>
                                        <p:tgtEl>
                                          <p:spTgt spid="194"/>
                                        </p:tgtEl>
                                      </p:cBhvr>
                                    </p:animEffect>
                                  </p:childTnLst>
                                </p:cTn>
                              </p:par>
                            </p:childTnLst>
                          </p:cTn>
                        </p:par>
                        <p:par>
                          <p:cTn id="82" fill="hold">
                            <p:stCondLst>
                              <p:cond delay="750"/>
                            </p:stCondLst>
                            <p:childTnLst>
                              <p:par>
                                <p:cTn id="83" presetID="22" presetClass="entr" presetSubtype="4" fill="hold" grpId="0" nodeType="afterEffect">
                                  <p:stCondLst>
                                    <p:cond delay="0"/>
                                  </p:stCondLst>
                                  <p:childTnLst>
                                    <p:set>
                                      <p:cBhvr>
                                        <p:cTn id="84" dur="1" fill="hold">
                                          <p:stCondLst>
                                            <p:cond delay="0"/>
                                          </p:stCondLst>
                                        </p:cTn>
                                        <p:tgtEl>
                                          <p:spTgt spid="208"/>
                                        </p:tgtEl>
                                        <p:attrNameLst>
                                          <p:attrName>style.visibility</p:attrName>
                                        </p:attrNameLst>
                                      </p:cBhvr>
                                      <p:to>
                                        <p:strVal val="visible"/>
                                      </p:to>
                                    </p:set>
                                    <p:animEffect transition="in" filter="wipe(down)">
                                      <p:cBhvr>
                                        <p:cTn id="85" dur="250"/>
                                        <p:tgtEl>
                                          <p:spTgt spid="208"/>
                                        </p:tgtEl>
                                      </p:cBhvr>
                                    </p:animEffect>
                                  </p:childTnLst>
                                </p:cTn>
                              </p:par>
                            </p:childTnLst>
                          </p:cTn>
                        </p:par>
                        <p:par>
                          <p:cTn id="86" fill="hold">
                            <p:stCondLst>
                              <p:cond delay="1000"/>
                            </p:stCondLst>
                            <p:childTnLst>
                              <p:par>
                                <p:cTn id="87" presetID="22" presetClass="entr" presetSubtype="8" fill="hold" grpId="0" nodeType="afterEffect">
                                  <p:stCondLst>
                                    <p:cond delay="0"/>
                                  </p:stCondLst>
                                  <p:childTnLst>
                                    <p:set>
                                      <p:cBhvr>
                                        <p:cTn id="88" dur="1" fill="hold">
                                          <p:stCondLst>
                                            <p:cond delay="0"/>
                                          </p:stCondLst>
                                        </p:cTn>
                                        <p:tgtEl>
                                          <p:spTgt spid="199"/>
                                        </p:tgtEl>
                                        <p:attrNameLst>
                                          <p:attrName>style.visibility</p:attrName>
                                        </p:attrNameLst>
                                      </p:cBhvr>
                                      <p:to>
                                        <p:strVal val="visible"/>
                                      </p:to>
                                    </p:set>
                                    <p:animEffect transition="in" filter="wipe(left)">
                                      <p:cBhvr>
                                        <p:cTn id="89" dur="250"/>
                                        <p:tgtEl>
                                          <p:spTgt spid="199"/>
                                        </p:tgtEl>
                                      </p:cBhvr>
                                    </p:animEffect>
                                  </p:childTnLst>
                                </p:cTn>
                              </p:par>
                            </p:childTnLst>
                          </p:cTn>
                        </p:par>
                        <p:par>
                          <p:cTn id="90" fill="hold">
                            <p:stCondLst>
                              <p:cond delay="1250"/>
                            </p:stCondLst>
                            <p:childTnLst>
                              <p:par>
                                <p:cTn id="91" presetID="22" presetClass="entr" presetSubtype="8" fill="hold" grpId="0" nodeType="afterEffect">
                                  <p:stCondLst>
                                    <p:cond delay="0"/>
                                  </p:stCondLst>
                                  <p:childTnLst>
                                    <p:set>
                                      <p:cBhvr>
                                        <p:cTn id="92" dur="1" fill="hold">
                                          <p:stCondLst>
                                            <p:cond delay="0"/>
                                          </p:stCondLst>
                                        </p:cTn>
                                        <p:tgtEl>
                                          <p:spTgt spid="200"/>
                                        </p:tgtEl>
                                        <p:attrNameLst>
                                          <p:attrName>style.visibility</p:attrName>
                                        </p:attrNameLst>
                                      </p:cBhvr>
                                      <p:to>
                                        <p:strVal val="visible"/>
                                      </p:to>
                                    </p:set>
                                    <p:animEffect transition="in" filter="wipe(left)">
                                      <p:cBhvr>
                                        <p:cTn id="93" dur="250"/>
                                        <p:tgtEl>
                                          <p:spTgt spid="200"/>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161"/>
                                        </p:tgtEl>
                                        <p:attrNameLst>
                                          <p:attrName>style.visibility</p:attrName>
                                        </p:attrNameLst>
                                      </p:cBhvr>
                                      <p:to>
                                        <p:strVal val="visible"/>
                                      </p:to>
                                    </p:set>
                                    <p:animEffect transition="in" filter="wipe(down)">
                                      <p:cBhvr>
                                        <p:cTn id="98" dur="500"/>
                                        <p:tgtEl>
                                          <p:spTgt spid="161"/>
                                        </p:tgtEl>
                                      </p:cBhvr>
                                    </p:animEffect>
                                  </p:childTnLst>
                                </p:cTn>
                              </p:par>
                            </p:childTnLst>
                          </p:cTn>
                        </p:par>
                        <p:par>
                          <p:cTn id="99" fill="hold">
                            <p:stCondLst>
                              <p:cond delay="500"/>
                            </p:stCondLst>
                            <p:childTnLst>
                              <p:par>
                                <p:cTn id="100" presetID="22" presetClass="entr" presetSubtype="8" fill="hold" nodeType="afterEffect">
                                  <p:stCondLst>
                                    <p:cond delay="0"/>
                                  </p:stCondLst>
                                  <p:childTnLst>
                                    <p:set>
                                      <p:cBhvr>
                                        <p:cTn id="101" dur="1" fill="hold">
                                          <p:stCondLst>
                                            <p:cond delay="0"/>
                                          </p:stCondLst>
                                        </p:cTn>
                                        <p:tgtEl>
                                          <p:spTgt spid="159"/>
                                        </p:tgtEl>
                                        <p:attrNameLst>
                                          <p:attrName>style.visibility</p:attrName>
                                        </p:attrNameLst>
                                      </p:cBhvr>
                                      <p:to>
                                        <p:strVal val="visible"/>
                                      </p:to>
                                    </p:set>
                                    <p:animEffect transition="in" filter="wipe(left)">
                                      <p:cBhvr>
                                        <p:cTn id="102" dur="500"/>
                                        <p:tgtEl>
                                          <p:spTgt spid="159"/>
                                        </p:tgtEl>
                                      </p:cBhvr>
                                    </p:animEffect>
                                  </p:childTnLst>
                                </p:cTn>
                              </p:par>
                            </p:childTnLst>
                          </p:cTn>
                        </p:par>
                        <p:par>
                          <p:cTn id="103" fill="hold">
                            <p:stCondLst>
                              <p:cond delay="1000"/>
                            </p:stCondLst>
                            <p:childTnLst>
                              <p:par>
                                <p:cTn id="104" presetID="22" presetClass="entr" presetSubtype="4" fill="hold" nodeType="afterEffect">
                                  <p:stCondLst>
                                    <p:cond delay="0"/>
                                  </p:stCondLst>
                                  <p:childTnLst>
                                    <p:set>
                                      <p:cBhvr>
                                        <p:cTn id="105" dur="1" fill="hold">
                                          <p:stCondLst>
                                            <p:cond delay="0"/>
                                          </p:stCondLst>
                                        </p:cTn>
                                        <p:tgtEl>
                                          <p:spTgt spid="174"/>
                                        </p:tgtEl>
                                        <p:attrNameLst>
                                          <p:attrName>style.visibility</p:attrName>
                                        </p:attrNameLst>
                                      </p:cBhvr>
                                      <p:to>
                                        <p:strVal val="visible"/>
                                      </p:to>
                                    </p:set>
                                    <p:animEffect transition="in" filter="wipe(down)">
                                      <p:cBhvr>
                                        <p:cTn id="106"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 grpId="0" animBg="1"/>
      <p:bldP spid="183" grpId="0" animBg="1"/>
      <p:bldP spid="184" grpId="0" animBg="1"/>
      <p:bldP spid="185" grpId="0" animBg="1"/>
      <p:bldP spid="186" grpId="0" animBg="1"/>
      <p:bldP spid="187" grpId="0" animBg="1"/>
      <p:bldP spid="188" grpId="0" animBg="1"/>
      <p:bldP spid="191" grpId="0" animBg="1"/>
      <p:bldP spid="192" grpId="0" animBg="1"/>
      <p:bldP spid="193" grpId="0" animBg="1"/>
      <p:bldP spid="194" grpId="0" animBg="1"/>
      <p:bldP spid="196" grpId="0" animBg="1"/>
      <p:bldP spid="198" grpId="0" animBg="1"/>
      <p:bldP spid="199" grpId="0" animBg="1"/>
      <p:bldP spid="200" grpId="0" animBg="1"/>
      <p:bldP spid="202" grpId="0" animBg="1"/>
      <p:bldP spid="204" grpId="0" animBg="1"/>
      <p:bldP spid="205" grpId="0" animBg="1"/>
      <p:bldP spid="206" grpId="0" animBg="1"/>
      <p:bldP spid="207" grpId="0" animBg="1"/>
      <p:bldP spid="20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64FC8A-6D1D-4D8F-A4B2-F8EC768517A8}"/>
              </a:ext>
            </a:extLst>
          </p:cNvPr>
          <p:cNvSpPr>
            <a:spLocks noGrp="1"/>
          </p:cNvSpPr>
          <p:nvPr>
            <p:ph type="title"/>
          </p:nvPr>
        </p:nvSpPr>
        <p:spPr/>
        <p:txBody>
          <a:bodyPr/>
          <a:lstStyle/>
          <a:p>
            <a:r>
              <a:rPr lang="de-DE"/>
              <a:t>Low </a:t>
            </a:r>
            <a:r>
              <a:rPr lang="en-US" dirty="0"/>
              <a:t>latency</a:t>
            </a:r>
            <a:r>
              <a:rPr lang="de-DE"/>
              <a:t> is the currency in a SaaS world</a:t>
            </a:r>
          </a:p>
        </p:txBody>
      </p:sp>
      <p:sp>
        <p:nvSpPr>
          <p:cNvPr id="3" name="Textplatzhalter 2">
            <a:extLst>
              <a:ext uri="{FF2B5EF4-FFF2-40B4-BE49-F238E27FC236}">
                <a16:creationId xmlns:a16="http://schemas.microsoft.com/office/drawing/2014/main" id="{AB091E27-1153-4CE8-B630-662F7510CBC0}"/>
              </a:ext>
            </a:extLst>
          </p:cNvPr>
          <p:cNvSpPr>
            <a:spLocks noGrp="1"/>
          </p:cNvSpPr>
          <p:nvPr>
            <p:ph type="body" sz="quarter" idx="4294967295"/>
          </p:nvPr>
        </p:nvSpPr>
        <p:spPr>
          <a:xfrm>
            <a:off x="588263" y="3767463"/>
            <a:ext cx="5273675" cy="787908"/>
          </a:xfrm>
        </p:spPr>
        <p:txBody>
          <a:bodyPr/>
          <a:lstStyle/>
          <a:p>
            <a:pPr marL="0" indent="0">
              <a:buNone/>
            </a:pPr>
            <a:r>
              <a:rPr lang="en-US" sz="1600" dirty="0">
                <a:solidFill>
                  <a:srgbClr val="4B53BC"/>
                </a:solidFill>
                <a:latin typeface="+mj-lt"/>
              </a:rPr>
              <a:t>AFD = Azure Front Door</a:t>
            </a:r>
          </a:p>
          <a:p>
            <a:pPr marL="0" indent="0">
              <a:buNone/>
            </a:pPr>
            <a:r>
              <a:rPr lang="en-US" sz="1600" dirty="0">
                <a:solidFill>
                  <a:schemeClr val="tx1"/>
                </a:solidFill>
              </a:rPr>
              <a:t>Services close to the user to minimize latency between user and the service</a:t>
            </a:r>
          </a:p>
        </p:txBody>
      </p:sp>
      <p:sp>
        <p:nvSpPr>
          <p:cNvPr id="66" name="Geschweifte Klammer rechts 65">
            <a:extLst>
              <a:ext uri="{FF2B5EF4-FFF2-40B4-BE49-F238E27FC236}">
                <a16:creationId xmlns:a16="http://schemas.microsoft.com/office/drawing/2014/main" id="{6BCF0250-707A-4EAD-8BC7-7BBAC18A5ADC}"/>
              </a:ext>
              <a:ext uri="{C183D7F6-B498-43B3-948B-1728B52AA6E4}">
                <adec:decorative xmlns:adec="http://schemas.microsoft.com/office/drawing/2017/decorative" val="1"/>
              </a:ext>
            </a:extLst>
          </p:cNvPr>
          <p:cNvSpPr/>
          <p:nvPr/>
        </p:nvSpPr>
        <p:spPr>
          <a:xfrm rot="5400000">
            <a:off x="4215425" y="1064260"/>
            <a:ext cx="349290" cy="3954819"/>
          </a:xfrm>
          <a:prstGeom prst="rightBrace">
            <a:avLst>
              <a:gd name="adj1" fmla="val 0"/>
              <a:gd name="adj2" fmla="val 50000"/>
            </a:avLst>
          </a:prstGeom>
          <a:ln w="12700">
            <a:solidFill>
              <a:schemeClr val="bg1">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sz="1730"/>
          </a:p>
        </p:txBody>
      </p:sp>
      <p:sp>
        <p:nvSpPr>
          <p:cNvPr id="67" name="Textfeld 66">
            <a:extLst>
              <a:ext uri="{FF2B5EF4-FFF2-40B4-BE49-F238E27FC236}">
                <a16:creationId xmlns:a16="http://schemas.microsoft.com/office/drawing/2014/main" id="{22A4BD50-9DA2-4753-9ADE-E1A3591FABED}"/>
              </a:ext>
              <a:ext uri="{C183D7F6-B498-43B3-948B-1728B52AA6E4}">
                <adec:decorative xmlns:adec="http://schemas.microsoft.com/office/drawing/2017/decorative" val="1"/>
              </a:ext>
            </a:extLst>
          </p:cNvPr>
          <p:cNvSpPr txBox="1"/>
          <p:nvPr/>
        </p:nvSpPr>
        <p:spPr>
          <a:xfrm>
            <a:off x="2669250" y="3108244"/>
            <a:ext cx="3687474" cy="483557"/>
          </a:xfrm>
          <a:prstGeom prst="rect">
            <a:avLst/>
          </a:prstGeom>
          <a:noFill/>
        </p:spPr>
        <p:txBody>
          <a:bodyPr wrap="square" lIns="179285" tIns="143428" rIns="179285" bIns="143428" rtlCol="0">
            <a:spAutoFit/>
          </a:bodyPr>
          <a:lstStyle/>
          <a:p>
            <a:pPr algn="ctr">
              <a:lnSpc>
                <a:spcPct val="90000"/>
              </a:lnSpc>
              <a:spcAft>
                <a:spcPts val="588"/>
              </a:spcAft>
            </a:pPr>
            <a:r>
              <a:rPr lang="en-US" sz="1400" dirty="0">
                <a:latin typeface="+mj-lt"/>
              </a:rPr>
              <a:t>End-user impacting latency</a:t>
            </a:r>
          </a:p>
        </p:txBody>
      </p:sp>
      <p:sp>
        <p:nvSpPr>
          <p:cNvPr id="23" name="Pfeil: nach rechts 76">
            <a:extLst>
              <a:ext uri="{FF2B5EF4-FFF2-40B4-BE49-F238E27FC236}">
                <a16:creationId xmlns:a16="http://schemas.microsoft.com/office/drawing/2014/main" id="{84A61898-B48D-324F-9102-173CCE6105CB}"/>
              </a:ext>
              <a:ext uri="{C183D7F6-B498-43B3-948B-1728B52AA6E4}">
                <adec:decorative xmlns:adec="http://schemas.microsoft.com/office/drawing/2017/decorative" val="1"/>
              </a:ext>
            </a:extLst>
          </p:cNvPr>
          <p:cNvSpPr/>
          <p:nvPr/>
        </p:nvSpPr>
        <p:spPr>
          <a:xfrm>
            <a:off x="5869185" y="1697489"/>
            <a:ext cx="3553467" cy="608289"/>
          </a:xfrm>
          <a:prstGeom prst="rightArrow">
            <a:avLst/>
          </a:prstGeom>
          <a:solidFill>
            <a:srgbClr val="4B53BC"/>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de-DE" sz="1400">
                <a:solidFill>
                  <a:schemeClr val="bg2"/>
                </a:solidFill>
              </a:rPr>
              <a:t>	MSFT</a:t>
            </a:r>
          </a:p>
        </p:txBody>
      </p:sp>
      <p:sp>
        <p:nvSpPr>
          <p:cNvPr id="24" name="Pfeil: nach rechts 77">
            <a:extLst>
              <a:ext uri="{FF2B5EF4-FFF2-40B4-BE49-F238E27FC236}">
                <a16:creationId xmlns:a16="http://schemas.microsoft.com/office/drawing/2014/main" id="{0C59CB74-5EF4-6948-B3DE-7E41132A6682}"/>
              </a:ext>
              <a:ext uri="{C183D7F6-B498-43B3-948B-1728B52AA6E4}">
                <adec:decorative xmlns:adec="http://schemas.microsoft.com/office/drawing/2017/decorative" val="1"/>
              </a:ext>
            </a:extLst>
          </p:cNvPr>
          <p:cNvSpPr/>
          <p:nvPr/>
        </p:nvSpPr>
        <p:spPr>
          <a:xfrm>
            <a:off x="4651775" y="1697489"/>
            <a:ext cx="1117947" cy="608289"/>
          </a:xfrm>
          <a:prstGeom prst="rightArrow">
            <a:avLst/>
          </a:prstGeom>
          <a:solidFill>
            <a:srgbClr val="C00000"/>
          </a:solid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e-DE" sz="1400">
                <a:solidFill>
                  <a:schemeClr val="bg2"/>
                </a:solidFill>
              </a:rPr>
              <a:t>Internet</a:t>
            </a:r>
          </a:p>
        </p:txBody>
      </p:sp>
      <p:grpSp>
        <p:nvGrpSpPr>
          <p:cNvPr id="27" name="Group 26">
            <a:extLst>
              <a:ext uri="{FF2B5EF4-FFF2-40B4-BE49-F238E27FC236}">
                <a16:creationId xmlns:a16="http://schemas.microsoft.com/office/drawing/2014/main" id="{DC4FE4D0-D2F9-054F-96FA-EFF67F3AEA5C}"/>
              </a:ext>
              <a:ext uri="{C183D7F6-B498-43B3-948B-1728B52AA6E4}">
                <adec:decorative xmlns:adec="http://schemas.microsoft.com/office/drawing/2017/decorative" val="1"/>
              </a:ext>
            </a:extLst>
          </p:cNvPr>
          <p:cNvGrpSpPr/>
          <p:nvPr/>
        </p:nvGrpSpPr>
        <p:grpSpPr>
          <a:xfrm>
            <a:off x="855285" y="1662846"/>
            <a:ext cx="769906" cy="690152"/>
            <a:chOff x="3436102" y="2046763"/>
            <a:chExt cx="1128627" cy="1011714"/>
          </a:xfrm>
        </p:grpSpPr>
        <p:sp>
          <p:nvSpPr>
            <p:cNvPr id="28" name="Freeform 15">
              <a:extLst>
                <a:ext uri="{FF2B5EF4-FFF2-40B4-BE49-F238E27FC236}">
                  <a16:creationId xmlns:a16="http://schemas.microsoft.com/office/drawing/2014/main" id="{ECF2FB9D-1D71-0E42-BBDE-E927774096BC}"/>
                </a:ext>
              </a:extLst>
            </p:cNvPr>
            <p:cNvSpPr>
              <a:spLocks noEditPoints="1"/>
            </p:cNvSpPr>
            <p:nvPr/>
          </p:nvSpPr>
          <p:spPr bwMode="auto">
            <a:xfrm>
              <a:off x="3436102" y="2046763"/>
              <a:ext cx="1128627" cy="777876"/>
            </a:xfrm>
            <a:custGeom>
              <a:avLst/>
              <a:gdLst>
                <a:gd name="T0" fmla="*/ 120 w 425"/>
                <a:gd name="T1" fmla="*/ 253 h 293"/>
                <a:gd name="T2" fmla="*/ 120 w 425"/>
                <a:gd name="T3" fmla="*/ 253 h 293"/>
                <a:gd name="T4" fmla="*/ 27 w 425"/>
                <a:gd name="T5" fmla="*/ 253 h 293"/>
                <a:gd name="T6" fmla="*/ 27 w 425"/>
                <a:gd name="T7" fmla="*/ 93 h 293"/>
                <a:gd name="T8" fmla="*/ 120 w 425"/>
                <a:gd name="T9" fmla="*/ 93 h 293"/>
                <a:gd name="T10" fmla="*/ 120 w 425"/>
                <a:gd name="T11" fmla="*/ 253 h 293"/>
                <a:gd name="T12" fmla="*/ 94 w 425"/>
                <a:gd name="T13" fmla="*/ 280 h 293"/>
                <a:gd name="T14" fmla="*/ 94 w 425"/>
                <a:gd name="T15" fmla="*/ 280 h 293"/>
                <a:gd name="T16" fmla="*/ 54 w 425"/>
                <a:gd name="T17" fmla="*/ 280 h 293"/>
                <a:gd name="T18" fmla="*/ 54 w 425"/>
                <a:gd name="T19" fmla="*/ 266 h 293"/>
                <a:gd name="T20" fmla="*/ 94 w 425"/>
                <a:gd name="T21" fmla="*/ 266 h 293"/>
                <a:gd name="T22" fmla="*/ 94 w 425"/>
                <a:gd name="T23" fmla="*/ 280 h 293"/>
                <a:gd name="T24" fmla="*/ 421 w 425"/>
                <a:gd name="T25" fmla="*/ 226 h 293"/>
                <a:gd name="T26" fmla="*/ 421 w 425"/>
                <a:gd name="T27" fmla="*/ 226 h 293"/>
                <a:gd name="T28" fmla="*/ 387 w 425"/>
                <a:gd name="T29" fmla="*/ 193 h 293"/>
                <a:gd name="T30" fmla="*/ 387 w 425"/>
                <a:gd name="T31" fmla="*/ 26 h 293"/>
                <a:gd name="T32" fmla="*/ 385 w 425"/>
                <a:gd name="T33" fmla="*/ 16 h 293"/>
                <a:gd name="T34" fmla="*/ 379 w 425"/>
                <a:gd name="T35" fmla="*/ 7 h 293"/>
                <a:gd name="T36" fmla="*/ 371 w 425"/>
                <a:gd name="T37" fmla="*/ 2 h 293"/>
                <a:gd name="T38" fmla="*/ 360 w 425"/>
                <a:gd name="T39" fmla="*/ 0 h 293"/>
                <a:gd name="T40" fmla="*/ 94 w 425"/>
                <a:gd name="T41" fmla="*/ 0 h 293"/>
                <a:gd name="T42" fmla="*/ 83 w 425"/>
                <a:gd name="T43" fmla="*/ 2 h 293"/>
                <a:gd name="T44" fmla="*/ 75 w 425"/>
                <a:gd name="T45" fmla="*/ 7 h 293"/>
                <a:gd name="T46" fmla="*/ 69 w 425"/>
                <a:gd name="T47" fmla="*/ 16 h 293"/>
                <a:gd name="T48" fmla="*/ 67 w 425"/>
                <a:gd name="T49" fmla="*/ 26 h 293"/>
                <a:gd name="T50" fmla="*/ 67 w 425"/>
                <a:gd name="T51" fmla="*/ 66 h 293"/>
                <a:gd name="T52" fmla="*/ 27 w 425"/>
                <a:gd name="T53" fmla="*/ 66 h 293"/>
                <a:gd name="T54" fmla="*/ 17 w 425"/>
                <a:gd name="T55" fmla="*/ 68 h 293"/>
                <a:gd name="T56" fmla="*/ 8 w 425"/>
                <a:gd name="T57" fmla="*/ 74 h 293"/>
                <a:gd name="T58" fmla="*/ 2 w 425"/>
                <a:gd name="T59" fmla="*/ 82 h 293"/>
                <a:gd name="T60" fmla="*/ 0 w 425"/>
                <a:gd name="T61" fmla="*/ 93 h 293"/>
                <a:gd name="T62" fmla="*/ 0 w 425"/>
                <a:gd name="T63" fmla="*/ 266 h 293"/>
                <a:gd name="T64" fmla="*/ 2 w 425"/>
                <a:gd name="T65" fmla="*/ 277 h 293"/>
                <a:gd name="T66" fmla="*/ 8 w 425"/>
                <a:gd name="T67" fmla="*/ 285 h 293"/>
                <a:gd name="T68" fmla="*/ 17 w 425"/>
                <a:gd name="T69" fmla="*/ 291 h 293"/>
                <a:gd name="T70" fmla="*/ 27 w 425"/>
                <a:gd name="T71" fmla="*/ 293 h 293"/>
                <a:gd name="T72" fmla="*/ 120 w 425"/>
                <a:gd name="T73" fmla="*/ 293 h 293"/>
                <a:gd name="T74" fmla="*/ 131 w 425"/>
                <a:gd name="T75" fmla="*/ 291 h 293"/>
                <a:gd name="T76" fmla="*/ 139 w 425"/>
                <a:gd name="T77" fmla="*/ 285 h 293"/>
                <a:gd name="T78" fmla="*/ 145 w 425"/>
                <a:gd name="T79" fmla="*/ 277 h 293"/>
                <a:gd name="T80" fmla="*/ 147 w 425"/>
                <a:gd name="T81" fmla="*/ 266 h 293"/>
                <a:gd name="T82" fmla="*/ 147 w 425"/>
                <a:gd name="T83" fmla="*/ 93 h 293"/>
                <a:gd name="T84" fmla="*/ 145 w 425"/>
                <a:gd name="T85" fmla="*/ 82 h 293"/>
                <a:gd name="T86" fmla="*/ 139 w 425"/>
                <a:gd name="T87" fmla="*/ 74 h 293"/>
                <a:gd name="T88" fmla="*/ 131 w 425"/>
                <a:gd name="T89" fmla="*/ 68 h 293"/>
                <a:gd name="T90" fmla="*/ 120 w 425"/>
                <a:gd name="T91" fmla="*/ 66 h 293"/>
                <a:gd name="T92" fmla="*/ 94 w 425"/>
                <a:gd name="T93" fmla="*/ 66 h 293"/>
                <a:gd name="T94" fmla="*/ 94 w 425"/>
                <a:gd name="T95" fmla="*/ 26 h 293"/>
                <a:gd name="T96" fmla="*/ 360 w 425"/>
                <a:gd name="T97" fmla="*/ 26 h 293"/>
                <a:gd name="T98" fmla="*/ 360 w 425"/>
                <a:gd name="T99" fmla="*/ 186 h 293"/>
                <a:gd name="T100" fmla="*/ 179 w 425"/>
                <a:gd name="T101" fmla="*/ 186 h 293"/>
                <a:gd name="T102" fmla="*/ 197 w 425"/>
                <a:gd name="T103" fmla="*/ 253 h 293"/>
                <a:gd name="T104" fmla="*/ 412 w 425"/>
                <a:gd name="T105" fmla="*/ 253 h 293"/>
                <a:gd name="T106" fmla="*/ 423 w 425"/>
                <a:gd name="T107" fmla="*/ 248 h 293"/>
                <a:gd name="T108" fmla="*/ 425 w 425"/>
                <a:gd name="T109" fmla="*/ 236 h 293"/>
                <a:gd name="T110" fmla="*/ 424 w 425"/>
                <a:gd name="T111" fmla="*/ 230 h 293"/>
                <a:gd name="T112" fmla="*/ 421 w 425"/>
                <a:gd name="T113" fmla="*/ 226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5" h="293">
                  <a:moveTo>
                    <a:pt x="120" y="253"/>
                  </a:moveTo>
                  <a:lnTo>
                    <a:pt x="120" y="253"/>
                  </a:lnTo>
                  <a:lnTo>
                    <a:pt x="27" y="253"/>
                  </a:lnTo>
                  <a:lnTo>
                    <a:pt x="27" y="93"/>
                  </a:lnTo>
                  <a:lnTo>
                    <a:pt x="120" y="93"/>
                  </a:lnTo>
                  <a:lnTo>
                    <a:pt x="120" y="253"/>
                  </a:lnTo>
                  <a:close/>
                  <a:moveTo>
                    <a:pt x="94" y="280"/>
                  </a:moveTo>
                  <a:lnTo>
                    <a:pt x="94" y="280"/>
                  </a:lnTo>
                  <a:lnTo>
                    <a:pt x="54" y="280"/>
                  </a:lnTo>
                  <a:lnTo>
                    <a:pt x="54" y="266"/>
                  </a:lnTo>
                  <a:lnTo>
                    <a:pt x="94" y="266"/>
                  </a:lnTo>
                  <a:lnTo>
                    <a:pt x="94" y="280"/>
                  </a:lnTo>
                  <a:close/>
                  <a:moveTo>
                    <a:pt x="421" y="226"/>
                  </a:moveTo>
                  <a:lnTo>
                    <a:pt x="421" y="226"/>
                  </a:lnTo>
                  <a:lnTo>
                    <a:pt x="387" y="193"/>
                  </a:lnTo>
                  <a:lnTo>
                    <a:pt x="387" y="26"/>
                  </a:lnTo>
                  <a:cubicBezTo>
                    <a:pt x="387" y="22"/>
                    <a:pt x="386" y="19"/>
                    <a:pt x="385" y="16"/>
                  </a:cubicBezTo>
                  <a:cubicBezTo>
                    <a:pt x="384" y="13"/>
                    <a:pt x="382" y="10"/>
                    <a:pt x="379" y="7"/>
                  </a:cubicBezTo>
                  <a:cubicBezTo>
                    <a:pt x="377" y="5"/>
                    <a:pt x="374" y="3"/>
                    <a:pt x="371" y="2"/>
                  </a:cubicBezTo>
                  <a:cubicBezTo>
                    <a:pt x="368" y="0"/>
                    <a:pt x="364" y="0"/>
                    <a:pt x="360" y="0"/>
                  </a:cubicBezTo>
                  <a:lnTo>
                    <a:pt x="94" y="0"/>
                  </a:lnTo>
                  <a:cubicBezTo>
                    <a:pt x="90" y="0"/>
                    <a:pt x="86" y="0"/>
                    <a:pt x="83" y="2"/>
                  </a:cubicBezTo>
                  <a:cubicBezTo>
                    <a:pt x="80" y="3"/>
                    <a:pt x="77" y="5"/>
                    <a:pt x="75" y="7"/>
                  </a:cubicBezTo>
                  <a:cubicBezTo>
                    <a:pt x="72" y="10"/>
                    <a:pt x="70" y="13"/>
                    <a:pt x="69" y="16"/>
                  </a:cubicBezTo>
                  <a:cubicBezTo>
                    <a:pt x="68" y="19"/>
                    <a:pt x="67" y="22"/>
                    <a:pt x="67" y="26"/>
                  </a:cubicBezTo>
                  <a:lnTo>
                    <a:pt x="67" y="66"/>
                  </a:lnTo>
                  <a:lnTo>
                    <a:pt x="27" y="66"/>
                  </a:lnTo>
                  <a:cubicBezTo>
                    <a:pt x="23" y="66"/>
                    <a:pt x="20" y="67"/>
                    <a:pt x="17" y="68"/>
                  </a:cubicBezTo>
                  <a:cubicBezTo>
                    <a:pt x="13" y="70"/>
                    <a:pt x="11" y="72"/>
                    <a:pt x="8" y="74"/>
                  </a:cubicBezTo>
                  <a:cubicBezTo>
                    <a:pt x="6" y="76"/>
                    <a:pt x="4" y="79"/>
                    <a:pt x="2" y="82"/>
                  </a:cubicBezTo>
                  <a:cubicBezTo>
                    <a:pt x="1" y="86"/>
                    <a:pt x="0" y="89"/>
                    <a:pt x="0" y="93"/>
                  </a:cubicBezTo>
                  <a:lnTo>
                    <a:pt x="0" y="266"/>
                  </a:lnTo>
                  <a:cubicBezTo>
                    <a:pt x="0" y="270"/>
                    <a:pt x="1" y="273"/>
                    <a:pt x="2" y="277"/>
                  </a:cubicBezTo>
                  <a:cubicBezTo>
                    <a:pt x="4" y="280"/>
                    <a:pt x="6" y="283"/>
                    <a:pt x="8" y="285"/>
                  </a:cubicBezTo>
                  <a:cubicBezTo>
                    <a:pt x="11" y="287"/>
                    <a:pt x="13" y="289"/>
                    <a:pt x="17" y="291"/>
                  </a:cubicBezTo>
                  <a:cubicBezTo>
                    <a:pt x="20" y="292"/>
                    <a:pt x="23" y="293"/>
                    <a:pt x="27" y="293"/>
                  </a:cubicBezTo>
                  <a:lnTo>
                    <a:pt x="120" y="293"/>
                  </a:lnTo>
                  <a:cubicBezTo>
                    <a:pt x="124" y="293"/>
                    <a:pt x="128" y="292"/>
                    <a:pt x="131" y="291"/>
                  </a:cubicBezTo>
                  <a:cubicBezTo>
                    <a:pt x="134" y="289"/>
                    <a:pt x="137" y="287"/>
                    <a:pt x="139" y="285"/>
                  </a:cubicBezTo>
                  <a:cubicBezTo>
                    <a:pt x="142" y="283"/>
                    <a:pt x="144" y="280"/>
                    <a:pt x="145" y="277"/>
                  </a:cubicBezTo>
                  <a:cubicBezTo>
                    <a:pt x="146" y="273"/>
                    <a:pt x="147" y="270"/>
                    <a:pt x="147" y="266"/>
                  </a:cubicBezTo>
                  <a:lnTo>
                    <a:pt x="147" y="93"/>
                  </a:lnTo>
                  <a:cubicBezTo>
                    <a:pt x="147" y="89"/>
                    <a:pt x="146" y="86"/>
                    <a:pt x="145" y="82"/>
                  </a:cubicBezTo>
                  <a:cubicBezTo>
                    <a:pt x="144" y="79"/>
                    <a:pt x="142" y="76"/>
                    <a:pt x="139" y="74"/>
                  </a:cubicBezTo>
                  <a:cubicBezTo>
                    <a:pt x="137" y="72"/>
                    <a:pt x="134" y="70"/>
                    <a:pt x="131" y="68"/>
                  </a:cubicBezTo>
                  <a:cubicBezTo>
                    <a:pt x="128" y="67"/>
                    <a:pt x="124" y="66"/>
                    <a:pt x="120" y="66"/>
                  </a:cubicBezTo>
                  <a:lnTo>
                    <a:pt x="94" y="66"/>
                  </a:lnTo>
                  <a:lnTo>
                    <a:pt x="94" y="26"/>
                  </a:lnTo>
                  <a:lnTo>
                    <a:pt x="360" y="26"/>
                  </a:lnTo>
                  <a:lnTo>
                    <a:pt x="360" y="186"/>
                  </a:lnTo>
                  <a:lnTo>
                    <a:pt x="179" y="186"/>
                  </a:lnTo>
                  <a:lnTo>
                    <a:pt x="197" y="253"/>
                  </a:lnTo>
                  <a:lnTo>
                    <a:pt x="412" y="253"/>
                  </a:lnTo>
                  <a:cubicBezTo>
                    <a:pt x="417" y="253"/>
                    <a:pt x="421" y="251"/>
                    <a:pt x="423" y="248"/>
                  </a:cubicBezTo>
                  <a:cubicBezTo>
                    <a:pt x="424" y="244"/>
                    <a:pt x="425" y="240"/>
                    <a:pt x="425" y="236"/>
                  </a:cubicBezTo>
                  <a:cubicBezTo>
                    <a:pt x="425" y="234"/>
                    <a:pt x="425" y="232"/>
                    <a:pt x="424" y="230"/>
                  </a:cubicBezTo>
                  <a:cubicBezTo>
                    <a:pt x="423" y="229"/>
                    <a:pt x="422" y="227"/>
                    <a:pt x="421" y="226"/>
                  </a:cubicBezTo>
                  <a:close/>
                </a:path>
              </a:pathLst>
            </a:custGeom>
            <a:solidFill>
              <a:schemeClr val="bg1">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828"/>
                </a:solidFill>
                <a:effectLst/>
                <a:uLnTx/>
                <a:uFillTx/>
                <a:latin typeface="Segoe UI"/>
                <a:ea typeface="+mn-ea"/>
                <a:cs typeface="+mn-cs"/>
              </a:endParaRPr>
            </a:p>
          </p:txBody>
        </p:sp>
        <p:grpSp>
          <p:nvGrpSpPr>
            <p:cNvPr id="29" name="Group 28">
              <a:extLst>
                <a:ext uri="{FF2B5EF4-FFF2-40B4-BE49-F238E27FC236}">
                  <a16:creationId xmlns:a16="http://schemas.microsoft.com/office/drawing/2014/main" id="{60319459-9587-5547-9E4B-EAAB12EB1630}"/>
                </a:ext>
              </a:extLst>
            </p:cNvPr>
            <p:cNvGrpSpPr/>
            <p:nvPr/>
          </p:nvGrpSpPr>
          <p:grpSpPr>
            <a:xfrm>
              <a:off x="3694341" y="2476500"/>
              <a:ext cx="581977" cy="581977"/>
              <a:chOff x="10108883" y="2533650"/>
              <a:chExt cx="581977" cy="581977"/>
            </a:xfrm>
          </p:grpSpPr>
          <p:sp>
            <p:nvSpPr>
              <p:cNvPr id="30" name="Oval 29">
                <a:extLst>
                  <a:ext uri="{FF2B5EF4-FFF2-40B4-BE49-F238E27FC236}">
                    <a16:creationId xmlns:a16="http://schemas.microsoft.com/office/drawing/2014/main" id="{F93E0DEA-FE23-3F4A-B717-22968E86DFFA}"/>
                  </a:ext>
                </a:extLst>
              </p:cNvPr>
              <p:cNvSpPr/>
              <p:nvPr/>
            </p:nvSpPr>
            <p:spPr bwMode="auto">
              <a:xfrm>
                <a:off x="10108883" y="2533650"/>
                <a:ext cx="581977" cy="581977"/>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1" name="Group 30">
                <a:extLst>
                  <a:ext uri="{FF2B5EF4-FFF2-40B4-BE49-F238E27FC236}">
                    <a16:creationId xmlns:a16="http://schemas.microsoft.com/office/drawing/2014/main" id="{DB3EBAF6-ADB5-A34D-A21C-4DA578121C4B}"/>
                  </a:ext>
                </a:extLst>
              </p:cNvPr>
              <p:cNvGrpSpPr/>
              <p:nvPr/>
            </p:nvGrpSpPr>
            <p:grpSpPr>
              <a:xfrm>
                <a:off x="10190321" y="2615088"/>
                <a:ext cx="419100" cy="419100"/>
                <a:chOff x="9396413" y="3357563"/>
                <a:chExt cx="419100" cy="419100"/>
              </a:xfrm>
            </p:grpSpPr>
            <p:sp>
              <p:nvSpPr>
                <p:cNvPr id="32" name="Freeform 10">
                  <a:extLst>
                    <a:ext uri="{FF2B5EF4-FFF2-40B4-BE49-F238E27FC236}">
                      <a16:creationId xmlns:a16="http://schemas.microsoft.com/office/drawing/2014/main" id="{DA0F11D2-BC38-4A4D-AFCD-402AF9BE3467}"/>
                    </a:ext>
                  </a:extLst>
                </p:cNvPr>
                <p:cNvSpPr>
                  <a:spLocks noEditPoints="1"/>
                </p:cNvSpPr>
                <p:nvPr/>
              </p:nvSpPr>
              <p:spPr bwMode="auto">
                <a:xfrm>
                  <a:off x="9396413" y="3357563"/>
                  <a:ext cx="419100" cy="419100"/>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rgbClr val="4B53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Segoe UI"/>
                    <a:ea typeface="+mn-ea"/>
                    <a:cs typeface="+mn-cs"/>
                  </a:endParaRPr>
                </a:p>
              </p:txBody>
            </p:sp>
            <p:sp>
              <p:nvSpPr>
                <p:cNvPr id="33" name="Freeform 11">
                  <a:extLst>
                    <a:ext uri="{FF2B5EF4-FFF2-40B4-BE49-F238E27FC236}">
                      <a16:creationId xmlns:a16="http://schemas.microsoft.com/office/drawing/2014/main" id="{9FFB17BF-645A-0941-8452-6508F32EB99C}"/>
                    </a:ext>
                  </a:extLst>
                </p:cNvPr>
                <p:cNvSpPr>
                  <a:spLocks/>
                </p:cNvSpPr>
                <p:nvPr/>
              </p:nvSpPr>
              <p:spPr bwMode="auto">
                <a:xfrm>
                  <a:off x="9491663" y="3478213"/>
                  <a:ext cx="228600" cy="173038"/>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828"/>
                    </a:solidFill>
                    <a:effectLst/>
                    <a:uLnTx/>
                    <a:uFillTx/>
                    <a:latin typeface="Segoe UI"/>
                    <a:ea typeface="+mn-ea"/>
                    <a:cs typeface="+mn-cs"/>
                  </a:endParaRPr>
                </a:p>
              </p:txBody>
            </p:sp>
          </p:grpSp>
        </p:grpSp>
      </p:grpSp>
      <p:pic>
        <p:nvPicPr>
          <p:cNvPr id="35" name="Picture 34">
            <a:extLst>
              <a:ext uri="{FF2B5EF4-FFF2-40B4-BE49-F238E27FC236}">
                <a16:creationId xmlns:a16="http://schemas.microsoft.com/office/drawing/2014/main" id="{B84B4194-3367-A847-9CC2-7AD93E7D7E7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829909" y="1767623"/>
            <a:ext cx="458876" cy="458876"/>
          </a:xfrm>
          <a:prstGeom prst="rect">
            <a:avLst/>
          </a:prstGeom>
        </p:spPr>
      </p:pic>
      <p:sp>
        <p:nvSpPr>
          <p:cNvPr id="69" name="Rechteck 68">
            <a:extLst>
              <a:ext uri="{FF2B5EF4-FFF2-40B4-BE49-F238E27FC236}">
                <a16:creationId xmlns:a16="http://schemas.microsoft.com/office/drawing/2014/main" id="{B63BD1AB-9D6B-45B5-86E8-0EF02557D1CD}"/>
              </a:ext>
              <a:ext uri="{C183D7F6-B498-43B3-948B-1728B52AA6E4}">
                <adec:decorative xmlns:adec="http://schemas.microsoft.com/office/drawing/2017/decorative" val="1"/>
              </a:ext>
            </a:extLst>
          </p:cNvPr>
          <p:cNvSpPr/>
          <p:nvPr/>
        </p:nvSpPr>
        <p:spPr bwMode="auto">
          <a:xfrm>
            <a:off x="6104866" y="1189530"/>
            <a:ext cx="1212472" cy="721326"/>
          </a:xfrm>
          <a:prstGeom prst="rect">
            <a:avLst/>
          </a:prstGeom>
          <a:solidFill>
            <a:schemeClr val="bg1"/>
          </a:solid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de-DE" sz="1400">
                <a:solidFill>
                  <a:schemeClr val="tx1"/>
                </a:solidFill>
                <a:ea typeface="Segoe UI" pitchFamily="34" charset="0"/>
                <a:cs typeface="Segoe UI" pitchFamily="34" charset="0"/>
              </a:rPr>
              <a:t>AFD</a:t>
            </a:r>
            <a:br>
              <a:rPr lang="de-DE" sz="1400">
                <a:solidFill>
                  <a:schemeClr val="tx1"/>
                </a:solidFill>
                <a:ea typeface="Segoe UI" pitchFamily="34" charset="0"/>
                <a:cs typeface="Segoe UI" pitchFamily="34" charset="0"/>
              </a:rPr>
            </a:br>
            <a:r>
              <a:rPr lang="de-DE" sz="1400">
                <a:solidFill>
                  <a:schemeClr val="tx1"/>
                </a:solidFill>
                <a:ea typeface="Segoe UI" pitchFamily="34" charset="0"/>
                <a:cs typeface="Segoe UI" pitchFamily="34" charset="0"/>
              </a:rPr>
              <a:t>EXO, SPO, Teams</a:t>
            </a:r>
          </a:p>
        </p:txBody>
      </p:sp>
      <p:sp>
        <p:nvSpPr>
          <p:cNvPr id="79" name="Rechteck 78">
            <a:extLst>
              <a:ext uri="{FF2B5EF4-FFF2-40B4-BE49-F238E27FC236}">
                <a16:creationId xmlns:a16="http://schemas.microsoft.com/office/drawing/2014/main" id="{14A9B3CF-2A97-433F-8BB8-7FED3014443F}"/>
              </a:ext>
              <a:ext uri="{C183D7F6-B498-43B3-948B-1728B52AA6E4}">
                <adec:decorative xmlns:adec="http://schemas.microsoft.com/office/drawing/2017/decorative" val="1"/>
              </a:ext>
            </a:extLst>
          </p:cNvPr>
          <p:cNvSpPr/>
          <p:nvPr/>
        </p:nvSpPr>
        <p:spPr bwMode="auto">
          <a:xfrm>
            <a:off x="6100998" y="2065815"/>
            <a:ext cx="1212472" cy="739416"/>
          </a:xfrm>
          <a:prstGeom prst="rect">
            <a:avLst/>
          </a:prstGeom>
          <a:solidFill>
            <a:schemeClr val="bg1"/>
          </a:solid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de-DE" sz="1400">
                <a:solidFill>
                  <a:schemeClr val="tx1"/>
                </a:solidFill>
                <a:ea typeface="Segoe UI" pitchFamily="34" charset="0"/>
                <a:cs typeface="Segoe UI" pitchFamily="34" charset="0"/>
              </a:rPr>
              <a:t>Teams Azure DC</a:t>
            </a:r>
            <a:endParaRPr lang="de-DE" sz="1100">
              <a:solidFill>
                <a:schemeClr val="tx1"/>
              </a:solidFill>
              <a:ea typeface="Segoe UI" pitchFamily="34" charset="0"/>
              <a:cs typeface="Segoe UI" pitchFamily="34" charset="0"/>
            </a:endParaRPr>
          </a:p>
        </p:txBody>
      </p:sp>
      <p:sp>
        <p:nvSpPr>
          <p:cNvPr id="13" name="Rectangle 12">
            <a:extLst>
              <a:ext uri="{FF2B5EF4-FFF2-40B4-BE49-F238E27FC236}">
                <a16:creationId xmlns:a16="http://schemas.microsoft.com/office/drawing/2014/main" id="{5F559D18-8902-B043-A263-420C391F14D9}"/>
              </a:ext>
              <a:ext uri="{C183D7F6-B498-43B3-948B-1728B52AA6E4}">
                <adec:decorative xmlns:adec="http://schemas.microsoft.com/office/drawing/2017/decorative" val="1"/>
              </a:ext>
            </a:extLst>
          </p:cNvPr>
          <p:cNvSpPr/>
          <p:nvPr/>
        </p:nvSpPr>
        <p:spPr>
          <a:xfrm>
            <a:off x="7329347" y="967030"/>
            <a:ext cx="1443280" cy="286232"/>
          </a:xfrm>
          <a:prstGeom prst="rect">
            <a:avLst/>
          </a:prstGeom>
        </p:spPr>
        <p:txBody>
          <a:bodyPr wrap="none">
            <a:spAutoFit/>
          </a:bodyPr>
          <a:lstStyle/>
          <a:p>
            <a:pPr defTabSz="914102" fontAlgn="base">
              <a:lnSpc>
                <a:spcPct val="90000"/>
              </a:lnSpc>
              <a:spcBef>
                <a:spcPct val="0"/>
              </a:spcBef>
              <a:spcAft>
                <a:spcPct val="0"/>
              </a:spcAft>
            </a:pPr>
            <a:r>
              <a:rPr lang="de-DE" sz="1400">
                <a:latin typeface="+mj-lt"/>
                <a:cs typeface="Segoe UI" pitchFamily="34" charset="0"/>
              </a:rPr>
              <a:t>Transport Relay</a:t>
            </a:r>
          </a:p>
        </p:txBody>
      </p:sp>
      <p:sp>
        <p:nvSpPr>
          <p:cNvPr id="14" name="Rectangle 13">
            <a:extLst>
              <a:ext uri="{FF2B5EF4-FFF2-40B4-BE49-F238E27FC236}">
                <a16:creationId xmlns:a16="http://schemas.microsoft.com/office/drawing/2014/main" id="{C1949C74-17DE-6B41-9921-210D34CCEA83}"/>
              </a:ext>
              <a:ext uri="{C183D7F6-B498-43B3-948B-1728B52AA6E4}">
                <adec:decorative xmlns:adec="http://schemas.microsoft.com/office/drawing/2017/decorative" val="1"/>
              </a:ext>
            </a:extLst>
          </p:cNvPr>
          <p:cNvSpPr/>
          <p:nvPr/>
        </p:nvSpPr>
        <p:spPr>
          <a:xfrm>
            <a:off x="7328138" y="2688078"/>
            <a:ext cx="1948528" cy="480131"/>
          </a:xfrm>
          <a:prstGeom prst="rect">
            <a:avLst/>
          </a:prstGeom>
        </p:spPr>
        <p:txBody>
          <a:bodyPr wrap="square">
            <a:spAutoFit/>
          </a:bodyPr>
          <a:lstStyle/>
          <a:p>
            <a:pPr defTabSz="914102" fontAlgn="base">
              <a:lnSpc>
                <a:spcPct val="90000"/>
              </a:lnSpc>
              <a:spcBef>
                <a:spcPct val="0"/>
              </a:spcBef>
              <a:spcAft>
                <a:spcPct val="0"/>
              </a:spcAft>
            </a:pPr>
            <a:r>
              <a:rPr lang="de-DE" sz="1400">
                <a:latin typeface="+mj-lt"/>
                <a:cs typeface="Segoe UI" pitchFamily="34" charset="0"/>
              </a:rPr>
              <a:t>Media Processor</a:t>
            </a:r>
          </a:p>
          <a:p>
            <a:pPr defTabSz="914102" fontAlgn="base">
              <a:lnSpc>
                <a:spcPct val="90000"/>
              </a:lnSpc>
              <a:spcBef>
                <a:spcPct val="0"/>
              </a:spcBef>
              <a:spcAft>
                <a:spcPct val="0"/>
              </a:spcAft>
            </a:pPr>
            <a:r>
              <a:rPr lang="de-DE" sz="1400">
                <a:latin typeface="+mj-lt"/>
                <a:cs typeface="Segoe UI" pitchFamily="34" charset="0"/>
              </a:rPr>
              <a:t>hosting Meetings</a:t>
            </a:r>
          </a:p>
        </p:txBody>
      </p:sp>
      <p:cxnSp>
        <p:nvCxnSpPr>
          <p:cNvPr id="41" name="Straight Connector 40">
            <a:extLst>
              <a:ext uri="{FF2B5EF4-FFF2-40B4-BE49-F238E27FC236}">
                <a16:creationId xmlns:a16="http://schemas.microsoft.com/office/drawing/2014/main" id="{FBE213B0-3E30-E14B-8574-60CDD7AB7E56}"/>
              </a:ext>
              <a:ext uri="{C183D7F6-B498-43B3-948B-1728B52AA6E4}">
                <adec:decorative xmlns:adec="http://schemas.microsoft.com/office/drawing/2017/decorative" val="1"/>
              </a:ext>
            </a:extLst>
          </p:cNvPr>
          <p:cNvCxnSpPr>
            <a:cxnSpLocks/>
          </p:cNvCxnSpPr>
          <p:nvPr/>
        </p:nvCxnSpPr>
        <p:spPr>
          <a:xfrm flipV="1">
            <a:off x="7317382" y="2063341"/>
            <a:ext cx="0" cy="118872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436BBA8F-2031-3648-AF24-CBC296269DC0}"/>
              </a:ext>
              <a:ext uri="{C183D7F6-B498-43B3-948B-1728B52AA6E4}">
                <adec:decorative xmlns:adec="http://schemas.microsoft.com/office/drawing/2017/decorative" val="1"/>
              </a:ext>
            </a:extLst>
          </p:cNvPr>
          <p:cNvCxnSpPr>
            <a:cxnSpLocks/>
          </p:cNvCxnSpPr>
          <p:nvPr/>
        </p:nvCxnSpPr>
        <p:spPr>
          <a:xfrm flipV="1">
            <a:off x="7319175" y="964380"/>
            <a:ext cx="0" cy="73152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49" name="Picture 48">
            <a:extLst>
              <a:ext uri="{FF2B5EF4-FFF2-40B4-BE49-F238E27FC236}">
                <a16:creationId xmlns:a16="http://schemas.microsoft.com/office/drawing/2014/main" id="{F67FDEF7-2826-DF46-AA12-A0D0D9873950}"/>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9864564" y="1142392"/>
            <a:ext cx="406400" cy="406400"/>
          </a:xfrm>
          <a:prstGeom prst="rect">
            <a:avLst/>
          </a:prstGeom>
        </p:spPr>
      </p:pic>
      <p:sp>
        <p:nvSpPr>
          <p:cNvPr id="4" name="TextBox 3">
            <a:extLst>
              <a:ext uri="{FF2B5EF4-FFF2-40B4-BE49-F238E27FC236}">
                <a16:creationId xmlns:a16="http://schemas.microsoft.com/office/drawing/2014/main" id="{8FBC7227-2B7D-4656-9C94-CB77E351370A}"/>
              </a:ext>
              <a:ext uri="{C183D7F6-B498-43B3-948B-1728B52AA6E4}">
                <adec:decorative xmlns:adec="http://schemas.microsoft.com/office/drawing/2017/decorative" val="1"/>
              </a:ext>
            </a:extLst>
          </p:cNvPr>
          <p:cNvSpPr txBox="1"/>
          <p:nvPr/>
        </p:nvSpPr>
        <p:spPr>
          <a:xfrm>
            <a:off x="10492695" y="1618669"/>
            <a:ext cx="1004046" cy="683264"/>
          </a:xfrm>
          <a:prstGeom prst="rect">
            <a:avLst/>
          </a:prstGeom>
          <a:noFill/>
        </p:spPr>
        <p:txBody>
          <a:bodyPr wrap="square" lIns="182880" tIns="146304" rIns="182880" bIns="146304" rtlCol="0">
            <a:spAutoFit/>
          </a:bodyPr>
          <a:lstStyle/>
          <a:p>
            <a:pPr>
              <a:lnSpc>
                <a:spcPct val="90000"/>
              </a:lnSpc>
              <a:spcAft>
                <a:spcPts val="600"/>
              </a:spcAft>
            </a:pPr>
            <a:r>
              <a:rPr lang="en-US" sz="1400" dirty="0">
                <a:latin typeface="+mj-lt"/>
              </a:rPr>
              <a:t>Tenant &amp; data</a:t>
            </a:r>
          </a:p>
        </p:txBody>
      </p:sp>
      <p:sp>
        <p:nvSpPr>
          <p:cNvPr id="26" name="Pfeil: nach rechts 77">
            <a:extLst>
              <a:ext uri="{FF2B5EF4-FFF2-40B4-BE49-F238E27FC236}">
                <a16:creationId xmlns:a16="http://schemas.microsoft.com/office/drawing/2014/main" id="{DC6107A2-7CB3-409F-B76B-1D47B25EE286}"/>
              </a:ext>
              <a:ext uri="{C183D7F6-B498-43B3-948B-1728B52AA6E4}">
                <adec:decorative xmlns:adec="http://schemas.microsoft.com/office/drawing/2017/decorative" val="1"/>
              </a:ext>
            </a:extLst>
          </p:cNvPr>
          <p:cNvSpPr/>
          <p:nvPr/>
        </p:nvSpPr>
        <p:spPr>
          <a:xfrm>
            <a:off x="2412662" y="1683856"/>
            <a:ext cx="2155819" cy="608289"/>
          </a:xfrm>
          <a:prstGeom prst="rightArrow">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de-DE" sz="1400">
                <a:solidFill>
                  <a:schemeClr val="tx1"/>
                </a:solidFill>
              </a:rPr>
              <a:t>Corporate Network</a:t>
            </a:r>
          </a:p>
        </p:txBody>
      </p:sp>
      <p:grpSp>
        <p:nvGrpSpPr>
          <p:cNvPr id="11" name="Group 11">
            <a:extLst>
              <a:ext uri="{FF2B5EF4-FFF2-40B4-BE49-F238E27FC236}">
                <a16:creationId xmlns:a16="http://schemas.microsoft.com/office/drawing/2014/main" id="{E28F40D6-7B8A-47EC-BFAF-F9BCD93DDE28}"/>
              </a:ext>
              <a:ext uri="{C183D7F6-B498-43B3-948B-1728B52AA6E4}">
                <adec:decorative xmlns:adec="http://schemas.microsoft.com/office/drawing/2017/decorative" val="1"/>
              </a:ext>
            </a:extLst>
          </p:cNvPr>
          <p:cNvGrpSpPr>
            <a:grpSpLocks noChangeAspect="1"/>
          </p:cNvGrpSpPr>
          <p:nvPr/>
        </p:nvGrpSpPr>
        <p:grpSpPr bwMode="auto">
          <a:xfrm>
            <a:off x="9690966" y="1613992"/>
            <a:ext cx="779318" cy="779318"/>
            <a:chOff x="6013" y="2315"/>
            <a:chExt cx="594" cy="594"/>
          </a:xfrm>
        </p:grpSpPr>
        <p:sp>
          <p:nvSpPr>
            <p:cNvPr id="12" name="AutoShape 10">
              <a:extLst>
                <a:ext uri="{FF2B5EF4-FFF2-40B4-BE49-F238E27FC236}">
                  <a16:creationId xmlns:a16="http://schemas.microsoft.com/office/drawing/2014/main" id="{509E6F65-082E-4998-803E-4B5AF7BB509D}"/>
                </a:ext>
              </a:extLst>
            </p:cNvPr>
            <p:cNvSpPr>
              <a:spLocks noChangeAspect="1" noChangeArrowheads="1" noTextEdit="1"/>
            </p:cNvSpPr>
            <p:nvPr/>
          </p:nvSpPr>
          <p:spPr bwMode="auto">
            <a:xfrm>
              <a:off x="6013" y="2315"/>
              <a:ext cx="594" cy="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2">
              <a:extLst>
                <a:ext uri="{FF2B5EF4-FFF2-40B4-BE49-F238E27FC236}">
                  <a16:creationId xmlns:a16="http://schemas.microsoft.com/office/drawing/2014/main" id="{5F0F2E3B-F80B-46E2-900D-FFB3A8ED568A}"/>
                </a:ext>
              </a:extLst>
            </p:cNvPr>
            <p:cNvSpPr>
              <a:spLocks/>
            </p:cNvSpPr>
            <p:nvPr/>
          </p:nvSpPr>
          <p:spPr bwMode="auto">
            <a:xfrm>
              <a:off x="6081" y="2746"/>
              <a:ext cx="478" cy="132"/>
            </a:xfrm>
            <a:custGeom>
              <a:avLst/>
              <a:gdLst>
                <a:gd name="T0" fmla="*/ 252 w 332"/>
                <a:gd name="T1" fmla="*/ 25 h 92"/>
                <a:gd name="T2" fmla="*/ 252 w 332"/>
                <a:gd name="T3" fmla="*/ 25 h 92"/>
                <a:gd name="T4" fmla="*/ 207 w 332"/>
                <a:gd name="T5" fmla="*/ 30 h 92"/>
                <a:gd name="T6" fmla="*/ 166 w 332"/>
                <a:gd name="T7" fmla="*/ 31 h 92"/>
                <a:gd name="T8" fmla="*/ 124 w 332"/>
                <a:gd name="T9" fmla="*/ 30 h 92"/>
                <a:gd name="T10" fmla="*/ 80 w 332"/>
                <a:gd name="T11" fmla="*/ 25 h 92"/>
                <a:gd name="T12" fmla="*/ 37 w 332"/>
                <a:gd name="T13" fmla="*/ 15 h 92"/>
                <a:gd name="T14" fmla="*/ 0 w 332"/>
                <a:gd name="T15" fmla="*/ 0 h 92"/>
                <a:gd name="T16" fmla="*/ 0 w 332"/>
                <a:gd name="T17" fmla="*/ 46 h 92"/>
                <a:gd name="T18" fmla="*/ 5 w 332"/>
                <a:gd name="T19" fmla="*/ 56 h 92"/>
                <a:gd name="T20" fmla="*/ 17 w 332"/>
                <a:gd name="T21" fmla="*/ 64 h 92"/>
                <a:gd name="T22" fmla="*/ 31 w 332"/>
                <a:gd name="T23" fmla="*/ 71 h 92"/>
                <a:gd name="T24" fmla="*/ 42 w 332"/>
                <a:gd name="T25" fmla="*/ 75 h 92"/>
                <a:gd name="T26" fmla="*/ 71 w 332"/>
                <a:gd name="T27" fmla="*/ 83 h 92"/>
                <a:gd name="T28" fmla="*/ 103 w 332"/>
                <a:gd name="T29" fmla="*/ 88 h 92"/>
                <a:gd name="T30" fmla="*/ 135 w 332"/>
                <a:gd name="T31" fmla="*/ 91 h 92"/>
                <a:gd name="T32" fmla="*/ 166 w 332"/>
                <a:gd name="T33" fmla="*/ 92 h 92"/>
                <a:gd name="T34" fmla="*/ 196 w 332"/>
                <a:gd name="T35" fmla="*/ 91 h 92"/>
                <a:gd name="T36" fmla="*/ 229 w 332"/>
                <a:gd name="T37" fmla="*/ 88 h 92"/>
                <a:gd name="T38" fmla="*/ 260 w 332"/>
                <a:gd name="T39" fmla="*/ 83 h 92"/>
                <a:gd name="T40" fmla="*/ 289 w 332"/>
                <a:gd name="T41" fmla="*/ 75 h 92"/>
                <a:gd name="T42" fmla="*/ 301 w 332"/>
                <a:gd name="T43" fmla="*/ 71 h 92"/>
                <a:gd name="T44" fmla="*/ 315 w 332"/>
                <a:gd name="T45" fmla="*/ 64 h 92"/>
                <a:gd name="T46" fmla="*/ 327 w 332"/>
                <a:gd name="T47" fmla="*/ 56 h 92"/>
                <a:gd name="T48" fmla="*/ 332 w 332"/>
                <a:gd name="T49" fmla="*/ 46 h 92"/>
                <a:gd name="T50" fmla="*/ 332 w 332"/>
                <a:gd name="T51" fmla="*/ 0 h 92"/>
                <a:gd name="T52" fmla="*/ 294 w 332"/>
                <a:gd name="T53" fmla="*/ 15 h 92"/>
                <a:gd name="T54" fmla="*/ 252 w 332"/>
                <a:gd name="T55" fmla="*/ 2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2" h="92">
                  <a:moveTo>
                    <a:pt x="252" y="25"/>
                  </a:moveTo>
                  <a:lnTo>
                    <a:pt x="252" y="25"/>
                  </a:lnTo>
                  <a:cubicBezTo>
                    <a:pt x="237" y="27"/>
                    <a:pt x="222" y="29"/>
                    <a:pt x="207" y="30"/>
                  </a:cubicBezTo>
                  <a:cubicBezTo>
                    <a:pt x="192" y="31"/>
                    <a:pt x="179" y="31"/>
                    <a:pt x="166" y="31"/>
                  </a:cubicBezTo>
                  <a:cubicBezTo>
                    <a:pt x="153" y="31"/>
                    <a:pt x="139" y="31"/>
                    <a:pt x="124" y="30"/>
                  </a:cubicBezTo>
                  <a:cubicBezTo>
                    <a:pt x="110" y="29"/>
                    <a:pt x="95" y="27"/>
                    <a:pt x="80" y="25"/>
                  </a:cubicBezTo>
                  <a:cubicBezTo>
                    <a:pt x="65" y="22"/>
                    <a:pt x="51" y="19"/>
                    <a:pt x="37" y="15"/>
                  </a:cubicBezTo>
                  <a:cubicBezTo>
                    <a:pt x="23" y="11"/>
                    <a:pt x="11" y="6"/>
                    <a:pt x="0" y="0"/>
                  </a:cubicBezTo>
                  <a:lnTo>
                    <a:pt x="0" y="46"/>
                  </a:lnTo>
                  <a:cubicBezTo>
                    <a:pt x="0" y="50"/>
                    <a:pt x="2" y="53"/>
                    <a:pt x="5" y="56"/>
                  </a:cubicBezTo>
                  <a:cubicBezTo>
                    <a:pt x="8" y="59"/>
                    <a:pt x="12" y="62"/>
                    <a:pt x="17" y="64"/>
                  </a:cubicBezTo>
                  <a:cubicBezTo>
                    <a:pt x="21" y="67"/>
                    <a:pt x="26" y="69"/>
                    <a:pt x="31" y="71"/>
                  </a:cubicBezTo>
                  <a:cubicBezTo>
                    <a:pt x="36" y="73"/>
                    <a:pt x="40" y="74"/>
                    <a:pt x="42" y="75"/>
                  </a:cubicBezTo>
                  <a:cubicBezTo>
                    <a:pt x="51" y="79"/>
                    <a:pt x="61" y="81"/>
                    <a:pt x="71" y="83"/>
                  </a:cubicBezTo>
                  <a:cubicBezTo>
                    <a:pt x="82" y="85"/>
                    <a:pt x="92" y="87"/>
                    <a:pt x="103" y="88"/>
                  </a:cubicBezTo>
                  <a:cubicBezTo>
                    <a:pt x="114" y="90"/>
                    <a:pt x="125" y="91"/>
                    <a:pt x="135" y="91"/>
                  </a:cubicBezTo>
                  <a:cubicBezTo>
                    <a:pt x="146" y="92"/>
                    <a:pt x="156" y="92"/>
                    <a:pt x="166" y="92"/>
                  </a:cubicBezTo>
                  <a:cubicBezTo>
                    <a:pt x="176" y="92"/>
                    <a:pt x="186" y="92"/>
                    <a:pt x="196" y="91"/>
                  </a:cubicBezTo>
                  <a:cubicBezTo>
                    <a:pt x="207" y="91"/>
                    <a:pt x="218" y="90"/>
                    <a:pt x="229" y="88"/>
                  </a:cubicBezTo>
                  <a:cubicBezTo>
                    <a:pt x="239" y="87"/>
                    <a:pt x="250" y="85"/>
                    <a:pt x="260" y="83"/>
                  </a:cubicBezTo>
                  <a:cubicBezTo>
                    <a:pt x="271" y="81"/>
                    <a:pt x="280" y="79"/>
                    <a:pt x="289" y="75"/>
                  </a:cubicBezTo>
                  <a:cubicBezTo>
                    <a:pt x="292" y="74"/>
                    <a:pt x="296" y="73"/>
                    <a:pt x="301" y="71"/>
                  </a:cubicBezTo>
                  <a:cubicBezTo>
                    <a:pt x="306" y="69"/>
                    <a:pt x="310" y="67"/>
                    <a:pt x="315" y="64"/>
                  </a:cubicBezTo>
                  <a:cubicBezTo>
                    <a:pt x="319" y="62"/>
                    <a:pt x="323" y="59"/>
                    <a:pt x="327" y="56"/>
                  </a:cubicBezTo>
                  <a:cubicBezTo>
                    <a:pt x="330" y="53"/>
                    <a:pt x="332" y="50"/>
                    <a:pt x="332" y="46"/>
                  </a:cubicBezTo>
                  <a:lnTo>
                    <a:pt x="332" y="0"/>
                  </a:lnTo>
                  <a:cubicBezTo>
                    <a:pt x="321" y="6"/>
                    <a:pt x="308" y="11"/>
                    <a:pt x="294" y="15"/>
                  </a:cubicBezTo>
                  <a:cubicBezTo>
                    <a:pt x="281" y="19"/>
                    <a:pt x="266" y="22"/>
                    <a:pt x="252" y="25"/>
                  </a:cubicBezTo>
                  <a:close/>
                </a:path>
              </a:pathLst>
            </a:custGeom>
            <a:solidFill>
              <a:srgbClr val="C1C1C1"/>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13">
              <a:extLst>
                <a:ext uri="{FF2B5EF4-FFF2-40B4-BE49-F238E27FC236}">
                  <a16:creationId xmlns:a16="http://schemas.microsoft.com/office/drawing/2014/main" id="{40AE540B-87D4-467E-B3A7-31512A802944}"/>
                </a:ext>
              </a:extLst>
            </p:cNvPr>
            <p:cNvSpPr>
              <a:spLocks/>
            </p:cNvSpPr>
            <p:nvPr/>
          </p:nvSpPr>
          <p:spPr bwMode="auto">
            <a:xfrm>
              <a:off x="6081" y="2482"/>
              <a:ext cx="478" cy="133"/>
            </a:xfrm>
            <a:custGeom>
              <a:avLst/>
              <a:gdLst>
                <a:gd name="T0" fmla="*/ 252 w 332"/>
                <a:gd name="T1" fmla="*/ 25 h 92"/>
                <a:gd name="T2" fmla="*/ 252 w 332"/>
                <a:gd name="T3" fmla="*/ 25 h 92"/>
                <a:gd name="T4" fmla="*/ 207 w 332"/>
                <a:gd name="T5" fmla="*/ 30 h 92"/>
                <a:gd name="T6" fmla="*/ 166 w 332"/>
                <a:gd name="T7" fmla="*/ 31 h 92"/>
                <a:gd name="T8" fmla="*/ 124 w 332"/>
                <a:gd name="T9" fmla="*/ 30 h 92"/>
                <a:gd name="T10" fmla="*/ 80 w 332"/>
                <a:gd name="T11" fmla="*/ 25 h 92"/>
                <a:gd name="T12" fmla="*/ 37 w 332"/>
                <a:gd name="T13" fmla="*/ 15 h 92"/>
                <a:gd name="T14" fmla="*/ 0 w 332"/>
                <a:gd name="T15" fmla="*/ 0 h 92"/>
                <a:gd name="T16" fmla="*/ 0 w 332"/>
                <a:gd name="T17" fmla="*/ 46 h 92"/>
                <a:gd name="T18" fmla="*/ 5 w 332"/>
                <a:gd name="T19" fmla="*/ 56 h 92"/>
                <a:gd name="T20" fmla="*/ 17 w 332"/>
                <a:gd name="T21" fmla="*/ 64 h 92"/>
                <a:gd name="T22" fmla="*/ 31 w 332"/>
                <a:gd name="T23" fmla="*/ 71 h 92"/>
                <a:gd name="T24" fmla="*/ 42 w 332"/>
                <a:gd name="T25" fmla="*/ 75 h 92"/>
                <a:gd name="T26" fmla="*/ 72 w 332"/>
                <a:gd name="T27" fmla="*/ 83 h 92"/>
                <a:gd name="T28" fmla="*/ 103 w 332"/>
                <a:gd name="T29" fmla="*/ 88 h 92"/>
                <a:gd name="T30" fmla="*/ 135 w 332"/>
                <a:gd name="T31" fmla="*/ 91 h 92"/>
                <a:gd name="T32" fmla="*/ 166 w 332"/>
                <a:gd name="T33" fmla="*/ 92 h 92"/>
                <a:gd name="T34" fmla="*/ 197 w 332"/>
                <a:gd name="T35" fmla="*/ 91 h 92"/>
                <a:gd name="T36" fmla="*/ 228 w 332"/>
                <a:gd name="T37" fmla="*/ 88 h 92"/>
                <a:gd name="T38" fmla="*/ 260 w 332"/>
                <a:gd name="T39" fmla="*/ 83 h 92"/>
                <a:gd name="T40" fmla="*/ 289 w 332"/>
                <a:gd name="T41" fmla="*/ 75 h 92"/>
                <a:gd name="T42" fmla="*/ 301 w 332"/>
                <a:gd name="T43" fmla="*/ 71 h 92"/>
                <a:gd name="T44" fmla="*/ 315 w 332"/>
                <a:gd name="T45" fmla="*/ 64 h 92"/>
                <a:gd name="T46" fmla="*/ 327 w 332"/>
                <a:gd name="T47" fmla="*/ 56 h 92"/>
                <a:gd name="T48" fmla="*/ 332 w 332"/>
                <a:gd name="T49" fmla="*/ 46 h 92"/>
                <a:gd name="T50" fmla="*/ 332 w 332"/>
                <a:gd name="T51" fmla="*/ 0 h 92"/>
                <a:gd name="T52" fmla="*/ 295 w 332"/>
                <a:gd name="T53" fmla="*/ 15 h 92"/>
                <a:gd name="T54" fmla="*/ 252 w 332"/>
                <a:gd name="T55" fmla="*/ 2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2" h="92">
                  <a:moveTo>
                    <a:pt x="252" y="25"/>
                  </a:moveTo>
                  <a:lnTo>
                    <a:pt x="252" y="25"/>
                  </a:lnTo>
                  <a:cubicBezTo>
                    <a:pt x="237" y="27"/>
                    <a:pt x="222" y="29"/>
                    <a:pt x="207" y="30"/>
                  </a:cubicBezTo>
                  <a:cubicBezTo>
                    <a:pt x="193" y="31"/>
                    <a:pt x="179" y="31"/>
                    <a:pt x="166" y="31"/>
                  </a:cubicBezTo>
                  <a:cubicBezTo>
                    <a:pt x="153" y="31"/>
                    <a:pt x="139" y="31"/>
                    <a:pt x="124" y="30"/>
                  </a:cubicBezTo>
                  <a:cubicBezTo>
                    <a:pt x="110" y="29"/>
                    <a:pt x="95" y="27"/>
                    <a:pt x="80" y="25"/>
                  </a:cubicBezTo>
                  <a:cubicBezTo>
                    <a:pt x="65" y="22"/>
                    <a:pt x="51" y="19"/>
                    <a:pt x="37" y="15"/>
                  </a:cubicBezTo>
                  <a:cubicBezTo>
                    <a:pt x="23" y="11"/>
                    <a:pt x="11" y="6"/>
                    <a:pt x="0" y="0"/>
                  </a:cubicBezTo>
                  <a:lnTo>
                    <a:pt x="0" y="46"/>
                  </a:lnTo>
                  <a:cubicBezTo>
                    <a:pt x="0" y="50"/>
                    <a:pt x="2" y="53"/>
                    <a:pt x="5" y="56"/>
                  </a:cubicBezTo>
                  <a:cubicBezTo>
                    <a:pt x="8" y="59"/>
                    <a:pt x="12" y="62"/>
                    <a:pt x="17" y="64"/>
                  </a:cubicBezTo>
                  <a:cubicBezTo>
                    <a:pt x="21" y="67"/>
                    <a:pt x="26" y="69"/>
                    <a:pt x="31" y="71"/>
                  </a:cubicBezTo>
                  <a:cubicBezTo>
                    <a:pt x="36" y="73"/>
                    <a:pt x="40" y="75"/>
                    <a:pt x="42" y="75"/>
                  </a:cubicBezTo>
                  <a:cubicBezTo>
                    <a:pt x="52" y="79"/>
                    <a:pt x="61" y="81"/>
                    <a:pt x="72" y="83"/>
                  </a:cubicBezTo>
                  <a:cubicBezTo>
                    <a:pt x="82" y="85"/>
                    <a:pt x="93" y="87"/>
                    <a:pt x="103" y="88"/>
                  </a:cubicBezTo>
                  <a:cubicBezTo>
                    <a:pt x="114" y="90"/>
                    <a:pt x="125" y="91"/>
                    <a:pt x="135" y="91"/>
                  </a:cubicBezTo>
                  <a:cubicBezTo>
                    <a:pt x="146" y="92"/>
                    <a:pt x="156" y="92"/>
                    <a:pt x="166" y="92"/>
                  </a:cubicBezTo>
                  <a:cubicBezTo>
                    <a:pt x="176" y="92"/>
                    <a:pt x="186" y="92"/>
                    <a:pt x="197" y="91"/>
                  </a:cubicBezTo>
                  <a:cubicBezTo>
                    <a:pt x="207" y="91"/>
                    <a:pt x="218" y="90"/>
                    <a:pt x="228" y="88"/>
                  </a:cubicBezTo>
                  <a:cubicBezTo>
                    <a:pt x="239" y="87"/>
                    <a:pt x="250" y="85"/>
                    <a:pt x="260" y="83"/>
                  </a:cubicBezTo>
                  <a:cubicBezTo>
                    <a:pt x="270" y="81"/>
                    <a:pt x="280" y="79"/>
                    <a:pt x="289" y="75"/>
                  </a:cubicBezTo>
                  <a:cubicBezTo>
                    <a:pt x="292" y="75"/>
                    <a:pt x="296" y="73"/>
                    <a:pt x="301" y="71"/>
                  </a:cubicBezTo>
                  <a:cubicBezTo>
                    <a:pt x="306" y="69"/>
                    <a:pt x="310" y="67"/>
                    <a:pt x="315" y="64"/>
                  </a:cubicBezTo>
                  <a:cubicBezTo>
                    <a:pt x="319" y="62"/>
                    <a:pt x="323" y="59"/>
                    <a:pt x="327" y="56"/>
                  </a:cubicBezTo>
                  <a:cubicBezTo>
                    <a:pt x="330" y="53"/>
                    <a:pt x="332" y="50"/>
                    <a:pt x="332" y="46"/>
                  </a:cubicBezTo>
                  <a:lnTo>
                    <a:pt x="332" y="0"/>
                  </a:lnTo>
                  <a:cubicBezTo>
                    <a:pt x="321" y="6"/>
                    <a:pt x="308" y="11"/>
                    <a:pt x="295" y="15"/>
                  </a:cubicBezTo>
                  <a:cubicBezTo>
                    <a:pt x="281" y="19"/>
                    <a:pt x="267" y="22"/>
                    <a:pt x="252" y="25"/>
                  </a:cubicBezTo>
                  <a:close/>
                </a:path>
              </a:pathLst>
            </a:custGeom>
            <a:solidFill>
              <a:srgbClr val="D1D1D1"/>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4">
              <a:extLst>
                <a:ext uri="{FF2B5EF4-FFF2-40B4-BE49-F238E27FC236}">
                  <a16:creationId xmlns:a16="http://schemas.microsoft.com/office/drawing/2014/main" id="{EC6D8D99-85D8-45C1-9625-9D8CCB9BCCDD}"/>
                </a:ext>
              </a:extLst>
            </p:cNvPr>
            <p:cNvSpPr>
              <a:spLocks/>
            </p:cNvSpPr>
            <p:nvPr/>
          </p:nvSpPr>
          <p:spPr bwMode="auto">
            <a:xfrm>
              <a:off x="6081" y="2351"/>
              <a:ext cx="478" cy="133"/>
            </a:xfrm>
            <a:custGeom>
              <a:avLst/>
              <a:gdLst>
                <a:gd name="T0" fmla="*/ 315 w 332"/>
                <a:gd name="T1" fmla="*/ 28 h 92"/>
                <a:gd name="T2" fmla="*/ 315 w 332"/>
                <a:gd name="T3" fmla="*/ 28 h 92"/>
                <a:gd name="T4" fmla="*/ 301 w 332"/>
                <a:gd name="T5" fmla="*/ 21 h 92"/>
                <a:gd name="T6" fmla="*/ 289 w 332"/>
                <a:gd name="T7" fmla="*/ 17 h 92"/>
                <a:gd name="T8" fmla="*/ 260 w 332"/>
                <a:gd name="T9" fmla="*/ 9 h 92"/>
                <a:gd name="T10" fmla="*/ 228 w 332"/>
                <a:gd name="T11" fmla="*/ 4 h 92"/>
                <a:gd name="T12" fmla="*/ 196 w 332"/>
                <a:gd name="T13" fmla="*/ 1 h 92"/>
                <a:gd name="T14" fmla="*/ 166 w 332"/>
                <a:gd name="T15" fmla="*/ 0 h 92"/>
                <a:gd name="T16" fmla="*/ 135 w 332"/>
                <a:gd name="T17" fmla="*/ 1 h 92"/>
                <a:gd name="T18" fmla="*/ 103 w 332"/>
                <a:gd name="T19" fmla="*/ 4 h 92"/>
                <a:gd name="T20" fmla="*/ 72 w 332"/>
                <a:gd name="T21" fmla="*/ 9 h 92"/>
                <a:gd name="T22" fmla="*/ 42 w 332"/>
                <a:gd name="T23" fmla="*/ 17 h 92"/>
                <a:gd name="T24" fmla="*/ 31 w 332"/>
                <a:gd name="T25" fmla="*/ 21 h 92"/>
                <a:gd name="T26" fmla="*/ 17 w 332"/>
                <a:gd name="T27" fmla="*/ 28 h 92"/>
                <a:gd name="T28" fmla="*/ 5 w 332"/>
                <a:gd name="T29" fmla="*/ 37 h 92"/>
                <a:gd name="T30" fmla="*/ 0 w 332"/>
                <a:gd name="T31" fmla="*/ 46 h 92"/>
                <a:gd name="T32" fmla="*/ 1 w 332"/>
                <a:gd name="T33" fmla="*/ 50 h 92"/>
                <a:gd name="T34" fmla="*/ 3 w 332"/>
                <a:gd name="T35" fmla="*/ 53 h 92"/>
                <a:gd name="T36" fmla="*/ 21 w 332"/>
                <a:gd name="T37" fmla="*/ 66 h 92"/>
                <a:gd name="T38" fmla="*/ 46 w 332"/>
                <a:gd name="T39" fmla="*/ 76 h 92"/>
                <a:gd name="T40" fmla="*/ 77 w 332"/>
                <a:gd name="T41" fmla="*/ 84 h 92"/>
                <a:gd name="T42" fmla="*/ 109 w 332"/>
                <a:gd name="T43" fmla="*/ 88 h 92"/>
                <a:gd name="T44" fmla="*/ 140 w 332"/>
                <a:gd name="T45" fmla="*/ 91 h 92"/>
                <a:gd name="T46" fmla="*/ 166 w 332"/>
                <a:gd name="T47" fmla="*/ 92 h 92"/>
                <a:gd name="T48" fmla="*/ 192 w 332"/>
                <a:gd name="T49" fmla="*/ 91 h 92"/>
                <a:gd name="T50" fmla="*/ 223 w 332"/>
                <a:gd name="T51" fmla="*/ 88 h 92"/>
                <a:gd name="T52" fmla="*/ 255 w 332"/>
                <a:gd name="T53" fmla="*/ 84 h 92"/>
                <a:gd name="T54" fmla="*/ 285 w 332"/>
                <a:gd name="T55" fmla="*/ 76 h 92"/>
                <a:gd name="T56" fmla="*/ 311 w 332"/>
                <a:gd name="T57" fmla="*/ 66 h 92"/>
                <a:gd name="T58" fmla="*/ 328 w 332"/>
                <a:gd name="T59" fmla="*/ 53 h 92"/>
                <a:gd name="T60" fmla="*/ 331 w 332"/>
                <a:gd name="T61" fmla="*/ 50 h 92"/>
                <a:gd name="T62" fmla="*/ 332 w 332"/>
                <a:gd name="T63" fmla="*/ 46 h 92"/>
                <a:gd name="T64" fmla="*/ 327 w 332"/>
                <a:gd name="T65" fmla="*/ 37 h 92"/>
                <a:gd name="T66" fmla="*/ 315 w 332"/>
                <a:gd name="T67" fmla="*/ 2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2" h="92">
                  <a:moveTo>
                    <a:pt x="315" y="28"/>
                  </a:moveTo>
                  <a:lnTo>
                    <a:pt x="315" y="28"/>
                  </a:lnTo>
                  <a:cubicBezTo>
                    <a:pt x="310" y="26"/>
                    <a:pt x="306" y="23"/>
                    <a:pt x="301" y="21"/>
                  </a:cubicBezTo>
                  <a:cubicBezTo>
                    <a:pt x="296" y="19"/>
                    <a:pt x="292" y="18"/>
                    <a:pt x="289" y="17"/>
                  </a:cubicBezTo>
                  <a:cubicBezTo>
                    <a:pt x="280" y="14"/>
                    <a:pt x="270" y="11"/>
                    <a:pt x="260" y="9"/>
                  </a:cubicBezTo>
                  <a:cubicBezTo>
                    <a:pt x="250" y="7"/>
                    <a:pt x="239" y="5"/>
                    <a:pt x="228" y="4"/>
                  </a:cubicBezTo>
                  <a:cubicBezTo>
                    <a:pt x="218" y="3"/>
                    <a:pt x="207" y="2"/>
                    <a:pt x="196" y="1"/>
                  </a:cubicBezTo>
                  <a:cubicBezTo>
                    <a:pt x="186" y="1"/>
                    <a:pt x="176" y="0"/>
                    <a:pt x="166" y="0"/>
                  </a:cubicBezTo>
                  <a:cubicBezTo>
                    <a:pt x="156" y="0"/>
                    <a:pt x="146" y="1"/>
                    <a:pt x="135" y="1"/>
                  </a:cubicBezTo>
                  <a:cubicBezTo>
                    <a:pt x="125" y="2"/>
                    <a:pt x="114" y="3"/>
                    <a:pt x="103" y="4"/>
                  </a:cubicBezTo>
                  <a:cubicBezTo>
                    <a:pt x="93" y="5"/>
                    <a:pt x="82" y="7"/>
                    <a:pt x="72" y="9"/>
                  </a:cubicBezTo>
                  <a:cubicBezTo>
                    <a:pt x="61" y="11"/>
                    <a:pt x="52" y="14"/>
                    <a:pt x="42" y="17"/>
                  </a:cubicBezTo>
                  <a:cubicBezTo>
                    <a:pt x="40" y="18"/>
                    <a:pt x="36" y="19"/>
                    <a:pt x="31" y="21"/>
                  </a:cubicBezTo>
                  <a:cubicBezTo>
                    <a:pt x="26" y="23"/>
                    <a:pt x="21" y="26"/>
                    <a:pt x="17" y="28"/>
                  </a:cubicBezTo>
                  <a:cubicBezTo>
                    <a:pt x="12" y="31"/>
                    <a:pt x="8" y="34"/>
                    <a:pt x="5" y="37"/>
                  </a:cubicBezTo>
                  <a:cubicBezTo>
                    <a:pt x="2" y="40"/>
                    <a:pt x="0" y="43"/>
                    <a:pt x="0" y="46"/>
                  </a:cubicBezTo>
                  <a:cubicBezTo>
                    <a:pt x="0" y="47"/>
                    <a:pt x="0" y="48"/>
                    <a:pt x="1" y="50"/>
                  </a:cubicBezTo>
                  <a:cubicBezTo>
                    <a:pt x="2" y="51"/>
                    <a:pt x="2" y="52"/>
                    <a:pt x="3" y="53"/>
                  </a:cubicBezTo>
                  <a:cubicBezTo>
                    <a:pt x="7" y="58"/>
                    <a:pt x="13" y="62"/>
                    <a:pt x="21" y="66"/>
                  </a:cubicBezTo>
                  <a:cubicBezTo>
                    <a:pt x="28" y="70"/>
                    <a:pt x="37" y="73"/>
                    <a:pt x="46" y="76"/>
                  </a:cubicBezTo>
                  <a:cubicBezTo>
                    <a:pt x="56" y="79"/>
                    <a:pt x="66" y="82"/>
                    <a:pt x="77" y="84"/>
                  </a:cubicBezTo>
                  <a:cubicBezTo>
                    <a:pt x="87" y="86"/>
                    <a:pt x="98" y="87"/>
                    <a:pt x="109" y="88"/>
                  </a:cubicBezTo>
                  <a:cubicBezTo>
                    <a:pt x="120" y="89"/>
                    <a:pt x="130" y="90"/>
                    <a:pt x="140" y="91"/>
                  </a:cubicBezTo>
                  <a:cubicBezTo>
                    <a:pt x="149" y="91"/>
                    <a:pt x="158" y="92"/>
                    <a:pt x="166" y="92"/>
                  </a:cubicBezTo>
                  <a:cubicBezTo>
                    <a:pt x="173" y="92"/>
                    <a:pt x="182" y="91"/>
                    <a:pt x="192" y="91"/>
                  </a:cubicBezTo>
                  <a:cubicBezTo>
                    <a:pt x="202" y="90"/>
                    <a:pt x="212" y="89"/>
                    <a:pt x="223" y="88"/>
                  </a:cubicBezTo>
                  <a:cubicBezTo>
                    <a:pt x="234" y="87"/>
                    <a:pt x="244" y="86"/>
                    <a:pt x="255" y="84"/>
                  </a:cubicBezTo>
                  <a:cubicBezTo>
                    <a:pt x="266" y="82"/>
                    <a:pt x="276" y="79"/>
                    <a:pt x="285" y="76"/>
                  </a:cubicBezTo>
                  <a:cubicBezTo>
                    <a:pt x="295" y="73"/>
                    <a:pt x="303" y="70"/>
                    <a:pt x="311" y="66"/>
                  </a:cubicBezTo>
                  <a:cubicBezTo>
                    <a:pt x="319" y="62"/>
                    <a:pt x="324" y="58"/>
                    <a:pt x="328" y="53"/>
                  </a:cubicBezTo>
                  <a:cubicBezTo>
                    <a:pt x="329" y="52"/>
                    <a:pt x="330" y="51"/>
                    <a:pt x="331" y="50"/>
                  </a:cubicBezTo>
                  <a:cubicBezTo>
                    <a:pt x="331" y="48"/>
                    <a:pt x="332" y="47"/>
                    <a:pt x="332" y="46"/>
                  </a:cubicBezTo>
                  <a:cubicBezTo>
                    <a:pt x="332" y="43"/>
                    <a:pt x="330" y="40"/>
                    <a:pt x="327" y="37"/>
                  </a:cubicBezTo>
                  <a:cubicBezTo>
                    <a:pt x="323" y="34"/>
                    <a:pt x="319" y="31"/>
                    <a:pt x="315" y="28"/>
                  </a:cubicBezTo>
                  <a:close/>
                </a:path>
              </a:pathLst>
            </a:custGeom>
            <a:solidFill>
              <a:srgbClr val="2F2F2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5">
              <a:extLst>
                <a:ext uri="{FF2B5EF4-FFF2-40B4-BE49-F238E27FC236}">
                  <a16:creationId xmlns:a16="http://schemas.microsoft.com/office/drawing/2014/main" id="{91FECAEC-60FC-43B5-8561-01013EC86532}"/>
                </a:ext>
              </a:extLst>
            </p:cNvPr>
            <p:cNvSpPr>
              <a:spLocks/>
            </p:cNvSpPr>
            <p:nvPr/>
          </p:nvSpPr>
          <p:spPr bwMode="auto">
            <a:xfrm>
              <a:off x="6081" y="2615"/>
              <a:ext cx="478" cy="132"/>
            </a:xfrm>
            <a:custGeom>
              <a:avLst/>
              <a:gdLst>
                <a:gd name="T0" fmla="*/ 252 w 332"/>
                <a:gd name="T1" fmla="*/ 24 h 92"/>
                <a:gd name="T2" fmla="*/ 252 w 332"/>
                <a:gd name="T3" fmla="*/ 24 h 92"/>
                <a:gd name="T4" fmla="*/ 207 w 332"/>
                <a:gd name="T5" fmla="*/ 29 h 92"/>
                <a:gd name="T6" fmla="*/ 166 w 332"/>
                <a:gd name="T7" fmla="*/ 31 h 92"/>
                <a:gd name="T8" fmla="*/ 124 w 332"/>
                <a:gd name="T9" fmla="*/ 29 h 92"/>
                <a:gd name="T10" fmla="*/ 80 w 332"/>
                <a:gd name="T11" fmla="*/ 24 h 92"/>
                <a:gd name="T12" fmla="*/ 37 w 332"/>
                <a:gd name="T13" fmla="*/ 15 h 92"/>
                <a:gd name="T14" fmla="*/ 0 w 332"/>
                <a:gd name="T15" fmla="*/ 0 h 92"/>
                <a:gd name="T16" fmla="*/ 0 w 332"/>
                <a:gd name="T17" fmla="*/ 46 h 92"/>
                <a:gd name="T18" fmla="*/ 5 w 332"/>
                <a:gd name="T19" fmla="*/ 55 h 92"/>
                <a:gd name="T20" fmla="*/ 17 w 332"/>
                <a:gd name="T21" fmla="*/ 64 h 92"/>
                <a:gd name="T22" fmla="*/ 31 w 332"/>
                <a:gd name="T23" fmla="*/ 71 h 92"/>
                <a:gd name="T24" fmla="*/ 42 w 332"/>
                <a:gd name="T25" fmla="*/ 75 h 92"/>
                <a:gd name="T26" fmla="*/ 71 w 332"/>
                <a:gd name="T27" fmla="*/ 83 h 92"/>
                <a:gd name="T28" fmla="*/ 103 w 332"/>
                <a:gd name="T29" fmla="*/ 88 h 92"/>
                <a:gd name="T30" fmla="*/ 135 w 332"/>
                <a:gd name="T31" fmla="*/ 91 h 92"/>
                <a:gd name="T32" fmla="*/ 166 w 332"/>
                <a:gd name="T33" fmla="*/ 92 h 92"/>
                <a:gd name="T34" fmla="*/ 196 w 332"/>
                <a:gd name="T35" fmla="*/ 91 h 92"/>
                <a:gd name="T36" fmla="*/ 229 w 332"/>
                <a:gd name="T37" fmla="*/ 88 h 92"/>
                <a:gd name="T38" fmla="*/ 260 w 332"/>
                <a:gd name="T39" fmla="*/ 83 h 92"/>
                <a:gd name="T40" fmla="*/ 289 w 332"/>
                <a:gd name="T41" fmla="*/ 75 h 92"/>
                <a:gd name="T42" fmla="*/ 301 w 332"/>
                <a:gd name="T43" fmla="*/ 71 h 92"/>
                <a:gd name="T44" fmla="*/ 315 w 332"/>
                <a:gd name="T45" fmla="*/ 64 h 92"/>
                <a:gd name="T46" fmla="*/ 327 w 332"/>
                <a:gd name="T47" fmla="*/ 55 h 92"/>
                <a:gd name="T48" fmla="*/ 332 w 332"/>
                <a:gd name="T49" fmla="*/ 46 h 92"/>
                <a:gd name="T50" fmla="*/ 332 w 332"/>
                <a:gd name="T51" fmla="*/ 0 h 92"/>
                <a:gd name="T52" fmla="*/ 294 w 332"/>
                <a:gd name="T53" fmla="*/ 15 h 92"/>
                <a:gd name="T54" fmla="*/ 252 w 332"/>
                <a:gd name="T55" fmla="*/ 2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2" h="92">
                  <a:moveTo>
                    <a:pt x="252" y="24"/>
                  </a:moveTo>
                  <a:lnTo>
                    <a:pt x="252" y="24"/>
                  </a:lnTo>
                  <a:cubicBezTo>
                    <a:pt x="237" y="27"/>
                    <a:pt x="222" y="28"/>
                    <a:pt x="207" y="29"/>
                  </a:cubicBezTo>
                  <a:cubicBezTo>
                    <a:pt x="192" y="30"/>
                    <a:pt x="179" y="31"/>
                    <a:pt x="166" y="31"/>
                  </a:cubicBezTo>
                  <a:cubicBezTo>
                    <a:pt x="153" y="31"/>
                    <a:pt x="139" y="30"/>
                    <a:pt x="124" y="29"/>
                  </a:cubicBezTo>
                  <a:cubicBezTo>
                    <a:pt x="110" y="28"/>
                    <a:pt x="95" y="27"/>
                    <a:pt x="80" y="24"/>
                  </a:cubicBezTo>
                  <a:cubicBezTo>
                    <a:pt x="65" y="22"/>
                    <a:pt x="51" y="19"/>
                    <a:pt x="37" y="15"/>
                  </a:cubicBezTo>
                  <a:cubicBezTo>
                    <a:pt x="23" y="11"/>
                    <a:pt x="11" y="6"/>
                    <a:pt x="0" y="0"/>
                  </a:cubicBezTo>
                  <a:lnTo>
                    <a:pt x="0" y="46"/>
                  </a:lnTo>
                  <a:cubicBezTo>
                    <a:pt x="0" y="49"/>
                    <a:pt x="2" y="52"/>
                    <a:pt x="5" y="55"/>
                  </a:cubicBezTo>
                  <a:cubicBezTo>
                    <a:pt x="8" y="58"/>
                    <a:pt x="12" y="61"/>
                    <a:pt x="17" y="64"/>
                  </a:cubicBezTo>
                  <a:cubicBezTo>
                    <a:pt x="21" y="66"/>
                    <a:pt x="26" y="69"/>
                    <a:pt x="31" y="71"/>
                  </a:cubicBezTo>
                  <a:cubicBezTo>
                    <a:pt x="36" y="73"/>
                    <a:pt x="40" y="74"/>
                    <a:pt x="42" y="75"/>
                  </a:cubicBezTo>
                  <a:cubicBezTo>
                    <a:pt x="51" y="78"/>
                    <a:pt x="61" y="81"/>
                    <a:pt x="71" y="83"/>
                  </a:cubicBezTo>
                  <a:cubicBezTo>
                    <a:pt x="82" y="85"/>
                    <a:pt x="92" y="87"/>
                    <a:pt x="103" y="88"/>
                  </a:cubicBezTo>
                  <a:cubicBezTo>
                    <a:pt x="114" y="89"/>
                    <a:pt x="125" y="90"/>
                    <a:pt x="135" y="91"/>
                  </a:cubicBezTo>
                  <a:cubicBezTo>
                    <a:pt x="146" y="91"/>
                    <a:pt x="156" y="92"/>
                    <a:pt x="166" y="92"/>
                  </a:cubicBezTo>
                  <a:cubicBezTo>
                    <a:pt x="176" y="92"/>
                    <a:pt x="186" y="91"/>
                    <a:pt x="196" y="91"/>
                  </a:cubicBezTo>
                  <a:cubicBezTo>
                    <a:pt x="207" y="90"/>
                    <a:pt x="218" y="89"/>
                    <a:pt x="229" y="88"/>
                  </a:cubicBezTo>
                  <a:cubicBezTo>
                    <a:pt x="239" y="87"/>
                    <a:pt x="250" y="85"/>
                    <a:pt x="260" y="83"/>
                  </a:cubicBezTo>
                  <a:cubicBezTo>
                    <a:pt x="271" y="81"/>
                    <a:pt x="280" y="78"/>
                    <a:pt x="289" y="75"/>
                  </a:cubicBezTo>
                  <a:cubicBezTo>
                    <a:pt x="292" y="74"/>
                    <a:pt x="296" y="73"/>
                    <a:pt x="301" y="71"/>
                  </a:cubicBezTo>
                  <a:cubicBezTo>
                    <a:pt x="306" y="69"/>
                    <a:pt x="310" y="66"/>
                    <a:pt x="315" y="64"/>
                  </a:cubicBezTo>
                  <a:cubicBezTo>
                    <a:pt x="319" y="61"/>
                    <a:pt x="323" y="58"/>
                    <a:pt x="327" y="55"/>
                  </a:cubicBezTo>
                  <a:cubicBezTo>
                    <a:pt x="330" y="52"/>
                    <a:pt x="332" y="49"/>
                    <a:pt x="332" y="46"/>
                  </a:cubicBezTo>
                  <a:lnTo>
                    <a:pt x="332" y="0"/>
                  </a:lnTo>
                  <a:cubicBezTo>
                    <a:pt x="321" y="6"/>
                    <a:pt x="308" y="11"/>
                    <a:pt x="294" y="15"/>
                  </a:cubicBezTo>
                  <a:cubicBezTo>
                    <a:pt x="281" y="19"/>
                    <a:pt x="266" y="22"/>
                    <a:pt x="252" y="24"/>
                  </a:cubicBezTo>
                  <a:close/>
                </a:path>
              </a:pathLst>
            </a:custGeom>
            <a:solidFill>
              <a:srgbClr val="4B53BC"/>
            </a:solidFill>
            <a:ln w="0">
              <a:solidFill>
                <a:srgbClr val="4B53BC"/>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pic>
        <p:nvPicPr>
          <p:cNvPr id="34" name="Picture 33">
            <a:extLst>
              <a:ext uri="{FF2B5EF4-FFF2-40B4-BE49-F238E27FC236}">
                <a16:creationId xmlns:a16="http://schemas.microsoft.com/office/drawing/2014/main" id="{ABD796DE-5C4D-4551-A8FF-5D57635E7996}"/>
              </a:ext>
              <a:ext uri="{C183D7F6-B498-43B3-948B-1728B52AA6E4}">
                <adec:decorative xmlns:adec="http://schemas.microsoft.com/office/drawing/2017/decorative" val="1"/>
              </a:ext>
            </a:extLst>
          </p:cNvPr>
          <p:cNvPicPr>
            <a:picLocks noChangeAspect="1"/>
          </p:cNvPicPr>
          <p:nvPr/>
        </p:nvPicPr>
        <p:blipFill rotWithShape="1">
          <a:blip r:embed="rId5"/>
          <a:srcRect l="10648" t="218" r="3532" b="50555"/>
          <a:stretch/>
        </p:blipFill>
        <p:spPr>
          <a:xfrm>
            <a:off x="-17206" y="4247909"/>
            <a:ext cx="5679077" cy="2610091"/>
          </a:xfrm>
          <a:prstGeom prst="rect">
            <a:avLst/>
          </a:prstGeom>
          <a:ln>
            <a:noFill/>
          </a:ln>
        </p:spPr>
      </p:pic>
    </p:spTree>
    <p:extLst>
      <p:ext uri="{BB962C8B-B14F-4D97-AF65-F5344CB8AC3E}">
        <p14:creationId xmlns:p14="http://schemas.microsoft.com/office/powerpoint/2010/main" val="1798105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6">
            <a:extLst>
              <a:ext uri="{FF2B5EF4-FFF2-40B4-BE49-F238E27FC236}">
                <a16:creationId xmlns:a16="http://schemas.microsoft.com/office/drawing/2014/main" id="{9B210B01-7833-42ED-A0D0-1035690141B7}"/>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678" r="8438" b="4354"/>
          <a:stretch/>
        </p:blipFill>
        <p:spPr>
          <a:xfrm>
            <a:off x="0" y="0"/>
            <a:ext cx="7954971" cy="6858000"/>
          </a:xfrm>
          <a:prstGeom prst="rect">
            <a:avLst/>
          </a:prstGeom>
          <a:solidFill>
            <a:schemeClr val="bg1"/>
          </a:solidFill>
          <a:ln w="10795" cap="flat" cmpd="sng" algn="ctr">
            <a:noFill/>
            <a:prstDash val="solid"/>
          </a:ln>
          <a:effectLst/>
        </p:spPr>
      </p:pic>
      <p:grpSp>
        <p:nvGrpSpPr>
          <p:cNvPr id="56" name="Group 55">
            <a:extLst>
              <a:ext uri="{FF2B5EF4-FFF2-40B4-BE49-F238E27FC236}">
                <a16:creationId xmlns:a16="http://schemas.microsoft.com/office/drawing/2014/main" id="{D621074E-DABB-48FB-B0F3-BA39D17E68C2}"/>
              </a:ext>
              <a:ext uri="{C183D7F6-B498-43B3-948B-1728B52AA6E4}">
                <adec:decorative xmlns:adec="http://schemas.microsoft.com/office/drawing/2017/decorative" val="1"/>
              </a:ext>
            </a:extLst>
          </p:cNvPr>
          <p:cNvGrpSpPr/>
          <p:nvPr/>
        </p:nvGrpSpPr>
        <p:grpSpPr>
          <a:xfrm>
            <a:off x="1612382" y="4658977"/>
            <a:ext cx="1806482" cy="1521516"/>
            <a:chOff x="5849410" y="4658977"/>
            <a:chExt cx="1806482" cy="1521516"/>
          </a:xfrm>
        </p:grpSpPr>
        <p:sp>
          <p:nvSpPr>
            <p:cNvPr id="82" name="Flowchart: Process 2">
              <a:extLst>
                <a:ext uri="{FF2B5EF4-FFF2-40B4-BE49-F238E27FC236}">
                  <a16:creationId xmlns:a16="http://schemas.microsoft.com/office/drawing/2014/main" id="{26E74FB8-3A9C-4F29-A4F6-12BA7C7BC3B4}"/>
                </a:ext>
                <a:ext uri="{C183D7F6-B498-43B3-948B-1728B52AA6E4}">
                  <adec:decorative xmlns:adec="http://schemas.microsoft.com/office/drawing/2017/decorative" val="1"/>
                </a:ext>
              </a:extLst>
            </p:cNvPr>
            <p:cNvSpPr/>
            <p:nvPr/>
          </p:nvSpPr>
          <p:spPr bwMode="auto">
            <a:xfrm rot="4027352" flipH="1" flipV="1">
              <a:off x="6578656" y="4777691"/>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5" name="Group 54">
              <a:extLst>
                <a:ext uri="{FF2B5EF4-FFF2-40B4-BE49-F238E27FC236}">
                  <a16:creationId xmlns:a16="http://schemas.microsoft.com/office/drawing/2014/main" id="{D606470F-67C8-4E6E-8514-8B96CB79721E}"/>
                </a:ext>
              </a:extLst>
            </p:cNvPr>
            <p:cNvGrpSpPr/>
            <p:nvPr/>
          </p:nvGrpSpPr>
          <p:grpSpPr>
            <a:xfrm>
              <a:off x="5849410" y="4876485"/>
              <a:ext cx="1304008" cy="1304008"/>
              <a:chOff x="5812004" y="5074740"/>
              <a:chExt cx="1058180" cy="1058180"/>
            </a:xfrm>
          </p:grpSpPr>
          <p:sp>
            <p:nvSpPr>
              <p:cNvPr id="81" name="!!Oval 82">
                <a:extLst>
                  <a:ext uri="{FF2B5EF4-FFF2-40B4-BE49-F238E27FC236}">
                    <a16:creationId xmlns:a16="http://schemas.microsoft.com/office/drawing/2014/main" id="{190F7E1E-E487-4DEB-8086-33A3549C6BAB}"/>
                  </a:ext>
                </a:extLst>
              </p:cNvPr>
              <p:cNvSpPr/>
              <p:nvPr/>
            </p:nvSpPr>
            <p:spPr bwMode="auto">
              <a:xfrm>
                <a:off x="5812004" y="5074740"/>
                <a:ext cx="1058180" cy="1058180"/>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grpSp>
            <p:nvGrpSpPr>
              <p:cNvPr id="6" name="Group 14">
                <a:extLst>
                  <a:ext uri="{FF2B5EF4-FFF2-40B4-BE49-F238E27FC236}">
                    <a16:creationId xmlns:a16="http://schemas.microsoft.com/office/drawing/2014/main" id="{3C6B0330-71F5-4085-8DD2-29025463A91F}"/>
                  </a:ext>
                  <a:ext uri="{C183D7F6-B498-43B3-948B-1728B52AA6E4}">
                    <adec:decorative xmlns:adec="http://schemas.microsoft.com/office/drawing/2017/decorative" val="1"/>
                  </a:ext>
                </a:extLst>
              </p:cNvPr>
              <p:cNvGrpSpPr>
                <a:grpSpLocks noChangeAspect="1"/>
              </p:cNvGrpSpPr>
              <p:nvPr/>
            </p:nvGrpSpPr>
            <p:grpSpPr>
              <a:xfrm>
                <a:off x="5992131" y="5281374"/>
                <a:ext cx="730741" cy="584968"/>
                <a:chOff x="7246691" y="3997224"/>
                <a:chExt cx="1664101" cy="1371600"/>
              </a:xfrm>
            </p:grpSpPr>
            <p:grpSp>
              <p:nvGrpSpPr>
                <p:cNvPr id="7" name="Group 15">
                  <a:extLst>
                    <a:ext uri="{FF2B5EF4-FFF2-40B4-BE49-F238E27FC236}">
                      <a16:creationId xmlns:a16="http://schemas.microsoft.com/office/drawing/2014/main" id="{E12DA543-4D13-4F91-968E-1816DCB06B52}"/>
                    </a:ext>
                  </a:extLst>
                </p:cNvPr>
                <p:cNvGrpSpPr/>
                <p:nvPr/>
              </p:nvGrpSpPr>
              <p:grpSpPr>
                <a:xfrm>
                  <a:off x="7246691" y="3997224"/>
                  <a:ext cx="844980" cy="1371600"/>
                  <a:chOff x="9517150" y="4411663"/>
                  <a:chExt cx="844980" cy="1371600"/>
                </a:xfrm>
              </p:grpSpPr>
              <p:pic>
                <p:nvPicPr>
                  <p:cNvPr id="9" name="Picture 17">
                    <a:extLst>
                      <a:ext uri="{FF2B5EF4-FFF2-40B4-BE49-F238E27FC236}">
                        <a16:creationId xmlns:a16="http://schemas.microsoft.com/office/drawing/2014/main" id="{9250C04F-6B81-4200-A58F-54F983B588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17150" y="5131413"/>
                    <a:ext cx="282487" cy="651850"/>
                  </a:xfrm>
                  <a:prstGeom prst="rect">
                    <a:avLst/>
                  </a:prstGeom>
                </p:spPr>
              </p:pic>
              <p:pic>
                <p:nvPicPr>
                  <p:cNvPr id="10" name="Picture 18">
                    <a:extLst>
                      <a:ext uri="{FF2B5EF4-FFF2-40B4-BE49-F238E27FC236}">
                        <a16:creationId xmlns:a16="http://schemas.microsoft.com/office/drawing/2014/main" id="{C1B6EC56-6B9B-474B-9868-90F2F512DE3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79942" y="4411663"/>
                    <a:ext cx="382188" cy="1371600"/>
                  </a:xfrm>
                  <a:prstGeom prst="rect">
                    <a:avLst/>
                  </a:prstGeom>
                </p:spPr>
              </p:pic>
            </p:grpSp>
            <p:pic>
              <p:nvPicPr>
                <p:cNvPr id="8" name="Picture 16">
                  <a:extLst>
                    <a:ext uri="{FF2B5EF4-FFF2-40B4-BE49-F238E27FC236}">
                      <a16:creationId xmlns:a16="http://schemas.microsoft.com/office/drawing/2014/main" id="{307E88E5-93FE-4662-AA20-202588F489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75637" y="4159982"/>
                  <a:ext cx="635155" cy="1208842"/>
                </a:xfrm>
                <a:prstGeom prst="rect">
                  <a:avLst/>
                </a:prstGeom>
              </p:spPr>
            </p:pic>
          </p:grpSp>
        </p:grpSp>
      </p:grpSp>
      <p:grpSp>
        <p:nvGrpSpPr>
          <p:cNvPr id="57" name="Group 56">
            <a:extLst>
              <a:ext uri="{FF2B5EF4-FFF2-40B4-BE49-F238E27FC236}">
                <a16:creationId xmlns:a16="http://schemas.microsoft.com/office/drawing/2014/main" id="{318F8387-96DF-4264-9FEC-819687063B7A}"/>
              </a:ext>
              <a:ext uri="{C183D7F6-B498-43B3-948B-1728B52AA6E4}">
                <adec:decorative xmlns:adec="http://schemas.microsoft.com/office/drawing/2017/decorative" val="1"/>
              </a:ext>
            </a:extLst>
          </p:cNvPr>
          <p:cNvGrpSpPr/>
          <p:nvPr/>
        </p:nvGrpSpPr>
        <p:grpSpPr>
          <a:xfrm>
            <a:off x="2566366" y="568591"/>
            <a:ext cx="1935295" cy="1816285"/>
            <a:chOff x="6803394" y="568591"/>
            <a:chExt cx="1935295" cy="1816285"/>
          </a:xfrm>
        </p:grpSpPr>
        <p:sp>
          <p:nvSpPr>
            <p:cNvPr id="46" name="Flowchart: Process 2">
              <a:extLst>
                <a:ext uri="{FF2B5EF4-FFF2-40B4-BE49-F238E27FC236}">
                  <a16:creationId xmlns:a16="http://schemas.microsoft.com/office/drawing/2014/main" id="{132B8358-4595-4D28-84C1-D229F086238F}"/>
                </a:ext>
                <a:ext uri="{C183D7F6-B498-43B3-948B-1728B52AA6E4}">
                  <adec:decorative xmlns:adec="http://schemas.microsoft.com/office/drawing/2017/decorative" val="1"/>
                </a:ext>
              </a:extLst>
            </p:cNvPr>
            <p:cNvSpPr/>
            <p:nvPr/>
          </p:nvSpPr>
          <p:spPr bwMode="auto">
            <a:xfrm rot="2617767">
              <a:off x="6803394" y="1426354"/>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 name="Picture 3" descr="A group of people sitting at a table looking at a screen&#10;&#10;Description automatically generated with low confidence">
              <a:extLst>
                <a:ext uri="{FF2B5EF4-FFF2-40B4-BE49-F238E27FC236}">
                  <a16:creationId xmlns:a16="http://schemas.microsoft.com/office/drawing/2014/main" id="{F470AB95-4549-4965-8551-DBAD7994F04C}"/>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7260421" y="568591"/>
              <a:ext cx="1478268" cy="1478268"/>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grpSp>
        <p:nvGrpSpPr>
          <p:cNvPr id="58" name="Group 57">
            <a:extLst>
              <a:ext uri="{FF2B5EF4-FFF2-40B4-BE49-F238E27FC236}">
                <a16:creationId xmlns:a16="http://schemas.microsoft.com/office/drawing/2014/main" id="{8F431C47-49DC-4280-8DAD-A63A4AF78272}"/>
              </a:ext>
              <a:ext uri="{C183D7F6-B498-43B3-948B-1728B52AA6E4}">
                <adec:decorative xmlns:adec="http://schemas.microsoft.com/office/drawing/2017/decorative" val="1"/>
              </a:ext>
            </a:extLst>
          </p:cNvPr>
          <p:cNvGrpSpPr/>
          <p:nvPr/>
        </p:nvGrpSpPr>
        <p:grpSpPr>
          <a:xfrm>
            <a:off x="5718358" y="1651007"/>
            <a:ext cx="1929926" cy="1820391"/>
            <a:chOff x="9955386" y="1651007"/>
            <a:chExt cx="1929926" cy="1820391"/>
          </a:xfrm>
        </p:grpSpPr>
        <p:sp>
          <p:nvSpPr>
            <p:cNvPr id="75" name="Flowchart: Process 2">
              <a:extLst>
                <a:ext uri="{FF2B5EF4-FFF2-40B4-BE49-F238E27FC236}">
                  <a16:creationId xmlns:a16="http://schemas.microsoft.com/office/drawing/2014/main" id="{A8466D31-2773-4099-80EC-F6489D12E219}"/>
                </a:ext>
                <a:ext uri="{C183D7F6-B498-43B3-948B-1728B52AA6E4}">
                  <adec:decorative xmlns:adec="http://schemas.microsoft.com/office/drawing/2017/decorative" val="1"/>
                </a:ext>
              </a:extLst>
            </p:cNvPr>
            <p:cNvSpPr/>
            <p:nvPr/>
          </p:nvSpPr>
          <p:spPr bwMode="auto">
            <a:xfrm rot="2617767">
              <a:off x="9955386" y="2512876"/>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6" name="Picture 15" descr="A picture containing person, wall, indoor, table&#10;&#10;Description automatically generated">
              <a:extLst>
                <a:ext uri="{FF2B5EF4-FFF2-40B4-BE49-F238E27FC236}">
                  <a16:creationId xmlns:a16="http://schemas.microsoft.com/office/drawing/2014/main" id="{D0CFEE93-5C04-4EE8-B334-8DAD88DF683D}"/>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10410099" y="1651007"/>
              <a:ext cx="1475213" cy="1475213"/>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grpSp>
        <p:nvGrpSpPr>
          <p:cNvPr id="72" name="Group 71">
            <a:extLst>
              <a:ext uri="{FF2B5EF4-FFF2-40B4-BE49-F238E27FC236}">
                <a16:creationId xmlns:a16="http://schemas.microsoft.com/office/drawing/2014/main" id="{CB44170A-0FF6-439C-9DB9-C5016FAF1012}"/>
              </a:ext>
              <a:ext uri="{C183D7F6-B498-43B3-948B-1728B52AA6E4}">
                <adec:decorative xmlns:adec="http://schemas.microsoft.com/office/drawing/2017/decorative" val="1"/>
              </a:ext>
            </a:extLst>
          </p:cNvPr>
          <p:cNvGrpSpPr/>
          <p:nvPr/>
        </p:nvGrpSpPr>
        <p:grpSpPr>
          <a:xfrm>
            <a:off x="5607822" y="3429000"/>
            <a:ext cx="1933610" cy="1783788"/>
            <a:chOff x="9844850" y="3429000"/>
            <a:chExt cx="1933610" cy="1783788"/>
          </a:xfrm>
        </p:grpSpPr>
        <p:sp>
          <p:nvSpPr>
            <p:cNvPr id="76" name="Flowchart: Process 2">
              <a:extLst>
                <a:ext uri="{FF2B5EF4-FFF2-40B4-BE49-F238E27FC236}">
                  <a16:creationId xmlns:a16="http://schemas.microsoft.com/office/drawing/2014/main" id="{39E3EE77-F00E-4656-93FB-8280510125C8}"/>
                </a:ext>
                <a:ext uri="{C183D7F6-B498-43B3-948B-1728B52AA6E4}">
                  <adec:decorative xmlns:adec="http://schemas.microsoft.com/office/drawing/2017/decorative" val="1"/>
                </a:ext>
              </a:extLst>
            </p:cNvPr>
            <p:cNvSpPr/>
            <p:nvPr/>
          </p:nvSpPr>
          <p:spPr bwMode="auto">
            <a:xfrm rot="2617767">
              <a:off x="9844850" y="4254266"/>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9" name="Picture 18" descr="A person sitting at a table&#10;&#10;Description automatically generated with medium confidence">
              <a:extLst>
                <a:ext uri="{FF2B5EF4-FFF2-40B4-BE49-F238E27FC236}">
                  <a16:creationId xmlns:a16="http://schemas.microsoft.com/office/drawing/2014/main" id="{8EE29978-A166-41C4-A285-DCB9D1A29594}"/>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10303247" y="3429000"/>
              <a:ext cx="1475213" cy="1475213"/>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grpSp>
        <p:nvGrpSpPr>
          <p:cNvPr id="51" name="Group 50">
            <a:extLst>
              <a:ext uri="{FF2B5EF4-FFF2-40B4-BE49-F238E27FC236}">
                <a16:creationId xmlns:a16="http://schemas.microsoft.com/office/drawing/2014/main" id="{130D2AC3-6D69-4016-A22C-0CBC8B72EE7F}"/>
              </a:ext>
              <a:ext uri="{C183D7F6-B498-43B3-948B-1728B52AA6E4}">
                <adec:decorative xmlns:adec="http://schemas.microsoft.com/office/drawing/2017/decorative" val="1"/>
              </a:ext>
            </a:extLst>
          </p:cNvPr>
          <p:cNvGrpSpPr/>
          <p:nvPr/>
        </p:nvGrpSpPr>
        <p:grpSpPr>
          <a:xfrm>
            <a:off x="2711662" y="2182041"/>
            <a:ext cx="3384206" cy="3024090"/>
            <a:chOff x="6948690" y="2182041"/>
            <a:chExt cx="3384206" cy="3024090"/>
          </a:xfrm>
          <a:solidFill>
            <a:schemeClr val="accent1"/>
          </a:solidFill>
        </p:grpSpPr>
        <p:sp>
          <p:nvSpPr>
            <p:cNvPr id="27" name="Oval 51">
              <a:extLst>
                <a:ext uri="{FF2B5EF4-FFF2-40B4-BE49-F238E27FC236}">
                  <a16:creationId xmlns:a16="http://schemas.microsoft.com/office/drawing/2014/main" id="{0C286D64-FB81-4C4F-9394-BA2E67ABD180}"/>
                </a:ext>
                <a:ext uri="{C183D7F6-B498-43B3-948B-1728B52AA6E4}">
                  <adec:decorative xmlns:adec="http://schemas.microsoft.com/office/drawing/2017/decorative" val="1"/>
                </a:ext>
              </a:extLst>
            </p:cNvPr>
            <p:cNvSpPr/>
            <p:nvPr/>
          </p:nvSpPr>
          <p:spPr bwMode="auto">
            <a:xfrm>
              <a:off x="6948690" y="2182041"/>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sp>
          <p:nvSpPr>
            <p:cNvPr id="28" name="Oval 51">
              <a:extLst>
                <a:ext uri="{FF2B5EF4-FFF2-40B4-BE49-F238E27FC236}">
                  <a16:creationId xmlns:a16="http://schemas.microsoft.com/office/drawing/2014/main" id="{742930FA-B1BE-4493-BF6E-71256D5B8364}"/>
                </a:ext>
                <a:ext uri="{C183D7F6-B498-43B3-948B-1728B52AA6E4}">
                  <adec:decorative xmlns:adec="http://schemas.microsoft.com/office/drawing/2017/decorative" val="1"/>
                </a:ext>
              </a:extLst>
            </p:cNvPr>
            <p:cNvSpPr/>
            <p:nvPr/>
          </p:nvSpPr>
          <p:spPr bwMode="auto">
            <a:xfrm>
              <a:off x="10130442" y="3235158"/>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sp>
          <p:nvSpPr>
            <p:cNvPr id="29" name="Oval 51">
              <a:extLst>
                <a:ext uri="{FF2B5EF4-FFF2-40B4-BE49-F238E27FC236}">
                  <a16:creationId xmlns:a16="http://schemas.microsoft.com/office/drawing/2014/main" id="{8A3D9106-9C64-4145-933C-FEAFB72C8966}"/>
                </a:ext>
                <a:ext uri="{C183D7F6-B498-43B3-948B-1728B52AA6E4}">
                  <adec:decorative xmlns:adec="http://schemas.microsoft.com/office/drawing/2017/decorative" val="1"/>
                </a:ext>
              </a:extLst>
            </p:cNvPr>
            <p:cNvSpPr/>
            <p:nvPr/>
          </p:nvSpPr>
          <p:spPr bwMode="auto">
            <a:xfrm>
              <a:off x="9990174" y="5004963"/>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sp>
          <p:nvSpPr>
            <p:cNvPr id="35" name="Oval 51">
              <a:extLst>
                <a:ext uri="{FF2B5EF4-FFF2-40B4-BE49-F238E27FC236}">
                  <a16:creationId xmlns:a16="http://schemas.microsoft.com/office/drawing/2014/main" id="{BF4D6026-20BD-4F4D-8F43-292E82D85BFF}"/>
                </a:ext>
                <a:ext uri="{C183D7F6-B498-43B3-948B-1728B52AA6E4}">
                  <adec:decorative xmlns:adec="http://schemas.microsoft.com/office/drawing/2017/decorative" val="1"/>
                </a:ext>
              </a:extLst>
            </p:cNvPr>
            <p:cNvSpPr/>
            <p:nvPr/>
          </p:nvSpPr>
          <p:spPr bwMode="auto">
            <a:xfrm>
              <a:off x="7538187" y="4974156"/>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grpSp>
      <p:cxnSp>
        <p:nvCxnSpPr>
          <p:cNvPr id="14" name="Gerade Verbindung mit Pfeil 13">
            <a:extLst>
              <a:ext uri="{FF2B5EF4-FFF2-40B4-BE49-F238E27FC236}">
                <a16:creationId xmlns:a16="http://schemas.microsoft.com/office/drawing/2014/main" id="{6CD0AA32-6F7E-4E05-8EA8-DE22CFF91C8E}"/>
              </a:ext>
              <a:ext uri="{C183D7F6-B498-43B3-948B-1728B52AA6E4}">
                <adec:decorative xmlns:adec="http://schemas.microsoft.com/office/drawing/2017/decorative" val="1"/>
              </a:ext>
            </a:extLst>
          </p:cNvPr>
          <p:cNvCxnSpPr>
            <a:cxnSpLocks/>
          </p:cNvCxnSpPr>
          <p:nvPr/>
        </p:nvCxnSpPr>
        <p:spPr>
          <a:xfrm flipH="1">
            <a:off x="3502623" y="3406866"/>
            <a:ext cx="2449099" cy="1596750"/>
          </a:xfrm>
          <a:prstGeom prst="straightConnector1">
            <a:avLst/>
          </a:prstGeom>
          <a:ln w="28575">
            <a:solidFill>
              <a:schemeClr val="accent2"/>
            </a:solidFill>
            <a:headEnd type="none"/>
            <a:tailEnd type="arrow"/>
          </a:ln>
        </p:spPr>
        <p:style>
          <a:lnRef idx="1">
            <a:schemeClr val="accent3"/>
          </a:lnRef>
          <a:fillRef idx="0">
            <a:schemeClr val="accent3"/>
          </a:fillRef>
          <a:effectRef idx="0">
            <a:schemeClr val="accent3"/>
          </a:effectRef>
          <a:fontRef idx="minor">
            <a:schemeClr val="tx1"/>
          </a:fontRef>
        </p:style>
      </p:cxnSp>
      <p:cxnSp>
        <p:nvCxnSpPr>
          <p:cNvPr id="15" name="Gerade Verbindung mit Pfeil 14">
            <a:extLst>
              <a:ext uri="{FF2B5EF4-FFF2-40B4-BE49-F238E27FC236}">
                <a16:creationId xmlns:a16="http://schemas.microsoft.com/office/drawing/2014/main" id="{A8FF978E-A365-4B41-BAB8-C69FEA8AABAB}"/>
              </a:ext>
              <a:ext uri="{C183D7F6-B498-43B3-948B-1728B52AA6E4}">
                <adec:decorative xmlns:adec="http://schemas.microsoft.com/office/drawing/2017/decorative" val="1"/>
              </a:ext>
            </a:extLst>
          </p:cNvPr>
          <p:cNvCxnSpPr>
            <a:cxnSpLocks/>
          </p:cNvCxnSpPr>
          <p:nvPr/>
        </p:nvCxnSpPr>
        <p:spPr>
          <a:xfrm flipH="1" flipV="1">
            <a:off x="3532272" y="5074740"/>
            <a:ext cx="2249533" cy="30807"/>
          </a:xfrm>
          <a:prstGeom prst="straightConnector1">
            <a:avLst/>
          </a:prstGeom>
          <a:ln w="28575">
            <a:solidFill>
              <a:schemeClr val="accent2"/>
            </a:solidFill>
            <a:headEnd type="none"/>
            <a:tailEnd type="arrow"/>
          </a:ln>
        </p:spPr>
        <p:style>
          <a:lnRef idx="1">
            <a:schemeClr val="accent3"/>
          </a:lnRef>
          <a:fillRef idx="0">
            <a:schemeClr val="accent3"/>
          </a:fillRef>
          <a:effectRef idx="0">
            <a:schemeClr val="accent3"/>
          </a:effectRef>
          <a:fontRef idx="minor">
            <a:schemeClr val="tx1"/>
          </a:fontRef>
        </p:style>
      </p:cxnSp>
      <p:cxnSp>
        <p:nvCxnSpPr>
          <p:cNvPr id="18" name="Gerade Verbindung mit Pfeil 17">
            <a:extLst>
              <a:ext uri="{FF2B5EF4-FFF2-40B4-BE49-F238E27FC236}">
                <a16:creationId xmlns:a16="http://schemas.microsoft.com/office/drawing/2014/main" id="{C307FB8F-A0D7-45BA-9DB6-72A371AD2FF3}"/>
              </a:ext>
              <a:ext uri="{C183D7F6-B498-43B3-948B-1728B52AA6E4}">
                <adec:decorative xmlns:adec="http://schemas.microsoft.com/office/drawing/2017/decorative" val="1"/>
              </a:ext>
            </a:extLst>
          </p:cNvPr>
          <p:cNvCxnSpPr>
            <a:cxnSpLocks/>
          </p:cNvCxnSpPr>
          <p:nvPr/>
        </p:nvCxnSpPr>
        <p:spPr>
          <a:xfrm>
            <a:off x="2841548" y="2383209"/>
            <a:ext cx="589497" cy="2590947"/>
          </a:xfrm>
          <a:prstGeom prst="straightConnector1">
            <a:avLst/>
          </a:prstGeom>
          <a:ln w="28575">
            <a:solidFill>
              <a:schemeClr val="accent2"/>
            </a:solidFill>
            <a:headEnd type="none"/>
            <a:tailEnd type="arrow"/>
          </a:ln>
        </p:spPr>
        <p:style>
          <a:lnRef idx="1">
            <a:schemeClr val="accent3"/>
          </a:lnRef>
          <a:fillRef idx="0">
            <a:schemeClr val="accent3"/>
          </a:fillRef>
          <a:effectRef idx="0">
            <a:schemeClr val="accent3"/>
          </a:effectRef>
          <a:fontRef idx="minor">
            <a:schemeClr val="tx1"/>
          </a:fontRef>
        </p:style>
      </p:cxnSp>
      <p:cxnSp>
        <p:nvCxnSpPr>
          <p:cNvPr id="25" name="Gerade Verbindung mit Pfeil 24">
            <a:extLst>
              <a:ext uri="{FF2B5EF4-FFF2-40B4-BE49-F238E27FC236}">
                <a16:creationId xmlns:a16="http://schemas.microsoft.com/office/drawing/2014/main" id="{F077AB6C-0DC5-4313-A60D-C78838453D73}"/>
              </a:ext>
              <a:ext uri="{C183D7F6-B498-43B3-948B-1728B52AA6E4}">
                <adec:decorative xmlns:adec="http://schemas.microsoft.com/office/drawing/2017/decorative" val="1"/>
              </a:ext>
            </a:extLst>
          </p:cNvPr>
          <p:cNvCxnSpPr>
            <a:cxnSpLocks/>
            <a:stCxn id="35" idx="1"/>
            <a:endCxn id="31" idx="10"/>
          </p:cNvCxnSpPr>
          <p:nvPr/>
        </p:nvCxnSpPr>
        <p:spPr>
          <a:xfrm flipH="1" flipV="1">
            <a:off x="1817542" y="1651007"/>
            <a:ext cx="1513266" cy="3352609"/>
          </a:xfrm>
          <a:prstGeom prst="straightConnector1">
            <a:avLst/>
          </a:prstGeom>
          <a:ln w="28575">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 name="Titel 2">
            <a:extLst>
              <a:ext uri="{FF2B5EF4-FFF2-40B4-BE49-F238E27FC236}">
                <a16:creationId xmlns:a16="http://schemas.microsoft.com/office/drawing/2014/main" id="{AE5C8AB0-A7F4-455F-997A-6B33C2C1241E}"/>
              </a:ext>
            </a:extLst>
          </p:cNvPr>
          <p:cNvSpPr>
            <a:spLocks noGrp="1"/>
          </p:cNvSpPr>
          <p:nvPr>
            <p:ph type="title"/>
          </p:nvPr>
        </p:nvSpPr>
        <p:spPr>
          <a:xfrm>
            <a:off x="8406331" y="457200"/>
            <a:ext cx="3200452" cy="1169551"/>
          </a:xfrm>
        </p:spPr>
        <p:txBody>
          <a:bodyPr/>
          <a:lstStyle/>
          <a:p>
            <a:r>
              <a:rPr lang="en-US" dirty="0">
                <a:solidFill>
                  <a:schemeClr val="accent1"/>
                </a:solidFill>
              </a:rPr>
              <a:t>Centralized Internet</a:t>
            </a:r>
            <a:r>
              <a:rPr lang="en-US" dirty="0"/>
              <a:t> </a:t>
            </a:r>
            <a:r>
              <a:rPr lang="en-US" sz="2400" dirty="0"/>
              <a:t>From your office to Microsoft 365</a:t>
            </a:r>
            <a:endParaRPr lang="de-DE"/>
          </a:p>
        </p:txBody>
      </p:sp>
      <p:sp>
        <p:nvSpPr>
          <p:cNvPr id="31" name="Freeform 8">
            <a:extLst>
              <a:ext uri="{FF2B5EF4-FFF2-40B4-BE49-F238E27FC236}">
                <a16:creationId xmlns:a16="http://schemas.microsoft.com/office/drawing/2014/main" id="{539D46ED-D664-4BB4-B4AC-21618F484942}"/>
              </a:ext>
              <a:ext uri="{C183D7F6-B498-43B3-948B-1728B52AA6E4}">
                <adec:decorative xmlns:adec="http://schemas.microsoft.com/office/drawing/2017/decorative" val="1"/>
              </a:ext>
            </a:extLst>
          </p:cNvPr>
          <p:cNvSpPr>
            <a:spLocks/>
          </p:cNvSpPr>
          <p:nvPr/>
        </p:nvSpPr>
        <p:spPr bwMode="auto">
          <a:xfrm>
            <a:off x="463648" y="1063061"/>
            <a:ext cx="1461153" cy="801378"/>
          </a:xfrm>
          <a:custGeom>
            <a:avLst/>
            <a:gdLst>
              <a:gd name="T0" fmla="*/ 53 w 722"/>
              <a:gd name="T1" fmla="*/ 292 h 398"/>
              <a:gd name="T2" fmla="*/ 114 w 722"/>
              <a:gd name="T3" fmla="*/ 292 h 398"/>
              <a:gd name="T4" fmla="*/ 102 w 722"/>
              <a:gd name="T5" fmla="*/ 242 h 398"/>
              <a:gd name="T6" fmla="*/ 213 w 722"/>
              <a:gd name="T7" fmla="*/ 131 h 398"/>
              <a:gd name="T8" fmla="*/ 259 w 722"/>
              <a:gd name="T9" fmla="*/ 141 h 398"/>
              <a:gd name="T10" fmla="*/ 408 w 722"/>
              <a:gd name="T11" fmla="*/ 0 h 398"/>
              <a:gd name="T12" fmla="*/ 558 w 722"/>
              <a:gd name="T13" fmla="*/ 150 h 398"/>
              <a:gd name="T14" fmla="*/ 558 w 722"/>
              <a:gd name="T15" fmla="*/ 150 h 398"/>
              <a:gd name="T16" fmla="*/ 669 w 722"/>
              <a:gd name="T17" fmla="*/ 261 h 398"/>
              <a:gd name="T18" fmla="*/ 665 w 722"/>
              <a:gd name="T19" fmla="*/ 292 h 398"/>
              <a:gd name="T20" fmla="*/ 669 w 722"/>
              <a:gd name="T21" fmla="*/ 292 h 398"/>
              <a:gd name="T22" fmla="*/ 722 w 722"/>
              <a:gd name="T23" fmla="*/ 345 h 398"/>
              <a:gd name="T24" fmla="*/ 669 w 722"/>
              <a:gd name="T25" fmla="*/ 398 h 398"/>
              <a:gd name="T26" fmla="*/ 53 w 722"/>
              <a:gd name="T27" fmla="*/ 398 h 398"/>
              <a:gd name="T28" fmla="*/ 0 w 722"/>
              <a:gd name="T29" fmla="*/ 345 h 398"/>
              <a:gd name="T30" fmla="*/ 53 w 722"/>
              <a:gd name="T31" fmla="*/ 29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2" h="398">
                <a:moveTo>
                  <a:pt x="53" y="292"/>
                </a:moveTo>
                <a:cubicBezTo>
                  <a:pt x="114" y="292"/>
                  <a:pt x="114" y="292"/>
                  <a:pt x="114" y="292"/>
                </a:cubicBezTo>
                <a:cubicBezTo>
                  <a:pt x="106" y="277"/>
                  <a:pt x="102" y="260"/>
                  <a:pt x="102" y="242"/>
                </a:cubicBezTo>
                <a:cubicBezTo>
                  <a:pt x="102" y="181"/>
                  <a:pt x="152" y="131"/>
                  <a:pt x="213" y="131"/>
                </a:cubicBezTo>
                <a:cubicBezTo>
                  <a:pt x="229" y="131"/>
                  <a:pt x="245" y="135"/>
                  <a:pt x="259" y="141"/>
                </a:cubicBezTo>
                <a:cubicBezTo>
                  <a:pt x="263" y="62"/>
                  <a:pt x="328" y="0"/>
                  <a:pt x="408" y="0"/>
                </a:cubicBezTo>
                <a:cubicBezTo>
                  <a:pt x="491" y="0"/>
                  <a:pt x="558" y="67"/>
                  <a:pt x="558" y="150"/>
                </a:cubicBezTo>
                <a:cubicBezTo>
                  <a:pt x="558" y="150"/>
                  <a:pt x="558" y="150"/>
                  <a:pt x="558" y="150"/>
                </a:cubicBezTo>
                <a:cubicBezTo>
                  <a:pt x="619" y="150"/>
                  <a:pt x="669" y="199"/>
                  <a:pt x="669" y="261"/>
                </a:cubicBezTo>
                <a:cubicBezTo>
                  <a:pt x="669" y="272"/>
                  <a:pt x="667" y="282"/>
                  <a:pt x="665" y="292"/>
                </a:cubicBezTo>
                <a:cubicBezTo>
                  <a:pt x="669" y="292"/>
                  <a:pt x="669" y="292"/>
                  <a:pt x="669" y="292"/>
                </a:cubicBezTo>
                <a:cubicBezTo>
                  <a:pt x="698" y="292"/>
                  <a:pt x="722" y="316"/>
                  <a:pt x="722" y="345"/>
                </a:cubicBezTo>
                <a:cubicBezTo>
                  <a:pt x="722" y="374"/>
                  <a:pt x="698" y="398"/>
                  <a:pt x="669" y="398"/>
                </a:cubicBezTo>
                <a:cubicBezTo>
                  <a:pt x="53" y="398"/>
                  <a:pt x="53" y="398"/>
                  <a:pt x="53" y="398"/>
                </a:cubicBezTo>
                <a:cubicBezTo>
                  <a:pt x="24" y="398"/>
                  <a:pt x="0" y="374"/>
                  <a:pt x="0" y="345"/>
                </a:cubicBezTo>
                <a:cubicBezTo>
                  <a:pt x="0" y="316"/>
                  <a:pt x="24" y="292"/>
                  <a:pt x="53" y="292"/>
                </a:cubicBezTo>
                <a:close/>
              </a:path>
            </a:pathLst>
          </a:custGeom>
          <a:solidFill>
            <a:srgbClr val="FFFFFF"/>
          </a:solidFill>
          <a:ln w="9525" cap="flat" cmpd="sng" algn="ctr">
            <a:noFill/>
            <a:prstDash val="solid"/>
          </a:ln>
          <a:effectLst>
            <a:outerShdw blurRad="127000" algn="ctr" rotWithShape="0">
              <a:prstClr val="black">
                <a:alpha val="30000"/>
              </a:prstClr>
            </a:outerShdw>
          </a:effectLst>
        </p:spPr>
        <p:txBody>
          <a:bodyPr vert="horz" wrap="square" lIns="89630" tIns="44814" rIns="89630" bIns="44814"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de-DE" sz="1765"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164" name="Oval 53">
            <a:extLst>
              <a:ext uri="{FF2B5EF4-FFF2-40B4-BE49-F238E27FC236}">
                <a16:creationId xmlns:a16="http://schemas.microsoft.com/office/drawing/2014/main" id="{9CBCAFE9-BFFE-4781-97D3-3744098E8905}"/>
              </a:ext>
              <a:ext uri="{C183D7F6-B498-43B3-948B-1728B52AA6E4}">
                <adec:decorative xmlns:adec="http://schemas.microsoft.com/office/drawing/2017/decorative" val="1"/>
              </a:ext>
            </a:extLst>
          </p:cNvPr>
          <p:cNvSpPr/>
          <p:nvPr/>
        </p:nvSpPr>
        <p:spPr bwMode="auto">
          <a:xfrm>
            <a:off x="2711662" y="2182041"/>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7" name="Oval 53">
            <a:extLst>
              <a:ext uri="{FF2B5EF4-FFF2-40B4-BE49-F238E27FC236}">
                <a16:creationId xmlns:a16="http://schemas.microsoft.com/office/drawing/2014/main" id="{42078471-DD11-4A87-916F-4EB94A3C3B89}"/>
              </a:ext>
              <a:ext uri="{C183D7F6-B498-43B3-948B-1728B52AA6E4}">
                <adec:decorative xmlns:adec="http://schemas.microsoft.com/office/drawing/2017/decorative" val="1"/>
              </a:ext>
            </a:extLst>
          </p:cNvPr>
          <p:cNvSpPr/>
          <p:nvPr/>
        </p:nvSpPr>
        <p:spPr bwMode="auto">
          <a:xfrm>
            <a:off x="3309876" y="4963137"/>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8" name="Oval 53">
            <a:extLst>
              <a:ext uri="{FF2B5EF4-FFF2-40B4-BE49-F238E27FC236}">
                <a16:creationId xmlns:a16="http://schemas.microsoft.com/office/drawing/2014/main" id="{DC9A9AF7-BC7A-4B93-9059-D1B98E1F23F0}"/>
              </a:ext>
              <a:ext uri="{C183D7F6-B498-43B3-948B-1728B52AA6E4}">
                <adec:decorative xmlns:adec="http://schemas.microsoft.com/office/drawing/2017/decorative" val="1"/>
              </a:ext>
            </a:extLst>
          </p:cNvPr>
          <p:cNvSpPr/>
          <p:nvPr/>
        </p:nvSpPr>
        <p:spPr bwMode="auto">
          <a:xfrm>
            <a:off x="1808939" y="1693653"/>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9" name="Oval 53">
            <a:extLst>
              <a:ext uri="{FF2B5EF4-FFF2-40B4-BE49-F238E27FC236}">
                <a16:creationId xmlns:a16="http://schemas.microsoft.com/office/drawing/2014/main" id="{7C3E57AD-22AF-4CD4-8E1B-9CA58C8A3A4F}"/>
              </a:ext>
              <a:ext uri="{C183D7F6-B498-43B3-948B-1728B52AA6E4}">
                <adec:decorative xmlns:adec="http://schemas.microsoft.com/office/drawing/2017/decorative" val="1"/>
              </a:ext>
            </a:extLst>
          </p:cNvPr>
          <p:cNvSpPr/>
          <p:nvPr/>
        </p:nvSpPr>
        <p:spPr bwMode="auto">
          <a:xfrm>
            <a:off x="3309876" y="4963137"/>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71" name="Oval 53">
            <a:extLst>
              <a:ext uri="{FF2B5EF4-FFF2-40B4-BE49-F238E27FC236}">
                <a16:creationId xmlns:a16="http://schemas.microsoft.com/office/drawing/2014/main" id="{7EB7F2BE-134B-42CE-A3FF-FFDFD8339A15}"/>
              </a:ext>
              <a:ext uri="{C183D7F6-B498-43B3-948B-1728B52AA6E4}">
                <adec:decorative xmlns:adec="http://schemas.microsoft.com/office/drawing/2017/decorative" val="1"/>
              </a:ext>
            </a:extLst>
          </p:cNvPr>
          <p:cNvSpPr/>
          <p:nvPr/>
        </p:nvSpPr>
        <p:spPr bwMode="auto">
          <a:xfrm>
            <a:off x="3309876" y="4963137"/>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75" name="Oval 53">
            <a:extLst>
              <a:ext uri="{FF2B5EF4-FFF2-40B4-BE49-F238E27FC236}">
                <a16:creationId xmlns:a16="http://schemas.microsoft.com/office/drawing/2014/main" id="{09BAA952-E609-4A68-9BF9-013C9DAEEEEC}"/>
              </a:ext>
              <a:ext uri="{C183D7F6-B498-43B3-948B-1728B52AA6E4}">
                <adec:decorative xmlns:adec="http://schemas.microsoft.com/office/drawing/2017/decorative" val="1"/>
              </a:ext>
            </a:extLst>
          </p:cNvPr>
          <p:cNvSpPr/>
          <p:nvPr/>
        </p:nvSpPr>
        <p:spPr bwMode="auto">
          <a:xfrm>
            <a:off x="3309876" y="4963137"/>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8" name="Textfeld 22">
            <a:extLst>
              <a:ext uri="{FF2B5EF4-FFF2-40B4-BE49-F238E27FC236}">
                <a16:creationId xmlns:a16="http://schemas.microsoft.com/office/drawing/2014/main" id="{DF6BA232-DEDD-40A7-A356-B44F4ACC7C58}"/>
              </a:ext>
            </a:extLst>
          </p:cNvPr>
          <p:cNvSpPr txBox="1"/>
          <p:nvPr/>
        </p:nvSpPr>
        <p:spPr>
          <a:xfrm>
            <a:off x="8962317" y="1642853"/>
            <a:ext cx="2111389" cy="1296044"/>
          </a:xfrm>
          <a:prstGeom prst="rect">
            <a:avLst/>
          </a:prstGeom>
          <a:noFill/>
        </p:spPr>
        <p:txBody>
          <a:bodyPr wrap="square" lIns="179259" tIns="143407" rIns="179259" bIns="143407" rtlCol="0" anchor="t">
            <a:spAutoFit/>
          </a:bodyPr>
          <a:lstStyle/>
          <a:p>
            <a:pPr marL="0" marR="0" lvl="0" indent="0" algn="l" defTabSz="914192" rtl="0" eaLnBrk="1" fontAlgn="auto" latinLnBrk="0" hangingPunct="1">
              <a:lnSpc>
                <a:spcPct val="90000"/>
              </a:lnSpc>
              <a:spcBef>
                <a:spcPts val="0"/>
              </a:spcBef>
              <a:spcAft>
                <a:spcPts val="600"/>
              </a:spcAft>
              <a:buClrTx/>
              <a:buSzTx/>
              <a:buFontTx/>
              <a:buNone/>
              <a:tabLst/>
              <a:defRPr/>
            </a:pPr>
            <a:r>
              <a:rPr kumimoji="0" lang="de-DE" sz="1400" b="0" i="0" u="none" strike="noStrike" kern="1200" cap="none" spc="0" normalizeH="0" baseline="0" noProof="0" dirty="0">
                <a:ln>
                  <a:noFill/>
                </a:ln>
                <a:solidFill>
                  <a:srgbClr val="282828"/>
                </a:solidFill>
                <a:effectLst/>
                <a:uLnTx/>
                <a:uFillTx/>
                <a:latin typeface="Segoe UI"/>
                <a:ea typeface="+mn-ea"/>
                <a:cs typeface="+mn-cs"/>
              </a:rPr>
              <a:t>Co</a:t>
            </a:r>
            <a:r>
              <a:rPr kumimoji="0" lang="en-US" sz="1400" b="0" i="0" u="none" strike="noStrike" kern="1200" cap="none" spc="0" normalizeH="0" baseline="0" noProof="0" dirty="0">
                <a:ln>
                  <a:noFill/>
                </a:ln>
                <a:solidFill>
                  <a:srgbClr val="282828"/>
                </a:solidFill>
                <a:effectLst/>
                <a:uLnTx/>
                <a:uFillTx/>
                <a:latin typeface="Segoe UI"/>
                <a:ea typeface="+mn-ea"/>
                <a:cs typeface="+mn-cs"/>
              </a:rPr>
              <a:t>rporate network</a:t>
            </a:r>
          </a:p>
          <a:p>
            <a:pPr marL="0" marR="0" lvl="0" indent="0" algn="l" defTabSz="914192"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mn-cs"/>
              </a:rPr>
              <a:t>Internet access</a:t>
            </a:r>
          </a:p>
          <a:p>
            <a:pPr marL="0" marR="0" lvl="0" indent="0" algn="l" defTabSz="914192"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mn-cs"/>
              </a:rPr>
              <a:t>Office location</a:t>
            </a:r>
          </a:p>
          <a:p>
            <a:pPr marL="0" marR="0" lvl="0" indent="0" algn="l" defTabSz="914192" rtl="0" eaLnBrk="1" fontAlgn="auto" latinLnBrk="0" hangingPunct="1">
              <a:lnSpc>
                <a:spcPct val="90000"/>
              </a:lnSpc>
              <a:spcBef>
                <a:spcPts val="0"/>
              </a:spcBef>
              <a:spcAft>
                <a:spcPts val="600"/>
              </a:spcAft>
              <a:buClrTx/>
              <a:buSzTx/>
              <a:buFontTx/>
              <a:buNone/>
              <a:tabLst/>
              <a:defRPr/>
            </a:pPr>
            <a:r>
              <a:rPr lang="en-US" sz="1400" dirty="0">
                <a:solidFill>
                  <a:srgbClr val="282828"/>
                </a:solidFill>
                <a:latin typeface="Segoe UI"/>
              </a:rPr>
              <a:t>Data</a:t>
            </a:r>
            <a:endParaRPr kumimoji="0" lang="en-US" sz="1400" b="0" i="0" u="none" strike="noStrike" kern="1200" cap="none" spc="0" normalizeH="0" baseline="0" noProof="0" dirty="0">
              <a:ln>
                <a:noFill/>
              </a:ln>
              <a:solidFill>
                <a:srgbClr val="282828"/>
              </a:solidFill>
              <a:effectLst/>
              <a:uLnTx/>
              <a:uFillTx/>
              <a:latin typeface="Segoe UI"/>
              <a:ea typeface="+mn-ea"/>
              <a:cs typeface="+mn-cs"/>
            </a:endParaRPr>
          </a:p>
        </p:txBody>
      </p:sp>
      <p:sp>
        <p:nvSpPr>
          <p:cNvPr id="39" name="Oval 51">
            <a:extLst>
              <a:ext uri="{FF2B5EF4-FFF2-40B4-BE49-F238E27FC236}">
                <a16:creationId xmlns:a16="http://schemas.microsoft.com/office/drawing/2014/main" id="{9BCA4AC4-952D-459F-B0E0-33232D62DE3E}"/>
              </a:ext>
              <a:ext uri="{C183D7F6-B498-43B3-948B-1728B52AA6E4}">
                <adec:decorative xmlns:adec="http://schemas.microsoft.com/office/drawing/2017/decorative" val="1"/>
              </a:ext>
            </a:extLst>
          </p:cNvPr>
          <p:cNvSpPr/>
          <p:nvPr/>
        </p:nvSpPr>
        <p:spPr bwMode="auto">
          <a:xfrm>
            <a:off x="8684973" y="2310970"/>
            <a:ext cx="202454" cy="193841"/>
          </a:xfrm>
          <a:prstGeom prst="ellipse">
            <a:avLst/>
          </a:prstGeom>
          <a:solidFill>
            <a:schemeClr val="accent1"/>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nvGrpSpPr>
          <p:cNvPr id="40" name="Group 39">
            <a:extLst>
              <a:ext uri="{FF2B5EF4-FFF2-40B4-BE49-F238E27FC236}">
                <a16:creationId xmlns:a16="http://schemas.microsoft.com/office/drawing/2014/main" id="{23BD7E9C-9237-4BBA-9BC4-0C175196085B}"/>
              </a:ext>
              <a:ext uri="{C183D7F6-B498-43B3-948B-1728B52AA6E4}">
                <adec:decorative xmlns:adec="http://schemas.microsoft.com/office/drawing/2017/decorative" val="1"/>
              </a:ext>
            </a:extLst>
          </p:cNvPr>
          <p:cNvGrpSpPr/>
          <p:nvPr/>
        </p:nvGrpSpPr>
        <p:grpSpPr>
          <a:xfrm>
            <a:off x="8406331" y="1888257"/>
            <a:ext cx="516939" cy="246105"/>
            <a:chOff x="472698" y="3116210"/>
            <a:chExt cx="713684" cy="246105"/>
          </a:xfrm>
        </p:grpSpPr>
        <p:cxnSp>
          <p:nvCxnSpPr>
            <p:cNvPr id="44" name="Gerade Verbindung mit Pfeil 21">
              <a:extLst>
                <a:ext uri="{FF2B5EF4-FFF2-40B4-BE49-F238E27FC236}">
                  <a16:creationId xmlns:a16="http://schemas.microsoft.com/office/drawing/2014/main" id="{3348712F-DEF4-42C0-BD67-AEFFB77D1D24}"/>
                </a:ext>
              </a:extLst>
            </p:cNvPr>
            <p:cNvCxnSpPr>
              <a:cxnSpLocks/>
            </p:cNvCxnSpPr>
            <p:nvPr/>
          </p:nvCxnSpPr>
          <p:spPr>
            <a:xfrm flipH="1">
              <a:off x="472698" y="3116210"/>
              <a:ext cx="713684" cy="0"/>
            </a:xfrm>
            <a:prstGeom prst="straightConnector1">
              <a:avLst/>
            </a:prstGeom>
            <a:ln w="28575">
              <a:solidFill>
                <a:schemeClr val="accent2"/>
              </a:solidFill>
              <a:headEnd type="arrow"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45" name="Gerade Verbindung mit Pfeil 32">
              <a:extLst>
                <a:ext uri="{FF2B5EF4-FFF2-40B4-BE49-F238E27FC236}">
                  <a16:creationId xmlns:a16="http://schemas.microsoft.com/office/drawing/2014/main" id="{B1295AF0-9059-402A-A644-B39D576FBD92}"/>
                </a:ext>
              </a:extLst>
            </p:cNvPr>
            <p:cNvCxnSpPr>
              <a:cxnSpLocks/>
            </p:cNvCxnSpPr>
            <p:nvPr/>
          </p:nvCxnSpPr>
          <p:spPr>
            <a:xfrm flipH="1">
              <a:off x="472698" y="3362315"/>
              <a:ext cx="713684" cy="0"/>
            </a:xfrm>
            <a:prstGeom prst="straightConnector1">
              <a:avLst/>
            </a:prstGeom>
            <a:ln w="28575">
              <a:solidFill>
                <a:schemeClr val="accent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59" name="Group 58">
            <a:extLst>
              <a:ext uri="{FF2B5EF4-FFF2-40B4-BE49-F238E27FC236}">
                <a16:creationId xmlns:a16="http://schemas.microsoft.com/office/drawing/2014/main" id="{2B67B508-79FC-4A6C-B670-7BF015611713}"/>
              </a:ext>
              <a:ext uri="{C183D7F6-B498-43B3-948B-1728B52AA6E4}">
                <adec:decorative xmlns:adec="http://schemas.microsoft.com/office/drawing/2017/decorative" val="1"/>
              </a:ext>
            </a:extLst>
          </p:cNvPr>
          <p:cNvGrpSpPr/>
          <p:nvPr/>
        </p:nvGrpSpPr>
        <p:grpSpPr>
          <a:xfrm>
            <a:off x="1085824" y="1352021"/>
            <a:ext cx="389128" cy="399862"/>
            <a:chOff x="11101476" y="5445529"/>
            <a:chExt cx="522305" cy="536710"/>
          </a:xfrm>
        </p:grpSpPr>
        <p:grpSp>
          <p:nvGrpSpPr>
            <p:cNvPr id="60" name="Group 59">
              <a:extLst>
                <a:ext uri="{FF2B5EF4-FFF2-40B4-BE49-F238E27FC236}">
                  <a16:creationId xmlns:a16="http://schemas.microsoft.com/office/drawing/2014/main" id="{6B85D03F-0BD0-4806-9A17-6B789EDAEB81}"/>
                </a:ext>
              </a:extLst>
            </p:cNvPr>
            <p:cNvGrpSpPr/>
            <p:nvPr/>
          </p:nvGrpSpPr>
          <p:grpSpPr>
            <a:xfrm>
              <a:off x="11101476" y="5820578"/>
              <a:ext cx="522305" cy="161661"/>
              <a:chOff x="11101476" y="5820578"/>
              <a:chExt cx="735779" cy="227734"/>
            </a:xfrm>
          </p:grpSpPr>
          <p:sp>
            <p:nvSpPr>
              <p:cNvPr id="69" name="Rectangle 5">
                <a:extLst>
                  <a:ext uri="{FF2B5EF4-FFF2-40B4-BE49-F238E27FC236}">
                    <a16:creationId xmlns:a16="http://schemas.microsoft.com/office/drawing/2014/main" id="{02C4903C-0267-4303-90EF-FC7D8DFC817E}"/>
                  </a:ext>
                </a:extLst>
              </p:cNvPr>
              <p:cNvSpPr>
                <a:spLocks noChangeArrowheads="1"/>
              </p:cNvSpPr>
              <p:nvPr/>
            </p:nvSpPr>
            <p:spPr bwMode="auto">
              <a:xfrm>
                <a:off x="11101476" y="5820578"/>
                <a:ext cx="735779" cy="227734"/>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70" name="Rectangle 7">
                <a:extLst>
                  <a:ext uri="{FF2B5EF4-FFF2-40B4-BE49-F238E27FC236}">
                    <a16:creationId xmlns:a16="http://schemas.microsoft.com/office/drawing/2014/main" id="{BF7AC9EC-167A-4010-9509-31275605B570}"/>
                  </a:ext>
                </a:extLst>
              </p:cNvPr>
              <p:cNvSpPr>
                <a:spLocks noChangeArrowheads="1"/>
              </p:cNvSpPr>
              <p:nvPr/>
            </p:nvSpPr>
            <p:spPr bwMode="auto">
              <a:xfrm>
                <a:off x="11180958" y="5921240"/>
                <a:ext cx="45719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71" name="Oval 70">
                <a:extLst>
                  <a:ext uri="{FF2B5EF4-FFF2-40B4-BE49-F238E27FC236}">
                    <a16:creationId xmlns:a16="http://schemas.microsoft.com/office/drawing/2014/main" id="{C83410FF-A0A0-4CF2-BB79-104E570CC56A}"/>
                  </a:ext>
                </a:extLst>
              </p:cNvPr>
              <p:cNvSpPr/>
              <p:nvPr/>
            </p:nvSpPr>
            <p:spPr bwMode="auto">
              <a:xfrm>
                <a:off x="11687103" y="5893136"/>
                <a:ext cx="78014" cy="7801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grpSp>
          <p:nvGrpSpPr>
            <p:cNvPr id="61" name="Group 60">
              <a:extLst>
                <a:ext uri="{FF2B5EF4-FFF2-40B4-BE49-F238E27FC236}">
                  <a16:creationId xmlns:a16="http://schemas.microsoft.com/office/drawing/2014/main" id="{57CD6B27-B378-407A-B84B-7B8A46E79B7A}"/>
                </a:ext>
              </a:extLst>
            </p:cNvPr>
            <p:cNvGrpSpPr/>
            <p:nvPr/>
          </p:nvGrpSpPr>
          <p:grpSpPr>
            <a:xfrm>
              <a:off x="11101476" y="5633054"/>
              <a:ext cx="522305" cy="161661"/>
              <a:chOff x="11101476" y="5820578"/>
              <a:chExt cx="735779" cy="227734"/>
            </a:xfrm>
          </p:grpSpPr>
          <p:sp>
            <p:nvSpPr>
              <p:cNvPr id="66" name="Rectangle 5">
                <a:extLst>
                  <a:ext uri="{FF2B5EF4-FFF2-40B4-BE49-F238E27FC236}">
                    <a16:creationId xmlns:a16="http://schemas.microsoft.com/office/drawing/2014/main" id="{1FADEAE2-668D-4072-A2C9-C095F1BFF472}"/>
                  </a:ext>
                </a:extLst>
              </p:cNvPr>
              <p:cNvSpPr>
                <a:spLocks noChangeArrowheads="1"/>
              </p:cNvSpPr>
              <p:nvPr/>
            </p:nvSpPr>
            <p:spPr bwMode="auto">
              <a:xfrm>
                <a:off x="11101476" y="5820578"/>
                <a:ext cx="735779" cy="227734"/>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7" name="Rectangle 7">
                <a:extLst>
                  <a:ext uri="{FF2B5EF4-FFF2-40B4-BE49-F238E27FC236}">
                    <a16:creationId xmlns:a16="http://schemas.microsoft.com/office/drawing/2014/main" id="{E201C431-4D1A-4052-BC37-396069BE687B}"/>
                  </a:ext>
                </a:extLst>
              </p:cNvPr>
              <p:cNvSpPr>
                <a:spLocks noChangeArrowheads="1"/>
              </p:cNvSpPr>
              <p:nvPr/>
            </p:nvSpPr>
            <p:spPr bwMode="auto">
              <a:xfrm>
                <a:off x="11180958" y="5921240"/>
                <a:ext cx="45719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8" name="Oval 67">
                <a:extLst>
                  <a:ext uri="{FF2B5EF4-FFF2-40B4-BE49-F238E27FC236}">
                    <a16:creationId xmlns:a16="http://schemas.microsoft.com/office/drawing/2014/main" id="{8CEBB29C-7DC4-4121-B2FF-7EA1169301F5}"/>
                  </a:ext>
                </a:extLst>
              </p:cNvPr>
              <p:cNvSpPr/>
              <p:nvPr/>
            </p:nvSpPr>
            <p:spPr bwMode="auto">
              <a:xfrm>
                <a:off x="11687103" y="5893136"/>
                <a:ext cx="78014" cy="7801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grpSp>
          <p:nvGrpSpPr>
            <p:cNvPr id="62" name="Group 61">
              <a:extLst>
                <a:ext uri="{FF2B5EF4-FFF2-40B4-BE49-F238E27FC236}">
                  <a16:creationId xmlns:a16="http://schemas.microsoft.com/office/drawing/2014/main" id="{2EDD3498-2EDD-4C3E-BD8F-8FC3F0DD1648}"/>
                </a:ext>
              </a:extLst>
            </p:cNvPr>
            <p:cNvGrpSpPr/>
            <p:nvPr/>
          </p:nvGrpSpPr>
          <p:grpSpPr>
            <a:xfrm>
              <a:off x="11101476" y="5445529"/>
              <a:ext cx="522305" cy="161661"/>
              <a:chOff x="11101476" y="5820578"/>
              <a:chExt cx="735779" cy="227734"/>
            </a:xfrm>
          </p:grpSpPr>
          <p:sp>
            <p:nvSpPr>
              <p:cNvPr id="63" name="Rectangle 5">
                <a:extLst>
                  <a:ext uri="{FF2B5EF4-FFF2-40B4-BE49-F238E27FC236}">
                    <a16:creationId xmlns:a16="http://schemas.microsoft.com/office/drawing/2014/main" id="{C36B92A2-85AC-4187-8E89-81FEC9D90790}"/>
                  </a:ext>
                </a:extLst>
              </p:cNvPr>
              <p:cNvSpPr>
                <a:spLocks noChangeArrowheads="1"/>
              </p:cNvSpPr>
              <p:nvPr/>
            </p:nvSpPr>
            <p:spPr bwMode="auto">
              <a:xfrm>
                <a:off x="11101476" y="5820578"/>
                <a:ext cx="735779" cy="227734"/>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4" name="Rectangle 7">
                <a:extLst>
                  <a:ext uri="{FF2B5EF4-FFF2-40B4-BE49-F238E27FC236}">
                    <a16:creationId xmlns:a16="http://schemas.microsoft.com/office/drawing/2014/main" id="{6380A4D3-0EFE-4BCA-94F5-10B884C37F1B}"/>
                  </a:ext>
                </a:extLst>
              </p:cNvPr>
              <p:cNvSpPr>
                <a:spLocks noChangeArrowheads="1"/>
              </p:cNvSpPr>
              <p:nvPr/>
            </p:nvSpPr>
            <p:spPr bwMode="auto">
              <a:xfrm>
                <a:off x="11180958" y="5921240"/>
                <a:ext cx="45719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65" name="Oval 64">
                <a:extLst>
                  <a:ext uri="{FF2B5EF4-FFF2-40B4-BE49-F238E27FC236}">
                    <a16:creationId xmlns:a16="http://schemas.microsoft.com/office/drawing/2014/main" id="{004A44B4-7147-4A05-A5EC-A7192DB1183F}"/>
                  </a:ext>
                </a:extLst>
              </p:cNvPr>
              <p:cNvSpPr/>
              <p:nvPr/>
            </p:nvSpPr>
            <p:spPr bwMode="auto">
              <a:xfrm>
                <a:off x="11687103" y="5893136"/>
                <a:ext cx="78014" cy="7801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grpSp>
      <p:sp>
        <p:nvSpPr>
          <p:cNvPr id="73" name="Oval 51">
            <a:extLst>
              <a:ext uri="{FF2B5EF4-FFF2-40B4-BE49-F238E27FC236}">
                <a16:creationId xmlns:a16="http://schemas.microsoft.com/office/drawing/2014/main" id="{C8A81E59-24C7-40F8-8120-864695847C7D}"/>
              </a:ext>
              <a:ext uri="{C183D7F6-B498-43B3-948B-1728B52AA6E4}">
                <adec:decorative xmlns:adec="http://schemas.microsoft.com/office/drawing/2017/decorative" val="1"/>
              </a:ext>
            </a:extLst>
          </p:cNvPr>
          <p:cNvSpPr/>
          <p:nvPr/>
        </p:nvSpPr>
        <p:spPr bwMode="auto">
          <a:xfrm>
            <a:off x="8684973" y="2595860"/>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Tree>
    <p:custDataLst>
      <p:tags r:id="rId1"/>
    </p:custDataLst>
    <p:extLst>
      <p:ext uri="{BB962C8B-B14F-4D97-AF65-F5344CB8AC3E}">
        <p14:creationId xmlns:p14="http://schemas.microsoft.com/office/powerpoint/2010/main" val="58076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8.33333E-7 2.59259E-6 L 0.04805 0.39907 " pathEditMode="relative" rAng="0" ptsTypes="AA">
                                      <p:cBhvr>
                                        <p:cTn id="6" dur="2000" fill="hold"/>
                                        <p:tgtEl>
                                          <p:spTgt spid="164"/>
                                        </p:tgtEl>
                                        <p:attrNameLst>
                                          <p:attrName>ppt_x</p:attrName>
                                          <p:attrName>ppt_y</p:attrName>
                                        </p:attrNameLst>
                                      </p:cBhvr>
                                      <p:rCtr x="2396" y="19954"/>
                                    </p:animMotion>
                                  </p:childTnLst>
                                </p:cTn>
                              </p:par>
                            </p:childTnLst>
                          </p:cTn>
                        </p:par>
                        <p:par>
                          <p:cTn id="7" fill="hold">
                            <p:stCondLst>
                              <p:cond delay="2000"/>
                            </p:stCondLst>
                            <p:childTnLst>
                              <p:par>
                                <p:cTn id="8" presetID="42" presetClass="path" presetSubtype="0" accel="50000" decel="50000" fill="hold" grpId="0" nodeType="afterEffect">
                                  <p:stCondLst>
                                    <p:cond delay="0"/>
                                  </p:stCondLst>
                                  <p:childTnLst>
                                    <p:animMotion origin="layout" path="M 2.5E-6 -1.48148E-6 L -0.12617 -0.48055 " pathEditMode="relative" rAng="0" ptsTypes="AA">
                                      <p:cBhvr>
                                        <p:cTn id="9" dur="2000" fill="hold"/>
                                        <p:tgtEl>
                                          <p:spTgt spid="167"/>
                                        </p:tgtEl>
                                        <p:attrNameLst>
                                          <p:attrName>ppt_x</p:attrName>
                                          <p:attrName>ppt_y</p:attrName>
                                        </p:attrNameLst>
                                      </p:cBhvr>
                                      <p:rCtr x="-6315" y="-24028"/>
                                    </p:animMotion>
                                  </p:childTnLst>
                                </p:cTn>
                              </p:par>
                            </p:childTnLst>
                          </p:cTn>
                        </p:par>
                        <p:par>
                          <p:cTn id="10" fill="hold">
                            <p:stCondLst>
                              <p:cond delay="4000"/>
                            </p:stCondLst>
                            <p:childTnLst>
                              <p:par>
                                <p:cTn id="11" presetID="42" presetClass="path" presetSubtype="0" accel="50000" decel="50000" fill="hold" grpId="0" nodeType="afterEffect">
                                  <p:stCondLst>
                                    <p:cond delay="0"/>
                                  </p:stCondLst>
                                  <p:childTnLst>
                                    <p:animMotion origin="layout" path="M -6.25E-7 -1.11111E-6 L 0.1263 0.47917 " pathEditMode="relative" rAng="0" ptsTypes="AA">
                                      <p:cBhvr>
                                        <p:cTn id="12" dur="2000" fill="hold"/>
                                        <p:tgtEl>
                                          <p:spTgt spid="168"/>
                                        </p:tgtEl>
                                        <p:attrNameLst>
                                          <p:attrName>ppt_x</p:attrName>
                                          <p:attrName>ppt_y</p:attrName>
                                        </p:attrNameLst>
                                      </p:cBhvr>
                                      <p:rCtr x="6315" y="23958"/>
                                    </p:animMotion>
                                  </p:childTnLst>
                                </p:cTn>
                              </p:par>
                            </p:childTnLst>
                          </p:cTn>
                        </p:par>
                        <p:par>
                          <p:cTn id="13" fill="hold">
                            <p:stCondLst>
                              <p:cond delay="6000"/>
                            </p:stCondLst>
                            <p:childTnLst>
                              <p:par>
                                <p:cTn id="14" presetID="42" presetClass="path" presetSubtype="0" accel="50000" decel="50000" fill="hold" grpId="0" nodeType="afterEffect">
                                  <p:stCondLst>
                                    <p:cond delay="0"/>
                                  </p:stCondLst>
                                  <p:childTnLst>
                                    <p:animMotion origin="layout" path="M 2.5E-6 -1.48148E-6 L 0.2125 -0.25324 " pathEditMode="relative" rAng="0" ptsTypes="AA">
                                      <p:cBhvr>
                                        <p:cTn id="15" dur="2000" fill="hold"/>
                                        <p:tgtEl>
                                          <p:spTgt spid="171"/>
                                        </p:tgtEl>
                                        <p:attrNameLst>
                                          <p:attrName>ppt_x</p:attrName>
                                          <p:attrName>ppt_y</p:attrName>
                                        </p:attrNameLst>
                                      </p:cBhvr>
                                      <p:rCtr x="10625" y="-12662"/>
                                    </p:animMotion>
                                  </p:childTnLst>
                                </p:cTn>
                              </p:par>
                              <p:par>
                                <p:cTn id="16" presetID="42" presetClass="path" presetSubtype="0" accel="50000" decel="50000" fill="hold" grpId="0" nodeType="withEffect">
                                  <p:stCondLst>
                                    <p:cond delay="0"/>
                                  </p:stCondLst>
                                  <p:childTnLst>
                                    <p:animMotion origin="layout" path="M 2.5E-6 -1.48148E-6 L 0.2013 0.00625 " pathEditMode="relative" rAng="0" ptsTypes="AA">
                                      <p:cBhvr>
                                        <p:cTn id="17" dur="2000" fill="hold"/>
                                        <p:tgtEl>
                                          <p:spTgt spid="169"/>
                                        </p:tgtEl>
                                        <p:attrNameLst>
                                          <p:attrName>ppt_x</p:attrName>
                                          <p:attrName>ppt_y</p:attrName>
                                        </p:attrNameLst>
                                      </p:cBhvr>
                                      <p:rCtr x="10065" y="301"/>
                                    </p:animMotion>
                                  </p:childTnLst>
                                </p:cTn>
                              </p:par>
                              <p:par>
                                <p:cTn id="18" presetID="42" presetClass="path" presetSubtype="0" accel="50000" decel="50000" fill="hold" grpId="0" nodeType="withEffect">
                                  <p:stCondLst>
                                    <p:cond delay="0"/>
                                  </p:stCondLst>
                                  <p:childTnLst>
                                    <p:animMotion origin="layout" path="M 2.5E-6 -1.48148E-6 L -0.04844 -0.40162 " pathEditMode="relative" rAng="0" ptsTypes="AA">
                                      <p:cBhvr>
                                        <p:cTn id="19" dur="2000" fill="hold"/>
                                        <p:tgtEl>
                                          <p:spTgt spid="175"/>
                                        </p:tgtEl>
                                        <p:attrNameLst>
                                          <p:attrName>ppt_x</p:attrName>
                                          <p:attrName>ppt_y</p:attrName>
                                        </p:attrNameLst>
                                      </p:cBhvr>
                                      <p:rCtr x="-2422" y="-20093"/>
                                    </p:animMotion>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167"/>
                                        </p:tgtEl>
                                      </p:cBhvr>
                                    </p:animEffect>
                                    <p:set>
                                      <p:cBhvr>
                                        <p:cTn id="24" dur="1" fill="hold">
                                          <p:stCondLst>
                                            <p:cond delay="499"/>
                                          </p:stCondLst>
                                        </p:cTn>
                                        <p:tgtEl>
                                          <p:spTgt spid="167"/>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500"/>
                                        <p:tgtEl>
                                          <p:spTgt spid="168"/>
                                        </p:tgtEl>
                                      </p:cBhvr>
                                    </p:animEffect>
                                    <p:set>
                                      <p:cBhvr>
                                        <p:cTn id="27" dur="1" fill="hold">
                                          <p:stCondLst>
                                            <p:cond delay="499"/>
                                          </p:stCondLst>
                                        </p:cTn>
                                        <p:tgtEl>
                                          <p:spTgt spid="168"/>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71"/>
                                        </p:tgtEl>
                                      </p:cBhvr>
                                    </p:animEffect>
                                    <p:set>
                                      <p:cBhvr>
                                        <p:cTn id="30" dur="1" fill="hold">
                                          <p:stCondLst>
                                            <p:cond delay="499"/>
                                          </p:stCondLst>
                                        </p:cTn>
                                        <p:tgtEl>
                                          <p:spTgt spid="171"/>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9"/>
                                        </p:tgtEl>
                                      </p:cBhvr>
                                    </p:animEffect>
                                    <p:set>
                                      <p:cBhvr>
                                        <p:cTn id="33" dur="1" fill="hold">
                                          <p:stCondLst>
                                            <p:cond delay="499"/>
                                          </p:stCondLst>
                                        </p:cTn>
                                        <p:tgtEl>
                                          <p:spTgt spid="169"/>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75"/>
                                        </p:tgtEl>
                                      </p:cBhvr>
                                    </p:animEffect>
                                    <p:set>
                                      <p:cBhvr>
                                        <p:cTn id="36" dur="1" fill="hold">
                                          <p:stCondLst>
                                            <p:cond delay="499"/>
                                          </p:stCondLst>
                                        </p:cTn>
                                        <p:tgtEl>
                                          <p:spTgt spid="175"/>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164"/>
                                        </p:tgtEl>
                                      </p:cBhvr>
                                    </p:animEffect>
                                    <p:set>
                                      <p:cBhvr>
                                        <p:cTn id="39" dur="1" fill="hold">
                                          <p:stCondLst>
                                            <p:cond delay="499"/>
                                          </p:stCondLst>
                                        </p:cTn>
                                        <p:tgtEl>
                                          <p:spTgt spid="164"/>
                                        </p:tgtEl>
                                        <p:attrNameLst>
                                          <p:attrName>style.visibility</p:attrName>
                                        </p:attrNameLst>
                                      </p:cBhvr>
                                      <p:to>
                                        <p:strVal val="hidden"/>
                                      </p:to>
                                    </p:set>
                                  </p:childTnLst>
                                </p:cTn>
                              </p:par>
                              <p:par>
                                <p:cTn id="40" presetID="1" presetClass="exit" presetSubtype="0" fill="hold" grpId="2" nodeType="withEffect">
                                  <p:stCondLst>
                                    <p:cond delay="0"/>
                                  </p:stCondLst>
                                  <p:childTnLst>
                                    <p:set>
                                      <p:cBhvr>
                                        <p:cTn id="41" dur="1" fill="hold">
                                          <p:stCondLst>
                                            <p:cond delay="0"/>
                                          </p:stCondLst>
                                        </p:cTn>
                                        <p:tgtEl>
                                          <p:spTgt spid="1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 grpId="0" animBg="1"/>
      <p:bldP spid="164" grpId="1" animBg="1"/>
      <p:bldP spid="167" grpId="0" animBg="1"/>
      <p:bldP spid="167" grpId="1" animBg="1"/>
      <p:bldP spid="168" grpId="0" animBg="1"/>
      <p:bldP spid="168" grpId="1" animBg="1"/>
      <p:bldP spid="169" grpId="0" animBg="1"/>
      <p:bldP spid="169" grpId="1" animBg="1"/>
      <p:bldP spid="171" grpId="0" animBg="1"/>
      <p:bldP spid="171" grpId="1" animBg="1"/>
      <p:bldP spid="175" grpId="0" animBg="1"/>
      <p:bldP spid="175" grpId="1" animBg="1"/>
      <p:bldP spid="175"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Picture 6">
            <a:extLst>
              <a:ext uri="{FF2B5EF4-FFF2-40B4-BE49-F238E27FC236}">
                <a16:creationId xmlns:a16="http://schemas.microsoft.com/office/drawing/2014/main" id="{D7C6600C-4A60-42AA-9B9E-880ECB0E46AA}"/>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678" r="8438" b="4354"/>
          <a:stretch/>
        </p:blipFill>
        <p:spPr>
          <a:xfrm>
            <a:off x="0" y="0"/>
            <a:ext cx="7954971" cy="6858000"/>
          </a:xfrm>
          <a:prstGeom prst="rect">
            <a:avLst/>
          </a:prstGeom>
          <a:solidFill>
            <a:schemeClr val="bg1"/>
          </a:solidFill>
          <a:ln w="10795" cap="flat" cmpd="sng" algn="ctr">
            <a:noFill/>
            <a:prstDash val="solid"/>
          </a:ln>
          <a:effectLst/>
        </p:spPr>
      </p:pic>
      <p:grpSp>
        <p:nvGrpSpPr>
          <p:cNvPr id="7" name="Group 6">
            <a:extLst>
              <a:ext uri="{FF2B5EF4-FFF2-40B4-BE49-F238E27FC236}">
                <a16:creationId xmlns:a16="http://schemas.microsoft.com/office/drawing/2014/main" id="{D8108BD4-9068-4A22-BF42-8258BDD90B2F}"/>
              </a:ext>
              <a:ext uri="{C183D7F6-B498-43B3-948B-1728B52AA6E4}">
                <adec:decorative xmlns:adec="http://schemas.microsoft.com/office/drawing/2017/decorative" val="1"/>
              </a:ext>
            </a:extLst>
          </p:cNvPr>
          <p:cNvGrpSpPr/>
          <p:nvPr/>
        </p:nvGrpSpPr>
        <p:grpSpPr>
          <a:xfrm>
            <a:off x="2566366" y="568591"/>
            <a:ext cx="1935295" cy="1816285"/>
            <a:chOff x="6803394" y="568591"/>
            <a:chExt cx="1935295" cy="1816285"/>
          </a:xfrm>
        </p:grpSpPr>
        <p:sp>
          <p:nvSpPr>
            <p:cNvPr id="133" name="Flowchart: Process 2">
              <a:extLst>
                <a:ext uri="{FF2B5EF4-FFF2-40B4-BE49-F238E27FC236}">
                  <a16:creationId xmlns:a16="http://schemas.microsoft.com/office/drawing/2014/main" id="{AEF85E5A-39E4-411A-B841-324DD5E99EF9}"/>
                </a:ext>
                <a:ext uri="{C183D7F6-B498-43B3-948B-1728B52AA6E4}">
                  <adec:decorative xmlns:adec="http://schemas.microsoft.com/office/drawing/2017/decorative" val="1"/>
                </a:ext>
              </a:extLst>
            </p:cNvPr>
            <p:cNvSpPr/>
            <p:nvPr/>
          </p:nvSpPr>
          <p:spPr bwMode="auto">
            <a:xfrm rot="2617767">
              <a:off x="6803394" y="1426354"/>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39" name="Picture 138" descr="A group of people sitting at a table looking at a screen&#10;&#10;Description automatically generated with low confidence">
              <a:extLst>
                <a:ext uri="{FF2B5EF4-FFF2-40B4-BE49-F238E27FC236}">
                  <a16:creationId xmlns:a16="http://schemas.microsoft.com/office/drawing/2014/main" id="{C1E6ECF3-D3A4-42DB-8E96-C364276397C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7260421" y="568591"/>
              <a:ext cx="1478268" cy="1478268"/>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grpSp>
        <p:nvGrpSpPr>
          <p:cNvPr id="6" name="Group 5">
            <a:extLst>
              <a:ext uri="{FF2B5EF4-FFF2-40B4-BE49-F238E27FC236}">
                <a16:creationId xmlns:a16="http://schemas.microsoft.com/office/drawing/2014/main" id="{5C6F6A28-FA29-4822-AC31-C398104A38CD}"/>
              </a:ext>
              <a:ext uri="{C183D7F6-B498-43B3-948B-1728B52AA6E4}">
                <adec:decorative xmlns:adec="http://schemas.microsoft.com/office/drawing/2017/decorative" val="1"/>
              </a:ext>
            </a:extLst>
          </p:cNvPr>
          <p:cNvGrpSpPr/>
          <p:nvPr/>
        </p:nvGrpSpPr>
        <p:grpSpPr>
          <a:xfrm>
            <a:off x="5718358" y="1651007"/>
            <a:ext cx="1929926" cy="1820391"/>
            <a:chOff x="9955386" y="1651007"/>
            <a:chExt cx="1929926" cy="1820391"/>
          </a:xfrm>
        </p:grpSpPr>
        <p:sp>
          <p:nvSpPr>
            <p:cNvPr id="131" name="Flowchart: Process 2">
              <a:extLst>
                <a:ext uri="{FF2B5EF4-FFF2-40B4-BE49-F238E27FC236}">
                  <a16:creationId xmlns:a16="http://schemas.microsoft.com/office/drawing/2014/main" id="{FBAC9C36-3B97-4E89-BB8C-43523417999E}"/>
                </a:ext>
                <a:ext uri="{C183D7F6-B498-43B3-948B-1728B52AA6E4}">
                  <adec:decorative xmlns:adec="http://schemas.microsoft.com/office/drawing/2017/decorative" val="1"/>
                </a:ext>
              </a:extLst>
            </p:cNvPr>
            <p:cNvSpPr/>
            <p:nvPr/>
          </p:nvSpPr>
          <p:spPr bwMode="auto">
            <a:xfrm rot="2617767">
              <a:off x="9955386" y="2512876"/>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41" name="Picture 140" descr="A picture containing person, wall, indoor, table&#10;&#10;Description automatically generated">
              <a:extLst>
                <a:ext uri="{FF2B5EF4-FFF2-40B4-BE49-F238E27FC236}">
                  <a16:creationId xmlns:a16="http://schemas.microsoft.com/office/drawing/2014/main" id="{18B6F721-2F24-491C-B744-724BBE88BAC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0410099" y="1651007"/>
              <a:ext cx="1475213" cy="1475213"/>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grpSp>
        <p:nvGrpSpPr>
          <p:cNvPr id="5" name="Group 4">
            <a:extLst>
              <a:ext uri="{FF2B5EF4-FFF2-40B4-BE49-F238E27FC236}">
                <a16:creationId xmlns:a16="http://schemas.microsoft.com/office/drawing/2014/main" id="{D6AE346F-534D-4B0D-B844-A5CC004D5EDB}"/>
              </a:ext>
              <a:ext uri="{C183D7F6-B498-43B3-948B-1728B52AA6E4}">
                <adec:decorative xmlns:adec="http://schemas.microsoft.com/office/drawing/2017/decorative" val="1"/>
              </a:ext>
            </a:extLst>
          </p:cNvPr>
          <p:cNvGrpSpPr/>
          <p:nvPr/>
        </p:nvGrpSpPr>
        <p:grpSpPr>
          <a:xfrm>
            <a:off x="5607822" y="3429000"/>
            <a:ext cx="1933610" cy="1783788"/>
            <a:chOff x="9844850" y="3429000"/>
            <a:chExt cx="1933610" cy="1783788"/>
          </a:xfrm>
        </p:grpSpPr>
        <p:sp>
          <p:nvSpPr>
            <p:cNvPr id="132" name="Flowchart: Process 2">
              <a:extLst>
                <a:ext uri="{FF2B5EF4-FFF2-40B4-BE49-F238E27FC236}">
                  <a16:creationId xmlns:a16="http://schemas.microsoft.com/office/drawing/2014/main" id="{EC7F0122-A99E-4A04-AF0E-91C723D3A26D}"/>
                </a:ext>
                <a:ext uri="{C183D7F6-B498-43B3-948B-1728B52AA6E4}">
                  <adec:decorative xmlns:adec="http://schemas.microsoft.com/office/drawing/2017/decorative" val="1"/>
                </a:ext>
              </a:extLst>
            </p:cNvPr>
            <p:cNvSpPr/>
            <p:nvPr/>
          </p:nvSpPr>
          <p:spPr bwMode="auto">
            <a:xfrm rot="2617767">
              <a:off x="9844850" y="4254266"/>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42" name="Picture 141" descr="A person sitting at a table&#10;&#10;Description automatically generated with medium confidence">
              <a:extLst>
                <a:ext uri="{FF2B5EF4-FFF2-40B4-BE49-F238E27FC236}">
                  <a16:creationId xmlns:a16="http://schemas.microsoft.com/office/drawing/2014/main" id="{76E0D1C4-33C2-4558-AB97-EBF673998DC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0303247" y="3429000"/>
              <a:ext cx="1475213" cy="1475213"/>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sp>
        <p:nvSpPr>
          <p:cNvPr id="3" name="Titel 2">
            <a:extLst>
              <a:ext uri="{FF2B5EF4-FFF2-40B4-BE49-F238E27FC236}">
                <a16:creationId xmlns:a16="http://schemas.microsoft.com/office/drawing/2014/main" id="{AE5C8AB0-A7F4-455F-997A-6B33C2C1241E}"/>
              </a:ext>
            </a:extLst>
          </p:cNvPr>
          <p:cNvSpPr>
            <a:spLocks noGrp="1"/>
          </p:cNvSpPr>
          <p:nvPr>
            <p:ph type="title"/>
          </p:nvPr>
        </p:nvSpPr>
        <p:spPr>
          <a:xfrm>
            <a:off x="8405597" y="457200"/>
            <a:ext cx="3201186" cy="1169551"/>
          </a:xfrm>
        </p:spPr>
        <p:txBody>
          <a:bodyPr/>
          <a:lstStyle/>
          <a:p>
            <a:r>
              <a:rPr lang="en-US" dirty="0">
                <a:solidFill>
                  <a:schemeClr val="accent1"/>
                </a:solidFill>
              </a:rPr>
              <a:t>Local breakout</a:t>
            </a:r>
            <a:r>
              <a:rPr lang="en-US" dirty="0"/>
              <a:t> </a:t>
            </a:r>
            <a:br>
              <a:rPr lang="en-US" dirty="0"/>
            </a:br>
            <a:r>
              <a:rPr lang="en-US" sz="2400" dirty="0"/>
              <a:t>Ideal connection to Microsoft 365</a:t>
            </a:r>
            <a:endParaRPr lang="de-DE"/>
          </a:p>
        </p:txBody>
      </p:sp>
      <p:sp>
        <p:nvSpPr>
          <p:cNvPr id="89" name="Textfeld 22">
            <a:extLst>
              <a:ext uri="{FF2B5EF4-FFF2-40B4-BE49-F238E27FC236}">
                <a16:creationId xmlns:a16="http://schemas.microsoft.com/office/drawing/2014/main" id="{85A88908-FDC4-4F7D-A77C-1C3EC727345A}"/>
              </a:ext>
            </a:extLst>
          </p:cNvPr>
          <p:cNvSpPr txBox="1"/>
          <p:nvPr/>
        </p:nvSpPr>
        <p:spPr>
          <a:xfrm>
            <a:off x="8961583" y="1638313"/>
            <a:ext cx="3049702" cy="2108574"/>
          </a:xfrm>
          <a:prstGeom prst="rect">
            <a:avLst/>
          </a:prstGeom>
          <a:noFill/>
        </p:spPr>
        <p:txBody>
          <a:bodyPr wrap="square" lIns="179259" tIns="143407" rIns="179259" bIns="143407" rtlCol="0" anchor="t">
            <a:spAutoFit/>
          </a:bodyPr>
          <a:lstStyle/>
          <a:p>
            <a:pPr marL="0" marR="0" lvl="0" indent="0" defTabSz="914192" eaLnBrk="1" fontAlgn="auto" latinLnBrk="0" hangingPunct="1">
              <a:lnSpc>
                <a:spcPct val="90000"/>
              </a:lnSpc>
              <a:spcBef>
                <a:spcPts val="0"/>
              </a:spcBef>
              <a:spcAft>
                <a:spcPts val="600"/>
              </a:spcAft>
              <a:buClrTx/>
              <a:buSzTx/>
              <a:buFontTx/>
              <a:buNone/>
              <a:tabLst/>
              <a:defRPr/>
            </a:pPr>
            <a:r>
              <a:rPr kumimoji="0" lang="de-DE" sz="1400" b="0" i="0" u="none" strike="noStrike" kern="0" cap="none" spc="0" normalizeH="0" baseline="0" noProof="0" dirty="0">
                <a:ln>
                  <a:noFill/>
                </a:ln>
                <a:solidFill>
                  <a:srgbClr val="282828"/>
                </a:solidFill>
                <a:effectLst/>
                <a:uLnTx/>
                <a:uFillTx/>
              </a:rPr>
              <a:t>Co</a:t>
            </a:r>
            <a:r>
              <a:rPr kumimoji="0" lang="en-US" sz="1400" b="0" i="0" u="none" strike="noStrike" kern="0" cap="none" spc="0" normalizeH="0" baseline="0" noProof="0" dirty="0">
                <a:ln>
                  <a:noFill/>
                </a:ln>
                <a:solidFill>
                  <a:srgbClr val="282828"/>
                </a:solidFill>
                <a:effectLst/>
                <a:uLnTx/>
                <a:uFillTx/>
              </a:rPr>
              <a:t>rporate network</a:t>
            </a:r>
          </a:p>
          <a:p>
            <a:pPr marL="0" marR="0" lvl="0" indent="0" defTabSz="914192"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282828"/>
                </a:solidFill>
                <a:effectLst/>
                <a:uLnTx/>
                <a:uFillTx/>
              </a:rPr>
              <a:t>Internet access</a:t>
            </a:r>
          </a:p>
          <a:p>
            <a:pPr marL="0" marR="0" lvl="0" indent="0" defTabSz="914192"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282828"/>
                </a:solidFill>
                <a:effectLst/>
                <a:uLnTx/>
                <a:uFillTx/>
              </a:rPr>
              <a:t>Microsoft network</a:t>
            </a:r>
          </a:p>
          <a:p>
            <a:pPr marL="0" marR="0" lvl="0" indent="0" defTabSz="914192"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282828"/>
                </a:solidFill>
                <a:effectLst/>
                <a:uLnTx/>
                <a:uFillTx/>
              </a:rPr>
              <a:t>Office location</a:t>
            </a:r>
          </a:p>
          <a:p>
            <a:pPr marL="0" marR="0" lvl="0" indent="0" defTabSz="914192"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282828"/>
                </a:solidFill>
                <a:effectLst/>
                <a:uLnTx/>
                <a:uFillTx/>
              </a:rPr>
              <a:t>Microsoft peering location</a:t>
            </a:r>
          </a:p>
          <a:p>
            <a:pPr marL="0" marR="0" lvl="0" indent="0" defTabSz="914192" eaLnBrk="1" fontAlgn="auto" latinLnBrk="0" hangingPunct="1">
              <a:lnSpc>
                <a:spcPct val="90000"/>
              </a:lnSpc>
              <a:spcBef>
                <a:spcPts val="0"/>
              </a:spcBef>
              <a:spcAft>
                <a:spcPts val="600"/>
              </a:spcAft>
              <a:buClrTx/>
              <a:buSzTx/>
              <a:buFontTx/>
              <a:buNone/>
              <a:tabLst/>
              <a:defRPr/>
            </a:pPr>
            <a:r>
              <a:rPr kumimoji="0" lang="en-US" sz="1400" b="0" i="0" u="none" strike="noStrike" kern="0" cap="none" spc="0" normalizeH="0" baseline="0" noProof="0" dirty="0">
                <a:ln>
                  <a:noFill/>
                </a:ln>
                <a:solidFill>
                  <a:srgbClr val="282828"/>
                </a:solidFill>
                <a:effectLst/>
                <a:uLnTx/>
                <a:uFillTx/>
              </a:rPr>
              <a:t>Utilized peering loca</a:t>
            </a:r>
            <a:r>
              <a:rPr kumimoji="0" lang="de-DE" sz="1400" b="0" i="0" u="none" strike="noStrike" kern="0" cap="none" spc="0" normalizeH="0" baseline="0" noProof="0" dirty="0">
                <a:ln>
                  <a:noFill/>
                </a:ln>
                <a:solidFill>
                  <a:srgbClr val="282828"/>
                </a:solidFill>
                <a:effectLst/>
                <a:uLnTx/>
                <a:uFillTx/>
              </a:rPr>
              <a:t>tion</a:t>
            </a:r>
          </a:p>
          <a:p>
            <a:pPr marL="0" marR="0" lvl="0" indent="0" defTabSz="914192" eaLnBrk="1" fontAlgn="auto" latinLnBrk="0" hangingPunct="1">
              <a:lnSpc>
                <a:spcPct val="90000"/>
              </a:lnSpc>
              <a:spcBef>
                <a:spcPts val="0"/>
              </a:spcBef>
              <a:spcAft>
                <a:spcPts val="600"/>
              </a:spcAft>
              <a:buClrTx/>
              <a:buSzTx/>
              <a:buFontTx/>
              <a:buNone/>
              <a:tabLst/>
              <a:defRPr/>
            </a:pPr>
            <a:r>
              <a:rPr lang="de-DE" sz="1400" kern="0" dirty="0">
                <a:solidFill>
                  <a:srgbClr val="282828"/>
                </a:solidFill>
              </a:rPr>
              <a:t>Data</a:t>
            </a:r>
            <a:endParaRPr kumimoji="0" lang="de-DE" sz="1400" b="0" i="0" u="none" strike="noStrike" kern="0" cap="none" spc="0" normalizeH="0" baseline="0" noProof="0" dirty="0">
              <a:ln>
                <a:noFill/>
              </a:ln>
              <a:solidFill>
                <a:srgbClr val="282828"/>
              </a:solidFill>
              <a:effectLst/>
              <a:uLnTx/>
              <a:uFillTx/>
            </a:endParaRPr>
          </a:p>
        </p:txBody>
      </p:sp>
      <p:sp>
        <p:nvSpPr>
          <p:cNvPr id="77" name="Oval 51">
            <a:extLst>
              <a:ext uri="{FF2B5EF4-FFF2-40B4-BE49-F238E27FC236}">
                <a16:creationId xmlns:a16="http://schemas.microsoft.com/office/drawing/2014/main" id="{038D2D03-33ED-4AC5-ADFB-3F953A6F826D}"/>
              </a:ext>
              <a:ext uri="{C183D7F6-B498-43B3-948B-1728B52AA6E4}">
                <adec:decorative xmlns:adec="http://schemas.microsoft.com/office/drawing/2017/decorative" val="1"/>
              </a:ext>
            </a:extLst>
          </p:cNvPr>
          <p:cNvSpPr/>
          <p:nvPr/>
        </p:nvSpPr>
        <p:spPr bwMode="auto">
          <a:xfrm>
            <a:off x="8684239" y="2580890"/>
            <a:ext cx="202454" cy="193841"/>
          </a:xfrm>
          <a:prstGeom prst="ellipse">
            <a:avLst/>
          </a:prstGeom>
          <a:solidFill>
            <a:schemeClr val="accent1"/>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8" name="Oval 51">
            <a:extLst>
              <a:ext uri="{FF2B5EF4-FFF2-40B4-BE49-F238E27FC236}">
                <a16:creationId xmlns:a16="http://schemas.microsoft.com/office/drawing/2014/main" id="{C97CF4CA-C8E5-4BCC-8CBD-A185A9386ACC}"/>
              </a:ext>
              <a:ext uri="{C183D7F6-B498-43B3-948B-1728B52AA6E4}">
                <adec:decorative xmlns:adec="http://schemas.microsoft.com/office/drawing/2017/decorative" val="1"/>
              </a:ext>
            </a:extLst>
          </p:cNvPr>
          <p:cNvSpPr/>
          <p:nvPr/>
        </p:nvSpPr>
        <p:spPr bwMode="auto">
          <a:xfrm>
            <a:off x="8684239" y="2840161"/>
            <a:ext cx="202454" cy="193841"/>
          </a:xfrm>
          <a:prstGeom prst="ellipse">
            <a:avLst/>
          </a:prstGeom>
          <a:solidFill>
            <a:schemeClr val="accent2"/>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0" name="Oval 51">
            <a:extLst>
              <a:ext uri="{FF2B5EF4-FFF2-40B4-BE49-F238E27FC236}">
                <a16:creationId xmlns:a16="http://schemas.microsoft.com/office/drawing/2014/main" id="{B6E33792-D1F6-4133-AF5A-85DCEADFFB38}"/>
              </a:ext>
              <a:ext uri="{C183D7F6-B498-43B3-948B-1728B52AA6E4}">
                <adec:decorative xmlns:adec="http://schemas.microsoft.com/office/drawing/2017/decorative" val="1"/>
              </a:ext>
            </a:extLst>
          </p:cNvPr>
          <p:cNvSpPr/>
          <p:nvPr/>
        </p:nvSpPr>
        <p:spPr bwMode="auto">
          <a:xfrm>
            <a:off x="8684239" y="3116523"/>
            <a:ext cx="202454" cy="193841"/>
          </a:xfrm>
          <a:prstGeom prst="ellipse">
            <a:avLst/>
          </a:prstGeom>
          <a:solidFill>
            <a:schemeClr val="accent4"/>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nvGrpSpPr>
          <p:cNvPr id="8" name="Group 7">
            <a:extLst>
              <a:ext uri="{FF2B5EF4-FFF2-40B4-BE49-F238E27FC236}">
                <a16:creationId xmlns:a16="http://schemas.microsoft.com/office/drawing/2014/main" id="{9C662EBB-1CDA-4F3C-9678-9903D86C7BDD}"/>
              </a:ext>
              <a:ext uri="{C183D7F6-B498-43B3-948B-1728B52AA6E4}">
                <adec:decorative xmlns:adec="http://schemas.microsoft.com/office/drawing/2017/decorative" val="1"/>
              </a:ext>
            </a:extLst>
          </p:cNvPr>
          <p:cNvGrpSpPr/>
          <p:nvPr/>
        </p:nvGrpSpPr>
        <p:grpSpPr>
          <a:xfrm>
            <a:off x="1612382" y="4658977"/>
            <a:ext cx="1806482" cy="1521516"/>
            <a:chOff x="5849410" y="4658977"/>
            <a:chExt cx="1806482" cy="1521516"/>
          </a:xfrm>
        </p:grpSpPr>
        <p:sp>
          <p:nvSpPr>
            <p:cNvPr id="123" name="Flowchart: Process 2">
              <a:extLst>
                <a:ext uri="{FF2B5EF4-FFF2-40B4-BE49-F238E27FC236}">
                  <a16:creationId xmlns:a16="http://schemas.microsoft.com/office/drawing/2014/main" id="{0792AD90-25B7-451F-9956-029BD6A0BFA4}"/>
                </a:ext>
                <a:ext uri="{C183D7F6-B498-43B3-948B-1728B52AA6E4}">
                  <adec:decorative xmlns:adec="http://schemas.microsoft.com/office/drawing/2017/decorative" val="1"/>
                </a:ext>
              </a:extLst>
            </p:cNvPr>
            <p:cNvSpPr/>
            <p:nvPr/>
          </p:nvSpPr>
          <p:spPr bwMode="auto">
            <a:xfrm rot="4027352" flipH="1" flipV="1">
              <a:off x="6578656" y="4777691"/>
              <a:ext cx="1195950" cy="958522"/>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0 w 10000"/>
                <a:gd name="connsiteY3" fmla="*/ 10000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0000"/>
                <a:gd name="connsiteY0" fmla="*/ 0 h 10000"/>
                <a:gd name="connsiteX1" fmla="*/ 10000 w 10000"/>
                <a:gd name="connsiteY1" fmla="*/ 0 h 10000"/>
                <a:gd name="connsiteX2" fmla="*/ 7750 w 10000"/>
                <a:gd name="connsiteY2" fmla="*/ 10000 h 10000"/>
                <a:gd name="connsiteX3" fmla="*/ 2550 w 10000"/>
                <a:gd name="connsiteY3" fmla="*/ 9973 h 10000"/>
                <a:gd name="connsiteX4" fmla="*/ 0 w 10000"/>
                <a:gd name="connsiteY4" fmla="*/ 0 h 10000"/>
                <a:gd name="connsiteX0" fmla="*/ 0 w 13368"/>
                <a:gd name="connsiteY0" fmla="*/ 4483 h 14483"/>
                <a:gd name="connsiteX1" fmla="*/ 13368 w 13368"/>
                <a:gd name="connsiteY1" fmla="*/ 0 h 14483"/>
                <a:gd name="connsiteX2" fmla="*/ 7750 w 13368"/>
                <a:gd name="connsiteY2" fmla="*/ 14483 h 14483"/>
                <a:gd name="connsiteX3" fmla="*/ 2550 w 13368"/>
                <a:gd name="connsiteY3" fmla="*/ 14456 h 14483"/>
                <a:gd name="connsiteX4" fmla="*/ 0 w 13368"/>
                <a:gd name="connsiteY4" fmla="*/ 4483 h 14483"/>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4979"/>
                <a:gd name="connsiteX1" fmla="*/ 17228 w 17228"/>
                <a:gd name="connsiteY1" fmla="*/ 496 h 14979"/>
                <a:gd name="connsiteX2" fmla="*/ 11610 w 17228"/>
                <a:gd name="connsiteY2" fmla="*/ 14979 h 14979"/>
                <a:gd name="connsiteX3" fmla="*/ 6410 w 17228"/>
                <a:gd name="connsiteY3" fmla="*/ 14952 h 14979"/>
                <a:gd name="connsiteX4" fmla="*/ 0 w 17228"/>
                <a:gd name="connsiteY4" fmla="*/ 0 h 14979"/>
                <a:gd name="connsiteX0" fmla="*/ 0 w 17228"/>
                <a:gd name="connsiteY0" fmla="*/ 0 h 15132"/>
                <a:gd name="connsiteX1" fmla="*/ 17228 w 17228"/>
                <a:gd name="connsiteY1" fmla="*/ 496 h 15132"/>
                <a:gd name="connsiteX2" fmla="*/ 10406 w 17228"/>
                <a:gd name="connsiteY2" fmla="*/ 15132 h 15132"/>
                <a:gd name="connsiteX3" fmla="*/ 6410 w 17228"/>
                <a:gd name="connsiteY3" fmla="*/ 14952 h 15132"/>
                <a:gd name="connsiteX4" fmla="*/ 0 w 17228"/>
                <a:gd name="connsiteY4" fmla="*/ 0 h 15132"/>
                <a:gd name="connsiteX0" fmla="*/ 0 w 17228"/>
                <a:gd name="connsiteY0" fmla="*/ 0 h 15132"/>
                <a:gd name="connsiteX1" fmla="*/ 17228 w 17228"/>
                <a:gd name="connsiteY1" fmla="*/ 496 h 15132"/>
                <a:gd name="connsiteX2" fmla="*/ 10406 w 17228"/>
                <a:gd name="connsiteY2" fmla="*/ 15132 h 15132"/>
                <a:gd name="connsiteX3" fmla="*/ 7470 w 17228"/>
                <a:gd name="connsiteY3" fmla="*/ 15022 h 15132"/>
                <a:gd name="connsiteX4" fmla="*/ 0 w 17228"/>
                <a:gd name="connsiteY4" fmla="*/ 0 h 15132"/>
                <a:gd name="connsiteX0" fmla="*/ 0 w 18570"/>
                <a:gd name="connsiteY0" fmla="*/ 0 h 15132"/>
                <a:gd name="connsiteX1" fmla="*/ 18570 w 18570"/>
                <a:gd name="connsiteY1" fmla="*/ 392 h 15132"/>
                <a:gd name="connsiteX2" fmla="*/ 10406 w 18570"/>
                <a:gd name="connsiteY2" fmla="*/ 15132 h 15132"/>
                <a:gd name="connsiteX3" fmla="*/ 7470 w 18570"/>
                <a:gd name="connsiteY3" fmla="*/ 15022 h 15132"/>
                <a:gd name="connsiteX4" fmla="*/ 0 w 18570"/>
                <a:gd name="connsiteY4" fmla="*/ 0 h 15132"/>
                <a:gd name="connsiteX0" fmla="*/ 0 w 19671"/>
                <a:gd name="connsiteY0" fmla="*/ 0 h 15429"/>
                <a:gd name="connsiteX1" fmla="*/ 19671 w 19671"/>
                <a:gd name="connsiteY1" fmla="*/ 689 h 15429"/>
                <a:gd name="connsiteX2" fmla="*/ 11507 w 19671"/>
                <a:gd name="connsiteY2" fmla="*/ 15429 h 15429"/>
                <a:gd name="connsiteX3" fmla="*/ 8571 w 19671"/>
                <a:gd name="connsiteY3" fmla="*/ 15319 h 15429"/>
                <a:gd name="connsiteX4" fmla="*/ 0 w 19671"/>
                <a:gd name="connsiteY4" fmla="*/ 0 h 154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71" h="15429">
                  <a:moveTo>
                    <a:pt x="0" y="0"/>
                  </a:moveTo>
                  <a:lnTo>
                    <a:pt x="19671" y="689"/>
                  </a:lnTo>
                  <a:cubicBezTo>
                    <a:pt x="19671" y="4022"/>
                    <a:pt x="9377" y="11238"/>
                    <a:pt x="11507" y="15429"/>
                  </a:cubicBezTo>
                  <a:cubicBezTo>
                    <a:pt x="9774" y="15420"/>
                    <a:pt x="10304" y="15328"/>
                    <a:pt x="8571" y="15319"/>
                  </a:cubicBezTo>
                  <a:cubicBezTo>
                    <a:pt x="10389" y="11081"/>
                    <a:pt x="0" y="3333"/>
                    <a:pt x="0" y="0"/>
                  </a:cubicBezTo>
                  <a:close/>
                </a:path>
              </a:pathLst>
            </a:custGeom>
            <a:solidFill>
              <a:schemeClr val="tx1">
                <a:alpha val="3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24" name="Group 123">
              <a:extLst>
                <a:ext uri="{FF2B5EF4-FFF2-40B4-BE49-F238E27FC236}">
                  <a16:creationId xmlns:a16="http://schemas.microsoft.com/office/drawing/2014/main" id="{D3AE5B45-C675-474B-8C08-8F483E48F4FD}"/>
                </a:ext>
              </a:extLst>
            </p:cNvPr>
            <p:cNvGrpSpPr/>
            <p:nvPr/>
          </p:nvGrpSpPr>
          <p:grpSpPr>
            <a:xfrm>
              <a:off x="5849410" y="4876485"/>
              <a:ext cx="1304008" cy="1304008"/>
              <a:chOff x="5812004" y="5074740"/>
              <a:chExt cx="1058180" cy="1058180"/>
            </a:xfrm>
          </p:grpSpPr>
          <p:sp>
            <p:nvSpPr>
              <p:cNvPr id="125" name="!!Oval 82">
                <a:extLst>
                  <a:ext uri="{FF2B5EF4-FFF2-40B4-BE49-F238E27FC236}">
                    <a16:creationId xmlns:a16="http://schemas.microsoft.com/office/drawing/2014/main" id="{4C0374C0-9E24-4AAF-8B18-614DEC335AE1}"/>
                  </a:ext>
                </a:extLst>
              </p:cNvPr>
              <p:cNvSpPr/>
              <p:nvPr/>
            </p:nvSpPr>
            <p:spPr bwMode="auto">
              <a:xfrm>
                <a:off x="5812004" y="5074740"/>
                <a:ext cx="1058180" cy="1058180"/>
              </a:xfrm>
              <a:prstGeom prst="ellipse">
                <a:avLst/>
              </a:prstGeom>
              <a:solidFill>
                <a:srgbClr val="FFFFFF"/>
              </a:solidFill>
              <a:effectLst>
                <a:outerShdw blurRad="127000" sx="101000" sy="101000" algn="ctr" rotWithShape="0">
                  <a:srgbClr val="000000">
                    <a:alpha val="30000"/>
                  </a:srgbClr>
                </a:outerShdw>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ts val="600"/>
                  </a:spcBef>
                  <a:spcAft>
                    <a:spcPts val="600"/>
                  </a:spcAft>
                </a:pPr>
                <a:endParaRPr lang="en-US" sz="1400" dirty="0">
                  <a:solidFill>
                    <a:schemeClr val="tx1"/>
                  </a:solidFill>
                  <a:latin typeface="+mj-lt"/>
                </a:endParaRPr>
              </a:p>
            </p:txBody>
          </p:sp>
          <p:grpSp>
            <p:nvGrpSpPr>
              <p:cNvPr id="126" name="Group 14">
                <a:extLst>
                  <a:ext uri="{FF2B5EF4-FFF2-40B4-BE49-F238E27FC236}">
                    <a16:creationId xmlns:a16="http://schemas.microsoft.com/office/drawing/2014/main" id="{C70AB0DF-E21E-4643-8327-D3B2C0AA1B52}"/>
                  </a:ext>
                  <a:ext uri="{C183D7F6-B498-43B3-948B-1728B52AA6E4}">
                    <adec:decorative xmlns:adec="http://schemas.microsoft.com/office/drawing/2017/decorative" val="1"/>
                  </a:ext>
                </a:extLst>
              </p:cNvPr>
              <p:cNvGrpSpPr>
                <a:grpSpLocks noChangeAspect="1"/>
              </p:cNvGrpSpPr>
              <p:nvPr/>
            </p:nvGrpSpPr>
            <p:grpSpPr>
              <a:xfrm>
                <a:off x="5992131" y="5281374"/>
                <a:ext cx="730741" cy="584968"/>
                <a:chOff x="7246691" y="3997224"/>
                <a:chExt cx="1664101" cy="1371600"/>
              </a:xfrm>
            </p:grpSpPr>
            <p:grpSp>
              <p:nvGrpSpPr>
                <p:cNvPr id="127" name="Group 15">
                  <a:extLst>
                    <a:ext uri="{FF2B5EF4-FFF2-40B4-BE49-F238E27FC236}">
                      <a16:creationId xmlns:a16="http://schemas.microsoft.com/office/drawing/2014/main" id="{11E1F887-6AFD-44F1-9FCC-D6C54626C603}"/>
                    </a:ext>
                  </a:extLst>
                </p:cNvPr>
                <p:cNvGrpSpPr/>
                <p:nvPr/>
              </p:nvGrpSpPr>
              <p:grpSpPr>
                <a:xfrm>
                  <a:off x="7246691" y="3997224"/>
                  <a:ext cx="844980" cy="1371600"/>
                  <a:chOff x="9517150" y="4411663"/>
                  <a:chExt cx="844980" cy="1371600"/>
                </a:xfrm>
              </p:grpSpPr>
              <p:pic>
                <p:nvPicPr>
                  <p:cNvPr id="129" name="Picture 17">
                    <a:extLst>
                      <a:ext uri="{FF2B5EF4-FFF2-40B4-BE49-F238E27FC236}">
                        <a16:creationId xmlns:a16="http://schemas.microsoft.com/office/drawing/2014/main" id="{124E6EDA-C69F-4C47-B34E-CF0E6D00B44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17150" y="5131413"/>
                    <a:ext cx="282487" cy="651850"/>
                  </a:xfrm>
                  <a:prstGeom prst="rect">
                    <a:avLst/>
                  </a:prstGeom>
                </p:spPr>
              </p:pic>
              <p:pic>
                <p:nvPicPr>
                  <p:cNvPr id="130" name="Picture 18">
                    <a:extLst>
                      <a:ext uri="{FF2B5EF4-FFF2-40B4-BE49-F238E27FC236}">
                        <a16:creationId xmlns:a16="http://schemas.microsoft.com/office/drawing/2014/main" id="{477741F3-28DA-475B-BB5E-65019173AF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979942" y="4411663"/>
                    <a:ext cx="382188" cy="1371600"/>
                  </a:xfrm>
                  <a:prstGeom prst="rect">
                    <a:avLst/>
                  </a:prstGeom>
                </p:spPr>
              </p:pic>
            </p:grpSp>
            <p:pic>
              <p:nvPicPr>
                <p:cNvPr id="128" name="Picture 16">
                  <a:extLst>
                    <a:ext uri="{FF2B5EF4-FFF2-40B4-BE49-F238E27FC236}">
                      <a16:creationId xmlns:a16="http://schemas.microsoft.com/office/drawing/2014/main" id="{29065FFD-656F-4F3B-96C1-773C1BF78B8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275637" y="4159982"/>
                  <a:ext cx="635155" cy="1208842"/>
                </a:xfrm>
                <a:prstGeom prst="rect">
                  <a:avLst/>
                </a:prstGeom>
              </p:spPr>
            </p:pic>
          </p:grpSp>
        </p:grpSp>
      </p:grpSp>
      <p:grpSp>
        <p:nvGrpSpPr>
          <p:cNvPr id="134" name="Group 133">
            <a:extLst>
              <a:ext uri="{FF2B5EF4-FFF2-40B4-BE49-F238E27FC236}">
                <a16:creationId xmlns:a16="http://schemas.microsoft.com/office/drawing/2014/main" id="{437D6228-1074-48DF-B6CF-DA20C9582388}"/>
              </a:ext>
              <a:ext uri="{C183D7F6-B498-43B3-948B-1728B52AA6E4}">
                <adec:decorative xmlns:adec="http://schemas.microsoft.com/office/drawing/2017/decorative" val="1"/>
              </a:ext>
            </a:extLst>
          </p:cNvPr>
          <p:cNvGrpSpPr/>
          <p:nvPr/>
        </p:nvGrpSpPr>
        <p:grpSpPr>
          <a:xfrm>
            <a:off x="2711662" y="2182041"/>
            <a:ext cx="3384206" cy="3024090"/>
            <a:chOff x="6948690" y="2182041"/>
            <a:chExt cx="3384206" cy="3024090"/>
          </a:xfrm>
          <a:solidFill>
            <a:schemeClr val="accent1"/>
          </a:solidFill>
        </p:grpSpPr>
        <p:sp>
          <p:nvSpPr>
            <p:cNvPr id="135" name="Oval 51">
              <a:extLst>
                <a:ext uri="{FF2B5EF4-FFF2-40B4-BE49-F238E27FC236}">
                  <a16:creationId xmlns:a16="http://schemas.microsoft.com/office/drawing/2014/main" id="{ECB50311-9DF9-4930-BE54-6B090CD68476}"/>
                </a:ext>
                <a:ext uri="{C183D7F6-B498-43B3-948B-1728B52AA6E4}">
                  <adec:decorative xmlns:adec="http://schemas.microsoft.com/office/drawing/2017/decorative" val="1"/>
                </a:ext>
              </a:extLst>
            </p:cNvPr>
            <p:cNvSpPr/>
            <p:nvPr/>
          </p:nvSpPr>
          <p:spPr bwMode="auto">
            <a:xfrm>
              <a:off x="6948690" y="2182041"/>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sp>
          <p:nvSpPr>
            <p:cNvPr id="136" name="Oval 51">
              <a:extLst>
                <a:ext uri="{FF2B5EF4-FFF2-40B4-BE49-F238E27FC236}">
                  <a16:creationId xmlns:a16="http://schemas.microsoft.com/office/drawing/2014/main" id="{FB09437A-D281-4198-A872-98C7EF5EFCA5}"/>
                </a:ext>
                <a:ext uri="{C183D7F6-B498-43B3-948B-1728B52AA6E4}">
                  <adec:decorative xmlns:adec="http://schemas.microsoft.com/office/drawing/2017/decorative" val="1"/>
                </a:ext>
              </a:extLst>
            </p:cNvPr>
            <p:cNvSpPr/>
            <p:nvPr/>
          </p:nvSpPr>
          <p:spPr bwMode="auto">
            <a:xfrm>
              <a:off x="10130442" y="3235158"/>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sp>
          <p:nvSpPr>
            <p:cNvPr id="137" name="Oval 51">
              <a:extLst>
                <a:ext uri="{FF2B5EF4-FFF2-40B4-BE49-F238E27FC236}">
                  <a16:creationId xmlns:a16="http://schemas.microsoft.com/office/drawing/2014/main" id="{CF6777BC-8AB0-4C23-AC62-3F32B5DD5929}"/>
                </a:ext>
                <a:ext uri="{C183D7F6-B498-43B3-948B-1728B52AA6E4}">
                  <adec:decorative xmlns:adec="http://schemas.microsoft.com/office/drawing/2017/decorative" val="1"/>
                </a:ext>
              </a:extLst>
            </p:cNvPr>
            <p:cNvSpPr/>
            <p:nvPr/>
          </p:nvSpPr>
          <p:spPr bwMode="auto">
            <a:xfrm>
              <a:off x="9990174" y="5004963"/>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sp>
          <p:nvSpPr>
            <p:cNvPr id="138" name="Oval 51">
              <a:extLst>
                <a:ext uri="{FF2B5EF4-FFF2-40B4-BE49-F238E27FC236}">
                  <a16:creationId xmlns:a16="http://schemas.microsoft.com/office/drawing/2014/main" id="{D38A1230-F595-4513-8108-E6565A2FAB6D}"/>
                </a:ext>
                <a:ext uri="{C183D7F6-B498-43B3-948B-1728B52AA6E4}">
                  <adec:decorative xmlns:adec="http://schemas.microsoft.com/office/drawing/2017/decorative" val="1"/>
                </a:ext>
              </a:extLst>
            </p:cNvPr>
            <p:cNvSpPr/>
            <p:nvPr/>
          </p:nvSpPr>
          <p:spPr bwMode="auto">
            <a:xfrm>
              <a:off x="7538187" y="4974156"/>
              <a:ext cx="202454" cy="201168"/>
            </a:xfrm>
            <a:prstGeom prst="ellipse">
              <a:avLst/>
            </a:prstGeom>
            <a:grp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algn="ctr" defTabSz="932114" fontAlgn="base">
                <a:spcBef>
                  <a:spcPct val="0"/>
                </a:spcBef>
                <a:spcAft>
                  <a:spcPct val="0"/>
                </a:spcAft>
              </a:pPr>
              <a:endParaRPr lang="en-GB" sz="2000" dirty="0">
                <a:gradFill>
                  <a:gsLst>
                    <a:gs pos="0">
                      <a:srgbClr val="FFFFFF"/>
                    </a:gs>
                    <a:gs pos="100000">
                      <a:srgbClr val="FFFFFF"/>
                    </a:gs>
                  </a:gsLst>
                  <a:lin ang="5400000" scaled="0"/>
                </a:gradFill>
                <a:latin typeface="Segoe UI Semilight"/>
              </a:endParaRPr>
            </a:p>
          </p:txBody>
        </p:sp>
      </p:grpSp>
      <p:grpSp>
        <p:nvGrpSpPr>
          <p:cNvPr id="16" name="Group 15">
            <a:extLst>
              <a:ext uri="{FF2B5EF4-FFF2-40B4-BE49-F238E27FC236}">
                <a16:creationId xmlns:a16="http://schemas.microsoft.com/office/drawing/2014/main" id="{C2A9D4E3-539D-4744-97ED-07C974B6DA58}"/>
              </a:ext>
              <a:ext uri="{C183D7F6-B498-43B3-948B-1728B52AA6E4}">
                <adec:decorative xmlns:adec="http://schemas.microsoft.com/office/drawing/2017/decorative" val="1"/>
              </a:ext>
            </a:extLst>
          </p:cNvPr>
          <p:cNvGrpSpPr/>
          <p:nvPr/>
        </p:nvGrpSpPr>
        <p:grpSpPr>
          <a:xfrm>
            <a:off x="463648" y="1063061"/>
            <a:ext cx="1461153" cy="801378"/>
            <a:chOff x="4700676" y="1063061"/>
            <a:chExt cx="1461153" cy="801378"/>
          </a:xfrm>
        </p:grpSpPr>
        <p:sp>
          <p:nvSpPr>
            <p:cNvPr id="140" name="Freeform 8">
              <a:extLst>
                <a:ext uri="{FF2B5EF4-FFF2-40B4-BE49-F238E27FC236}">
                  <a16:creationId xmlns:a16="http://schemas.microsoft.com/office/drawing/2014/main" id="{1F06645D-5A91-4B04-B7AF-CF12A6CF9C1B}"/>
                </a:ext>
                <a:ext uri="{C183D7F6-B498-43B3-948B-1728B52AA6E4}">
                  <adec:decorative xmlns:adec="http://schemas.microsoft.com/office/drawing/2017/decorative" val="1"/>
                </a:ext>
              </a:extLst>
            </p:cNvPr>
            <p:cNvSpPr>
              <a:spLocks/>
            </p:cNvSpPr>
            <p:nvPr/>
          </p:nvSpPr>
          <p:spPr bwMode="auto">
            <a:xfrm>
              <a:off x="4700676" y="1063061"/>
              <a:ext cx="1461153" cy="801378"/>
            </a:xfrm>
            <a:custGeom>
              <a:avLst/>
              <a:gdLst>
                <a:gd name="T0" fmla="*/ 53 w 722"/>
                <a:gd name="T1" fmla="*/ 292 h 398"/>
                <a:gd name="T2" fmla="*/ 114 w 722"/>
                <a:gd name="T3" fmla="*/ 292 h 398"/>
                <a:gd name="T4" fmla="*/ 102 w 722"/>
                <a:gd name="T5" fmla="*/ 242 h 398"/>
                <a:gd name="T6" fmla="*/ 213 w 722"/>
                <a:gd name="T7" fmla="*/ 131 h 398"/>
                <a:gd name="T8" fmla="*/ 259 w 722"/>
                <a:gd name="T9" fmla="*/ 141 h 398"/>
                <a:gd name="T10" fmla="*/ 408 w 722"/>
                <a:gd name="T11" fmla="*/ 0 h 398"/>
                <a:gd name="T12" fmla="*/ 558 w 722"/>
                <a:gd name="T13" fmla="*/ 150 h 398"/>
                <a:gd name="T14" fmla="*/ 558 w 722"/>
                <a:gd name="T15" fmla="*/ 150 h 398"/>
                <a:gd name="T16" fmla="*/ 669 w 722"/>
                <a:gd name="T17" fmla="*/ 261 h 398"/>
                <a:gd name="T18" fmla="*/ 665 w 722"/>
                <a:gd name="T19" fmla="*/ 292 h 398"/>
                <a:gd name="T20" fmla="*/ 669 w 722"/>
                <a:gd name="T21" fmla="*/ 292 h 398"/>
                <a:gd name="T22" fmla="*/ 722 w 722"/>
                <a:gd name="T23" fmla="*/ 345 h 398"/>
                <a:gd name="T24" fmla="*/ 669 w 722"/>
                <a:gd name="T25" fmla="*/ 398 h 398"/>
                <a:gd name="T26" fmla="*/ 53 w 722"/>
                <a:gd name="T27" fmla="*/ 398 h 398"/>
                <a:gd name="T28" fmla="*/ 0 w 722"/>
                <a:gd name="T29" fmla="*/ 345 h 398"/>
                <a:gd name="T30" fmla="*/ 53 w 722"/>
                <a:gd name="T31" fmla="*/ 29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2" h="398">
                  <a:moveTo>
                    <a:pt x="53" y="292"/>
                  </a:moveTo>
                  <a:cubicBezTo>
                    <a:pt x="114" y="292"/>
                    <a:pt x="114" y="292"/>
                    <a:pt x="114" y="292"/>
                  </a:cubicBezTo>
                  <a:cubicBezTo>
                    <a:pt x="106" y="277"/>
                    <a:pt x="102" y="260"/>
                    <a:pt x="102" y="242"/>
                  </a:cubicBezTo>
                  <a:cubicBezTo>
                    <a:pt x="102" y="181"/>
                    <a:pt x="152" y="131"/>
                    <a:pt x="213" y="131"/>
                  </a:cubicBezTo>
                  <a:cubicBezTo>
                    <a:pt x="229" y="131"/>
                    <a:pt x="245" y="135"/>
                    <a:pt x="259" y="141"/>
                  </a:cubicBezTo>
                  <a:cubicBezTo>
                    <a:pt x="263" y="62"/>
                    <a:pt x="328" y="0"/>
                    <a:pt x="408" y="0"/>
                  </a:cubicBezTo>
                  <a:cubicBezTo>
                    <a:pt x="491" y="0"/>
                    <a:pt x="558" y="67"/>
                    <a:pt x="558" y="150"/>
                  </a:cubicBezTo>
                  <a:cubicBezTo>
                    <a:pt x="558" y="150"/>
                    <a:pt x="558" y="150"/>
                    <a:pt x="558" y="150"/>
                  </a:cubicBezTo>
                  <a:cubicBezTo>
                    <a:pt x="619" y="150"/>
                    <a:pt x="669" y="199"/>
                    <a:pt x="669" y="261"/>
                  </a:cubicBezTo>
                  <a:cubicBezTo>
                    <a:pt x="669" y="272"/>
                    <a:pt x="667" y="282"/>
                    <a:pt x="665" y="292"/>
                  </a:cubicBezTo>
                  <a:cubicBezTo>
                    <a:pt x="669" y="292"/>
                    <a:pt x="669" y="292"/>
                    <a:pt x="669" y="292"/>
                  </a:cubicBezTo>
                  <a:cubicBezTo>
                    <a:pt x="698" y="292"/>
                    <a:pt x="722" y="316"/>
                    <a:pt x="722" y="345"/>
                  </a:cubicBezTo>
                  <a:cubicBezTo>
                    <a:pt x="722" y="374"/>
                    <a:pt x="698" y="398"/>
                    <a:pt x="669" y="398"/>
                  </a:cubicBezTo>
                  <a:cubicBezTo>
                    <a:pt x="53" y="398"/>
                    <a:pt x="53" y="398"/>
                    <a:pt x="53" y="398"/>
                  </a:cubicBezTo>
                  <a:cubicBezTo>
                    <a:pt x="24" y="398"/>
                    <a:pt x="0" y="374"/>
                    <a:pt x="0" y="345"/>
                  </a:cubicBezTo>
                  <a:cubicBezTo>
                    <a:pt x="0" y="316"/>
                    <a:pt x="24" y="292"/>
                    <a:pt x="53" y="292"/>
                  </a:cubicBezTo>
                  <a:close/>
                </a:path>
              </a:pathLst>
            </a:custGeom>
            <a:solidFill>
              <a:srgbClr val="FFFFFF"/>
            </a:solidFill>
            <a:ln w="9525" cap="flat" cmpd="sng" algn="ctr">
              <a:noFill/>
              <a:prstDash val="solid"/>
            </a:ln>
            <a:effectLst>
              <a:outerShdw blurRad="127000" algn="ctr" rotWithShape="0">
                <a:prstClr val="black">
                  <a:alpha val="30000"/>
                </a:prstClr>
              </a:outerShdw>
            </a:effectLst>
          </p:spPr>
          <p:txBody>
            <a:bodyPr vert="horz" wrap="square" lIns="89630" tIns="44814" rIns="89630" bIns="44814"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de-DE" sz="1765" b="0" i="0" u="none" strike="noStrike" kern="1200" cap="none" spc="0" normalizeH="0" baseline="0" noProof="0">
                <a:ln>
                  <a:noFill/>
                </a:ln>
                <a:solidFill>
                  <a:srgbClr val="353535"/>
                </a:solidFill>
                <a:effectLst/>
                <a:uLnTx/>
                <a:uFillTx/>
                <a:latin typeface="Segoe UI Semilight"/>
                <a:ea typeface="+mn-ea"/>
                <a:cs typeface="+mn-cs"/>
              </a:endParaRPr>
            </a:p>
          </p:txBody>
        </p:sp>
        <p:grpSp>
          <p:nvGrpSpPr>
            <p:cNvPr id="143" name="Group 142">
              <a:extLst>
                <a:ext uri="{FF2B5EF4-FFF2-40B4-BE49-F238E27FC236}">
                  <a16:creationId xmlns:a16="http://schemas.microsoft.com/office/drawing/2014/main" id="{83BFE563-7CA4-47FC-B1B0-613FECBD2972}"/>
                </a:ext>
              </a:extLst>
            </p:cNvPr>
            <p:cNvGrpSpPr/>
            <p:nvPr/>
          </p:nvGrpSpPr>
          <p:grpSpPr>
            <a:xfrm>
              <a:off x="5322852" y="1352001"/>
              <a:ext cx="389128" cy="399860"/>
              <a:chOff x="11101476" y="5445529"/>
              <a:chExt cx="522305" cy="536710"/>
            </a:xfrm>
          </p:grpSpPr>
          <p:grpSp>
            <p:nvGrpSpPr>
              <p:cNvPr id="144" name="Group 143">
                <a:extLst>
                  <a:ext uri="{FF2B5EF4-FFF2-40B4-BE49-F238E27FC236}">
                    <a16:creationId xmlns:a16="http://schemas.microsoft.com/office/drawing/2014/main" id="{BD000EA7-660E-4DE2-83DB-9959083527AF}"/>
                  </a:ext>
                </a:extLst>
              </p:cNvPr>
              <p:cNvGrpSpPr/>
              <p:nvPr/>
            </p:nvGrpSpPr>
            <p:grpSpPr>
              <a:xfrm>
                <a:off x="11101476" y="5820578"/>
                <a:ext cx="522305" cy="161661"/>
                <a:chOff x="11101476" y="5820578"/>
                <a:chExt cx="735779" cy="227734"/>
              </a:xfrm>
            </p:grpSpPr>
            <p:sp>
              <p:nvSpPr>
                <p:cNvPr id="157" name="Rectangle 5">
                  <a:extLst>
                    <a:ext uri="{FF2B5EF4-FFF2-40B4-BE49-F238E27FC236}">
                      <a16:creationId xmlns:a16="http://schemas.microsoft.com/office/drawing/2014/main" id="{E2293574-1B87-4E5A-8D63-E2E97FDC89DE}"/>
                    </a:ext>
                  </a:extLst>
                </p:cNvPr>
                <p:cNvSpPr>
                  <a:spLocks noChangeArrowheads="1"/>
                </p:cNvSpPr>
                <p:nvPr/>
              </p:nvSpPr>
              <p:spPr bwMode="auto">
                <a:xfrm>
                  <a:off x="11101476" y="5820578"/>
                  <a:ext cx="735779" cy="227734"/>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58" name="Rectangle 7">
                  <a:extLst>
                    <a:ext uri="{FF2B5EF4-FFF2-40B4-BE49-F238E27FC236}">
                      <a16:creationId xmlns:a16="http://schemas.microsoft.com/office/drawing/2014/main" id="{7FECF961-AB63-466E-81F0-0CE86206EB96}"/>
                    </a:ext>
                  </a:extLst>
                </p:cNvPr>
                <p:cNvSpPr>
                  <a:spLocks noChangeArrowheads="1"/>
                </p:cNvSpPr>
                <p:nvPr/>
              </p:nvSpPr>
              <p:spPr bwMode="auto">
                <a:xfrm>
                  <a:off x="11180958" y="5921240"/>
                  <a:ext cx="45719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60" name="Oval 159">
                  <a:extLst>
                    <a:ext uri="{FF2B5EF4-FFF2-40B4-BE49-F238E27FC236}">
                      <a16:creationId xmlns:a16="http://schemas.microsoft.com/office/drawing/2014/main" id="{537C0587-A4B5-4102-BCA3-05B63FD069C2}"/>
                    </a:ext>
                  </a:extLst>
                </p:cNvPr>
                <p:cNvSpPr/>
                <p:nvPr/>
              </p:nvSpPr>
              <p:spPr bwMode="auto">
                <a:xfrm>
                  <a:off x="11687103" y="5893136"/>
                  <a:ext cx="78014" cy="7801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grpSp>
            <p:nvGrpSpPr>
              <p:cNvPr id="147" name="Group 146">
                <a:extLst>
                  <a:ext uri="{FF2B5EF4-FFF2-40B4-BE49-F238E27FC236}">
                    <a16:creationId xmlns:a16="http://schemas.microsoft.com/office/drawing/2014/main" id="{89F925F9-EC41-4867-97CB-6BDDBF59D2BF}"/>
                  </a:ext>
                </a:extLst>
              </p:cNvPr>
              <p:cNvGrpSpPr/>
              <p:nvPr/>
            </p:nvGrpSpPr>
            <p:grpSpPr>
              <a:xfrm>
                <a:off x="11101476" y="5633054"/>
                <a:ext cx="522305" cy="161661"/>
                <a:chOff x="11101476" y="5820578"/>
                <a:chExt cx="735779" cy="227734"/>
              </a:xfrm>
            </p:grpSpPr>
            <p:sp>
              <p:nvSpPr>
                <p:cNvPr id="153" name="Rectangle 5">
                  <a:extLst>
                    <a:ext uri="{FF2B5EF4-FFF2-40B4-BE49-F238E27FC236}">
                      <a16:creationId xmlns:a16="http://schemas.microsoft.com/office/drawing/2014/main" id="{3C26EBC3-B71B-489C-9548-41F5282EE2D1}"/>
                    </a:ext>
                  </a:extLst>
                </p:cNvPr>
                <p:cNvSpPr>
                  <a:spLocks noChangeArrowheads="1"/>
                </p:cNvSpPr>
                <p:nvPr/>
              </p:nvSpPr>
              <p:spPr bwMode="auto">
                <a:xfrm>
                  <a:off x="11101476" y="5820578"/>
                  <a:ext cx="735779" cy="227734"/>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54" name="Rectangle 7">
                  <a:extLst>
                    <a:ext uri="{FF2B5EF4-FFF2-40B4-BE49-F238E27FC236}">
                      <a16:creationId xmlns:a16="http://schemas.microsoft.com/office/drawing/2014/main" id="{A7CB818C-D204-44FA-86EC-9D53D6BB5DC1}"/>
                    </a:ext>
                  </a:extLst>
                </p:cNvPr>
                <p:cNvSpPr>
                  <a:spLocks noChangeArrowheads="1"/>
                </p:cNvSpPr>
                <p:nvPr/>
              </p:nvSpPr>
              <p:spPr bwMode="auto">
                <a:xfrm>
                  <a:off x="11180958" y="5921240"/>
                  <a:ext cx="45719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56" name="Oval 155">
                  <a:extLst>
                    <a:ext uri="{FF2B5EF4-FFF2-40B4-BE49-F238E27FC236}">
                      <a16:creationId xmlns:a16="http://schemas.microsoft.com/office/drawing/2014/main" id="{EB7118E8-72C0-4041-9B20-B181E211BFF5}"/>
                    </a:ext>
                  </a:extLst>
                </p:cNvPr>
                <p:cNvSpPr/>
                <p:nvPr/>
              </p:nvSpPr>
              <p:spPr bwMode="auto">
                <a:xfrm>
                  <a:off x="11687103" y="5893136"/>
                  <a:ext cx="78014" cy="7801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grpSp>
            <p:nvGrpSpPr>
              <p:cNvPr id="148" name="Group 147">
                <a:extLst>
                  <a:ext uri="{FF2B5EF4-FFF2-40B4-BE49-F238E27FC236}">
                    <a16:creationId xmlns:a16="http://schemas.microsoft.com/office/drawing/2014/main" id="{E9C65C43-9477-4F8D-B09C-31DAAA6DE39B}"/>
                  </a:ext>
                </a:extLst>
              </p:cNvPr>
              <p:cNvGrpSpPr/>
              <p:nvPr/>
            </p:nvGrpSpPr>
            <p:grpSpPr>
              <a:xfrm>
                <a:off x="11101476" y="5445529"/>
                <a:ext cx="522305" cy="161661"/>
                <a:chOff x="11101476" y="5820578"/>
                <a:chExt cx="735779" cy="227734"/>
              </a:xfrm>
            </p:grpSpPr>
            <p:sp>
              <p:nvSpPr>
                <p:cNvPr id="149" name="Rectangle 5">
                  <a:extLst>
                    <a:ext uri="{FF2B5EF4-FFF2-40B4-BE49-F238E27FC236}">
                      <a16:creationId xmlns:a16="http://schemas.microsoft.com/office/drawing/2014/main" id="{CC1029C5-A7D4-4631-B4CF-AF1126302B45}"/>
                    </a:ext>
                  </a:extLst>
                </p:cNvPr>
                <p:cNvSpPr>
                  <a:spLocks noChangeArrowheads="1"/>
                </p:cNvSpPr>
                <p:nvPr/>
              </p:nvSpPr>
              <p:spPr bwMode="auto">
                <a:xfrm>
                  <a:off x="11101476" y="5820578"/>
                  <a:ext cx="735779" cy="227734"/>
                </a:xfrm>
                <a:prstGeom prst="rect">
                  <a:avLst/>
                </a:prstGeom>
                <a:solidFill>
                  <a:srgbClr val="C1C1C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51" name="Rectangle 7">
                  <a:extLst>
                    <a:ext uri="{FF2B5EF4-FFF2-40B4-BE49-F238E27FC236}">
                      <a16:creationId xmlns:a16="http://schemas.microsoft.com/office/drawing/2014/main" id="{CACB5A2A-86C0-42D0-9376-F218706AAD68}"/>
                    </a:ext>
                  </a:extLst>
                </p:cNvPr>
                <p:cNvSpPr>
                  <a:spLocks noChangeArrowheads="1"/>
                </p:cNvSpPr>
                <p:nvPr/>
              </p:nvSpPr>
              <p:spPr bwMode="auto">
                <a:xfrm>
                  <a:off x="11180958" y="5921240"/>
                  <a:ext cx="457199" cy="26408"/>
                </a:xfrm>
                <a:prstGeom prst="rect">
                  <a:avLst/>
                </a:prstGeom>
                <a:solidFill>
                  <a:srgbClr val="0078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30"/>
                  <a:endParaRPr lang="en-US" dirty="0">
                    <a:solidFill>
                      <a:srgbClr val="1A1A1A"/>
                    </a:solidFill>
                    <a:latin typeface="Segoe UI"/>
                  </a:endParaRPr>
                </a:p>
              </p:txBody>
            </p:sp>
            <p:sp>
              <p:nvSpPr>
                <p:cNvPr id="152" name="Oval 151">
                  <a:extLst>
                    <a:ext uri="{FF2B5EF4-FFF2-40B4-BE49-F238E27FC236}">
                      <a16:creationId xmlns:a16="http://schemas.microsoft.com/office/drawing/2014/main" id="{02304EC0-6FD4-482F-9A30-AF3D1A060877}"/>
                    </a:ext>
                  </a:extLst>
                </p:cNvPr>
                <p:cNvSpPr/>
                <p:nvPr/>
              </p:nvSpPr>
              <p:spPr bwMode="auto">
                <a:xfrm>
                  <a:off x="11687103" y="5893136"/>
                  <a:ext cx="78014" cy="78014"/>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grpSp>
      </p:grpSp>
      <p:grpSp>
        <p:nvGrpSpPr>
          <p:cNvPr id="9" name="Group 8">
            <a:extLst>
              <a:ext uri="{FF2B5EF4-FFF2-40B4-BE49-F238E27FC236}">
                <a16:creationId xmlns:a16="http://schemas.microsoft.com/office/drawing/2014/main" id="{DE3A0079-217A-4933-8246-C306B86CCD8A}"/>
              </a:ext>
              <a:ext uri="{C183D7F6-B498-43B3-948B-1728B52AA6E4}">
                <adec:decorative xmlns:adec="http://schemas.microsoft.com/office/drawing/2017/decorative" val="1"/>
              </a:ext>
            </a:extLst>
          </p:cNvPr>
          <p:cNvGrpSpPr/>
          <p:nvPr/>
        </p:nvGrpSpPr>
        <p:grpSpPr>
          <a:xfrm>
            <a:off x="1048253" y="742842"/>
            <a:ext cx="6665984" cy="5314977"/>
            <a:chOff x="5285281" y="699810"/>
            <a:chExt cx="6665984" cy="5314977"/>
          </a:xfrm>
          <a:solidFill>
            <a:schemeClr val="accent2"/>
          </a:solidFill>
        </p:grpSpPr>
        <p:sp>
          <p:nvSpPr>
            <p:cNvPr id="161" name="Oval 11">
              <a:extLst>
                <a:ext uri="{FF2B5EF4-FFF2-40B4-BE49-F238E27FC236}">
                  <a16:creationId xmlns:a16="http://schemas.microsoft.com/office/drawing/2014/main" id="{CE7043B0-4AE9-4075-8764-9665662D9312}"/>
                </a:ext>
                <a:ext uri="{C183D7F6-B498-43B3-948B-1728B52AA6E4}">
                  <adec:decorative xmlns:adec="http://schemas.microsoft.com/office/drawing/2017/decorative" val="1"/>
                </a:ext>
              </a:extLst>
            </p:cNvPr>
            <p:cNvSpPr/>
            <p:nvPr/>
          </p:nvSpPr>
          <p:spPr bwMode="auto">
            <a:xfrm>
              <a:off x="6587282" y="1590157"/>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2" name="Oval 12">
              <a:extLst>
                <a:ext uri="{FF2B5EF4-FFF2-40B4-BE49-F238E27FC236}">
                  <a16:creationId xmlns:a16="http://schemas.microsoft.com/office/drawing/2014/main" id="{85275A84-FBE1-45F4-813D-9E9B5A1032EB}"/>
                </a:ext>
                <a:ext uri="{C183D7F6-B498-43B3-948B-1728B52AA6E4}">
                  <adec:decorative xmlns:adec="http://schemas.microsoft.com/office/drawing/2017/decorative" val="1"/>
                </a:ext>
              </a:extLst>
            </p:cNvPr>
            <p:cNvSpPr/>
            <p:nvPr/>
          </p:nvSpPr>
          <p:spPr bwMode="auto">
            <a:xfrm>
              <a:off x="6727995" y="1163441"/>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3" name="Oval 13">
              <a:extLst>
                <a:ext uri="{FF2B5EF4-FFF2-40B4-BE49-F238E27FC236}">
                  <a16:creationId xmlns:a16="http://schemas.microsoft.com/office/drawing/2014/main" id="{8299B2B4-550F-4722-8F11-C8F80F03FCF7}"/>
                </a:ext>
                <a:ext uri="{C183D7F6-B498-43B3-948B-1728B52AA6E4}">
                  <adec:decorative xmlns:adec="http://schemas.microsoft.com/office/drawing/2017/decorative" val="1"/>
                </a:ext>
              </a:extLst>
            </p:cNvPr>
            <p:cNvSpPr/>
            <p:nvPr/>
          </p:nvSpPr>
          <p:spPr bwMode="auto">
            <a:xfrm>
              <a:off x="6486055" y="2189784"/>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4" name="Oval 15">
              <a:extLst>
                <a:ext uri="{FF2B5EF4-FFF2-40B4-BE49-F238E27FC236}">
                  <a16:creationId xmlns:a16="http://schemas.microsoft.com/office/drawing/2014/main" id="{2FDF2AA3-CCAB-4D6A-B64E-D9EABFBBBB17}"/>
                </a:ext>
                <a:ext uri="{C183D7F6-B498-43B3-948B-1728B52AA6E4}">
                  <adec:decorative xmlns:adec="http://schemas.microsoft.com/office/drawing/2017/decorative" val="1"/>
                </a:ext>
              </a:extLst>
            </p:cNvPr>
            <p:cNvSpPr/>
            <p:nvPr/>
          </p:nvSpPr>
          <p:spPr bwMode="auto">
            <a:xfrm>
              <a:off x="8993436" y="699810"/>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7" name="Oval 20">
              <a:extLst>
                <a:ext uri="{FF2B5EF4-FFF2-40B4-BE49-F238E27FC236}">
                  <a16:creationId xmlns:a16="http://schemas.microsoft.com/office/drawing/2014/main" id="{7FA9951C-A91C-4F68-AFE2-F739EFC0CE72}"/>
                </a:ext>
                <a:ext uri="{C183D7F6-B498-43B3-948B-1728B52AA6E4}">
                  <adec:decorative xmlns:adec="http://schemas.microsoft.com/office/drawing/2017/decorative" val="1"/>
                </a:ext>
              </a:extLst>
            </p:cNvPr>
            <p:cNvSpPr/>
            <p:nvPr/>
          </p:nvSpPr>
          <p:spPr bwMode="auto">
            <a:xfrm>
              <a:off x="7460230" y="4911687"/>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8" name="Oval 21">
              <a:extLst>
                <a:ext uri="{FF2B5EF4-FFF2-40B4-BE49-F238E27FC236}">
                  <a16:creationId xmlns:a16="http://schemas.microsoft.com/office/drawing/2014/main" id="{5A67E59E-B041-4077-9F1A-EA8785767F09}"/>
                </a:ext>
                <a:ext uri="{C183D7F6-B498-43B3-948B-1728B52AA6E4}">
                  <adec:decorative xmlns:adec="http://schemas.microsoft.com/office/drawing/2017/decorative" val="1"/>
                </a:ext>
              </a:extLst>
            </p:cNvPr>
            <p:cNvSpPr/>
            <p:nvPr/>
          </p:nvSpPr>
          <p:spPr bwMode="auto">
            <a:xfrm>
              <a:off x="6374777" y="5230094"/>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69" name="Oval 22">
              <a:extLst>
                <a:ext uri="{FF2B5EF4-FFF2-40B4-BE49-F238E27FC236}">
                  <a16:creationId xmlns:a16="http://schemas.microsoft.com/office/drawing/2014/main" id="{CBF9304E-F3D2-4AC5-8D71-5D31F496DDCF}"/>
                </a:ext>
                <a:ext uri="{C183D7F6-B498-43B3-948B-1728B52AA6E4}">
                  <adec:decorative xmlns:adec="http://schemas.microsoft.com/office/drawing/2017/decorative" val="1"/>
                </a:ext>
              </a:extLst>
            </p:cNvPr>
            <p:cNvSpPr/>
            <p:nvPr/>
          </p:nvSpPr>
          <p:spPr bwMode="auto">
            <a:xfrm>
              <a:off x="5285281" y="5724026"/>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71" name="Oval 24">
              <a:extLst>
                <a:ext uri="{FF2B5EF4-FFF2-40B4-BE49-F238E27FC236}">
                  <a16:creationId xmlns:a16="http://schemas.microsoft.com/office/drawing/2014/main" id="{3A95172B-671C-464F-BEC3-D8556C213A10}"/>
                </a:ext>
                <a:ext uri="{C183D7F6-B498-43B3-948B-1728B52AA6E4}">
                  <adec:decorative xmlns:adec="http://schemas.microsoft.com/office/drawing/2017/decorative" val="1"/>
                </a:ext>
              </a:extLst>
            </p:cNvPr>
            <p:cNvSpPr/>
            <p:nvPr/>
          </p:nvSpPr>
          <p:spPr bwMode="auto">
            <a:xfrm>
              <a:off x="8190440" y="4510730"/>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72" name="Oval 25">
              <a:extLst>
                <a:ext uri="{FF2B5EF4-FFF2-40B4-BE49-F238E27FC236}">
                  <a16:creationId xmlns:a16="http://schemas.microsoft.com/office/drawing/2014/main" id="{386EF6C0-8606-4733-99D3-606768993050}"/>
                </a:ext>
                <a:ext uri="{C183D7F6-B498-43B3-948B-1728B52AA6E4}">
                  <adec:decorative xmlns:adec="http://schemas.microsoft.com/office/drawing/2017/decorative" val="1"/>
                </a:ext>
              </a:extLst>
            </p:cNvPr>
            <p:cNvSpPr/>
            <p:nvPr/>
          </p:nvSpPr>
          <p:spPr bwMode="auto">
            <a:xfrm>
              <a:off x="7513249" y="2921345"/>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76" name="Oval 26">
              <a:extLst>
                <a:ext uri="{FF2B5EF4-FFF2-40B4-BE49-F238E27FC236}">
                  <a16:creationId xmlns:a16="http://schemas.microsoft.com/office/drawing/2014/main" id="{62A6D1B4-2B22-42C5-94F3-7CA7D3B7B0FA}"/>
                </a:ext>
                <a:ext uri="{C183D7F6-B498-43B3-948B-1728B52AA6E4}">
                  <adec:decorative xmlns:adec="http://schemas.microsoft.com/office/drawing/2017/decorative" val="1"/>
                </a:ext>
              </a:extLst>
            </p:cNvPr>
            <p:cNvSpPr/>
            <p:nvPr/>
          </p:nvSpPr>
          <p:spPr bwMode="auto">
            <a:xfrm>
              <a:off x="7854421" y="2431724"/>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80" name="Oval 28">
              <a:extLst>
                <a:ext uri="{FF2B5EF4-FFF2-40B4-BE49-F238E27FC236}">
                  <a16:creationId xmlns:a16="http://schemas.microsoft.com/office/drawing/2014/main" id="{B5F45B66-0B2A-4856-A994-088E0F189433}"/>
                </a:ext>
                <a:ext uri="{C183D7F6-B498-43B3-948B-1728B52AA6E4}">
                  <adec:decorative xmlns:adec="http://schemas.microsoft.com/office/drawing/2017/decorative" val="1"/>
                </a:ext>
              </a:extLst>
            </p:cNvPr>
            <p:cNvSpPr/>
            <p:nvPr/>
          </p:nvSpPr>
          <p:spPr bwMode="auto">
            <a:xfrm>
              <a:off x="9191424" y="2156600"/>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81" name="Oval 29">
              <a:extLst>
                <a:ext uri="{FF2B5EF4-FFF2-40B4-BE49-F238E27FC236}">
                  <a16:creationId xmlns:a16="http://schemas.microsoft.com/office/drawing/2014/main" id="{2F678A17-BBE6-4064-82CF-7233A0E671D2}"/>
                </a:ext>
                <a:ext uri="{C183D7F6-B498-43B3-948B-1728B52AA6E4}">
                  <adec:decorative xmlns:adec="http://schemas.microsoft.com/office/drawing/2017/decorative" val="1"/>
                </a:ext>
              </a:extLst>
            </p:cNvPr>
            <p:cNvSpPr/>
            <p:nvPr/>
          </p:nvSpPr>
          <p:spPr bwMode="auto">
            <a:xfrm>
              <a:off x="9609596" y="1850587"/>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82" name="Oval 30">
              <a:extLst>
                <a:ext uri="{FF2B5EF4-FFF2-40B4-BE49-F238E27FC236}">
                  <a16:creationId xmlns:a16="http://schemas.microsoft.com/office/drawing/2014/main" id="{039A1F40-257E-478B-B012-726FF6ED0888}"/>
                </a:ext>
                <a:ext uri="{C183D7F6-B498-43B3-948B-1728B52AA6E4}">
                  <adec:decorative xmlns:adec="http://schemas.microsoft.com/office/drawing/2017/decorative" val="1"/>
                </a:ext>
              </a:extLst>
            </p:cNvPr>
            <p:cNvSpPr/>
            <p:nvPr/>
          </p:nvSpPr>
          <p:spPr bwMode="auto">
            <a:xfrm>
              <a:off x="10341598" y="1522503"/>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83" name="Oval 33">
              <a:extLst>
                <a:ext uri="{FF2B5EF4-FFF2-40B4-BE49-F238E27FC236}">
                  <a16:creationId xmlns:a16="http://schemas.microsoft.com/office/drawing/2014/main" id="{C2A147FC-C3A8-43F6-A9FD-F08092E19573}"/>
                </a:ext>
                <a:ext uri="{C183D7F6-B498-43B3-948B-1728B52AA6E4}">
                  <adec:decorative xmlns:adec="http://schemas.microsoft.com/office/drawing/2017/decorative" val="1"/>
                </a:ext>
              </a:extLst>
            </p:cNvPr>
            <p:cNvSpPr/>
            <p:nvPr/>
          </p:nvSpPr>
          <p:spPr bwMode="auto">
            <a:xfrm>
              <a:off x="11748811" y="3192127"/>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99" name="Oval 34">
              <a:extLst>
                <a:ext uri="{FF2B5EF4-FFF2-40B4-BE49-F238E27FC236}">
                  <a16:creationId xmlns:a16="http://schemas.microsoft.com/office/drawing/2014/main" id="{79FDC813-E84F-431D-8DC0-547AF3614971}"/>
                </a:ext>
                <a:ext uri="{C183D7F6-B498-43B3-948B-1728B52AA6E4}">
                  <adec:decorative xmlns:adec="http://schemas.microsoft.com/office/drawing/2017/decorative" val="1"/>
                </a:ext>
              </a:extLst>
            </p:cNvPr>
            <p:cNvSpPr/>
            <p:nvPr/>
          </p:nvSpPr>
          <p:spPr bwMode="auto">
            <a:xfrm>
              <a:off x="9888947" y="3819210"/>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0" name="Oval 35">
              <a:extLst>
                <a:ext uri="{FF2B5EF4-FFF2-40B4-BE49-F238E27FC236}">
                  <a16:creationId xmlns:a16="http://schemas.microsoft.com/office/drawing/2014/main" id="{1754EDBE-2AEF-48A4-98EF-0A5E160B54D7}"/>
                </a:ext>
                <a:ext uri="{C183D7F6-B498-43B3-948B-1728B52AA6E4}">
                  <adec:decorative xmlns:adec="http://schemas.microsoft.com/office/drawing/2017/decorative" val="1"/>
                </a:ext>
              </a:extLst>
            </p:cNvPr>
            <p:cNvSpPr/>
            <p:nvPr/>
          </p:nvSpPr>
          <p:spPr bwMode="auto">
            <a:xfrm>
              <a:off x="11565227" y="5820946"/>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1" name="Oval 36">
              <a:extLst>
                <a:ext uri="{FF2B5EF4-FFF2-40B4-BE49-F238E27FC236}">
                  <a16:creationId xmlns:a16="http://schemas.microsoft.com/office/drawing/2014/main" id="{FF2C0820-6D2F-4FC0-8D8D-FD00A3C7D1CB}"/>
                </a:ext>
                <a:ext uri="{C183D7F6-B498-43B3-948B-1728B52AA6E4}">
                  <adec:decorative xmlns:adec="http://schemas.microsoft.com/office/drawing/2017/decorative" val="1"/>
                </a:ext>
              </a:extLst>
            </p:cNvPr>
            <p:cNvSpPr/>
            <p:nvPr/>
          </p:nvSpPr>
          <p:spPr bwMode="auto">
            <a:xfrm>
              <a:off x="11556454" y="4607651"/>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2" name="Oval 37">
              <a:extLst>
                <a:ext uri="{FF2B5EF4-FFF2-40B4-BE49-F238E27FC236}">
                  <a16:creationId xmlns:a16="http://schemas.microsoft.com/office/drawing/2014/main" id="{8A91180B-561B-48B5-B2D1-72DF27E57815}"/>
                </a:ext>
                <a:ext uri="{C183D7F6-B498-43B3-948B-1728B52AA6E4}">
                  <adec:decorative xmlns:adec="http://schemas.microsoft.com/office/drawing/2017/decorative" val="1"/>
                </a:ext>
              </a:extLst>
            </p:cNvPr>
            <p:cNvSpPr/>
            <p:nvPr/>
          </p:nvSpPr>
          <p:spPr bwMode="auto">
            <a:xfrm>
              <a:off x="8453315" y="3844435"/>
              <a:ext cx="202454" cy="193841"/>
            </a:xfrm>
            <a:prstGeom prst="ellipse">
              <a:avLst/>
            </a:prstGeom>
            <a:solidFill>
              <a:schemeClr val="accent4"/>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3" name="Oval 38">
              <a:extLst>
                <a:ext uri="{FF2B5EF4-FFF2-40B4-BE49-F238E27FC236}">
                  <a16:creationId xmlns:a16="http://schemas.microsoft.com/office/drawing/2014/main" id="{867CF645-4BD6-4B66-BFA1-F6D6DF47CB9D}"/>
                </a:ext>
                <a:ext uri="{C183D7F6-B498-43B3-948B-1728B52AA6E4}">
                  <adec:decorative xmlns:adec="http://schemas.microsoft.com/office/drawing/2017/decorative" val="1"/>
                </a:ext>
              </a:extLst>
            </p:cNvPr>
            <p:cNvSpPr/>
            <p:nvPr/>
          </p:nvSpPr>
          <p:spPr bwMode="auto">
            <a:xfrm>
              <a:off x="9820616" y="2588615"/>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4" name="Oval 27">
              <a:extLst>
                <a:ext uri="{FF2B5EF4-FFF2-40B4-BE49-F238E27FC236}">
                  <a16:creationId xmlns:a16="http://schemas.microsoft.com/office/drawing/2014/main" id="{2BF4472C-9354-4DD5-8A5D-5AE3CFC5B24F}"/>
                </a:ext>
                <a:ext uri="{C183D7F6-B498-43B3-948B-1728B52AA6E4}">
                  <adec:decorative xmlns:adec="http://schemas.microsoft.com/office/drawing/2017/decorative" val="1"/>
                </a:ext>
              </a:extLst>
            </p:cNvPr>
            <p:cNvSpPr/>
            <p:nvPr/>
          </p:nvSpPr>
          <p:spPr bwMode="auto">
            <a:xfrm>
              <a:off x="8752391" y="2562770"/>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5" name="Oval 31">
              <a:extLst>
                <a:ext uri="{FF2B5EF4-FFF2-40B4-BE49-F238E27FC236}">
                  <a16:creationId xmlns:a16="http://schemas.microsoft.com/office/drawing/2014/main" id="{F94CA1DE-09C2-49C8-B5A8-22B2AB441077}"/>
                </a:ext>
                <a:ext uri="{C183D7F6-B498-43B3-948B-1728B52AA6E4}">
                  <adec:decorative xmlns:adec="http://schemas.microsoft.com/office/drawing/2017/decorative" val="1"/>
                </a:ext>
              </a:extLst>
            </p:cNvPr>
            <p:cNvSpPr/>
            <p:nvPr/>
          </p:nvSpPr>
          <p:spPr bwMode="auto">
            <a:xfrm>
              <a:off x="8855602" y="3340246"/>
              <a:ext cx="202454" cy="193841"/>
            </a:xfrm>
            <a:prstGeom prst="ellipse">
              <a:avLst/>
            </a:prstGeom>
            <a:grp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6" name="Oval 70">
              <a:extLst>
                <a:ext uri="{FF2B5EF4-FFF2-40B4-BE49-F238E27FC236}">
                  <a16:creationId xmlns:a16="http://schemas.microsoft.com/office/drawing/2014/main" id="{F7DBECBD-5901-411F-8FA0-FFD904F13AC6}"/>
                </a:ext>
                <a:ext uri="{C183D7F6-B498-43B3-948B-1728B52AA6E4}">
                  <adec:decorative xmlns:adec="http://schemas.microsoft.com/office/drawing/2017/decorative" val="1"/>
                </a:ext>
              </a:extLst>
            </p:cNvPr>
            <p:cNvSpPr/>
            <p:nvPr/>
          </p:nvSpPr>
          <p:spPr>
            <a:xfrm>
              <a:off x="5990015" y="1636689"/>
              <a:ext cx="222902" cy="222902"/>
            </a:xfrm>
            <a:prstGeom prst="ellipse">
              <a:avLst/>
            </a:prstGeom>
            <a:grpFill/>
            <a:ln w="19050" cap="flat" cmpd="sng" algn="ctr">
              <a:solidFill>
                <a:schemeClr val="bg1"/>
              </a:solidFill>
              <a:prstDash val="solid"/>
            </a:ln>
            <a:effectLst>
              <a:outerShdw blurRad="50800" dist="38100" dir="2700000" algn="tl" rotWithShape="0">
                <a:prstClr val="black">
                  <a:alpha val="40000"/>
                </a:prstClr>
              </a:outerShdw>
            </a:effectLst>
          </p:spPr>
          <p:txBody>
            <a:bodyPr rtlCol="0" anchor="ctr"/>
            <a:lstStyle/>
            <a:p>
              <a:pPr marL="0" marR="0" lvl="0" indent="0" algn="ctr" defTabSz="466119" eaLnBrk="0" fontAlgn="base" latinLnBrk="0" hangingPunct="0">
                <a:lnSpc>
                  <a:spcPct val="100000"/>
                </a:lnSpc>
                <a:spcBef>
                  <a:spcPct val="0"/>
                </a:spcBef>
                <a:spcAft>
                  <a:spcPct val="0"/>
                </a:spcAft>
                <a:buClrTx/>
                <a:buSzTx/>
                <a:buFontTx/>
                <a:buNone/>
                <a:tabLst/>
                <a:defRPr/>
              </a:pPr>
              <a:endParaRPr kumimoji="0" lang="en-US" sz="1836" b="0" i="0" u="none" strike="noStrike" kern="0" cap="none" spc="0" normalizeH="0" baseline="0" noProof="0" dirty="0">
                <a:ln>
                  <a:noFill/>
                </a:ln>
                <a:solidFill>
                  <a:prstClr val="white"/>
                </a:solidFill>
                <a:effectLst/>
                <a:uLnTx/>
                <a:uFillTx/>
              </a:endParaRPr>
            </a:p>
          </p:txBody>
        </p:sp>
        <p:sp>
          <p:nvSpPr>
            <p:cNvPr id="207" name="Oval 71">
              <a:extLst>
                <a:ext uri="{FF2B5EF4-FFF2-40B4-BE49-F238E27FC236}">
                  <a16:creationId xmlns:a16="http://schemas.microsoft.com/office/drawing/2014/main" id="{31272299-B21D-4341-B0BC-7D2AE0535111}"/>
                </a:ext>
                <a:ext uri="{C183D7F6-B498-43B3-948B-1728B52AA6E4}">
                  <adec:decorative xmlns:adec="http://schemas.microsoft.com/office/drawing/2017/decorative" val="1"/>
                </a:ext>
              </a:extLst>
            </p:cNvPr>
            <p:cNvSpPr/>
            <p:nvPr/>
          </p:nvSpPr>
          <p:spPr>
            <a:xfrm>
              <a:off x="10130286" y="3165094"/>
              <a:ext cx="222902" cy="222902"/>
            </a:xfrm>
            <a:prstGeom prst="ellipse">
              <a:avLst/>
            </a:prstGeom>
            <a:solidFill>
              <a:schemeClr val="accent4"/>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08" name="Oval 26">
              <a:extLst>
                <a:ext uri="{FF2B5EF4-FFF2-40B4-BE49-F238E27FC236}">
                  <a16:creationId xmlns:a16="http://schemas.microsoft.com/office/drawing/2014/main" id="{F0DC6CCD-C288-4577-800C-99A7B4F56A71}"/>
                </a:ext>
                <a:ext uri="{C183D7F6-B498-43B3-948B-1728B52AA6E4}">
                  <adec:decorative xmlns:adec="http://schemas.microsoft.com/office/drawing/2017/decorative" val="1"/>
                </a:ext>
              </a:extLst>
            </p:cNvPr>
            <p:cNvSpPr/>
            <p:nvPr/>
          </p:nvSpPr>
          <p:spPr bwMode="auto">
            <a:xfrm>
              <a:off x="7075404" y="2181506"/>
              <a:ext cx="202454" cy="193841"/>
            </a:xfrm>
            <a:prstGeom prst="ellipse">
              <a:avLst/>
            </a:prstGeom>
            <a:solidFill>
              <a:schemeClr val="accent4"/>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grpSp>
      <p:cxnSp>
        <p:nvCxnSpPr>
          <p:cNvPr id="209" name="Straight Connector 69">
            <a:extLst>
              <a:ext uri="{FF2B5EF4-FFF2-40B4-BE49-F238E27FC236}">
                <a16:creationId xmlns:a16="http://schemas.microsoft.com/office/drawing/2014/main" id="{5DE1AA37-D522-4C8F-80A6-1B0358AC38B5}"/>
              </a:ext>
              <a:ext uri="{C183D7F6-B498-43B3-948B-1728B52AA6E4}">
                <adec:decorative xmlns:adec="http://schemas.microsoft.com/office/drawing/2017/decorative" val="1"/>
              </a:ext>
            </a:extLst>
          </p:cNvPr>
          <p:cNvCxnSpPr>
            <a:cxnSpLocks/>
          </p:cNvCxnSpPr>
          <p:nvPr/>
        </p:nvCxnSpPr>
        <p:spPr>
          <a:xfrm>
            <a:off x="1987218" y="1801815"/>
            <a:ext cx="3930973" cy="1490025"/>
          </a:xfrm>
          <a:prstGeom prst="line">
            <a:avLst/>
          </a:prstGeom>
          <a:noFill/>
          <a:ln w="38100" cap="flat" cmpd="sng" algn="ctr">
            <a:solidFill>
              <a:schemeClr val="accent3">
                <a:lumMod val="75000"/>
              </a:schemeClr>
            </a:solidFill>
            <a:prstDash val="solid"/>
          </a:ln>
          <a:effectLst/>
        </p:spPr>
      </p:cxnSp>
      <p:cxnSp>
        <p:nvCxnSpPr>
          <p:cNvPr id="210" name="Straight Connector 69">
            <a:extLst>
              <a:ext uri="{FF2B5EF4-FFF2-40B4-BE49-F238E27FC236}">
                <a16:creationId xmlns:a16="http://schemas.microsoft.com/office/drawing/2014/main" id="{1BFA6377-CF34-4AEC-AB87-595AC847C7E6}"/>
              </a:ext>
              <a:ext uri="{C183D7F6-B498-43B3-948B-1728B52AA6E4}">
                <adec:decorative xmlns:adec="http://schemas.microsoft.com/office/drawing/2017/decorative" val="1"/>
              </a:ext>
            </a:extLst>
          </p:cNvPr>
          <p:cNvCxnSpPr>
            <a:cxnSpLocks/>
            <a:endCxn id="135" idx="2"/>
          </p:cNvCxnSpPr>
          <p:nvPr/>
        </p:nvCxnSpPr>
        <p:spPr>
          <a:xfrm>
            <a:off x="1987218" y="1878137"/>
            <a:ext cx="724444" cy="404488"/>
          </a:xfrm>
          <a:prstGeom prst="line">
            <a:avLst/>
          </a:prstGeom>
          <a:noFill/>
          <a:ln w="38100" cap="flat" cmpd="sng" algn="ctr">
            <a:solidFill>
              <a:schemeClr val="accent3">
                <a:lumMod val="75000"/>
              </a:schemeClr>
            </a:solidFill>
            <a:prstDash val="solid"/>
          </a:ln>
          <a:effectLst/>
        </p:spPr>
      </p:cxnSp>
      <p:cxnSp>
        <p:nvCxnSpPr>
          <p:cNvPr id="211" name="Straight Connector 69">
            <a:extLst>
              <a:ext uri="{FF2B5EF4-FFF2-40B4-BE49-F238E27FC236}">
                <a16:creationId xmlns:a16="http://schemas.microsoft.com/office/drawing/2014/main" id="{F9F58D54-9D91-46CB-94B3-4E71859A1BFF}"/>
              </a:ext>
              <a:ext uri="{C183D7F6-B498-43B3-948B-1728B52AA6E4}">
                <adec:decorative xmlns:adec="http://schemas.microsoft.com/office/drawing/2017/decorative" val="1"/>
              </a:ext>
            </a:extLst>
          </p:cNvPr>
          <p:cNvCxnSpPr>
            <a:cxnSpLocks/>
          </p:cNvCxnSpPr>
          <p:nvPr/>
        </p:nvCxnSpPr>
        <p:spPr>
          <a:xfrm>
            <a:off x="1890788" y="1911749"/>
            <a:ext cx="2314247" cy="1975718"/>
          </a:xfrm>
          <a:prstGeom prst="line">
            <a:avLst/>
          </a:prstGeom>
          <a:noFill/>
          <a:ln w="38100" cap="flat" cmpd="sng" algn="ctr">
            <a:solidFill>
              <a:schemeClr val="accent3">
                <a:lumMod val="75000"/>
              </a:schemeClr>
            </a:solidFill>
            <a:prstDash val="solid"/>
          </a:ln>
          <a:effectLst/>
        </p:spPr>
      </p:cxnSp>
      <p:cxnSp>
        <p:nvCxnSpPr>
          <p:cNvPr id="212" name="Straight Connector 69">
            <a:extLst>
              <a:ext uri="{FF2B5EF4-FFF2-40B4-BE49-F238E27FC236}">
                <a16:creationId xmlns:a16="http://schemas.microsoft.com/office/drawing/2014/main" id="{4286C598-E23C-429E-8466-A943B7F3B06C}"/>
              </a:ext>
              <a:ext uri="{C183D7F6-B498-43B3-948B-1728B52AA6E4}">
                <adec:decorative xmlns:adec="http://schemas.microsoft.com/office/drawing/2017/decorative" val="1"/>
              </a:ext>
            </a:extLst>
          </p:cNvPr>
          <p:cNvCxnSpPr>
            <a:cxnSpLocks/>
          </p:cNvCxnSpPr>
          <p:nvPr/>
        </p:nvCxnSpPr>
        <p:spPr>
          <a:xfrm>
            <a:off x="4474414" y="4081308"/>
            <a:ext cx="1316265" cy="961784"/>
          </a:xfrm>
          <a:prstGeom prst="line">
            <a:avLst/>
          </a:prstGeom>
          <a:ln w="28575">
            <a:solidFill>
              <a:schemeClr val="accent1"/>
            </a:solidFill>
            <a:headEnd type="arrow"/>
            <a:tailEnd type="none"/>
          </a:ln>
        </p:spPr>
        <p:style>
          <a:lnRef idx="1">
            <a:schemeClr val="accent1"/>
          </a:lnRef>
          <a:fillRef idx="0">
            <a:schemeClr val="accent1"/>
          </a:fillRef>
          <a:effectRef idx="0">
            <a:schemeClr val="accent1"/>
          </a:effectRef>
          <a:fontRef idx="minor">
            <a:schemeClr val="tx1"/>
          </a:fontRef>
        </p:style>
      </p:cxnSp>
      <p:grpSp>
        <p:nvGrpSpPr>
          <p:cNvPr id="213" name="Group 212">
            <a:extLst>
              <a:ext uri="{FF2B5EF4-FFF2-40B4-BE49-F238E27FC236}">
                <a16:creationId xmlns:a16="http://schemas.microsoft.com/office/drawing/2014/main" id="{D416381D-60C1-4671-A92A-FA679944A0B0}"/>
              </a:ext>
              <a:ext uri="{C183D7F6-B498-43B3-948B-1728B52AA6E4}">
                <adec:decorative xmlns:adec="http://schemas.microsoft.com/office/drawing/2017/decorative" val="1"/>
              </a:ext>
            </a:extLst>
          </p:cNvPr>
          <p:cNvGrpSpPr/>
          <p:nvPr/>
        </p:nvGrpSpPr>
        <p:grpSpPr>
          <a:xfrm>
            <a:off x="8405597" y="1892682"/>
            <a:ext cx="516939" cy="488869"/>
            <a:chOff x="472698" y="3125175"/>
            <a:chExt cx="713684" cy="488869"/>
          </a:xfrm>
        </p:grpSpPr>
        <p:cxnSp>
          <p:nvCxnSpPr>
            <p:cNvPr id="214" name="Gerade Verbindung mit Pfeil 21">
              <a:extLst>
                <a:ext uri="{FF2B5EF4-FFF2-40B4-BE49-F238E27FC236}">
                  <a16:creationId xmlns:a16="http://schemas.microsoft.com/office/drawing/2014/main" id="{26241A81-EB44-4E30-B09E-8978FF514FFA}"/>
                </a:ext>
              </a:extLst>
            </p:cNvPr>
            <p:cNvCxnSpPr>
              <a:cxnSpLocks/>
            </p:cNvCxnSpPr>
            <p:nvPr/>
          </p:nvCxnSpPr>
          <p:spPr>
            <a:xfrm flipH="1">
              <a:off x="472698" y="3125175"/>
              <a:ext cx="713684" cy="0"/>
            </a:xfrm>
            <a:prstGeom prst="straightConnector1">
              <a:avLst/>
            </a:prstGeom>
            <a:ln w="28575">
              <a:solidFill>
                <a:schemeClr val="accent2"/>
              </a:solidFill>
              <a:headEnd type="arrow"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215" name="Gerade Verbindung mit Pfeil 32">
              <a:extLst>
                <a:ext uri="{FF2B5EF4-FFF2-40B4-BE49-F238E27FC236}">
                  <a16:creationId xmlns:a16="http://schemas.microsoft.com/office/drawing/2014/main" id="{D7480C2D-ED76-49BA-8707-924862EC359C}"/>
                </a:ext>
              </a:extLst>
            </p:cNvPr>
            <p:cNvCxnSpPr>
              <a:cxnSpLocks/>
            </p:cNvCxnSpPr>
            <p:nvPr/>
          </p:nvCxnSpPr>
          <p:spPr>
            <a:xfrm flipH="1">
              <a:off x="472698" y="3365899"/>
              <a:ext cx="713684" cy="0"/>
            </a:xfrm>
            <a:prstGeom prst="straightConnector1">
              <a:avLst/>
            </a:prstGeom>
            <a:ln w="28575">
              <a:solidFill>
                <a:schemeClr val="accent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6" name="Gerade Verbindung mit Pfeil 32">
              <a:extLst>
                <a:ext uri="{FF2B5EF4-FFF2-40B4-BE49-F238E27FC236}">
                  <a16:creationId xmlns:a16="http://schemas.microsoft.com/office/drawing/2014/main" id="{0C891967-2CB2-4B27-B6FF-10BF815E4629}"/>
                </a:ext>
              </a:extLst>
            </p:cNvPr>
            <p:cNvCxnSpPr>
              <a:cxnSpLocks/>
            </p:cNvCxnSpPr>
            <p:nvPr/>
          </p:nvCxnSpPr>
          <p:spPr>
            <a:xfrm flipH="1">
              <a:off x="472698" y="3614044"/>
              <a:ext cx="713684" cy="0"/>
            </a:xfrm>
            <a:prstGeom prst="straightConnector1">
              <a:avLst/>
            </a:prstGeom>
            <a:ln w="28575">
              <a:solidFill>
                <a:schemeClr val="accent3"/>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17" name="Oval 53">
            <a:extLst>
              <a:ext uri="{FF2B5EF4-FFF2-40B4-BE49-F238E27FC236}">
                <a16:creationId xmlns:a16="http://schemas.microsoft.com/office/drawing/2014/main" id="{895AFB97-4694-4FB7-9D75-BDA374B0B7A6}"/>
              </a:ext>
              <a:ext uri="{C183D7F6-B498-43B3-948B-1728B52AA6E4}">
                <adec:decorative xmlns:adec="http://schemas.microsoft.com/office/drawing/2017/decorative" val="1"/>
              </a:ext>
            </a:extLst>
          </p:cNvPr>
          <p:cNvSpPr/>
          <p:nvPr/>
        </p:nvSpPr>
        <p:spPr bwMode="auto">
          <a:xfrm>
            <a:off x="2762238" y="2199631"/>
            <a:ext cx="202454" cy="193841"/>
          </a:xfrm>
          <a:prstGeom prst="ellipse">
            <a:avLst/>
          </a:prstGeom>
          <a:solidFill>
            <a:schemeClr val="accent3"/>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19" name="Oval 53">
            <a:extLst>
              <a:ext uri="{FF2B5EF4-FFF2-40B4-BE49-F238E27FC236}">
                <a16:creationId xmlns:a16="http://schemas.microsoft.com/office/drawing/2014/main" id="{D83588C9-BBFA-41AB-A25E-37A265118450}"/>
              </a:ext>
              <a:ext uri="{C183D7F6-B498-43B3-948B-1728B52AA6E4}">
                <adec:decorative xmlns:adec="http://schemas.microsoft.com/office/drawing/2017/decorative" val="1"/>
              </a:ext>
            </a:extLst>
          </p:cNvPr>
          <p:cNvSpPr/>
          <p:nvPr/>
        </p:nvSpPr>
        <p:spPr bwMode="auto">
          <a:xfrm>
            <a:off x="1764739" y="1701342"/>
            <a:ext cx="202454" cy="193841"/>
          </a:xfrm>
          <a:prstGeom prst="ellipse">
            <a:avLst/>
          </a:prstGeom>
          <a:solidFill>
            <a:schemeClr val="accent3"/>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20" name="Oval 53">
            <a:extLst>
              <a:ext uri="{FF2B5EF4-FFF2-40B4-BE49-F238E27FC236}">
                <a16:creationId xmlns:a16="http://schemas.microsoft.com/office/drawing/2014/main" id="{DF976E88-C98F-46F4-B63F-F3F0BE5E9A63}"/>
              </a:ext>
              <a:ext uri="{C183D7F6-B498-43B3-948B-1728B52AA6E4}">
                <adec:decorative xmlns:adec="http://schemas.microsoft.com/office/drawing/2017/decorative" val="1"/>
              </a:ext>
            </a:extLst>
          </p:cNvPr>
          <p:cNvSpPr/>
          <p:nvPr/>
        </p:nvSpPr>
        <p:spPr bwMode="auto">
          <a:xfrm>
            <a:off x="1764739" y="1701342"/>
            <a:ext cx="202454" cy="193841"/>
          </a:xfrm>
          <a:prstGeom prst="ellipse">
            <a:avLst/>
          </a:prstGeom>
          <a:solidFill>
            <a:schemeClr val="accent3"/>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21" name="Oval 51">
            <a:extLst>
              <a:ext uri="{FF2B5EF4-FFF2-40B4-BE49-F238E27FC236}">
                <a16:creationId xmlns:a16="http://schemas.microsoft.com/office/drawing/2014/main" id="{D17F5279-23CF-4820-B179-1B8724BF11E3}"/>
              </a:ext>
              <a:ext uri="{C183D7F6-B498-43B3-948B-1728B52AA6E4}">
                <adec:decorative xmlns:adec="http://schemas.microsoft.com/office/drawing/2017/decorative" val="1"/>
              </a:ext>
            </a:extLst>
          </p:cNvPr>
          <p:cNvSpPr/>
          <p:nvPr/>
        </p:nvSpPr>
        <p:spPr bwMode="auto">
          <a:xfrm>
            <a:off x="8684239" y="3390718"/>
            <a:ext cx="202454" cy="193841"/>
          </a:xfrm>
          <a:prstGeom prst="ellipse">
            <a:avLst/>
          </a:prstGeom>
          <a:solidFill>
            <a:schemeClr val="accent3"/>
          </a:solidFill>
          <a:ln w="19050">
            <a:solidFill>
              <a:schemeClr val="bg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GB"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218" name="Oval 53">
            <a:extLst>
              <a:ext uri="{FF2B5EF4-FFF2-40B4-BE49-F238E27FC236}">
                <a16:creationId xmlns:a16="http://schemas.microsoft.com/office/drawing/2014/main" id="{784A09C0-EEB3-4D14-8C5D-07B9606D65CF}"/>
              </a:ext>
              <a:ext uri="{C183D7F6-B498-43B3-948B-1728B52AA6E4}">
                <adec:decorative xmlns:adec="http://schemas.microsoft.com/office/drawing/2017/decorative" val="1"/>
              </a:ext>
            </a:extLst>
          </p:cNvPr>
          <p:cNvSpPr/>
          <p:nvPr/>
        </p:nvSpPr>
        <p:spPr bwMode="auto">
          <a:xfrm>
            <a:off x="1764739" y="1701342"/>
            <a:ext cx="202454" cy="193841"/>
          </a:xfrm>
          <a:prstGeom prst="ellipse">
            <a:avLst/>
          </a:prstGeom>
          <a:solidFill>
            <a:schemeClr val="accent3"/>
          </a:solidFill>
          <a:ln w="19050" cap="flat" cmpd="sng" algn="ctr">
            <a:solidFill>
              <a:schemeClr val="bg1"/>
            </a:solid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marL="0" marR="0" lvl="0" indent="0" algn="ctr" defTabSz="932114" eaLnBrk="1" fontAlgn="base" latinLnBrk="0" hangingPunct="1">
              <a:lnSpc>
                <a:spcPct val="100000"/>
              </a:lnSpc>
              <a:spcBef>
                <a:spcPct val="0"/>
              </a:spcBef>
              <a:spcAft>
                <a:spcPct val="0"/>
              </a:spcAft>
              <a:buClrTx/>
              <a:buSzTx/>
              <a:buFontTx/>
              <a:buNone/>
              <a:tabLst/>
              <a:defRPr/>
            </a:pPr>
            <a:endParaRPr kumimoji="0" lang="en-GB"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mn-ea"/>
              <a:cs typeface="+mn-cs"/>
            </a:endParaRPr>
          </a:p>
        </p:txBody>
      </p:sp>
    </p:spTree>
    <p:custDataLst>
      <p:tags r:id="rId1"/>
    </p:custDataLst>
    <p:extLst>
      <p:ext uri="{BB962C8B-B14F-4D97-AF65-F5344CB8AC3E}">
        <p14:creationId xmlns:p14="http://schemas.microsoft.com/office/powerpoint/2010/main" val="4106578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09"/>
                                        </p:tgtEl>
                                        <p:attrNameLst>
                                          <p:attrName>style.visibility</p:attrName>
                                        </p:attrNameLst>
                                      </p:cBhvr>
                                      <p:to>
                                        <p:strVal val="visible"/>
                                      </p:to>
                                    </p:set>
                                    <p:animEffect transition="in" filter="wipe(left)">
                                      <p:cBhvr>
                                        <p:cTn id="12" dur="500"/>
                                        <p:tgtEl>
                                          <p:spTgt spid="209"/>
                                        </p:tgtEl>
                                      </p:cBhvr>
                                    </p:animEffect>
                                  </p:childTnLst>
                                </p:cTn>
                              </p:par>
                              <p:par>
                                <p:cTn id="13" presetID="22" presetClass="entr" presetSubtype="8" fill="hold" nodeType="withEffect">
                                  <p:stCondLst>
                                    <p:cond delay="0"/>
                                  </p:stCondLst>
                                  <p:childTnLst>
                                    <p:set>
                                      <p:cBhvr>
                                        <p:cTn id="14" dur="1" fill="hold">
                                          <p:stCondLst>
                                            <p:cond delay="0"/>
                                          </p:stCondLst>
                                        </p:cTn>
                                        <p:tgtEl>
                                          <p:spTgt spid="210"/>
                                        </p:tgtEl>
                                        <p:attrNameLst>
                                          <p:attrName>style.visibility</p:attrName>
                                        </p:attrNameLst>
                                      </p:cBhvr>
                                      <p:to>
                                        <p:strVal val="visible"/>
                                      </p:to>
                                    </p:set>
                                    <p:animEffect transition="in" filter="wipe(left)">
                                      <p:cBhvr>
                                        <p:cTn id="15" dur="500"/>
                                        <p:tgtEl>
                                          <p:spTgt spid="210"/>
                                        </p:tgtEl>
                                      </p:cBhvr>
                                    </p:animEffect>
                                  </p:childTnLst>
                                </p:cTn>
                              </p:par>
                              <p:par>
                                <p:cTn id="16" presetID="22" presetClass="entr" presetSubtype="8" fill="hold" nodeType="withEffect">
                                  <p:stCondLst>
                                    <p:cond delay="0"/>
                                  </p:stCondLst>
                                  <p:childTnLst>
                                    <p:set>
                                      <p:cBhvr>
                                        <p:cTn id="17" dur="1" fill="hold">
                                          <p:stCondLst>
                                            <p:cond delay="0"/>
                                          </p:stCondLst>
                                        </p:cTn>
                                        <p:tgtEl>
                                          <p:spTgt spid="211"/>
                                        </p:tgtEl>
                                        <p:attrNameLst>
                                          <p:attrName>style.visibility</p:attrName>
                                        </p:attrNameLst>
                                      </p:cBhvr>
                                      <p:to>
                                        <p:strVal val="visible"/>
                                      </p:to>
                                    </p:set>
                                    <p:animEffect transition="in" filter="wipe(left)">
                                      <p:cBhvr>
                                        <p:cTn id="18" dur="500"/>
                                        <p:tgtEl>
                                          <p:spTgt spid="211"/>
                                        </p:tgtEl>
                                      </p:cBhvr>
                                    </p:animEffect>
                                  </p:childTnLst>
                                </p:cTn>
                              </p:par>
                              <p:par>
                                <p:cTn id="19" presetID="22" presetClass="entr" presetSubtype="2" fill="hold" nodeType="withEffect">
                                  <p:stCondLst>
                                    <p:cond delay="0"/>
                                  </p:stCondLst>
                                  <p:childTnLst>
                                    <p:set>
                                      <p:cBhvr>
                                        <p:cTn id="20" dur="1" fill="hold">
                                          <p:stCondLst>
                                            <p:cond delay="0"/>
                                          </p:stCondLst>
                                        </p:cTn>
                                        <p:tgtEl>
                                          <p:spTgt spid="212"/>
                                        </p:tgtEl>
                                        <p:attrNameLst>
                                          <p:attrName>style.visibility</p:attrName>
                                        </p:attrNameLst>
                                      </p:cBhvr>
                                      <p:to>
                                        <p:strVal val="visible"/>
                                      </p:to>
                                    </p:set>
                                    <p:animEffect transition="in" filter="wipe(right)">
                                      <p:cBhvr>
                                        <p:cTn id="21" dur="500"/>
                                        <p:tgtEl>
                                          <p:spTgt spid="2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1" nodeType="click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fade">
                                      <p:cBhvr>
                                        <p:cTn id="26" dur="500"/>
                                        <p:tgtEl>
                                          <p:spTgt spid="217"/>
                                        </p:tgtEl>
                                      </p:cBhvr>
                                    </p:animEffect>
                                  </p:childTnLst>
                                </p:cTn>
                              </p:par>
                              <p:par>
                                <p:cTn id="27" presetID="10" presetClass="entr" presetSubtype="0" fill="hold" grpId="1" nodeType="withEffect">
                                  <p:stCondLst>
                                    <p:cond delay="0"/>
                                  </p:stCondLst>
                                  <p:childTnLst>
                                    <p:set>
                                      <p:cBhvr>
                                        <p:cTn id="28" dur="1" fill="hold">
                                          <p:stCondLst>
                                            <p:cond delay="0"/>
                                          </p:stCondLst>
                                        </p:cTn>
                                        <p:tgtEl>
                                          <p:spTgt spid="218"/>
                                        </p:tgtEl>
                                        <p:attrNameLst>
                                          <p:attrName>style.visibility</p:attrName>
                                        </p:attrNameLst>
                                      </p:cBhvr>
                                      <p:to>
                                        <p:strVal val="visible"/>
                                      </p:to>
                                    </p:set>
                                    <p:animEffect transition="in" filter="fade">
                                      <p:cBhvr>
                                        <p:cTn id="29" dur="500"/>
                                        <p:tgtEl>
                                          <p:spTgt spid="218"/>
                                        </p:tgtEl>
                                      </p:cBhvr>
                                    </p:animEffect>
                                  </p:childTnLst>
                                </p:cTn>
                              </p:par>
                              <p:par>
                                <p:cTn id="30" presetID="10" presetClass="entr" presetSubtype="0" fill="hold" grpId="1" nodeType="withEffect">
                                  <p:stCondLst>
                                    <p:cond delay="0"/>
                                  </p:stCondLst>
                                  <p:childTnLst>
                                    <p:set>
                                      <p:cBhvr>
                                        <p:cTn id="31" dur="1" fill="hold">
                                          <p:stCondLst>
                                            <p:cond delay="0"/>
                                          </p:stCondLst>
                                        </p:cTn>
                                        <p:tgtEl>
                                          <p:spTgt spid="219"/>
                                        </p:tgtEl>
                                        <p:attrNameLst>
                                          <p:attrName>style.visibility</p:attrName>
                                        </p:attrNameLst>
                                      </p:cBhvr>
                                      <p:to>
                                        <p:strVal val="visible"/>
                                      </p:to>
                                    </p:set>
                                    <p:animEffect transition="in" filter="fade">
                                      <p:cBhvr>
                                        <p:cTn id="32" dur="500"/>
                                        <p:tgtEl>
                                          <p:spTgt spid="219"/>
                                        </p:tgtEl>
                                      </p:cBhvr>
                                    </p:animEffect>
                                  </p:childTnLst>
                                </p:cTn>
                              </p:par>
                              <p:par>
                                <p:cTn id="33" presetID="10" presetClass="entr" presetSubtype="0" fill="hold" grpId="1" nodeType="withEffect">
                                  <p:stCondLst>
                                    <p:cond delay="0"/>
                                  </p:stCondLst>
                                  <p:childTnLst>
                                    <p:set>
                                      <p:cBhvr>
                                        <p:cTn id="34" dur="1" fill="hold">
                                          <p:stCondLst>
                                            <p:cond delay="0"/>
                                          </p:stCondLst>
                                        </p:cTn>
                                        <p:tgtEl>
                                          <p:spTgt spid="220"/>
                                        </p:tgtEl>
                                        <p:attrNameLst>
                                          <p:attrName>style.visibility</p:attrName>
                                        </p:attrNameLst>
                                      </p:cBhvr>
                                      <p:to>
                                        <p:strVal val="visible"/>
                                      </p:to>
                                    </p:set>
                                    <p:animEffect transition="in" filter="fade">
                                      <p:cBhvr>
                                        <p:cTn id="35" dur="500"/>
                                        <p:tgtEl>
                                          <p:spTgt spid="220"/>
                                        </p:tgtEl>
                                      </p:cBhvr>
                                    </p:animEffect>
                                  </p:childTnLst>
                                </p:cTn>
                              </p:par>
                              <p:par>
                                <p:cTn id="36" presetID="42" presetClass="path" presetSubtype="0" accel="50000" decel="50000" fill="hold" grpId="0" nodeType="withEffect">
                                  <p:stCondLst>
                                    <p:cond delay="0"/>
                                  </p:stCondLst>
                                  <p:childTnLst>
                                    <p:animMotion origin="layout" path="M 4.16667E-6 -3.7037E-6 L -0.08177 -0.07222 " pathEditMode="relative" rAng="0" ptsTypes="AA">
                                      <p:cBhvr>
                                        <p:cTn id="37" dur="2000" fill="hold"/>
                                        <p:tgtEl>
                                          <p:spTgt spid="217"/>
                                        </p:tgtEl>
                                        <p:attrNameLst>
                                          <p:attrName>ppt_x</p:attrName>
                                          <p:attrName>ppt_y</p:attrName>
                                        </p:attrNameLst>
                                      </p:cBhvr>
                                      <p:rCtr x="-4089" y="-3611"/>
                                    </p:animMotion>
                                  </p:childTnLst>
                                </p:cTn>
                              </p:par>
                            </p:childTnLst>
                          </p:cTn>
                        </p:par>
                        <p:par>
                          <p:cTn id="38" fill="hold">
                            <p:stCondLst>
                              <p:cond delay="2000"/>
                            </p:stCondLst>
                            <p:childTnLst>
                              <p:par>
                                <p:cTn id="39" presetID="42" presetClass="path" presetSubtype="0" repeatCount="10000" accel="50000" decel="50000" autoRev="1" fill="hold" grpId="0" nodeType="afterEffect">
                                  <p:stCondLst>
                                    <p:cond delay="0"/>
                                  </p:stCondLst>
                                  <p:childTnLst>
                                    <p:animMotion origin="layout" path="M -4.79167E-6 1.48148E-6 L 0.33008 0.48055 " pathEditMode="relative" rAng="0" ptsTypes="AA">
                                      <p:cBhvr>
                                        <p:cTn id="40" dur="2000" fill="hold"/>
                                        <p:tgtEl>
                                          <p:spTgt spid="218"/>
                                        </p:tgtEl>
                                        <p:attrNameLst>
                                          <p:attrName>ppt_x</p:attrName>
                                          <p:attrName>ppt_y</p:attrName>
                                        </p:attrNameLst>
                                      </p:cBhvr>
                                      <p:rCtr x="16497" y="24028"/>
                                    </p:animMotion>
                                  </p:childTnLst>
                                </p:cTn>
                              </p:par>
                              <p:par>
                                <p:cTn id="41" presetID="42" presetClass="path" presetSubtype="0" repeatCount="10000" accel="50000" decel="50000" autoRev="1" fill="hold" grpId="0" nodeType="withEffect">
                                  <p:stCondLst>
                                    <p:cond delay="0"/>
                                  </p:stCondLst>
                                  <p:childTnLst>
                                    <p:animMotion origin="layout" path="M -4.79167E-6 1.48148E-6 L 0.34154 0.22592 " pathEditMode="relative" rAng="0" ptsTypes="AA">
                                      <p:cBhvr>
                                        <p:cTn id="42" dur="2000" fill="hold"/>
                                        <p:tgtEl>
                                          <p:spTgt spid="219"/>
                                        </p:tgtEl>
                                        <p:attrNameLst>
                                          <p:attrName>ppt_x</p:attrName>
                                          <p:attrName>ppt_y</p:attrName>
                                        </p:attrNameLst>
                                      </p:cBhvr>
                                      <p:rCtr x="17070" y="11296"/>
                                    </p:animMotion>
                                  </p:childTnLst>
                                </p:cTn>
                              </p:par>
                              <p:par>
                                <p:cTn id="43" presetID="42" presetClass="path" presetSubtype="0" repeatCount="10000" accel="50000" decel="50000" autoRev="1" fill="hold" grpId="0" nodeType="withEffect">
                                  <p:stCondLst>
                                    <p:cond delay="0"/>
                                  </p:stCondLst>
                                  <p:childTnLst>
                                    <p:animMotion origin="layout" path="M -4.79167E-6 1.48148E-6 L 0.08034 0.07616 " pathEditMode="relative" rAng="0" ptsTypes="AA">
                                      <p:cBhvr>
                                        <p:cTn id="44" dur="2000" fill="hold"/>
                                        <p:tgtEl>
                                          <p:spTgt spid="220"/>
                                        </p:tgtEl>
                                        <p:attrNameLst>
                                          <p:attrName>ppt_x</p:attrName>
                                          <p:attrName>ppt_y</p:attrName>
                                        </p:attrNameLst>
                                      </p:cBhvr>
                                      <p:rCtr x="4010" y="379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 grpId="0" animBg="1"/>
      <p:bldP spid="217" grpId="1" animBg="1"/>
      <p:bldP spid="219" grpId="0" animBg="1"/>
      <p:bldP spid="219" grpId="1" animBg="1"/>
      <p:bldP spid="220" grpId="0" animBg="1"/>
      <p:bldP spid="220" grpId="1" animBg="1"/>
      <p:bldP spid="218" grpId="0" animBg="1"/>
      <p:bldP spid="21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F23BEFC-2544-4F01-A12C-C7A444F222AD}"/>
              </a:ext>
            </a:extLst>
          </p:cNvPr>
          <p:cNvSpPr>
            <a:spLocks noGrp="1"/>
          </p:cNvSpPr>
          <p:nvPr>
            <p:ph type="title"/>
          </p:nvPr>
        </p:nvSpPr>
        <p:spPr/>
        <p:txBody>
          <a:bodyPr/>
          <a:lstStyle/>
          <a:p>
            <a:r>
              <a:rPr lang="en-US" dirty="0"/>
              <a:t>Meeting locations</a:t>
            </a:r>
          </a:p>
        </p:txBody>
      </p:sp>
    </p:spTree>
    <p:extLst>
      <p:ext uri="{BB962C8B-B14F-4D97-AF65-F5344CB8AC3E}">
        <p14:creationId xmlns:p14="http://schemas.microsoft.com/office/powerpoint/2010/main" val="977474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453DEF21-EABB-DA42-BCE9-8CE9740DD848}"/>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2025" t="7891" r="31831" b="7891"/>
          <a:stretch/>
        </p:blipFill>
        <p:spPr>
          <a:xfrm>
            <a:off x="5334001" y="0"/>
            <a:ext cx="6858000" cy="6858000"/>
          </a:xfrm>
          <a:prstGeom prst="rect">
            <a:avLst/>
          </a:prstGeom>
        </p:spPr>
      </p:pic>
      <p:sp>
        <p:nvSpPr>
          <p:cNvPr id="6" name="Title 5">
            <a:extLst>
              <a:ext uri="{FF2B5EF4-FFF2-40B4-BE49-F238E27FC236}">
                <a16:creationId xmlns:a16="http://schemas.microsoft.com/office/drawing/2014/main" id="{1ED91AB7-5F30-4BA0-9DB4-49A94E1C8C28}"/>
              </a:ext>
            </a:extLst>
          </p:cNvPr>
          <p:cNvSpPr>
            <a:spLocks noGrp="1"/>
          </p:cNvSpPr>
          <p:nvPr>
            <p:ph type="title"/>
          </p:nvPr>
        </p:nvSpPr>
        <p:spPr>
          <a:xfrm>
            <a:off x="588263" y="457200"/>
            <a:ext cx="11018520" cy="430887"/>
          </a:xfrm>
        </p:spPr>
        <p:txBody>
          <a:bodyPr/>
          <a:lstStyle/>
          <a:p>
            <a:r>
              <a:rPr lang="en-US" dirty="0"/>
              <a:t>Meeting locations </a:t>
            </a:r>
            <a:r>
              <a:rPr lang="en-US" dirty="0">
                <a:noFill/>
              </a:rPr>
              <a:t>(a)</a:t>
            </a:r>
            <a:endParaRPr lang="LID4096">
              <a:noFill/>
            </a:endParaRPr>
          </a:p>
        </p:txBody>
      </p:sp>
      <p:sp>
        <p:nvSpPr>
          <p:cNvPr id="7" name="Content Placeholder 6">
            <a:extLst>
              <a:ext uri="{FF2B5EF4-FFF2-40B4-BE49-F238E27FC236}">
                <a16:creationId xmlns:a16="http://schemas.microsoft.com/office/drawing/2014/main" id="{1BAF5092-0AB2-4E87-BA71-DB75EB995A18}"/>
              </a:ext>
            </a:extLst>
          </p:cNvPr>
          <p:cNvSpPr>
            <a:spLocks noGrp="1"/>
          </p:cNvSpPr>
          <p:nvPr>
            <p:ph type="body" sz="quarter" idx="4294967295"/>
          </p:nvPr>
        </p:nvSpPr>
        <p:spPr>
          <a:xfrm>
            <a:off x="588263" y="1543138"/>
            <a:ext cx="4236649" cy="830997"/>
          </a:xfrm>
        </p:spPr>
        <p:txBody>
          <a:bodyPr/>
          <a:lstStyle/>
          <a:p>
            <a:pPr marL="0" indent="0">
              <a:lnSpc>
                <a:spcPct val="100000"/>
              </a:lnSpc>
              <a:spcBef>
                <a:spcPts val="600"/>
              </a:spcBef>
              <a:spcAft>
                <a:spcPts val="600"/>
              </a:spcAft>
              <a:buClr>
                <a:schemeClr val="accent1"/>
              </a:buClr>
              <a:buSzPct val="100000"/>
              <a:buNone/>
            </a:pPr>
            <a:r>
              <a:rPr lang="en-US" sz="1600" dirty="0">
                <a:solidFill>
                  <a:srgbClr val="4B53BC"/>
                </a:solidFill>
                <a:latin typeface="+mj-lt"/>
              </a:rPr>
              <a:t>Teams provides local meetings </a:t>
            </a:r>
          </a:p>
          <a:p>
            <a:pPr marL="0" lvl="1" indent="0">
              <a:lnSpc>
                <a:spcPct val="100000"/>
              </a:lnSpc>
              <a:spcBef>
                <a:spcPts val="600"/>
              </a:spcBef>
              <a:spcAft>
                <a:spcPts val="600"/>
              </a:spcAft>
              <a:buClr>
                <a:schemeClr val="accent1"/>
              </a:buClr>
              <a:buSzPct val="100000"/>
              <a:buNone/>
            </a:pPr>
            <a:r>
              <a:rPr lang="en-US" sz="1400" dirty="0"/>
              <a:t>To minimize latency and provide better user experience</a:t>
            </a:r>
          </a:p>
        </p:txBody>
      </p:sp>
      <p:sp>
        <p:nvSpPr>
          <p:cNvPr id="17" name="Content Placeholder 6">
            <a:extLst>
              <a:ext uri="{FF2B5EF4-FFF2-40B4-BE49-F238E27FC236}">
                <a16:creationId xmlns:a16="http://schemas.microsoft.com/office/drawing/2014/main" id="{DAC0F283-5DF8-424F-8A6A-167773F5EB57}"/>
              </a:ext>
            </a:extLst>
          </p:cNvPr>
          <p:cNvSpPr txBox="1">
            <a:spLocks/>
          </p:cNvSpPr>
          <p:nvPr/>
        </p:nvSpPr>
        <p:spPr>
          <a:xfrm>
            <a:off x="588263" y="2767324"/>
            <a:ext cx="5173999" cy="1323352"/>
          </a:xfrm>
          <a:prstGeom prst="rect">
            <a:avLst/>
          </a:prstGeom>
        </p:spPr>
        <p:txBody>
          <a:bodyPr vert="horz" wrap="square" lIns="0" tIns="0" rIns="0" bIns="0" rtlCol="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12700" indent="-12700">
              <a:lnSpc>
                <a:spcPct val="100000"/>
              </a:lnSpc>
              <a:spcBef>
                <a:spcPts val="600"/>
              </a:spcBef>
              <a:spcAft>
                <a:spcPts val="600"/>
              </a:spcAft>
              <a:buClr>
                <a:schemeClr val="accent1"/>
              </a:buClr>
              <a:buSzPct val="100000"/>
            </a:pPr>
            <a:r>
              <a:rPr lang="en-US" sz="1600" dirty="0">
                <a:solidFill>
                  <a:srgbClr val="4B53BC"/>
                </a:solidFill>
                <a:latin typeface="+mj-lt"/>
              </a:rPr>
              <a:t>Meeting located in user region</a:t>
            </a:r>
          </a:p>
          <a:p>
            <a:pPr marL="0" lvl="1">
              <a:lnSpc>
                <a:spcPct val="100000"/>
              </a:lnSpc>
              <a:spcBef>
                <a:spcPts val="600"/>
              </a:spcBef>
              <a:spcAft>
                <a:spcPts val="600"/>
              </a:spcAft>
              <a:buClr>
                <a:schemeClr val="accent1"/>
              </a:buClr>
              <a:buSzPct val="100000"/>
            </a:pPr>
            <a:r>
              <a:rPr lang="en-US" sz="1400" dirty="0"/>
              <a:t>Based on the first user who joins the meeting</a:t>
            </a:r>
          </a:p>
          <a:p>
            <a:pPr marL="0" lvl="1">
              <a:lnSpc>
                <a:spcPct val="100000"/>
              </a:lnSpc>
              <a:spcBef>
                <a:spcPts val="600"/>
              </a:spcBef>
              <a:spcAft>
                <a:spcPts val="600"/>
              </a:spcAft>
              <a:buClr>
                <a:schemeClr val="accent1"/>
              </a:buClr>
              <a:buSzPct val="100000"/>
            </a:pPr>
            <a:r>
              <a:rPr lang="en-US" sz="1400" dirty="0"/>
              <a:t>Minimum number of hops to datacenter</a:t>
            </a:r>
          </a:p>
        </p:txBody>
      </p:sp>
    </p:spTree>
    <p:extLst>
      <p:ext uri="{BB962C8B-B14F-4D97-AF65-F5344CB8AC3E}">
        <p14:creationId xmlns:p14="http://schemas.microsoft.com/office/powerpoint/2010/main" val="424035454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00C8034-01AC-483B-8498-700CF053E49C}"/>
              </a:ext>
              <a:ext uri="{C183D7F6-B498-43B3-948B-1728B52AA6E4}">
                <adec:decorative xmlns:adec="http://schemas.microsoft.com/office/drawing/2017/decorative" val="1"/>
              </a:ext>
            </a:extLst>
          </p:cNvPr>
          <p:cNvPicPr>
            <a:picLocks noChangeAspect="1"/>
          </p:cNvPicPr>
          <p:nvPr/>
        </p:nvPicPr>
        <p:blipFill rotWithShape="1">
          <a:blip r:embed="rId3"/>
          <a:srcRect l="41312" t="37397"/>
          <a:stretch/>
        </p:blipFill>
        <p:spPr>
          <a:xfrm>
            <a:off x="343433" y="1210789"/>
            <a:ext cx="9099236" cy="5647211"/>
          </a:xfrm>
          <a:prstGeom prst="rect">
            <a:avLst/>
          </a:prstGeom>
        </p:spPr>
      </p:pic>
      <p:sp>
        <p:nvSpPr>
          <p:cNvPr id="745" name="Rectangle 744">
            <a:extLst>
              <a:ext uri="{FF2B5EF4-FFF2-40B4-BE49-F238E27FC236}">
                <a16:creationId xmlns:a16="http://schemas.microsoft.com/office/drawing/2014/main" id="{27A9A710-C52F-4C02-B3AD-755273BA61B0}"/>
              </a:ext>
              <a:ext uri="{C183D7F6-B498-43B3-948B-1728B52AA6E4}">
                <adec:decorative xmlns:adec="http://schemas.microsoft.com/office/drawing/2017/decorative" val="1"/>
              </a:ext>
            </a:extLst>
          </p:cNvPr>
          <p:cNvSpPr/>
          <p:nvPr/>
        </p:nvSpPr>
        <p:spPr bwMode="auto">
          <a:xfrm flipH="1">
            <a:off x="266792" y="1544157"/>
            <a:ext cx="1161241" cy="5816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r" defTabSz="932472" fontAlgn="base">
              <a:lnSpc>
                <a:spcPct val="90000"/>
              </a:lnSpc>
              <a:spcBef>
                <a:spcPct val="0"/>
              </a:spcBef>
              <a:spcAft>
                <a:spcPct val="0"/>
              </a:spcAft>
              <a:defRPr/>
            </a:pPr>
            <a:r>
              <a:rPr lang="en-US" sz="1400" kern="0" dirty="0">
                <a:solidFill>
                  <a:schemeClr val="accent1"/>
                </a:solidFill>
                <a:latin typeface="+mj-lt"/>
                <a:ea typeface="Segoe UI" pitchFamily="34" charset="0"/>
                <a:cs typeface="Segoe UI" pitchFamily="34" charset="0"/>
              </a:rPr>
              <a:t>Meeting is hosted close to attendees</a:t>
            </a:r>
          </a:p>
        </p:txBody>
      </p:sp>
      <p:cxnSp>
        <p:nvCxnSpPr>
          <p:cNvPr id="750" name="Straight Arrow Connector 749">
            <a:extLst>
              <a:ext uri="{FF2B5EF4-FFF2-40B4-BE49-F238E27FC236}">
                <a16:creationId xmlns:a16="http://schemas.microsoft.com/office/drawing/2014/main" id="{BC495C17-7338-496E-960C-583AAA7CDB36}"/>
              </a:ext>
              <a:ext uri="{C183D7F6-B498-43B3-948B-1728B52AA6E4}">
                <adec:decorative xmlns:adec="http://schemas.microsoft.com/office/drawing/2017/decorative" val="1"/>
              </a:ext>
            </a:extLst>
          </p:cNvPr>
          <p:cNvCxnSpPr>
            <a:cxnSpLocks/>
          </p:cNvCxnSpPr>
          <p:nvPr/>
        </p:nvCxnSpPr>
        <p:spPr>
          <a:xfrm flipV="1">
            <a:off x="3721100" y="3719623"/>
            <a:ext cx="510417" cy="389918"/>
          </a:xfrm>
          <a:prstGeom prst="straightConnector1">
            <a:avLst/>
          </a:prstGeom>
          <a:noFill/>
          <a:ln w="19050" cap="flat" cmpd="sng" algn="ctr">
            <a:solidFill>
              <a:srgbClr val="FFFFFF"/>
            </a:solidFill>
            <a:prstDash val="sysDash"/>
            <a:headEnd type="none"/>
            <a:tailEnd type="arrow"/>
          </a:ln>
          <a:effectLst/>
        </p:spPr>
      </p:cxnSp>
      <p:cxnSp>
        <p:nvCxnSpPr>
          <p:cNvPr id="751" name="Straight Arrow Connector 750">
            <a:extLst>
              <a:ext uri="{FF2B5EF4-FFF2-40B4-BE49-F238E27FC236}">
                <a16:creationId xmlns:a16="http://schemas.microsoft.com/office/drawing/2014/main" id="{ABD56AFC-E3B3-4CA3-8BFB-3E5AE406EF4A}"/>
              </a:ext>
              <a:ext uri="{C183D7F6-B498-43B3-948B-1728B52AA6E4}">
                <adec:decorative xmlns:adec="http://schemas.microsoft.com/office/drawing/2017/decorative" val="1"/>
              </a:ext>
            </a:extLst>
          </p:cNvPr>
          <p:cNvCxnSpPr>
            <a:cxnSpLocks/>
          </p:cNvCxnSpPr>
          <p:nvPr/>
        </p:nvCxnSpPr>
        <p:spPr>
          <a:xfrm flipV="1">
            <a:off x="1951578" y="3670625"/>
            <a:ext cx="750816" cy="135233"/>
          </a:xfrm>
          <a:prstGeom prst="straightConnector1">
            <a:avLst/>
          </a:prstGeom>
          <a:noFill/>
          <a:ln w="19050" cap="flat" cmpd="sng" algn="ctr">
            <a:solidFill>
              <a:srgbClr val="FFFFFF"/>
            </a:solidFill>
            <a:prstDash val="sysDash"/>
            <a:headEnd type="none"/>
            <a:tailEnd type="arrow"/>
          </a:ln>
          <a:effectLst/>
        </p:spPr>
      </p:cxnSp>
      <p:cxnSp>
        <p:nvCxnSpPr>
          <p:cNvPr id="752" name="Straight Arrow Connector 751">
            <a:extLst>
              <a:ext uri="{FF2B5EF4-FFF2-40B4-BE49-F238E27FC236}">
                <a16:creationId xmlns:a16="http://schemas.microsoft.com/office/drawing/2014/main" id="{12F352B1-1967-4AEC-897A-B324F12593AE}"/>
              </a:ext>
              <a:ext uri="{C183D7F6-B498-43B3-948B-1728B52AA6E4}">
                <adec:decorative xmlns:adec="http://schemas.microsoft.com/office/drawing/2017/decorative" val="1"/>
              </a:ext>
            </a:extLst>
          </p:cNvPr>
          <p:cNvCxnSpPr>
            <a:cxnSpLocks/>
          </p:cNvCxnSpPr>
          <p:nvPr/>
        </p:nvCxnSpPr>
        <p:spPr>
          <a:xfrm>
            <a:off x="4627286" y="2385336"/>
            <a:ext cx="531530" cy="481244"/>
          </a:xfrm>
          <a:prstGeom prst="straightConnector1">
            <a:avLst/>
          </a:prstGeom>
          <a:noFill/>
          <a:ln w="19050" cap="flat" cmpd="sng" algn="ctr">
            <a:solidFill>
              <a:srgbClr val="FFFFFF"/>
            </a:solidFill>
            <a:prstDash val="sysDash"/>
            <a:headEnd type="none"/>
            <a:tailEnd type="arrow"/>
          </a:ln>
          <a:effectLst/>
        </p:spPr>
      </p:cxnSp>
      <p:cxnSp>
        <p:nvCxnSpPr>
          <p:cNvPr id="753" name="Straight Arrow Connector 752">
            <a:extLst>
              <a:ext uri="{FF2B5EF4-FFF2-40B4-BE49-F238E27FC236}">
                <a16:creationId xmlns:a16="http://schemas.microsoft.com/office/drawing/2014/main" id="{DE86E4C9-5D33-4FC2-B27A-C3F086A6EFC7}"/>
              </a:ext>
              <a:ext uri="{C183D7F6-B498-43B3-948B-1728B52AA6E4}">
                <adec:decorative xmlns:adec="http://schemas.microsoft.com/office/drawing/2017/decorative" val="1"/>
              </a:ext>
            </a:extLst>
          </p:cNvPr>
          <p:cNvCxnSpPr>
            <a:cxnSpLocks/>
          </p:cNvCxnSpPr>
          <p:nvPr/>
        </p:nvCxnSpPr>
        <p:spPr>
          <a:xfrm>
            <a:off x="2847354" y="2090065"/>
            <a:ext cx="413867" cy="325998"/>
          </a:xfrm>
          <a:prstGeom prst="straightConnector1">
            <a:avLst/>
          </a:prstGeom>
          <a:noFill/>
          <a:ln w="19050" cap="flat" cmpd="sng" algn="ctr">
            <a:solidFill>
              <a:srgbClr val="FFFFFF"/>
            </a:solidFill>
            <a:prstDash val="sysDash"/>
            <a:headEnd type="none"/>
            <a:tailEnd type="arrow"/>
          </a:ln>
          <a:effectLst/>
        </p:spPr>
      </p:cxnSp>
      <p:sp>
        <p:nvSpPr>
          <p:cNvPr id="754" name="Rectangle 753">
            <a:extLst>
              <a:ext uri="{FF2B5EF4-FFF2-40B4-BE49-F238E27FC236}">
                <a16:creationId xmlns:a16="http://schemas.microsoft.com/office/drawing/2014/main" id="{BA986AC8-8D8C-4C47-A4BA-2F08066A163F}"/>
              </a:ext>
              <a:ext uri="{C183D7F6-B498-43B3-948B-1728B52AA6E4}">
                <adec:decorative xmlns:adec="http://schemas.microsoft.com/office/drawing/2017/decorative" val="1"/>
              </a:ext>
            </a:extLst>
          </p:cNvPr>
          <p:cNvSpPr/>
          <p:nvPr/>
        </p:nvSpPr>
        <p:spPr bwMode="auto">
          <a:xfrm>
            <a:off x="4331470" y="4003478"/>
            <a:ext cx="2025675" cy="5816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defTabSz="932472" eaLnBrk="1" fontAlgn="base" latinLnBrk="0" hangingPunct="1">
              <a:lnSpc>
                <a:spcPct val="90000"/>
              </a:lnSpc>
              <a:spcBef>
                <a:spcPct val="0"/>
              </a:spcBef>
              <a:spcAft>
                <a:spcPct val="0"/>
              </a:spcAft>
              <a:buClrTx/>
              <a:buSzTx/>
              <a:buFontTx/>
              <a:buNone/>
              <a:tabLst/>
              <a:defRPr/>
            </a:pPr>
            <a:r>
              <a:rPr kumimoji="0" lang="en-US" sz="1400" b="0" i="0" u="none" strike="noStrike" kern="0" cap="none" spc="0" normalizeH="0" baseline="0" noProof="0" dirty="0">
                <a:ln>
                  <a:noFill/>
                </a:ln>
                <a:solidFill>
                  <a:schemeClr val="bg1"/>
                </a:solidFill>
                <a:effectLst/>
                <a:uLnTx/>
                <a:uFillTx/>
                <a:latin typeface="+mj-lt"/>
                <a:ea typeface="Segoe UI" pitchFamily="34" charset="0"/>
                <a:cs typeface="Segoe UI" pitchFamily="34" charset="0"/>
              </a:rPr>
              <a:t>Via the closest peering point to the Microsoft global network</a:t>
            </a:r>
          </a:p>
        </p:txBody>
      </p:sp>
      <p:sp>
        <p:nvSpPr>
          <p:cNvPr id="755" name="Freeform: Shape 754">
            <a:extLst>
              <a:ext uri="{FF2B5EF4-FFF2-40B4-BE49-F238E27FC236}">
                <a16:creationId xmlns:a16="http://schemas.microsoft.com/office/drawing/2014/main" id="{23E284F2-2005-467B-A4B6-30059AAB87AB}"/>
              </a:ext>
              <a:ext uri="{C183D7F6-B498-43B3-948B-1728B52AA6E4}">
                <adec:decorative xmlns:adec="http://schemas.microsoft.com/office/drawing/2017/decorative" val="1"/>
              </a:ext>
            </a:extLst>
          </p:cNvPr>
          <p:cNvSpPr/>
          <p:nvPr/>
        </p:nvSpPr>
        <p:spPr bwMode="auto">
          <a:xfrm>
            <a:off x="1643743" y="2803255"/>
            <a:ext cx="1399740" cy="1132115"/>
          </a:xfrm>
          <a:custGeom>
            <a:avLst/>
            <a:gdLst>
              <a:gd name="connsiteX0" fmla="*/ 420914 w 1399740"/>
              <a:gd name="connsiteY0" fmla="*/ 1132115 h 1132115"/>
              <a:gd name="connsiteX1" fmla="*/ 1393371 w 1399740"/>
              <a:gd name="connsiteY1" fmla="*/ 319315 h 1132115"/>
              <a:gd name="connsiteX2" fmla="*/ 0 w 1399740"/>
              <a:gd name="connsiteY2" fmla="*/ 0 h 1132115"/>
            </a:gdLst>
            <a:ahLst/>
            <a:cxnLst>
              <a:cxn ang="0">
                <a:pos x="connsiteX0" y="connsiteY0"/>
              </a:cxn>
              <a:cxn ang="0">
                <a:pos x="connsiteX1" y="connsiteY1"/>
              </a:cxn>
              <a:cxn ang="0">
                <a:pos x="connsiteX2" y="connsiteY2"/>
              </a:cxn>
            </a:cxnLst>
            <a:rect l="l" t="t" r="r" b="b"/>
            <a:pathLst>
              <a:path w="1399740" h="1132115">
                <a:moveTo>
                  <a:pt x="420914" y="1132115"/>
                </a:moveTo>
                <a:cubicBezTo>
                  <a:pt x="942218" y="820058"/>
                  <a:pt x="1463523" y="508001"/>
                  <a:pt x="1393371" y="319315"/>
                </a:cubicBezTo>
                <a:cubicBezTo>
                  <a:pt x="1323219" y="130629"/>
                  <a:pt x="394305" y="77410"/>
                  <a:pt x="0" y="0"/>
                </a:cubicBezTo>
              </a:path>
            </a:pathLst>
          </a:custGeom>
          <a:noFill/>
          <a:ln w="9525" cap="flat" cmpd="sng" algn="ctr">
            <a:noFill/>
            <a:prstDash val="soli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1EFED"/>
              </a:solidFill>
              <a:effectLst/>
              <a:uLnTx/>
              <a:uFillTx/>
              <a:latin typeface="Segoe UI"/>
              <a:ea typeface="+mn-ea"/>
              <a:cs typeface="+mn-cs"/>
            </a:endParaRPr>
          </a:p>
        </p:txBody>
      </p:sp>
      <p:cxnSp>
        <p:nvCxnSpPr>
          <p:cNvPr id="756" name="Straight Arrow Connector 755">
            <a:extLst>
              <a:ext uri="{FF2B5EF4-FFF2-40B4-BE49-F238E27FC236}">
                <a16:creationId xmlns:a16="http://schemas.microsoft.com/office/drawing/2014/main" id="{75E6B97E-EBDF-4F91-B5E7-36A4AC24DAE0}"/>
              </a:ext>
              <a:ext uri="{C183D7F6-B498-43B3-948B-1728B52AA6E4}">
                <adec:decorative xmlns:adec="http://schemas.microsoft.com/office/drawing/2017/decorative" val="1"/>
              </a:ext>
            </a:extLst>
          </p:cNvPr>
          <p:cNvCxnSpPr>
            <a:cxnSpLocks/>
          </p:cNvCxnSpPr>
          <p:nvPr/>
        </p:nvCxnSpPr>
        <p:spPr>
          <a:xfrm flipH="1" flipV="1">
            <a:off x="1549401" y="3131642"/>
            <a:ext cx="1232361" cy="380304"/>
          </a:xfrm>
          <a:prstGeom prst="straightConnector1">
            <a:avLst/>
          </a:prstGeom>
          <a:noFill/>
          <a:ln w="19050" cap="flat" cmpd="sng" algn="ctr">
            <a:solidFill>
              <a:schemeClr val="accent2"/>
            </a:solidFill>
            <a:prstDash val="solid"/>
            <a:headEnd type="none"/>
            <a:tailEnd type="arrow"/>
          </a:ln>
          <a:effectLst/>
        </p:spPr>
      </p:cxnSp>
      <p:cxnSp>
        <p:nvCxnSpPr>
          <p:cNvPr id="757" name="Straight Arrow Connector 756">
            <a:extLst>
              <a:ext uri="{FF2B5EF4-FFF2-40B4-BE49-F238E27FC236}">
                <a16:creationId xmlns:a16="http://schemas.microsoft.com/office/drawing/2014/main" id="{7C747039-A3EC-4D01-9A95-4F2018CB7F3E}"/>
              </a:ext>
              <a:ext uri="{C183D7F6-B498-43B3-948B-1728B52AA6E4}">
                <adec:decorative xmlns:adec="http://schemas.microsoft.com/office/drawing/2017/decorative" val="1"/>
              </a:ext>
            </a:extLst>
          </p:cNvPr>
          <p:cNvCxnSpPr>
            <a:cxnSpLocks/>
          </p:cNvCxnSpPr>
          <p:nvPr/>
        </p:nvCxnSpPr>
        <p:spPr>
          <a:xfrm flipH="1">
            <a:off x="1713944" y="2649041"/>
            <a:ext cx="1537256" cy="104167"/>
          </a:xfrm>
          <a:prstGeom prst="straightConnector1">
            <a:avLst/>
          </a:prstGeom>
          <a:noFill/>
          <a:ln w="19050" cap="flat" cmpd="sng" algn="ctr">
            <a:solidFill>
              <a:schemeClr val="accent2"/>
            </a:solidFill>
            <a:prstDash val="solid"/>
            <a:headEnd type="none"/>
            <a:tailEnd type="arrow"/>
          </a:ln>
          <a:effectLst/>
        </p:spPr>
      </p:cxnSp>
      <p:cxnSp>
        <p:nvCxnSpPr>
          <p:cNvPr id="758" name="Straight Arrow Connector 757">
            <a:extLst>
              <a:ext uri="{FF2B5EF4-FFF2-40B4-BE49-F238E27FC236}">
                <a16:creationId xmlns:a16="http://schemas.microsoft.com/office/drawing/2014/main" id="{562256FC-3EC3-42A4-961D-23256C9D919D}"/>
              </a:ext>
              <a:ext uri="{C183D7F6-B498-43B3-948B-1728B52AA6E4}">
                <adec:decorative xmlns:adec="http://schemas.microsoft.com/office/drawing/2017/decorative" val="1"/>
              </a:ext>
            </a:extLst>
          </p:cNvPr>
          <p:cNvCxnSpPr>
            <a:cxnSpLocks/>
          </p:cNvCxnSpPr>
          <p:nvPr/>
        </p:nvCxnSpPr>
        <p:spPr>
          <a:xfrm flipH="1" flipV="1">
            <a:off x="1638300" y="3004641"/>
            <a:ext cx="2590800" cy="381001"/>
          </a:xfrm>
          <a:prstGeom prst="straightConnector1">
            <a:avLst/>
          </a:prstGeom>
          <a:noFill/>
          <a:ln w="19050" cap="flat" cmpd="sng" algn="ctr">
            <a:solidFill>
              <a:schemeClr val="accent2"/>
            </a:solidFill>
            <a:prstDash val="solid"/>
            <a:headEnd type="none"/>
            <a:tailEnd type="arrow"/>
          </a:ln>
          <a:effectLst/>
        </p:spPr>
      </p:cxnSp>
      <p:cxnSp>
        <p:nvCxnSpPr>
          <p:cNvPr id="759" name="Straight Arrow Connector 758">
            <a:extLst>
              <a:ext uri="{FF2B5EF4-FFF2-40B4-BE49-F238E27FC236}">
                <a16:creationId xmlns:a16="http://schemas.microsoft.com/office/drawing/2014/main" id="{F131333A-84D7-41AD-BB47-C5FD2D4C05E0}"/>
              </a:ext>
              <a:ext uri="{C183D7F6-B498-43B3-948B-1728B52AA6E4}">
                <adec:decorative xmlns:adec="http://schemas.microsoft.com/office/drawing/2017/decorative" val="1"/>
              </a:ext>
            </a:extLst>
          </p:cNvPr>
          <p:cNvCxnSpPr>
            <a:cxnSpLocks/>
          </p:cNvCxnSpPr>
          <p:nvPr/>
        </p:nvCxnSpPr>
        <p:spPr>
          <a:xfrm flipH="1" flipV="1">
            <a:off x="1827538" y="2940581"/>
            <a:ext cx="3140090" cy="128145"/>
          </a:xfrm>
          <a:prstGeom prst="straightConnector1">
            <a:avLst/>
          </a:prstGeom>
          <a:noFill/>
          <a:ln w="19050" cap="flat" cmpd="sng" algn="ctr">
            <a:solidFill>
              <a:schemeClr val="accent2"/>
            </a:solidFill>
            <a:prstDash val="solid"/>
            <a:headEnd type="none"/>
            <a:tailEnd type="arrow"/>
          </a:ln>
          <a:effectLst/>
        </p:spPr>
      </p:cxnSp>
      <p:sp>
        <p:nvSpPr>
          <p:cNvPr id="4" name="Title 3">
            <a:extLst>
              <a:ext uri="{FF2B5EF4-FFF2-40B4-BE49-F238E27FC236}">
                <a16:creationId xmlns:a16="http://schemas.microsoft.com/office/drawing/2014/main" id="{21742F22-C68E-4D21-A197-5F027F76DDE9}"/>
              </a:ext>
            </a:extLst>
          </p:cNvPr>
          <p:cNvSpPr>
            <a:spLocks noGrp="1"/>
          </p:cNvSpPr>
          <p:nvPr>
            <p:ph type="title"/>
          </p:nvPr>
        </p:nvSpPr>
        <p:spPr/>
        <p:txBody>
          <a:bodyPr/>
          <a:lstStyle/>
          <a:p>
            <a:r>
              <a:rPr lang="en-US" dirty="0"/>
              <a:t>Example 1:  US tenant with US users</a:t>
            </a:r>
          </a:p>
        </p:txBody>
      </p:sp>
      <p:pic>
        <p:nvPicPr>
          <p:cNvPr id="233" name="Picture 232">
            <a:extLst>
              <a:ext uri="{FF2B5EF4-FFF2-40B4-BE49-F238E27FC236}">
                <a16:creationId xmlns:a16="http://schemas.microsoft.com/office/drawing/2014/main" id="{80143D62-9F9F-472E-86C4-AEEF127C46C3}"/>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56935" y="3493016"/>
            <a:ext cx="1082759" cy="1082759"/>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238" name="Picture 237">
            <a:extLst>
              <a:ext uri="{FF2B5EF4-FFF2-40B4-BE49-F238E27FC236}">
                <a16:creationId xmlns:a16="http://schemas.microsoft.com/office/drawing/2014/main" id="{516C9D39-139C-4898-BC2F-AEB31CB8073F}"/>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2658811" y="3987841"/>
            <a:ext cx="1082759" cy="1082759"/>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242" name="Picture 241">
            <a:extLst>
              <a:ext uri="{FF2B5EF4-FFF2-40B4-BE49-F238E27FC236}">
                <a16:creationId xmlns:a16="http://schemas.microsoft.com/office/drawing/2014/main" id="{530BBCEF-7837-4C7B-9AA0-89EB7E969602}"/>
              </a:ext>
              <a:ext uri="{C183D7F6-B498-43B3-948B-1728B52AA6E4}">
                <adec:decorative xmlns:adec="http://schemas.microsoft.com/office/drawing/2017/decorative" val="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689075" y="1318120"/>
            <a:ext cx="1082759" cy="1082759"/>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251" name="Picture 250">
            <a:extLst>
              <a:ext uri="{FF2B5EF4-FFF2-40B4-BE49-F238E27FC236}">
                <a16:creationId xmlns:a16="http://schemas.microsoft.com/office/drawing/2014/main" id="{5F6A2084-B900-4DF7-B7F3-8615C6F613FC}"/>
              </a:ext>
              <a:ext uri="{C183D7F6-B498-43B3-948B-1728B52AA6E4}">
                <adec:decorative xmlns:adec="http://schemas.microsoft.com/office/drawing/2017/decorative" val="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1736489" y="1266231"/>
            <a:ext cx="1063510" cy="106351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nvGrpSpPr>
          <p:cNvPr id="255" name="Group 254">
            <a:extLst>
              <a:ext uri="{FF2B5EF4-FFF2-40B4-BE49-F238E27FC236}">
                <a16:creationId xmlns:a16="http://schemas.microsoft.com/office/drawing/2014/main" id="{A0892383-37F6-468A-BFB9-0A5CFF12747B}"/>
              </a:ext>
              <a:ext uri="{C183D7F6-B498-43B3-948B-1728B52AA6E4}">
                <adec:decorative xmlns:adec="http://schemas.microsoft.com/office/drawing/2017/decorative" val="1"/>
              </a:ext>
            </a:extLst>
          </p:cNvPr>
          <p:cNvGrpSpPr/>
          <p:nvPr/>
        </p:nvGrpSpPr>
        <p:grpSpPr>
          <a:xfrm>
            <a:off x="2834165" y="3412366"/>
            <a:ext cx="454909" cy="454909"/>
            <a:chOff x="-874009" y="3679951"/>
            <a:chExt cx="688850" cy="688850"/>
          </a:xfrm>
        </p:grpSpPr>
        <p:sp>
          <p:nvSpPr>
            <p:cNvPr id="253" name="Oval 252">
              <a:extLst>
                <a:ext uri="{FF2B5EF4-FFF2-40B4-BE49-F238E27FC236}">
                  <a16:creationId xmlns:a16="http://schemas.microsoft.com/office/drawing/2014/main" id="{63570F75-F998-4302-9D33-6B4D02DD0B41}"/>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777" name="Group 4">
              <a:extLst>
                <a:ext uri="{FF2B5EF4-FFF2-40B4-BE49-F238E27FC236}">
                  <a16:creationId xmlns:a16="http://schemas.microsoft.com/office/drawing/2014/main" id="{ED904D83-4B51-4963-9B9B-740A7438AB9E}"/>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778" name="Freeform 7">
                <a:extLst>
                  <a:ext uri="{FF2B5EF4-FFF2-40B4-BE49-F238E27FC236}">
                    <a16:creationId xmlns:a16="http://schemas.microsoft.com/office/drawing/2014/main" id="{069846BE-EED1-4225-AD67-83EA9FF82CE6}"/>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79" name="Freeform 7">
                <a:extLst>
                  <a:ext uri="{FF2B5EF4-FFF2-40B4-BE49-F238E27FC236}">
                    <a16:creationId xmlns:a16="http://schemas.microsoft.com/office/drawing/2014/main" id="{D1ECA141-E127-4F10-8C55-00AB8D5957BD}"/>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grpSp>
        <p:nvGrpSpPr>
          <p:cNvPr id="780" name="Group 779">
            <a:extLst>
              <a:ext uri="{FF2B5EF4-FFF2-40B4-BE49-F238E27FC236}">
                <a16:creationId xmlns:a16="http://schemas.microsoft.com/office/drawing/2014/main" id="{23702004-C83D-4FEA-84BD-6B6D92A97A4C}"/>
              </a:ext>
              <a:ext uri="{C183D7F6-B498-43B3-948B-1728B52AA6E4}">
                <adec:decorative xmlns:adec="http://schemas.microsoft.com/office/drawing/2017/decorative" val="1"/>
              </a:ext>
            </a:extLst>
          </p:cNvPr>
          <p:cNvGrpSpPr/>
          <p:nvPr/>
        </p:nvGrpSpPr>
        <p:grpSpPr>
          <a:xfrm>
            <a:off x="4254900" y="3285366"/>
            <a:ext cx="454909" cy="454909"/>
            <a:chOff x="-874009" y="3679951"/>
            <a:chExt cx="688850" cy="688850"/>
          </a:xfrm>
        </p:grpSpPr>
        <p:sp>
          <p:nvSpPr>
            <p:cNvPr id="781" name="Oval 780">
              <a:extLst>
                <a:ext uri="{FF2B5EF4-FFF2-40B4-BE49-F238E27FC236}">
                  <a16:creationId xmlns:a16="http://schemas.microsoft.com/office/drawing/2014/main" id="{77B155DC-6248-48B7-8D76-38B8CB05043C}"/>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782" name="Group 4">
              <a:extLst>
                <a:ext uri="{FF2B5EF4-FFF2-40B4-BE49-F238E27FC236}">
                  <a16:creationId xmlns:a16="http://schemas.microsoft.com/office/drawing/2014/main" id="{9CDA5796-9EC5-4501-87DC-CE24358DFF70}"/>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783" name="Freeform 7">
                <a:extLst>
                  <a:ext uri="{FF2B5EF4-FFF2-40B4-BE49-F238E27FC236}">
                    <a16:creationId xmlns:a16="http://schemas.microsoft.com/office/drawing/2014/main" id="{E2A34A1D-DCD0-45C4-9704-16797962C00A}"/>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84" name="Freeform 7">
                <a:extLst>
                  <a:ext uri="{FF2B5EF4-FFF2-40B4-BE49-F238E27FC236}">
                    <a16:creationId xmlns:a16="http://schemas.microsoft.com/office/drawing/2014/main" id="{1C72DA2B-ED6A-485D-B74D-64AA1B582557}"/>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grpSp>
        <p:nvGrpSpPr>
          <p:cNvPr id="785" name="Group 784">
            <a:extLst>
              <a:ext uri="{FF2B5EF4-FFF2-40B4-BE49-F238E27FC236}">
                <a16:creationId xmlns:a16="http://schemas.microsoft.com/office/drawing/2014/main" id="{7D336BB4-C86A-4603-BEBA-B4C5EEA59F26}"/>
              </a:ext>
              <a:ext uri="{C183D7F6-B498-43B3-948B-1728B52AA6E4}">
                <adec:decorative xmlns:adec="http://schemas.microsoft.com/office/drawing/2017/decorative" val="1"/>
              </a:ext>
            </a:extLst>
          </p:cNvPr>
          <p:cNvGrpSpPr/>
          <p:nvPr/>
        </p:nvGrpSpPr>
        <p:grpSpPr>
          <a:xfrm>
            <a:off x="3253265" y="2447166"/>
            <a:ext cx="454909" cy="454909"/>
            <a:chOff x="-874009" y="3679951"/>
            <a:chExt cx="688850" cy="688850"/>
          </a:xfrm>
        </p:grpSpPr>
        <p:sp>
          <p:nvSpPr>
            <p:cNvPr id="786" name="Oval 785">
              <a:extLst>
                <a:ext uri="{FF2B5EF4-FFF2-40B4-BE49-F238E27FC236}">
                  <a16:creationId xmlns:a16="http://schemas.microsoft.com/office/drawing/2014/main" id="{062BD6D8-40D2-4297-AC93-95A3D952AE2C}"/>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787" name="Group 4">
              <a:extLst>
                <a:ext uri="{FF2B5EF4-FFF2-40B4-BE49-F238E27FC236}">
                  <a16:creationId xmlns:a16="http://schemas.microsoft.com/office/drawing/2014/main" id="{A8F6BF5C-050C-43BF-B561-4FB880C8A9F7}"/>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788" name="Freeform 7">
                <a:extLst>
                  <a:ext uri="{FF2B5EF4-FFF2-40B4-BE49-F238E27FC236}">
                    <a16:creationId xmlns:a16="http://schemas.microsoft.com/office/drawing/2014/main" id="{042C4AA5-21BD-44BE-8A2A-1F1037FB7BBF}"/>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89" name="Freeform 7">
                <a:extLst>
                  <a:ext uri="{FF2B5EF4-FFF2-40B4-BE49-F238E27FC236}">
                    <a16:creationId xmlns:a16="http://schemas.microsoft.com/office/drawing/2014/main" id="{78232625-531F-4807-879F-714302C61533}"/>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grpSp>
        <p:nvGrpSpPr>
          <p:cNvPr id="790" name="Group 789">
            <a:extLst>
              <a:ext uri="{FF2B5EF4-FFF2-40B4-BE49-F238E27FC236}">
                <a16:creationId xmlns:a16="http://schemas.microsoft.com/office/drawing/2014/main" id="{BEFA0FD8-CF0F-418F-9F2E-8CF7504F79C6}"/>
              </a:ext>
              <a:ext uri="{C183D7F6-B498-43B3-948B-1728B52AA6E4}">
                <adec:decorative xmlns:adec="http://schemas.microsoft.com/office/drawing/2017/decorative" val="1"/>
              </a:ext>
            </a:extLst>
          </p:cNvPr>
          <p:cNvGrpSpPr/>
          <p:nvPr/>
        </p:nvGrpSpPr>
        <p:grpSpPr>
          <a:xfrm>
            <a:off x="5107086" y="2878161"/>
            <a:ext cx="454909" cy="454909"/>
            <a:chOff x="-874009" y="3679951"/>
            <a:chExt cx="688850" cy="688850"/>
          </a:xfrm>
        </p:grpSpPr>
        <p:sp>
          <p:nvSpPr>
            <p:cNvPr id="791" name="Oval 790">
              <a:extLst>
                <a:ext uri="{FF2B5EF4-FFF2-40B4-BE49-F238E27FC236}">
                  <a16:creationId xmlns:a16="http://schemas.microsoft.com/office/drawing/2014/main" id="{BB505B7F-3319-4A08-8FCA-69D40255F908}"/>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792" name="Group 4">
              <a:extLst>
                <a:ext uri="{FF2B5EF4-FFF2-40B4-BE49-F238E27FC236}">
                  <a16:creationId xmlns:a16="http://schemas.microsoft.com/office/drawing/2014/main" id="{02730D94-9A4D-4649-B43F-4D13B24A7271}"/>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793" name="Freeform 7">
                <a:extLst>
                  <a:ext uri="{FF2B5EF4-FFF2-40B4-BE49-F238E27FC236}">
                    <a16:creationId xmlns:a16="http://schemas.microsoft.com/office/drawing/2014/main" id="{67702865-FA06-4D99-BBB4-9FD6A8DFCB92}"/>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94" name="Freeform 7">
                <a:extLst>
                  <a:ext uri="{FF2B5EF4-FFF2-40B4-BE49-F238E27FC236}">
                    <a16:creationId xmlns:a16="http://schemas.microsoft.com/office/drawing/2014/main" id="{06A31EDD-DA1D-497C-9767-3A2F148A801C}"/>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grp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grpSp>
        <p:nvGrpSpPr>
          <p:cNvPr id="806" name="Group 805">
            <a:extLst>
              <a:ext uri="{FF2B5EF4-FFF2-40B4-BE49-F238E27FC236}">
                <a16:creationId xmlns:a16="http://schemas.microsoft.com/office/drawing/2014/main" id="{57896A4E-4B2A-4759-B806-92BEA637CB7F}"/>
              </a:ext>
              <a:ext uri="{C183D7F6-B498-43B3-948B-1728B52AA6E4}">
                <adec:decorative xmlns:adec="http://schemas.microsoft.com/office/drawing/2017/decorative" val="1"/>
              </a:ext>
            </a:extLst>
          </p:cNvPr>
          <p:cNvGrpSpPr/>
          <p:nvPr/>
        </p:nvGrpSpPr>
        <p:grpSpPr>
          <a:xfrm>
            <a:off x="916472" y="2433385"/>
            <a:ext cx="683888" cy="683884"/>
            <a:chOff x="878213" y="2973649"/>
            <a:chExt cx="683888" cy="683884"/>
          </a:xfrm>
        </p:grpSpPr>
        <p:sp>
          <p:nvSpPr>
            <p:cNvPr id="801" name="Oval 800">
              <a:extLst>
                <a:ext uri="{FF2B5EF4-FFF2-40B4-BE49-F238E27FC236}">
                  <a16:creationId xmlns:a16="http://schemas.microsoft.com/office/drawing/2014/main" id="{8B0A7521-F8C4-4F6A-B558-D5E914FB401F}"/>
                </a:ext>
              </a:extLst>
            </p:cNvPr>
            <p:cNvSpPr/>
            <p:nvPr/>
          </p:nvSpPr>
          <p:spPr bwMode="auto">
            <a:xfrm>
              <a:off x="878213" y="2973649"/>
              <a:ext cx="683888" cy="683884"/>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803" name="Group 4">
              <a:extLst>
                <a:ext uri="{FF2B5EF4-FFF2-40B4-BE49-F238E27FC236}">
                  <a16:creationId xmlns:a16="http://schemas.microsoft.com/office/drawing/2014/main" id="{64DD04BB-D922-45C2-BF38-33414E24F36A}"/>
                </a:ext>
                <a:ext uri="{C183D7F6-B498-43B3-948B-1728B52AA6E4}">
                  <adec:decorative xmlns:adec="http://schemas.microsoft.com/office/drawing/2017/decorative" val="1"/>
                </a:ext>
              </a:extLst>
            </p:cNvPr>
            <p:cNvGrpSpPr>
              <a:grpSpLocks noChangeAspect="1"/>
            </p:cNvGrpSpPr>
            <p:nvPr/>
          </p:nvGrpSpPr>
          <p:grpSpPr bwMode="auto">
            <a:xfrm>
              <a:off x="982229" y="3123016"/>
              <a:ext cx="501256" cy="410550"/>
              <a:chOff x="6443" y="1001"/>
              <a:chExt cx="315" cy="258"/>
            </a:xfrm>
          </p:grpSpPr>
          <p:sp>
            <p:nvSpPr>
              <p:cNvPr id="804" name="Freeform 5">
                <a:extLst>
                  <a:ext uri="{FF2B5EF4-FFF2-40B4-BE49-F238E27FC236}">
                    <a16:creationId xmlns:a16="http://schemas.microsoft.com/office/drawing/2014/main" id="{4F4507B7-5D6E-4046-90BC-E7B357C079AF}"/>
                  </a:ext>
                </a:extLst>
              </p:cNvPr>
              <p:cNvSpPr>
                <a:spLocks noEditPoints="1"/>
              </p:cNvSpPr>
              <p:nvPr/>
            </p:nvSpPr>
            <p:spPr bwMode="auto">
              <a:xfrm>
                <a:off x="6443" y="1001"/>
                <a:ext cx="278" cy="199"/>
              </a:xfrm>
              <a:custGeom>
                <a:avLst/>
                <a:gdLst>
                  <a:gd name="T0" fmla="*/ 27 w 374"/>
                  <a:gd name="T1" fmla="*/ 0 h 267"/>
                  <a:gd name="T2" fmla="*/ 27 w 374"/>
                  <a:gd name="T3" fmla="*/ 0 h 267"/>
                  <a:gd name="T4" fmla="*/ 27 w 374"/>
                  <a:gd name="T5" fmla="*/ 107 h 267"/>
                  <a:gd name="T6" fmla="*/ 0 w 374"/>
                  <a:gd name="T7" fmla="*/ 107 h 267"/>
                  <a:gd name="T8" fmla="*/ 0 w 374"/>
                  <a:gd name="T9" fmla="*/ 267 h 267"/>
                  <a:gd name="T10" fmla="*/ 107 w 374"/>
                  <a:gd name="T11" fmla="*/ 267 h 267"/>
                  <a:gd name="T12" fmla="*/ 107 w 374"/>
                  <a:gd name="T13" fmla="*/ 213 h 267"/>
                  <a:gd name="T14" fmla="*/ 187 w 374"/>
                  <a:gd name="T15" fmla="*/ 213 h 267"/>
                  <a:gd name="T16" fmla="*/ 187 w 374"/>
                  <a:gd name="T17" fmla="*/ 240 h 267"/>
                  <a:gd name="T18" fmla="*/ 134 w 374"/>
                  <a:gd name="T19" fmla="*/ 240 h 267"/>
                  <a:gd name="T20" fmla="*/ 134 w 374"/>
                  <a:gd name="T21" fmla="*/ 267 h 267"/>
                  <a:gd name="T22" fmla="*/ 214 w 374"/>
                  <a:gd name="T23" fmla="*/ 267 h 267"/>
                  <a:gd name="T24" fmla="*/ 214 w 374"/>
                  <a:gd name="T25" fmla="*/ 213 h 267"/>
                  <a:gd name="T26" fmla="*/ 294 w 374"/>
                  <a:gd name="T27" fmla="*/ 213 h 267"/>
                  <a:gd name="T28" fmla="*/ 302 w 374"/>
                  <a:gd name="T29" fmla="*/ 186 h 267"/>
                  <a:gd name="T30" fmla="*/ 107 w 374"/>
                  <a:gd name="T31" fmla="*/ 186 h 267"/>
                  <a:gd name="T32" fmla="*/ 107 w 374"/>
                  <a:gd name="T33" fmla="*/ 107 h 267"/>
                  <a:gd name="T34" fmla="*/ 54 w 374"/>
                  <a:gd name="T35" fmla="*/ 107 h 267"/>
                  <a:gd name="T36" fmla="*/ 54 w 374"/>
                  <a:gd name="T37" fmla="*/ 27 h 267"/>
                  <a:gd name="T38" fmla="*/ 347 w 374"/>
                  <a:gd name="T39" fmla="*/ 27 h 267"/>
                  <a:gd name="T40" fmla="*/ 347 w 374"/>
                  <a:gd name="T41" fmla="*/ 127 h 267"/>
                  <a:gd name="T42" fmla="*/ 373 w 374"/>
                  <a:gd name="T43" fmla="*/ 213 h 267"/>
                  <a:gd name="T44" fmla="*/ 374 w 374"/>
                  <a:gd name="T45" fmla="*/ 213 h 267"/>
                  <a:gd name="T46" fmla="*/ 374 w 374"/>
                  <a:gd name="T47" fmla="*/ 0 h 267"/>
                  <a:gd name="T48" fmla="*/ 27 w 374"/>
                  <a:gd name="T49" fmla="*/ 0 h 267"/>
                  <a:gd name="T50" fmla="*/ 27 w 374"/>
                  <a:gd name="T51" fmla="*/ 133 h 267"/>
                  <a:gd name="T52" fmla="*/ 27 w 374"/>
                  <a:gd name="T53" fmla="*/ 133 h 267"/>
                  <a:gd name="T54" fmla="*/ 80 w 374"/>
                  <a:gd name="T55" fmla="*/ 133 h 267"/>
                  <a:gd name="T56" fmla="*/ 80 w 374"/>
                  <a:gd name="T57" fmla="*/ 240 h 267"/>
                  <a:gd name="T58" fmla="*/ 27 w 374"/>
                  <a:gd name="T59" fmla="*/ 240 h 267"/>
                  <a:gd name="T60" fmla="*/ 27 w 374"/>
                  <a:gd name="T61"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74" h="267">
                    <a:moveTo>
                      <a:pt x="27" y="0"/>
                    </a:moveTo>
                    <a:lnTo>
                      <a:pt x="27" y="0"/>
                    </a:lnTo>
                    <a:lnTo>
                      <a:pt x="27" y="107"/>
                    </a:lnTo>
                    <a:lnTo>
                      <a:pt x="0" y="107"/>
                    </a:lnTo>
                    <a:lnTo>
                      <a:pt x="0" y="267"/>
                    </a:lnTo>
                    <a:lnTo>
                      <a:pt x="107" y="267"/>
                    </a:lnTo>
                    <a:lnTo>
                      <a:pt x="107" y="213"/>
                    </a:lnTo>
                    <a:lnTo>
                      <a:pt x="187" y="213"/>
                    </a:lnTo>
                    <a:lnTo>
                      <a:pt x="187" y="240"/>
                    </a:lnTo>
                    <a:lnTo>
                      <a:pt x="134" y="240"/>
                    </a:lnTo>
                    <a:lnTo>
                      <a:pt x="134" y="267"/>
                    </a:lnTo>
                    <a:lnTo>
                      <a:pt x="214" y="267"/>
                    </a:lnTo>
                    <a:lnTo>
                      <a:pt x="214" y="213"/>
                    </a:lnTo>
                    <a:lnTo>
                      <a:pt x="294" y="213"/>
                    </a:lnTo>
                    <a:lnTo>
                      <a:pt x="302" y="186"/>
                    </a:lnTo>
                    <a:lnTo>
                      <a:pt x="107" y="186"/>
                    </a:lnTo>
                    <a:lnTo>
                      <a:pt x="107" y="107"/>
                    </a:lnTo>
                    <a:lnTo>
                      <a:pt x="54" y="107"/>
                    </a:lnTo>
                    <a:lnTo>
                      <a:pt x="54" y="27"/>
                    </a:lnTo>
                    <a:lnTo>
                      <a:pt x="347" y="27"/>
                    </a:lnTo>
                    <a:lnTo>
                      <a:pt x="347" y="127"/>
                    </a:lnTo>
                    <a:lnTo>
                      <a:pt x="373" y="213"/>
                    </a:lnTo>
                    <a:lnTo>
                      <a:pt x="374" y="213"/>
                    </a:lnTo>
                    <a:lnTo>
                      <a:pt x="374" y="0"/>
                    </a:lnTo>
                    <a:lnTo>
                      <a:pt x="27" y="0"/>
                    </a:lnTo>
                    <a:close/>
                    <a:moveTo>
                      <a:pt x="27" y="133"/>
                    </a:moveTo>
                    <a:lnTo>
                      <a:pt x="27" y="133"/>
                    </a:lnTo>
                    <a:lnTo>
                      <a:pt x="80" y="133"/>
                    </a:lnTo>
                    <a:lnTo>
                      <a:pt x="80" y="240"/>
                    </a:lnTo>
                    <a:lnTo>
                      <a:pt x="27" y="240"/>
                    </a:lnTo>
                    <a:lnTo>
                      <a:pt x="27" y="133"/>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805" name="Freeform 6">
                <a:extLst>
                  <a:ext uri="{FF2B5EF4-FFF2-40B4-BE49-F238E27FC236}">
                    <a16:creationId xmlns:a16="http://schemas.microsoft.com/office/drawing/2014/main" id="{05F87BF9-9AF1-42B8-8EF4-D30789575E4F}"/>
                  </a:ext>
                </a:extLst>
              </p:cNvPr>
              <p:cNvSpPr>
                <a:spLocks/>
              </p:cNvSpPr>
              <p:nvPr/>
            </p:nvSpPr>
            <p:spPr bwMode="auto">
              <a:xfrm>
                <a:off x="6624" y="1131"/>
                <a:ext cx="134" cy="128"/>
              </a:xfrm>
              <a:custGeom>
                <a:avLst/>
                <a:gdLst>
                  <a:gd name="T0" fmla="*/ 70 w 179"/>
                  <a:gd name="T1" fmla="*/ 65 h 172"/>
                  <a:gd name="T2" fmla="*/ 70 w 179"/>
                  <a:gd name="T3" fmla="*/ 65 h 172"/>
                  <a:gd name="T4" fmla="*/ 0 w 179"/>
                  <a:gd name="T5" fmla="*/ 65 h 172"/>
                  <a:gd name="T6" fmla="*/ 55 w 179"/>
                  <a:gd name="T7" fmla="*/ 106 h 172"/>
                  <a:gd name="T8" fmla="*/ 34 w 179"/>
                  <a:gd name="T9" fmla="*/ 172 h 172"/>
                  <a:gd name="T10" fmla="*/ 90 w 179"/>
                  <a:gd name="T11" fmla="*/ 131 h 172"/>
                  <a:gd name="T12" fmla="*/ 145 w 179"/>
                  <a:gd name="T13" fmla="*/ 171 h 172"/>
                  <a:gd name="T14" fmla="*/ 124 w 179"/>
                  <a:gd name="T15" fmla="*/ 106 h 172"/>
                  <a:gd name="T16" fmla="*/ 179 w 179"/>
                  <a:gd name="T17" fmla="*/ 65 h 172"/>
                  <a:gd name="T18" fmla="*/ 110 w 179"/>
                  <a:gd name="T19" fmla="*/ 65 h 172"/>
                  <a:gd name="T20" fmla="*/ 90 w 179"/>
                  <a:gd name="T21" fmla="*/ 0 h 172"/>
                  <a:gd name="T22" fmla="*/ 70 w 179"/>
                  <a:gd name="T23" fmla="*/ 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72">
                    <a:moveTo>
                      <a:pt x="70" y="65"/>
                    </a:moveTo>
                    <a:lnTo>
                      <a:pt x="70" y="65"/>
                    </a:lnTo>
                    <a:lnTo>
                      <a:pt x="0" y="65"/>
                    </a:lnTo>
                    <a:lnTo>
                      <a:pt x="55" y="106"/>
                    </a:lnTo>
                    <a:lnTo>
                      <a:pt x="34" y="172"/>
                    </a:lnTo>
                    <a:lnTo>
                      <a:pt x="90" y="131"/>
                    </a:lnTo>
                    <a:lnTo>
                      <a:pt x="145" y="171"/>
                    </a:lnTo>
                    <a:lnTo>
                      <a:pt x="124" y="106"/>
                    </a:lnTo>
                    <a:lnTo>
                      <a:pt x="179" y="65"/>
                    </a:lnTo>
                    <a:lnTo>
                      <a:pt x="110" y="65"/>
                    </a:lnTo>
                    <a:lnTo>
                      <a:pt x="90" y="0"/>
                    </a:lnTo>
                    <a:lnTo>
                      <a:pt x="70" y="65"/>
                    </a:lnTo>
                    <a:close/>
                  </a:path>
                </a:pathLst>
              </a:custGeom>
              <a:solidFill>
                <a:srgbClr val="0078D4"/>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spTree>
    <p:custDataLst>
      <p:tags r:id="rId1"/>
    </p:custDataLst>
    <p:extLst>
      <p:ext uri="{BB962C8B-B14F-4D97-AF65-F5344CB8AC3E}">
        <p14:creationId xmlns:p14="http://schemas.microsoft.com/office/powerpoint/2010/main" val="23381296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38"/>
                                        </p:tgtEl>
                                        <p:attrNameLst>
                                          <p:attrName>style.visibility</p:attrName>
                                        </p:attrNameLst>
                                      </p:cBhvr>
                                      <p:to>
                                        <p:strVal val="visible"/>
                                      </p:to>
                                    </p:set>
                                    <p:anim calcmode="lin" valueType="num">
                                      <p:cBhvr>
                                        <p:cTn id="7" dur="500" fill="hold"/>
                                        <p:tgtEl>
                                          <p:spTgt spid="238"/>
                                        </p:tgtEl>
                                        <p:attrNameLst>
                                          <p:attrName>ppt_w</p:attrName>
                                        </p:attrNameLst>
                                      </p:cBhvr>
                                      <p:tavLst>
                                        <p:tav tm="0">
                                          <p:val>
                                            <p:fltVal val="0"/>
                                          </p:val>
                                        </p:tav>
                                        <p:tav tm="100000">
                                          <p:val>
                                            <p:strVal val="#ppt_w"/>
                                          </p:val>
                                        </p:tav>
                                      </p:tavLst>
                                    </p:anim>
                                    <p:anim calcmode="lin" valueType="num">
                                      <p:cBhvr>
                                        <p:cTn id="8" dur="500" fill="hold"/>
                                        <p:tgtEl>
                                          <p:spTgt spid="238"/>
                                        </p:tgtEl>
                                        <p:attrNameLst>
                                          <p:attrName>ppt_h</p:attrName>
                                        </p:attrNameLst>
                                      </p:cBhvr>
                                      <p:tavLst>
                                        <p:tav tm="0">
                                          <p:val>
                                            <p:fltVal val="0"/>
                                          </p:val>
                                        </p:tav>
                                        <p:tav tm="100000">
                                          <p:val>
                                            <p:strVal val="#ppt_h"/>
                                          </p:val>
                                        </p:tav>
                                      </p:tavLst>
                                    </p:anim>
                                    <p:animEffect transition="in" filter="fade">
                                      <p:cBhvr>
                                        <p:cTn id="9" dur="500"/>
                                        <p:tgtEl>
                                          <p:spTgt spid="238"/>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50"/>
                                        </p:tgtEl>
                                        <p:attrNameLst>
                                          <p:attrName>style.visibility</p:attrName>
                                        </p:attrNameLst>
                                      </p:cBhvr>
                                      <p:to>
                                        <p:strVal val="visible"/>
                                      </p:to>
                                    </p:set>
                                    <p:animEffect transition="in" filter="wipe(left)">
                                      <p:cBhvr>
                                        <p:cTn id="13" dur="500"/>
                                        <p:tgtEl>
                                          <p:spTgt spid="75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54"/>
                                        </p:tgtEl>
                                        <p:attrNameLst>
                                          <p:attrName>style.visibility</p:attrName>
                                        </p:attrNameLst>
                                      </p:cBhvr>
                                      <p:to>
                                        <p:strVal val="visible"/>
                                      </p:to>
                                    </p:set>
                                    <p:animEffect transition="in" filter="fade">
                                      <p:cBhvr>
                                        <p:cTn id="16" dur="500"/>
                                        <p:tgtEl>
                                          <p:spTgt spid="754"/>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780"/>
                                        </p:tgtEl>
                                        <p:attrNameLst>
                                          <p:attrName>style.visibility</p:attrName>
                                        </p:attrNameLst>
                                      </p:cBhvr>
                                      <p:to>
                                        <p:strVal val="visible"/>
                                      </p:to>
                                    </p:set>
                                    <p:anim calcmode="lin" valueType="num">
                                      <p:cBhvr>
                                        <p:cTn id="20" dur="500" fill="hold"/>
                                        <p:tgtEl>
                                          <p:spTgt spid="780"/>
                                        </p:tgtEl>
                                        <p:attrNameLst>
                                          <p:attrName>ppt_w</p:attrName>
                                        </p:attrNameLst>
                                      </p:cBhvr>
                                      <p:tavLst>
                                        <p:tav tm="0">
                                          <p:val>
                                            <p:fltVal val="0"/>
                                          </p:val>
                                        </p:tav>
                                        <p:tav tm="100000">
                                          <p:val>
                                            <p:strVal val="#ppt_w"/>
                                          </p:val>
                                        </p:tav>
                                      </p:tavLst>
                                    </p:anim>
                                    <p:anim calcmode="lin" valueType="num">
                                      <p:cBhvr>
                                        <p:cTn id="21" dur="500" fill="hold"/>
                                        <p:tgtEl>
                                          <p:spTgt spid="780"/>
                                        </p:tgtEl>
                                        <p:attrNameLst>
                                          <p:attrName>ppt_h</p:attrName>
                                        </p:attrNameLst>
                                      </p:cBhvr>
                                      <p:tavLst>
                                        <p:tav tm="0">
                                          <p:val>
                                            <p:fltVal val="0"/>
                                          </p:val>
                                        </p:tav>
                                        <p:tav tm="100000">
                                          <p:val>
                                            <p:strVal val="#ppt_h"/>
                                          </p:val>
                                        </p:tav>
                                      </p:tavLst>
                                    </p:anim>
                                    <p:animEffect transition="in" filter="fade">
                                      <p:cBhvr>
                                        <p:cTn id="22" dur="500"/>
                                        <p:tgtEl>
                                          <p:spTgt spid="780"/>
                                        </p:tgtEl>
                                      </p:cBhvr>
                                    </p:animEffect>
                                  </p:childTnLst>
                                </p:cTn>
                              </p:par>
                            </p:childTnLst>
                          </p:cTn>
                        </p:par>
                        <p:par>
                          <p:cTn id="23" fill="hold">
                            <p:stCondLst>
                              <p:cond delay="1500"/>
                            </p:stCondLst>
                            <p:childTnLst>
                              <p:par>
                                <p:cTn id="24" presetID="22" presetClass="entr" presetSubtype="2" fill="hold" nodeType="afterEffect">
                                  <p:stCondLst>
                                    <p:cond delay="0"/>
                                  </p:stCondLst>
                                  <p:childTnLst>
                                    <p:set>
                                      <p:cBhvr>
                                        <p:cTn id="25" dur="1" fill="hold">
                                          <p:stCondLst>
                                            <p:cond delay="0"/>
                                          </p:stCondLst>
                                        </p:cTn>
                                        <p:tgtEl>
                                          <p:spTgt spid="758"/>
                                        </p:tgtEl>
                                        <p:attrNameLst>
                                          <p:attrName>style.visibility</p:attrName>
                                        </p:attrNameLst>
                                      </p:cBhvr>
                                      <p:to>
                                        <p:strVal val="visible"/>
                                      </p:to>
                                    </p:set>
                                    <p:animEffect transition="in" filter="wipe(right)">
                                      <p:cBhvr>
                                        <p:cTn id="26" dur="500"/>
                                        <p:tgtEl>
                                          <p:spTgt spid="758"/>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806"/>
                                        </p:tgtEl>
                                        <p:attrNameLst>
                                          <p:attrName>style.visibility</p:attrName>
                                        </p:attrNameLst>
                                      </p:cBhvr>
                                      <p:to>
                                        <p:strVal val="visible"/>
                                      </p:to>
                                    </p:set>
                                    <p:anim calcmode="lin" valueType="num">
                                      <p:cBhvr>
                                        <p:cTn id="30" dur="500" fill="hold"/>
                                        <p:tgtEl>
                                          <p:spTgt spid="806"/>
                                        </p:tgtEl>
                                        <p:attrNameLst>
                                          <p:attrName>ppt_w</p:attrName>
                                        </p:attrNameLst>
                                      </p:cBhvr>
                                      <p:tavLst>
                                        <p:tav tm="0">
                                          <p:val>
                                            <p:fltVal val="0"/>
                                          </p:val>
                                        </p:tav>
                                        <p:tav tm="100000">
                                          <p:val>
                                            <p:strVal val="#ppt_w"/>
                                          </p:val>
                                        </p:tav>
                                      </p:tavLst>
                                    </p:anim>
                                    <p:anim calcmode="lin" valueType="num">
                                      <p:cBhvr>
                                        <p:cTn id="31" dur="500" fill="hold"/>
                                        <p:tgtEl>
                                          <p:spTgt spid="806"/>
                                        </p:tgtEl>
                                        <p:attrNameLst>
                                          <p:attrName>ppt_h</p:attrName>
                                        </p:attrNameLst>
                                      </p:cBhvr>
                                      <p:tavLst>
                                        <p:tav tm="0">
                                          <p:val>
                                            <p:fltVal val="0"/>
                                          </p:val>
                                        </p:tav>
                                        <p:tav tm="100000">
                                          <p:val>
                                            <p:strVal val="#ppt_h"/>
                                          </p:val>
                                        </p:tav>
                                      </p:tavLst>
                                    </p:anim>
                                    <p:animEffect transition="in" filter="fade">
                                      <p:cBhvr>
                                        <p:cTn id="32" dur="500"/>
                                        <p:tgtEl>
                                          <p:spTgt spid="80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45"/>
                                        </p:tgtEl>
                                        <p:attrNameLst>
                                          <p:attrName>style.visibility</p:attrName>
                                        </p:attrNameLst>
                                      </p:cBhvr>
                                      <p:to>
                                        <p:strVal val="visible"/>
                                      </p:to>
                                    </p:set>
                                    <p:animEffect transition="in" filter="fade">
                                      <p:cBhvr>
                                        <p:cTn id="35" dur="500"/>
                                        <p:tgtEl>
                                          <p:spTgt spid="74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fltVal val="0"/>
                                          </p:val>
                                        </p:tav>
                                        <p:tav tm="100000">
                                          <p:val>
                                            <p:strVal val="#ppt_w"/>
                                          </p:val>
                                        </p:tav>
                                      </p:tavLst>
                                    </p:anim>
                                    <p:anim calcmode="lin" valueType="num">
                                      <p:cBhvr>
                                        <p:cTn id="41" dur="500" fill="hold"/>
                                        <p:tgtEl>
                                          <p:spTgt spid="233"/>
                                        </p:tgtEl>
                                        <p:attrNameLst>
                                          <p:attrName>ppt_h</p:attrName>
                                        </p:attrNameLst>
                                      </p:cBhvr>
                                      <p:tavLst>
                                        <p:tav tm="0">
                                          <p:val>
                                            <p:fltVal val="0"/>
                                          </p:val>
                                        </p:tav>
                                        <p:tav tm="100000">
                                          <p:val>
                                            <p:strVal val="#ppt_h"/>
                                          </p:val>
                                        </p:tav>
                                      </p:tavLst>
                                    </p:anim>
                                    <p:animEffect transition="in" filter="fade">
                                      <p:cBhvr>
                                        <p:cTn id="42" dur="500"/>
                                        <p:tgtEl>
                                          <p:spTgt spid="233"/>
                                        </p:tgtEl>
                                      </p:cBhvr>
                                    </p:animEffect>
                                  </p:childTnLst>
                                </p:cTn>
                              </p:par>
                              <p:par>
                                <p:cTn id="43" presetID="22" presetClass="entr" presetSubtype="8" fill="hold" nodeType="withEffect">
                                  <p:stCondLst>
                                    <p:cond delay="250"/>
                                  </p:stCondLst>
                                  <p:childTnLst>
                                    <p:set>
                                      <p:cBhvr>
                                        <p:cTn id="44" dur="1" fill="hold">
                                          <p:stCondLst>
                                            <p:cond delay="0"/>
                                          </p:stCondLst>
                                        </p:cTn>
                                        <p:tgtEl>
                                          <p:spTgt spid="751"/>
                                        </p:tgtEl>
                                        <p:attrNameLst>
                                          <p:attrName>style.visibility</p:attrName>
                                        </p:attrNameLst>
                                      </p:cBhvr>
                                      <p:to>
                                        <p:strVal val="visible"/>
                                      </p:to>
                                    </p:set>
                                    <p:animEffect transition="in" filter="wipe(left)">
                                      <p:cBhvr>
                                        <p:cTn id="45" dur="500"/>
                                        <p:tgtEl>
                                          <p:spTgt spid="751"/>
                                        </p:tgtEl>
                                      </p:cBhvr>
                                    </p:animEffect>
                                  </p:childTnLst>
                                </p:cTn>
                              </p:par>
                              <p:par>
                                <p:cTn id="46" presetID="53" presetClass="entr" presetSubtype="16" fill="hold" nodeType="withEffect">
                                  <p:stCondLst>
                                    <p:cond delay="500"/>
                                  </p:stCondLst>
                                  <p:childTnLst>
                                    <p:set>
                                      <p:cBhvr>
                                        <p:cTn id="47" dur="1" fill="hold">
                                          <p:stCondLst>
                                            <p:cond delay="0"/>
                                          </p:stCondLst>
                                        </p:cTn>
                                        <p:tgtEl>
                                          <p:spTgt spid="255"/>
                                        </p:tgtEl>
                                        <p:attrNameLst>
                                          <p:attrName>style.visibility</p:attrName>
                                        </p:attrNameLst>
                                      </p:cBhvr>
                                      <p:to>
                                        <p:strVal val="visible"/>
                                      </p:to>
                                    </p:set>
                                    <p:anim calcmode="lin" valueType="num">
                                      <p:cBhvr>
                                        <p:cTn id="48" dur="500" fill="hold"/>
                                        <p:tgtEl>
                                          <p:spTgt spid="255"/>
                                        </p:tgtEl>
                                        <p:attrNameLst>
                                          <p:attrName>ppt_w</p:attrName>
                                        </p:attrNameLst>
                                      </p:cBhvr>
                                      <p:tavLst>
                                        <p:tav tm="0">
                                          <p:val>
                                            <p:fltVal val="0"/>
                                          </p:val>
                                        </p:tav>
                                        <p:tav tm="100000">
                                          <p:val>
                                            <p:strVal val="#ppt_w"/>
                                          </p:val>
                                        </p:tav>
                                      </p:tavLst>
                                    </p:anim>
                                    <p:anim calcmode="lin" valueType="num">
                                      <p:cBhvr>
                                        <p:cTn id="49" dur="500" fill="hold"/>
                                        <p:tgtEl>
                                          <p:spTgt spid="255"/>
                                        </p:tgtEl>
                                        <p:attrNameLst>
                                          <p:attrName>ppt_h</p:attrName>
                                        </p:attrNameLst>
                                      </p:cBhvr>
                                      <p:tavLst>
                                        <p:tav tm="0">
                                          <p:val>
                                            <p:fltVal val="0"/>
                                          </p:val>
                                        </p:tav>
                                        <p:tav tm="100000">
                                          <p:val>
                                            <p:strVal val="#ppt_h"/>
                                          </p:val>
                                        </p:tav>
                                      </p:tavLst>
                                    </p:anim>
                                    <p:animEffect transition="in" filter="fade">
                                      <p:cBhvr>
                                        <p:cTn id="50" dur="500"/>
                                        <p:tgtEl>
                                          <p:spTgt spid="255"/>
                                        </p:tgtEl>
                                      </p:cBhvr>
                                    </p:animEffect>
                                  </p:childTnLst>
                                </p:cTn>
                              </p:par>
                              <p:par>
                                <p:cTn id="51" presetID="22" presetClass="entr" presetSubtype="2" fill="hold" nodeType="withEffect">
                                  <p:stCondLst>
                                    <p:cond delay="750"/>
                                  </p:stCondLst>
                                  <p:childTnLst>
                                    <p:set>
                                      <p:cBhvr>
                                        <p:cTn id="52" dur="1" fill="hold">
                                          <p:stCondLst>
                                            <p:cond delay="0"/>
                                          </p:stCondLst>
                                        </p:cTn>
                                        <p:tgtEl>
                                          <p:spTgt spid="756"/>
                                        </p:tgtEl>
                                        <p:attrNameLst>
                                          <p:attrName>style.visibility</p:attrName>
                                        </p:attrNameLst>
                                      </p:cBhvr>
                                      <p:to>
                                        <p:strVal val="visible"/>
                                      </p:to>
                                    </p:set>
                                    <p:animEffect transition="in" filter="wipe(right)">
                                      <p:cBhvr>
                                        <p:cTn id="53" dur="500"/>
                                        <p:tgtEl>
                                          <p:spTgt spid="756"/>
                                        </p:tgtEl>
                                      </p:cBhvr>
                                    </p:animEffect>
                                  </p:childTnLst>
                                </p:cTn>
                              </p:par>
                              <p:par>
                                <p:cTn id="54" presetID="53" presetClass="entr" presetSubtype="16" fill="hold" nodeType="withEffect">
                                  <p:stCondLst>
                                    <p:cond delay="500"/>
                                  </p:stCondLst>
                                  <p:childTnLst>
                                    <p:set>
                                      <p:cBhvr>
                                        <p:cTn id="55" dur="1" fill="hold">
                                          <p:stCondLst>
                                            <p:cond delay="0"/>
                                          </p:stCondLst>
                                        </p:cTn>
                                        <p:tgtEl>
                                          <p:spTgt spid="242"/>
                                        </p:tgtEl>
                                        <p:attrNameLst>
                                          <p:attrName>style.visibility</p:attrName>
                                        </p:attrNameLst>
                                      </p:cBhvr>
                                      <p:to>
                                        <p:strVal val="visible"/>
                                      </p:to>
                                    </p:set>
                                    <p:anim calcmode="lin" valueType="num">
                                      <p:cBhvr>
                                        <p:cTn id="56" dur="500" fill="hold"/>
                                        <p:tgtEl>
                                          <p:spTgt spid="242"/>
                                        </p:tgtEl>
                                        <p:attrNameLst>
                                          <p:attrName>ppt_w</p:attrName>
                                        </p:attrNameLst>
                                      </p:cBhvr>
                                      <p:tavLst>
                                        <p:tav tm="0">
                                          <p:val>
                                            <p:fltVal val="0"/>
                                          </p:val>
                                        </p:tav>
                                        <p:tav tm="100000">
                                          <p:val>
                                            <p:strVal val="#ppt_w"/>
                                          </p:val>
                                        </p:tav>
                                      </p:tavLst>
                                    </p:anim>
                                    <p:anim calcmode="lin" valueType="num">
                                      <p:cBhvr>
                                        <p:cTn id="57" dur="500" fill="hold"/>
                                        <p:tgtEl>
                                          <p:spTgt spid="242"/>
                                        </p:tgtEl>
                                        <p:attrNameLst>
                                          <p:attrName>ppt_h</p:attrName>
                                        </p:attrNameLst>
                                      </p:cBhvr>
                                      <p:tavLst>
                                        <p:tav tm="0">
                                          <p:val>
                                            <p:fltVal val="0"/>
                                          </p:val>
                                        </p:tav>
                                        <p:tav tm="100000">
                                          <p:val>
                                            <p:strVal val="#ppt_h"/>
                                          </p:val>
                                        </p:tav>
                                      </p:tavLst>
                                    </p:anim>
                                    <p:animEffect transition="in" filter="fade">
                                      <p:cBhvr>
                                        <p:cTn id="58" dur="500"/>
                                        <p:tgtEl>
                                          <p:spTgt spid="242"/>
                                        </p:tgtEl>
                                      </p:cBhvr>
                                    </p:animEffect>
                                  </p:childTnLst>
                                </p:cTn>
                              </p:par>
                              <p:par>
                                <p:cTn id="59" presetID="22" presetClass="entr" presetSubtype="8" fill="hold" nodeType="withEffect">
                                  <p:stCondLst>
                                    <p:cond delay="750"/>
                                  </p:stCondLst>
                                  <p:childTnLst>
                                    <p:set>
                                      <p:cBhvr>
                                        <p:cTn id="60" dur="1" fill="hold">
                                          <p:stCondLst>
                                            <p:cond delay="0"/>
                                          </p:stCondLst>
                                        </p:cTn>
                                        <p:tgtEl>
                                          <p:spTgt spid="752"/>
                                        </p:tgtEl>
                                        <p:attrNameLst>
                                          <p:attrName>style.visibility</p:attrName>
                                        </p:attrNameLst>
                                      </p:cBhvr>
                                      <p:to>
                                        <p:strVal val="visible"/>
                                      </p:to>
                                    </p:set>
                                    <p:animEffect transition="in" filter="wipe(left)">
                                      <p:cBhvr>
                                        <p:cTn id="61" dur="500"/>
                                        <p:tgtEl>
                                          <p:spTgt spid="752"/>
                                        </p:tgtEl>
                                      </p:cBhvr>
                                    </p:animEffect>
                                  </p:childTnLst>
                                </p:cTn>
                              </p:par>
                              <p:par>
                                <p:cTn id="62" presetID="53" presetClass="entr" presetSubtype="16" fill="hold" nodeType="withEffect">
                                  <p:stCondLst>
                                    <p:cond delay="1000"/>
                                  </p:stCondLst>
                                  <p:childTnLst>
                                    <p:set>
                                      <p:cBhvr>
                                        <p:cTn id="63" dur="1" fill="hold">
                                          <p:stCondLst>
                                            <p:cond delay="0"/>
                                          </p:stCondLst>
                                        </p:cTn>
                                        <p:tgtEl>
                                          <p:spTgt spid="790"/>
                                        </p:tgtEl>
                                        <p:attrNameLst>
                                          <p:attrName>style.visibility</p:attrName>
                                        </p:attrNameLst>
                                      </p:cBhvr>
                                      <p:to>
                                        <p:strVal val="visible"/>
                                      </p:to>
                                    </p:set>
                                    <p:anim calcmode="lin" valueType="num">
                                      <p:cBhvr>
                                        <p:cTn id="64" dur="500" fill="hold"/>
                                        <p:tgtEl>
                                          <p:spTgt spid="790"/>
                                        </p:tgtEl>
                                        <p:attrNameLst>
                                          <p:attrName>ppt_w</p:attrName>
                                        </p:attrNameLst>
                                      </p:cBhvr>
                                      <p:tavLst>
                                        <p:tav tm="0">
                                          <p:val>
                                            <p:fltVal val="0"/>
                                          </p:val>
                                        </p:tav>
                                        <p:tav tm="100000">
                                          <p:val>
                                            <p:strVal val="#ppt_w"/>
                                          </p:val>
                                        </p:tav>
                                      </p:tavLst>
                                    </p:anim>
                                    <p:anim calcmode="lin" valueType="num">
                                      <p:cBhvr>
                                        <p:cTn id="65" dur="500" fill="hold"/>
                                        <p:tgtEl>
                                          <p:spTgt spid="790"/>
                                        </p:tgtEl>
                                        <p:attrNameLst>
                                          <p:attrName>ppt_h</p:attrName>
                                        </p:attrNameLst>
                                      </p:cBhvr>
                                      <p:tavLst>
                                        <p:tav tm="0">
                                          <p:val>
                                            <p:fltVal val="0"/>
                                          </p:val>
                                        </p:tav>
                                        <p:tav tm="100000">
                                          <p:val>
                                            <p:strVal val="#ppt_h"/>
                                          </p:val>
                                        </p:tav>
                                      </p:tavLst>
                                    </p:anim>
                                    <p:animEffect transition="in" filter="fade">
                                      <p:cBhvr>
                                        <p:cTn id="66" dur="500"/>
                                        <p:tgtEl>
                                          <p:spTgt spid="790"/>
                                        </p:tgtEl>
                                      </p:cBhvr>
                                    </p:animEffect>
                                  </p:childTnLst>
                                </p:cTn>
                              </p:par>
                              <p:par>
                                <p:cTn id="67" presetID="22" presetClass="entr" presetSubtype="2" fill="hold" nodeType="withEffect">
                                  <p:stCondLst>
                                    <p:cond delay="1250"/>
                                  </p:stCondLst>
                                  <p:childTnLst>
                                    <p:set>
                                      <p:cBhvr>
                                        <p:cTn id="68" dur="1" fill="hold">
                                          <p:stCondLst>
                                            <p:cond delay="0"/>
                                          </p:stCondLst>
                                        </p:cTn>
                                        <p:tgtEl>
                                          <p:spTgt spid="759"/>
                                        </p:tgtEl>
                                        <p:attrNameLst>
                                          <p:attrName>style.visibility</p:attrName>
                                        </p:attrNameLst>
                                      </p:cBhvr>
                                      <p:to>
                                        <p:strVal val="visible"/>
                                      </p:to>
                                    </p:set>
                                    <p:animEffect transition="in" filter="wipe(right)">
                                      <p:cBhvr>
                                        <p:cTn id="69" dur="500"/>
                                        <p:tgtEl>
                                          <p:spTgt spid="759"/>
                                        </p:tgtEl>
                                      </p:cBhvr>
                                    </p:animEffect>
                                  </p:childTnLst>
                                </p:cTn>
                              </p:par>
                              <p:par>
                                <p:cTn id="70" presetID="53" presetClass="entr" presetSubtype="16" fill="hold" nodeType="withEffect">
                                  <p:stCondLst>
                                    <p:cond delay="1000"/>
                                  </p:stCondLst>
                                  <p:childTnLst>
                                    <p:set>
                                      <p:cBhvr>
                                        <p:cTn id="71" dur="1" fill="hold">
                                          <p:stCondLst>
                                            <p:cond delay="0"/>
                                          </p:stCondLst>
                                        </p:cTn>
                                        <p:tgtEl>
                                          <p:spTgt spid="251"/>
                                        </p:tgtEl>
                                        <p:attrNameLst>
                                          <p:attrName>style.visibility</p:attrName>
                                        </p:attrNameLst>
                                      </p:cBhvr>
                                      <p:to>
                                        <p:strVal val="visible"/>
                                      </p:to>
                                    </p:set>
                                    <p:anim calcmode="lin" valueType="num">
                                      <p:cBhvr>
                                        <p:cTn id="72" dur="500" fill="hold"/>
                                        <p:tgtEl>
                                          <p:spTgt spid="251"/>
                                        </p:tgtEl>
                                        <p:attrNameLst>
                                          <p:attrName>ppt_w</p:attrName>
                                        </p:attrNameLst>
                                      </p:cBhvr>
                                      <p:tavLst>
                                        <p:tav tm="0">
                                          <p:val>
                                            <p:fltVal val="0"/>
                                          </p:val>
                                        </p:tav>
                                        <p:tav tm="100000">
                                          <p:val>
                                            <p:strVal val="#ppt_w"/>
                                          </p:val>
                                        </p:tav>
                                      </p:tavLst>
                                    </p:anim>
                                    <p:anim calcmode="lin" valueType="num">
                                      <p:cBhvr>
                                        <p:cTn id="73" dur="500" fill="hold"/>
                                        <p:tgtEl>
                                          <p:spTgt spid="251"/>
                                        </p:tgtEl>
                                        <p:attrNameLst>
                                          <p:attrName>ppt_h</p:attrName>
                                        </p:attrNameLst>
                                      </p:cBhvr>
                                      <p:tavLst>
                                        <p:tav tm="0">
                                          <p:val>
                                            <p:fltVal val="0"/>
                                          </p:val>
                                        </p:tav>
                                        <p:tav tm="100000">
                                          <p:val>
                                            <p:strVal val="#ppt_h"/>
                                          </p:val>
                                        </p:tav>
                                      </p:tavLst>
                                    </p:anim>
                                    <p:animEffect transition="in" filter="fade">
                                      <p:cBhvr>
                                        <p:cTn id="74" dur="500"/>
                                        <p:tgtEl>
                                          <p:spTgt spid="251"/>
                                        </p:tgtEl>
                                      </p:cBhvr>
                                    </p:animEffect>
                                  </p:childTnLst>
                                </p:cTn>
                              </p:par>
                              <p:par>
                                <p:cTn id="75" presetID="22" presetClass="entr" presetSubtype="8" fill="hold" nodeType="withEffect">
                                  <p:stCondLst>
                                    <p:cond delay="1250"/>
                                  </p:stCondLst>
                                  <p:childTnLst>
                                    <p:set>
                                      <p:cBhvr>
                                        <p:cTn id="76" dur="1" fill="hold">
                                          <p:stCondLst>
                                            <p:cond delay="0"/>
                                          </p:stCondLst>
                                        </p:cTn>
                                        <p:tgtEl>
                                          <p:spTgt spid="753"/>
                                        </p:tgtEl>
                                        <p:attrNameLst>
                                          <p:attrName>style.visibility</p:attrName>
                                        </p:attrNameLst>
                                      </p:cBhvr>
                                      <p:to>
                                        <p:strVal val="visible"/>
                                      </p:to>
                                    </p:set>
                                    <p:animEffect transition="in" filter="wipe(left)">
                                      <p:cBhvr>
                                        <p:cTn id="77" dur="500"/>
                                        <p:tgtEl>
                                          <p:spTgt spid="753"/>
                                        </p:tgtEl>
                                      </p:cBhvr>
                                    </p:animEffect>
                                  </p:childTnLst>
                                </p:cTn>
                              </p:par>
                              <p:par>
                                <p:cTn id="78" presetID="53" presetClass="entr" presetSubtype="16" fill="hold" nodeType="withEffect">
                                  <p:stCondLst>
                                    <p:cond delay="1500"/>
                                  </p:stCondLst>
                                  <p:childTnLst>
                                    <p:set>
                                      <p:cBhvr>
                                        <p:cTn id="79" dur="1" fill="hold">
                                          <p:stCondLst>
                                            <p:cond delay="0"/>
                                          </p:stCondLst>
                                        </p:cTn>
                                        <p:tgtEl>
                                          <p:spTgt spid="785"/>
                                        </p:tgtEl>
                                        <p:attrNameLst>
                                          <p:attrName>style.visibility</p:attrName>
                                        </p:attrNameLst>
                                      </p:cBhvr>
                                      <p:to>
                                        <p:strVal val="visible"/>
                                      </p:to>
                                    </p:set>
                                    <p:anim calcmode="lin" valueType="num">
                                      <p:cBhvr>
                                        <p:cTn id="80" dur="500" fill="hold"/>
                                        <p:tgtEl>
                                          <p:spTgt spid="785"/>
                                        </p:tgtEl>
                                        <p:attrNameLst>
                                          <p:attrName>ppt_w</p:attrName>
                                        </p:attrNameLst>
                                      </p:cBhvr>
                                      <p:tavLst>
                                        <p:tav tm="0">
                                          <p:val>
                                            <p:fltVal val="0"/>
                                          </p:val>
                                        </p:tav>
                                        <p:tav tm="100000">
                                          <p:val>
                                            <p:strVal val="#ppt_w"/>
                                          </p:val>
                                        </p:tav>
                                      </p:tavLst>
                                    </p:anim>
                                    <p:anim calcmode="lin" valueType="num">
                                      <p:cBhvr>
                                        <p:cTn id="81" dur="500" fill="hold"/>
                                        <p:tgtEl>
                                          <p:spTgt spid="785"/>
                                        </p:tgtEl>
                                        <p:attrNameLst>
                                          <p:attrName>ppt_h</p:attrName>
                                        </p:attrNameLst>
                                      </p:cBhvr>
                                      <p:tavLst>
                                        <p:tav tm="0">
                                          <p:val>
                                            <p:fltVal val="0"/>
                                          </p:val>
                                        </p:tav>
                                        <p:tav tm="100000">
                                          <p:val>
                                            <p:strVal val="#ppt_h"/>
                                          </p:val>
                                        </p:tav>
                                      </p:tavLst>
                                    </p:anim>
                                    <p:animEffect transition="in" filter="fade">
                                      <p:cBhvr>
                                        <p:cTn id="82" dur="500"/>
                                        <p:tgtEl>
                                          <p:spTgt spid="785"/>
                                        </p:tgtEl>
                                      </p:cBhvr>
                                    </p:animEffect>
                                  </p:childTnLst>
                                </p:cTn>
                              </p:par>
                              <p:par>
                                <p:cTn id="83" presetID="22" presetClass="entr" presetSubtype="2" fill="hold" nodeType="withEffect">
                                  <p:stCondLst>
                                    <p:cond delay="1750"/>
                                  </p:stCondLst>
                                  <p:childTnLst>
                                    <p:set>
                                      <p:cBhvr>
                                        <p:cTn id="84" dur="1" fill="hold">
                                          <p:stCondLst>
                                            <p:cond delay="0"/>
                                          </p:stCondLst>
                                        </p:cTn>
                                        <p:tgtEl>
                                          <p:spTgt spid="757"/>
                                        </p:tgtEl>
                                        <p:attrNameLst>
                                          <p:attrName>style.visibility</p:attrName>
                                        </p:attrNameLst>
                                      </p:cBhvr>
                                      <p:to>
                                        <p:strVal val="visible"/>
                                      </p:to>
                                    </p:set>
                                    <p:animEffect transition="in" filter="wipe(right)">
                                      <p:cBhvr>
                                        <p:cTn id="85" dur="500"/>
                                        <p:tgtEl>
                                          <p:spTgt spid="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 grpId="0"/>
      <p:bldP spid="7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 name="Picture 237">
            <a:extLst>
              <a:ext uri="{FF2B5EF4-FFF2-40B4-BE49-F238E27FC236}">
                <a16:creationId xmlns:a16="http://schemas.microsoft.com/office/drawing/2014/main" id="{B7D14DDB-109D-43F2-BBB1-B0CEDF953866}"/>
              </a:ext>
              <a:ext uri="{C183D7F6-B498-43B3-948B-1728B52AA6E4}">
                <adec:decorative xmlns:adec="http://schemas.microsoft.com/office/drawing/2017/decorative" val="1"/>
              </a:ext>
            </a:extLst>
          </p:cNvPr>
          <p:cNvPicPr>
            <a:picLocks noChangeAspect="1"/>
          </p:cNvPicPr>
          <p:nvPr/>
        </p:nvPicPr>
        <p:blipFill rotWithShape="1">
          <a:blip r:embed="rId2"/>
          <a:srcRect l="41312" t="37397"/>
          <a:stretch/>
        </p:blipFill>
        <p:spPr>
          <a:xfrm>
            <a:off x="545843" y="1619584"/>
            <a:ext cx="5158545" cy="3201521"/>
          </a:xfrm>
          <a:prstGeom prst="rect">
            <a:avLst/>
          </a:prstGeom>
        </p:spPr>
      </p:pic>
      <p:sp>
        <p:nvSpPr>
          <p:cNvPr id="530" name="Samoa">
            <a:extLst>
              <a:ext uri="{FF2B5EF4-FFF2-40B4-BE49-F238E27FC236}">
                <a16:creationId xmlns:a16="http://schemas.microsoft.com/office/drawing/2014/main" id="{FD43F3B2-F182-49B5-88B1-72A5FBBD5CAC}"/>
              </a:ext>
              <a:ext uri="{C183D7F6-B498-43B3-948B-1728B52AA6E4}">
                <adec:decorative xmlns:adec="http://schemas.microsoft.com/office/drawing/2017/decorative" val="1"/>
              </a:ext>
            </a:extLst>
          </p:cNvPr>
          <p:cNvSpPr>
            <a:spLocks noEditPoints="1"/>
          </p:cNvSpPr>
          <p:nvPr/>
        </p:nvSpPr>
        <p:spPr bwMode="auto">
          <a:xfrm>
            <a:off x="-2394795" y="7165699"/>
            <a:ext cx="260734" cy="317956"/>
          </a:xfrm>
          <a:custGeom>
            <a:avLst/>
            <a:gdLst/>
            <a:ahLst/>
            <a:cxnLst>
              <a:cxn ang="0">
                <a:pos x="0" y="1"/>
              </a:cxn>
              <a:cxn ang="0">
                <a:pos x="0" y="1"/>
              </a:cxn>
              <a:cxn ang="0">
                <a:pos x="26" y="34"/>
              </a:cxn>
              <a:cxn ang="0">
                <a:pos x="26" y="34"/>
              </a:cxn>
              <a:cxn ang="0">
                <a:pos x="26" y="34"/>
              </a:cxn>
              <a:cxn ang="0">
                <a:pos x="9" y="4"/>
              </a:cxn>
              <a:cxn ang="0">
                <a:pos x="10" y="5"/>
              </a:cxn>
              <a:cxn ang="0">
                <a:pos x="9" y="4"/>
              </a:cxn>
              <a:cxn ang="0">
                <a:pos x="17" y="11"/>
              </a:cxn>
              <a:cxn ang="0">
                <a:pos x="17" y="11"/>
              </a:cxn>
              <a:cxn ang="0">
                <a:pos x="17" y="11"/>
              </a:cxn>
              <a:cxn ang="0">
                <a:pos x="23" y="11"/>
              </a:cxn>
              <a:cxn ang="0">
                <a:pos x="23" y="10"/>
              </a:cxn>
              <a:cxn ang="0">
                <a:pos x="23" y="11"/>
              </a:cxn>
              <a:cxn ang="0">
                <a:pos x="19" y="13"/>
              </a:cxn>
              <a:cxn ang="0">
                <a:pos x="19" y="13"/>
              </a:cxn>
              <a:cxn ang="0">
                <a:pos x="6" y="26"/>
              </a:cxn>
              <a:cxn ang="0">
                <a:pos x="7" y="27"/>
              </a:cxn>
              <a:cxn ang="0">
                <a:pos x="6" y="26"/>
              </a:cxn>
              <a:cxn ang="0">
                <a:pos x="27" y="15"/>
              </a:cxn>
              <a:cxn ang="0">
                <a:pos x="27" y="15"/>
              </a:cxn>
            </a:cxnLst>
            <a:rect l="0" t="0" r="r" b="b"/>
            <a:pathLst>
              <a:path w="28" h="34">
                <a:moveTo>
                  <a:pt x="0" y="1"/>
                </a:moveTo>
                <a:cubicBezTo>
                  <a:pt x="0" y="0"/>
                  <a:pt x="0" y="0"/>
                  <a:pt x="0" y="1"/>
                </a:cubicBezTo>
                <a:close/>
                <a:moveTo>
                  <a:pt x="26" y="34"/>
                </a:moveTo>
                <a:cubicBezTo>
                  <a:pt x="26" y="34"/>
                  <a:pt x="26" y="34"/>
                  <a:pt x="26" y="34"/>
                </a:cubicBezTo>
                <a:cubicBezTo>
                  <a:pt x="27" y="34"/>
                  <a:pt x="27" y="33"/>
                  <a:pt x="26" y="34"/>
                </a:cubicBezTo>
                <a:close/>
                <a:moveTo>
                  <a:pt x="9" y="4"/>
                </a:moveTo>
                <a:cubicBezTo>
                  <a:pt x="9" y="4"/>
                  <a:pt x="9" y="5"/>
                  <a:pt x="10" y="5"/>
                </a:cubicBezTo>
                <a:cubicBezTo>
                  <a:pt x="10" y="5"/>
                  <a:pt x="9" y="4"/>
                  <a:pt x="9" y="4"/>
                </a:cubicBezTo>
                <a:close/>
                <a:moveTo>
                  <a:pt x="17" y="11"/>
                </a:moveTo>
                <a:cubicBezTo>
                  <a:pt x="17" y="11"/>
                  <a:pt x="17" y="11"/>
                  <a:pt x="17" y="11"/>
                </a:cubicBezTo>
                <a:cubicBezTo>
                  <a:pt x="17" y="11"/>
                  <a:pt x="17" y="11"/>
                  <a:pt x="17" y="11"/>
                </a:cubicBezTo>
                <a:close/>
                <a:moveTo>
                  <a:pt x="23" y="11"/>
                </a:moveTo>
                <a:cubicBezTo>
                  <a:pt x="23" y="11"/>
                  <a:pt x="23" y="11"/>
                  <a:pt x="23" y="10"/>
                </a:cubicBezTo>
                <a:cubicBezTo>
                  <a:pt x="22" y="11"/>
                  <a:pt x="23" y="11"/>
                  <a:pt x="23" y="11"/>
                </a:cubicBezTo>
                <a:close/>
                <a:moveTo>
                  <a:pt x="19" y="13"/>
                </a:moveTo>
                <a:cubicBezTo>
                  <a:pt x="20" y="13"/>
                  <a:pt x="18" y="12"/>
                  <a:pt x="19" y="13"/>
                </a:cubicBezTo>
                <a:close/>
                <a:moveTo>
                  <a:pt x="6" y="26"/>
                </a:moveTo>
                <a:cubicBezTo>
                  <a:pt x="6" y="27"/>
                  <a:pt x="7" y="27"/>
                  <a:pt x="7" y="27"/>
                </a:cubicBezTo>
                <a:cubicBezTo>
                  <a:pt x="8" y="26"/>
                  <a:pt x="6" y="26"/>
                  <a:pt x="6" y="26"/>
                </a:cubicBezTo>
                <a:close/>
                <a:moveTo>
                  <a:pt x="27" y="15"/>
                </a:moveTo>
                <a:cubicBezTo>
                  <a:pt x="28" y="14"/>
                  <a:pt x="27" y="14"/>
                  <a:pt x="27" y="1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grpSp>
        <p:nvGrpSpPr>
          <p:cNvPr id="2" name="Group 1">
            <a:extLst>
              <a:ext uri="{FF2B5EF4-FFF2-40B4-BE49-F238E27FC236}">
                <a16:creationId xmlns:a16="http://schemas.microsoft.com/office/drawing/2014/main" id="{32754E12-488A-4186-A928-4E41B0142334}"/>
              </a:ext>
              <a:ext uri="{C183D7F6-B498-43B3-948B-1728B52AA6E4}">
                <adec:decorative xmlns:adec="http://schemas.microsoft.com/office/drawing/2017/decorative" val="1"/>
              </a:ext>
            </a:extLst>
          </p:cNvPr>
          <p:cNvGrpSpPr/>
          <p:nvPr/>
        </p:nvGrpSpPr>
        <p:grpSpPr>
          <a:xfrm>
            <a:off x="8534164" y="-355353"/>
            <a:ext cx="4848114" cy="4161841"/>
            <a:chOff x="8534164" y="-355353"/>
            <a:chExt cx="4848114" cy="4161841"/>
          </a:xfrm>
        </p:grpSpPr>
        <p:sp>
          <p:nvSpPr>
            <p:cNvPr id="487" name="United Kingdom">
              <a:extLst>
                <a:ext uri="{FF2B5EF4-FFF2-40B4-BE49-F238E27FC236}">
                  <a16:creationId xmlns:a16="http://schemas.microsoft.com/office/drawing/2014/main" id="{37EB1D00-A2F2-4F70-A61C-46F1078C1FB5}"/>
                </a:ext>
                <a:ext uri="{C183D7F6-B498-43B3-948B-1728B52AA6E4}">
                  <adec:decorative xmlns:adec="http://schemas.microsoft.com/office/drawing/2017/decorative" val="1"/>
                </a:ext>
              </a:extLst>
            </p:cNvPr>
            <p:cNvSpPr>
              <a:spLocks noEditPoints="1"/>
            </p:cNvSpPr>
            <p:nvPr/>
          </p:nvSpPr>
          <p:spPr bwMode="auto">
            <a:xfrm>
              <a:off x="9241503" y="469259"/>
              <a:ext cx="1120387" cy="1139982"/>
            </a:xfrm>
            <a:custGeom>
              <a:avLst/>
              <a:gdLst/>
              <a:ahLst/>
              <a:cxnLst>
                <a:cxn ang="0">
                  <a:pos x="88" y="21"/>
                </a:cxn>
                <a:cxn ang="0">
                  <a:pos x="59" y="40"/>
                </a:cxn>
                <a:cxn ang="0">
                  <a:pos x="102" y="9"/>
                </a:cxn>
                <a:cxn ang="0">
                  <a:pos x="103" y="5"/>
                </a:cxn>
                <a:cxn ang="0">
                  <a:pos x="101" y="4"/>
                </a:cxn>
                <a:cxn ang="0">
                  <a:pos x="93" y="105"/>
                </a:cxn>
                <a:cxn ang="0">
                  <a:pos x="115" y="93"/>
                </a:cxn>
                <a:cxn ang="0">
                  <a:pos x="111" y="98"/>
                </a:cxn>
                <a:cxn ang="0">
                  <a:pos x="98" y="105"/>
                </a:cxn>
                <a:cxn ang="0">
                  <a:pos x="87" y="106"/>
                </a:cxn>
                <a:cxn ang="0">
                  <a:pos x="74" y="110"/>
                </a:cxn>
                <a:cxn ang="0">
                  <a:pos x="63" y="111"/>
                </a:cxn>
                <a:cxn ang="0">
                  <a:pos x="62" y="108"/>
                </a:cxn>
                <a:cxn ang="0">
                  <a:pos x="80" y="100"/>
                </a:cxn>
                <a:cxn ang="0">
                  <a:pos x="70" y="96"/>
                </a:cxn>
                <a:cxn ang="0">
                  <a:pos x="63" y="95"/>
                </a:cxn>
                <a:cxn ang="0">
                  <a:pos x="72" y="86"/>
                </a:cxn>
                <a:cxn ang="0">
                  <a:pos x="74" y="79"/>
                </a:cxn>
                <a:cxn ang="0">
                  <a:pos x="82" y="72"/>
                </a:cxn>
                <a:cxn ang="0">
                  <a:pos x="79" y="63"/>
                </a:cxn>
                <a:cxn ang="0">
                  <a:pos x="75" y="63"/>
                </a:cxn>
                <a:cxn ang="0">
                  <a:pos x="67" y="60"/>
                </a:cxn>
                <a:cxn ang="0">
                  <a:pos x="69" y="48"/>
                </a:cxn>
                <a:cxn ang="0">
                  <a:pos x="64" y="50"/>
                </a:cxn>
                <a:cxn ang="0">
                  <a:pos x="62" y="51"/>
                </a:cxn>
                <a:cxn ang="0">
                  <a:pos x="65" y="45"/>
                </a:cxn>
                <a:cxn ang="0">
                  <a:pos x="62" y="43"/>
                </a:cxn>
                <a:cxn ang="0">
                  <a:pos x="63" y="40"/>
                </a:cxn>
                <a:cxn ang="0">
                  <a:pos x="65" y="36"/>
                </a:cxn>
                <a:cxn ang="0">
                  <a:pos x="66" y="31"/>
                </a:cxn>
                <a:cxn ang="0">
                  <a:pos x="70" y="27"/>
                </a:cxn>
                <a:cxn ang="0">
                  <a:pos x="75" y="24"/>
                </a:cxn>
                <a:cxn ang="0">
                  <a:pos x="77" y="30"/>
                </a:cxn>
                <a:cxn ang="0">
                  <a:pos x="76" y="34"/>
                </a:cxn>
                <a:cxn ang="0">
                  <a:pos x="93" y="33"/>
                </a:cxn>
                <a:cxn ang="0">
                  <a:pos x="86" y="45"/>
                </a:cxn>
                <a:cxn ang="0">
                  <a:pos x="87" y="50"/>
                </a:cxn>
                <a:cxn ang="0">
                  <a:pos x="104" y="68"/>
                </a:cxn>
                <a:cxn ang="0">
                  <a:pos x="106" y="75"/>
                </a:cxn>
                <a:cxn ang="0">
                  <a:pos x="120" y="88"/>
                </a:cxn>
                <a:cxn ang="0">
                  <a:pos x="61" y="65"/>
                </a:cxn>
                <a:cxn ang="0">
                  <a:pos x="59" y="60"/>
                </a:cxn>
                <a:cxn ang="0">
                  <a:pos x="43" y="65"/>
                </a:cxn>
                <a:cxn ang="0">
                  <a:pos x="51" y="67"/>
                </a:cxn>
                <a:cxn ang="0">
                  <a:pos x="65" y="56"/>
                </a:cxn>
                <a:cxn ang="0">
                  <a:pos x="51" y="36"/>
                </a:cxn>
                <a:cxn ang="0">
                  <a:pos x="60" y="36"/>
                </a:cxn>
                <a:cxn ang="0">
                  <a:pos x="57" y="36"/>
                </a:cxn>
                <a:cxn ang="0">
                  <a:pos x="58" y="44"/>
                </a:cxn>
                <a:cxn ang="0">
                  <a:pos x="62" y="46"/>
                </a:cxn>
                <a:cxn ang="0">
                  <a:pos x="57" y="29"/>
                </a:cxn>
                <a:cxn ang="0">
                  <a:pos x="60" y="27"/>
                </a:cxn>
                <a:cxn ang="0">
                  <a:pos x="54" y="29"/>
                </a:cxn>
                <a:cxn ang="0">
                  <a:pos x="59" y="53"/>
                </a:cxn>
                <a:cxn ang="0">
                  <a:pos x="56" y="31"/>
                </a:cxn>
                <a:cxn ang="0">
                  <a:pos x="53" y="33"/>
                </a:cxn>
                <a:cxn ang="0">
                  <a:pos x="105" y="2"/>
                </a:cxn>
                <a:cxn ang="0">
                  <a:pos x="52" y="35"/>
                </a:cxn>
                <a:cxn ang="0">
                  <a:pos x="54" y="44"/>
                </a:cxn>
                <a:cxn ang="0">
                  <a:pos x="70" y="67"/>
                </a:cxn>
              </a:cxnLst>
              <a:rect l="0" t="0" r="r" b="b"/>
              <a:pathLst>
                <a:path w="120" h="122">
                  <a:moveTo>
                    <a:pt x="1" y="34"/>
                  </a:moveTo>
                  <a:cubicBezTo>
                    <a:pt x="1" y="34"/>
                    <a:pt x="1" y="34"/>
                    <a:pt x="1" y="34"/>
                  </a:cubicBezTo>
                  <a:cubicBezTo>
                    <a:pt x="1" y="34"/>
                    <a:pt x="0" y="33"/>
                    <a:pt x="1" y="34"/>
                  </a:cubicBezTo>
                  <a:close/>
                  <a:moveTo>
                    <a:pt x="103" y="4"/>
                  </a:moveTo>
                  <a:cubicBezTo>
                    <a:pt x="103" y="4"/>
                    <a:pt x="103" y="4"/>
                    <a:pt x="103" y="4"/>
                  </a:cubicBezTo>
                  <a:cubicBezTo>
                    <a:pt x="103" y="5"/>
                    <a:pt x="104" y="3"/>
                    <a:pt x="103" y="3"/>
                  </a:cubicBezTo>
                  <a:cubicBezTo>
                    <a:pt x="104" y="3"/>
                    <a:pt x="103" y="3"/>
                    <a:pt x="103" y="3"/>
                  </a:cubicBezTo>
                  <a:cubicBezTo>
                    <a:pt x="104" y="3"/>
                    <a:pt x="104" y="2"/>
                    <a:pt x="104" y="2"/>
                  </a:cubicBezTo>
                  <a:cubicBezTo>
                    <a:pt x="103" y="1"/>
                    <a:pt x="103" y="3"/>
                    <a:pt x="103" y="3"/>
                  </a:cubicBezTo>
                  <a:cubicBezTo>
                    <a:pt x="102" y="2"/>
                    <a:pt x="102" y="4"/>
                    <a:pt x="103" y="4"/>
                  </a:cubicBezTo>
                  <a:close/>
                  <a:moveTo>
                    <a:pt x="85" y="19"/>
                  </a:moveTo>
                  <a:cubicBezTo>
                    <a:pt x="85" y="19"/>
                    <a:pt x="85" y="20"/>
                    <a:pt x="85" y="20"/>
                  </a:cubicBezTo>
                  <a:cubicBezTo>
                    <a:pt x="85" y="20"/>
                    <a:pt x="86" y="20"/>
                    <a:pt x="87" y="20"/>
                  </a:cubicBezTo>
                  <a:cubicBezTo>
                    <a:pt x="87" y="20"/>
                    <a:pt x="88" y="20"/>
                    <a:pt x="88" y="21"/>
                  </a:cubicBezTo>
                  <a:cubicBezTo>
                    <a:pt x="88" y="20"/>
                    <a:pt x="89" y="20"/>
                    <a:pt x="89" y="20"/>
                  </a:cubicBezTo>
                  <a:cubicBezTo>
                    <a:pt x="89" y="19"/>
                    <a:pt x="89" y="20"/>
                    <a:pt x="89" y="20"/>
                  </a:cubicBezTo>
                  <a:cubicBezTo>
                    <a:pt x="88" y="20"/>
                    <a:pt x="88" y="20"/>
                    <a:pt x="88" y="20"/>
                  </a:cubicBezTo>
                  <a:cubicBezTo>
                    <a:pt x="89" y="19"/>
                    <a:pt x="88" y="19"/>
                    <a:pt x="88" y="19"/>
                  </a:cubicBezTo>
                  <a:cubicBezTo>
                    <a:pt x="88" y="20"/>
                    <a:pt x="88" y="19"/>
                    <a:pt x="87" y="19"/>
                  </a:cubicBezTo>
                  <a:cubicBezTo>
                    <a:pt x="87" y="19"/>
                    <a:pt x="86" y="20"/>
                    <a:pt x="86" y="19"/>
                  </a:cubicBezTo>
                  <a:cubicBezTo>
                    <a:pt x="86" y="19"/>
                    <a:pt x="87" y="19"/>
                    <a:pt x="87" y="19"/>
                  </a:cubicBezTo>
                  <a:cubicBezTo>
                    <a:pt x="87" y="18"/>
                    <a:pt x="86" y="18"/>
                    <a:pt x="85" y="18"/>
                  </a:cubicBezTo>
                  <a:cubicBezTo>
                    <a:pt x="84" y="18"/>
                    <a:pt x="84" y="20"/>
                    <a:pt x="84" y="20"/>
                  </a:cubicBezTo>
                  <a:cubicBezTo>
                    <a:pt x="85" y="20"/>
                    <a:pt x="85" y="19"/>
                    <a:pt x="85" y="19"/>
                  </a:cubicBezTo>
                  <a:close/>
                  <a:moveTo>
                    <a:pt x="59" y="40"/>
                  </a:moveTo>
                  <a:cubicBezTo>
                    <a:pt x="59" y="39"/>
                    <a:pt x="58" y="39"/>
                    <a:pt x="58" y="39"/>
                  </a:cubicBezTo>
                  <a:cubicBezTo>
                    <a:pt x="57" y="39"/>
                    <a:pt x="58" y="40"/>
                    <a:pt x="58" y="40"/>
                  </a:cubicBezTo>
                  <a:cubicBezTo>
                    <a:pt x="59" y="40"/>
                    <a:pt x="59" y="40"/>
                    <a:pt x="59" y="40"/>
                  </a:cubicBezTo>
                  <a:close/>
                  <a:moveTo>
                    <a:pt x="100" y="7"/>
                  </a:moveTo>
                  <a:cubicBezTo>
                    <a:pt x="100" y="7"/>
                    <a:pt x="99" y="7"/>
                    <a:pt x="99" y="7"/>
                  </a:cubicBezTo>
                  <a:cubicBezTo>
                    <a:pt x="100" y="8"/>
                    <a:pt x="100" y="7"/>
                    <a:pt x="101" y="7"/>
                  </a:cubicBezTo>
                  <a:cubicBezTo>
                    <a:pt x="101" y="7"/>
                    <a:pt x="100" y="7"/>
                    <a:pt x="100" y="7"/>
                  </a:cubicBezTo>
                  <a:cubicBezTo>
                    <a:pt x="101" y="7"/>
                    <a:pt x="101" y="7"/>
                    <a:pt x="101" y="7"/>
                  </a:cubicBezTo>
                  <a:cubicBezTo>
                    <a:pt x="101" y="7"/>
                    <a:pt x="101" y="7"/>
                    <a:pt x="101" y="7"/>
                  </a:cubicBezTo>
                  <a:cubicBezTo>
                    <a:pt x="101" y="7"/>
                    <a:pt x="101" y="8"/>
                    <a:pt x="101" y="7"/>
                  </a:cubicBezTo>
                  <a:cubicBezTo>
                    <a:pt x="101" y="8"/>
                    <a:pt x="101" y="8"/>
                    <a:pt x="101" y="9"/>
                  </a:cubicBezTo>
                  <a:cubicBezTo>
                    <a:pt x="101" y="9"/>
                    <a:pt x="101" y="10"/>
                    <a:pt x="100" y="10"/>
                  </a:cubicBezTo>
                  <a:cubicBezTo>
                    <a:pt x="100" y="10"/>
                    <a:pt x="101" y="10"/>
                    <a:pt x="101" y="11"/>
                  </a:cubicBezTo>
                  <a:cubicBezTo>
                    <a:pt x="101" y="10"/>
                    <a:pt x="101" y="11"/>
                    <a:pt x="101" y="11"/>
                  </a:cubicBezTo>
                  <a:cubicBezTo>
                    <a:pt x="101" y="10"/>
                    <a:pt x="101" y="10"/>
                    <a:pt x="101" y="9"/>
                  </a:cubicBezTo>
                  <a:cubicBezTo>
                    <a:pt x="102" y="9"/>
                    <a:pt x="102" y="9"/>
                    <a:pt x="102" y="9"/>
                  </a:cubicBezTo>
                  <a:cubicBezTo>
                    <a:pt x="101" y="9"/>
                    <a:pt x="102" y="9"/>
                    <a:pt x="102" y="9"/>
                  </a:cubicBezTo>
                  <a:cubicBezTo>
                    <a:pt x="102" y="9"/>
                    <a:pt x="102" y="8"/>
                    <a:pt x="102" y="8"/>
                  </a:cubicBezTo>
                  <a:cubicBezTo>
                    <a:pt x="102" y="8"/>
                    <a:pt x="102" y="8"/>
                    <a:pt x="102" y="8"/>
                  </a:cubicBezTo>
                  <a:cubicBezTo>
                    <a:pt x="102" y="8"/>
                    <a:pt x="102" y="7"/>
                    <a:pt x="102" y="7"/>
                  </a:cubicBezTo>
                  <a:cubicBezTo>
                    <a:pt x="102" y="7"/>
                    <a:pt x="102" y="7"/>
                    <a:pt x="102" y="7"/>
                  </a:cubicBezTo>
                  <a:cubicBezTo>
                    <a:pt x="102" y="7"/>
                    <a:pt x="102" y="7"/>
                    <a:pt x="102" y="7"/>
                  </a:cubicBezTo>
                  <a:cubicBezTo>
                    <a:pt x="102" y="7"/>
                    <a:pt x="102" y="7"/>
                    <a:pt x="102" y="7"/>
                  </a:cubicBezTo>
                  <a:cubicBezTo>
                    <a:pt x="102" y="7"/>
                    <a:pt x="102" y="7"/>
                    <a:pt x="102" y="7"/>
                  </a:cubicBezTo>
                  <a:cubicBezTo>
                    <a:pt x="102" y="7"/>
                    <a:pt x="102" y="7"/>
                    <a:pt x="102" y="6"/>
                  </a:cubicBezTo>
                  <a:cubicBezTo>
                    <a:pt x="102" y="7"/>
                    <a:pt x="103" y="7"/>
                    <a:pt x="103" y="6"/>
                  </a:cubicBezTo>
                  <a:cubicBezTo>
                    <a:pt x="102" y="6"/>
                    <a:pt x="102" y="6"/>
                    <a:pt x="103" y="6"/>
                  </a:cubicBezTo>
                  <a:cubicBezTo>
                    <a:pt x="103" y="6"/>
                    <a:pt x="102" y="6"/>
                    <a:pt x="102" y="6"/>
                  </a:cubicBezTo>
                  <a:cubicBezTo>
                    <a:pt x="102" y="6"/>
                    <a:pt x="103" y="6"/>
                    <a:pt x="103" y="5"/>
                  </a:cubicBezTo>
                  <a:cubicBezTo>
                    <a:pt x="103" y="5"/>
                    <a:pt x="103" y="5"/>
                    <a:pt x="103" y="5"/>
                  </a:cubicBezTo>
                  <a:cubicBezTo>
                    <a:pt x="103" y="5"/>
                    <a:pt x="103" y="5"/>
                    <a:pt x="103" y="5"/>
                  </a:cubicBezTo>
                  <a:cubicBezTo>
                    <a:pt x="103" y="5"/>
                    <a:pt x="103" y="5"/>
                    <a:pt x="102" y="5"/>
                  </a:cubicBezTo>
                  <a:cubicBezTo>
                    <a:pt x="102" y="5"/>
                    <a:pt x="102" y="5"/>
                    <a:pt x="102" y="5"/>
                  </a:cubicBezTo>
                  <a:cubicBezTo>
                    <a:pt x="102" y="5"/>
                    <a:pt x="102" y="5"/>
                    <a:pt x="102" y="5"/>
                  </a:cubicBezTo>
                  <a:cubicBezTo>
                    <a:pt x="102" y="5"/>
                    <a:pt x="102" y="5"/>
                    <a:pt x="102" y="5"/>
                  </a:cubicBezTo>
                  <a:cubicBezTo>
                    <a:pt x="102" y="5"/>
                    <a:pt x="103" y="5"/>
                    <a:pt x="102" y="4"/>
                  </a:cubicBezTo>
                  <a:cubicBezTo>
                    <a:pt x="102" y="4"/>
                    <a:pt x="101" y="5"/>
                    <a:pt x="101" y="4"/>
                  </a:cubicBezTo>
                  <a:cubicBezTo>
                    <a:pt x="101" y="5"/>
                    <a:pt x="101" y="5"/>
                    <a:pt x="102" y="5"/>
                  </a:cubicBezTo>
                  <a:cubicBezTo>
                    <a:pt x="101" y="5"/>
                    <a:pt x="101" y="5"/>
                    <a:pt x="101" y="5"/>
                  </a:cubicBezTo>
                  <a:cubicBezTo>
                    <a:pt x="101" y="5"/>
                    <a:pt x="101" y="5"/>
                    <a:pt x="101" y="4"/>
                  </a:cubicBezTo>
                  <a:cubicBezTo>
                    <a:pt x="101" y="4"/>
                    <a:pt x="101" y="4"/>
                    <a:pt x="101" y="4"/>
                  </a:cubicBezTo>
                  <a:cubicBezTo>
                    <a:pt x="101" y="4"/>
                    <a:pt x="101" y="3"/>
                    <a:pt x="101" y="3"/>
                  </a:cubicBezTo>
                  <a:cubicBezTo>
                    <a:pt x="101" y="3"/>
                    <a:pt x="101" y="3"/>
                    <a:pt x="101" y="3"/>
                  </a:cubicBezTo>
                  <a:cubicBezTo>
                    <a:pt x="101" y="3"/>
                    <a:pt x="100" y="3"/>
                    <a:pt x="100" y="4"/>
                  </a:cubicBezTo>
                  <a:cubicBezTo>
                    <a:pt x="100" y="4"/>
                    <a:pt x="100" y="4"/>
                    <a:pt x="101" y="4"/>
                  </a:cubicBezTo>
                  <a:cubicBezTo>
                    <a:pt x="100" y="4"/>
                    <a:pt x="100" y="4"/>
                    <a:pt x="99" y="4"/>
                  </a:cubicBezTo>
                  <a:cubicBezTo>
                    <a:pt x="100" y="4"/>
                    <a:pt x="99" y="4"/>
                    <a:pt x="99" y="4"/>
                  </a:cubicBezTo>
                  <a:cubicBezTo>
                    <a:pt x="99" y="5"/>
                    <a:pt x="100" y="4"/>
                    <a:pt x="100" y="4"/>
                  </a:cubicBezTo>
                  <a:cubicBezTo>
                    <a:pt x="100" y="5"/>
                    <a:pt x="100" y="4"/>
                    <a:pt x="100" y="4"/>
                  </a:cubicBezTo>
                  <a:cubicBezTo>
                    <a:pt x="100" y="5"/>
                    <a:pt x="100" y="5"/>
                    <a:pt x="101" y="5"/>
                  </a:cubicBezTo>
                  <a:cubicBezTo>
                    <a:pt x="100" y="5"/>
                    <a:pt x="101" y="5"/>
                    <a:pt x="101" y="6"/>
                  </a:cubicBezTo>
                  <a:cubicBezTo>
                    <a:pt x="101" y="5"/>
                    <a:pt x="101" y="6"/>
                    <a:pt x="101" y="6"/>
                  </a:cubicBezTo>
                  <a:cubicBezTo>
                    <a:pt x="100" y="6"/>
                    <a:pt x="100" y="6"/>
                    <a:pt x="100" y="6"/>
                  </a:cubicBezTo>
                  <a:cubicBezTo>
                    <a:pt x="100" y="6"/>
                    <a:pt x="99" y="6"/>
                    <a:pt x="99" y="6"/>
                  </a:cubicBezTo>
                  <a:cubicBezTo>
                    <a:pt x="99" y="6"/>
                    <a:pt x="98" y="6"/>
                    <a:pt x="98" y="6"/>
                  </a:cubicBezTo>
                  <a:cubicBezTo>
                    <a:pt x="98" y="7"/>
                    <a:pt x="99" y="8"/>
                    <a:pt x="100" y="7"/>
                  </a:cubicBezTo>
                  <a:close/>
                  <a:moveTo>
                    <a:pt x="95" y="105"/>
                  </a:moveTo>
                  <a:cubicBezTo>
                    <a:pt x="94" y="105"/>
                    <a:pt x="94" y="105"/>
                    <a:pt x="94" y="105"/>
                  </a:cubicBezTo>
                  <a:cubicBezTo>
                    <a:pt x="93" y="105"/>
                    <a:pt x="93" y="105"/>
                    <a:pt x="93" y="105"/>
                  </a:cubicBezTo>
                  <a:cubicBezTo>
                    <a:pt x="93" y="105"/>
                    <a:pt x="92" y="105"/>
                    <a:pt x="92" y="106"/>
                  </a:cubicBezTo>
                  <a:cubicBezTo>
                    <a:pt x="92" y="106"/>
                    <a:pt x="93" y="107"/>
                    <a:pt x="94" y="107"/>
                  </a:cubicBezTo>
                  <a:cubicBezTo>
                    <a:pt x="95" y="107"/>
                    <a:pt x="95" y="106"/>
                    <a:pt x="95" y="106"/>
                  </a:cubicBezTo>
                  <a:cubicBezTo>
                    <a:pt x="96" y="105"/>
                    <a:pt x="95" y="105"/>
                    <a:pt x="95" y="105"/>
                  </a:cubicBezTo>
                  <a:close/>
                  <a:moveTo>
                    <a:pt x="120" y="88"/>
                  </a:moveTo>
                  <a:cubicBezTo>
                    <a:pt x="119" y="89"/>
                    <a:pt x="119" y="89"/>
                    <a:pt x="119" y="90"/>
                  </a:cubicBezTo>
                  <a:cubicBezTo>
                    <a:pt x="119" y="91"/>
                    <a:pt x="118" y="91"/>
                    <a:pt x="118" y="91"/>
                  </a:cubicBezTo>
                  <a:cubicBezTo>
                    <a:pt x="117" y="92"/>
                    <a:pt x="117" y="92"/>
                    <a:pt x="117" y="92"/>
                  </a:cubicBezTo>
                  <a:cubicBezTo>
                    <a:pt x="116" y="92"/>
                    <a:pt x="116" y="92"/>
                    <a:pt x="116" y="92"/>
                  </a:cubicBezTo>
                  <a:cubicBezTo>
                    <a:pt x="116" y="92"/>
                    <a:pt x="115" y="92"/>
                    <a:pt x="115" y="92"/>
                  </a:cubicBezTo>
                  <a:cubicBezTo>
                    <a:pt x="115" y="92"/>
                    <a:pt x="116" y="92"/>
                    <a:pt x="116" y="92"/>
                  </a:cubicBezTo>
                  <a:cubicBezTo>
                    <a:pt x="116" y="92"/>
                    <a:pt x="115" y="92"/>
                    <a:pt x="114" y="92"/>
                  </a:cubicBezTo>
                  <a:cubicBezTo>
                    <a:pt x="115" y="93"/>
                    <a:pt x="116" y="92"/>
                    <a:pt x="116" y="92"/>
                  </a:cubicBezTo>
                  <a:cubicBezTo>
                    <a:pt x="116" y="93"/>
                    <a:pt x="115" y="93"/>
                    <a:pt x="115" y="93"/>
                  </a:cubicBezTo>
                  <a:cubicBezTo>
                    <a:pt x="116" y="93"/>
                    <a:pt x="116" y="93"/>
                    <a:pt x="116" y="93"/>
                  </a:cubicBezTo>
                  <a:cubicBezTo>
                    <a:pt x="116" y="93"/>
                    <a:pt x="115" y="94"/>
                    <a:pt x="115" y="94"/>
                  </a:cubicBezTo>
                  <a:cubicBezTo>
                    <a:pt x="114" y="94"/>
                    <a:pt x="114" y="94"/>
                    <a:pt x="113" y="93"/>
                  </a:cubicBezTo>
                  <a:cubicBezTo>
                    <a:pt x="113" y="94"/>
                    <a:pt x="113" y="94"/>
                    <a:pt x="113" y="94"/>
                  </a:cubicBezTo>
                  <a:cubicBezTo>
                    <a:pt x="112" y="95"/>
                    <a:pt x="112" y="94"/>
                    <a:pt x="111" y="95"/>
                  </a:cubicBezTo>
                  <a:cubicBezTo>
                    <a:pt x="112" y="95"/>
                    <a:pt x="112" y="95"/>
                    <a:pt x="113" y="95"/>
                  </a:cubicBezTo>
                  <a:cubicBezTo>
                    <a:pt x="113" y="95"/>
                    <a:pt x="113" y="95"/>
                    <a:pt x="113" y="96"/>
                  </a:cubicBezTo>
                  <a:cubicBezTo>
                    <a:pt x="113" y="96"/>
                    <a:pt x="112" y="97"/>
                    <a:pt x="111" y="97"/>
                  </a:cubicBezTo>
                  <a:cubicBezTo>
                    <a:pt x="111" y="97"/>
                    <a:pt x="110" y="97"/>
                    <a:pt x="110" y="97"/>
                  </a:cubicBezTo>
                  <a:cubicBezTo>
                    <a:pt x="109" y="97"/>
                    <a:pt x="109" y="97"/>
                    <a:pt x="108" y="98"/>
                  </a:cubicBezTo>
                  <a:cubicBezTo>
                    <a:pt x="109" y="98"/>
                    <a:pt x="110" y="97"/>
                    <a:pt x="111" y="97"/>
                  </a:cubicBezTo>
                  <a:cubicBezTo>
                    <a:pt x="112" y="97"/>
                    <a:pt x="110" y="98"/>
                    <a:pt x="110" y="98"/>
                  </a:cubicBezTo>
                  <a:cubicBezTo>
                    <a:pt x="110" y="98"/>
                    <a:pt x="110" y="98"/>
                    <a:pt x="110" y="98"/>
                  </a:cubicBezTo>
                  <a:cubicBezTo>
                    <a:pt x="111" y="98"/>
                    <a:pt x="111" y="98"/>
                    <a:pt x="111" y="98"/>
                  </a:cubicBezTo>
                  <a:cubicBezTo>
                    <a:pt x="111" y="98"/>
                    <a:pt x="112" y="99"/>
                    <a:pt x="112" y="99"/>
                  </a:cubicBezTo>
                  <a:cubicBezTo>
                    <a:pt x="113" y="99"/>
                    <a:pt x="114" y="98"/>
                    <a:pt x="115" y="98"/>
                  </a:cubicBezTo>
                  <a:cubicBezTo>
                    <a:pt x="116" y="98"/>
                    <a:pt x="116" y="98"/>
                    <a:pt x="117" y="98"/>
                  </a:cubicBezTo>
                  <a:cubicBezTo>
                    <a:pt x="118" y="98"/>
                    <a:pt x="117" y="99"/>
                    <a:pt x="117" y="99"/>
                  </a:cubicBezTo>
                  <a:cubicBezTo>
                    <a:pt x="116" y="99"/>
                    <a:pt x="117" y="100"/>
                    <a:pt x="117" y="101"/>
                  </a:cubicBezTo>
                  <a:cubicBezTo>
                    <a:pt x="116" y="101"/>
                    <a:pt x="115" y="101"/>
                    <a:pt x="115" y="101"/>
                  </a:cubicBezTo>
                  <a:cubicBezTo>
                    <a:pt x="114" y="102"/>
                    <a:pt x="113" y="102"/>
                    <a:pt x="113" y="103"/>
                  </a:cubicBezTo>
                  <a:cubicBezTo>
                    <a:pt x="113" y="104"/>
                    <a:pt x="112" y="103"/>
                    <a:pt x="111" y="103"/>
                  </a:cubicBezTo>
                  <a:cubicBezTo>
                    <a:pt x="111" y="103"/>
                    <a:pt x="110" y="104"/>
                    <a:pt x="109" y="104"/>
                  </a:cubicBezTo>
                  <a:cubicBezTo>
                    <a:pt x="108" y="104"/>
                    <a:pt x="108" y="104"/>
                    <a:pt x="107" y="105"/>
                  </a:cubicBezTo>
                  <a:cubicBezTo>
                    <a:pt x="106" y="105"/>
                    <a:pt x="105" y="105"/>
                    <a:pt x="105" y="105"/>
                  </a:cubicBezTo>
                  <a:cubicBezTo>
                    <a:pt x="104" y="104"/>
                    <a:pt x="103" y="104"/>
                    <a:pt x="102" y="104"/>
                  </a:cubicBezTo>
                  <a:cubicBezTo>
                    <a:pt x="101" y="104"/>
                    <a:pt x="100" y="104"/>
                    <a:pt x="99" y="105"/>
                  </a:cubicBezTo>
                  <a:cubicBezTo>
                    <a:pt x="99" y="105"/>
                    <a:pt x="99" y="105"/>
                    <a:pt x="98" y="105"/>
                  </a:cubicBezTo>
                  <a:cubicBezTo>
                    <a:pt x="98" y="105"/>
                    <a:pt x="98" y="105"/>
                    <a:pt x="98" y="105"/>
                  </a:cubicBezTo>
                  <a:cubicBezTo>
                    <a:pt x="98" y="105"/>
                    <a:pt x="97" y="105"/>
                    <a:pt x="97" y="105"/>
                  </a:cubicBezTo>
                  <a:cubicBezTo>
                    <a:pt x="97" y="104"/>
                    <a:pt x="97" y="105"/>
                    <a:pt x="97" y="104"/>
                  </a:cubicBezTo>
                  <a:cubicBezTo>
                    <a:pt x="97" y="104"/>
                    <a:pt x="97" y="104"/>
                    <a:pt x="97" y="104"/>
                  </a:cubicBezTo>
                  <a:cubicBezTo>
                    <a:pt x="97" y="103"/>
                    <a:pt x="96" y="105"/>
                    <a:pt x="95" y="105"/>
                  </a:cubicBezTo>
                  <a:cubicBezTo>
                    <a:pt x="95" y="104"/>
                    <a:pt x="96" y="104"/>
                    <a:pt x="96" y="104"/>
                  </a:cubicBezTo>
                  <a:cubicBezTo>
                    <a:pt x="96" y="104"/>
                    <a:pt x="95" y="104"/>
                    <a:pt x="95" y="104"/>
                  </a:cubicBezTo>
                  <a:cubicBezTo>
                    <a:pt x="96" y="104"/>
                    <a:pt x="95" y="105"/>
                    <a:pt x="95" y="104"/>
                  </a:cubicBezTo>
                  <a:cubicBezTo>
                    <a:pt x="94" y="104"/>
                    <a:pt x="93" y="103"/>
                    <a:pt x="93" y="103"/>
                  </a:cubicBezTo>
                  <a:cubicBezTo>
                    <a:pt x="93" y="103"/>
                    <a:pt x="94" y="104"/>
                    <a:pt x="94" y="104"/>
                  </a:cubicBezTo>
                  <a:cubicBezTo>
                    <a:pt x="93" y="105"/>
                    <a:pt x="92" y="105"/>
                    <a:pt x="92" y="105"/>
                  </a:cubicBezTo>
                  <a:cubicBezTo>
                    <a:pt x="92" y="105"/>
                    <a:pt x="90" y="105"/>
                    <a:pt x="89" y="105"/>
                  </a:cubicBezTo>
                  <a:cubicBezTo>
                    <a:pt x="89" y="105"/>
                    <a:pt x="89" y="106"/>
                    <a:pt x="88" y="105"/>
                  </a:cubicBezTo>
                  <a:cubicBezTo>
                    <a:pt x="88" y="105"/>
                    <a:pt x="87" y="105"/>
                    <a:pt x="87" y="106"/>
                  </a:cubicBezTo>
                  <a:cubicBezTo>
                    <a:pt x="88" y="105"/>
                    <a:pt x="89" y="106"/>
                    <a:pt x="88" y="106"/>
                  </a:cubicBezTo>
                  <a:cubicBezTo>
                    <a:pt x="88" y="107"/>
                    <a:pt x="87" y="107"/>
                    <a:pt x="87" y="106"/>
                  </a:cubicBezTo>
                  <a:cubicBezTo>
                    <a:pt x="86" y="106"/>
                    <a:pt x="85" y="106"/>
                    <a:pt x="84" y="106"/>
                  </a:cubicBezTo>
                  <a:cubicBezTo>
                    <a:pt x="84" y="106"/>
                    <a:pt x="85" y="107"/>
                    <a:pt x="84" y="107"/>
                  </a:cubicBezTo>
                  <a:cubicBezTo>
                    <a:pt x="84" y="107"/>
                    <a:pt x="84" y="106"/>
                    <a:pt x="83" y="106"/>
                  </a:cubicBezTo>
                  <a:cubicBezTo>
                    <a:pt x="82" y="106"/>
                    <a:pt x="81" y="105"/>
                    <a:pt x="81" y="105"/>
                  </a:cubicBezTo>
                  <a:cubicBezTo>
                    <a:pt x="80" y="105"/>
                    <a:pt x="79" y="106"/>
                    <a:pt x="78" y="106"/>
                  </a:cubicBezTo>
                  <a:cubicBezTo>
                    <a:pt x="77" y="106"/>
                    <a:pt x="77" y="106"/>
                    <a:pt x="77" y="106"/>
                  </a:cubicBezTo>
                  <a:cubicBezTo>
                    <a:pt x="76" y="107"/>
                    <a:pt x="76" y="106"/>
                    <a:pt x="76" y="106"/>
                  </a:cubicBezTo>
                  <a:cubicBezTo>
                    <a:pt x="76" y="106"/>
                    <a:pt x="75" y="107"/>
                    <a:pt x="75" y="107"/>
                  </a:cubicBezTo>
                  <a:cubicBezTo>
                    <a:pt x="75" y="108"/>
                    <a:pt x="75" y="108"/>
                    <a:pt x="75" y="108"/>
                  </a:cubicBezTo>
                  <a:cubicBezTo>
                    <a:pt x="75" y="108"/>
                    <a:pt x="75" y="108"/>
                    <a:pt x="75" y="108"/>
                  </a:cubicBezTo>
                  <a:cubicBezTo>
                    <a:pt x="74" y="109"/>
                    <a:pt x="75" y="109"/>
                    <a:pt x="75" y="109"/>
                  </a:cubicBezTo>
                  <a:cubicBezTo>
                    <a:pt x="75" y="109"/>
                    <a:pt x="74" y="109"/>
                    <a:pt x="74" y="110"/>
                  </a:cubicBezTo>
                  <a:cubicBezTo>
                    <a:pt x="73" y="110"/>
                    <a:pt x="73" y="111"/>
                    <a:pt x="73" y="111"/>
                  </a:cubicBezTo>
                  <a:cubicBezTo>
                    <a:pt x="72" y="110"/>
                    <a:pt x="72" y="110"/>
                    <a:pt x="71" y="110"/>
                  </a:cubicBezTo>
                  <a:cubicBezTo>
                    <a:pt x="71" y="110"/>
                    <a:pt x="69" y="110"/>
                    <a:pt x="70" y="109"/>
                  </a:cubicBezTo>
                  <a:cubicBezTo>
                    <a:pt x="69" y="109"/>
                    <a:pt x="69" y="108"/>
                    <a:pt x="70" y="108"/>
                  </a:cubicBezTo>
                  <a:cubicBezTo>
                    <a:pt x="69" y="108"/>
                    <a:pt x="69" y="108"/>
                    <a:pt x="69" y="108"/>
                  </a:cubicBezTo>
                  <a:cubicBezTo>
                    <a:pt x="69" y="109"/>
                    <a:pt x="69" y="109"/>
                    <a:pt x="69" y="109"/>
                  </a:cubicBezTo>
                  <a:cubicBezTo>
                    <a:pt x="69" y="109"/>
                    <a:pt x="69" y="109"/>
                    <a:pt x="69" y="109"/>
                  </a:cubicBezTo>
                  <a:cubicBezTo>
                    <a:pt x="69" y="109"/>
                    <a:pt x="69" y="109"/>
                    <a:pt x="69" y="109"/>
                  </a:cubicBezTo>
                  <a:cubicBezTo>
                    <a:pt x="69" y="109"/>
                    <a:pt x="69" y="110"/>
                    <a:pt x="69" y="109"/>
                  </a:cubicBezTo>
                  <a:cubicBezTo>
                    <a:pt x="69" y="109"/>
                    <a:pt x="68" y="109"/>
                    <a:pt x="68" y="109"/>
                  </a:cubicBezTo>
                  <a:cubicBezTo>
                    <a:pt x="67" y="109"/>
                    <a:pt x="67" y="109"/>
                    <a:pt x="66" y="109"/>
                  </a:cubicBezTo>
                  <a:cubicBezTo>
                    <a:pt x="66" y="109"/>
                    <a:pt x="65" y="109"/>
                    <a:pt x="65" y="109"/>
                  </a:cubicBezTo>
                  <a:cubicBezTo>
                    <a:pt x="64" y="109"/>
                    <a:pt x="64" y="110"/>
                    <a:pt x="64" y="110"/>
                  </a:cubicBezTo>
                  <a:cubicBezTo>
                    <a:pt x="64" y="110"/>
                    <a:pt x="64" y="110"/>
                    <a:pt x="63" y="111"/>
                  </a:cubicBezTo>
                  <a:cubicBezTo>
                    <a:pt x="63" y="111"/>
                    <a:pt x="63" y="111"/>
                    <a:pt x="62" y="111"/>
                  </a:cubicBezTo>
                  <a:cubicBezTo>
                    <a:pt x="62" y="111"/>
                    <a:pt x="62" y="111"/>
                    <a:pt x="62" y="111"/>
                  </a:cubicBezTo>
                  <a:cubicBezTo>
                    <a:pt x="62" y="111"/>
                    <a:pt x="61" y="112"/>
                    <a:pt x="61" y="112"/>
                  </a:cubicBezTo>
                  <a:cubicBezTo>
                    <a:pt x="62" y="112"/>
                    <a:pt x="61" y="113"/>
                    <a:pt x="61" y="113"/>
                  </a:cubicBezTo>
                  <a:cubicBezTo>
                    <a:pt x="61" y="113"/>
                    <a:pt x="61" y="113"/>
                    <a:pt x="60" y="113"/>
                  </a:cubicBezTo>
                  <a:cubicBezTo>
                    <a:pt x="60" y="113"/>
                    <a:pt x="60" y="113"/>
                    <a:pt x="60" y="112"/>
                  </a:cubicBezTo>
                  <a:cubicBezTo>
                    <a:pt x="60" y="112"/>
                    <a:pt x="58" y="111"/>
                    <a:pt x="58" y="112"/>
                  </a:cubicBezTo>
                  <a:cubicBezTo>
                    <a:pt x="57" y="112"/>
                    <a:pt x="56" y="113"/>
                    <a:pt x="56" y="112"/>
                  </a:cubicBezTo>
                  <a:cubicBezTo>
                    <a:pt x="56" y="112"/>
                    <a:pt x="57" y="111"/>
                    <a:pt x="57" y="111"/>
                  </a:cubicBezTo>
                  <a:cubicBezTo>
                    <a:pt x="58" y="111"/>
                    <a:pt x="58" y="111"/>
                    <a:pt x="58" y="111"/>
                  </a:cubicBezTo>
                  <a:cubicBezTo>
                    <a:pt x="58" y="111"/>
                    <a:pt x="58" y="111"/>
                    <a:pt x="59" y="111"/>
                  </a:cubicBezTo>
                  <a:cubicBezTo>
                    <a:pt x="59" y="110"/>
                    <a:pt x="60" y="110"/>
                    <a:pt x="61" y="109"/>
                  </a:cubicBezTo>
                  <a:cubicBezTo>
                    <a:pt x="61" y="109"/>
                    <a:pt x="61" y="109"/>
                    <a:pt x="61" y="109"/>
                  </a:cubicBezTo>
                  <a:cubicBezTo>
                    <a:pt x="61" y="108"/>
                    <a:pt x="62" y="108"/>
                    <a:pt x="62" y="108"/>
                  </a:cubicBezTo>
                  <a:cubicBezTo>
                    <a:pt x="63" y="107"/>
                    <a:pt x="63" y="107"/>
                    <a:pt x="64" y="107"/>
                  </a:cubicBezTo>
                  <a:cubicBezTo>
                    <a:pt x="63" y="107"/>
                    <a:pt x="63" y="107"/>
                    <a:pt x="63" y="107"/>
                  </a:cubicBezTo>
                  <a:cubicBezTo>
                    <a:pt x="64" y="107"/>
                    <a:pt x="64" y="106"/>
                    <a:pt x="65" y="106"/>
                  </a:cubicBezTo>
                  <a:cubicBezTo>
                    <a:pt x="65" y="105"/>
                    <a:pt x="67" y="105"/>
                    <a:pt x="67" y="104"/>
                  </a:cubicBezTo>
                  <a:cubicBezTo>
                    <a:pt x="67" y="103"/>
                    <a:pt x="67" y="102"/>
                    <a:pt x="67" y="102"/>
                  </a:cubicBezTo>
                  <a:cubicBezTo>
                    <a:pt x="68" y="102"/>
                    <a:pt x="68" y="102"/>
                    <a:pt x="69" y="102"/>
                  </a:cubicBezTo>
                  <a:cubicBezTo>
                    <a:pt x="69" y="102"/>
                    <a:pt x="70" y="102"/>
                    <a:pt x="70" y="101"/>
                  </a:cubicBezTo>
                  <a:cubicBezTo>
                    <a:pt x="70" y="101"/>
                    <a:pt x="69" y="101"/>
                    <a:pt x="69" y="101"/>
                  </a:cubicBezTo>
                  <a:cubicBezTo>
                    <a:pt x="70" y="101"/>
                    <a:pt x="70" y="101"/>
                    <a:pt x="70" y="100"/>
                  </a:cubicBezTo>
                  <a:cubicBezTo>
                    <a:pt x="70" y="100"/>
                    <a:pt x="72" y="100"/>
                    <a:pt x="73" y="100"/>
                  </a:cubicBezTo>
                  <a:cubicBezTo>
                    <a:pt x="74" y="100"/>
                    <a:pt x="75" y="100"/>
                    <a:pt x="76" y="100"/>
                  </a:cubicBezTo>
                  <a:cubicBezTo>
                    <a:pt x="77" y="101"/>
                    <a:pt x="79" y="100"/>
                    <a:pt x="80" y="100"/>
                  </a:cubicBezTo>
                  <a:cubicBezTo>
                    <a:pt x="80" y="100"/>
                    <a:pt x="80" y="100"/>
                    <a:pt x="80" y="100"/>
                  </a:cubicBezTo>
                  <a:cubicBezTo>
                    <a:pt x="80" y="100"/>
                    <a:pt x="80" y="100"/>
                    <a:pt x="80" y="100"/>
                  </a:cubicBezTo>
                  <a:cubicBezTo>
                    <a:pt x="80" y="99"/>
                    <a:pt x="80" y="99"/>
                    <a:pt x="80" y="99"/>
                  </a:cubicBezTo>
                  <a:cubicBezTo>
                    <a:pt x="81" y="98"/>
                    <a:pt x="81" y="98"/>
                    <a:pt x="82" y="97"/>
                  </a:cubicBezTo>
                  <a:cubicBezTo>
                    <a:pt x="83" y="97"/>
                    <a:pt x="83" y="96"/>
                    <a:pt x="84" y="96"/>
                  </a:cubicBezTo>
                  <a:cubicBezTo>
                    <a:pt x="84" y="96"/>
                    <a:pt x="85" y="94"/>
                    <a:pt x="86" y="94"/>
                  </a:cubicBezTo>
                  <a:cubicBezTo>
                    <a:pt x="85" y="94"/>
                    <a:pt x="85" y="94"/>
                    <a:pt x="85" y="94"/>
                  </a:cubicBezTo>
                  <a:cubicBezTo>
                    <a:pt x="84" y="94"/>
                    <a:pt x="83" y="96"/>
                    <a:pt x="82" y="96"/>
                  </a:cubicBezTo>
                  <a:cubicBezTo>
                    <a:pt x="81" y="97"/>
                    <a:pt x="80" y="96"/>
                    <a:pt x="80" y="97"/>
                  </a:cubicBezTo>
                  <a:cubicBezTo>
                    <a:pt x="79" y="97"/>
                    <a:pt x="79" y="97"/>
                    <a:pt x="79" y="97"/>
                  </a:cubicBezTo>
                  <a:cubicBezTo>
                    <a:pt x="79" y="98"/>
                    <a:pt x="79" y="98"/>
                    <a:pt x="78" y="98"/>
                  </a:cubicBezTo>
                  <a:cubicBezTo>
                    <a:pt x="77" y="98"/>
                    <a:pt x="77" y="98"/>
                    <a:pt x="76" y="98"/>
                  </a:cubicBezTo>
                  <a:cubicBezTo>
                    <a:pt x="75" y="98"/>
                    <a:pt x="75" y="97"/>
                    <a:pt x="74" y="97"/>
                  </a:cubicBezTo>
                  <a:cubicBezTo>
                    <a:pt x="74" y="97"/>
                    <a:pt x="74" y="96"/>
                    <a:pt x="73" y="96"/>
                  </a:cubicBezTo>
                  <a:cubicBezTo>
                    <a:pt x="73" y="96"/>
                    <a:pt x="71" y="96"/>
                    <a:pt x="72" y="96"/>
                  </a:cubicBezTo>
                  <a:cubicBezTo>
                    <a:pt x="72" y="97"/>
                    <a:pt x="69" y="97"/>
                    <a:pt x="70" y="96"/>
                  </a:cubicBezTo>
                  <a:cubicBezTo>
                    <a:pt x="70" y="95"/>
                    <a:pt x="71" y="96"/>
                    <a:pt x="71" y="95"/>
                  </a:cubicBezTo>
                  <a:cubicBezTo>
                    <a:pt x="71" y="95"/>
                    <a:pt x="69" y="95"/>
                    <a:pt x="69" y="95"/>
                  </a:cubicBezTo>
                  <a:cubicBezTo>
                    <a:pt x="69" y="95"/>
                    <a:pt x="69" y="95"/>
                    <a:pt x="69" y="95"/>
                  </a:cubicBezTo>
                  <a:cubicBezTo>
                    <a:pt x="69" y="95"/>
                    <a:pt x="69" y="94"/>
                    <a:pt x="69" y="94"/>
                  </a:cubicBezTo>
                  <a:cubicBezTo>
                    <a:pt x="69" y="94"/>
                    <a:pt x="68" y="94"/>
                    <a:pt x="68" y="95"/>
                  </a:cubicBezTo>
                  <a:cubicBezTo>
                    <a:pt x="67" y="95"/>
                    <a:pt x="67" y="94"/>
                    <a:pt x="66" y="95"/>
                  </a:cubicBezTo>
                  <a:cubicBezTo>
                    <a:pt x="66" y="96"/>
                    <a:pt x="66" y="95"/>
                    <a:pt x="65" y="95"/>
                  </a:cubicBezTo>
                  <a:cubicBezTo>
                    <a:pt x="65" y="95"/>
                    <a:pt x="65" y="96"/>
                    <a:pt x="64" y="96"/>
                  </a:cubicBezTo>
                  <a:cubicBezTo>
                    <a:pt x="64" y="96"/>
                    <a:pt x="63" y="95"/>
                    <a:pt x="63" y="95"/>
                  </a:cubicBezTo>
                  <a:cubicBezTo>
                    <a:pt x="63" y="95"/>
                    <a:pt x="65" y="95"/>
                    <a:pt x="65" y="95"/>
                  </a:cubicBezTo>
                  <a:cubicBezTo>
                    <a:pt x="64" y="94"/>
                    <a:pt x="65" y="94"/>
                    <a:pt x="65" y="94"/>
                  </a:cubicBezTo>
                  <a:cubicBezTo>
                    <a:pt x="65" y="94"/>
                    <a:pt x="65" y="94"/>
                    <a:pt x="64" y="94"/>
                  </a:cubicBezTo>
                  <a:cubicBezTo>
                    <a:pt x="65" y="95"/>
                    <a:pt x="64" y="95"/>
                    <a:pt x="64" y="95"/>
                  </a:cubicBezTo>
                  <a:cubicBezTo>
                    <a:pt x="63" y="95"/>
                    <a:pt x="63" y="95"/>
                    <a:pt x="63" y="95"/>
                  </a:cubicBezTo>
                  <a:cubicBezTo>
                    <a:pt x="63" y="95"/>
                    <a:pt x="62" y="95"/>
                    <a:pt x="62" y="95"/>
                  </a:cubicBezTo>
                  <a:cubicBezTo>
                    <a:pt x="62" y="95"/>
                    <a:pt x="62" y="95"/>
                    <a:pt x="62" y="95"/>
                  </a:cubicBezTo>
                  <a:cubicBezTo>
                    <a:pt x="62" y="95"/>
                    <a:pt x="63" y="94"/>
                    <a:pt x="63" y="94"/>
                  </a:cubicBezTo>
                  <a:cubicBezTo>
                    <a:pt x="63" y="93"/>
                    <a:pt x="62" y="93"/>
                    <a:pt x="61" y="93"/>
                  </a:cubicBezTo>
                  <a:cubicBezTo>
                    <a:pt x="61" y="93"/>
                    <a:pt x="62" y="93"/>
                    <a:pt x="62" y="92"/>
                  </a:cubicBezTo>
                  <a:cubicBezTo>
                    <a:pt x="63" y="92"/>
                    <a:pt x="63" y="92"/>
                    <a:pt x="63" y="92"/>
                  </a:cubicBezTo>
                  <a:cubicBezTo>
                    <a:pt x="63" y="92"/>
                    <a:pt x="63" y="91"/>
                    <a:pt x="64" y="91"/>
                  </a:cubicBezTo>
                  <a:cubicBezTo>
                    <a:pt x="64" y="92"/>
                    <a:pt x="64" y="92"/>
                    <a:pt x="64" y="92"/>
                  </a:cubicBezTo>
                  <a:cubicBezTo>
                    <a:pt x="65" y="92"/>
                    <a:pt x="65" y="92"/>
                    <a:pt x="65" y="91"/>
                  </a:cubicBezTo>
                  <a:cubicBezTo>
                    <a:pt x="66" y="91"/>
                    <a:pt x="66" y="90"/>
                    <a:pt x="67" y="91"/>
                  </a:cubicBezTo>
                  <a:cubicBezTo>
                    <a:pt x="67" y="90"/>
                    <a:pt x="68" y="90"/>
                    <a:pt x="68" y="90"/>
                  </a:cubicBezTo>
                  <a:cubicBezTo>
                    <a:pt x="69" y="90"/>
                    <a:pt x="69" y="90"/>
                    <a:pt x="70" y="89"/>
                  </a:cubicBezTo>
                  <a:cubicBezTo>
                    <a:pt x="71" y="89"/>
                    <a:pt x="71" y="88"/>
                    <a:pt x="72" y="87"/>
                  </a:cubicBezTo>
                  <a:cubicBezTo>
                    <a:pt x="72" y="87"/>
                    <a:pt x="72" y="87"/>
                    <a:pt x="72" y="86"/>
                  </a:cubicBezTo>
                  <a:cubicBezTo>
                    <a:pt x="72" y="86"/>
                    <a:pt x="73" y="86"/>
                    <a:pt x="73" y="86"/>
                  </a:cubicBezTo>
                  <a:cubicBezTo>
                    <a:pt x="73" y="86"/>
                    <a:pt x="72" y="86"/>
                    <a:pt x="72" y="85"/>
                  </a:cubicBezTo>
                  <a:cubicBezTo>
                    <a:pt x="72" y="85"/>
                    <a:pt x="73" y="85"/>
                    <a:pt x="73" y="84"/>
                  </a:cubicBezTo>
                  <a:cubicBezTo>
                    <a:pt x="72" y="84"/>
                    <a:pt x="72" y="84"/>
                    <a:pt x="72" y="83"/>
                  </a:cubicBezTo>
                  <a:cubicBezTo>
                    <a:pt x="72" y="83"/>
                    <a:pt x="72" y="83"/>
                    <a:pt x="72" y="83"/>
                  </a:cubicBezTo>
                  <a:cubicBezTo>
                    <a:pt x="72" y="82"/>
                    <a:pt x="72" y="82"/>
                    <a:pt x="72" y="82"/>
                  </a:cubicBezTo>
                  <a:cubicBezTo>
                    <a:pt x="72" y="82"/>
                    <a:pt x="71" y="82"/>
                    <a:pt x="70" y="82"/>
                  </a:cubicBezTo>
                  <a:cubicBezTo>
                    <a:pt x="69" y="83"/>
                    <a:pt x="69" y="84"/>
                    <a:pt x="68" y="83"/>
                  </a:cubicBezTo>
                  <a:cubicBezTo>
                    <a:pt x="68" y="83"/>
                    <a:pt x="67" y="84"/>
                    <a:pt x="67" y="83"/>
                  </a:cubicBezTo>
                  <a:cubicBezTo>
                    <a:pt x="67" y="83"/>
                    <a:pt x="68" y="82"/>
                    <a:pt x="68" y="82"/>
                  </a:cubicBezTo>
                  <a:cubicBezTo>
                    <a:pt x="69" y="82"/>
                    <a:pt x="70" y="81"/>
                    <a:pt x="70" y="81"/>
                  </a:cubicBezTo>
                  <a:cubicBezTo>
                    <a:pt x="70" y="80"/>
                    <a:pt x="71" y="80"/>
                    <a:pt x="71" y="79"/>
                  </a:cubicBezTo>
                  <a:cubicBezTo>
                    <a:pt x="72" y="79"/>
                    <a:pt x="72" y="79"/>
                    <a:pt x="72" y="79"/>
                  </a:cubicBezTo>
                  <a:cubicBezTo>
                    <a:pt x="73" y="79"/>
                    <a:pt x="73" y="79"/>
                    <a:pt x="74" y="79"/>
                  </a:cubicBezTo>
                  <a:cubicBezTo>
                    <a:pt x="74" y="78"/>
                    <a:pt x="74" y="78"/>
                    <a:pt x="75" y="78"/>
                  </a:cubicBezTo>
                  <a:cubicBezTo>
                    <a:pt x="75" y="78"/>
                    <a:pt x="74" y="78"/>
                    <a:pt x="74" y="78"/>
                  </a:cubicBezTo>
                  <a:cubicBezTo>
                    <a:pt x="75" y="78"/>
                    <a:pt x="76" y="78"/>
                    <a:pt x="76" y="78"/>
                  </a:cubicBezTo>
                  <a:cubicBezTo>
                    <a:pt x="77" y="78"/>
                    <a:pt x="77" y="78"/>
                    <a:pt x="78" y="78"/>
                  </a:cubicBezTo>
                  <a:cubicBezTo>
                    <a:pt x="79" y="78"/>
                    <a:pt x="80" y="78"/>
                    <a:pt x="81" y="79"/>
                  </a:cubicBezTo>
                  <a:cubicBezTo>
                    <a:pt x="81" y="78"/>
                    <a:pt x="79" y="76"/>
                    <a:pt x="81" y="77"/>
                  </a:cubicBezTo>
                  <a:cubicBezTo>
                    <a:pt x="82" y="77"/>
                    <a:pt x="82" y="78"/>
                    <a:pt x="82" y="78"/>
                  </a:cubicBezTo>
                  <a:cubicBezTo>
                    <a:pt x="83" y="78"/>
                    <a:pt x="84" y="78"/>
                    <a:pt x="84" y="78"/>
                  </a:cubicBezTo>
                  <a:cubicBezTo>
                    <a:pt x="84" y="78"/>
                    <a:pt x="83" y="78"/>
                    <a:pt x="83" y="78"/>
                  </a:cubicBezTo>
                  <a:cubicBezTo>
                    <a:pt x="82" y="78"/>
                    <a:pt x="82" y="77"/>
                    <a:pt x="82" y="77"/>
                  </a:cubicBezTo>
                  <a:cubicBezTo>
                    <a:pt x="81" y="76"/>
                    <a:pt x="81" y="76"/>
                    <a:pt x="81" y="75"/>
                  </a:cubicBezTo>
                  <a:cubicBezTo>
                    <a:pt x="82" y="74"/>
                    <a:pt x="82" y="74"/>
                    <a:pt x="83" y="74"/>
                  </a:cubicBezTo>
                  <a:cubicBezTo>
                    <a:pt x="82" y="73"/>
                    <a:pt x="82" y="74"/>
                    <a:pt x="82" y="73"/>
                  </a:cubicBezTo>
                  <a:cubicBezTo>
                    <a:pt x="81" y="73"/>
                    <a:pt x="82" y="72"/>
                    <a:pt x="82" y="72"/>
                  </a:cubicBezTo>
                  <a:cubicBezTo>
                    <a:pt x="82" y="71"/>
                    <a:pt x="83" y="71"/>
                    <a:pt x="84" y="71"/>
                  </a:cubicBezTo>
                  <a:cubicBezTo>
                    <a:pt x="83" y="71"/>
                    <a:pt x="83" y="71"/>
                    <a:pt x="83" y="70"/>
                  </a:cubicBezTo>
                  <a:cubicBezTo>
                    <a:pt x="83" y="70"/>
                    <a:pt x="84" y="70"/>
                    <a:pt x="84" y="70"/>
                  </a:cubicBezTo>
                  <a:cubicBezTo>
                    <a:pt x="84" y="69"/>
                    <a:pt x="84" y="69"/>
                    <a:pt x="84" y="69"/>
                  </a:cubicBezTo>
                  <a:cubicBezTo>
                    <a:pt x="84" y="69"/>
                    <a:pt x="84" y="69"/>
                    <a:pt x="84" y="68"/>
                  </a:cubicBezTo>
                  <a:cubicBezTo>
                    <a:pt x="84" y="69"/>
                    <a:pt x="83" y="69"/>
                    <a:pt x="83" y="69"/>
                  </a:cubicBezTo>
                  <a:cubicBezTo>
                    <a:pt x="83" y="69"/>
                    <a:pt x="82" y="69"/>
                    <a:pt x="82" y="69"/>
                  </a:cubicBezTo>
                  <a:cubicBezTo>
                    <a:pt x="82" y="69"/>
                    <a:pt x="82" y="70"/>
                    <a:pt x="81" y="70"/>
                  </a:cubicBezTo>
                  <a:cubicBezTo>
                    <a:pt x="80" y="70"/>
                    <a:pt x="81" y="69"/>
                    <a:pt x="81" y="68"/>
                  </a:cubicBezTo>
                  <a:cubicBezTo>
                    <a:pt x="80" y="68"/>
                    <a:pt x="80" y="69"/>
                    <a:pt x="79" y="68"/>
                  </a:cubicBezTo>
                  <a:cubicBezTo>
                    <a:pt x="79" y="68"/>
                    <a:pt x="79" y="67"/>
                    <a:pt x="79" y="67"/>
                  </a:cubicBezTo>
                  <a:cubicBezTo>
                    <a:pt x="79" y="67"/>
                    <a:pt x="78" y="66"/>
                    <a:pt x="78" y="65"/>
                  </a:cubicBezTo>
                  <a:cubicBezTo>
                    <a:pt x="78" y="65"/>
                    <a:pt x="78" y="64"/>
                    <a:pt x="78" y="64"/>
                  </a:cubicBezTo>
                  <a:cubicBezTo>
                    <a:pt x="79" y="63"/>
                    <a:pt x="79" y="63"/>
                    <a:pt x="79" y="63"/>
                  </a:cubicBezTo>
                  <a:cubicBezTo>
                    <a:pt x="79" y="63"/>
                    <a:pt x="79" y="62"/>
                    <a:pt x="79" y="62"/>
                  </a:cubicBezTo>
                  <a:cubicBezTo>
                    <a:pt x="80" y="62"/>
                    <a:pt x="80" y="61"/>
                    <a:pt x="80" y="62"/>
                  </a:cubicBezTo>
                  <a:cubicBezTo>
                    <a:pt x="81" y="62"/>
                    <a:pt x="81" y="61"/>
                    <a:pt x="81" y="61"/>
                  </a:cubicBezTo>
                  <a:cubicBezTo>
                    <a:pt x="81" y="61"/>
                    <a:pt x="82" y="61"/>
                    <a:pt x="83" y="61"/>
                  </a:cubicBezTo>
                  <a:cubicBezTo>
                    <a:pt x="83" y="61"/>
                    <a:pt x="82" y="61"/>
                    <a:pt x="82" y="61"/>
                  </a:cubicBezTo>
                  <a:cubicBezTo>
                    <a:pt x="82" y="61"/>
                    <a:pt x="83" y="61"/>
                    <a:pt x="83" y="61"/>
                  </a:cubicBezTo>
                  <a:cubicBezTo>
                    <a:pt x="82" y="60"/>
                    <a:pt x="81" y="61"/>
                    <a:pt x="81" y="61"/>
                  </a:cubicBezTo>
                  <a:cubicBezTo>
                    <a:pt x="80" y="61"/>
                    <a:pt x="79" y="60"/>
                    <a:pt x="78" y="61"/>
                  </a:cubicBezTo>
                  <a:cubicBezTo>
                    <a:pt x="78" y="61"/>
                    <a:pt x="79" y="61"/>
                    <a:pt x="78" y="61"/>
                  </a:cubicBezTo>
                  <a:cubicBezTo>
                    <a:pt x="78" y="62"/>
                    <a:pt x="78" y="62"/>
                    <a:pt x="77" y="62"/>
                  </a:cubicBezTo>
                  <a:cubicBezTo>
                    <a:pt x="77" y="62"/>
                    <a:pt x="76" y="62"/>
                    <a:pt x="76" y="62"/>
                  </a:cubicBezTo>
                  <a:cubicBezTo>
                    <a:pt x="76" y="62"/>
                    <a:pt x="76" y="62"/>
                    <a:pt x="76" y="62"/>
                  </a:cubicBezTo>
                  <a:cubicBezTo>
                    <a:pt x="76" y="62"/>
                    <a:pt x="76" y="62"/>
                    <a:pt x="75" y="63"/>
                  </a:cubicBezTo>
                  <a:cubicBezTo>
                    <a:pt x="75" y="63"/>
                    <a:pt x="75" y="63"/>
                    <a:pt x="75" y="63"/>
                  </a:cubicBezTo>
                  <a:cubicBezTo>
                    <a:pt x="74" y="63"/>
                    <a:pt x="75" y="62"/>
                    <a:pt x="74" y="62"/>
                  </a:cubicBezTo>
                  <a:cubicBezTo>
                    <a:pt x="74" y="62"/>
                    <a:pt x="74" y="63"/>
                    <a:pt x="74" y="63"/>
                  </a:cubicBezTo>
                  <a:cubicBezTo>
                    <a:pt x="73" y="63"/>
                    <a:pt x="73" y="62"/>
                    <a:pt x="73" y="62"/>
                  </a:cubicBezTo>
                  <a:cubicBezTo>
                    <a:pt x="72" y="62"/>
                    <a:pt x="72" y="62"/>
                    <a:pt x="72" y="61"/>
                  </a:cubicBezTo>
                  <a:cubicBezTo>
                    <a:pt x="71" y="61"/>
                    <a:pt x="71" y="62"/>
                    <a:pt x="71" y="62"/>
                  </a:cubicBezTo>
                  <a:cubicBezTo>
                    <a:pt x="71" y="62"/>
                    <a:pt x="72" y="62"/>
                    <a:pt x="72" y="62"/>
                  </a:cubicBezTo>
                  <a:cubicBezTo>
                    <a:pt x="72" y="63"/>
                    <a:pt x="72" y="64"/>
                    <a:pt x="71" y="64"/>
                  </a:cubicBezTo>
                  <a:cubicBezTo>
                    <a:pt x="70" y="64"/>
                    <a:pt x="70" y="63"/>
                    <a:pt x="70" y="62"/>
                  </a:cubicBezTo>
                  <a:cubicBezTo>
                    <a:pt x="69" y="62"/>
                    <a:pt x="67" y="61"/>
                    <a:pt x="67" y="62"/>
                  </a:cubicBezTo>
                  <a:cubicBezTo>
                    <a:pt x="67" y="63"/>
                    <a:pt x="68" y="64"/>
                    <a:pt x="68" y="64"/>
                  </a:cubicBezTo>
                  <a:cubicBezTo>
                    <a:pt x="67" y="65"/>
                    <a:pt x="67" y="63"/>
                    <a:pt x="67" y="63"/>
                  </a:cubicBezTo>
                  <a:cubicBezTo>
                    <a:pt x="66" y="62"/>
                    <a:pt x="65" y="61"/>
                    <a:pt x="66" y="60"/>
                  </a:cubicBezTo>
                  <a:cubicBezTo>
                    <a:pt x="66" y="60"/>
                    <a:pt x="66" y="61"/>
                    <a:pt x="66" y="61"/>
                  </a:cubicBezTo>
                  <a:cubicBezTo>
                    <a:pt x="67" y="62"/>
                    <a:pt x="67" y="60"/>
                    <a:pt x="67" y="60"/>
                  </a:cubicBezTo>
                  <a:cubicBezTo>
                    <a:pt x="67" y="59"/>
                    <a:pt x="67" y="59"/>
                    <a:pt x="67" y="59"/>
                  </a:cubicBezTo>
                  <a:cubicBezTo>
                    <a:pt x="68" y="58"/>
                    <a:pt x="69" y="57"/>
                    <a:pt x="69" y="56"/>
                  </a:cubicBezTo>
                  <a:cubicBezTo>
                    <a:pt x="69" y="56"/>
                    <a:pt x="71" y="55"/>
                    <a:pt x="70" y="55"/>
                  </a:cubicBezTo>
                  <a:cubicBezTo>
                    <a:pt x="71" y="54"/>
                    <a:pt x="69" y="54"/>
                    <a:pt x="69" y="53"/>
                  </a:cubicBezTo>
                  <a:cubicBezTo>
                    <a:pt x="68" y="53"/>
                    <a:pt x="68" y="53"/>
                    <a:pt x="69" y="53"/>
                  </a:cubicBezTo>
                  <a:cubicBezTo>
                    <a:pt x="69" y="52"/>
                    <a:pt x="69" y="52"/>
                    <a:pt x="69" y="51"/>
                  </a:cubicBezTo>
                  <a:cubicBezTo>
                    <a:pt x="69" y="50"/>
                    <a:pt x="71" y="51"/>
                    <a:pt x="72" y="51"/>
                  </a:cubicBezTo>
                  <a:cubicBezTo>
                    <a:pt x="71" y="50"/>
                    <a:pt x="71" y="50"/>
                    <a:pt x="70" y="50"/>
                  </a:cubicBezTo>
                  <a:cubicBezTo>
                    <a:pt x="70" y="50"/>
                    <a:pt x="69" y="49"/>
                    <a:pt x="69" y="49"/>
                  </a:cubicBezTo>
                  <a:cubicBezTo>
                    <a:pt x="69" y="49"/>
                    <a:pt x="69" y="50"/>
                    <a:pt x="69" y="50"/>
                  </a:cubicBezTo>
                  <a:cubicBezTo>
                    <a:pt x="70" y="50"/>
                    <a:pt x="69" y="51"/>
                    <a:pt x="69" y="50"/>
                  </a:cubicBezTo>
                  <a:cubicBezTo>
                    <a:pt x="69" y="49"/>
                    <a:pt x="70" y="49"/>
                    <a:pt x="70" y="48"/>
                  </a:cubicBezTo>
                  <a:cubicBezTo>
                    <a:pt x="70" y="48"/>
                    <a:pt x="70" y="49"/>
                    <a:pt x="69" y="49"/>
                  </a:cubicBezTo>
                  <a:cubicBezTo>
                    <a:pt x="69" y="49"/>
                    <a:pt x="69" y="48"/>
                    <a:pt x="69" y="48"/>
                  </a:cubicBezTo>
                  <a:cubicBezTo>
                    <a:pt x="68" y="48"/>
                    <a:pt x="69" y="51"/>
                    <a:pt x="68" y="50"/>
                  </a:cubicBezTo>
                  <a:cubicBezTo>
                    <a:pt x="69" y="50"/>
                    <a:pt x="68" y="52"/>
                    <a:pt x="68" y="51"/>
                  </a:cubicBezTo>
                  <a:cubicBezTo>
                    <a:pt x="67" y="51"/>
                    <a:pt x="67" y="50"/>
                    <a:pt x="67" y="50"/>
                  </a:cubicBezTo>
                  <a:cubicBezTo>
                    <a:pt x="67" y="50"/>
                    <a:pt x="67" y="51"/>
                    <a:pt x="67" y="51"/>
                  </a:cubicBezTo>
                  <a:cubicBezTo>
                    <a:pt x="67" y="51"/>
                    <a:pt x="66" y="51"/>
                    <a:pt x="66" y="50"/>
                  </a:cubicBezTo>
                  <a:cubicBezTo>
                    <a:pt x="66" y="50"/>
                    <a:pt x="66" y="52"/>
                    <a:pt x="66" y="52"/>
                  </a:cubicBezTo>
                  <a:cubicBezTo>
                    <a:pt x="66" y="52"/>
                    <a:pt x="65" y="51"/>
                    <a:pt x="65" y="51"/>
                  </a:cubicBezTo>
                  <a:cubicBezTo>
                    <a:pt x="65" y="50"/>
                    <a:pt x="65" y="50"/>
                    <a:pt x="66" y="49"/>
                  </a:cubicBezTo>
                  <a:cubicBezTo>
                    <a:pt x="66" y="49"/>
                    <a:pt x="67" y="49"/>
                    <a:pt x="67" y="48"/>
                  </a:cubicBezTo>
                  <a:cubicBezTo>
                    <a:pt x="68" y="48"/>
                    <a:pt x="68" y="48"/>
                    <a:pt x="68" y="48"/>
                  </a:cubicBezTo>
                  <a:cubicBezTo>
                    <a:pt x="68" y="48"/>
                    <a:pt x="69" y="47"/>
                    <a:pt x="69" y="47"/>
                  </a:cubicBezTo>
                  <a:cubicBezTo>
                    <a:pt x="68" y="47"/>
                    <a:pt x="68" y="47"/>
                    <a:pt x="67" y="48"/>
                  </a:cubicBezTo>
                  <a:cubicBezTo>
                    <a:pt x="67" y="49"/>
                    <a:pt x="66" y="49"/>
                    <a:pt x="66" y="49"/>
                  </a:cubicBezTo>
                  <a:cubicBezTo>
                    <a:pt x="65" y="49"/>
                    <a:pt x="65" y="50"/>
                    <a:pt x="64" y="50"/>
                  </a:cubicBezTo>
                  <a:cubicBezTo>
                    <a:pt x="64" y="50"/>
                    <a:pt x="64" y="51"/>
                    <a:pt x="64" y="51"/>
                  </a:cubicBezTo>
                  <a:cubicBezTo>
                    <a:pt x="65" y="51"/>
                    <a:pt x="65" y="52"/>
                    <a:pt x="65" y="52"/>
                  </a:cubicBezTo>
                  <a:cubicBezTo>
                    <a:pt x="65" y="53"/>
                    <a:pt x="64" y="53"/>
                    <a:pt x="64" y="53"/>
                  </a:cubicBezTo>
                  <a:cubicBezTo>
                    <a:pt x="64" y="54"/>
                    <a:pt x="64" y="54"/>
                    <a:pt x="64" y="54"/>
                  </a:cubicBezTo>
                  <a:cubicBezTo>
                    <a:pt x="64" y="55"/>
                    <a:pt x="63" y="56"/>
                    <a:pt x="63" y="56"/>
                  </a:cubicBezTo>
                  <a:cubicBezTo>
                    <a:pt x="64" y="56"/>
                    <a:pt x="63" y="57"/>
                    <a:pt x="62" y="57"/>
                  </a:cubicBezTo>
                  <a:cubicBezTo>
                    <a:pt x="62" y="57"/>
                    <a:pt x="60" y="57"/>
                    <a:pt x="61" y="56"/>
                  </a:cubicBezTo>
                  <a:cubicBezTo>
                    <a:pt x="61" y="56"/>
                    <a:pt x="62" y="55"/>
                    <a:pt x="62" y="54"/>
                  </a:cubicBezTo>
                  <a:cubicBezTo>
                    <a:pt x="63" y="53"/>
                    <a:pt x="64" y="52"/>
                    <a:pt x="64" y="52"/>
                  </a:cubicBezTo>
                  <a:cubicBezTo>
                    <a:pt x="64" y="52"/>
                    <a:pt x="63" y="53"/>
                    <a:pt x="62" y="52"/>
                  </a:cubicBezTo>
                  <a:cubicBezTo>
                    <a:pt x="62" y="52"/>
                    <a:pt x="63" y="51"/>
                    <a:pt x="63" y="51"/>
                  </a:cubicBezTo>
                  <a:cubicBezTo>
                    <a:pt x="63" y="51"/>
                    <a:pt x="62" y="51"/>
                    <a:pt x="62" y="51"/>
                  </a:cubicBezTo>
                  <a:cubicBezTo>
                    <a:pt x="62" y="50"/>
                    <a:pt x="63" y="50"/>
                    <a:pt x="63" y="50"/>
                  </a:cubicBezTo>
                  <a:cubicBezTo>
                    <a:pt x="63" y="50"/>
                    <a:pt x="62" y="51"/>
                    <a:pt x="62" y="51"/>
                  </a:cubicBezTo>
                  <a:cubicBezTo>
                    <a:pt x="62" y="50"/>
                    <a:pt x="64" y="49"/>
                    <a:pt x="64" y="49"/>
                  </a:cubicBezTo>
                  <a:cubicBezTo>
                    <a:pt x="64" y="49"/>
                    <a:pt x="64" y="48"/>
                    <a:pt x="64" y="48"/>
                  </a:cubicBezTo>
                  <a:cubicBezTo>
                    <a:pt x="64" y="48"/>
                    <a:pt x="63" y="48"/>
                    <a:pt x="63" y="49"/>
                  </a:cubicBezTo>
                  <a:cubicBezTo>
                    <a:pt x="63" y="48"/>
                    <a:pt x="63" y="48"/>
                    <a:pt x="64" y="48"/>
                  </a:cubicBezTo>
                  <a:cubicBezTo>
                    <a:pt x="64" y="48"/>
                    <a:pt x="64" y="47"/>
                    <a:pt x="64" y="47"/>
                  </a:cubicBezTo>
                  <a:cubicBezTo>
                    <a:pt x="64" y="47"/>
                    <a:pt x="64" y="48"/>
                    <a:pt x="63" y="47"/>
                  </a:cubicBezTo>
                  <a:cubicBezTo>
                    <a:pt x="63" y="46"/>
                    <a:pt x="64" y="47"/>
                    <a:pt x="65" y="46"/>
                  </a:cubicBezTo>
                  <a:cubicBezTo>
                    <a:pt x="65" y="46"/>
                    <a:pt x="64" y="46"/>
                    <a:pt x="64" y="46"/>
                  </a:cubicBezTo>
                  <a:cubicBezTo>
                    <a:pt x="64" y="46"/>
                    <a:pt x="66" y="45"/>
                    <a:pt x="66" y="45"/>
                  </a:cubicBezTo>
                  <a:cubicBezTo>
                    <a:pt x="67" y="45"/>
                    <a:pt x="67" y="45"/>
                    <a:pt x="68" y="44"/>
                  </a:cubicBezTo>
                  <a:cubicBezTo>
                    <a:pt x="67" y="45"/>
                    <a:pt x="67" y="45"/>
                    <a:pt x="66" y="45"/>
                  </a:cubicBezTo>
                  <a:cubicBezTo>
                    <a:pt x="66" y="45"/>
                    <a:pt x="66" y="45"/>
                    <a:pt x="65" y="45"/>
                  </a:cubicBezTo>
                  <a:cubicBezTo>
                    <a:pt x="65" y="45"/>
                    <a:pt x="65" y="45"/>
                    <a:pt x="65" y="45"/>
                  </a:cubicBezTo>
                  <a:cubicBezTo>
                    <a:pt x="65" y="45"/>
                    <a:pt x="65" y="45"/>
                    <a:pt x="65" y="45"/>
                  </a:cubicBezTo>
                  <a:cubicBezTo>
                    <a:pt x="65" y="45"/>
                    <a:pt x="65" y="45"/>
                    <a:pt x="65" y="45"/>
                  </a:cubicBezTo>
                  <a:cubicBezTo>
                    <a:pt x="66" y="45"/>
                    <a:pt x="66" y="44"/>
                    <a:pt x="66" y="44"/>
                  </a:cubicBezTo>
                  <a:cubicBezTo>
                    <a:pt x="66" y="44"/>
                    <a:pt x="65" y="45"/>
                    <a:pt x="65" y="44"/>
                  </a:cubicBezTo>
                  <a:cubicBezTo>
                    <a:pt x="65" y="44"/>
                    <a:pt x="66" y="44"/>
                    <a:pt x="66" y="43"/>
                  </a:cubicBezTo>
                  <a:cubicBezTo>
                    <a:pt x="66" y="43"/>
                    <a:pt x="67" y="43"/>
                    <a:pt x="67" y="43"/>
                  </a:cubicBezTo>
                  <a:cubicBezTo>
                    <a:pt x="67" y="43"/>
                    <a:pt x="67" y="43"/>
                    <a:pt x="67" y="43"/>
                  </a:cubicBezTo>
                  <a:cubicBezTo>
                    <a:pt x="67" y="42"/>
                    <a:pt x="68" y="42"/>
                    <a:pt x="68" y="42"/>
                  </a:cubicBezTo>
                  <a:cubicBezTo>
                    <a:pt x="67" y="42"/>
                    <a:pt x="67" y="42"/>
                    <a:pt x="66" y="43"/>
                  </a:cubicBezTo>
                  <a:cubicBezTo>
                    <a:pt x="66" y="43"/>
                    <a:pt x="65" y="43"/>
                    <a:pt x="65" y="44"/>
                  </a:cubicBezTo>
                  <a:cubicBezTo>
                    <a:pt x="64" y="44"/>
                    <a:pt x="64" y="45"/>
                    <a:pt x="63" y="45"/>
                  </a:cubicBezTo>
                  <a:cubicBezTo>
                    <a:pt x="63" y="45"/>
                    <a:pt x="62" y="45"/>
                    <a:pt x="62" y="44"/>
                  </a:cubicBezTo>
                  <a:cubicBezTo>
                    <a:pt x="62" y="45"/>
                    <a:pt x="59" y="43"/>
                    <a:pt x="62" y="44"/>
                  </a:cubicBezTo>
                  <a:cubicBezTo>
                    <a:pt x="62" y="43"/>
                    <a:pt x="62" y="43"/>
                    <a:pt x="62" y="43"/>
                  </a:cubicBezTo>
                  <a:cubicBezTo>
                    <a:pt x="62" y="43"/>
                    <a:pt x="62" y="43"/>
                    <a:pt x="62" y="43"/>
                  </a:cubicBezTo>
                  <a:cubicBezTo>
                    <a:pt x="61" y="43"/>
                    <a:pt x="60" y="43"/>
                    <a:pt x="59" y="43"/>
                  </a:cubicBezTo>
                  <a:cubicBezTo>
                    <a:pt x="58" y="43"/>
                    <a:pt x="60" y="42"/>
                    <a:pt x="60" y="42"/>
                  </a:cubicBezTo>
                  <a:cubicBezTo>
                    <a:pt x="60" y="42"/>
                    <a:pt x="61" y="42"/>
                    <a:pt x="61" y="42"/>
                  </a:cubicBezTo>
                  <a:cubicBezTo>
                    <a:pt x="61" y="42"/>
                    <a:pt x="62" y="42"/>
                    <a:pt x="62" y="42"/>
                  </a:cubicBezTo>
                  <a:cubicBezTo>
                    <a:pt x="62" y="42"/>
                    <a:pt x="62" y="42"/>
                    <a:pt x="62" y="42"/>
                  </a:cubicBezTo>
                  <a:cubicBezTo>
                    <a:pt x="62" y="42"/>
                    <a:pt x="62" y="42"/>
                    <a:pt x="62" y="42"/>
                  </a:cubicBezTo>
                  <a:cubicBezTo>
                    <a:pt x="62" y="42"/>
                    <a:pt x="62" y="42"/>
                    <a:pt x="62" y="41"/>
                  </a:cubicBezTo>
                  <a:cubicBezTo>
                    <a:pt x="63" y="41"/>
                    <a:pt x="63" y="41"/>
                    <a:pt x="63" y="41"/>
                  </a:cubicBezTo>
                  <a:cubicBezTo>
                    <a:pt x="63" y="41"/>
                    <a:pt x="63" y="41"/>
                    <a:pt x="63" y="41"/>
                  </a:cubicBezTo>
                  <a:cubicBezTo>
                    <a:pt x="63" y="41"/>
                    <a:pt x="63" y="41"/>
                    <a:pt x="63" y="41"/>
                  </a:cubicBezTo>
                  <a:cubicBezTo>
                    <a:pt x="62" y="41"/>
                    <a:pt x="62" y="41"/>
                    <a:pt x="62" y="41"/>
                  </a:cubicBezTo>
                  <a:cubicBezTo>
                    <a:pt x="62" y="41"/>
                    <a:pt x="62" y="40"/>
                    <a:pt x="63" y="40"/>
                  </a:cubicBezTo>
                  <a:cubicBezTo>
                    <a:pt x="63" y="39"/>
                    <a:pt x="64" y="40"/>
                    <a:pt x="65" y="40"/>
                  </a:cubicBezTo>
                  <a:cubicBezTo>
                    <a:pt x="64" y="40"/>
                    <a:pt x="64" y="40"/>
                    <a:pt x="63" y="40"/>
                  </a:cubicBezTo>
                  <a:cubicBezTo>
                    <a:pt x="64" y="39"/>
                    <a:pt x="64" y="39"/>
                    <a:pt x="63" y="39"/>
                  </a:cubicBezTo>
                  <a:cubicBezTo>
                    <a:pt x="63" y="39"/>
                    <a:pt x="63" y="40"/>
                    <a:pt x="63" y="39"/>
                  </a:cubicBezTo>
                  <a:cubicBezTo>
                    <a:pt x="63" y="39"/>
                    <a:pt x="64" y="38"/>
                    <a:pt x="64" y="39"/>
                  </a:cubicBezTo>
                  <a:cubicBezTo>
                    <a:pt x="65" y="39"/>
                    <a:pt x="65" y="39"/>
                    <a:pt x="66" y="39"/>
                  </a:cubicBezTo>
                  <a:cubicBezTo>
                    <a:pt x="66" y="38"/>
                    <a:pt x="63" y="38"/>
                    <a:pt x="64" y="38"/>
                  </a:cubicBezTo>
                  <a:cubicBezTo>
                    <a:pt x="64" y="38"/>
                    <a:pt x="64" y="37"/>
                    <a:pt x="65" y="37"/>
                  </a:cubicBezTo>
                  <a:cubicBezTo>
                    <a:pt x="65" y="37"/>
                    <a:pt x="65" y="38"/>
                    <a:pt x="66" y="37"/>
                  </a:cubicBezTo>
                  <a:cubicBezTo>
                    <a:pt x="65" y="37"/>
                    <a:pt x="65" y="37"/>
                    <a:pt x="66" y="36"/>
                  </a:cubicBezTo>
                  <a:cubicBezTo>
                    <a:pt x="66" y="37"/>
                    <a:pt x="63" y="37"/>
                    <a:pt x="64" y="36"/>
                  </a:cubicBezTo>
                  <a:cubicBezTo>
                    <a:pt x="64" y="36"/>
                    <a:pt x="65" y="36"/>
                    <a:pt x="65" y="36"/>
                  </a:cubicBezTo>
                  <a:cubicBezTo>
                    <a:pt x="65" y="36"/>
                    <a:pt x="66" y="36"/>
                    <a:pt x="66" y="35"/>
                  </a:cubicBezTo>
                  <a:cubicBezTo>
                    <a:pt x="66" y="35"/>
                    <a:pt x="65" y="36"/>
                    <a:pt x="65" y="36"/>
                  </a:cubicBezTo>
                  <a:cubicBezTo>
                    <a:pt x="65" y="36"/>
                    <a:pt x="65" y="36"/>
                    <a:pt x="65" y="36"/>
                  </a:cubicBezTo>
                  <a:cubicBezTo>
                    <a:pt x="64" y="36"/>
                    <a:pt x="64" y="36"/>
                    <a:pt x="65" y="36"/>
                  </a:cubicBezTo>
                  <a:cubicBezTo>
                    <a:pt x="65" y="35"/>
                    <a:pt x="64" y="36"/>
                    <a:pt x="64" y="36"/>
                  </a:cubicBezTo>
                  <a:cubicBezTo>
                    <a:pt x="63" y="36"/>
                    <a:pt x="63" y="36"/>
                    <a:pt x="63" y="35"/>
                  </a:cubicBezTo>
                  <a:cubicBezTo>
                    <a:pt x="62" y="35"/>
                    <a:pt x="63" y="34"/>
                    <a:pt x="63" y="34"/>
                  </a:cubicBezTo>
                  <a:cubicBezTo>
                    <a:pt x="64" y="34"/>
                    <a:pt x="64" y="34"/>
                    <a:pt x="65" y="34"/>
                  </a:cubicBezTo>
                  <a:cubicBezTo>
                    <a:pt x="65" y="34"/>
                    <a:pt x="65" y="34"/>
                    <a:pt x="65" y="34"/>
                  </a:cubicBezTo>
                  <a:cubicBezTo>
                    <a:pt x="65" y="34"/>
                    <a:pt x="65" y="34"/>
                    <a:pt x="64" y="34"/>
                  </a:cubicBezTo>
                  <a:cubicBezTo>
                    <a:pt x="64" y="34"/>
                    <a:pt x="64" y="34"/>
                    <a:pt x="64" y="33"/>
                  </a:cubicBezTo>
                  <a:cubicBezTo>
                    <a:pt x="63" y="33"/>
                    <a:pt x="63" y="33"/>
                    <a:pt x="63" y="33"/>
                  </a:cubicBezTo>
                  <a:cubicBezTo>
                    <a:pt x="64" y="32"/>
                    <a:pt x="64" y="33"/>
                    <a:pt x="64" y="33"/>
                  </a:cubicBezTo>
                  <a:cubicBezTo>
                    <a:pt x="64" y="32"/>
                    <a:pt x="63" y="32"/>
                    <a:pt x="64" y="31"/>
                  </a:cubicBezTo>
                  <a:cubicBezTo>
                    <a:pt x="64" y="30"/>
                    <a:pt x="64" y="32"/>
                    <a:pt x="65" y="32"/>
                  </a:cubicBezTo>
                  <a:cubicBezTo>
                    <a:pt x="65" y="32"/>
                    <a:pt x="65" y="31"/>
                    <a:pt x="65" y="31"/>
                  </a:cubicBezTo>
                  <a:cubicBezTo>
                    <a:pt x="65" y="31"/>
                    <a:pt x="65" y="30"/>
                    <a:pt x="65" y="31"/>
                  </a:cubicBezTo>
                  <a:cubicBezTo>
                    <a:pt x="66" y="31"/>
                    <a:pt x="66" y="31"/>
                    <a:pt x="66" y="31"/>
                  </a:cubicBezTo>
                  <a:cubicBezTo>
                    <a:pt x="67" y="30"/>
                    <a:pt x="68" y="31"/>
                    <a:pt x="68" y="31"/>
                  </a:cubicBezTo>
                  <a:cubicBezTo>
                    <a:pt x="68" y="31"/>
                    <a:pt x="67" y="31"/>
                    <a:pt x="67" y="30"/>
                  </a:cubicBezTo>
                  <a:cubicBezTo>
                    <a:pt x="67" y="30"/>
                    <a:pt x="66" y="30"/>
                    <a:pt x="67" y="30"/>
                  </a:cubicBezTo>
                  <a:cubicBezTo>
                    <a:pt x="68" y="30"/>
                    <a:pt x="69" y="31"/>
                    <a:pt x="69" y="31"/>
                  </a:cubicBezTo>
                  <a:cubicBezTo>
                    <a:pt x="69" y="31"/>
                    <a:pt x="69" y="31"/>
                    <a:pt x="68" y="30"/>
                  </a:cubicBezTo>
                  <a:cubicBezTo>
                    <a:pt x="69" y="30"/>
                    <a:pt x="67" y="29"/>
                    <a:pt x="67" y="29"/>
                  </a:cubicBezTo>
                  <a:cubicBezTo>
                    <a:pt x="66" y="29"/>
                    <a:pt x="67" y="28"/>
                    <a:pt x="67" y="29"/>
                  </a:cubicBezTo>
                  <a:cubicBezTo>
                    <a:pt x="67" y="29"/>
                    <a:pt x="67" y="29"/>
                    <a:pt x="67" y="29"/>
                  </a:cubicBezTo>
                  <a:cubicBezTo>
                    <a:pt x="68" y="29"/>
                    <a:pt x="68" y="28"/>
                    <a:pt x="68" y="28"/>
                  </a:cubicBezTo>
                  <a:cubicBezTo>
                    <a:pt x="68" y="28"/>
                    <a:pt x="67" y="27"/>
                    <a:pt x="67" y="27"/>
                  </a:cubicBezTo>
                  <a:cubicBezTo>
                    <a:pt x="67" y="27"/>
                    <a:pt x="68" y="27"/>
                    <a:pt x="68" y="27"/>
                  </a:cubicBezTo>
                  <a:cubicBezTo>
                    <a:pt x="69" y="27"/>
                    <a:pt x="69" y="27"/>
                    <a:pt x="70" y="27"/>
                  </a:cubicBezTo>
                  <a:cubicBezTo>
                    <a:pt x="70" y="27"/>
                    <a:pt x="70" y="27"/>
                    <a:pt x="71" y="27"/>
                  </a:cubicBezTo>
                  <a:cubicBezTo>
                    <a:pt x="71" y="27"/>
                    <a:pt x="71" y="27"/>
                    <a:pt x="70" y="27"/>
                  </a:cubicBezTo>
                  <a:cubicBezTo>
                    <a:pt x="71" y="27"/>
                    <a:pt x="71" y="27"/>
                    <a:pt x="71" y="27"/>
                  </a:cubicBezTo>
                  <a:cubicBezTo>
                    <a:pt x="70" y="27"/>
                    <a:pt x="69" y="27"/>
                    <a:pt x="69" y="26"/>
                  </a:cubicBezTo>
                  <a:cubicBezTo>
                    <a:pt x="69" y="25"/>
                    <a:pt x="70" y="26"/>
                    <a:pt x="70" y="26"/>
                  </a:cubicBezTo>
                  <a:cubicBezTo>
                    <a:pt x="70" y="25"/>
                    <a:pt x="70" y="25"/>
                    <a:pt x="70" y="25"/>
                  </a:cubicBezTo>
                  <a:cubicBezTo>
                    <a:pt x="70" y="25"/>
                    <a:pt x="70" y="25"/>
                    <a:pt x="70" y="25"/>
                  </a:cubicBezTo>
                  <a:cubicBezTo>
                    <a:pt x="70" y="25"/>
                    <a:pt x="69" y="24"/>
                    <a:pt x="70" y="24"/>
                  </a:cubicBezTo>
                  <a:cubicBezTo>
                    <a:pt x="70" y="24"/>
                    <a:pt x="70" y="24"/>
                    <a:pt x="71" y="23"/>
                  </a:cubicBezTo>
                  <a:cubicBezTo>
                    <a:pt x="71" y="23"/>
                    <a:pt x="72" y="23"/>
                    <a:pt x="72" y="24"/>
                  </a:cubicBezTo>
                  <a:cubicBezTo>
                    <a:pt x="72" y="24"/>
                    <a:pt x="72" y="24"/>
                    <a:pt x="72" y="23"/>
                  </a:cubicBezTo>
                  <a:cubicBezTo>
                    <a:pt x="73" y="24"/>
                    <a:pt x="73" y="24"/>
                    <a:pt x="73" y="24"/>
                  </a:cubicBezTo>
                  <a:cubicBezTo>
                    <a:pt x="73" y="24"/>
                    <a:pt x="73" y="25"/>
                    <a:pt x="72" y="25"/>
                  </a:cubicBezTo>
                  <a:cubicBezTo>
                    <a:pt x="73" y="25"/>
                    <a:pt x="74" y="24"/>
                    <a:pt x="74" y="24"/>
                  </a:cubicBezTo>
                  <a:cubicBezTo>
                    <a:pt x="75" y="24"/>
                    <a:pt x="75" y="24"/>
                    <a:pt x="74" y="25"/>
                  </a:cubicBezTo>
                  <a:cubicBezTo>
                    <a:pt x="75" y="25"/>
                    <a:pt x="75" y="24"/>
                    <a:pt x="75" y="24"/>
                  </a:cubicBezTo>
                  <a:cubicBezTo>
                    <a:pt x="76" y="24"/>
                    <a:pt x="76" y="24"/>
                    <a:pt x="76" y="24"/>
                  </a:cubicBezTo>
                  <a:cubicBezTo>
                    <a:pt x="77" y="24"/>
                    <a:pt x="78" y="24"/>
                    <a:pt x="78" y="23"/>
                  </a:cubicBezTo>
                  <a:cubicBezTo>
                    <a:pt x="78" y="24"/>
                    <a:pt x="80" y="24"/>
                    <a:pt x="81" y="23"/>
                  </a:cubicBezTo>
                  <a:cubicBezTo>
                    <a:pt x="81" y="23"/>
                    <a:pt x="82" y="23"/>
                    <a:pt x="82" y="23"/>
                  </a:cubicBezTo>
                  <a:cubicBezTo>
                    <a:pt x="83" y="23"/>
                    <a:pt x="83" y="23"/>
                    <a:pt x="84" y="23"/>
                  </a:cubicBezTo>
                  <a:cubicBezTo>
                    <a:pt x="84" y="23"/>
                    <a:pt x="83" y="23"/>
                    <a:pt x="83" y="23"/>
                  </a:cubicBezTo>
                  <a:cubicBezTo>
                    <a:pt x="83" y="23"/>
                    <a:pt x="84" y="23"/>
                    <a:pt x="84" y="23"/>
                  </a:cubicBezTo>
                  <a:cubicBezTo>
                    <a:pt x="85" y="23"/>
                    <a:pt x="86" y="23"/>
                    <a:pt x="86" y="23"/>
                  </a:cubicBezTo>
                  <a:cubicBezTo>
                    <a:pt x="86" y="23"/>
                    <a:pt x="85" y="24"/>
                    <a:pt x="85" y="25"/>
                  </a:cubicBezTo>
                  <a:cubicBezTo>
                    <a:pt x="86" y="25"/>
                    <a:pt x="85" y="25"/>
                    <a:pt x="85" y="26"/>
                  </a:cubicBezTo>
                  <a:cubicBezTo>
                    <a:pt x="84" y="26"/>
                    <a:pt x="84" y="26"/>
                    <a:pt x="83" y="27"/>
                  </a:cubicBezTo>
                  <a:cubicBezTo>
                    <a:pt x="82" y="27"/>
                    <a:pt x="81" y="28"/>
                    <a:pt x="81" y="28"/>
                  </a:cubicBezTo>
                  <a:cubicBezTo>
                    <a:pt x="80" y="29"/>
                    <a:pt x="79" y="29"/>
                    <a:pt x="78" y="30"/>
                  </a:cubicBezTo>
                  <a:cubicBezTo>
                    <a:pt x="78" y="30"/>
                    <a:pt x="77" y="30"/>
                    <a:pt x="77" y="30"/>
                  </a:cubicBezTo>
                  <a:cubicBezTo>
                    <a:pt x="77" y="30"/>
                    <a:pt x="78" y="30"/>
                    <a:pt x="78" y="30"/>
                  </a:cubicBezTo>
                  <a:cubicBezTo>
                    <a:pt x="78" y="31"/>
                    <a:pt x="77" y="31"/>
                    <a:pt x="77" y="31"/>
                  </a:cubicBezTo>
                  <a:cubicBezTo>
                    <a:pt x="77" y="31"/>
                    <a:pt x="76" y="31"/>
                    <a:pt x="76" y="31"/>
                  </a:cubicBezTo>
                  <a:cubicBezTo>
                    <a:pt x="75" y="31"/>
                    <a:pt x="75" y="31"/>
                    <a:pt x="75" y="30"/>
                  </a:cubicBezTo>
                  <a:cubicBezTo>
                    <a:pt x="75" y="31"/>
                    <a:pt x="77" y="31"/>
                    <a:pt x="78" y="31"/>
                  </a:cubicBezTo>
                  <a:cubicBezTo>
                    <a:pt x="78" y="31"/>
                    <a:pt x="78" y="31"/>
                    <a:pt x="79" y="31"/>
                  </a:cubicBezTo>
                  <a:cubicBezTo>
                    <a:pt x="79" y="31"/>
                    <a:pt x="79" y="31"/>
                    <a:pt x="79" y="31"/>
                  </a:cubicBezTo>
                  <a:cubicBezTo>
                    <a:pt x="80" y="31"/>
                    <a:pt x="78" y="33"/>
                    <a:pt x="77" y="32"/>
                  </a:cubicBezTo>
                  <a:cubicBezTo>
                    <a:pt x="77" y="32"/>
                    <a:pt x="74" y="33"/>
                    <a:pt x="74" y="34"/>
                  </a:cubicBezTo>
                  <a:cubicBezTo>
                    <a:pt x="75" y="34"/>
                    <a:pt x="75" y="33"/>
                    <a:pt x="76" y="33"/>
                  </a:cubicBezTo>
                  <a:cubicBezTo>
                    <a:pt x="76" y="33"/>
                    <a:pt x="76" y="33"/>
                    <a:pt x="77" y="33"/>
                  </a:cubicBezTo>
                  <a:cubicBezTo>
                    <a:pt x="77" y="33"/>
                    <a:pt x="77" y="33"/>
                    <a:pt x="77" y="33"/>
                  </a:cubicBezTo>
                  <a:cubicBezTo>
                    <a:pt x="78" y="33"/>
                    <a:pt x="77" y="33"/>
                    <a:pt x="77" y="34"/>
                  </a:cubicBezTo>
                  <a:cubicBezTo>
                    <a:pt x="76" y="34"/>
                    <a:pt x="77" y="34"/>
                    <a:pt x="76" y="34"/>
                  </a:cubicBezTo>
                  <a:cubicBezTo>
                    <a:pt x="76" y="34"/>
                    <a:pt x="76" y="34"/>
                    <a:pt x="75" y="34"/>
                  </a:cubicBezTo>
                  <a:cubicBezTo>
                    <a:pt x="76" y="34"/>
                    <a:pt x="75" y="35"/>
                    <a:pt x="76" y="34"/>
                  </a:cubicBezTo>
                  <a:cubicBezTo>
                    <a:pt x="76" y="34"/>
                    <a:pt x="78" y="34"/>
                    <a:pt x="77" y="34"/>
                  </a:cubicBezTo>
                  <a:cubicBezTo>
                    <a:pt x="78" y="33"/>
                    <a:pt x="78" y="34"/>
                    <a:pt x="79" y="33"/>
                  </a:cubicBezTo>
                  <a:cubicBezTo>
                    <a:pt x="80" y="33"/>
                    <a:pt x="80" y="33"/>
                    <a:pt x="80" y="33"/>
                  </a:cubicBezTo>
                  <a:cubicBezTo>
                    <a:pt x="81" y="33"/>
                    <a:pt x="80" y="33"/>
                    <a:pt x="81" y="33"/>
                  </a:cubicBezTo>
                  <a:cubicBezTo>
                    <a:pt x="81" y="33"/>
                    <a:pt x="81" y="33"/>
                    <a:pt x="82" y="33"/>
                  </a:cubicBezTo>
                  <a:cubicBezTo>
                    <a:pt x="82" y="32"/>
                    <a:pt x="82" y="32"/>
                    <a:pt x="83" y="32"/>
                  </a:cubicBezTo>
                  <a:cubicBezTo>
                    <a:pt x="83" y="32"/>
                    <a:pt x="84" y="32"/>
                    <a:pt x="84" y="33"/>
                  </a:cubicBezTo>
                  <a:cubicBezTo>
                    <a:pt x="85" y="33"/>
                    <a:pt x="85" y="33"/>
                    <a:pt x="86" y="33"/>
                  </a:cubicBezTo>
                  <a:cubicBezTo>
                    <a:pt x="87" y="33"/>
                    <a:pt x="87" y="33"/>
                    <a:pt x="88" y="33"/>
                  </a:cubicBezTo>
                  <a:cubicBezTo>
                    <a:pt x="88" y="33"/>
                    <a:pt x="89" y="33"/>
                    <a:pt x="90" y="33"/>
                  </a:cubicBezTo>
                  <a:cubicBezTo>
                    <a:pt x="90" y="33"/>
                    <a:pt x="91" y="33"/>
                    <a:pt x="92" y="33"/>
                  </a:cubicBezTo>
                  <a:cubicBezTo>
                    <a:pt x="92" y="33"/>
                    <a:pt x="93" y="33"/>
                    <a:pt x="93" y="33"/>
                  </a:cubicBezTo>
                  <a:cubicBezTo>
                    <a:pt x="94" y="33"/>
                    <a:pt x="95" y="34"/>
                    <a:pt x="95" y="34"/>
                  </a:cubicBezTo>
                  <a:cubicBezTo>
                    <a:pt x="95" y="35"/>
                    <a:pt x="93" y="36"/>
                    <a:pt x="93" y="37"/>
                  </a:cubicBezTo>
                  <a:cubicBezTo>
                    <a:pt x="92" y="38"/>
                    <a:pt x="93" y="38"/>
                    <a:pt x="92" y="39"/>
                  </a:cubicBezTo>
                  <a:cubicBezTo>
                    <a:pt x="92" y="39"/>
                    <a:pt x="92" y="39"/>
                    <a:pt x="91" y="40"/>
                  </a:cubicBezTo>
                  <a:cubicBezTo>
                    <a:pt x="91" y="41"/>
                    <a:pt x="91" y="41"/>
                    <a:pt x="91" y="41"/>
                  </a:cubicBezTo>
                  <a:cubicBezTo>
                    <a:pt x="90" y="42"/>
                    <a:pt x="90" y="42"/>
                    <a:pt x="90" y="42"/>
                  </a:cubicBezTo>
                  <a:cubicBezTo>
                    <a:pt x="89" y="42"/>
                    <a:pt x="89" y="43"/>
                    <a:pt x="89" y="43"/>
                  </a:cubicBezTo>
                  <a:cubicBezTo>
                    <a:pt x="89" y="43"/>
                    <a:pt x="89" y="43"/>
                    <a:pt x="89" y="43"/>
                  </a:cubicBezTo>
                  <a:cubicBezTo>
                    <a:pt x="89" y="43"/>
                    <a:pt x="89" y="44"/>
                    <a:pt x="88" y="44"/>
                  </a:cubicBezTo>
                  <a:cubicBezTo>
                    <a:pt x="88" y="44"/>
                    <a:pt x="87" y="45"/>
                    <a:pt x="86" y="45"/>
                  </a:cubicBezTo>
                  <a:cubicBezTo>
                    <a:pt x="86" y="45"/>
                    <a:pt x="85" y="45"/>
                    <a:pt x="84" y="45"/>
                  </a:cubicBezTo>
                  <a:cubicBezTo>
                    <a:pt x="83" y="45"/>
                    <a:pt x="83" y="46"/>
                    <a:pt x="82" y="46"/>
                  </a:cubicBezTo>
                  <a:cubicBezTo>
                    <a:pt x="82" y="47"/>
                    <a:pt x="83" y="46"/>
                    <a:pt x="83" y="46"/>
                  </a:cubicBezTo>
                  <a:cubicBezTo>
                    <a:pt x="84" y="46"/>
                    <a:pt x="85" y="45"/>
                    <a:pt x="86" y="45"/>
                  </a:cubicBezTo>
                  <a:cubicBezTo>
                    <a:pt x="86" y="45"/>
                    <a:pt x="86" y="46"/>
                    <a:pt x="86" y="46"/>
                  </a:cubicBezTo>
                  <a:cubicBezTo>
                    <a:pt x="86" y="46"/>
                    <a:pt x="86" y="46"/>
                    <a:pt x="87" y="47"/>
                  </a:cubicBezTo>
                  <a:cubicBezTo>
                    <a:pt x="88" y="47"/>
                    <a:pt x="88" y="47"/>
                    <a:pt x="87" y="48"/>
                  </a:cubicBezTo>
                  <a:cubicBezTo>
                    <a:pt x="86" y="48"/>
                    <a:pt x="85" y="48"/>
                    <a:pt x="84" y="48"/>
                  </a:cubicBezTo>
                  <a:cubicBezTo>
                    <a:pt x="84" y="48"/>
                    <a:pt x="83" y="49"/>
                    <a:pt x="82" y="49"/>
                  </a:cubicBezTo>
                  <a:cubicBezTo>
                    <a:pt x="82" y="50"/>
                    <a:pt x="81" y="50"/>
                    <a:pt x="81" y="50"/>
                  </a:cubicBezTo>
                  <a:cubicBezTo>
                    <a:pt x="80" y="50"/>
                    <a:pt x="80" y="50"/>
                    <a:pt x="80" y="49"/>
                  </a:cubicBezTo>
                  <a:cubicBezTo>
                    <a:pt x="79" y="49"/>
                    <a:pt x="79" y="50"/>
                    <a:pt x="78" y="49"/>
                  </a:cubicBezTo>
                  <a:cubicBezTo>
                    <a:pt x="78" y="49"/>
                    <a:pt x="78" y="49"/>
                    <a:pt x="77" y="49"/>
                  </a:cubicBezTo>
                  <a:cubicBezTo>
                    <a:pt x="78" y="49"/>
                    <a:pt x="78" y="50"/>
                    <a:pt x="79" y="50"/>
                  </a:cubicBezTo>
                  <a:cubicBezTo>
                    <a:pt x="79" y="50"/>
                    <a:pt x="80" y="50"/>
                    <a:pt x="81" y="50"/>
                  </a:cubicBezTo>
                  <a:cubicBezTo>
                    <a:pt x="82" y="50"/>
                    <a:pt x="83" y="51"/>
                    <a:pt x="84" y="50"/>
                  </a:cubicBezTo>
                  <a:cubicBezTo>
                    <a:pt x="85" y="50"/>
                    <a:pt x="85" y="50"/>
                    <a:pt x="86" y="49"/>
                  </a:cubicBezTo>
                  <a:cubicBezTo>
                    <a:pt x="86" y="49"/>
                    <a:pt x="88" y="49"/>
                    <a:pt x="87" y="50"/>
                  </a:cubicBezTo>
                  <a:cubicBezTo>
                    <a:pt x="88" y="50"/>
                    <a:pt x="90" y="51"/>
                    <a:pt x="91" y="51"/>
                  </a:cubicBezTo>
                  <a:cubicBezTo>
                    <a:pt x="92" y="52"/>
                    <a:pt x="92" y="53"/>
                    <a:pt x="93" y="53"/>
                  </a:cubicBezTo>
                  <a:cubicBezTo>
                    <a:pt x="93" y="53"/>
                    <a:pt x="94" y="54"/>
                    <a:pt x="94" y="54"/>
                  </a:cubicBezTo>
                  <a:cubicBezTo>
                    <a:pt x="95" y="54"/>
                    <a:pt x="95" y="55"/>
                    <a:pt x="95" y="56"/>
                  </a:cubicBezTo>
                  <a:cubicBezTo>
                    <a:pt x="95" y="56"/>
                    <a:pt x="95" y="56"/>
                    <a:pt x="95" y="56"/>
                  </a:cubicBezTo>
                  <a:cubicBezTo>
                    <a:pt x="95" y="57"/>
                    <a:pt x="95" y="57"/>
                    <a:pt x="95" y="57"/>
                  </a:cubicBezTo>
                  <a:cubicBezTo>
                    <a:pt x="95" y="58"/>
                    <a:pt x="95" y="58"/>
                    <a:pt x="95" y="59"/>
                  </a:cubicBezTo>
                  <a:cubicBezTo>
                    <a:pt x="96" y="60"/>
                    <a:pt x="96" y="61"/>
                    <a:pt x="97" y="62"/>
                  </a:cubicBezTo>
                  <a:cubicBezTo>
                    <a:pt x="97" y="63"/>
                    <a:pt x="97" y="63"/>
                    <a:pt x="97" y="63"/>
                  </a:cubicBezTo>
                  <a:cubicBezTo>
                    <a:pt x="98" y="64"/>
                    <a:pt x="98" y="64"/>
                    <a:pt x="97" y="64"/>
                  </a:cubicBezTo>
                  <a:cubicBezTo>
                    <a:pt x="98" y="64"/>
                    <a:pt x="98" y="64"/>
                    <a:pt x="98" y="64"/>
                  </a:cubicBezTo>
                  <a:cubicBezTo>
                    <a:pt x="99" y="64"/>
                    <a:pt x="99" y="65"/>
                    <a:pt x="100" y="65"/>
                  </a:cubicBezTo>
                  <a:cubicBezTo>
                    <a:pt x="101" y="65"/>
                    <a:pt x="102" y="65"/>
                    <a:pt x="103" y="66"/>
                  </a:cubicBezTo>
                  <a:cubicBezTo>
                    <a:pt x="103" y="67"/>
                    <a:pt x="103" y="68"/>
                    <a:pt x="104" y="68"/>
                  </a:cubicBezTo>
                  <a:cubicBezTo>
                    <a:pt x="104" y="68"/>
                    <a:pt x="104" y="68"/>
                    <a:pt x="105" y="68"/>
                  </a:cubicBezTo>
                  <a:cubicBezTo>
                    <a:pt x="105" y="69"/>
                    <a:pt x="105" y="69"/>
                    <a:pt x="105" y="69"/>
                  </a:cubicBezTo>
                  <a:cubicBezTo>
                    <a:pt x="105" y="69"/>
                    <a:pt x="106" y="69"/>
                    <a:pt x="106" y="70"/>
                  </a:cubicBezTo>
                  <a:cubicBezTo>
                    <a:pt x="106" y="69"/>
                    <a:pt x="105" y="70"/>
                    <a:pt x="105" y="71"/>
                  </a:cubicBezTo>
                  <a:cubicBezTo>
                    <a:pt x="105" y="71"/>
                    <a:pt x="106" y="72"/>
                    <a:pt x="106" y="73"/>
                  </a:cubicBezTo>
                  <a:cubicBezTo>
                    <a:pt x="106" y="73"/>
                    <a:pt x="108" y="75"/>
                    <a:pt x="107" y="75"/>
                  </a:cubicBezTo>
                  <a:cubicBezTo>
                    <a:pt x="108" y="75"/>
                    <a:pt x="107" y="75"/>
                    <a:pt x="106" y="75"/>
                  </a:cubicBezTo>
                  <a:cubicBezTo>
                    <a:pt x="106" y="75"/>
                    <a:pt x="105" y="74"/>
                    <a:pt x="105" y="74"/>
                  </a:cubicBezTo>
                  <a:cubicBezTo>
                    <a:pt x="104" y="73"/>
                    <a:pt x="103" y="74"/>
                    <a:pt x="103" y="74"/>
                  </a:cubicBezTo>
                  <a:cubicBezTo>
                    <a:pt x="102" y="74"/>
                    <a:pt x="101" y="73"/>
                    <a:pt x="101" y="74"/>
                  </a:cubicBezTo>
                  <a:cubicBezTo>
                    <a:pt x="101" y="74"/>
                    <a:pt x="101" y="74"/>
                    <a:pt x="101" y="74"/>
                  </a:cubicBezTo>
                  <a:cubicBezTo>
                    <a:pt x="102" y="74"/>
                    <a:pt x="102" y="74"/>
                    <a:pt x="102" y="74"/>
                  </a:cubicBezTo>
                  <a:cubicBezTo>
                    <a:pt x="103" y="74"/>
                    <a:pt x="103" y="74"/>
                    <a:pt x="104" y="74"/>
                  </a:cubicBezTo>
                  <a:cubicBezTo>
                    <a:pt x="105" y="74"/>
                    <a:pt x="105" y="75"/>
                    <a:pt x="106" y="75"/>
                  </a:cubicBezTo>
                  <a:cubicBezTo>
                    <a:pt x="106" y="75"/>
                    <a:pt x="107" y="76"/>
                    <a:pt x="107" y="76"/>
                  </a:cubicBezTo>
                  <a:cubicBezTo>
                    <a:pt x="108" y="77"/>
                    <a:pt x="109" y="78"/>
                    <a:pt x="109" y="79"/>
                  </a:cubicBezTo>
                  <a:cubicBezTo>
                    <a:pt x="109" y="81"/>
                    <a:pt x="107" y="81"/>
                    <a:pt x="106" y="82"/>
                  </a:cubicBezTo>
                  <a:cubicBezTo>
                    <a:pt x="107" y="82"/>
                    <a:pt x="107" y="82"/>
                    <a:pt x="108" y="83"/>
                  </a:cubicBezTo>
                  <a:cubicBezTo>
                    <a:pt x="108" y="84"/>
                    <a:pt x="109" y="83"/>
                    <a:pt x="109" y="84"/>
                  </a:cubicBezTo>
                  <a:cubicBezTo>
                    <a:pt x="109" y="83"/>
                    <a:pt x="110" y="82"/>
                    <a:pt x="111" y="82"/>
                  </a:cubicBezTo>
                  <a:cubicBezTo>
                    <a:pt x="111" y="81"/>
                    <a:pt x="112" y="82"/>
                    <a:pt x="113" y="82"/>
                  </a:cubicBezTo>
                  <a:cubicBezTo>
                    <a:pt x="113" y="82"/>
                    <a:pt x="113" y="82"/>
                    <a:pt x="114" y="82"/>
                  </a:cubicBezTo>
                  <a:cubicBezTo>
                    <a:pt x="114" y="82"/>
                    <a:pt x="115" y="82"/>
                    <a:pt x="114" y="82"/>
                  </a:cubicBezTo>
                  <a:cubicBezTo>
                    <a:pt x="115" y="81"/>
                    <a:pt x="116" y="82"/>
                    <a:pt x="116" y="82"/>
                  </a:cubicBezTo>
                  <a:cubicBezTo>
                    <a:pt x="117" y="82"/>
                    <a:pt x="117" y="82"/>
                    <a:pt x="118" y="82"/>
                  </a:cubicBezTo>
                  <a:cubicBezTo>
                    <a:pt x="118" y="83"/>
                    <a:pt x="118" y="83"/>
                    <a:pt x="119" y="83"/>
                  </a:cubicBezTo>
                  <a:cubicBezTo>
                    <a:pt x="120" y="84"/>
                    <a:pt x="120" y="84"/>
                    <a:pt x="120" y="85"/>
                  </a:cubicBezTo>
                  <a:cubicBezTo>
                    <a:pt x="120" y="86"/>
                    <a:pt x="120" y="87"/>
                    <a:pt x="120" y="88"/>
                  </a:cubicBezTo>
                  <a:close/>
                  <a:moveTo>
                    <a:pt x="64" y="43"/>
                  </a:moveTo>
                  <a:cubicBezTo>
                    <a:pt x="64" y="43"/>
                    <a:pt x="63" y="43"/>
                    <a:pt x="62" y="43"/>
                  </a:cubicBezTo>
                  <a:cubicBezTo>
                    <a:pt x="63" y="43"/>
                    <a:pt x="64" y="43"/>
                    <a:pt x="64" y="43"/>
                  </a:cubicBezTo>
                  <a:close/>
                  <a:moveTo>
                    <a:pt x="51" y="114"/>
                  </a:moveTo>
                  <a:cubicBezTo>
                    <a:pt x="51" y="114"/>
                    <a:pt x="51" y="114"/>
                    <a:pt x="51" y="114"/>
                  </a:cubicBezTo>
                  <a:cubicBezTo>
                    <a:pt x="51" y="114"/>
                    <a:pt x="51" y="114"/>
                    <a:pt x="51" y="114"/>
                  </a:cubicBezTo>
                  <a:close/>
                  <a:moveTo>
                    <a:pt x="57" y="70"/>
                  </a:moveTo>
                  <a:cubicBezTo>
                    <a:pt x="58" y="71"/>
                    <a:pt x="58" y="70"/>
                    <a:pt x="59" y="69"/>
                  </a:cubicBezTo>
                  <a:cubicBezTo>
                    <a:pt x="59" y="69"/>
                    <a:pt x="59" y="68"/>
                    <a:pt x="60" y="68"/>
                  </a:cubicBezTo>
                  <a:cubicBezTo>
                    <a:pt x="61" y="68"/>
                    <a:pt x="62" y="68"/>
                    <a:pt x="62" y="67"/>
                  </a:cubicBezTo>
                  <a:cubicBezTo>
                    <a:pt x="62" y="67"/>
                    <a:pt x="61" y="67"/>
                    <a:pt x="60" y="67"/>
                  </a:cubicBezTo>
                  <a:cubicBezTo>
                    <a:pt x="61" y="67"/>
                    <a:pt x="62" y="66"/>
                    <a:pt x="61" y="66"/>
                  </a:cubicBezTo>
                  <a:cubicBezTo>
                    <a:pt x="61" y="65"/>
                    <a:pt x="61" y="65"/>
                    <a:pt x="61" y="65"/>
                  </a:cubicBezTo>
                  <a:cubicBezTo>
                    <a:pt x="61" y="65"/>
                    <a:pt x="61" y="65"/>
                    <a:pt x="61" y="65"/>
                  </a:cubicBezTo>
                  <a:cubicBezTo>
                    <a:pt x="61" y="64"/>
                    <a:pt x="62" y="65"/>
                    <a:pt x="62" y="66"/>
                  </a:cubicBezTo>
                  <a:cubicBezTo>
                    <a:pt x="62" y="66"/>
                    <a:pt x="61" y="67"/>
                    <a:pt x="62" y="67"/>
                  </a:cubicBezTo>
                  <a:cubicBezTo>
                    <a:pt x="62" y="67"/>
                    <a:pt x="63" y="66"/>
                    <a:pt x="63" y="66"/>
                  </a:cubicBezTo>
                  <a:cubicBezTo>
                    <a:pt x="62" y="65"/>
                    <a:pt x="63" y="64"/>
                    <a:pt x="62" y="64"/>
                  </a:cubicBezTo>
                  <a:cubicBezTo>
                    <a:pt x="61" y="63"/>
                    <a:pt x="60" y="64"/>
                    <a:pt x="59" y="64"/>
                  </a:cubicBezTo>
                  <a:cubicBezTo>
                    <a:pt x="59" y="65"/>
                    <a:pt x="59" y="64"/>
                    <a:pt x="59" y="64"/>
                  </a:cubicBezTo>
                  <a:cubicBezTo>
                    <a:pt x="59" y="64"/>
                    <a:pt x="59" y="64"/>
                    <a:pt x="60" y="63"/>
                  </a:cubicBezTo>
                  <a:cubicBezTo>
                    <a:pt x="60" y="63"/>
                    <a:pt x="61" y="63"/>
                    <a:pt x="61" y="62"/>
                  </a:cubicBezTo>
                  <a:cubicBezTo>
                    <a:pt x="61" y="62"/>
                    <a:pt x="60" y="62"/>
                    <a:pt x="60" y="62"/>
                  </a:cubicBezTo>
                  <a:cubicBezTo>
                    <a:pt x="60" y="62"/>
                    <a:pt x="61" y="62"/>
                    <a:pt x="61" y="63"/>
                  </a:cubicBezTo>
                  <a:cubicBezTo>
                    <a:pt x="61" y="62"/>
                    <a:pt x="60" y="62"/>
                    <a:pt x="60" y="62"/>
                  </a:cubicBezTo>
                  <a:cubicBezTo>
                    <a:pt x="60" y="62"/>
                    <a:pt x="60" y="62"/>
                    <a:pt x="60" y="62"/>
                  </a:cubicBezTo>
                  <a:cubicBezTo>
                    <a:pt x="60" y="61"/>
                    <a:pt x="59" y="61"/>
                    <a:pt x="59" y="61"/>
                  </a:cubicBezTo>
                  <a:cubicBezTo>
                    <a:pt x="59" y="60"/>
                    <a:pt x="59" y="60"/>
                    <a:pt x="59" y="60"/>
                  </a:cubicBezTo>
                  <a:cubicBezTo>
                    <a:pt x="59" y="60"/>
                    <a:pt x="58" y="60"/>
                    <a:pt x="58" y="60"/>
                  </a:cubicBezTo>
                  <a:cubicBezTo>
                    <a:pt x="58" y="59"/>
                    <a:pt x="59" y="59"/>
                    <a:pt x="58" y="58"/>
                  </a:cubicBezTo>
                  <a:cubicBezTo>
                    <a:pt x="58" y="58"/>
                    <a:pt x="58" y="58"/>
                    <a:pt x="57" y="58"/>
                  </a:cubicBezTo>
                  <a:cubicBezTo>
                    <a:pt x="56" y="58"/>
                    <a:pt x="55" y="57"/>
                    <a:pt x="55" y="58"/>
                  </a:cubicBezTo>
                  <a:cubicBezTo>
                    <a:pt x="54" y="58"/>
                    <a:pt x="53" y="59"/>
                    <a:pt x="52" y="59"/>
                  </a:cubicBezTo>
                  <a:cubicBezTo>
                    <a:pt x="51" y="58"/>
                    <a:pt x="51" y="59"/>
                    <a:pt x="51" y="60"/>
                  </a:cubicBezTo>
                  <a:cubicBezTo>
                    <a:pt x="50" y="60"/>
                    <a:pt x="49" y="60"/>
                    <a:pt x="49" y="60"/>
                  </a:cubicBezTo>
                  <a:cubicBezTo>
                    <a:pt x="48" y="59"/>
                    <a:pt x="48" y="60"/>
                    <a:pt x="47" y="61"/>
                  </a:cubicBezTo>
                  <a:cubicBezTo>
                    <a:pt x="47" y="61"/>
                    <a:pt x="47" y="62"/>
                    <a:pt x="47" y="62"/>
                  </a:cubicBezTo>
                  <a:cubicBezTo>
                    <a:pt x="46" y="62"/>
                    <a:pt x="46" y="62"/>
                    <a:pt x="46" y="63"/>
                  </a:cubicBezTo>
                  <a:cubicBezTo>
                    <a:pt x="46" y="63"/>
                    <a:pt x="45" y="63"/>
                    <a:pt x="44" y="63"/>
                  </a:cubicBezTo>
                  <a:cubicBezTo>
                    <a:pt x="44" y="63"/>
                    <a:pt x="43" y="63"/>
                    <a:pt x="43" y="64"/>
                  </a:cubicBezTo>
                  <a:cubicBezTo>
                    <a:pt x="43" y="64"/>
                    <a:pt x="44" y="65"/>
                    <a:pt x="44" y="64"/>
                  </a:cubicBezTo>
                  <a:cubicBezTo>
                    <a:pt x="45" y="65"/>
                    <a:pt x="43" y="65"/>
                    <a:pt x="43" y="65"/>
                  </a:cubicBezTo>
                  <a:cubicBezTo>
                    <a:pt x="42" y="65"/>
                    <a:pt x="42" y="65"/>
                    <a:pt x="42" y="65"/>
                  </a:cubicBezTo>
                  <a:cubicBezTo>
                    <a:pt x="41" y="66"/>
                    <a:pt x="41" y="66"/>
                    <a:pt x="41" y="66"/>
                  </a:cubicBezTo>
                  <a:cubicBezTo>
                    <a:pt x="41" y="67"/>
                    <a:pt x="42" y="67"/>
                    <a:pt x="43" y="68"/>
                  </a:cubicBezTo>
                  <a:cubicBezTo>
                    <a:pt x="43" y="68"/>
                    <a:pt x="43" y="68"/>
                    <a:pt x="43" y="68"/>
                  </a:cubicBezTo>
                  <a:cubicBezTo>
                    <a:pt x="43" y="69"/>
                    <a:pt x="44" y="69"/>
                    <a:pt x="44" y="69"/>
                  </a:cubicBezTo>
                  <a:cubicBezTo>
                    <a:pt x="44" y="69"/>
                    <a:pt x="45" y="69"/>
                    <a:pt x="45" y="69"/>
                  </a:cubicBezTo>
                  <a:cubicBezTo>
                    <a:pt x="46" y="69"/>
                    <a:pt x="46" y="69"/>
                    <a:pt x="46" y="69"/>
                  </a:cubicBezTo>
                  <a:cubicBezTo>
                    <a:pt x="46" y="69"/>
                    <a:pt x="47" y="70"/>
                    <a:pt x="47" y="69"/>
                  </a:cubicBezTo>
                  <a:cubicBezTo>
                    <a:pt x="47" y="69"/>
                    <a:pt x="47" y="69"/>
                    <a:pt x="47" y="69"/>
                  </a:cubicBezTo>
                  <a:cubicBezTo>
                    <a:pt x="47" y="69"/>
                    <a:pt x="47" y="69"/>
                    <a:pt x="47" y="69"/>
                  </a:cubicBezTo>
                  <a:cubicBezTo>
                    <a:pt x="48" y="69"/>
                    <a:pt x="48" y="69"/>
                    <a:pt x="48" y="69"/>
                  </a:cubicBezTo>
                  <a:cubicBezTo>
                    <a:pt x="48" y="69"/>
                    <a:pt x="49" y="68"/>
                    <a:pt x="49" y="68"/>
                  </a:cubicBezTo>
                  <a:cubicBezTo>
                    <a:pt x="48" y="67"/>
                    <a:pt x="48" y="67"/>
                    <a:pt x="49" y="67"/>
                  </a:cubicBezTo>
                  <a:cubicBezTo>
                    <a:pt x="49" y="67"/>
                    <a:pt x="50" y="66"/>
                    <a:pt x="51" y="67"/>
                  </a:cubicBezTo>
                  <a:cubicBezTo>
                    <a:pt x="51" y="67"/>
                    <a:pt x="51" y="67"/>
                    <a:pt x="51" y="68"/>
                  </a:cubicBezTo>
                  <a:cubicBezTo>
                    <a:pt x="51" y="68"/>
                    <a:pt x="51" y="68"/>
                    <a:pt x="51" y="69"/>
                  </a:cubicBezTo>
                  <a:cubicBezTo>
                    <a:pt x="52" y="69"/>
                    <a:pt x="53" y="69"/>
                    <a:pt x="53" y="69"/>
                  </a:cubicBezTo>
                  <a:cubicBezTo>
                    <a:pt x="52" y="70"/>
                    <a:pt x="53" y="70"/>
                    <a:pt x="54" y="70"/>
                  </a:cubicBezTo>
                  <a:cubicBezTo>
                    <a:pt x="54" y="70"/>
                    <a:pt x="54" y="70"/>
                    <a:pt x="55" y="70"/>
                  </a:cubicBezTo>
                  <a:cubicBezTo>
                    <a:pt x="55" y="70"/>
                    <a:pt x="55" y="69"/>
                    <a:pt x="55" y="70"/>
                  </a:cubicBezTo>
                  <a:cubicBezTo>
                    <a:pt x="56" y="70"/>
                    <a:pt x="56" y="70"/>
                    <a:pt x="57" y="70"/>
                  </a:cubicBezTo>
                  <a:cubicBezTo>
                    <a:pt x="57" y="70"/>
                    <a:pt x="57" y="70"/>
                    <a:pt x="57" y="70"/>
                  </a:cubicBezTo>
                  <a:close/>
                  <a:moveTo>
                    <a:pt x="67" y="55"/>
                  </a:moveTo>
                  <a:cubicBezTo>
                    <a:pt x="67" y="55"/>
                    <a:pt x="67" y="54"/>
                    <a:pt x="66" y="54"/>
                  </a:cubicBezTo>
                  <a:cubicBezTo>
                    <a:pt x="66" y="54"/>
                    <a:pt x="66" y="54"/>
                    <a:pt x="66" y="54"/>
                  </a:cubicBezTo>
                  <a:cubicBezTo>
                    <a:pt x="66" y="53"/>
                    <a:pt x="66" y="53"/>
                    <a:pt x="65" y="53"/>
                  </a:cubicBezTo>
                  <a:cubicBezTo>
                    <a:pt x="64" y="53"/>
                    <a:pt x="64" y="54"/>
                    <a:pt x="65" y="55"/>
                  </a:cubicBezTo>
                  <a:cubicBezTo>
                    <a:pt x="65" y="55"/>
                    <a:pt x="64" y="55"/>
                    <a:pt x="65" y="56"/>
                  </a:cubicBezTo>
                  <a:cubicBezTo>
                    <a:pt x="65" y="56"/>
                    <a:pt x="66" y="56"/>
                    <a:pt x="66" y="56"/>
                  </a:cubicBezTo>
                  <a:cubicBezTo>
                    <a:pt x="66" y="56"/>
                    <a:pt x="67" y="56"/>
                    <a:pt x="67" y="55"/>
                  </a:cubicBezTo>
                  <a:cubicBezTo>
                    <a:pt x="67" y="55"/>
                    <a:pt x="67" y="55"/>
                    <a:pt x="67" y="55"/>
                  </a:cubicBezTo>
                  <a:cubicBezTo>
                    <a:pt x="67" y="55"/>
                    <a:pt x="67" y="54"/>
                    <a:pt x="67" y="55"/>
                  </a:cubicBezTo>
                  <a:close/>
                  <a:moveTo>
                    <a:pt x="51" y="37"/>
                  </a:moveTo>
                  <a:cubicBezTo>
                    <a:pt x="51" y="37"/>
                    <a:pt x="51" y="37"/>
                    <a:pt x="51" y="38"/>
                  </a:cubicBezTo>
                  <a:cubicBezTo>
                    <a:pt x="51" y="38"/>
                    <a:pt x="51" y="38"/>
                    <a:pt x="50" y="38"/>
                  </a:cubicBezTo>
                  <a:cubicBezTo>
                    <a:pt x="51" y="38"/>
                    <a:pt x="52" y="38"/>
                    <a:pt x="51" y="39"/>
                  </a:cubicBezTo>
                  <a:cubicBezTo>
                    <a:pt x="51" y="38"/>
                    <a:pt x="50" y="38"/>
                    <a:pt x="50" y="37"/>
                  </a:cubicBezTo>
                  <a:cubicBezTo>
                    <a:pt x="50" y="37"/>
                    <a:pt x="50" y="37"/>
                    <a:pt x="50" y="36"/>
                  </a:cubicBezTo>
                  <a:cubicBezTo>
                    <a:pt x="50" y="35"/>
                    <a:pt x="51" y="36"/>
                    <a:pt x="51" y="36"/>
                  </a:cubicBezTo>
                  <a:cubicBezTo>
                    <a:pt x="51" y="36"/>
                    <a:pt x="51" y="36"/>
                    <a:pt x="51" y="36"/>
                  </a:cubicBezTo>
                  <a:cubicBezTo>
                    <a:pt x="51" y="36"/>
                    <a:pt x="51" y="36"/>
                    <a:pt x="52" y="36"/>
                  </a:cubicBezTo>
                  <a:cubicBezTo>
                    <a:pt x="52" y="36"/>
                    <a:pt x="51" y="36"/>
                    <a:pt x="51" y="36"/>
                  </a:cubicBezTo>
                  <a:cubicBezTo>
                    <a:pt x="51" y="36"/>
                    <a:pt x="52" y="36"/>
                    <a:pt x="52" y="37"/>
                  </a:cubicBezTo>
                  <a:cubicBezTo>
                    <a:pt x="52" y="37"/>
                    <a:pt x="51" y="37"/>
                    <a:pt x="51" y="37"/>
                  </a:cubicBezTo>
                  <a:close/>
                  <a:moveTo>
                    <a:pt x="51" y="36"/>
                  </a:moveTo>
                  <a:cubicBezTo>
                    <a:pt x="51" y="36"/>
                    <a:pt x="51" y="36"/>
                    <a:pt x="50" y="36"/>
                  </a:cubicBezTo>
                  <a:cubicBezTo>
                    <a:pt x="50" y="36"/>
                    <a:pt x="51" y="36"/>
                    <a:pt x="51" y="36"/>
                  </a:cubicBezTo>
                  <a:close/>
                  <a:moveTo>
                    <a:pt x="61" y="39"/>
                  </a:moveTo>
                  <a:cubicBezTo>
                    <a:pt x="61" y="39"/>
                    <a:pt x="62" y="39"/>
                    <a:pt x="62" y="39"/>
                  </a:cubicBezTo>
                  <a:cubicBezTo>
                    <a:pt x="63" y="39"/>
                    <a:pt x="63" y="38"/>
                    <a:pt x="63" y="38"/>
                  </a:cubicBezTo>
                  <a:cubicBezTo>
                    <a:pt x="63" y="38"/>
                    <a:pt x="64" y="38"/>
                    <a:pt x="64" y="37"/>
                  </a:cubicBezTo>
                  <a:cubicBezTo>
                    <a:pt x="64" y="37"/>
                    <a:pt x="63" y="37"/>
                    <a:pt x="62" y="37"/>
                  </a:cubicBezTo>
                  <a:cubicBezTo>
                    <a:pt x="62" y="37"/>
                    <a:pt x="61" y="37"/>
                    <a:pt x="61" y="37"/>
                  </a:cubicBezTo>
                  <a:cubicBezTo>
                    <a:pt x="61" y="37"/>
                    <a:pt x="61" y="37"/>
                    <a:pt x="61" y="37"/>
                  </a:cubicBezTo>
                  <a:cubicBezTo>
                    <a:pt x="61" y="36"/>
                    <a:pt x="60" y="37"/>
                    <a:pt x="60" y="37"/>
                  </a:cubicBezTo>
                  <a:cubicBezTo>
                    <a:pt x="60" y="36"/>
                    <a:pt x="61" y="35"/>
                    <a:pt x="60" y="36"/>
                  </a:cubicBezTo>
                  <a:cubicBezTo>
                    <a:pt x="61" y="35"/>
                    <a:pt x="60" y="32"/>
                    <a:pt x="59" y="33"/>
                  </a:cubicBezTo>
                  <a:cubicBezTo>
                    <a:pt x="58" y="33"/>
                    <a:pt x="59" y="34"/>
                    <a:pt x="59" y="34"/>
                  </a:cubicBezTo>
                  <a:cubicBezTo>
                    <a:pt x="58" y="34"/>
                    <a:pt x="59" y="35"/>
                    <a:pt x="59" y="35"/>
                  </a:cubicBezTo>
                  <a:cubicBezTo>
                    <a:pt x="59" y="35"/>
                    <a:pt x="58" y="34"/>
                    <a:pt x="58" y="35"/>
                  </a:cubicBezTo>
                  <a:cubicBezTo>
                    <a:pt x="58" y="34"/>
                    <a:pt x="58" y="35"/>
                    <a:pt x="58" y="34"/>
                  </a:cubicBezTo>
                  <a:cubicBezTo>
                    <a:pt x="58" y="34"/>
                    <a:pt x="57" y="34"/>
                    <a:pt x="57" y="34"/>
                  </a:cubicBezTo>
                  <a:cubicBezTo>
                    <a:pt x="57" y="33"/>
                    <a:pt x="57" y="34"/>
                    <a:pt x="56" y="34"/>
                  </a:cubicBezTo>
                  <a:cubicBezTo>
                    <a:pt x="57" y="34"/>
                    <a:pt x="57" y="34"/>
                    <a:pt x="57" y="35"/>
                  </a:cubicBezTo>
                  <a:cubicBezTo>
                    <a:pt x="56" y="34"/>
                    <a:pt x="57" y="35"/>
                    <a:pt x="57" y="35"/>
                  </a:cubicBezTo>
                  <a:cubicBezTo>
                    <a:pt x="56" y="35"/>
                    <a:pt x="56" y="34"/>
                    <a:pt x="56" y="34"/>
                  </a:cubicBezTo>
                  <a:cubicBezTo>
                    <a:pt x="56" y="34"/>
                    <a:pt x="56" y="35"/>
                    <a:pt x="56" y="35"/>
                  </a:cubicBezTo>
                  <a:cubicBezTo>
                    <a:pt x="55" y="35"/>
                    <a:pt x="56" y="36"/>
                    <a:pt x="56" y="36"/>
                  </a:cubicBezTo>
                  <a:cubicBezTo>
                    <a:pt x="57" y="36"/>
                    <a:pt x="57" y="36"/>
                    <a:pt x="57" y="36"/>
                  </a:cubicBezTo>
                  <a:cubicBezTo>
                    <a:pt x="57" y="36"/>
                    <a:pt x="57" y="35"/>
                    <a:pt x="57" y="36"/>
                  </a:cubicBezTo>
                  <a:cubicBezTo>
                    <a:pt x="57" y="36"/>
                    <a:pt x="57" y="36"/>
                    <a:pt x="58" y="36"/>
                  </a:cubicBezTo>
                  <a:cubicBezTo>
                    <a:pt x="58" y="36"/>
                    <a:pt x="58" y="36"/>
                    <a:pt x="59" y="37"/>
                  </a:cubicBezTo>
                  <a:cubicBezTo>
                    <a:pt x="58" y="37"/>
                    <a:pt x="58" y="36"/>
                    <a:pt x="58" y="37"/>
                  </a:cubicBezTo>
                  <a:cubicBezTo>
                    <a:pt x="57" y="37"/>
                    <a:pt x="58" y="37"/>
                    <a:pt x="58" y="37"/>
                  </a:cubicBezTo>
                  <a:cubicBezTo>
                    <a:pt x="58" y="38"/>
                    <a:pt x="59" y="37"/>
                    <a:pt x="59" y="38"/>
                  </a:cubicBezTo>
                  <a:cubicBezTo>
                    <a:pt x="59" y="38"/>
                    <a:pt x="60" y="37"/>
                    <a:pt x="60" y="38"/>
                  </a:cubicBezTo>
                  <a:cubicBezTo>
                    <a:pt x="60" y="39"/>
                    <a:pt x="61" y="38"/>
                    <a:pt x="61" y="37"/>
                  </a:cubicBezTo>
                  <a:cubicBezTo>
                    <a:pt x="61" y="38"/>
                    <a:pt x="61" y="38"/>
                    <a:pt x="62" y="38"/>
                  </a:cubicBezTo>
                  <a:cubicBezTo>
                    <a:pt x="62" y="38"/>
                    <a:pt x="62" y="38"/>
                    <a:pt x="62" y="38"/>
                  </a:cubicBezTo>
                  <a:cubicBezTo>
                    <a:pt x="62" y="38"/>
                    <a:pt x="60" y="39"/>
                    <a:pt x="61" y="39"/>
                  </a:cubicBezTo>
                  <a:close/>
                  <a:moveTo>
                    <a:pt x="62" y="45"/>
                  </a:moveTo>
                  <a:cubicBezTo>
                    <a:pt x="61" y="45"/>
                    <a:pt x="61" y="45"/>
                    <a:pt x="61" y="44"/>
                  </a:cubicBezTo>
                  <a:cubicBezTo>
                    <a:pt x="60" y="44"/>
                    <a:pt x="60" y="43"/>
                    <a:pt x="59" y="43"/>
                  </a:cubicBezTo>
                  <a:cubicBezTo>
                    <a:pt x="59" y="43"/>
                    <a:pt x="58" y="44"/>
                    <a:pt x="58" y="44"/>
                  </a:cubicBezTo>
                  <a:cubicBezTo>
                    <a:pt x="58" y="44"/>
                    <a:pt x="58" y="44"/>
                    <a:pt x="58" y="44"/>
                  </a:cubicBezTo>
                  <a:cubicBezTo>
                    <a:pt x="58" y="44"/>
                    <a:pt x="58" y="44"/>
                    <a:pt x="58" y="45"/>
                  </a:cubicBezTo>
                  <a:cubicBezTo>
                    <a:pt x="59" y="45"/>
                    <a:pt x="59" y="45"/>
                    <a:pt x="59" y="45"/>
                  </a:cubicBezTo>
                  <a:cubicBezTo>
                    <a:pt x="60" y="45"/>
                    <a:pt x="61" y="45"/>
                    <a:pt x="60" y="45"/>
                  </a:cubicBezTo>
                  <a:cubicBezTo>
                    <a:pt x="60" y="45"/>
                    <a:pt x="59" y="45"/>
                    <a:pt x="59" y="46"/>
                  </a:cubicBezTo>
                  <a:cubicBezTo>
                    <a:pt x="58" y="46"/>
                    <a:pt x="60" y="46"/>
                    <a:pt x="60" y="46"/>
                  </a:cubicBezTo>
                  <a:cubicBezTo>
                    <a:pt x="60" y="46"/>
                    <a:pt x="59" y="46"/>
                    <a:pt x="59" y="47"/>
                  </a:cubicBezTo>
                  <a:cubicBezTo>
                    <a:pt x="58" y="47"/>
                    <a:pt x="58" y="47"/>
                    <a:pt x="58" y="47"/>
                  </a:cubicBezTo>
                  <a:cubicBezTo>
                    <a:pt x="58" y="47"/>
                    <a:pt x="57" y="46"/>
                    <a:pt x="57" y="47"/>
                  </a:cubicBezTo>
                  <a:cubicBezTo>
                    <a:pt x="57" y="47"/>
                    <a:pt x="58" y="47"/>
                    <a:pt x="58" y="47"/>
                  </a:cubicBezTo>
                  <a:cubicBezTo>
                    <a:pt x="58" y="47"/>
                    <a:pt x="59" y="47"/>
                    <a:pt x="60" y="47"/>
                  </a:cubicBezTo>
                  <a:cubicBezTo>
                    <a:pt x="60" y="47"/>
                    <a:pt x="61" y="46"/>
                    <a:pt x="61" y="47"/>
                  </a:cubicBezTo>
                  <a:cubicBezTo>
                    <a:pt x="61" y="47"/>
                    <a:pt x="61" y="47"/>
                    <a:pt x="61" y="47"/>
                  </a:cubicBezTo>
                  <a:cubicBezTo>
                    <a:pt x="62" y="47"/>
                    <a:pt x="63" y="46"/>
                    <a:pt x="62" y="46"/>
                  </a:cubicBezTo>
                  <a:cubicBezTo>
                    <a:pt x="62" y="46"/>
                    <a:pt x="63" y="46"/>
                    <a:pt x="63" y="46"/>
                  </a:cubicBezTo>
                  <a:cubicBezTo>
                    <a:pt x="64" y="45"/>
                    <a:pt x="62" y="45"/>
                    <a:pt x="62" y="45"/>
                  </a:cubicBezTo>
                  <a:close/>
                  <a:moveTo>
                    <a:pt x="62" y="50"/>
                  </a:moveTo>
                  <a:cubicBezTo>
                    <a:pt x="62" y="50"/>
                    <a:pt x="63" y="49"/>
                    <a:pt x="62" y="49"/>
                  </a:cubicBezTo>
                  <a:cubicBezTo>
                    <a:pt x="62" y="49"/>
                    <a:pt x="61" y="49"/>
                    <a:pt x="61" y="49"/>
                  </a:cubicBezTo>
                  <a:cubicBezTo>
                    <a:pt x="60" y="50"/>
                    <a:pt x="60" y="50"/>
                    <a:pt x="61" y="50"/>
                  </a:cubicBezTo>
                  <a:cubicBezTo>
                    <a:pt x="60" y="51"/>
                    <a:pt x="59" y="50"/>
                    <a:pt x="59" y="51"/>
                  </a:cubicBezTo>
                  <a:cubicBezTo>
                    <a:pt x="59" y="52"/>
                    <a:pt x="59" y="52"/>
                    <a:pt x="60" y="52"/>
                  </a:cubicBezTo>
                  <a:cubicBezTo>
                    <a:pt x="60" y="51"/>
                    <a:pt x="61" y="51"/>
                    <a:pt x="62" y="50"/>
                  </a:cubicBezTo>
                  <a:close/>
                  <a:moveTo>
                    <a:pt x="55" y="30"/>
                  </a:moveTo>
                  <a:cubicBezTo>
                    <a:pt x="55" y="30"/>
                    <a:pt x="55" y="30"/>
                    <a:pt x="56" y="30"/>
                  </a:cubicBezTo>
                  <a:cubicBezTo>
                    <a:pt x="56" y="31"/>
                    <a:pt x="56" y="31"/>
                    <a:pt x="57" y="31"/>
                  </a:cubicBezTo>
                  <a:cubicBezTo>
                    <a:pt x="57" y="30"/>
                    <a:pt x="56" y="30"/>
                    <a:pt x="56" y="30"/>
                  </a:cubicBezTo>
                  <a:cubicBezTo>
                    <a:pt x="56" y="29"/>
                    <a:pt x="57" y="29"/>
                    <a:pt x="57" y="29"/>
                  </a:cubicBezTo>
                  <a:cubicBezTo>
                    <a:pt x="57" y="29"/>
                    <a:pt x="56" y="29"/>
                    <a:pt x="57" y="30"/>
                  </a:cubicBezTo>
                  <a:cubicBezTo>
                    <a:pt x="57" y="30"/>
                    <a:pt x="57" y="31"/>
                    <a:pt x="57" y="30"/>
                  </a:cubicBezTo>
                  <a:cubicBezTo>
                    <a:pt x="57" y="30"/>
                    <a:pt x="58" y="31"/>
                    <a:pt x="58" y="30"/>
                  </a:cubicBezTo>
                  <a:cubicBezTo>
                    <a:pt x="58" y="30"/>
                    <a:pt x="58" y="30"/>
                    <a:pt x="58" y="30"/>
                  </a:cubicBezTo>
                  <a:cubicBezTo>
                    <a:pt x="58" y="29"/>
                    <a:pt x="58" y="29"/>
                    <a:pt x="58" y="29"/>
                  </a:cubicBezTo>
                  <a:cubicBezTo>
                    <a:pt x="58" y="29"/>
                    <a:pt x="59" y="29"/>
                    <a:pt x="59" y="29"/>
                  </a:cubicBezTo>
                  <a:cubicBezTo>
                    <a:pt x="59" y="29"/>
                    <a:pt x="60" y="29"/>
                    <a:pt x="59" y="29"/>
                  </a:cubicBezTo>
                  <a:cubicBezTo>
                    <a:pt x="60" y="29"/>
                    <a:pt x="59" y="28"/>
                    <a:pt x="59" y="28"/>
                  </a:cubicBezTo>
                  <a:cubicBezTo>
                    <a:pt x="58" y="29"/>
                    <a:pt x="58" y="29"/>
                    <a:pt x="57" y="29"/>
                  </a:cubicBezTo>
                  <a:cubicBezTo>
                    <a:pt x="58" y="29"/>
                    <a:pt x="59" y="28"/>
                    <a:pt x="59" y="28"/>
                  </a:cubicBezTo>
                  <a:cubicBezTo>
                    <a:pt x="59" y="27"/>
                    <a:pt x="59" y="27"/>
                    <a:pt x="60" y="28"/>
                  </a:cubicBezTo>
                  <a:cubicBezTo>
                    <a:pt x="60" y="28"/>
                    <a:pt x="61" y="28"/>
                    <a:pt x="61" y="27"/>
                  </a:cubicBezTo>
                  <a:cubicBezTo>
                    <a:pt x="61" y="27"/>
                    <a:pt x="61" y="27"/>
                    <a:pt x="61" y="27"/>
                  </a:cubicBezTo>
                  <a:cubicBezTo>
                    <a:pt x="61" y="27"/>
                    <a:pt x="61" y="27"/>
                    <a:pt x="60" y="27"/>
                  </a:cubicBezTo>
                  <a:cubicBezTo>
                    <a:pt x="60" y="27"/>
                    <a:pt x="60" y="27"/>
                    <a:pt x="60" y="27"/>
                  </a:cubicBezTo>
                  <a:cubicBezTo>
                    <a:pt x="60" y="27"/>
                    <a:pt x="61" y="26"/>
                    <a:pt x="61" y="26"/>
                  </a:cubicBezTo>
                  <a:cubicBezTo>
                    <a:pt x="61" y="26"/>
                    <a:pt x="61" y="25"/>
                    <a:pt x="61" y="25"/>
                  </a:cubicBezTo>
                  <a:cubicBezTo>
                    <a:pt x="61" y="24"/>
                    <a:pt x="60" y="25"/>
                    <a:pt x="59" y="25"/>
                  </a:cubicBezTo>
                  <a:cubicBezTo>
                    <a:pt x="59" y="25"/>
                    <a:pt x="58" y="26"/>
                    <a:pt x="57" y="26"/>
                  </a:cubicBezTo>
                  <a:cubicBezTo>
                    <a:pt x="57" y="26"/>
                    <a:pt x="56" y="26"/>
                    <a:pt x="56" y="27"/>
                  </a:cubicBezTo>
                  <a:cubicBezTo>
                    <a:pt x="56" y="27"/>
                    <a:pt x="57" y="28"/>
                    <a:pt x="57" y="28"/>
                  </a:cubicBezTo>
                  <a:cubicBezTo>
                    <a:pt x="56" y="28"/>
                    <a:pt x="56" y="27"/>
                    <a:pt x="56" y="27"/>
                  </a:cubicBezTo>
                  <a:cubicBezTo>
                    <a:pt x="55" y="27"/>
                    <a:pt x="55" y="28"/>
                    <a:pt x="55" y="28"/>
                  </a:cubicBezTo>
                  <a:cubicBezTo>
                    <a:pt x="55" y="28"/>
                    <a:pt x="55" y="27"/>
                    <a:pt x="55" y="27"/>
                  </a:cubicBezTo>
                  <a:cubicBezTo>
                    <a:pt x="55" y="27"/>
                    <a:pt x="54" y="27"/>
                    <a:pt x="54" y="28"/>
                  </a:cubicBezTo>
                  <a:cubicBezTo>
                    <a:pt x="54" y="28"/>
                    <a:pt x="53" y="28"/>
                    <a:pt x="53" y="28"/>
                  </a:cubicBezTo>
                  <a:cubicBezTo>
                    <a:pt x="53" y="28"/>
                    <a:pt x="54" y="29"/>
                    <a:pt x="54" y="29"/>
                  </a:cubicBezTo>
                  <a:cubicBezTo>
                    <a:pt x="54" y="29"/>
                    <a:pt x="54" y="29"/>
                    <a:pt x="54" y="29"/>
                  </a:cubicBezTo>
                  <a:cubicBezTo>
                    <a:pt x="54" y="29"/>
                    <a:pt x="54" y="29"/>
                    <a:pt x="55" y="29"/>
                  </a:cubicBezTo>
                  <a:cubicBezTo>
                    <a:pt x="54" y="29"/>
                    <a:pt x="54" y="29"/>
                    <a:pt x="53" y="30"/>
                  </a:cubicBezTo>
                  <a:cubicBezTo>
                    <a:pt x="54" y="30"/>
                    <a:pt x="55" y="30"/>
                    <a:pt x="55" y="30"/>
                  </a:cubicBezTo>
                  <a:close/>
                  <a:moveTo>
                    <a:pt x="70" y="80"/>
                  </a:moveTo>
                  <a:cubicBezTo>
                    <a:pt x="70" y="80"/>
                    <a:pt x="71" y="79"/>
                    <a:pt x="72" y="79"/>
                  </a:cubicBezTo>
                  <a:cubicBezTo>
                    <a:pt x="72" y="79"/>
                    <a:pt x="72" y="79"/>
                    <a:pt x="73" y="79"/>
                  </a:cubicBezTo>
                  <a:cubicBezTo>
                    <a:pt x="73" y="78"/>
                    <a:pt x="73" y="78"/>
                    <a:pt x="73" y="78"/>
                  </a:cubicBezTo>
                  <a:cubicBezTo>
                    <a:pt x="72" y="78"/>
                    <a:pt x="72" y="79"/>
                    <a:pt x="71" y="78"/>
                  </a:cubicBezTo>
                  <a:cubicBezTo>
                    <a:pt x="71" y="77"/>
                    <a:pt x="70" y="77"/>
                    <a:pt x="70" y="77"/>
                  </a:cubicBezTo>
                  <a:cubicBezTo>
                    <a:pt x="68" y="77"/>
                    <a:pt x="69" y="80"/>
                    <a:pt x="70" y="79"/>
                  </a:cubicBezTo>
                  <a:cubicBezTo>
                    <a:pt x="70" y="80"/>
                    <a:pt x="70" y="80"/>
                    <a:pt x="70" y="80"/>
                  </a:cubicBezTo>
                  <a:close/>
                  <a:moveTo>
                    <a:pt x="57" y="54"/>
                  </a:moveTo>
                  <a:cubicBezTo>
                    <a:pt x="58" y="54"/>
                    <a:pt x="58" y="54"/>
                    <a:pt x="58" y="54"/>
                  </a:cubicBezTo>
                  <a:cubicBezTo>
                    <a:pt x="59" y="54"/>
                    <a:pt x="59" y="54"/>
                    <a:pt x="59" y="53"/>
                  </a:cubicBezTo>
                  <a:cubicBezTo>
                    <a:pt x="60" y="53"/>
                    <a:pt x="59" y="52"/>
                    <a:pt x="59" y="52"/>
                  </a:cubicBezTo>
                  <a:cubicBezTo>
                    <a:pt x="59" y="51"/>
                    <a:pt x="59" y="50"/>
                    <a:pt x="58" y="51"/>
                  </a:cubicBezTo>
                  <a:cubicBezTo>
                    <a:pt x="58" y="51"/>
                    <a:pt x="57" y="51"/>
                    <a:pt x="57" y="52"/>
                  </a:cubicBezTo>
                  <a:cubicBezTo>
                    <a:pt x="57" y="52"/>
                    <a:pt x="57" y="51"/>
                    <a:pt x="57" y="51"/>
                  </a:cubicBezTo>
                  <a:cubicBezTo>
                    <a:pt x="57" y="51"/>
                    <a:pt x="56" y="51"/>
                    <a:pt x="56" y="52"/>
                  </a:cubicBezTo>
                  <a:cubicBezTo>
                    <a:pt x="56" y="53"/>
                    <a:pt x="56" y="53"/>
                    <a:pt x="55" y="53"/>
                  </a:cubicBezTo>
                  <a:cubicBezTo>
                    <a:pt x="55" y="54"/>
                    <a:pt x="56" y="53"/>
                    <a:pt x="56" y="53"/>
                  </a:cubicBezTo>
                  <a:cubicBezTo>
                    <a:pt x="56" y="53"/>
                    <a:pt x="58" y="52"/>
                    <a:pt x="58" y="52"/>
                  </a:cubicBezTo>
                  <a:cubicBezTo>
                    <a:pt x="57" y="53"/>
                    <a:pt x="57" y="53"/>
                    <a:pt x="57" y="53"/>
                  </a:cubicBezTo>
                  <a:cubicBezTo>
                    <a:pt x="57" y="53"/>
                    <a:pt x="57" y="53"/>
                    <a:pt x="57" y="53"/>
                  </a:cubicBezTo>
                  <a:cubicBezTo>
                    <a:pt x="57" y="54"/>
                    <a:pt x="56" y="54"/>
                    <a:pt x="57" y="54"/>
                  </a:cubicBezTo>
                  <a:close/>
                  <a:moveTo>
                    <a:pt x="54" y="32"/>
                  </a:moveTo>
                  <a:cubicBezTo>
                    <a:pt x="54" y="32"/>
                    <a:pt x="55" y="32"/>
                    <a:pt x="55" y="31"/>
                  </a:cubicBezTo>
                  <a:cubicBezTo>
                    <a:pt x="55" y="31"/>
                    <a:pt x="56" y="31"/>
                    <a:pt x="56" y="31"/>
                  </a:cubicBezTo>
                  <a:cubicBezTo>
                    <a:pt x="56" y="31"/>
                    <a:pt x="56" y="31"/>
                    <a:pt x="56" y="31"/>
                  </a:cubicBezTo>
                  <a:cubicBezTo>
                    <a:pt x="55" y="30"/>
                    <a:pt x="54" y="30"/>
                    <a:pt x="54" y="31"/>
                  </a:cubicBezTo>
                  <a:cubicBezTo>
                    <a:pt x="54" y="31"/>
                    <a:pt x="55" y="31"/>
                    <a:pt x="55" y="31"/>
                  </a:cubicBezTo>
                  <a:cubicBezTo>
                    <a:pt x="54" y="31"/>
                    <a:pt x="54" y="31"/>
                    <a:pt x="53" y="31"/>
                  </a:cubicBezTo>
                  <a:cubicBezTo>
                    <a:pt x="53" y="31"/>
                    <a:pt x="53" y="31"/>
                    <a:pt x="53" y="31"/>
                  </a:cubicBezTo>
                  <a:cubicBezTo>
                    <a:pt x="53" y="31"/>
                    <a:pt x="54" y="32"/>
                    <a:pt x="54" y="32"/>
                  </a:cubicBezTo>
                  <a:close/>
                  <a:moveTo>
                    <a:pt x="42" y="31"/>
                  </a:moveTo>
                  <a:cubicBezTo>
                    <a:pt x="42" y="31"/>
                    <a:pt x="41" y="31"/>
                    <a:pt x="41" y="31"/>
                  </a:cubicBezTo>
                  <a:cubicBezTo>
                    <a:pt x="41" y="31"/>
                    <a:pt x="41" y="31"/>
                    <a:pt x="42" y="32"/>
                  </a:cubicBezTo>
                  <a:cubicBezTo>
                    <a:pt x="42" y="31"/>
                    <a:pt x="42" y="31"/>
                    <a:pt x="42" y="31"/>
                  </a:cubicBezTo>
                  <a:close/>
                  <a:moveTo>
                    <a:pt x="52" y="34"/>
                  </a:moveTo>
                  <a:cubicBezTo>
                    <a:pt x="53" y="34"/>
                    <a:pt x="51" y="34"/>
                    <a:pt x="51" y="34"/>
                  </a:cubicBezTo>
                  <a:cubicBezTo>
                    <a:pt x="52" y="34"/>
                    <a:pt x="54" y="34"/>
                    <a:pt x="52" y="33"/>
                  </a:cubicBezTo>
                  <a:cubicBezTo>
                    <a:pt x="52" y="33"/>
                    <a:pt x="53" y="34"/>
                    <a:pt x="53" y="33"/>
                  </a:cubicBezTo>
                  <a:cubicBezTo>
                    <a:pt x="53" y="33"/>
                    <a:pt x="52" y="33"/>
                    <a:pt x="52" y="33"/>
                  </a:cubicBezTo>
                  <a:cubicBezTo>
                    <a:pt x="53" y="32"/>
                    <a:pt x="51" y="33"/>
                    <a:pt x="51" y="33"/>
                  </a:cubicBezTo>
                  <a:cubicBezTo>
                    <a:pt x="51" y="33"/>
                    <a:pt x="51" y="33"/>
                    <a:pt x="51" y="33"/>
                  </a:cubicBezTo>
                  <a:cubicBezTo>
                    <a:pt x="51" y="33"/>
                    <a:pt x="50" y="33"/>
                    <a:pt x="50" y="33"/>
                  </a:cubicBezTo>
                  <a:cubicBezTo>
                    <a:pt x="49" y="34"/>
                    <a:pt x="50" y="34"/>
                    <a:pt x="51" y="34"/>
                  </a:cubicBezTo>
                  <a:cubicBezTo>
                    <a:pt x="51" y="35"/>
                    <a:pt x="52" y="35"/>
                    <a:pt x="52" y="34"/>
                  </a:cubicBezTo>
                  <a:close/>
                  <a:moveTo>
                    <a:pt x="111" y="98"/>
                  </a:moveTo>
                  <a:cubicBezTo>
                    <a:pt x="111" y="98"/>
                    <a:pt x="112" y="98"/>
                    <a:pt x="113" y="98"/>
                  </a:cubicBezTo>
                  <a:cubicBezTo>
                    <a:pt x="113" y="98"/>
                    <a:pt x="112" y="97"/>
                    <a:pt x="111" y="98"/>
                  </a:cubicBezTo>
                  <a:close/>
                  <a:moveTo>
                    <a:pt x="106" y="1"/>
                  </a:moveTo>
                  <a:cubicBezTo>
                    <a:pt x="106" y="0"/>
                    <a:pt x="105" y="1"/>
                    <a:pt x="105" y="1"/>
                  </a:cubicBezTo>
                  <a:cubicBezTo>
                    <a:pt x="105" y="1"/>
                    <a:pt x="105" y="1"/>
                    <a:pt x="105" y="1"/>
                  </a:cubicBezTo>
                  <a:cubicBezTo>
                    <a:pt x="105" y="0"/>
                    <a:pt x="104" y="2"/>
                    <a:pt x="104" y="2"/>
                  </a:cubicBezTo>
                  <a:cubicBezTo>
                    <a:pt x="104" y="3"/>
                    <a:pt x="105" y="2"/>
                    <a:pt x="105" y="2"/>
                  </a:cubicBezTo>
                  <a:cubicBezTo>
                    <a:pt x="105" y="2"/>
                    <a:pt x="106" y="1"/>
                    <a:pt x="106" y="1"/>
                  </a:cubicBezTo>
                  <a:close/>
                  <a:moveTo>
                    <a:pt x="57" y="43"/>
                  </a:moveTo>
                  <a:cubicBezTo>
                    <a:pt x="57" y="43"/>
                    <a:pt x="55" y="44"/>
                    <a:pt x="55" y="44"/>
                  </a:cubicBezTo>
                  <a:cubicBezTo>
                    <a:pt x="55" y="44"/>
                    <a:pt x="57" y="44"/>
                    <a:pt x="57" y="43"/>
                  </a:cubicBezTo>
                  <a:close/>
                  <a:moveTo>
                    <a:pt x="85" y="22"/>
                  </a:moveTo>
                  <a:cubicBezTo>
                    <a:pt x="85" y="22"/>
                    <a:pt x="85" y="22"/>
                    <a:pt x="85" y="21"/>
                  </a:cubicBezTo>
                  <a:cubicBezTo>
                    <a:pt x="85" y="21"/>
                    <a:pt x="85" y="21"/>
                    <a:pt x="85" y="21"/>
                  </a:cubicBezTo>
                  <a:cubicBezTo>
                    <a:pt x="85" y="21"/>
                    <a:pt x="85" y="21"/>
                    <a:pt x="85" y="21"/>
                  </a:cubicBezTo>
                  <a:cubicBezTo>
                    <a:pt x="85" y="21"/>
                    <a:pt x="84" y="19"/>
                    <a:pt x="83" y="20"/>
                  </a:cubicBezTo>
                  <a:cubicBezTo>
                    <a:pt x="83" y="21"/>
                    <a:pt x="84" y="21"/>
                    <a:pt x="84" y="21"/>
                  </a:cubicBezTo>
                  <a:cubicBezTo>
                    <a:pt x="84" y="21"/>
                    <a:pt x="84" y="22"/>
                    <a:pt x="85" y="22"/>
                  </a:cubicBezTo>
                  <a:close/>
                  <a:moveTo>
                    <a:pt x="51" y="36"/>
                  </a:moveTo>
                  <a:cubicBezTo>
                    <a:pt x="51" y="36"/>
                    <a:pt x="52" y="36"/>
                    <a:pt x="52" y="35"/>
                  </a:cubicBezTo>
                  <a:cubicBezTo>
                    <a:pt x="52" y="35"/>
                    <a:pt x="52" y="35"/>
                    <a:pt x="52" y="35"/>
                  </a:cubicBezTo>
                  <a:cubicBezTo>
                    <a:pt x="52" y="35"/>
                    <a:pt x="52" y="35"/>
                    <a:pt x="52" y="35"/>
                  </a:cubicBezTo>
                  <a:cubicBezTo>
                    <a:pt x="51" y="34"/>
                    <a:pt x="50" y="35"/>
                    <a:pt x="51" y="36"/>
                  </a:cubicBezTo>
                  <a:close/>
                  <a:moveTo>
                    <a:pt x="59" y="49"/>
                  </a:moveTo>
                  <a:cubicBezTo>
                    <a:pt x="58" y="49"/>
                    <a:pt x="58" y="49"/>
                    <a:pt x="58" y="50"/>
                  </a:cubicBezTo>
                  <a:cubicBezTo>
                    <a:pt x="58" y="50"/>
                    <a:pt x="58" y="50"/>
                    <a:pt x="58" y="50"/>
                  </a:cubicBezTo>
                  <a:cubicBezTo>
                    <a:pt x="59" y="49"/>
                    <a:pt x="59" y="49"/>
                    <a:pt x="59" y="49"/>
                  </a:cubicBezTo>
                  <a:close/>
                  <a:moveTo>
                    <a:pt x="50" y="40"/>
                  </a:moveTo>
                  <a:cubicBezTo>
                    <a:pt x="50" y="39"/>
                    <a:pt x="50" y="39"/>
                    <a:pt x="49" y="40"/>
                  </a:cubicBezTo>
                  <a:cubicBezTo>
                    <a:pt x="49" y="40"/>
                    <a:pt x="48" y="40"/>
                    <a:pt x="49" y="40"/>
                  </a:cubicBezTo>
                  <a:cubicBezTo>
                    <a:pt x="49" y="40"/>
                    <a:pt x="50" y="40"/>
                    <a:pt x="50" y="40"/>
                  </a:cubicBezTo>
                  <a:close/>
                  <a:moveTo>
                    <a:pt x="53" y="45"/>
                  </a:moveTo>
                  <a:cubicBezTo>
                    <a:pt x="52" y="45"/>
                    <a:pt x="53" y="45"/>
                    <a:pt x="53" y="45"/>
                  </a:cubicBezTo>
                  <a:cubicBezTo>
                    <a:pt x="53" y="45"/>
                    <a:pt x="54" y="45"/>
                    <a:pt x="54" y="45"/>
                  </a:cubicBezTo>
                  <a:cubicBezTo>
                    <a:pt x="55" y="45"/>
                    <a:pt x="55" y="44"/>
                    <a:pt x="54" y="44"/>
                  </a:cubicBezTo>
                  <a:cubicBezTo>
                    <a:pt x="54" y="45"/>
                    <a:pt x="53" y="44"/>
                    <a:pt x="53" y="45"/>
                  </a:cubicBezTo>
                  <a:close/>
                  <a:moveTo>
                    <a:pt x="86" y="121"/>
                  </a:moveTo>
                  <a:cubicBezTo>
                    <a:pt x="86" y="121"/>
                    <a:pt x="85" y="121"/>
                    <a:pt x="85" y="121"/>
                  </a:cubicBezTo>
                  <a:cubicBezTo>
                    <a:pt x="85" y="121"/>
                    <a:pt x="85" y="121"/>
                    <a:pt x="85" y="122"/>
                  </a:cubicBezTo>
                  <a:cubicBezTo>
                    <a:pt x="85" y="121"/>
                    <a:pt x="86" y="122"/>
                    <a:pt x="86" y="122"/>
                  </a:cubicBezTo>
                  <a:cubicBezTo>
                    <a:pt x="87" y="122"/>
                    <a:pt x="87" y="121"/>
                    <a:pt x="86" y="121"/>
                  </a:cubicBezTo>
                  <a:close/>
                  <a:moveTo>
                    <a:pt x="70" y="67"/>
                  </a:moveTo>
                  <a:cubicBezTo>
                    <a:pt x="70" y="67"/>
                    <a:pt x="70" y="68"/>
                    <a:pt x="69" y="68"/>
                  </a:cubicBezTo>
                  <a:cubicBezTo>
                    <a:pt x="69" y="68"/>
                    <a:pt x="69" y="68"/>
                    <a:pt x="68" y="69"/>
                  </a:cubicBezTo>
                  <a:cubicBezTo>
                    <a:pt x="68" y="69"/>
                    <a:pt x="68" y="70"/>
                    <a:pt x="68" y="70"/>
                  </a:cubicBezTo>
                  <a:cubicBezTo>
                    <a:pt x="68" y="70"/>
                    <a:pt x="69" y="70"/>
                    <a:pt x="69" y="70"/>
                  </a:cubicBezTo>
                  <a:cubicBezTo>
                    <a:pt x="70" y="69"/>
                    <a:pt x="71" y="69"/>
                    <a:pt x="71" y="68"/>
                  </a:cubicBezTo>
                  <a:cubicBezTo>
                    <a:pt x="72" y="68"/>
                    <a:pt x="71" y="67"/>
                    <a:pt x="72" y="67"/>
                  </a:cubicBezTo>
                  <a:cubicBezTo>
                    <a:pt x="72" y="66"/>
                    <a:pt x="70" y="67"/>
                    <a:pt x="70" y="67"/>
                  </a:cubicBezTo>
                  <a:close/>
                  <a:moveTo>
                    <a:pt x="81" y="119"/>
                  </a:moveTo>
                  <a:cubicBezTo>
                    <a:pt x="82" y="119"/>
                    <a:pt x="82" y="119"/>
                    <a:pt x="82" y="119"/>
                  </a:cubicBezTo>
                  <a:cubicBezTo>
                    <a:pt x="82" y="119"/>
                    <a:pt x="83" y="118"/>
                    <a:pt x="83" y="118"/>
                  </a:cubicBezTo>
                  <a:cubicBezTo>
                    <a:pt x="82" y="118"/>
                    <a:pt x="81" y="119"/>
                    <a:pt x="81" y="119"/>
                  </a:cubicBezTo>
                  <a:close/>
                </a:path>
              </a:pathLst>
            </a:custGeom>
            <a:solidFill>
              <a:srgbClr val="4B53BC"/>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89" name="Ukraine">
              <a:extLst>
                <a:ext uri="{FF2B5EF4-FFF2-40B4-BE49-F238E27FC236}">
                  <a16:creationId xmlns:a16="http://schemas.microsoft.com/office/drawing/2014/main" id="{209AF653-80E9-4CFE-B0BF-466C2463BD73}"/>
                </a:ext>
                <a:ext uri="{C183D7F6-B498-43B3-948B-1728B52AA6E4}">
                  <adec:decorative xmlns:adec="http://schemas.microsoft.com/office/drawing/2017/decorative" val="1"/>
                </a:ext>
              </a:extLst>
            </p:cNvPr>
            <p:cNvSpPr>
              <a:spLocks noEditPoints="1"/>
            </p:cNvSpPr>
            <p:nvPr/>
          </p:nvSpPr>
          <p:spPr bwMode="auto">
            <a:xfrm>
              <a:off x="11965018" y="1291290"/>
              <a:ext cx="1417260" cy="793594"/>
            </a:xfrm>
            <a:custGeom>
              <a:avLst/>
              <a:gdLst/>
              <a:ahLst/>
              <a:cxnLst>
                <a:cxn ang="0">
                  <a:pos x="152" y="37"/>
                </a:cxn>
                <a:cxn ang="0">
                  <a:pos x="147" y="28"/>
                </a:cxn>
                <a:cxn ang="0">
                  <a:pos x="135" y="24"/>
                </a:cxn>
                <a:cxn ang="0">
                  <a:pos x="123" y="21"/>
                </a:cxn>
                <a:cxn ang="0">
                  <a:pos x="109" y="16"/>
                </a:cxn>
                <a:cxn ang="0">
                  <a:pos x="99" y="12"/>
                </a:cxn>
                <a:cxn ang="0">
                  <a:pos x="96" y="3"/>
                </a:cxn>
                <a:cxn ang="0">
                  <a:pos x="82" y="1"/>
                </a:cxn>
                <a:cxn ang="0">
                  <a:pos x="70" y="4"/>
                </a:cxn>
                <a:cxn ang="0">
                  <a:pos x="68" y="9"/>
                </a:cxn>
                <a:cxn ang="0">
                  <a:pos x="59" y="10"/>
                </a:cxn>
                <a:cxn ang="0">
                  <a:pos x="52" y="9"/>
                </a:cxn>
                <a:cxn ang="0">
                  <a:pos x="42" y="8"/>
                </a:cxn>
                <a:cxn ang="0">
                  <a:pos x="29" y="5"/>
                </a:cxn>
                <a:cxn ang="0">
                  <a:pos x="11" y="7"/>
                </a:cxn>
                <a:cxn ang="0">
                  <a:pos x="14" y="17"/>
                </a:cxn>
                <a:cxn ang="0">
                  <a:pos x="5" y="34"/>
                </a:cxn>
                <a:cxn ang="0">
                  <a:pos x="1" y="42"/>
                </a:cxn>
                <a:cxn ang="0">
                  <a:pos x="11" y="46"/>
                </a:cxn>
                <a:cxn ang="0">
                  <a:pos x="26" y="48"/>
                </a:cxn>
                <a:cxn ang="0">
                  <a:pos x="40" y="42"/>
                </a:cxn>
                <a:cxn ang="0">
                  <a:pos x="51" y="44"/>
                </a:cxn>
                <a:cxn ang="0">
                  <a:pos x="59" y="47"/>
                </a:cxn>
                <a:cxn ang="0">
                  <a:pos x="64" y="55"/>
                </a:cxn>
                <a:cxn ang="0">
                  <a:pos x="68" y="62"/>
                </a:cxn>
                <a:cxn ang="0">
                  <a:pos x="65" y="63"/>
                </a:cxn>
                <a:cxn ang="0">
                  <a:pos x="60" y="67"/>
                </a:cxn>
                <a:cxn ang="0">
                  <a:pos x="55" y="73"/>
                </a:cxn>
                <a:cxn ang="0">
                  <a:pos x="65" y="74"/>
                </a:cxn>
                <a:cxn ang="0">
                  <a:pos x="68" y="71"/>
                </a:cxn>
                <a:cxn ang="0">
                  <a:pos x="71" y="70"/>
                </a:cxn>
                <a:cxn ang="0">
                  <a:pos x="74" y="67"/>
                </a:cxn>
                <a:cxn ang="0">
                  <a:pos x="81" y="59"/>
                </a:cxn>
                <a:cxn ang="0">
                  <a:pos x="85" y="58"/>
                </a:cxn>
                <a:cxn ang="0">
                  <a:pos x="85" y="56"/>
                </a:cxn>
                <a:cxn ang="0">
                  <a:pos x="88" y="62"/>
                </a:cxn>
                <a:cxn ang="0">
                  <a:pos x="86" y="65"/>
                </a:cxn>
                <a:cxn ang="0">
                  <a:pos x="98" y="67"/>
                </a:cxn>
                <a:cxn ang="0">
                  <a:pos x="101" y="69"/>
                </a:cxn>
                <a:cxn ang="0">
                  <a:pos x="94" y="72"/>
                </a:cxn>
                <a:cxn ang="0">
                  <a:pos x="102" y="80"/>
                </a:cxn>
                <a:cxn ang="0">
                  <a:pos x="109" y="83"/>
                </a:cxn>
                <a:cxn ang="0">
                  <a:pos x="118" y="79"/>
                </a:cxn>
                <a:cxn ang="0">
                  <a:pos x="127" y="75"/>
                </a:cxn>
                <a:cxn ang="0">
                  <a:pos x="115" y="73"/>
                </a:cxn>
                <a:cxn ang="0">
                  <a:pos x="115" y="64"/>
                </a:cxn>
                <a:cxn ang="0">
                  <a:pos x="123" y="61"/>
                </a:cxn>
                <a:cxn ang="0">
                  <a:pos x="134" y="56"/>
                </a:cxn>
                <a:cxn ang="0">
                  <a:pos x="143" y="50"/>
                </a:cxn>
                <a:cxn ang="0">
                  <a:pos x="152" y="43"/>
                </a:cxn>
                <a:cxn ang="0">
                  <a:pos x="115" y="75"/>
                </a:cxn>
                <a:cxn ang="0">
                  <a:pos x="111" y="69"/>
                </a:cxn>
                <a:cxn ang="0">
                  <a:pos x="107" y="69"/>
                </a:cxn>
                <a:cxn ang="0">
                  <a:pos x="105" y="68"/>
                </a:cxn>
                <a:cxn ang="0">
                  <a:pos x="103" y="65"/>
                </a:cxn>
                <a:cxn ang="0">
                  <a:pos x="108" y="66"/>
                </a:cxn>
                <a:cxn ang="0">
                  <a:pos x="110" y="66"/>
                </a:cxn>
                <a:cxn ang="0">
                  <a:pos x="88" y="66"/>
                </a:cxn>
              </a:cxnLst>
              <a:rect l="0" t="0" r="r" b="b"/>
              <a:pathLst>
                <a:path w="152" h="85">
                  <a:moveTo>
                    <a:pt x="151" y="43"/>
                  </a:moveTo>
                  <a:cubicBezTo>
                    <a:pt x="151" y="43"/>
                    <a:pt x="151" y="43"/>
                    <a:pt x="151" y="43"/>
                  </a:cubicBezTo>
                  <a:cubicBezTo>
                    <a:pt x="151" y="43"/>
                    <a:pt x="151" y="42"/>
                    <a:pt x="151" y="42"/>
                  </a:cubicBezTo>
                  <a:cubicBezTo>
                    <a:pt x="151" y="42"/>
                    <a:pt x="151" y="41"/>
                    <a:pt x="151" y="41"/>
                  </a:cubicBezTo>
                  <a:cubicBezTo>
                    <a:pt x="150" y="41"/>
                    <a:pt x="151" y="40"/>
                    <a:pt x="150" y="40"/>
                  </a:cubicBezTo>
                  <a:cubicBezTo>
                    <a:pt x="150" y="40"/>
                    <a:pt x="150" y="40"/>
                    <a:pt x="149" y="40"/>
                  </a:cubicBezTo>
                  <a:cubicBezTo>
                    <a:pt x="148" y="40"/>
                    <a:pt x="149" y="39"/>
                    <a:pt x="149" y="38"/>
                  </a:cubicBezTo>
                  <a:cubicBezTo>
                    <a:pt x="150" y="37"/>
                    <a:pt x="150" y="38"/>
                    <a:pt x="151" y="38"/>
                  </a:cubicBezTo>
                  <a:cubicBezTo>
                    <a:pt x="152" y="38"/>
                    <a:pt x="152" y="37"/>
                    <a:pt x="152" y="37"/>
                  </a:cubicBezTo>
                  <a:cubicBezTo>
                    <a:pt x="151" y="36"/>
                    <a:pt x="151" y="37"/>
                    <a:pt x="151" y="37"/>
                  </a:cubicBezTo>
                  <a:cubicBezTo>
                    <a:pt x="150" y="37"/>
                    <a:pt x="149" y="37"/>
                    <a:pt x="148" y="36"/>
                  </a:cubicBezTo>
                  <a:cubicBezTo>
                    <a:pt x="148" y="35"/>
                    <a:pt x="150" y="35"/>
                    <a:pt x="150" y="35"/>
                  </a:cubicBezTo>
                  <a:cubicBezTo>
                    <a:pt x="150" y="35"/>
                    <a:pt x="150" y="34"/>
                    <a:pt x="151" y="34"/>
                  </a:cubicBezTo>
                  <a:cubicBezTo>
                    <a:pt x="151" y="34"/>
                    <a:pt x="151" y="34"/>
                    <a:pt x="151" y="33"/>
                  </a:cubicBezTo>
                  <a:cubicBezTo>
                    <a:pt x="152" y="32"/>
                    <a:pt x="152" y="32"/>
                    <a:pt x="151" y="31"/>
                  </a:cubicBezTo>
                  <a:cubicBezTo>
                    <a:pt x="150" y="30"/>
                    <a:pt x="152" y="30"/>
                    <a:pt x="151" y="29"/>
                  </a:cubicBezTo>
                  <a:cubicBezTo>
                    <a:pt x="150" y="28"/>
                    <a:pt x="149" y="30"/>
                    <a:pt x="149" y="30"/>
                  </a:cubicBezTo>
                  <a:cubicBezTo>
                    <a:pt x="148" y="30"/>
                    <a:pt x="147" y="29"/>
                    <a:pt x="147" y="28"/>
                  </a:cubicBezTo>
                  <a:cubicBezTo>
                    <a:pt x="146" y="27"/>
                    <a:pt x="145" y="28"/>
                    <a:pt x="144" y="28"/>
                  </a:cubicBezTo>
                  <a:cubicBezTo>
                    <a:pt x="143" y="28"/>
                    <a:pt x="143" y="26"/>
                    <a:pt x="142" y="26"/>
                  </a:cubicBezTo>
                  <a:cubicBezTo>
                    <a:pt x="142" y="26"/>
                    <a:pt x="141" y="28"/>
                    <a:pt x="140" y="27"/>
                  </a:cubicBezTo>
                  <a:cubicBezTo>
                    <a:pt x="140" y="26"/>
                    <a:pt x="139" y="26"/>
                    <a:pt x="139" y="26"/>
                  </a:cubicBezTo>
                  <a:cubicBezTo>
                    <a:pt x="139" y="26"/>
                    <a:pt x="139" y="26"/>
                    <a:pt x="138" y="25"/>
                  </a:cubicBezTo>
                  <a:cubicBezTo>
                    <a:pt x="138" y="25"/>
                    <a:pt x="138" y="25"/>
                    <a:pt x="138" y="25"/>
                  </a:cubicBezTo>
                  <a:cubicBezTo>
                    <a:pt x="138" y="25"/>
                    <a:pt x="137" y="25"/>
                    <a:pt x="137" y="25"/>
                  </a:cubicBezTo>
                  <a:cubicBezTo>
                    <a:pt x="137" y="25"/>
                    <a:pt x="136" y="25"/>
                    <a:pt x="136" y="25"/>
                  </a:cubicBezTo>
                  <a:cubicBezTo>
                    <a:pt x="135" y="25"/>
                    <a:pt x="135" y="24"/>
                    <a:pt x="135" y="24"/>
                  </a:cubicBezTo>
                  <a:cubicBezTo>
                    <a:pt x="134" y="24"/>
                    <a:pt x="134" y="24"/>
                    <a:pt x="134" y="25"/>
                  </a:cubicBezTo>
                  <a:cubicBezTo>
                    <a:pt x="134" y="26"/>
                    <a:pt x="133" y="25"/>
                    <a:pt x="133" y="26"/>
                  </a:cubicBezTo>
                  <a:cubicBezTo>
                    <a:pt x="133" y="26"/>
                    <a:pt x="132" y="25"/>
                    <a:pt x="132" y="25"/>
                  </a:cubicBezTo>
                  <a:cubicBezTo>
                    <a:pt x="131" y="24"/>
                    <a:pt x="131" y="24"/>
                    <a:pt x="130" y="24"/>
                  </a:cubicBezTo>
                  <a:cubicBezTo>
                    <a:pt x="130" y="24"/>
                    <a:pt x="129" y="23"/>
                    <a:pt x="129" y="22"/>
                  </a:cubicBezTo>
                  <a:cubicBezTo>
                    <a:pt x="129" y="22"/>
                    <a:pt x="129" y="22"/>
                    <a:pt x="128" y="21"/>
                  </a:cubicBezTo>
                  <a:cubicBezTo>
                    <a:pt x="128" y="21"/>
                    <a:pt x="127" y="20"/>
                    <a:pt x="127" y="20"/>
                  </a:cubicBezTo>
                  <a:cubicBezTo>
                    <a:pt x="126" y="20"/>
                    <a:pt x="125" y="21"/>
                    <a:pt x="125" y="21"/>
                  </a:cubicBezTo>
                  <a:cubicBezTo>
                    <a:pt x="124" y="21"/>
                    <a:pt x="123" y="21"/>
                    <a:pt x="123" y="21"/>
                  </a:cubicBezTo>
                  <a:cubicBezTo>
                    <a:pt x="122" y="22"/>
                    <a:pt x="121" y="22"/>
                    <a:pt x="121" y="23"/>
                  </a:cubicBezTo>
                  <a:cubicBezTo>
                    <a:pt x="120" y="23"/>
                    <a:pt x="120" y="22"/>
                    <a:pt x="120" y="22"/>
                  </a:cubicBezTo>
                  <a:cubicBezTo>
                    <a:pt x="119" y="21"/>
                    <a:pt x="118" y="22"/>
                    <a:pt x="117" y="21"/>
                  </a:cubicBezTo>
                  <a:cubicBezTo>
                    <a:pt x="116" y="20"/>
                    <a:pt x="114" y="20"/>
                    <a:pt x="113" y="21"/>
                  </a:cubicBezTo>
                  <a:cubicBezTo>
                    <a:pt x="112" y="22"/>
                    <a:pt x="112" y="20"/>
                    <a:pt x="111" y="20"/>
                  </a:cubicBezTo>
                  <a:cubicBezTo>
                    <a:pt x="110" y="20"/>
                    <a:pt x="110" y="19"/>
                    <a:pt x="110" y="18"/>
                  </a:cubicBezTo>
                  <a:cubicBezTo>
                    <a:pt x="109" y="18"/>
                    <a:pt x="110" y="18"/>
                    <a:pt x="110" y="18"/>
                  </a:cubicBezTo>
                  <a:cubicBezTo>
                    <a:pt x="110" y="17"/>
                    <a:pt x="110" y="17"/>
                    <a:pt x="110" y="17"/>
                  </a:cubicBezTo>
                  <a:cubicBezTo>
                    <a:pt x="110" y="16"/>
                    <a:pt x="109" y="17"/>
                    <a:pt x="109" y="16"/>
                  </a:cubicBezTo>
                  <a:cubicBezTo>
                    <a:pt x="109" y="16"/>
                    <a:pt x="109" y="15"/>
                    <a:pt x="108" y="15"/>
                  </a:cubicBezTo>
                  <a:cubicBezTo>
                    <a:pt x="108" y="15"/>
                    <a:pt x="108" y="14"/>
                    <a:pt x="108" y="14"/>
                  </a:cubicBezTo>
                  <a:cubicBezTo>
                    <a:pt x="109" y="14"/>
                    <a:pt x="109" y="14"/>
                    <a:pt x="109" y="14"/>
                  </a:cubicBezTo>
                  <a:cubicBezTo>
                    <a:pt x="108" y="14"/>
                    <a:pt x="108" y="14"/>
                    <a:pt x="107" y="14"/>
                  </a:cubicBezTo>
                  <a:cubicBezTo>
                    <a:pt x="106" y="13"/>
                    <a:pt x="107" y="12"/>
                    <a:pt x="105" y="12"/>
                  </a:cubicBezTo>
                  <a:cubicBezTo>
                    <a:pt x="105" y="12"/>
                    <a:pt x="104" y="12"/>
                    <a:pt x="103" y="12"/>
                  </a:cubicBezTo>
                  <a:cubicBezTo>
                    <a:pt x="103" y="13"/>
                    <a:pt x="103" y="12"/>
                    <a:pt x="102" y="12"/>
                  </a:cubicBezTo>
                  <a:cubicBezTo>
                    <a:pt x="102" y="12"/>
                    <a:pt x="101" y="12"/>
                    <a:pt x="100" y="12"/>
                  </a:cubicBezTo>
                  <a:cubicBezTo>
                    <a:pt x="100" y="12"/>
                    <a:pt x="99" y="12"/>
                    <a:pt x="99" y="12"/>
                  </a:cubicBezTo>
                  <a:cubicBezTo>
                    <a:pt x="99" y="11"/>
                    <a:pt x="100" y="11"/>
                    <a:pt x="99" y="10"/>
                  </a:cubicBezTo>
                  <a:cubicBezTo>
                    <a:pt x="98" y="10"/>
                    <a:pt x="98" y="10"/>
                    <a:pt x="98" y="9"/>
                  </a:cubicBezTo>
                  <a:cubicBezTo>
                    <a:pt x="99" y="9"/>
                    <a:pt x="98" y="8"/>
                    <a:pt x="98" y="8"/>
                  </a:cubicBezTo>
                  <a:cubicBezTo>
                    <a:pt x="98" y="8"/>
                    <a:pt x="97" y="7"/>
                    <a:pt x="97" y="7"/>
                  </a:cubicBezTo>
                  <a:cubicBezTo>
                    <a:pt x="98" y="7"/>
                    <a:pt x="101" y="7"/>
                    <a:pt x="99" y="6"/>
                  </a:cubicBezTo>
                  <a:cubicBezTo>
                    <a:pt x="99" y="5"/>
                    <a:pt x="99" y="5"/>
                    <a:pt x="98" y="5"/>
                  </a:cubicBezTo>
                  <a:cubicBezTo>
                    <a:pt x="98" y="5"/>
                    <a:pt x="98" y="4"/>
                    <a:pt x="97" y="4"/>
                  </a:cubicBezTo>
                  <a:cubicBezTo>
                    <a:pt x="97" y="4"/>
                    <a:pt x="97" y="4"/>
                    <a:pt x="97" y="4"/>
                  </a:cubicBezTo>
                  <a:cubicBezTo>
                    <a:pt x="97" y="4"/>
                    <a:pt x="96" y="3"/>
                    <a:pt x="96" y="3"/>
                  </a:cubicBezTo>
                  <a:cubicBezTo>
                    <a:pt x="96" y="2"/>
                    <a:pt x="96" y="2"/>
                    <a:pt x="96" y="1"/>
                  </a:cubicBezTo>
                  <a:cubicBezTo>
                    <a:pt x="94" y="1"/>
                    <a:pt x="94" y="0"/>
                    <a:pt x="93" y="0"/>
                  </a:cubicBezTo>
                  <a:cubicBezTo>
                    <a:pt x="92" y="0"/>
                    <a:pt x="92" y="1"/>
                    <a:pt x="91" y="1"/>
                  </a:cubicBezTo>
                  <a:cubicBezTo>
                    <a:pt x="91" y="0"/>
                    <a:pt x="91" y="0"/>
                    <a:pt x="91" y="0"/>
                  </a:cubicBezTo>
                  <a:cubicBezTo>
                    <a:pt x="91" y="0"/>
                    <a:pt x="91" y="0"/>
                    <a:pt x="90" y="0"/>
                  </a:cubicBezTo>
                  <a:cubicBezTo>
                    <a:pt x="90" y="0"/>
                    <a:pt x="89" y="0"/>
                    <a:pt x="88" y="0"/>
                  </a:cubicBezTo>
                  <a:cubicBezTo>
                    <a:pt x="88" y="0"/>
                    <a:pt x="87" y="0"/>
                    <a:pt x="87" y="1"/>
                  </a:cubicBezTo>
                  <a:cubicBezTo>
                    <a:pt x="86" y="1"/>
                    <a:pt x="85" y="1"/>
                    <a:pt x="84" y="0"/>
                  </a:cubicBezTo>
                  <a:cubicBezTo>
                    <a:pt x="83" y="0"/>
                    <a:pt x="82" y="0"/>
                    <a:pt x="82" y="1"/>
                  </a:cubicBezTo>
                  <a:cubicBezTo>
                    <a:pt x="82" y="1"/>
                    <a:pt x="82" y="3"/>
                    <a:pt x="81" y="3"/>
                  </a:cubicBezTo>
                  <a:cubicBezTo>
                    <a:pt x="80" y="3"/>
                    <a:pt x="79" y="3"/>
                    <a:pt x="79" y="3"/>
                  </a:cubicBezTo>
                  <a:cubicBezTo>
                    <a:pt x="78" y="3"/>
                    <a:pt x="78" y="3"/>
                    <a:pt x="78" y="3"/>
                  </a:cubicBezTo>
                  <a:cubicBezTo>
                    <a:pt x="78" y="2"/>
                    <a:pt x="77" y="3"/>
                    <a:pt x="77" y="3"/>
                  </a:cubicBezTo>
                  <a:cubicBezTo>
                    <a:pt x="76" y="3"/>
                    <a:pt x="74" y="2"/>
                    <a:pt x="73" y="3"/>
                  </a:cubicBezTo>
                  <a:cubicBezTo>
                    <a:pt x="73" y="3"/>
                    <a:pt x="73" y="3"/>
                    <a:pt x="73" y="3"/>
                  </a:cubicBezTo>
                  <a:cubicBezTo>
                    <a:pt x="72" y="3"/>
                    <a:pt x="72" y="3"/>
                    <a:pt x="71" y="3"/>
                  </a:cubicBezTo>
                  <a:cubicBezTo>
                    <a:pt x="71" y="3"/>
                    <a:pt x="70" y="3"/>
                    <a:pt x="70" y="3"/>
                  </a:cubicBezTo>
                  <a:cubicBezTo>
                    <a:pt x="70" y="3"/>
                    <a:pt x="71" y="3"/>
                    <a:pt x="70" y="4"/>
                  </a:cubicBezTo>
                  <a:cubicBezTo>
                    <a:pt x="71" y="3"/>
                    <a:pt x="70" y="4"/>
                    <a:pt x="70" y="4"/>
                  </a:cubicBezTo>
                  <a:cubicBezTo>
                    <a:pt x="69" y="4"/>
                    <a:pt x="69" y="4"/>
                    <a:pt x="69" y="5"/>
                  </a:cubicBezTo>
                  <a:cubicBezTo>
                    <a:pt x="69" y="5"/>
                    <a:pt x="69" y="5"/>
                    <a:pt x="68" y="6"/>
                  </a:cubicBezTo>
                  <a:cubicBezTo>
                    <a:pt x="68" y="6"/>
                    <a:pt x="68" y="6"/>
                    <a:pt x="68" y="6"/>
                  </a:cubicBezTo>
                  <a:cubicBezTo>
                    <a:pt x="68" y="6"/>
                    <a:pt x="68" y="6"/>
                    <a:pt x="68" y="6"/>
                  </a:cubicBezTo>
                  <a:cubicBezTo>
                    <a:pt x="68" y="6"/>
                    <a:pt x="68" y="7"/>
                    <a:pt x="68" y="7"/>
                  </a:cubicBezTo>
                  <a:cubicBezTo>
                    <a:pt x="68" y="7"/>
                    <a:pt x="68" y="7"/>
                    <a:pt x="68" y="7"/>
                  </a:cubicBezTo>
                  <a:cubicBezTo>
                    <a:pt x="67" y="8"/>
                    <a:pt x="67" y="8"/>
                    <a:pt x="67" y="8"/>
                  </a:cubicBezTo>
                  <a:cubicBezTo>
                    <a:pt x="68" y="9"/>
                    <a:pt x="68" y="8"/>
                    <a:pt x="68" y="9"/>
                  </a:cubicBezTo>
                  <a:cubicBezTo>
                    <a:pt x="68" y="9"/>
                    <a:pt x="68" y="10"/>
                    <a:pt x="68" y="10"/>
                  </a:cubicBezTo>
                  <a:cubicBezTo>
                    <a:pt x="69" y="10"/>
                    <a:pt x="69" y="11"/>
                    <a:pt x="69" y="11"/>
                  </a:cubicBezTo>
                  <a:cubicBezTo>
                    <a:pt x="68" y="11"/>
                    <a:pt x="68" y="11"/>
                    <a:pt x="68" y="12"/>
                  </a:cubicBezTo>
                  <a:cubicBezTo>
                    <a:pt x="67" y="11"/>
                    <a:pt x="66" y="11"/>
                    <a:pt x="66" y="10"/>
                  </a:cubicBezTo>
                  <a:cubicBezTo>
                    <a:pt x="66" y="10"/>
                    <a:pt x="65" y="9"/>
                    <a:pt x="65" y="9"/>
                  </a:cubicBezTo>
                  <a:cubicBezTo>
                    <a:pt x="64" y="9"/>
                    <a:pt x="63" y="9"/>
                    <a:pt x="62" y="9"/>
                  </a:cubicBezTo>
                  <a:cubicBezTo>
                    <a:pt x="62" y="9"/>
                    <a:pt x="62" y="10"/>
                    <a:pt x="61" y="10"/>
                  </a:cubicBezTo>
                  <a:cubicBezTo>
                    <a:pt x="61" y="9"/>
                    <a:pt x="61" y="9"/>
                    <a:pt x="61" y="9"/>
                  </a:cubicBezTo>
                  <a:cubicBezTo>
                    <a:pt x="60" y="9"/>
                    <a:pt x="59" y="10"/>
                    <a:pt x="59" y="10"/>
                  </a:cubicBezTo>
                  <a:cubicBezTo>
                    <a:pt x="59" y="10"/>
                    <a:pt x="58" y="10"/>
                    <a:pt x="58" y="10"/>
                  </a:cubicBezTo>
                  <a:cubicBezTo>
                    <a:pt x="58" y="10"/>
                    <a:pt x="57" y="10"/>
                    <a:pt x="57" y="9"/>
                  </a:cubicBezTo>
                  <a:cubicBezTo>
                    <a:pt x="57" y="9"/>
                    <a:pt x="57" y="9"/>
                    <a:pt x="57" y="8"/>
                  </a:cubicBezTo>
                  <a:cubicBezTo>
                    <a:pt x="56" y="8"/>
                    <a:pt x="56" y="8"/>
                    <a:pt x="56" y="8"/>
                  </a:cubicBezTo>
                  <a:cubicBezTo>
                    <a:pt x="56" y="7"/>
                    <a:pt x="55" y="7"/>
                    <a:pt x="55" y="8"/>
                  </a:cubicBezTo>
                  <a:cubicBezTo>
                    <a:pt x="55" y="8"/>
                    <a:pt x="55" y="8"/>
                    <a:pt x="55" y="8"/>
                  </a:cubicBezTo>
                  <a:cubicBezTo>
                    <a:pt x="54" y="8"/>
                    <a:pt x="53" y="8"/>
                    <a:pt x="53" y="9"/>
                  </a:cubicBezTo>
                  <a:cubicBezTo>
                    <a:pt x="53" y="9"/>
                    <a:pt x="53" y="10"/>
                    <a:pt x="53" y="10"/>
                  </a:cubicBezTo>
                  <a:cubicBezTo>
                    <a:pt x="53" y="9"/>
                    <a:pt x="52" y="10"/>
                    <a:pt x="52" y="9"/>
                  </a:cubicBezTo>
                  <a:cubicBezTo>
                    <a:pt x="52" y="8"/>
                    <a:pt x="51" y="8"/>
                    <a:pt x="51" y="8"/>
                  </a:cubicBezTo>
                  <a:cubicBezTo>
                    <a:pt x="50" y="8"/>
                    <a:pt x="49" y="9"/>
                    <a:pt x="49" y="8"/>
                  </a:cubicBezTo>
                  <a:cubicBezTo>
                    <a:pt x="49" y="8"/>
                    <a:pt x="48" y="8"/>
                    <a:pt x="48" y="7"/>
                  </a:cubicBezTo>
                  <a:cubicBezTo>
                    <a:pt x="48" y="7"/>
                    <a:pt x="48" y="8"/>
                    <a:pt x="48" y="8"/>
                  </a:cubicBezTo>
                  <a:cubicBezTo>
                    <a:pt x="47" y="9"/>
                    <a:pt x="46" y="8"/>
                    <a:pt x="46" y="8"/>
                  </a:cubicBezTo>
                  <a:cubicBezTo>
                    <a:pt x="45" y="7"/>
                    <a:pt x="45" y="8"/>
                    <a:pt x="45" y="9"/>
                  </a:cubicBezTo>
                  <a:cubicBezTo>
                    <a:pt x="45" y="9"/>
                    <a:pt x="44" y="10"/>
                    <a:pt x="44" y="9"/>
                  </a:cubicBezTo>
                  <a:cubicBezTo>
                    <a:pt x="44" y="9"/>
                    <a:pt x="44" y="8"/>
                    <a:pt x="44" y="8"/>
                  </a:cubicBezTo>
                  <a:cubicBezTo>
                    <a:pt x="43" y="8"/>
                    <a:pt x="42" y="7"/>
                    <a:pt x="42" y="8"/>
                  </a:cubicBezTo>
                  <a:cubicBezTo>
                    <a:pt x="42" y="8"/>
                    <a:pt x="41" y="8"/>
                    <a:pt x="40" y="8"/>
                  </a:cubicBezTo>
                  <a:cubicBezTo>
                    <a:pt x="40" y="8"/>
                    <a:pt x="41" y="8"/>
                    <a:pt x="40" y="7"/>
                  </a:cubicBezTo>
                  <a:cubicBezTo>
                    <a:pt x="40" y="7"/>
                    <a:pt x="40" y="7"/>
                    <a:pt x="40" y="7"/>
                  </a:cubicBezTo>
                  <a:cubicBezTo>
                    <a:pt x="39" y="7"/>
                    <a:pt x="40" y="6"/>
                    <a:pt x="39" y="6"/>
                  </a:cubicBezTo>
                  <a:cubicBezTo>
                    <a:pt x="39" y="6"/>
                    <a:pt x="38" y="6"/>
                    <a:pt x="37" y="6"/>
                  </a:cubicBezTo>
                  <a:cubicBezTo>
                    <a:pt x="37" y="6"/>
                    <a:pt x="36" y="6"/>
                    <a:pt x="35" y="6"/>
                  </a:cubicBezTo>
                  <a:cubicBezTo>
                    <a:pt x="35" y="6"/>
                    <a:pt x="33" y="6"/>
                    <a:pt x="33" y="5"/>
                  </a:cubicBezTo>
                  <a:cubicBezTo>
                    <a:pt x="33" y="5"/>
                    <a:pt x="32" y="5"/>
                    <a:pt x="31" y="5"/>
                  </a:cubicBezTo>
                  <a:cubicBezTo>
                    <a:pt x="31" y="5"/>
                    <a:pt x="30" y="5"/>
                    <a:pt x="29" y="5"/>
                  </a:cubicBezTo>
                  <a:cubicBezTo>
                    <a:pt x="29" y="5"/>
                    <a:pt x="28" y="4"/>
                    <a:pt x="27" y="4"/>
                  </a:cubicBezTo>
                  <a:cubicBezTo>
                    <a:pt x="26" y="4"/>
                    <a:pt x="25" y="5"/>
                    <a:pt x="24" y="4"/>
                  </a:cubicBezTo>
                  <a:cubicBezTo>
                    <a:pt x="23" y="4"/>
                    <a:pt x="23" y="4"/>
                    <a:pt x="22" y="4"/>
                  </a:cubicBezTo>
                  <a:cubicBezTo>
                    <a:pt x="21" y="5"/>
                    <a:pt x="20" y="5"/>
                    <a:pt x="19" y="5"/>
                  </a:cubicBezTo>
                  <a:cubicBezTo>
                    <a:pt x="18" y="5"/>
                    <a:pt x="18" y="5"/>
                    <a:pt x="17" y="5"/>
                  </a:cubicBezTo>
                  <a:cubicBezTo>
                    <a:pt x="16" y="5"/>
                    <a:pt x="16" y="5"/>
                    <a:pt x="16" y="6"/>
                  </a:cubicBezTo>
                  <a:cubicBezTo>
                    <a:pt x="15" y="6"/>
                    <a:pt x="15" y="7"/>
                    <a:pt x="14" y="7"/>
                  </a:cubicBezTo>
                  <a:cubicBezTo>
                    <a:pt x="14" y="8"/>
                    <a:pt x="13" y="8"/>
                    <a:pt x="12" y="8"/>
                  </a:cubicBezTo>
                  <a:cubicBezTo>
                    <a:pt x="12" y="7"/>
                    <a:pt x="11" y="7"/>
                    <a:pt x="11" y="7"/>
                  </a:cubicBezTo>
                  <a:cubicBezTo>
                    <a:pt x="11" y="7"/>
                    <a:pt x="10" y="7"/>
                    <a:pt x="10" y="8"/>
                  </a:cubicBezTo>
                  <a:cubicBezTo>
                    <a:pt x="10" y="8"/>
                    <a:pt x="10" y="9"/>
                    <a:pt x="10" y="9"/>
                  </a:cubicBezTo>
                  <a:cubicBezTo>
                    <a:pt x="10" y="9"/>
                    <a:pt x="11" y="10"/>
                    <a:pt x="10" y="10"/>
                  </a:cubicBezTo>
                  <a:cubicBezTo>
                    <a:pt x="10" y="11"/>
                    <a:pt x="11" y="11"/>
                    <a:pt x="11" y="12"/>
                  </a:cubicBezTo>
                  <a:cubicBezTo>
                    <a:pt x="11" y="12"/>
                    <a:pt x="12" y="12"/>
                    <a:pt x="12" y="13"/>
                  </a:cubicBezTo>
                  <a:cubicBezTo>
                    <a:pt x="12" y="13"/>
                    <a:pt x="13" y="13"/>
                    <a:pt x="13" y="14"/>
                  </a:cubicBezTo>
                  <a:cubicBezTo>
                    <a:pt x="13" y="15"/>
                    <a:pt x="14" y="15"/>
                    <a:pt x="14" y="15"/>
                  </a:cubicBezTo>
                  <a:cubicBezTo>
                    <a:pt x="15" y="16"/>
                    <a:pt x="15" y="16"/>
                    <a:pt x="14" y="16"/>
                  </a:cubicBezTo>
                  <a:cubicBezTo>
                    <a:pt x="13" y="16"/>
                    <a:pt x="14" y="17"/>
                    <a:pt x="14" y="17"/>
                  </a:cubicBezTo>
                  <a:cubicBezTo>
                    <a:pt x="15" y="18"/>
                    <a:pt x="15" y="19"/>
                    <a:pt x="15" y="19"/>
                  </a:cubicBezTo>
                  <a:cubicBezTo>
                    <a:pt x="14" y="20"/>
                    <a:pt x="15" y="21"/>
                    <a:pt x="13" y="21"/>
                  </a:cubicBezTo>
                  <a:cubicBezTo>
                    <a:pt x="12" y="21"/>
                    <a:pt x="12" y="21"/>
                    <a:pt x="11" y="22"/>
                  </a:cubicBezTo>
                  <a:cubicBezTo>
                    <a:pt x="10" y="22"/>
                    <a:pt x="9" y="23"/>
                    <a:pt x="9" y="24"/>
                  </a:cubicBezTo>
                  <a:cubicBezTo>
                    <a:pt x="8" y="25"/>
                    <a:pt x="7" y="25"/>
                    <a:pt x="6" y="26"/>
                  </a:cubicBezTo>
                  <a:cubicBezTo>
                    <a:pt x="6" y="27"/>
                    <a:pt x="5" y="28"/>
                    <a:pt x="4" y="29"/>
                  </a:cubicBezTo>
                  <a:cubicBezTo>
                    <a:pt x="3" y="29"/>
                    <a:pt x="4" y="30"/>
                    <a:pt x="4" y="31"/>
                  </a:cubicBezTo>
                  <a:cubicBezTo>
                    <a:pt x="4" y="32"/>
                    <a:pt x="4" y="32"/>
                    <a:pt x="4" y="33"/>
                  </a:cubicBezTo>
                  <a:cubicBezTo>
                    <a:pt x="4" y="34"/>
                    <a:pt x="5" y="34"/>
                    <a:pt x="5" y="34"/>
                  </a:cubicBezTo>
                  <a:cubicBezTo>
                    <a:pt x="5" y="34"/>
                    <a:pt x="6" y="35"/>
                    <a:pt x="6" y="35"/>
                  </a:cubicBezTo>
                  <a:cubicBezTo>
                    <a:pt x="5" y="36"/>
                    <a:pt x="5" y="35"/>
                    <a:pt x="4" y="35"/>
                  </a:cubicBezTo>
                  <a:cubicBezTo>
                    <a:pt x="4" y="35"/>
                    <a:pt x="4" y="35"/>
                    <a:pt x="3" y="35"/>
                  </a:cubicBezTo>
                  <a:cubicBezTo>
                    <a:pt x="3" y="35"/>
                    <a:pt x="3" y="35"/>
                    <a:pt x="3" y="36"/>
                  </a:cubicBezTo>
                  <a:cubicBezTo>
                    <a:pt x="2" y="36"/>
                    <a:pt x="2" y="37"/>
                    <a:pt x="2" y="37"/>
                  </a:cubicBezTo>
                  <a:cubicBezTo>
                    <a:pt x="1" y="38"/>
                    <a:pt x="2" y="38"/>
                    <a:pt x="1" y="39"/>
                  </a:cubicBezTo>
                  <a:cubicBezTo>
                    <a:pt x="1" y="39"/>
                    <a:pt x="0" y="39"/>
                    <a:pt x="0" y="40"/>
                  </a:cubicBezTo>
                  <a:cubicBezTo>
                    <a:pt x="0" y="40"/>
                    <a:pt x="0" y="41"/>
                    <a:pt x="0" y="42"/>
                  </a:cubicBezTo>
                  <a:cubicBezTo>
                    <a:pt x="0" y="42"/>
                    <a:pt x="0" y="41"/>
                    <a:pt x="1" y="42"/>
                  </a:cubicBezTo>
                  <a:cubicBezTo>
                    <a:pt x="1" y="42"/>
                    <a:pt x="1" y="42"/>
                    <a:pt x="1" y="43"/>
                  </a:cubicBezTo>
                  <a:cubicBezTo>
                    <a:pt x="2" y="43"/>
                    <a:pt x="2" y="44"/>
                    <a:pt x="3" y="44"/>
                  </a:cubicBezTo>
                  <a:cubicBezTo>
                    <a:pt x="3" y="44"/>
                    <a:pt x="4" y="44"/>
                    <a:pt x="4" y="45"/>
                  </a:cubicBezTo>
                  <a:cubicBezTo>
                    <a:pt x="4" y="45"/>
                    <a:pt x="5" y="45"/>
                    <a:pt x="6" y="45"/>
                  </a:cubicBezTo>
                  <a:cubicBezTo>
                    <a:pt x="7" y="45"/>
                    <a:pt x="6" y="46"/>
                    <a:pt x="6" y="47"/>
                  </a:cubicBezTo>
                  <a:cubicBezTo>
                    <a:pt x="7" y="47"/>
                    <a:pt x="7" y="46"/>
                    <a:pt x="7" y="46"/>
                  </a:cubicBezTo>
                  <a:cubicBezTo>
                    <a:pt x="8" y="46"/>
                    <a:pt x="8" y="47"/>
                    <a:pt x="8" y="46"/>
                  </a:cubicBezTo>
                  <a:cubicBezTo>
                    <a:pt x="9" y="45"/>
                    <a:pt x="9" y="45"/>
                    <a:pt x="10" y="45"/>
                  </a:cubicBezTo>
                  <a:cubicBezTo>
                    <a:pt x="10" y="46"/>
                    <a:pt x="10" y="46"/>
                    <a:pt x="11" y="46"/>
                  </a:cubicBezTo>
                  <a:cubicBezTo>
                    <a:pt x="12" y="46"/>
                    <a:pt x="12" y="46"/>
                    <a:pt x="13" y="46"/>
                  </a:cubicBezTo>
                  <a:cubicBezTo>
                    <a:pt x="13" y="46"/>
                    <a:pt x="14" y="46"/>
                    <a:pt x="15" y="47"/>
                  </a:cubicBezTo>
                  <a:cubicBezTo>
                    <a:pt x="15" y="47"/>
                    <a:pt x="16" y="47"/>
                    <a:pt x="16" y="47"/>
                  </a:cubicBezTo>
                  <a:cubicBezTo>
                    <a:pt x="17" y="47"/>
                    <a:pt x="17" y="47"/>
                    <a:pt x="18" y="47"/>
                  </a:cubicBezTo>
                  <a:cubicBezTo>
                    <a:pt x="19" y="47"/>
                    <a:pt x="19" y="47"/>
                    <a:pt x="20" y="47"/>
                  </a:cubicBezTo>
                  <a:cubicBezTo>
                    <a:pt x="21" y="47"/>
                    <a:pt x="21" y="47"/>
                    <a:pt x="22" y="47"/>
                  </a:cubicBezTo>
                  <a:cubicBezTo>
                    <a:pt x="22" y="48"/>
                    <a:pt x="23" y="48"/>
                    <a:pt x="23" y="48"/>
                  </a:cubicBezTo>
                  <a:cubicBezTo>
                    <a:pt x="24" y="49"/>
                    <a:pt x="24" y="49"/>
                    <a:pt x="25" y="49"/>
                  </a:cubicBezTo>
                  <a:cubicBezTo>
                    <a:pt x="26" y="49"/>
                    <a:pt x="26" y="48"/>
                    <a:pt x="26" y="48"/>
                  </a:cubicBezTo>
                  <a:cubicBezTo>
                    <a:pt x="27" y="47"/>
                    <a:pt x="28" y="47"/>
                    <a:pt x="29" y="47"/>
                  </a:cubicBezTo>
                  <a:cubicBezTo>
                    <a:pt x="29" y="47"/>
                    <a:pt x="30" y="47"/>
                    <a:pt x="31" y="47"/>
                  </a:cubicBezTo>
                  <a:cubicBezTo>
                    <a:pt x="31" y="47"/>
                    <a:pt x="32" y="46"/>
                    <a:pt x="33" y="46"/>
                  </a:cubicBezTo>
                  <a:cubicBezTo>
                    <a:pt x="34" y="46"/>
                    <a:pt x="35" y="46"/>
                    <a:pt x="35" y="46"/>
                  </a:cubicBezTo>
                  <a:cubicBezTo>
                    <a:pt x="35" y="45"/>
                    <a:pt x="35" y="44"/>
                    <a:pt x="36" y="44"/>
                  </a:cubicBezTo>
                  <a:cubicBezTo>
                    <a:pt x="36" y="44"/>
                    <a:pt x="37" y="44"/>
                    <a:pt x="37" y="44"/>
                  </a:cubicBezTo>
                  <a:cubicBezTo>
                    <a:pt x="38" y="44"/>
                    <a:pt x="38" y="43"/>
                    <a:pt x="39" y="43"/>
                  </a:cubicBezTo>
                  <a:cubicBezTo>
                    <a:pt x="39" y="42"/>
                    <a:pt x="40" y="44"/>
                    <a:pt x="40" y="43"/>
                  </a:cubicBezTo>
                  <a:cubicBezTo>
                    <a:pt x="40" y="42"/>
                    <a:pt x="39" y="42"/>
                    <a:pt x="40" y="42"/>
                  </a:cubicBezTo>
                  <a:cubicBezTo>
                    <a:pt x="40" y="42"/>
                    <a:pt x="42" y="43"/>
                    <a:pt x="42" y="42"/>
                  </a:cubicBezTo>
                  <a:cubicBezTo>
                    <a:pt x="42" y="42"/>
                    <a:pt x="42" y="42"/>
                    <a:pt x="42" y="42"/>
                  </a:cubicBezTo>
                  <a:cubicBezTo>
                    <a:pt x="42" y="42"/>
                    <a:pt x="43" y="42"/>
                    <a:pt x="43" y="42"/>
                  </a:cubicBezTo>
                  <a:cubicBezTo>
                    <a:pt x="44" y="42"/>
                    <a:pt x="44" y="42"/>
                    <a:pt x="44" y="42"/>
                  </a:cubicBezTo>
                  <a:cubicBezTo>
                    <a:pt x="45" y="41"/>
                    <a:pt x="45" y="42"/>
                    <a:pt x="45" y="41"/>
                  </a:cubicBezTo>
                  <a:cubicBezTo>
                    <a:pt x="46" y="41"/>
                    <a:pt x="46" y="41"/>
                    <a:pt x="46" y="41"/>
                  </a:cubicBezTo>
                  <a:cubicBezTo>
                    <a:pt x="47" y="42"/>
                    <a:pt x="47" y="41"/>
                    <a:pt x="48" y="42"/>
                  </a:cubicBezTo>
                  <a:cubicBezTo>
                    <a:pt x="48" y="42"/>
                    <a:pt x="49" y="42"/>
                    <a:pt x="49" y="42"/>
                  </a:cubicBezTo>
                  <a:cubicBezTo>
                    <a:pt x="50" y="43"/>
                    <a:pt x="51" y="43"/>
                    <a:pt x="51" y="44"/>
                  </a:cubicBezTo>
                  <a:cubicBezTo>
                    <a:pt x="51" y="44"/>
                    <a:pt x="51" y="43"/>
                    <a:pt x="51" y="44"/>
                  </a:cubicBezTo>
                  <a:cubicBezTo>
                    <a:pt x="52" y="44"/>
                    <a:pt x="52" y="44"/>
                    <a:pt x="52" y="44"/>
                  </a:cubicBezTo>
                  <a:cubicBezTo>
                    <a:pt x="52" y="44"/>
                    <a:pt x="53" y="43"/>
                    <a:pt x="53" y="44"/>
                  </a:cubicBezTo>
                  <a:cubicBezTo>
                    <a:pt x="53" y="45"/>
                    <a:pt x="53" y="45"/>
                    <a:pt x="53" y="45"/>
                  </a:cubicBezTo>
                  <a:cubicBezTo>
                    <a:pt x="54" y="44"/>
                    <a:pt x="54" y="46"/>
                    <a:pt x="54" y="45"/>
                  </a:cubicBezTo>
                  <a:cubicBezTo>
                    <a:pt x="54" y="45"/>
                    <a:pt x="54" y="45"/>
                    <a:pt x="54" y="45"/>
                  </a:cubicBezTo>
                  <a:cubicBezTo>
                    <a:pt x="54" y="45"/>
                    <a:pt x="55" y="45"/>
                    <a:pt x="55" y="44"/>
                  </a:cubicBezTo>
                  <a:cubicBezTo>
                    <a:pt x="55" y="44"/>
                    <a:pt x="56" y="45"/>
                    <a:pt x="57" y="45"/>
                  </a:cubicBezTo>
                  <a:cubicBezTo>
                    <a:pt x="57" y="45"/>
                    <a:pt x="59" y="48"/>
                    <a:pt x="59" y="47"/>
                  </a:cubicBezTo>
                  <a:cubicBezTo>
                    <a:pt x="60" y="46"/>
                    <a:pt x="61" y="48"/>
                    <a:pt x="61" y="48"/>
                  </a:cubicBezTo>
                  <a:cubicBezTo>
                    <a:pt x="60" y="48"/>
                    <a:pt x="61" y="49"/>
                    <a:pt x="61" y="49"/>
                  </a:cubicBezTo>
                  <a:cubicBezTo>
                    <a:pt x="61" y="49"/>
                    <a:pt x="61" y="50"/>
                    <a:pt x="61" y="50"/>
                  </a:cubicBezTo>
                  <a:cubicBezTo>
                    <a:pt x="61" y="51"/>
                    <a:pt x="60" y="51"/>
                    <a:pt x="60" y="51"/>
                  </a:cubicBezTo>
                  <a:cubicBezTo>
                    <a:pt x="61" y="52"/>
                    <a:pt x="61" y="52"/>
                    <a:pt x="61" y="52"/>
                  </a:cubicBezTo>
                  <a:cubicBezTo>
                    <a:pt x="62" y="52"/>
                    <a:pt x="63" y="54"/>
                    <a:pt x="63" y="54"/>
                  </a:cubicBezTo>
                  <a:cubicBezTo>
                    <a:pt x="64" y="54"/>
                    <a:pt x="64" y="53"/>
                    <a:pt x="64" y="53"/>
                  </a:cubicBezTo>
                  <a:cubicBezTo>
                    <a:pt x="64" y="53"/>
                    <a:pt x="65" y="54"/>
                    <a:pt x="65" y="54"/>
                  </a:cubicBezTo>
                  <a:cubicBezTo>
                    <a:pt x="65" y="54"/>
                    <a:pt x="64" y="54"/>
                    <a:pt x="64" y="55"/>
                  </a:cubicBezTo>
                  <a:cubicBezTo>
                    <a:pt x="64" y="55"/>
                    <a:pt x="65" y="56"/>
                    <a:pt x="64" y="56"/>
                  </a:cubicBezTo>
                  <a:cubicBezTo>
                    <a:pt x="64" y="56"/>
                    <a:pt x="64" y="56"/>
                    <a:pt x="64" y="56"/>
                  </a:cubicBezTo>
                  <a:cubicBezTo>
                    <a:pt x="64" y="56"/>
                    <a:pt x="65" y="56"/>
                    <a:pt x="65" y="56"/>
                  </a:cubicBezTo>
                  <a:cubicBezTo>
                    <a:pt x="65" y="57"/>
                    <a:pt x="65" y="57"/>
                    <a:pt x="65" y="57"/>
                  </a:cubicBezTo>
                  <a:cubicBezTo>
                    <a:pt x="65" y="58"/>
                    <a:pt x="66" y="58"/>
                    <a:pt x="66" y="58"/>
                  </a:cubicBezTo>
                  <a:cubicBezTo>
                    <a:pt x="66" y="58"/>
                    <a:pt x="66" y="58"/>
                    <a:pt x="67" y="58"/>
                  </a:cubicBezTo>
                  <a:cubicBezTo>
                    <a:pt x="67" y="58"/>
                    <a:pt x="68" y="59"/>
                    <a:pt x="68" y="59"/>
                  </a:cubicBezTo>
                  <a:cubicBezTo>
                    <a:pt x="68" y="60"/>
                    <a:pt x="69" y="61"/>
                    <a:pt x="69" y="62"/>
                  </a:cubicBezTo>
                  <a:cubicBezTo>
                    <a:pt x="68" y="62"/>
                    <a:pt x="68" y="62"/>
                    <a:pt x="68" y="62"/>
                  </a:cubicBezTo>
                  <a:cubicBezTo>
                    <a:pt x="68" y="62"/>
                    <a:pt x="69" y="62"/>
                    <a:pt x="69" y="62"/>
                  </a:cubicBezTo>
                  <a:cubicBezTo>
                    <a:pt x="69" y="63"/>
                    <a:pt x="69" y="63"/>
                    <a:pt x="70" y="63"/>
                  </a:cubicBezTo>
                  <a:cubicBezTo>
                    <a:pt x="70" y="63"/>
                    <a:pt x="70" y="63"/>
                    <a:pt x="70" y="64"/>
                  </a:cubicBezTo>
                  <a:cubicBezTo>
                    <a:pt x="70" y="64"/>
                    <a:pt x="69" y="64"/>
                    <a:pt x="69" y="64"/>
                  </a:cubicBezTo>
                  <a:cubicBezTo>
                    <a:pt x="68" y="64"/>
                    <a:pt x="68" y="64"/>
                    <a:pt x="68" y="64"/>
                  </a:cubicBezTo>
                  <a:cubicBezTo>
                    <a:pt x="68" y="64"/>
                    <a:pt x="67" y="63"/>
                    <a:pt x="67" y="63"/>
                  </a:cubicBezTo>
                  <a:cubicBezTo>
                    <a:pt x="67" y="63"/>
                    <a:pt x="66" y="63"/>
                    <a:pt x="66" y="63"/>
                  </a:cubicBezTo>
                  <a:cubicBezTo>
                    <a:pt x="66" y="63"/>
                    <a:pt x="66" y="64"/>
                    <a:pt x="66" y="64"/>
                  </a:cubicBezTo>
                  <a:cubicBezTo>
                    <a:pt x="65" y="63"/>
                    <a:pt x="65" y="63"/>
                    <a:pt x="65" y="63"/>
                  </a:cubicBezTo>
                  <a:cubicBezTo>
                    <a:pt x="64" y="63"/>
                    <a:pt x="65" y="63"/>
                    <a:pt x="65" y="63"/>
                  </a:cubicBezTo>
                  <a:cubicBezTo>
                    <a:pt x="64" y="62"/>
                    <a:pt x="64" y="63"/>
                    <a:pt x="64" y="63"/>
                  </a:cubicBezTo>
                  <a:cubicBezTo>
                    <a:pt x="63" y="63"/>
                    <a:pt x="63" y="63"/>
                    <a:pt x="63" y="63"/>
                  </a:cubicBezTo>
                  <a:cubicBezTo>
                    <a:pt x="63" y="62"/>
                    <a:pt x="63" y="63"/>
                    <a:pt x="63" y="63"/>
                  </a:cubicBezTo>
                  <a:cubicBezTo>
                    <a:pt x="63" y="63"/>
                    <a:pt x="62" y="64"/>
                    <a:pt x="62" y="64"/>
                  </a:cubicBezTo>
                  <a:cubicBezTo>
                    <a:pt x="62" y="64"/>
                    <a:pt x="62" y="62"/>
                    <a:pt x="62" y="62"/>
                  </a:cubicBezTo>
                  <a:cubicBezTo>
                    <a:pt x="62" y="62"/>
                    <a:pt x="61" y="62"/>
                    <a:pt x="61" y="62"/>
                  </a:cubicBezTo>
                  <a:cubicBezTo>
                    <a:pt x="60" y="63"/>
                    <a:pt x="60" y="65"/>
                    <a:pt x="61" y="65"/>
                  </a:cubicBezTo>
                  <a:cubicBezTo>
                    <a:pt x="61" y="66"/>
                    <a:pt x="60" y="66"/>
                    <a:pt x="60" y="67"/>
                  </a:cubicBezTo>
                  <a:cubicBezTo>
                    <a:pt x="60" y="67"/>
                    <a:pt x="61" y="67"/>
                    <a:pt x="60" y="68"/>
                  </a:cubicBezTo>
                  <a:cubicBezTo>
                    <a:pt x="60" y="68"/>
                    <a:pt x="60" y="68"/>
                    <a:pt x="60" y="68"/>
                  </a:cubicBezTo>
                  <a:cubicBezTo>
                    <a:pt x="59" y="68"/>
                    <a:pt x="58" y="68"/>
                    <a:pt x="59" y="69"/>
                  </a:cubicBezTo>
                  <a:cubicBezTo>
                    <a:pt x="59" y="69"/>
                    <a:pt x="58" y="70"/>
                    <a:pt x="58" y="70"/>
                  </a:cubicBezTo>
                  <a:cubicBezTo>
                    <a:pt x="58" y="70"/>
                    <a:pt x="57" y="70"/>
                    <a:pt x="57" y="70"/>
                  </a:cubicBezTo>
                  <a:cubicBezTo>
                    <a:pt x="58" y="71"/>
                    <a:pt x="57" y="71"/>
                    <a:pt x="57" y="71"/>
                  </a:cubicBezTo>
                  <a:cubicBezTo>
                    <a:pt x="56" y="71"/>
                    <a:pt x="58" y="72"/>
                    <a:pt x="57" y="72"/>
                  </a:cubicBezTo>
                  <a:cubicBezTo>
                    <a:pt x="57" y="72"/>
                    <a:pt x="57" y="73"/>
                    <a:pt x="56" y="73"/>
                  </a:cubicBezTo>
                  <a:cubicBezTo>
                    <a:pt x="56" y="73"/>
                    <a:pt x="56" y="73"/>
                    <a:pt x="55" y="73"/>
                  </a:cubicBezTo>
                  <a:cubicBezTo>
                    <a:pt x="55" y="73"/>
                    <a:pt x="54" y="74"/>
                    <a:pt x="55" y="74"/>
                  </a:cubicBezTo>
                  <a:cubicBezTo>
                    <a:pt x="55" y="74"/>
                    <a:pt x="55" y="75"/>
                    <a:pt x="56" y="75"/>
                  </a:cubicBezTo>
                  <a:cubicBezTo>
                    <a:pt x="56" y="75"/>
                    <a:pt x="59" y="77"/>
                    <a:pt x="60" y="76"/>
                  </a:cubicBezTo>
                  <a:cubicBezTo>
                    <a:pt x="60" y="76"/>
                    <a:pt x="60" y="76"/>
                    <a:pt x="60" y="75"/>
                  </a:cubicBezTo>
                  <a:cubicBezTo>
                    <a:pt x="60" y="75"/>
                    <a:pt x="60" y="75"/>
                    <a:pt x="60" y="75"/>
                  </a:cubicBezTo>
                  <a:cubicBezTo>
                    <a:pt x="60" y="75"/>
                    <a:pt x="61" y="76"/>
                    <a:pt x="61" y="75"/>
                  </a:cubicBezTo>
                  <a:cubicBezTo>
                    <a:pt x="61" y="75"/>
                    <a:pt x="62" y="75"/>
                    <a:pt x="63" y="75"/>
                  </a:cubicBezTo>
                  <a:cubicBezTo>
                    <a:pt x="63" y="74"/>
                    <a:pt x="63" y="74"/>
                    <a:pt x="64" y="74"/>
                  </a:cubicBezTo>
                  <a:cubicBezTo>
                    <a:pt x="64" y="74"/>
                    <a:pt x="65" y="74"/>
                    <a:pt x="65" y="74"/>
                  </a:cubicBezTo>
                  <a:cubicBezTo>
                    <a:pt x="67" y="74"/>
                    <a:pt x="67" y="75"/>
                    <a:pt x="67" y="76"/>
                  </a:cubicBezTo>
                  <a:cubicBezTo>
                    <a:pt x="68" y="76"/>
                    <a:pt x="68" y="74"/>
                    <a:pt x="68" y="74"/>
                  </a:cubicBezTo>
                  <a:cubicBezTo>
                    <a:pt x="68" y="73"/>
                    <a:pt x="67" y="73"/>
                    <a:pt x="67" y="74"/>
                  </a:cubicBezTo>
                  <a:cubicBezTo>
                    <a:pt x="67" y="74"/>
                    <a:pt x="67" y="73"/>
                    <a:pt x="67" y="73"/>
                  </a:cubicBezTo>
                  <a:cubicBezTo>
                    <a:pt x="67" y="73"/>
                    <a:pt x="67" y="73"/>
                    <a:pt x="67" y="72"/>
                  </a:cubicBezTo>
                  <a:cubicBezTo>
                    <a:pt x="67" y="73"/>
                    <a:pt x="66" y="72"/>
                    <a:pt x="66" y="71"/>
                  </a:cubicBezTo>
                  <a:cubicBezTo>
                    <a:pt x="66" y="71"/>
                    <a:pt x="67" y="70"/>
                    <a:pt x="66" y="70"/>
                  </a:cubicBezTo>
                  <a:cubicBezTo>
                    <a:pt x="67" y="70"/>
                    <a:pt x="67" y="72"/>
                    <a:pt x="68" y="72"/>
                  </a:cubicBezTo>
                  <a:cubicBezTo>
                    <a:pt x="69" y="71"/>
                    <a:pt x="68" y="71"/>
                    <a:pt x="68" y="71"/>
                  </a:cubicBezTo>
                  <a:cubicBezTo>
                    <a:pt x="68" y="70"/>
                    <a:pt x="69" y="71"/>
                    <a:pt x="69" y="71"/>
                  </a:cubicBezTo>
                  <a:cubicBezTo>
                    <a:pt x="69" y="70"/>
                    <a:pt x="69" y="70"/>
                    <a:pt x="69" y="70"/>
                  </a:cubicBezTo>
                  <a:cubicBezTo>
                    <a:pt x="69" y="70"/>
                    <a:pt x="69" y="70"/>
                    <a:pt x="69" y="70"/>
                  </a:cubicBezTo>
                  <a:cubicBezTo>
                    <a:pt x="70" y="70"/>
                    <a:pt x="69" y="69"/>
                    <a:pt x="70" y="70"/>
                  </a:cubicBezTo>
                  <a:cubicBezTo>
                    <a:pt x="70" y="70"/>
                    <a:pt x="70" y="69"/>
                    <a:pt x="71" y="69"/>
                  </a:cubicBezTo>
                  <a:cubicBezTo>
                    <a:pt x="71" y="69"/>
                    <a:pt x="71" y="70"/>
                    <a:pt x="71" y="70"/>
                  </a:cubicBezTo>
                  <a:cubicBezTo>
                    <a:pt x="71" y="70"/>
                    <a:pt x="70" y="70"/>
                    <a:pt x="70" y="70"/>
                  </a:cubicBezTo>
                  <a:cubicBezTo>
                    <a:pt x="69" y="71"/>
                    <a:pt x="68" y="72"/>
                    <a:pt x="68" y="72"/>
                  </a:cubicBezTo>
                  <a:cubicBezTo>
                    <a:pt x="69" y="72"/>
                    <a:pt x="70" y="70"/>
                    <a:pt x="71" y="70"/>
                  </a:cubicBezTo>
                  <a:cubicBezTo>
                    <a:pt x="71" y="69"/>
                    <a:pt x="72" y="69"/>
                    <a:pt x="72" y="68"/>
                  </a:cubicBezTo>
                  <a:cubicBezTo>
                    <a:pt x="72" y="68"/>
                    <a:pt x="73" y="67"/>
                    <a:pt x="73" y="67"/>
                  </a:cubicBezTo>
                  <a:cubicBezTo>
                    <a:pt x="73" y="66"/>
                    <a:pt x="72" y="66"/>
                    <a:pt x="72" y="65"/>
                  </a:cubicBezTo>
                  <a:cubicBezTo>
                    <a:pt x="71" y="65"/>
                    <a:pt x="70" y="65"/>
                    <a:pt x="70" y="64"/>
                  </a:cubicBezTo>
                  <a:cubicBezTo>
                    <a:pt x="70" y="64"/>
                    <a:pt x="71" y="63"/>
                    <a:pt x="71" y="64"/>
                  </a:cubicBezTo>
                  <a:cubicBezTo>
                    <a:pt x="71" y="64"/>
                    <a:pt x="72" y="65"/>
                    <a:pt x="72" y="64"/>
                  </a:cubicBezTo>
                  <a:cubicBezTo>
                    <a:pt x="72" y="64"/>
                    <a:pt x="72" y="65"/>
                    <a:pt x="73" y="65"/>
                  </a:cubicBezTo>
                  <a:cubicBezTo>
                    <a:pt x="73" y="65"/>
                    <a:pt x="73" y="66"/>
                    <a:pt x="73" y="66"/>
                  </a:cubicBezTo>
                  <a:cubicBezTo>
                    <a:pt x="73" y="66"/>
                    <a:pt x="74" y="66"/>
                    <a:pt x="74" y="67"/>
                  </a:cubicBezTo>
                  <a:cubicBezTo>
                    <a:pt x="74" y="67"/>
                    <a:pt x="73" y="67"/>
                    <a:pt x="73" y="67"/>
                  </a:cubicBezTo>
                  <a:cubicBezTo>
                    <a:pt x="74" y="67"/>
                    <a:pt x="75" y="65"/>
                    <a:pt x="75" y="65"/>
                  </a:cubicBezTo>
                  <a:cubicBezTo>
                    <a:pt x="75" y="65"/>
                    <a:pt x="75" y="64"/>
                    <a:pt x="75" y="64"/>
                  </a:cubicBezTo>
                  <a:cubicBezTo>
                    <a:pt x="75" y="64"/>
                    <a:pt x="75" y="64"/>
                    <a:pt x="75" y="64"/>
                  </a:cubicBezTo>
                  <a:cubicBezTo>
                    <a:pt x="76" y="64"/>
                    <a:pt x="76" y="63"/>
                    <a:pt x="76" y="63"/>
                  </a:cubicBezTo>
                  <a:cubicBezTo>
                    <a:pt x="75" y="62"/>
                    <a:pt x="76" y="62"/>
                    <a:pt x="77" y="61"/>
                  </a:cubicBezTo>
                  <a:cubicBezTo>
                    <a:pt x="78" y="61"/>
                    <a:pt x="79" y="61"/>
                    <a:pt x="81" y="61"/>
                  </a:cubicBezTo>
                  <a:cubicBezTo>
                    <a:pt x="81" y="61"/>
                    <a:pt x="81" y="61"/>
                    <a:pt x="82" y="60"/>
                  </a:cubicBezTo>
                  <a:cubicBezTo>
                    <a:pt x="82" y="60"/>
                    <a:pt x="81" y="60"/>
                    <a:pt x="81" y="59"/>
                  </a:cubicBezTo>
                  <a:cubicBezTo>
                    <a:pt x="81" y="59"/>
                    <a:pt x="81" y="60"/>
                    <a:pt x="82" y="59"/>
                  </a:cubicBezTo>
                  <a:cubicBezTo>
                    <a:pt x="82" y="59"/>
                    <a:pt x="82" y="59"/>
                    <a:pt x="82" y="59"/>
                  </a:cubicBezTo>
                  <a:cubicBezTo>
                    <a:pt x="83" y="59"/>
                    <a:pt x="81" y="60"/>
                    <a:pt x="81" y="61"/>
                  </a:cubicBezTo>
                  <a:cubicBezTo>
                    <a:pt x="82" y="61"/>
                    <a:pt x="82" y="61"/>
                    <a:pt x="82" y="61"/>
                  </a:cubicBezTo>
                  <a:cubicBezTo>
                    <a:pt x="83" y="61"/>
                    <a:pt x="83" y="61"/>
                    <a:pt x="83" y="61"/>
                  </a:cubicBezTo>
                  <a:cubicBezTo>
                    <a:pt x="83" y="61"/>
                    <a:pt x="85" y="62"/>
                    <a:pt x="85" y="60"/>
                  </a:cubicBezTo>
                  <a:cubicBezTo>
                    <a:pt x="85" y="60"/>
                    <a:pt x="84" y="59"/>
                    <a:pt x="85" y="59"/>
                  </a:cubicBezTo>
                  <a:cubicBezTo>
                    <a:pt x="85" y="59"/>
                    <a:pt x="86" y="58"/>
                    <a:pt x="85" y="58"/>
                  </a:cubicBezTo>
                  <a:cubicBezTo>
                    <a:pt x="85" y="58"/>
                    <a:pt x="85" y="58"/>
                    <a:pt x="85" y="58"/>
                  </a:cubicBezTo>
                  <a:cubicBezTo>
                    <a:pt x="84" y="58"/>
                    <a:pt x="85" y="57"/>
                    <a:pt x="85" y="57"/>
                  </a:cubicBezTo>
                  <a:cubicBezTo>
                    <a:pt x="85" y="57"/>
                    <a:pt x="85" y="57"/>
                    <a:pt x="84" y="57"/>
                  </a:cubicBezTo>
                  <a:cubicBezTo>
                    <a:pt x="84" y="57"/>
                    <a:pt x="84" y="56"/>
                    <a:pt x="84" y="56"/>
                  </a:cubicBezTo>
                  <a:cubicBezTo>
                    <a:pt x="84" y="56"/>
                    <a:pt x="84" y="56"/>
                    <a:pt x="84" y="56"/>
                  </a:cubicBezTo>
                  <a:cubicBezTo>
                    <a:pt x="84" y="55"/>
                    <a:pt x="84" y="55"/>
                    <a:pt x="83" y="55"/>
                  </a:cubicBezTo>
                  <a:cubicBezTo>
                    <a:pt x="83" y="55"/>
                    <a:pt x="83" y="54"/>
                    <a:pt x="83" y="54"/>
                  </a:cubicBezTo>
                  <a:cubicBezTo>
                    <a:pt x="83" y="54"/>
                    <a:pt x="83" y="55"/>
                    <a:pt x="83" y="55"/>
                  </a:cubicBezTo>
                  <a:cubicBezTo>
                    <a:pt x="84" y="55"/>
                    <a:pt x="84" y="55"/>
                    <a:pt x="84" y="55"/>
                  </a:cubicBezTo>
                  <a:cubicBezTo>
                    <a:pt x="84" y="56"/>
                    <a:pt x="85" y="56"/>
                    <a:pt x="85" y="56"/>
                  </a:cubicBezTo>
                  <a:cubicBezTo>
                    <a:pt x="84" y="57"/>
                    <a:pt x="84" y="57"/>
                    <a:pt x="85" y="57"/>
                  </a:cubicBezTo>
                  <a:cubicBezTo>
                    <a:pt x="86" y="57"/>
                    <a:pt x="85" y="58"/>
                    <a:pt x="85" y="58"/>
                  </a:cubicBezTo>
                  <a:cubicBezTo>
                    <a:pt x="86" y="58"/>
                    <a:pt x="86" y="58"/>
                    <a:pt x="85" y="59"/>
                  </a:cubicBezTo>
                  <a:cubicBezTo>
                    <a:pt x="85" y="60"/>
                    <a:pt x="86" y="61"/>
                    <a:pt x="86" y="61"/>
                  </a:cubicBezTo>
                  <a:cubicBezTo>
                    <a:pt x="87" y="61"/>
                    <a:pt x="87" y="62"/>
                    <a:pt x="87" y="62"/>
                  </a:cubicBezTo>
                  <a:cubicBezTo>
                    <a:pt x="88" y="61"/>
                    <a:pt x="89" y="62"/>
                    <a:pt x="90" y="62"/>
                  </a:cubicBezTo>
                  <a:cubicBezTo>
                    <a:pt x="90" y="61"/>
                    <a:pt x="91" y="61"/>
                    <a:pt x="92" y="61"/>
                  </a:cubicBezTo>
                  <a:cubicBezTo>
                    <a:pt x="91" y="61"/>
                    <a:pt x="90" y="61"/>
                    <a:pt x="90" y="62"/>
                  </a:cubicBezTo>
                  <a:cubicBezTo>
                    <a:pt x="90" y="63"/>
                    <a:pt x="88" y="63"/>
                    <a:pt x="88" y="62"/>
                  </a:cubicBezTo>
                  <a:cubicBezTo>
                    <a:pt x="87" y="62"/>
                    <a:pt x="86" y="62"/>
                    <a:pt x="85" y="62"/>
                  </a:cubicBezTo>
                  <a:cubicBezTo>
                    <a:pt x="84" y="62"/>
                    <a:pt x="83" y="62"/>
                    <a:pt x="82" y="62"/>
                  </a:cubicBezTo>
                  <a:cubicBezTo>
                    <a:pt x="82" y="62"/>
                    <a:pt x="83" y="62"/>
                    <a:pt x="83" y="63"/>
                  </a:cubicBezTo>
                  <a:cubicBezTo>
                    <a:pt x="83" y="62"/>
                    <a:pt x="84" y="62"/>
                    <a:pt x="85" y="63"/>
                  </a:cubicBezTo>
                  <a:cubicBezTo>
                    <a:pt x="85" y="63"/>
                    <a:pt x="86" y="63"/>
                    <a:pt x="86" y="63"/>
                  </a:cubicBezTo>
                  <a:cubicBezTo>
                    <a:pt x="86" y="63"/>
                    <a:pt x="87" y="63"/>
                    <a:pt x="87" y="64"/>
                  </a:cubicBezTo>
                  <a:cubicBezTo>
                    <a:pt x="86" y="64"/>
                    <a:pt x="84" y="64"/>
                    <a:pt x="84" y="64"/>
                  </a:cubicBezTo>
                  <a:cubicBezTo>
                    <a:pt x="85" y="65"/>
                    <a:pt x="86" y="65"/>
                    <a:pt x="85" y="64"/>
                  </a:cubicBezTo>
                  <a:cubicBezTo>
                    <a:pt x="86" y="64"/>
                    <a:pt x="86" y="65"/>
                    <a:pt x="86" y="65"/>
                  </a:cubicBezTo>
                  <a:cubicBezTo>
                    <a:pt x="86" y="65"/>
                    <a:pt x="87" y="65"/>
                    <a:pt x="87" y="65"/>
                  </a:cubicBezTo>
                  <a:cubicBezTo>
                    <a:pt x="88" y="65"/>
                    <a:pt x="88" y="66"/>
                    <a:pt x="89" y="66"/>
                  </a:cubicBezTo>
                  <a:cubicBezTo>
                    <a:pt x="88" y="66"/>
                    <a:pt x="89" y="67"/>
                    <a:pt x="90" y="67"/>
                  </a:cubicBezTo>
                  <a:cubicBezTo>
                    <a:pt x="91" y="67"/>
                    <a:pt x="91" y="67"/>
                    <a:pt x="92" y="66"/>
                  </a:cubicBezTo>
                  <a:cubicBezTo>
                    <a:pt x="93" y="66"/>
                    <a:pt x="96" y="67"/>
                    <a:pt x="95" y="66"/>
                  </a:cubicBezTo>
                  <a:cubicBezTo>
                    <a:pt x="96" y="66"/>
                    <a:pt x="96" y="66"/>
                    <a:pt x="96" y="66"/>
                  </a:cubicBezTo>
                  <a:cubicBezTo>
                    <a:pt x="97" y="66"/>
                    <a:pt x="97" y="66"/>
                    <a:pt x="97" y="65"/>
                  </a:cubicBezTo>
                  <a:cubicBezTo>
                    <a:pt x="97" y="66"/>
                    <a:pt x="97" y="66"/>
                    <a:pt x="97" y="66"/>
                  </a:cubicBezTo>
                  <a:cubicBezTo>
                    <a:pt x="97" y="66"/>
                    <a:pt x="98" y="66"/>
                    <a:pt x="98" y="67"/>
                  </a:cubicBezTo>
                  <a:cubicBezTo>
                    <a:pt x="98" y="66"/>
                    <a:pt x="98" y="67"/>
                    <a:pt x="99" y="67"/>
                  </a:cubicBezTo>
                  <a:cubicBezTo>
                    <a:pt x="99" y="67"/>
                    <a:pt x="99" y="67"/>
                    <a:pt x="100" y="67"/>
                  </a:cubicBezTo>
                  <a:cubicBezTo>
                    <a:pt x="99" y="67"/>
                    <a:pt x="100" y="67"/>
                    <a:pt x="100" y="67"/>
                  </a:cubicBezTo>
                  <a:cubicBezTo>
                    <a:pt x="99" y="66"/>
                    <a:pt x="101" y="65"/>
                    <a:pt x="101" y="67"/>
                  </a:cubicBezTo>
                  <a:cubicBezTo>
                    <a:pt x="101" y="67"/>
                    <a:pt x="101" y="68"/>
                    <a:pt x="101" y="68"/>
                  </a:cubicBezTo>
                  <a:cubicBezTo>
                    <a:pt x="101" y="68"/>
                    <a:pt x="102" y="68"/>
                    <a:pt x="102" y="68"/>
                  </a:cubicBezTo>
                  <a:cubicBezTo>
                    <a:pt x="102" y="69"/>
                    <a:pt x="102" y="69"/>
                    <a:pt x="101" y="69"/>
                  </a:cubicBezTo>
                  <a:cubicBezTo>
                    <a:pt x="101" y="69"/>
                    <a:pt x="102" y="69"/>
                    <a:pt x="102" y="69"/>
                  </a:cubicBezTo>
                  <a:cubicBezTo>
                    <a:pt x="101" y="69"/>
                    <a:pt x="101" y="69"/>
                    <a:pt x="101" y="69"/>
                  </a:cubicBezTo>
                  <a:cubicBezTo>
                    <a:pt x="100" y="69"/>
                    <a:pt x="100" y="69"/>
                    <a:pt x="100" y="69"/>
                  </a:cubicBezTo>
                  <a:cubicBezTo>
                    <a:pt x="100" y="70"/>
                    <a:pt x="100" y="69"/>
                    <a:pt x="99" y="70"/>
                  </a:cubicBezTo>
                  <a:cubicBezTo>
                    <a:pt x="99" y="70"/>
                    <a:pt x="99" y="70"/>
                    <a:pt x="99" y="70"/>
                  </a:cubicBezTo>
                  <a:cubicBezTo>
                    <a:pt x="98" y="70"/>
                    <a:pt x="98" y="70"/>
                    <a:pt x="98" y="70"/>
                  </a:cubicBezTo>
                  <a:cubicBezTo>
                    <a:pt x="98" y="70"/>
                    <a:pt x="97" y="70"/>
                    <a:pt x="97" y="70"/>
                  </a:cubicBezTo>
                  <a:cubicBezTo>
                    <a:pt x="97" y="70"/>
                    <a:pt x="97" y="70"/>
                    <a:pt x="97" y="71"/>
                  </a:cubicBezTo>
                  <a:cubicBezTo>
                    <a:pt x="97" y="71"/>
                    <a:pt x="96" y="71"/>
                    <a:pt x="96" y="71"/>
                  </a:cubicBezTo>
                  <a:cubicBezTo>
                    <a:pt x="95" y="71"/>
                    <a:pt x="95" y="72"/>
                    <a:pt x="94" y="72"/>
                  </a:cubicBezTo>
                  <a:cubicBezTo>
                    <a:pt x="94" y="73"/>
                    <a:pt x="94" y="72"/>
                    <a:pt x="94" y="72"/>
                  </a:cubicBezTo>
                  <a:cubicBezTo>
                    <a:pt x="93" y="73"/>
                    <a:pt x="93" y="73"/>
                    <a:pt x="93" y="73"/>
                  </a:cubicBezTo>
                  <a:cubicBezTo>
                    <a:pt x="92" y="73"/>
                    <a:pt x="91" y="75"/>
                    <a:pt x="93" y="75"/>
                  </a:cubicBezTo>
                  <a:cubicBezTo>
                    <a:pt x="93" y="75"/>
                    <a:pt x="94" y="75"/>
                    <a:pt x="94" y="75"/>
                  </a:cubicBezTo>
                  <a:cubicBezTo>
                    <a:pt x="95" y="75"/>
                    <a:pt x="95" y="75"/>
                    <a:pt x="96" y="75"/>
                  </a:cubicBezTo>
                  <a:cubicBezTo>
                    <a:pt x="96" y="75"/>
                    <a:pt x="97" y="75"/>
                    <a:pt x="97" y="76"/>
                  </a:cubicBezTo>
                  <a:cubicBezTo>
                    <a:pt x="98" y="76"/>
                    <a:pt x="98" y="77"/>
                    <a:pt x="99" y="77"/>
                  </a:cubicBezTo>
                  <a:cubicBezTo>
                    <a:pt x="100" y="77"/>
                    <a:pt x="100" y="76"/>
                    <a:pt x="100" y="77"/>
                  </a:cubicBezTo>
                  <a:cubicBezTo>
                    <a:pt x="101" y="77"/>
                    <a:pt x="101" y="77"/>
                    <a:pt x="102" y="78"/>
                  </a:cubicBezTo>
                  <a:cubicBezTo>
                    <a:pt x="102" y="78"/>
                    <a:pt x="102" y="79"/>
                    <a:pt x="102" y="80"/>
                  </a:cubicBezTo>
                  <a:cubicBezTo>
                    <a:pt x="102" y="80"/>
                    <a:pt x="102" y="80"/>
                    <a:pt x="101" y="81"/>
                  </a:cubicBezTo>
                  <a:cubicBezTo>
                    <a:pt x="101" y="81"/>
                    <a:pt x="102" y="81"/>
                    <a:pt x="102" y="82"/>
                  </a:cubicBezTo>
                  <a:cubicBezTo>
                    <a:pt x="102" y="82"/>
                    <a:pt x="101" y="83"/>
                    <a:pt x="102" y="83"/>
                  </a:cubicBezTo>
                  <a:cubicBezTo>
                    <a:pt x="101" y="83"/>
                    <a:pt x="100" y="83"/>
                    <a:pt x="101" y="84"/>
                  </a:cubicBezTo>
                  <a:cubicBezTo>
                    <a:pt x="101" y="84"/>
                    <a:pt x="102" y="84"/>
                    <a:pt x="102" y="84"/>
                  </a:cubicBezTo>
                  <a:cubicBezTo>
                    <a:pt x="103" y="84"/>
                    <a:pt x="103" y="85"/>
                    <a:pt x="103" y="85"/>
                  </a:cubicBezTo>
                  <a:cubicBezTo>
                    <a:pt x="104" y="85"/>
                    <a:pt x="105" y="85"/>
                    <a:pt x="105" y="85"/>
                  </a:cubicBezTo>
                  <a:cubicBezTo>
                    <a:pt x="106" y="85"/>
                    <a:pt x="106" y="85"/>
                    <a:pt x="107" y="85"/>
                  </a:cubicBezTo>
                  <a:cubicBezTo>
                    <a:pt x="107" y="84"/>
                    <a:pt x="108" y="84"/>
                    <a:pt x="109" y="83"/>
                  </a:cubicBezTo>
                  <a:cubicBezTo>
                    <a:pt x="109" y="83"/>
                    <a:pt x="109" y="82"/>
                    <a:pt x="109" y="82"/>
                  </a:cubicBezTo>
                  <a:cubicBezTo>
                    <a:pt x="110" y="81"/>
                    <a:pt x="110" y="81"/>
                    <a:pt x="111" y="81"/>
                  </a:cubicBezTo>
                  <a:cubicBezTo>
                    <a:pt x="111" y="81"/>
                    <a:pt x="112" y="81"/>
                    <a:pt x="112" y="81"/>
                  </a:cubicBezTo>
                  <a:cubicBezTo>
                    <a:pt x="113" y="81"/>
                    <a:pt x="113" y="80"/>
                    <a:pt x="114" y="80"/>
                  </a:cubicBezTo>
                  <a:cubicBezTo>
                    <a:pt x="114" y="80"/>
                    <a:pt x="114" y="81"/>
                    <a:pt x="115" y="81"/>
                  </a:cubicBezTo>
                  <a:cubicBezTo>
                    <a:pt x="115" y="81"/>
                    <a:pt x="115" y="80"/>
                    <a:pt x="115" y="80"/>
                  </a:cubicBezTo>
                  <a:cubicBezTo>
                    <a:pt x="115" y="80"/>
                    <a:pt x="116" y="79"/>
                    <a:pt x="116" y="79"/>
                  </a:cubicBezTo>
                  <a:cubicBezTo>
                    <a:pt x="116" y="79"/>
                    <a:pt x="117" y="79"/>
                    <a:pt x="117" y="79"/>
                  </a:cubicBezTo>
                  <a:cubicBezTo>
                    <a:pt x="117" y="79"/>
                    <a:pt x="118" y="78"/>
                    <a:pt x="118" y="79"/>
                  </a:cubicBezTo>
                  <a:cubicBezTo>
                    <a:pt x="118" y="78"/>
                    <a:pt x="117" y="78"/>
                    <a:pt x="118" y="78"/>
                  </a:cubicBezTo>
                  <a:cubicBezTo>
                    <a:pt x="118" y="77"/>
                    <a:pt x="119" y="77"/>
                    <a:pt x="119" y="77"/>
                  </a:cubicBezTo>
                  <a:cubicBezTo>
                    <a:pt x="120" y="77"/>
                    <a:pt x="120" y="78"/>
                    <a:pt x="121" y="78"/>
                  </a:cubicBezTo>
                  <a:cubicBezTo>
                    <a:pt x="121" y="78"/>
                    <a:pt x="121" y="79"/>
                    <a:pt x="122" y="79"/>
                  </a:cubicBezTo>
                  <a:cubicBezTo>
                    <a:pt x="122" y="79"/>
                    <a:pt x="123" y="78"/>
                    <a:pt x="123" y="78"/>
                  </a:cubicBezTo>
                  <a:cubicBezTo>
                    <a:pt x="124" y="78"/>
                    <a:pt x="124" y="79"/>
                    <a:pt x="125" y="78"/>
                  </a:cubicBezTo>
                  <a:cubicBezTo>
                    <a:pt x="125" y="78"/>
                    <a:pt x="127" y="78"/>
                    <a:pt x="126" y="77"/>
                  </a:cubicBezTo>
                  <a:cubicBezTo>
                    <a:pt x="126" y="77"/>
                    <a:pt x="126" y="76"/>
                    <a:pt x="126" y="76"/>
                  </a:cubicBezTo>
                  <a:cubicBezTo>
                    <a:pt x="126" y="75"/>
                    <a:pt x="127" y="76"/>
                    <a:pt x="127" y="75"/>
                  </a:cubicBezTo>
                  <a:cubicBezTo>
                    <a:pt x="126" y="75"/>
                    <a:pt x="128" y="75"/>
                    <a:pt x="128" y="74"/>
                  </a:cubicBezTo>
                  <a:cubicBezTo>
                    <a:pt x="127" y="74"/>
                    <a:pt x="127" y="74"/>
                    <a:pt x="127" y="74"/>
                  </a:cubicBezTo>
                  <a:cubicBezTo>
                    <a:pt x="126" y="74"/>
                    <a:pt x="126" y="74"/>
                    <a:pt x="125" y="74"/>
                  </a:cubicBezTo>
                  <a:cubicBezTo>
                    <a:pt x="125" y="74"/>
                    <a:pt x="125" y="73"/>
                    <a:pt x="125" y="73"/>
                  </a:cubicBezTo>
                  <a:cubicBezTo>
                    <a:pt x="124" y="73"/>
                    <a:pt x="123" y="73"/>
                    <a:pt x="123" y="74"/>
                  </a:cubicBezTo>
                  <a:cubicBezTo>
                    <a:pt x="122" y="74"/>
                    <a:pt x="123" y="75"/>
                    <a:pt x="122" y="75"/>
                  </a:cubicBezTo>
                  <a:cubicBezTo>
                    <a:pt x="121" y="74"/>
                    <a:pt x="121" y="74"/>
                    <a:pt x="121" y="74"/>
                  </a:cubicBezTo>
                  <a:cubicBezTo>
                    <a:pt x="121" y="73"/>
                    <a:pt x="120" y="75"/>
                    <a:pt x="120" y="75"/>
                  </a:cubicBezTo>
                  <a:cubicBezTo>
                    <a:pt x="118" y="76"/>
                    <a:pt x="116" y="74"/>
                    <a:pt x="115" y="73"/>
                  </a:cubicBezTo>
                  <a:cubicBezTo>
                    <a:pt x="114" y="72"/>
                    <a:pt x="113" y="70"/>
                    <a:pt x="112" y="69"/>
                  </a:cubicBezTo>
                  <a:cubicBezTo>
                    <a:pt x="111" y="68"/>
                    <a:pt x="111" y="67"/>
                    <a:pt x="111" y="66"/>
                  </a:cubicBezTo>
                  <a:cubicBezTo>
                    <a:pt x="111" y="66"/>
                    <a:pt x="111" y="66"/>
                    <a:pt x="111" y="66"/>
                  </a:cubicBezTo>
                  <a:cubicBezTo>
                    <a:pt x="111" y="66"/>
                    <a:pt x="111" y="65"/>
                    <a:pt x="111" y="65"/>
                  </a:cubicBezTo>
                  <a:cubicBezTo>
                    <a:pt x="111" y="65"/>
                    <a:pt x="112" y="65"/>
                    <a:pt x="112" y="65"/>
                  </a:cubicBezTo>
                  <a:cubicBezTo>
                    <a:pt x="112" y="65"/>
                    <a:pt x="113" y="65"/>
                    <a:pt x="113" y="64"/>
                  </a:cubicBezTo>
                  <a:cubicBezTo>
                    <a:pt x="114" y="64"/>
                    <a:pt x="114" y="64"/>
                    <a:pt x="114" y="63"/>
                  </a:cubicBezTo>
                  <a:cubicBezTo>
                    <a:pt x="114" y="63"/>
                    <a:pt x="113" y="63"/>
                    <a:pt x="114" y="62"/>
                  </a:cubicBezTo>
                  <a:cubicBezTo>
                    <a:pt x="114" y="63"/>
                    <a:pt x="114" y="63"/>
                    <a:pt x="115" y="64"/>
                  </a:cubicBezTo>
                  <a:cubicBezTo>
                    <a:pt x="115" y="64"/>
                    <a:pt x="115" y="64"/>
                    <a:pt x="115" y="64"/>
                  </a:cubicBezTo>
                  <a:cubicBezTo>
                    <a:pt x="115" y="64"/>
                    <a:pt x="114" y="65"/>
                    <a:pt x="114" y="66"/>
                  </a:cubicBezTo>
                  <a:cubicBezTo>
                    <a:pt x="114" y="66"/>
                    <a:pt x="113" y="66"/>
                    <a:pt x="113" y="67"/>
                  </a:cubicBezTo>
                  <a:cubicBezTo>
                    <a:pt x="112" y="67"/>
                    <a:pt x="113" y="67"/>
                    <a:pt x="114" y="66"/>
                  </a:cubicBezTo>
                  <a:cubicBezTo>
                    <a:pt x="114" y="66"/>
                    <a:pt x="115" y="65"/>
                    <a:pt x="115" y="65"/>
                  </a:cubicBezTo>
                  <a:cubicBezTo>
                    <a:pt x="115" y="64"/>
                    <a:pt x="116" y="63"/>
                    <a:pt x="117" y="63"/>
                  </a:cubicBezTo>
                  <a:cubicBezTo>
                    <a:pt x="118" y="62"/>
                    <a:pt x="118" y="62"/>
                    <a:pt x="119" y="61"/>
                  </a:cubicBezTo>
                  <a:cubicBezTo>
                    <a:pt x="119" y="61"/>
                    <a:pt x="122" y="60"/>
                    <a:pt x="123" y="61"/>
                  </a:cubicBezTo>
                  <a:cubicBezTo>
                    <a:pt x="123" y="61"/>
                    <a:pt x="123" y="61"/>
                    <a:pt x="123" y="61"/>
                  </a:cubicBezTo>
                  <a:cubicBezTo>
                    <a:pt x="123" y="60"/>
                    <a:pt x="124" y="60"/>
                    <a:pt x="125" y="59"/>
                  </a:cubicBezTo>
                  <a:cubicBezTo>
                    <a:pt x="126" y="59"/>
                    <a:pt x="127" y="59"/>
                    <a:pt x="127" y="60"/>
                  </a:cubicBezTo>
                  <a:cubicBezTo>
                    <a:pt x="127" y="60"/>
                    <a:pt x="127" y="61"/>
                    <a:pt x="127" y="61"/>
                  </a:cubicBezTo>
                  <a:cubicBezTo>
                    <a:pt x="127" y="61"/>
                    <a:pt x="127" y="60"/>
                    <a:pt x="127" y="60"/>
                  </a:cubicBezTo>
                  <a:cubicBezTo>
                    <a:pt x="128" y="59"/>
                    <a:pt x="128" y="59"/>
                    <a:pt x="129" y="59"/>
                  </a:cubicBezTo>
                  <a:cubicBezTo>
                    <a:pt x="129" y="58"/>
                    <a:pt x="130" y="58"/>
                    <a:pt x="131" y="58"/>
                  </a:cubicBezTo>
                  <a:cubicBezTo>
                    <a:pt x="131" y="58"/>
                    <a:pt x="131" y="59"/>
                    <a:pt x="132" y="58"/>
                  </a:cubicBezTo>
                  <a:cubicBezTo>
                    <a:pt x="132" y="57"/>
                    <a:pt x="133" y="56"/>
                    <a:pt x="133" y="56"/>
                  </a:cubicBezTo>
                  <a:cubicBezTo>
                    <a:pt x="134" y="56"/>
                    <a:pt x="134" y="56"/>
                    <a:pt x="134" y="56"/>
                  </a:cubicBezTo>
                  <a:cubicBezTo>
                    <a:pt x="135" y="56"/>
                    <a:pt x="135" y="56"/>
                    <a:pt x="135" y="56"/>
                  </a:cubicBezTo>
                  <a:cubicBezTo>
                    <a:pt x="136" y="56"/>
                    <a:pt x="139" y="56"/>
                    <a:pt x="138" y="57"/>
                  </a:cubicBezTo>
                  <a:cubicBezTo>
                    <a:pt x="138" y="56"/>
                    <a:pt x="139" y="56"/>
                    <a:pt x="139" y="56"/>
                  </a:cubicBezTo>
                  <a:cubicBezTo>
                    <a:pt x="139" y="55"/>
                    <a:pt x="139" y="55"/>
                    <a:pt x="139" y="55"/>
                  </a:cubicBezTo>
                  <a:cubicBezTo>
                    <a:pt x="140" y="54"/>
                    <a:pt x="138" y="54"/>
                    <a:pt x="139" y="53"/>
                  </a:cubicBezTo>
                  <a:cubicBezTo>
                    <a:pt x="139" y="53"/>
                    <a:pt x="139" y="52"/>
                    <a:pt x="139" y="51"/>
                  </a:cubicBezTo>
                  <a:cubicBezTo>
                    <a:pt x="139" y="51"/>
                    <a:pt x="139" y="51"/>
                    <a:pt x="140" y="50"/>
                  </a:cubicBezTo>
                  <a:cubicBezTo>
                    <a:pt x="140" y="50"/>
                    <a:pt x="141" y="50"/>
                    <a:pt x="141" y="50"/>
                  </a:cubicBezTo>
                  <a:cubicBezTo>
                    <a:pt x="142" y="50"/>
                    <a:pt x="142" y="50"/>
                    <a:pt x="143" y="50"/>
                  </a:cubicBezTo>
                  <a:cubicBezTo>
                    <a:pt x="143" y="49"/>
                    <a:pt x="143" y="48"/>
                    <a:pt x="143" y="48"/>
                  </a:cubicBezTo>
                  <a:cubicBezTo>
                    <a:pt x="143" y="48"/>
                    <a:pt x="144" y="48"/>
                    <a:pt x="144" y="48"/>
                  </a:cubicBezTo>
                  <a:cubicBezTo>
                    <a:pt x="145" y="48"/>
                    <a:pt x="145" y="48"/>
                    <a:pt x="146" y="48"/>
                  </a:cubicBezTo>
                  <a:cubicBezTo>
                    <a:pt x="147" y="48"/>
                    <a:pt x="147" y="48"/>
                    <a:pt x="148" y="48"/>
                  </a:cubicBezTo>
                  <a:cubicBezTo>
                    <a:pt x="149" y="48"/>
                    <a:pt x="150" y="48"/>
                    <a:pt x="150" y="48"/>
                  </a:cubicBezTo>
                  <a:cubicBezTo>
                    <a:pt x="151" y="48"/>
                    <a:pt x="151" y="48"/>
                    <a:pt x="151" y="47"/>
                  </a:cubicBezTo>
                  <a:cubicBezTo>
                    <a:pt x="151" y="47"/>
                    <a:pt x="150" y="46"/>
                    <a:pt x="151" y="46"/>
                  </a:cubicBezTo>
                  <a:cubicBezTo>
                    <a:pt x="151" y="45"/>
                    <a:pt x="151" y="45"/>
                    <a:pt x="152" y="44"/>
                  </a:cubicBezTo>
                  <a:cubicBezTo>
                    <a:pt x="152" y="44"/>
                    <a:pt x="152" y="44"/>
                    <a:pt x="152" y="43"/>
                  </a:cubicBezTo>
                  <a:cubicBezTo>
                    <a:pt x="152" y="43"/>
                    <a:pt x="152" y="43"/>
                    <a:pt x="151" y="43"/>
                  </a:cubicBezTo>
                  <a:close/>
                  <a:moveTo>
                    <a:pt x="111" y="69"/>
                  </a:moveTo>
                  <a:cubicBezTo>
                    <a:pt x="111" y="69"/>
                    <a:pt x="111" y="70"/>
                    <a:pt x="111" y="70"/>
                  </a:cubicBezTo>
                  <a:cubicBezTo>
                    <a:pt x="112" y="70"/>
                    <a:pt x="111" y="69"/>
                    <a:pt x="112" y="70"/>
                  </a:cubicBezTo>
                  <a:cubicBezTo>
                    <a:pt x="112" y="70"/>
                    <a:pt x="112" y="70"/>
                    <a:pt x="113" y="71"/>
                  </a:cubicBezTo>
                  <a:cubicBezTo>
                    <a:pt x="113" y="71"/>
                    <a:pt x="114" y="72"/>
                    <a:pt x="114" y="73"/>
                  </a:cubicBezTo>
                  <a:cubicBezTo>
                    <a:pt x="115" y="73"/>
                    <a:pt x="116" y="74"/>
                    <a:pt x="117" y="75"/>
                  </a:cubicBezTo>
                  <a:cubicBezTo>
                    <a:pt x="117" y="75"/>
                    <a:pt x="118" y="76"/>
                    <a:pt x="117" y="76"/>
                  </a:cubicBezTo>
                  <a:cubicBezTo>
                    <a:pt x="116" y="76"/>
                    <a:pt x="116" y="75"/>
                    <a:pt x="115" y="75"/>
                  </a:cubicBezTo>
                  <a:cubicBezTo>
                    <a:pt x="115" y="75"/>
                    <a:pt x="114" y="75"/>
                    <a:pt x="114" y="74"/>
                  </a:cubicBezTo>
                  <a:cubicBezTo>
                    <a:pt x="113" y="74"/>
                    <a:pt x="114" y="74"/>
                    <a:pt x="114" y="73"/>
                  </a:cubicBezTo>
                  <a:cubicBezTo>
                    <a:pt x="114" y="72"/>
                    <a:pt x="113" y="72"/>
                    <a:pt x="113" y="71"/>
                  </a:cubicBezTo>
                  <a:cubicBezTo>
                    <a:pt x="112" y="71"/>
                    <a:pt x="112" y="71"/>
                    <a:pt x="112" y="71"/>
                  </a:cubicBezTo>
                  <a:cubicBezTo>
                    <a:pt x="112" y="71"/>
                    <a:pt x="112" y="71"/>
                    <a:pt x="112" y="71"/>
                  </a:cubicBezTo>
                  <a:cubicBezTo>
                    <a:pt x="112" y="71"/>
                    <a:pt x="111" y="71"/>
                    <a:pt x="111" y="71"/>
                  </a:cubicBezTo>
                  <a:cubicBezTo>
                    <a:pt x="111" y="70"/>
                    <a:pt x="111" y="70"/>
                    <a:pt x="111" y="70"/>
                  </a:cubicBezTo>
                  <a:cubicBezTo>
                    <a:pt x="110" y="70"/>
                    <a:pt x="110" y="70"/>
                    <a:pt x="110" y="70"/>
                  </a:cubicBezTo>
                  <a:cubicBezTo>
                    <a:pt x="110" y="70"/>
                    <a:pt x="111" y="69"/>
                    <a:pt x="111" y="69"/>
                  </a:cubicBezTo>
                  <a:cubicBezTo>
                    <a:pt x="111" y="69"/>
                    <a:pt x="110" y="69"/>
                    <a:pt x="110" y="69"/>
                  </a:cubicBezTo>
                  <a:cubicBezTo>
                    <a:pt x="110" y="69"/>
                    <a:pt x="109" y="70"/>
                    <a:pt x="108" y="70"/>
                  </a:cubicBezTo>
                  <a:cubicBezTo>
                    <a:pt x="109" y="70"/>
                    <a:pt x="109" y="69"/>
                    <a:pt x="109" y="69"/>
                  </a:cubicBezTo>
                  <a:cubicBezTo>
                    <a:pt x="110" y="69"/>
                    <a:pt x="109" y="68"/>
                    <a:pt x="109" y="68"/>
                  </a:cubicBezTo>
                  <a:cubicBezTo>
                    <a:pt x="109" y="68"/>
                    <a:pt x="109" y="69"/>
                    <a:pt x="108" y="69"/>
                  </a:cubicBezTo>
                  <a:cubicBezTo>
                    <a:pt x="108" y="69"/>
                    <a:pt x="108" y="68"/>
                    <a:pt x="108" y="68"/>
                  </a:cubicBezTo>
                  <a:cubicBezTo>
                    <a:pt x="108" y="68"/>
                    <a:pt x="108" y="69"/>
                    <a:pt x="108" y="69"/>
                  </a:cubicBezTo>
                  <a:cubicBezTo>
                    <a:pt x="108" y="69"/>
                    <a:pt x="108" y="69"/>
                    <a:pt x="108" y="69"/>
                  </a:cubicBezTo>
                  <a:cubicBezTo>
                    <a:pt x="107" y="69"/>
                    <a:pt x="107" y="69"/>
                    <a:pt x="107" y="69"/>
                  </a:cubicBezTo>
                  <a:cubicBezTo>
                    <a:pt x="107" y="69"/>
                    <a:pt x="107" y="69"/>
                    <a:pt x="107" y="69"/>
                  </a:cubicBezTo>
                  <a:cubicBezTo>
                    <a:pt x="107" y="69"/>
                    <a:pt x="108" y="68"/>
                    <a:pt x="107" y="68"/>
                  </a:cubicBezTo>
                  <a:cubicBezTo>
                    <a:pt x="107" y="68"/>
                    <a:pt x="107" y="68"/>
                    <a:pt x="107" y="68"/>
                  </a:cubicBezTo>
                  <a:cubicBezTo>
                    <a:pt x="107" y="68"/>
                    <a:pt x="107" y="68"/>
                    <a:pt x="107" y="68"/>
                  </a:cubicBezTo>
                  <a:cubicBezTo>
                    <a:pt x="107" y="68"/>
                    <a:pt x="106" y="67"/>
                    <a:pt x="106" y="67"/>
                  </a:cubicBezTo>
                  <a:cubicBezTo>
                    <a:pt x="106" y="67"/>
                    <a:pt x="106" y="68"/>
                    <a:pt x="106" y="68"/>
                  </a:cubicBezTo>
                  <a:cubicBezTo>
                    <a:pt x="106" y="67"/>
                    <a:pt x="105" y="67"/>
                    <a:pt x="105" y="67"/>
                  </a:cubicBezTo>
                  <a:cubicBezTo>
                    <a:pt x="105" y="67"/>
                    <a:pt x="106" y="68"/>
                    <a:pt x="106" y="68"/>
                  </a:cubicBezTo>
                  <a:cubicBezTo>
                    <a:pt x="106" y="69"/>
                    <a:pt x="105" y="68"/>
                    <a:pt x="105" y="68"/>
                  </a:cubicBezTo>
                  <a:cubicBezTo>
                    <a:pt x="106" y="68"/>
                    <a:pt x="105" y="67"/>
                    <a:pt x="105" y="67"/>
                  </a:cubicBezTo>
                  <a:cubicBezTo>
                    <a:pt x="105" y="67"/>
                    <a:pt x="104" y="67"/>
                    <a:pt x="104" y="67"/>
                  </a:cubicBezTo>
                  <a:cubicBezTo>
                    <a:pt x="104" y="67"/>
                    <a:pt x="103" y="67"/>
                    <a:pt x="103" y="67"/>
                  </a:cubicBezTo>
                  <a:cubicBezTo>
                    <a:pt x="103" y="67"/>
                    <a:pt x="104" y="67"/>
                    <a:pt x="104" y="67"/>
                  </a:cubicBezTo>
                  <a:cubicBezTo>
                    <a:pt x="104" y="68"/>
                    <a:pt x="103" y="67"/>
                    <a:pt x="103" y="67"/>
                  </a:cubicBezTo>
                  <a:cubicBezTo>
                    <a:pt x="103" y="67"/>
                    <a:pt x="103" y="67"/>
                    <a:pt x="103" y="67"/>
                  </a:cubicBezTo>
                  <a:cubicBezTo>
                    <a:pt x="103" y="67"/>
                    <a:pt x="102" y="65"/>
                    <a:pt x="102" y="66"/>
                  </a:cubicBezTo>
                  <a:cubicBezTo>
                    <a:pt x="102" y="67"/>
                    <a:pt x="101" y="66"/>
                    <a:pt x="101" y="65"/>
                  </a:cubicBezTo>
                  <a:cubicBezTo>
                    <a:pt x="101" y="65"/>
                    <a:pt x="103" y="65"/>
                    <a:pt x="103" y="65"/>
                  </a:cubicBezTo>
                  <a:cubicBezTo>
                    <a:pt x="104" y="66"/>
                    <a:pt x="104" y="67"/>
                    <a:pt x="105" y="66"/>
                  </a:cubicBezTo>
                  <a:cubicBezTo>
                    <a:pt x="105" y="66"/>
                    <a:pt x="105" y="66"/>
                    <a:pt x="104" y="66"/>
                  </a:cubicBezTo>
                  <a:cubicBezTo>
                    <a:pt x="105" y="66"/>
                    <a:pt x="105" y="66"/>
                    <a:pt x="105" y="66"/>
                  </a:cubicBezTo>
                  <a:cubicBezTo>
                    <a:pt x="105" y="66"/>
                    <a:pt x="105" y="66"/>
                    <a:pt x="105" y="66"/>
                  </a:cubicBezTo>
                  <a:cubicBezTo>
                    <a:pt x="105" y="66"/>
                    <a:pt x="105" y="65"/>
                    <a:pt x="105" y="65"/>
                  </a:cubicBezTo>
                  <a:cubicBezTo>
                    <a:pt x="105" y="65"/>
                    <a:pt x="105" y="65"/>
                    <a:pt x="105" y="65"/>
                  </a:cubicBezTo>
                  <a:cubicBezTo>
                    <a:pt x="106" y="65"/>
                    <a:pt x="107" y="67"/>
                    <a:pt x="107" y="67"/>
                  </a:cubicBezTo>
                  <a:cubicBezTo>
                    <a:pt x="107" y="66"/>
                    <a:pt x="106" y="66"/>
                    <a:pt x="107" y="65"/>
                  </a:cubicBezTo>
                  <a:cubicBezTo>
                    <a:pt x="107" y="65"/>
                    <a:pt x="108" y="66"/>
                    <a:pt x="108" y="66"/>
                  </a:cubicBezTo>
                  <a:cubicBezTo>
                    <a:pt x="108" y="66"/>
                    <a:pt x="109" y="65"/>
                    <a:pt x="109" y="66"/>
                  </a:cubicBezTo>
                  <a:cubicBezTo>
                    <a:pt x="109" y="67"/>
                    <a:pt x="108" y="66"/>
                    <a:pt x="108" y="67"/>
                  </a:cubicBezTo>
                  <a:cubicBezTo>
                    <a:pt x="108" y="66"/>
                    <a:pt x="108" y="67"/>
                    <a:pt x="108" y="67"/>
                  </a:cubicBezTo>
                  <a:cubicBezTo>
                    <a:pt x="108" y="67"/>
                    <a:pt x="107" y="67"/>
                    <a:pt x="108" y="68"/>
                  </a:cubicBezTo>
                  <a:cubicBezTo>
                    <a:pt x="108" y="68"/>
                    <a:pt x="108" y="68"/>
                    <a:pt x="108" y="68"/>
                  </a:cubicBezTo>
                  <a:cubicBezTo>
                    <a:pt x="108" y="68"/>
                    <a:pt x="108" y="68"/>
                    <a:pt x="108" y="68"/>
                  </a:cubicBezTo>
                  <a:cubicBezTo>
                    <a:pt x="109" y="68"/>
                    <a:pt x="109" y="68"/>
                    <a:pt x="109" y="67"/>
                  </a:cubicBezTo>
                  <a:cubicBezTo>
                    <a:pt x="109" y="67"/>
                    <a:pt x="109" y="66"/>
                    <a:pt x="109" y="66"/>
                  </a:cubicBezTo>
                  <a:cubicBezTo>
                    <a:pt x="110" y="66"/>
                    <a:pt x="110" y="66"/>
                    <a:pt x="110" y="66"/>
                  </a:cubicBezTo>
                  <a:cubicBezTo>
                    <a:pt x="110" y="66"/>
                    <a:pt x="111" y="66"/>
                    <a:pt x="111" y="67"/>
                  </a:cubicBezTo>
                  <a:cubicBezTo>
                    <a:pt x="111" y="67"/>
                    <a:pt x="110" y="67"/>
                    <a:pt x="110" y="67"/>
                  </a:cubicBezTo>
                  <a:cubicBezTo>
                    <a:pt x="109" y="67"/>
                    <a:pt x="110" y="67"/>
                    <a:pt x="110" y="67"/>
                  </a:cubicBezTo>
                  <a:cubicBezTo>
                    <a:pt x="111" y="68"/>
                    <a:pt x="110" y="67"/>
                    <a:pt x="111" y="67"/>
                  </a:cubicBezTo>
                  <a:cubicBezTo>
                    <a:pt x="111" y="67"/>
                    <a:pt x="111" y="69"/>
                    <a:pt x="111" y="69"/>
                  </a:cubicBezTo>
                  <a:close/>
                  <a:moveTo>
                    <a:pt x="107" y="69"/>
                  </a:moveTo>
                  <a:cubicBezTo>
                    <a:pt x="108" y="69"/>
                    <a:pt x="108" y="69"/>
                    <a:pt x="107" y="69"/>
                  </a:cubicBezTo>
                  <a:close/>
                  <a:moveTo>
                    <a:pt x="84" y="65"/>
                  </a:moveTo>
                  <a:cubicBezTo>
                    <a:pt x="86" y="65"/>
                    <a:pt x="87" y="66"/>
                    <a:pt x="88" y="66"/>
                  </a:cubicBezTo>
                  <a:cubicBezTo>
                    <a:pt x="87" y="66"/>
                    <a:pt x="85" y="66"/>
                    <a:pt x="84" y="65"/>
                  </a:cubicBezTo>
                  <a:cubicBezTo>
                    <a:pt x="84" y="65"/>
                    <a:pt x="83" y="65"/>
                    <a:pt x="82" y="65"/>
                  </a:cubicBezTo>
                  <a:cubicBezTo>
                    <a:pt x="82" y="65"/>
                    <a:pt x="82" y="64"/>
                    <a:pt x="82" y="64"/>
                  </a:cubicBezTo>
                  <a:cubicBezTo>
                    <a:pt x="82" y="64"/>
                    <a:pt x="82" y="65"/>
                    <a:pt x="83" y="65"/>
                  </a:cubicBezTo>
                  <a:cubicBezTo>
                    <a:pt x="83" y="65"/>
                    <a:pt x="84" y="65"/>
                    <a:pt x="84" y="6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95" name="Tunisia">
              <a:extLst>
                <a:ext uri="{FF2B5EF4-FFF2-40B4-BE49-F238E27FC236}">
                  <a16:creationId xmlns:a16="http://schemas.microsoft.com/office/drawing/2014/main" id="{D74EBB03-B99D-4467-AB57-10A22C99E310}"/>
                </a:ext>
                <a:ext uri="{C183D7F6-B498-43B3-948B-1728B52AA6E4}">
                  <adec:decorative xmlns:adec="http://schemas.microsoft.com/office/drawing/2017/decorative" val="1"/>
                </a:ext>
              </a:extLst>
            </p:cNvPr>
            <p:cNvSpPr>
              <a:spLocks noEditPoints="1"/>
            </p:cNvSpPr>
            <p:nvPr/>
          </p:nvSpPr>
          <p:spPr bwMode="auto">
            <a:xfrm>
              <a:off x="10780097" y="2777663"/>
              <a:ext cx="356250" cy="757407"/>
            </a:xfrm>
            <a:custGeom>
              <a:avLst/>
              <a:gdLst/>
              <a:ahLst/>
              <a:cxnLst>
                <a:cxn ang="0">
                  <a:pos x="35" y="31"/>
                </a:cxn>
                <a:cxn ang="0">
                  <a:pos x="34" y="32"/>
                </a:cxn>
                <a:cxn ang="0">
                  <a:pos x="14" y="1"/>
                </a:cxn>
                <a:cxn ang="0">
                  <a:pos x="38" y="55"/>
                </a:cxn>
                <a:cxn ang="0">
                  <a:pos x="38" y="49"/>
                </a:cxn>
                <a:cxn ang="0">
                  <a:pos x="37" y="48"/>
                </a:cxn>
                <a:cxn ang="0">
                  <a:pos x="34" y="47"/>
                </a:cxn>
                <a:cxn ang="0">
                  <a:pos x="34" y="47"/>
                </a:cxn>
                <a:cxn ang="0">
                  <a:pos x="33" y="44"/>
                </a:cxn>
                <a:cxn ang="0">
                  <a:pos x="32" y="44"/>
                </a:cxn>
                <a:cxn ang="0">
                  <a:pos x="30" y="43"/>
                </a:cxn>
                <a:cxn ang="0">
                  <a:pos x="25" y="42"/>
                </a:cxn>
                <a:cxn ang="0">
                  <a:pos x="27" y="35"/>
                </a:cxn>
                <a:cxn ang="0">
                  <a:pos x="29" y="33"/>
                </a:cxn>
                <a:cxn ang="0">
                  <a:pos x="32" y="30"/>
                </a:cxn>
                <a:cxn ang="0">
                  <a:pos x="33" y="28"/>
                </a:cxn>
                <a:cxn ang="0">
                  <a:pos x="33" y="24"/>
                </a:cxn>
                <a:cxn ang="0">
                  <a:pos x="33" y="22"/>
                </a:cxn>
                <a:cxn ang="0">
                  <a:pos x="31" y="20"/>
                </a:cxn>
                <a:cxn ang="0">
                  <a:pos x="28" y="17"/>
                </a:cxn>
                <a:cxn ang="0">
                  <a:pos x="31" y="11"/>
                </a:cxn>
                <a:cxn ang="0">
                  <a:pos x="33" y="7"/>
                </a:cxn>
                <a:cxn ang="0">
                  <a:pos x="32" y="6"/>
                </a:cxn>
                <a:cxn ang="0">
                  <a:pos x="31" y="7"/>
                </a:cxn>
                <a:cxn ang="0">
                  <a:pos x="29" y="8"/>
                </a:cxn>
                <a:cxn ang="0">
                  <a:pos x="26" y="9"/>
                </a:cxn>
                <a:cxn ang="0">
                  <a:pos x="25" y="9"/>
                </a:cxn>
                <a:cxn ang="0">
                  <a:pos x="26" y="9"/>
                </a:cxn>
                <a:cxn ang="0">
                  <a:pos x="26" y="7"/>
                </a:cxn>
                <a:cxn ang="0">
                  <a:pos x="25" y="5"/>
                </a:cxn>
                <a:cxn ang="0">
                  <a:pos x="26" y="5"/>
                </a:cxn>
                <a:cxn ang="0">
                  <a:pos x="22" y="4"/>
                </a:cxn>
                <a:cxn ang="0">
                  <a:pos x="22" y="5"/>
                </a:cxn>
                <a:cxn ang="0">
                  <a:pos x="21" y="3"/>
                </a:cxn>
                <a:cxn ang="0">
                  <a:pos x="17" y="4"/>
                </a:cxn>
                <a:cxn ang="0">
                  <a:pos x="13" y="7"/>
                </a:cxn>
                <a:cxn ang="0">
                  <a:pos x="10" y="9"/>
                </a:cxn>
                <a:cxn ang="0">
                  <a:pos x="7" y="12"/>
                </a:cxn>
                <a:cxn ang="0">
                  <a:pos x="8" y="14"/>
                </a:cxn>
                <a:cxn ang="0">
                  <a:pos x="8" y="20"/>
                </a:cxn>
                <a:cxn ang="0">
                  <a:pos x="8" y="24"/>
                </a:cxn>
                <a:cxn ang="0">
                  <a:pos x="9" y="26"/>
                </a:cxn>
                <a:cxn ang="0">
                  <a:pos x="7" y="33"/>
                </a:cxn>
                <a:cxn ang="0">
                  <a:pos x="4" y="35"/>
                </a:cxn>
                <a:cxn ang="0">
                  <a:pos x="1" y="38"/>
                </a:cxn>
                <a:cxn ang="0">
                  <a:pos x="2" y="45"/>
                </a:cxn>
                <a:cxn ang="0">
                  <a:pos x="3" y="48"/>
                </a:cxn>
                <a:cxn ang="0">
                  <a:pos x="8" y="52"/>
                </a:cxn>
                <a:cxn ang="0">
                  <a:pos x="13" y="59"/>
                </a:cxn>
                <a:cxn ang="0">
                  <a:pos x="17" y="69"/>
                </a:cxn>
                <a:cxn ang="0">
                  <a:pos x="22" y="80"/>
                </a:cxn>
                <a:cxn ang="0">
                  <a:pos x="26" y="72"/>
                </a:cxn>
                <a:cxn ang="0">
                  <a:pos x="27" y="65"/>
                </a:cxn>
                <a:cxn ang="0">
                  <a:pos x="30" y="62"/>
                </a:cxn>
                <a:cxn ang="0">
                  <a:pos x="34" y="59"/>
                </a:cxn>
                <a:cxn ang="0">
                  <a:pos x="38" y="55"/>
                </a:cxn>
                <a:cxn ang="0">
                  <a:pos x="30" y="43"/>
                </a:cxn>
                <a:cxn ang="0">
                  <a:pos x="32" y="43"/>
                </a:cxn>
                <a:cxn ang="0">
                  <a:pos x="32" y="41"/>
                </a:cxn>
              </a:cxnLst>
              <a:rect l="0" t="0" r="r" b="b"/>
              <a:pathLst>
                <a:path w="38" h="81">
                  <a:moveTo>
                    <a:pt x="34" y="31"/>
                  </a:moveTo>
                  <a:cubicBezTo>
                    <a:pt x="35" y="31"/>
                    <a:pt x="35" y="30"/>
                    <a:pt x="35" y="31"/>
                  </a:cubicBezTo>
                  <a:cubicBezTo>
                    <a:pt x="35" y="31"/>
                    <a:pt x="35" y="31"/>
                    <a:pt x="35" y="31"/>
                  </a:cubicBezTo>
                  <a:cubicBezTo>
                    <a:pt x="35" y="32"/>
                    <a:pt x="34" y="32"/>
                    <a:pt x="34" y="32"/>
                  </a:cubicBezTo>
                  <a:cubicBezTo>
                    <a:pt x="33" y="32"/>
                    <a:pt x="34" y="32"/>
                    <a:pt x="34" y="31"/>
                  </a:cubicBezTo>
                  <a:close/>
                  <a:moveTo>
                    <a:pt x="14" y="1"/>
                  </a:moveTo>
                  <a:cubicBezTo>
                    <a:pt x="14" y="1"/>
                    <a:pt x="13" y="0"/>
                    <a:pt x="14" y="1"/>
                  </a:cubicBezTo>
                  <a:close/>
                  <a:moveTo>
                    <a:pt x="38" y="55"/>
                  </a:moveTo>
                  <a:cubicBezTo>
                    <a:pt x="37" y="54"/>
                    <a:pt x="37" y="54"/>
                    <a:pt x="37" y="53"/>
                  </a:cubicBezTo>
                  <a:cubicBezTo>
                    <a:pt x="37" y="51"/>
                    <a:pt x="37" y="50"/>
                    <a:pt x="38" y="49"/>
                  </a:cubicBezTo>
                  <a:cubicBezTo>
                    <a:pt x="38" y="49"/>
                    <a:pt x="37" y="48"/>
                    <a:pt x="36" y="48"/>
                  </a:cubicBezTo>
                  <a:cubicBezTo>
                    <a:pt x="36" y="48"/>
                    <a:pt x="36" y="48"/>
                    <a:pt x="37" y="48"/>
                  </a:cubicBezTo>
                  <a:cubicBezTo>
                    <a:pt x="36" y="49"/>
                    <a:pt x="35" y="48"/>
                    <a:pt x="34" y="48"/>
                  </a:cubicBezTo>
                  <a:cubicBezTo>
                    <a:pt x="34" y="48"/>
                    <a:pt x="34" y="48"/>
                    <a:pt x="34" y="47"/>
                  </a:cubicBezTo>
                  <a:cubicBezTo>
                    <a:pt x="34" y="47"/>
                    <a:pt x="35" y="48"/>
                    <a:pt x="35" y="47"/>
                  </a:cubicBezTo>
                  <a:cubicBezTo>
                    <a:pt x="35" y="47"/>
                    <a:pt x="34" y="47"/>
                    <a:pt x="34" y="47"/>
                  </a:cubicBezTo>
                  <a:cubicBezTo>
                    <a:pt x="34" y="46"/>
                    <a:pt x="34" y="47"/>
                    <a:pt x="34" y="46"/>
                  </a:cubicBezTo>
                  <a:cubicBezTo>
                    <a:pt x="34" y="45"/>
                    <a:pt x="34" y="44"/>
                    <a:pt x="33" y="44"/>
                  </a:cubicBezTo>
                  <a:cubicBezTo>
                    <a:pt x="33" y="44"/>
                    <a:pt x="32" y="44"/>
                    <a:pt x="32" y="44"/>
                  </a:cubicBezTo>
                  <a:cubicBezTo>
                    <a:pt x="32" y="44"/>
                    <a:pt x="32" y="44"/>
                    <a:pt x="32" y="44"/>
                  </a:cubicBezTo>
                  <a:cubicBezTo>
                    <a:pt x="32" y="45"/>
                    <a:pt x="31" y="45"/>
                    <a:pt x="30" y="45"/>
                  </a:cubicBezTo>
                  <a:cubicBezTo>
                    <a:pt x="29" y="45"/>
                    <a:pt x="31" y="43"/>
                    <a:pt x="30" y="43"/>
                  </a:cubicBezTo>
                  <a:cubicBezTo>
                    <a:pt x="29" y="43"/>
                    <a:pt x="29" y="44"/>
                    <a:pt x="28" y="43"/>
                  </a:cubicBezTo>
                  <a:cubicBezTo>
                    <a:pt x="27" y="43"/>
                    <a:pt x="26" y="42"/>
                    <a:pt x="25" y="42"/>
                  </a:cubicBezTo>
                  <a:cubicBezTo>
                    <a:pt x="24" y="40"/>
                    <a:pt x="23" y="38"/>
                    <a:pt x="24" y="36"/>
                  </a:cubicBezTo>
                  <a:cubicBezTo>
                    <a:pt x="25" y="36"/>
                    <a:pt x="26" y="36"/>
                    <a:pt x="27" y="35"/>
                  </a:cubicBezTo>
                  <a:cubicBezTo>
                    <a:pt x="27" y="35"/>
                    <a:pt x="27" y="34"/>
                    <a:pt x="28" y="34"/>
                  </a:cubicBezTo>
                  <a:cubicBezTo>
                    <a:pt x="28" y="34"/>
                    <a:pt x="29" y="34"/>
                    <a:pt x="29" y="33"/>
                  </a:cubicBezTo>
                  <a:cubicBezTo>
                    <a:pt x="29" y="33"/>
                    <a:pt x="30" y="32"/>
                    <a:pt x="30" y="32"/>
                  </a:cubicBezTo>
                  <a:cubicBezTo>
                    <a:pt x="31" y="31"/>
                    <a:pt x="31" y="31"/>
                    <a:pt x="32" y="30"/>
                  </a:cubicBezTo>
                  <a:cubicBezTo>
                    <a:pt x="32" y="29"/>
                    <a:pt x="32" y="29"/>
                    <a:pt x="32" y="29"/>
                  </a:cubicBezTo>
                  <a:cubicBezTo>
                    <a:pt x="32" y="28"/>
                    <a:pt x="33" y="28"/>
                    <a:pt x="33" y="28"/>
                  </a:cubicBezTo>
                  <a:cubicBezTo>
                    <a:pt x="33" y="27"/>
                    <a:pt x="33" y="26"/>
                    <a:pt x="34" y="26"/>
                  </a:cubicBezTo>
                  <a:cubicBezTo>
                    <a:pt x="33" y="25"/>
                    <a:pt x="33" y="25"/>
                    <a:pt x="33" y="24"/>
                  </a:cubicBezTo>
                  <a:cubicBezTo>
                    <a:pt x="33" y="23"/>
                    <a:pt x="33" y="23"/>
                    <a:pt x="33" y="23"/>
                  </a:cubicBezTo>
                  <a:cubicBezTo>
                    <a:pt x="33" y="22"/>
                    <a:pt x="33" y="22"/>
                    <a:pt x="33" y="22"/>
                  </a:cubicBezTo>
                  <a:cubicBezTo>
                    <a:pt x="33" y="21"/>
                    <a:pt x="31" y="21"/>
                    <a:pt x="31" y="21"/>
                  </a:cubicBezTo>
                  <a:cubicBezTo>
                    <a:pt x="31" y="21"/>
                    <a:pt x="31" y="20"/>
                    <a:pt x="31" y="20"/>
                  </a:cubicBezTo>
                  <a:cubicBezTo>
                    <a:pt x="30" y="20"/>
                    <a:pt x="30" y="20"/>
                    <a:pt x="30" y="20"/>
                  </a:cubicBezTo>
                  <a:cubicBezTo>
                    <a:pt x="29" y="19"/>
                    <a:pt x="28" y="18"/>
                    <a:pt x="28" y="17"/>
                  </a:cubicBezTo>
                  <a:cubicBezTo>
                    <a:pt x="28" y="17"/>
                    <a:pt x="28" y="16"/>
                    <a:pt x="28" y="15"/>
                  </a:cubicBezTo>
                  <a:cubicBezTo>
                    <a:pt x="28" y="13"/>
                    <a:pt x="31" y="13"/>
                    <a:pt x="31" y="11"/>
                  </a:cubicBezTo>
                  <a:cubicBezTo>
                    <a:pt x="32" y="11"/>
                    <a:pt x="32" y="9"/>
                    <a:pt x="33" y="8"/>
                  </a:cubicBezTo>
                  <a:cubicBezTo>
                    <a:pt x="34" y="8"/>
                    <a:pt x="34" y="8"/>
                    <a:pt x="33" y="7"/>
                  </a:cubicBezTo>
                  <a:cubicBezTo>
                    <a:pt x="33" y="7"/>
                    <a:pt x="33" y="6"/>
                    <a:pt x="33" y="6"/>
                  </a:cubicBezTo>
                  <a:cubicBezTo>
                    <a:pt x="33" y="6"/>
                    <a:pt x="32" y="6"/>
                    <a:pt x="32" y="6"/>
                  </a:cubicBezTo>
                  <a:cubicBezTo>
                    <a:pt x="31" y="6"/>
                    <a:pt x="31" y="7"/>
                    <a:pt x="31" y="7"/>
                  </a:cubicBezTo>
                  <a:cubicBezTo>
                    <a:pt x="31" y="7"/>
                    <a:pt x="31" y="7"/>
                    <a:pt x="31" y="7"/>
                  </a:cubicBezTo>
                  <a:cubicBezTo>
                    <a:pt x="30" y="8"/>
                    <a:pt x="30" y="8"/>
                    <a:pt x="30" y="8"/>
                  </a:cubicBezTo>
                  <a:cubicBezTo>
                    <a:pt x="29" y="8"/>
                    <a:pt x="29" y="8"/>
                    <a:pt x="29" y="8"/>
                  </a:cubicBezTo>
                  <a:cubicBezTo>
                    <a:pt x="28" y="9"/>
                    <a:pt x="28" y="9"/>
                    <a:pt x="28" y="9"/>
                  </a:cubicBezTo>
                  <a:cubicBezTo>
                    <a:pt x="27" y="10"/>
                    <a:pt x="27" y="10"/>
                    <a:pt x="26" y="9"/>
                  </a:cubicBezTo>
                  <a:cubicBezTo>
                    <a:pt x="26" y="9"/>
                    <a:pt x="26" y="9"/>
                    <a:pt x="26" y="9"/>
                  </a:cubicBezTo>
                  <a:cubicBezTo>
                    <a:pt x="25" y="9"/>
                    <a:pt x="25" y="9"/>
                    <a:pt x="25" y="9"/>
                  </a:cubicBezTo>
                  <a:cubicBezTo>
                    <a:pt x="26" y="8"/>
                    <a:pt x="26" y="8"/>
                    <a:pt x="26" y="8"/>
                  </a:cubicBezTo>
                  <a:cubicBezTo>
                    <a:pt x="26" y="9"/>
                    <a:pt x="26" y="9"/>
                    <a:pt x="26" y="9"/>
                  </a:cubicBezTo>
                  <a:cubicBezTo>
                    <a:pt x="26" y="9"/>
                    <a:pt x="27" y="8"/>
                    <a:pt x="27" y="8"/>
                  </a:cubicBezTo>
                  <a:cubicBezTo>
                    <a:pt x="26" y="8"/>
                    <a:pt x="26" y="7"/>
                    <a:pt x="26" y="7"/>
                  </a:cubicBezTo>
                  <a:cubicBezTo>
                    <a:pt x="25" y="7"/>
                    <a:pt x="25" y="6"/>
                    <a:pt x="25" y="6"/>
                  </a:cubicBezTo>
                  <a:cubicBezTo>
                    <a:pt x="26" y="5"/>
                    <a:pt x="24" y="5"/>
                    <a:pt x="25" y="5"/>
                  </a:cubicBezTo>
                  <a:cubicBezTo>
                    <a:pt x="25" y="5"/>
                    <a:pt x="25" y="5"/>
                    <a:pt x="25" y="5"/>
                  </a:cubicBezTo>
                  <a:cubicBezTo>
                    <a:pt x="26" y="5"/>
                    <a:pt x="26" y="5"/>
                    <a:pt x="26" y="5"/>
                  </a:cubicBezTo>
                  <a:cubicBezTo>
                    <a:pt x="25" y="5"/>
                    <a:pt x="24" y="3"/>
                    <a:pt x="24" y="4"/>
                  </a:cubicBezTo>
                  <a:cubicBezTo>
                    <a:pt x="23" y="4"/>
                    <a:pt x="22" y="4"/>
                    <a:pt x="22" y="4"/>
                  </a:cubicBezTo>
                  <a:cubicBezTo>
                    <a:pt x="22" y="4"/>
                    <a:pt x="23" y="4"/>
                    <a:pt x="23" y="4"/>
                  </a:cubicBezTo>
                  <a:cubicBezTo>
                    <a:pt x="23" y="5"/>
                    <a:pt x="23" y="5"/>
                    <a:pt x="22" y="5"/>
                  </a:cubicBezTo>
                  <a:cubicBezTo>
                    <a:pt x="21" y="5"/>
                    <a:pt x="22" y="4"/>
                    <a:pt x="22" y="4"/>
                  </a:cubicBezTo>
                  <a:cubicBezTo>
                    <a:pt x="23" y="3"/>
                    <a:pt x="22" y="3"/>
                    <a:pt x="21" y="3"/>
                  </a:cubicBezTo>
                  <a:cubicBezTo>
                    <a:pt x="21" y="3"/>
                    <a:pt x="20" y="3"/>
                    <a:pt x="19" y="3"/>
                  </a:cubicBezTo>
                  <a:cubicBezTo>
                    <a:pt x="19" y="4"/>
                    <a:pt x="18" y="4"/>
                    <a:pt x="17" y="4"/>
                  </a:cubicBezTo>
                  <a:cubicBezTo>
                    <a:pt x="16" y="4"/>
                    <a:pt x="16" y="5"/>
                    <a:pt x="15" y="5"/>
                  </a:cubicBezTo>
                  <a:cubicBezTo>
                    <a:pt x="14" y="5"/>
                    <a:pt x="14" y="6"/>
                    <a:pt x="13" y="7"/>
                  </a:cubicBezTo>
                  <a:cubicBezTo>
                    <a:pt x="12" y="7"/>
                    <a:pt x="10" y="7"/>
                    <a:pt x="11" y="8"/>
                  </a:cubicBezTo>
                  <a:cubicBezTo>
                    <a:pt x="12" y="9"/>
                    <a:pt x="10" y="9"/>
                    <a:pt x="10" y="9"/>
                  </a:cubicBezTo>
                  <a:cubicBezTo>
                    <a:pt x="9" y="9"/>
                    <a:pt x="10" y="9"/>
                    <a:pt x="10" y="10"/>
                  </a:cubicBezTo>
                  <a:cubicBezTo>
                    <a:pt x="9" y="11"/>
                    <a:pt x="8" y="11"/>
                    <a:pt x="7" y="12"/>
                  </a:cubicBezTo>
                  <a:cubicBezTo>
                    <a:pt x="6" y="12"/>
                    <a:pt x="8" y="12"/>
                    <a:pt x="8" y="13"/>
                  </a:cubicBezTo>
                  <a:cubicBezTo>
                    <a:pt x="9" y="13"/>
                    <a:pt x="9" y="14"/>
                    <a:pt x="8" y="14"/>
                  </a:cubicBezTo>
                  <a:cubicBezTo>
                    <a:pt x="8" y="15"/>
                    <a:pt x="8" y="15"/>
                    <a:pt x="8" y="16"/>
                  </a:cubicBezTo>
                  <a:cubicBezTo>
                    <a:pt x="8" y="17"/>
                    <a:pt x="7" y="19"/>
                    <a:pt x="8" y="20"/>
                  </a:cubicBezTo>
                  <a:cubicBezTo>
                    <a:pt x="8" y="21"/>
                    <a:pt x="8" y="21"/>
                    <a:pt x="8" y="22"/>
                  </a:cubicBezTo>
                  <a:cubicBezTo>
                    <a:pt x="9" y="23"/>
                    <a:pt x="8" y="23"/>
                    <a:pt x="8" y="24"/>
                  </a:cubicBezTo>
                  <a:cubicBezTo>
                    <a:pt x="8" y="25"/>
                    <a:pt x="8" y="25"/>
                    <a:pt x="9" y="26"/>
                  </a:cubicBezTo>
                  <a:cubicBezTo>
                    <a:pt x="9" y="26"/>
                    <a:pt x="9" y="26"/>
                    <a:pt x="9" y="26"/>
                  </a:cubicBezTo>
                  <a:cubicBezTo>
                    <a:pt x="8" y="27"/>
                    <a:pt x="7" y="29"/>
                    <a:pt x="8" y="30"/>
                  </a:cubicBezTo>
                  <a:cubicBezTo>
                    <a:pt x="8" y="31"/>
                    <a:pt x="8" y="32"/>
                    <a:pt x="7" y="33"/>
                  </a:cubicBezTo>
                  <a:cubicBezTo>
                    <a:pt x="6" y="33"/>
                    <a:pt x="6" y="34"/>
                    <a:pt x="5" y="34"/>
                  </a:cubicBezTo>
                  <a:cubicBezTo>
                    <a:pt x="5" y="34"/>
                    <a:pt x="4" y="35"/>
                    <a:pt x="4" y="35"/>
                  </a:cubicBezTo>
                  <a:cubicBezTo>
                    <a:pt x="3" y="36"/>
                    <a:pt x="4" y="37"/>
                    <a:pt x="3" y="37"/>
                  </a:cubicBezTo>
                  <a:cubicBezTo>
                    <a:pt x="2" y="37"/>
                    <a:pt x="2" y="38"/>
                    <a:pt x="1" y="38"/>
                  </a:cubicBezTo>
                  <a:cubicBezTo>
                    <a:pt x="0" y="39"/>
                    <a:pt x="0" y="41"/>
                    <a:pt x="1" y="43"/>
                  </a:cubicBezTo>
                  <a:cubicBezTo>
                    <a:pt x="1" y="44"/>
                    <a:pt x="2" y="44"/>
                    <a:pt x="2" y="45"/>
                  </a:cubicBezTo>
                  <a:cubicBezTo>
                    <a:pt x="2" y="46"/>
                    <a:pt x="3" y="46"/>
                    <a:pt x="3" y="47"/>
                  </a:cubicBezTo>
                  <a:cubicBezTo>
                    <a:pt x="2" y="48"/>
                    <a:pt x="3" y="48"/>
                    <a:pt x="3" y="48"/>
                  </a:cubicBezTo>
                  <a:cubicBezTo>
                    <a:pt x="4" y="49"/>
                    <a:pt x="5" y="49"/>
                    <a:pt x="5" y="49"/>
                  </a:cubicBezTo>
                  <a:cubicBezTo>
                    <a:pt x="6" y="50"/>
                    <a:pt x="7" y="51"/>
                    <a:pt x="8" y="52"/>
                  </a:cubicBezTo>
                  <a:cubicBezTo>
                    <a:pt x="8" y="53"/>
                    <a:pt x="8" y="55"/>
                    <a:pt x="9" y="56"/>
                  </a:cubicBezTo>
                  <a:cubicBezTo>
                    <a:pt x="10" y="57"/>
                    <a:pt x="12" y="58"/>
                    <a:pt x="13" y="59"/>
                  </a:cubicBezTo>
                  <a:cubicBezTo>
                    <a:pt x="15" y="60"/>
                    <a:pt x="15" y="61"/>
                    <a:pt x="15" y="63"/>
                  </a:cubicBezTo>
                  <a:cubicBezTo>
                    <a:pt x="16" y="65"/>
                    <a:pt x="16" y="67"/>
                    <a:pt x="17" y="69"/>
                  </a:cubicBezTo>
                  <a:cubicBezTo>
                    <a:pt x="17" y="73"/>
                    <a:pt x="18" y="77"/>
                    <a:pt x="19" y="81"/>
                  </a:cubicBezTo>
                  <a:cubicBezTo>
                    <a:pt x="20" y="80"/>
                    <a:pt x="21" y="80"/>
                    <a:pt x="22" y="80"/>
                  </a:cubicBezTo>
                  <a:cubicBezTo>
                    <a:pt x="23" y="79"/>
                    <a:pt x="23" y="78"/>
                    <a:pt x="24" y="78"/>
                  </a:cubicBezTo>
                  <a:cubicBezTo>
                    <a:pt x="25" y="76"/>
                    <a:pt x="26" y="74"/>
                    <a:pt x="26" y="72"/>
                  </a:cubicBezTo>
                  <a:cubicBezTo>
                    <a:pt x="25" y="70"/>
                    <a:pt x="24" y="68"/>
                    <a:pt x="25" y="66"/>
                  </a:cubicBezTo>
                  <a:cubicBezTo>
                    <a:pt x="26" y="65"/>
                    <a:pt x="26" y="65"/>
                    <a:pt x="27" y="65"/>
                  </a:cubicBezTo>
                  <a:cubicBezTo>
                    <a:pt x="28" y="65"/>
                    <a:pt x="29" y="64"/>
                    <a:pt x="29" y="63"/>
                  </a:cubicBezTo>
                  <a:cubicBezTo>
                    <a:pt x="29" y="62"/>
                    <a:pt x="29" y="62"/>
                    <a:pt x="30" y="62"/>
                  </a:cubicBezTo>
                  <a:cubicBezTo>
                    <a:pt x="31" y="62"/>
                    <a:pt x="31" y="61"/>
                    <a:pt x="32" y="60"/>
                  </a:cubicBezTo>
                  <a:cubicBezTo>
                    <a:pt x="32" y="60"/>
                    <a:pt x="33" y="59"/>
                    <a:pt x="34" y="59"/>
                  </a:cubicBezTo>
                  <a:cubicBezTo>
                    <a:pt x="35" y="58"/>
                    <a:pt x="36" y="58"/>
                    <a:pt x="37" y="57"/>
                  </a:cubicBezTo>
                  <a:cubicBezTo>
                    <a:pt x="38" y="57"/>
                    <a:pt x="38" y="56"/>
                    <a:pt x="38" y="55"/>
                  </a:cubicBezTo>
                  <a:close/>
                  <a:moveTo>
                    <a:pt x="30" y="41"/>
                  </a:moveTo>
                  <a:cubicBezTo>
                    <a:pt x="30" y="41"/>
                    <a:pt x="30" y="43"/>
                    <a:pt x="30" y="43"/>
                  </a:cubicBezTo>
                  <a:cubicBezTo>
                    <a:pt x="31" y="42"/>
                    <a:pt x="31" y="43"/>
                    <a:pt x="31" y="44"/>
                  </a:cubicBezTo>
                  <a:cubicBezTo>
                    <a:pt x="31" y="43"/>
                    <a:pt x="32" y="42"/>
                    <a:pt x="32" y="43"/>
                  </a:cubicBezTo>
                  <a:cubicBezTo>
                    <a:pt x="32" y="43"/>
                    <a:pt x="33" y="42"/>
                    <a:pt x="33" y="42"/>
                  </a:cubicBezTo>
                  <a:cubicBezTo>
                    <a:pt x="33" y="42"/>
                    <a:pt x="33" y="41"/>
                    <a:pt x="32" y="41"/>
                  </a:cubicBezTo>
                  <a:cubicBezTo>
                    <a:pt x="32" y="41"/>
                    <a:pt x="31" y="41"/>
                    <a:pt x="30" y="4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5" name="Switzerland">
              <a:extLst>
                <a:ext uri="{FF2B5EF4-FFF2-40B4-BE49-F238E27FC236}">
                  <a16:creationId xmlns:a16="http://schemas.microsoft.com/office/drawing/2014/main" id="{9B75A805-7854-4F06-B11F-D4FD4138591A}"/>
                </a:ext>
                <a:ext uri="{C183D7F6-B498-43B3-948B-1728B52AA6E4}">
                  <adec:decorative xmlns:adec="http://schemas.microsoft.com/office/drawing/2017/decorative" val="1"/>
                </a:ext>
              </a:extLst>
            </p:cNvPr>
            <p:cNvSpPr>
              <a:spLocks/>
            </p:cNvSpPr>
            <p:nvPr/>
          </p:nvSpPr>
          <p:spPr bwMode="auto">
            <a:xfrm>
              <a:off x="10679418" y="1741081"/>
              <a:ext cx="361416" cy="204214"/>
            </a:xfrm>
            <a:custGeom>
              <a:avLst/>
              <a:gdLst/>
              <a:ahLst/>
              <a:cxnLst>
                <a:cxn ang="0">
                  <a:pos x="38" y="12"/>
                </a:cxn>
                <a:cxn ang="0">
                  <a:pos x="38" y="11"/>
                </a:cxn>
                <a:cxn ang="0">
                  <a:pos x="37" y="10"/>
                </a:cxn>
                <a:cxn ang="0">
                  <a:pos x="36" y="10"/>
                </a:cxn>
                <a:cxn ang="0">
                  <a:pos x="34" y="10"/>
                </a:cxn>
                <a:cxn ang="0">
                  <a:pos x="33" y="9"/>
                </a:cxn>
                <a:cxn ang="0">
                  <a:pos x="30" y="8"/>
                </a:cxn>
                <a:cxn ang="0">
                  <a:pos x="30" y="7"/>
                </a:cxn>
                <a:cxn ang="0">
                  <a:pos x="31" y="4"/>
                </a:cxn>
                <a:cxn ang="0">
                  <a:pos x="31" y="3"/>
                </a:cxn>
                <a:cxn ang="0">
                  <a:pos x="25" y="2"/>
                </a:cxn>
                <a:cxn ang="0">
                  <a:pos x="24" y="2"/>
                </a:cxn>
                <a:cxn ang="0">
                  <a:pos x="23" y="1"/>
                </a:cxn>
                <a:cxn ang="0">
                  <a:pos x="22" y="1"/>
                </a:cxn>
                <a:cxn ang="0">
                  <a:pos x="21" y="2"/>
                </a:cxn>
                <a:cxn ang="0">
                  <a:pos x="22" y="3"/>
                </a:cxn>
                <a:cxn ang="0">
                  <a:pos x="19" y="2"/>
                </a:cxn>
                <a:cxn ang="0">
                  <a:pos x="16" y="3"/>
                </a:cxn>
                <a:cxn ang="0">
                  <a:pos x="15" y="2"/>
                </a:cxn>
                <a:cxn ang="0">
                  <a:pos x="13" y="4"/>
                </a:cxn>
                <a:cxn ang="0">
                  <a:pos x="11" y="4"/>
                </a:cxn>
                <a:cxn ang="0">
                  <a:pos x="9" y="4"/>
                </a:cxn>
                <a:cxn ang="0">
                  <a:pos x="8" y="5"/>
                </a:cxn>
                <a:cxn ang="0">
                  <a:pos x="8" y="6"/>
                </a:cxn>
                <a:cxn ang="0">
                  <a:pos x="6" y="8"/>
                </a:cxn>
                <a:cxn ang="0">
                  <a:pos x="4" y="11"/>
                </a:cxn>
                <a:cxn ang="0">
                  <a:pos x="2" y="12"/>
                </a:cxn>
                <a:cxn ang="0">
                  <a:pos x="1" y="14"/>
                </a:cxn>
                <a:cxn ang="0">
                  <a:pos x="1" y="16"/>
                </a:cxn>
                <a:cxn ang="0">
                  <a:pos x="0" y="17"/>
                </a:cxn>
                <a:cxn ang="0">
                  <a:pos x="1" y="18"/>
                </a:cxn>
                <a:cxn ang="0">
                  <a:pos x="2" y="17"/>
                </a:cxn>
                <a:cxn ang="0">
                  <a:pos x="6" y="15"/>
                </a:cxn>
                <a:cxn ang="0">
                  <a:pos x="7" y="16"/>
                </a:cxn>
                <a:cxn ang="0">
                  <a:pos x="7" y="18"/>
                </a:cxn>
                <a:cxn ang="0">
                  <a:pos x="8" y="19"/>
                </a:cxn>
                <a:cxn ang="0">
                  <a:pos x="10" y="21"/>
                </a:cxn>
                <a:cxn ang="0">
                  <a:pos x="14" y="20"/>
                </a:cxn>
                <a:cxn ang="0">
                  <a:pos x="15" y="20"/>
                </a:cxn>
                <a:cxn ang="0">
                  <a:pos x="17" y="20"/>
                </a:cxn>
                <a:cxn ang="0">
                  <a:pos x="19" y="18"/>
                </a:cxn>
                <a:cxn ang="0">
                  <a:pos x="20" y="16"/>
                </a:cxn>
                <a:cxn ang="0">
                  <a:pos x="21" y="15"/>
                </a:cxn>
                <a:cxn ang="0">
                  <a:pos x="22" y="18"/>
                </a:cxn>
                <a:cxn ang="0">
                  <a:pos x="24" y="20"/>
                </a:cxn>
                <a:cxn ang="0">
                  <a:pos x="26" y="21"/>
                </a:cxn>
                <a:cxn ang="0">
                  <a:pos x="27" y="18"/>
                </a:cxn>
                <a:cxn ang="0">
                  <a:pos x="28" y="15"/>
                </a:cxn>
                <a:cxn ang="0">
                  <a:pos x="30" y="14"/>
                </a:cxn>
                <a:cxn ang="0">
                  <a:pos x="30" y="16"/>
                </a:cxn>
                <a:cxn ang="0">
                  <a:pos x="34" y="16"/>
                </a:cxn>
                <a:cxn ang="0">
                  <a:pos x="35" y="17"/>
                </a:cxn>
                <a:cxn ang="0">
                  <a:pos x="35" y="16"/>
                </a:cxn>
                <a:cxn ang="0">
                  <a:pos x="35" y="15"/>
                </a:cxn>
                <a:cxn ang="0">
                  <a:pos x="37" y="14"/>
                </a:cxn>
              </a:cxnLst>
              <a:rect l="0" t="0" r="r" b="b"/>
              <a:pathLst>
                <a:path w="39" h="22">
                  <a:moveTo>
                    <a:pt x="39" y="13"/>
                  </a:moveTo>
                  <a:cubicBezTo>
                    <a:pt x="38" y="12"/>
                    <a:pt x="37" y="13"/>
                    <a:pt x="38" y="12"/>
                  </a:cubicBezTo>
                  <a:cubicBezTo>
                    <a:pt x="38" y="12"/>
                    <a:pt x="38" y="11"/>
                    <a:pt x="38" y="11"/>
                  </a:cubicBezTo>
                  <a:cubicBezTo>
                    <a:pt x="38" y="11"/>
                    <a:pt x="38" y="11"/>
                    <a:pt x="38" y="11"/>
                  </a:cubicBezTo>
                  <a:cubicBezTo>
                    <a:pt x="39" y="10"/>
                    <a:pt x="39" y="10"/>
                    <a:pt x="38" y="9"/>
                  </a:cubicBezTo>
                  <a:cubicBezTo>
                    <a:pt x="38" y="9"/>
                    <a:pt x="38" y="9"/>
                    <a:pt x="37" y="10"/>
                  </a:cubicBezTo>
                  <a:cubicBezTo>
                    <a:pt x="37" y="10"/>
                    <a:pt x="36" y="10"/>
                    <a:pt x="36" y="10"/>
                  </a:cubicBezTo>
                  <a:cubicBezTo>
                    <a:pt x="37" y="10"/>
                    <a:pt x="36" y="10"/>
                    <a:pt x="36" y="10"/>
                  </a:cubicBezTo>
                  <a:cubicBezTo>
                    <a:pt x="36" y="11"/>
                    <a:pt x="36" y="11"/>
                    <a:pt x="35" y="10"/>
                  </a:cubicBezTo>
                  <a:cubicBezTo>
                    <a:pt x="35" y="10"/>
                    <a:pt x="35" y="10"/>
                    <a:pt x="34" y="10"/>
                  </a:cubicBezTo>
                  <a:cubicBezTo>
                    <a:pt x="34" y="10"/>
                    <a:pt x="34" y="10"/>
                    <a:pt x="33" y="10"/>
                  </a:cubicBezTo>
                  <a:cubicBezTo>
                    <a:pt x="33" y="9"/>
                    <a:pt x="34" y="9"/>
                    <a:pt x="33" y="9"/>
                  </a:cubicBezTo>
                  <a:cubicBezTo>
                    <a:pt x="33" y="9"/>
                    <a:pt x="33" y="8"/>
                    <a:pt x="32" y="8"/>
                  </a:cubicBezTo>
                  <a:cubicBezTo>
                    <a:pt x="32" y="8"/>
                    <a:pt x="31" y="8"/>
                    <a:pt x="30" y="8"/>
                  </a:cubicBezTo>
                  <a:cubicBezTo>
                    <a:pt x="30" y="8"/>
                    <a:pt x="30" y="8"/>
                    <a:pt x="30" y="7"/>
                  </a:cubicBezTo>
                  <a:cubicBezTo>
                    <a:pt x="30" y="7"/>
                    <a:pt x="30" y="7"/>
                    <a:pt x="30" y="7"/>
                  </a:cubicBezTo>
                  <a:cubicBezTo>
                    <a:pt x="30" y="6"/>
                    <a:pt x="31" y="6"/>
                    <a:pt x="31" y="5"/>
                  </a:cubicBezTo>
                  <a:cubicBezTo>
                    <a:pt x="31" y="5"/>
                    <a:pt x="32" y="4"/>
                    <a:pt x="31" y="4"/>
                  </a:cubicBezTo>
                  <a:cubicBezTo>
                    <a:pt x="31" y="4"/>
                    <a:pt x="31" y="4"/>
                    <a:pt x="31" y="4"/>
                  </a:cubicBezTo>
                  <a:cubicBezTo>
                    <a:pt x="31" y="4"/>
                    <a:pt x="31" y="3"/>
                    <a:pt x="31" y="3"/>
                  </a:cubicBezTo>
                  <a:cubicBezTo>
                    <a:pt x="30" y="2"/>
                    <a:pt x="28" y="2"/>
                    <a:pt x="27" y="2"/>
                  </a:cubicBezTo>
                  <a:cubicBezTo>
                    <a:pt x="27" y="2"/>
                    <a:pt x="26" y="2"/>
                    <a:pt x="25" y="2"/>
                  </a:cubicBezTo>
                  <a:cubicBezTo>
                    <a:pt x="25" y="2"/>
                    <a:pt x="24" y="2"/>
                    <a:pt x="25" y="1"/>
                  </a:cubicBezTo>
                  <a:cubicBezTo>
                    <a:pt x="24" y="1"/>
                    <a:pt x="24" y="1"/>
                    <a:pt x="24" y="2"/>
                  </a:cubicBezTo>
                  <a:cubicBezTo>
                    <a:pt x="24" y="2"/>
                    <a:pt x="24" y="2"/>
                    <a:pt x="24" y="1"/>
                  </a:cubicBezTo>
                  <a:cubicBezTo>
                    <a:pt x="24" y="1"/>
                    <a:pt x="24" y="1"/>
                    <a:pt x="23" y="1"/>
                  </a:cubicBezTo>
                  <a:cubicBezTo>
                    <a:pt x="23" y="0"/>
                    <a:pt x="23" y="0"/>
                    <a:pt x="23" y="1"/>
                  </a:cubicBezTo>
                  <a:cubicBezTo>
                    <a:pt x="23" y="0"/>
                    <a:pt x="22" y="0"/>
                    <a:pt x="22" y="1"/>
                  </a:cubicBezTo>
                  <a:cubicBezTo>
                    <a:pt x="22" y="1"/>
                    <a:pt x="21" y="1"/>
                    <a:pt x="21" y="1"/>
                  </a:cubicBezTo>
                  <a:cubicBezTo>
                    <a:pt x="21" y="2"/>
                    <a:pt x="21" y="2"/>
                    <a:pt x="21" y="2"/>
                  </a:cubicBezTo>
                  <a:cubicBezTo>
                    <a:pt x="22" y="2"/>
                    <a:pt x="22" y="2"/>
                    <a:pt x="23" y="2"/>
                  </a:cubicBezTo>
                  <a:cubicBezTo>
                    <a:pt x="23" y="2"/>
                    <a:pt x="22" y="3"/>
                    <a:pt x="22" y="3"/>
                  </a:cubicBezTo>
                  <a:cubicBezTo>
                    <a:pt x="22" y="2"/>
                    <a:pt x="21" y="2"/>
                    <a:pt x="22" y="3"/>
                  </a:cubicBezTo>
                  <a:cubicBezTo>
                    <a:pt x="21" y="3"/>
                    <a:pt x="20" y="3"/>
                    <a:pt x="19" y="2"/>
                  </a:cubicBezTo>
                  <a:cubicBezTo>
                    <a:pt x="19" y="2"/>
                    <a:pt x="18" y="3"/>
                    <a:pt x="17" y="3"/>
                  </a:cubicBezTo>
                  <a:cubicBezTo>
                    <a:pt x="17" y="3"/>
                    <a:pt x="16" y="3"/>
                    <a:pt x="16" y="3"/>
                  </a:cubicBezTo>
                  <a:cubicBezTo>
                    <a:pt x="15" y="3"/>
                    <a:pt x="15" y="3"/>
                    <a:pt x="14" y="3"/>
                  </a:cubicBezTo>
                  <a:cubicBezTo>
                    <a:pt x="14" y="3"/>
                    <a:pt x="15" y="3"/>
                    <a:pt x="15" y="2"/>
                  </a:cubicBezTo>
                  <a:cubicBezTo>
                    <a:pt x="14" y="2"/>
                    <a:pt x="13" y="3"/>
                    <a:pt x="13" y="3"/>
                  </a:cubicBezTo>
                  <a:cubicBezTo>
                    <a:pt x="13" y="4"/>
                    <a:pt x="13" y="3"/>
                    <a:pt x="13" y="4"/>
                  </a:cubicBezTo>
                  <a:cubicBezTo>
                    <a:pt x="12" y="4"/>
                    <a:pt x="13" y="4"/>
                    <a:pt x="13" y="4"/>
                  </a:cubicBezTo>
                  <a:cubicBezTo>
                    <a:pt x="12" y="4"/>
                    <a:pt x="11" y="4"/>
                    <a:pt x="11" y="4"/>
                  </a:cubicBezTo>
                  <a:cubicBezTo>
                    <a:pt x="10" y="4"/>
                    <a:pt x="11" y="3"/>
                    <a:pt x="10" y="4"/>
                  </a:cubicBezTo>
                  <a:cubicBezTo>
                    <a:pt x="10" y="4"/>
                    <a:pt x="9" y="3"/>
                    <a:pt x="9" y="4"/>
                  </a:cubicBezTo>
                  <a:cubicBezTo>
                    <a:pt x="9" y="4"/>
                    <a:pt x="9" y="4"/>
                    <a:pt x="9" y="4"/>
                  </a:cubicBezTo>
                  <a:cubicBezTo>
                    <a:pt x="9" y="4"/>
                    <a:pt x="8" y="5"/>
                    <a:pt x="8" y="5"/>
                  </a:cubicBezTo>
                  <a:cubicBezTo>
                    <a:pt x="8" y="5"/>
                    <a:pt x="9" y="5"/>
                    <a:pt x="9" y="5"/>
                  </a:cubicBezTo>
                  <a:cubicBezTo>
                    <a:pt x="9" y="6"/>
                    <a:pt x="8" y="6"/>
                    <a:pt x="8" y="6"/>
                  </a:cubicBezTo>
                  <a:cubicBezTo>
                    <a:pt x="8" y="6"/>
                    <a:pt x="8" y="7"/>
                    <a:pt x="7" y="7"/>
                  </a:cubicBezTo>
                  <a:cubicBezTo>
                    <a:pt x="7" y="8"/>
                    <a:pt x="6" y="8"/>
                    <a:pt x="6" y="8"/>
                  </a:cubicBezTo>
                  <a:cubicBezTo>
                    <a:pt x="6" y="9"/>
                    <a:pt x="5" y="9"/>
                    <a:pt x="4" y="9"/>
                  </a:cubicBezTo>
                  <a:cubicBezTo>
                    <a:pt x="4" y="10"/>
                    <a:pt x="4" y="10"/>
                    <a:pt x="4" y="11"/>
                  </a:cubicBezTo>
                  <a:cubicBezTo>
                    <a:pt x="4" y="11"/>
                    <a:pt x="4" y="11"/>
                    <a:pt x="4" y="11"/>
                  </a:cubicBezTo>
                  <a:cubicBezTo>
                    <a:pt x="3" y="12"/>
                    <a:pt x="3" y="12"/>
                    <a:pt x="2" y="12"/>
                  </a:cubicBezTo>
                  <a:cubicBezTo>
                    <a:pt x="2" y="12"/>
                    <a:pt x="2" y="13"/>
                    <a:pt x="1" y="13"/>
                  </a:cubicBezTo>
                  <a:cubicBezTo>
                    <a:pt x="1" y="13"/>
                    <a:pt x="1" y="14"/>
                    <a:pt x="1" y="14"/>
                  </a:cubicBezTo>
                  <a:cubicBezTo>
                    <a:pt x="1" y="14"/>
                    <a:pt x="1" y="14"/>
                    <a:pt x="1" y="15"/>
                  </a:cubicBezTo>
                  <a:cubicBezTo>
                    <a:pt x="1" y="15"/>
                    <a:pt x="1" y="15"/>
                    <a:pt x="1" y="16"/>
                  </a:cubicBezTo>
                  <a:cubicBezTo>
                    <a:pt x="1" y="16"/>
                    <a:pt x="1" y="17"/>
                    <a:pt x="1" y="17"/>
                  </a:cubicBezTo>
                  <a:cubicBezTo>
                    <a:pt x="1" y="17"/>
                    <a:pt x="0" y="17"/>
                    <a:pt x="0" y="17"/>
                  </a:cubicBezTo>
                  <a:cubicBezTo>
                    <a:pt x="0" y="18"/>
                    <a:pt x="0" y="18"/>
                    <a:pt x="0" y="18"/>
                  </a:cubicBezTo>
                  <a:cubicBezTo>
                    <a:pt x="0" y="18"/>
                    <a:pt x="0" y="18"/>
                    <a:pt x="1" y="18"/>
                  </a:cubicBezTo>
                  <a:cubicBezTo>
                    <a:pt x="1" y="18"/>
                    <a:pt x="1" y="18"/>
                    <a:pt x="2" y="18"/>
                  </a:cubicBezTo>
                  <a:cubicBezTo>
                    <a:pt x="2" y="18"/>
                    <a:pt x="3" y="17"/>
                    <a:pt x="2" y="17"/>
                  </a:cubicBezTo>
                  <a:cubicBezTo>
                    <a:pt x="1" y="16"/>
                    <a:pt x="2" y="16"/>
                    <a:pt x="3" y="15"/>
                  </a:cubicBezTo>
                  <a:cubicBezTo>
                    <a:pt x="4" y="15"/>
                    <a:pt x="5" y="15"/>
                    <a:pt x="6" y="15"/>
                  </a:cubicBezTo>
                  <a:cubicBezTo>
                    <a:pt x="7" y="15"/>
                    <a:pt x="7" y="15"/>
                    <a:pt x="7" y="16"/>
                  </a:cubicBezTo>
                  <a:cubicBezTo>
                    <a:pt x="7" y="16"/>
                    <a:pt x="7" y="16"/>
                    <a:pt x="7" y="16"/>
                  </a:cubicBezTo>
                  <a:cubicBezTo>
                    <a:pt x="7" y="17"/>
                    <a:pt x="7" y="17"/>
                    <a:pt x="7" y="18"/>
                  </a:cubicBezTo>
                  <a:cubicBezTo>
                    <a:pt x="7" y="18"/>
                    <a:pt x="7" y="18"/>
                    <a:pt x="7" y="18"/>
                  </a:cubicBezTo>
                  <a:cubicBezTo>
                    <a:pt x="7" y="18"/>
                    <a:pt x="7" y="19"/>
                    <a:pt x="7" y="19"/>
                  </a:cubicBezTo>
                  <a:cubicBezTo>
                    <a:pt x="7" y="19"/>
                    <a:pt x="8" y="19"/>
                    <a:pt x="8" y="19"/>
                  </a:cubicBezTo>
                  <a:cubicBezTo>
                    <a:pt x="8" y="19"/>
                    <a:pt x="9" y="20"/>
                    <a:pt x="9" y="20"/>
                  </a:cubicBezTo>
                  <a:cubicBezTo>
                    <a:pt x="9" y="21"/>
                    <a:pt x="10" y="21"/>
                    <a:pt x="10" y="21"/>
                  </a:cubicBezTo>
                  <a:cubicBezTo>
                    <a:pt x="11" y="21"/>
                    <a:pt x="12" y="21"/>
                    <a:pt x="12" y="20"/>
                  </a:cubicBezTo>
                  <a:cubicBezTo>
                    <a:pt x="13" y="20"/>
                    <a:pt x="13" y="20"/>
                    <a:pt x="14" y="20"/>
                  </a:cubicBezTo>
                  <a:cubicBezTo>
                    <a:pt x="14" y="20"/>
                    <a:pt x="14" y="20"/>
                    <a:pt x="15" y="20"/>
                  </a:cubicBezTo>
                  <a:cubicBezTo>
                    <a:pt x="15" y="20"/>
                    <a:pt x="15" y="20"/>
                    <a:pt x="15" y="20"/>
                  </a:cubicBezTo>
                  <a:cubicBezTo>
                    <a:pt x="15" y="21"/>
                    <a:pt x="16" y="21"/>
                    <a:pt x="16" y="20"/>
                  </a:cubicBezTo>
                  <a:cubicBezTo>
                    <a:pt x="16" y="20"/>
                    <a:pt x="16" y="20"/>
                    <a:pt x="17" y="20"/>
                  </a:cubicBezTo>
                  <a:cubicBezTo>
                    <a:pt x="18" y="20"/>
                    <a:pt x="17" y="19"/>
                    <a:pt x="18" y="19"/>
                  </a:cubicBezTo>
                  <a:cubicBezTo>
                    <a:pt x="18" y="18"/>
                    <a:pt x="19" y="18"/>
                    <a:pt x="19" y="18"/>
                  </a:cubicBezTo>
                  <a:cubicBezTo>
                    <a:pt x="18" y="17"/>
                    <a:pt x="18" y="17"/>
                    <a:pt x="18" y="17"/>
                  </a:cubicBezTo>
                  <a:cubicBezTo>
                    <a:pt x="19" y="16"/>
                    <a:pt x="19" y="16"/>
                    <a:pt x="20" y="16"/>
                  </a:cubicBezTo>
                  <a:cubicBezTo>
                    <a:pt x="20" y="15"/>
                    <a:pt x="20" y="15"/>
                    <a:pt x="21" y="15"/>
                  </a:cubicBezTo>
                  <a:cubicBezTo>
                    <a:pt x="21" y="15"/>
                    <a:pt x="21" y="15"/>
                    <a:pt x="21" y="15"/>
                  </a:cubicBezTo>
                  <a:cubicBezTo>
                    <a:pt x="21" y="16"/>
                    <a:pt x="21" y="16"/>
                    <a:pt x="21" y="17"/>
                  </a:cubicBezTo>
                  <a:cubicBezTo>
                    <a:pt x="21" y="17"/>
                    <a:pt x="22" y="17"/>
                    <a:pt x="22" y="18"/>
                  </a:cubicBezTo>
                  <a:cubicBezTo>
                    <a:pt x="23" y="19"/>
                    <a:pt x="23" y="18"/>
                    <a:pt x="24" y="19"/>
                  </a:cubicBezTo>
                  <a:cubicBezTo>
                    <a:pt x="25" y="19"/>
                    <a:pt x="24" y="19"/>
                    <a:pt x="24" y="20"/>
                  </a:cubicBezTo>
                  <a:cubicBezTo>
                    <a:pt x="25" y="20"/>
                    <a:pt x="26" y="21"/>
                    <a:pt x="25" y="21"/>
                  </a:cubicBezTo>
                  <a:cubicBezTo>
                    <a:pt x="26" y="21"/>
                    <a:pt x="26" y="22"/>
                    <a:pt x="26" y="21"/>
                  </a:cubicBezTo>
                  <a:cubicBezTo>
                    <a:pt x="27" y="20"/>
                    <a:pt x="26" y="21"/>
                    <a:pt x="26" y="20"/>
                  </a:cubicBezTo>
                  <a:cubicBezTo>
                    <a:pt x="26" y="19"/>
                    <a:pt x="27" y="18"/>
                    <a:pt x="27" y="18"/>
                  </a:cubicBezTo>
                  <a:cubicBezTo>
                    <a:pt x="28" y="17"/>
                    <a:pt x="28" y="17"/>
                    <a:pt x="28" y="16"/>
                  </a:cubicBezTo>
                  <a:cubicBezTo>
                    <a:pt x="28" y="16"/>
                    <a:pt x="28" y="15"/>
                    <a:pt x="28" y="15"/>
                  </a:cubicBezTo>
                  <a:cubicBezTo>
                    <a:pt x="28" y="14"/>
                    <a:pt x="29" y="15"/>
                    <a:pt x="29" y="15"/>
                  </a:cubicBezTo>
                  <a:cubicBezTo>
                    <a:pt x="29" y="15"/>
                    <a:pt x="30" y="14"/>
                    <a:pt x="30" y="14"/>
                  </a:cubicBezTo>
                  <a:cubicBezTo>
                    <a:pt x="30" y="15"/>
                    <a:pt x="30" y="15"/>
                    <a:pt x="30" y="16"/>
                  </a:cubicBezTo>
                  <a:cubicBezTo>
                    <a:pt x="30" y="16"/>
                    <a:pt x="30" y="16"/>
                    <a:pt x="30" y="16"/>
                  </a:cubicBezTo>
                  <a:cubicBezTo>
                    <a:pt x="31" y="17"/>
                    <a:pt x="32" y="17"/>
                    <a:pt x="32" y="16"/>
                  </a:cubicBezTo>
                  <a:cubicBezTo>
                    <a:pt x="32" y="16"/>
                    <a:pt x="34" y="16"/>
                    <a:pt x="34" y="16"/>
                  </a:cubicBezTo>
                  <a:cubicBezTo>
                    <a:pt x="34" y="16"/>
                    <a:pt x="34" y="16"/>
                    <a:pt x="34" y="16"/>
                  </a:cubicBezTo>
                  <a:cubicBezTo>
                    <a:pt x="35" y="17"/>
                    <a:pt x="35" y="17"/>
                    <a:pt x="35" y="17"/>
                  </a:cubicBezTo>
                  <a:cubicBezTo>
                    <a:pt x="35" y="17"/>
                    <a:pt x="36" y="17"/>
                    <a:pt x="36" y="17"/>
                  </a:cubicBezTo>
                  <a:cubicBezTo>
                    <a:pt x="36" y="16"/>
                    <a:pt x="35" y="16"/>
                    <a:pt x="35" y="16"/>
                  </a:cubicBezTo>
                  <a:cubicBezTo>
                    <a:pt x="35" y="16"/>
                    <a:pt x="36" y="16"/>
                    <a:pt x="36" y="15"/>
                  </a:cubicBezTo>
                  <a:cubicBezTo>
                    <a:pt x="36" y="15"/>
                    <a:pt x="35" y="15"/>
                    <a:pt x="35" y="15"/>
                  </a:cubicBezTo>
                  <a:cubicBezTo>
                    <a:pt x="34" y="15"/>
                    <a:pt x="35" y="13"/>
                    <a:pt x="36" y="13"/>
                  </a:cubicBezTo>
                  <a:cubicBezTo>
                    <a:pt x="36" y="12"/>
                    <a:pt x="37" y="13"/>
                    <a:pt x="37" y="14"/>
                  </a:cubicBezTo>
                  <a:cubicBezTo>
                    <a:pt x="38" y="14"/>
                    <a:pt x="39" y="14"/>
                    <a:pt x="39" y="13"/>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6" name="Sweden">
              <a:extLst>
                <a:ext uri="{FF2B5EF4-FFF2-40B4-BE49-F238E27FC236}">
                  <a16:creationId xmlns:a16="http://schemas.microsoft.com/office/drawing/2014/main" id="{8016A453-0E30-40A4-8D55-F092B0AC4D65}"/>
                </a:ext>
                <a:ext uri="{C183D7F6-B498-43B3-948B-1728B52AA6E4}">
                  <adec:decorative xmlns:adec="http://schemas.microsoft.com/office/drawing/2017/decorative" val="1"/>
                </a:ext>
              </a:extLst>
            </p:cNvPr>
            <p:cNvSpPr>
              <a:spLocks noEditPoints="1"/>
            </p:cNvSpPr>
            <p:nvPr/>
          </p:nvSpPr>
          <p:spPr bwMode="auto">
            <a:xfrm>
              <a:off x="11079558" y="-270047"/>
              <a:ext cx="885467" cy="1271819"/>
            </a:xfrm>
            <a:custGeom>
              <a:avLst/>
              <a:gdLst/>
              <a:ahLst/>
              <a:cxnLst>
                <a:cxn ang="0">
                  <a:pos x="61" y="115"/>
                </a:cxn>
                <a:cxn ang="0">
                  <a:pos x="56" y="120"/>
                </a:cxn>
                <a:cxn ang="0">
                  <a:pos x="60" y="109"/>
                </a:cxn>
                <a:cxn ang="0">
                  <a:pos x="90" y="31"/>
                </a:cxn>
                <a:cxn ang="0">
                  <a:pos x="86" y="32"/>
                </a:cxn>
                <a:cxn ang="0">
                  <a:pos x="81" y="32"/>
                </a:cxn>
                <a:cxn ang="0">
                  <a:pos x="77" y="35"/>
                </a:cxn>
                <a:cxn ang="0">
                  <a:pos x="77" y="38"/>
                </a:cxn>
                <a:cxn ang="0">
                  <a:pos x="75" y="41"/>
                </a:cxn>
                <a:cxn ang="0">
                  <a:pos x="77" y="43"/>
                </a:cxn>
                <a:cxn ang="0">
                  <a:pos x="73" y="49"/>
                </a:cxn>
                <a:cxn ang="0">
                  <a:pos x="67" y="52"/>
                </a:cxn>
                <a:cxn ang="0">
                  <a:pos x="62" y="54"/>
                </a:cxn>
                <a:cxn ang="0">
                  <a:pos x="57" y="56"/>
                </a:cxn>
                <a:cxn ang="0">
                  <a:pos x="54" y="58"/>
                </a:cxn>
                <a:cxn ang="0">
                  <a:pos x="53" y="60"/>
                </a:cxn>
                <a:cxn ang="0">
                  <a:pos x="51" y="62"/>
                </a:cxn>
                <a:cxn ang="0">
                  <a:pos x="49" y="66"/>
                </a:cxn>
                <a:cxn ang="0">
                  <a:pos x="48" y="72"/>
                </a:cxn>
                <a:cxn ang="0">
                  <a:pos x="46" y="73"/>
                </a:cxn>
                <a:cxn ang="0">
                  <a:pos x="47" y="78"/>
                </a:cxn>
                <a:cxn ang="0">
                  <a:pos x="53" y="83"/>
                </a:cxn>
                <a:cxn ang="0">
                  <a:pos x="58" y="88"/>
                </a:cxn>
                <a:cxn ang="0">
                  <a:pos x="61" y="91"/>
                </a:cxn>
                <a:cxn ang="0">
                  <a:pos x="55" y="94"/>
                </a:cxn>
                <a:cxn ang="0">
                  <a:pos x="57" y="96"/>
                </a:cxn>
                <a:cxn ang="0">
                  <a:pos x="56" y="98"/>
                </a:cxn>
                <a:cxn ang="0">
                  <a:pos x="53" y="100"/>
                </a:cxn>
                <a:cxn ang="0">
                  <a:pos x="52" y="98"/>
                </a:cxn>
                <a:cxn ang="0">
                  <a:pos x="50" y="101"/>
                </a:cxn>
                <a:cxn ang="0">
                  <a:pos x="41" y="102"/>
                </a:cxn>
                <a:cxn ang="0">
                  <a:pos x="44" y="104"/>
                </a:cxn>
                <a:cxn ang="0">
                  <a:pos x="45" y="107"/>
                </a:cxn>
                <a:cxn ang="0">
                  <a:pos x="45" y="109"/>
                </a:cxn>
                <a:cxn ang="0">
                  <a:pos x="44" y="112"/>
                </a:cxn>
                <a:cxn ang="0">
                  <a:pos x="44" y="118"/>
                </a:cxn>
                <a:cxn ang="0">
                  <a:pos x="42" y="121"/>
                </a:cxn>
                <a:cxn ang="0">
                  <a:pos x="36" y="127"/>
                </a:cxn>
                <a:cxn ang="0">
                  <a:pos x="27" y="129"/>
                </a:cxn>
                <a:cxn ang="0">
                  <a:pos x="15" y="134"/>
                </a:cxn>
                <a:cxn ang="0">
                  <a:pos x="13" y="124"/>
                </a:cxn>
                <a:cxn ang="0">
                  <a:pos x="9" y="117"/>
                </a:cxn>
                <a:cxn ang="0">
                  <a:pos x="7" y="114"/>
                </a:cxn>
                <a:cxn ang="0">
                  <a:pos x="6" y="107"/>
                </a:cxn>
                <a:cxn ang="0">
                  <a:pos x="3" y="104"/>
                </a:cxn>
                <a:cxn ang="0">
                  <a:pos x="1" y="100"/>
                </a:cxn>
                <a:cxn ang="0">
                  <a:pos x="6" y="95"/>
                </a:cxn>
                <a:cxn ang="0">
                  <a:pos x="9" y="78"/>
                </a:cxn>
                <a:cxn ang="0">
                  <a:pos x="7" y="57"/>
                </a:cxn>
                <a:cxn ang="0">
                  <a:pos x="20" y="41"/>
                </a:cxn>
                <a:cxn ang="0">
                  <a:pos x="32" y="24"/>
                </a:cxn>
                <a:cxn ang="0">
                  <a:pos x="54" y="5"/>
                </a:cxn>
                <a:cxn ang="0">
                  <a:pos x="72" y="3"/>
                </a:cxn>
                <a:cxn ang="0">
                  <a:pos x="88" y="10"/>
                </a:cxn>
                <a:cxn ang="0">
                  <a:pos x="93" y="22"/>
                </a:cxn>
                <a:cxn ang="0">
                  <a:pos x="49" y="100"/>
                </a:cxn>
                <a:cxn ang="0">
                  <a:pos x="44" y="125"/>
                </a:cxn>
                <a:cxn ang="0">
                  <a:pos x="5" y="108"/>
                </a:cxn>
                <a:cxn ang="0">
                  <a:pos x="5" y="108"/>
                </a:cxn>
              </a:cxnLst>
              <a:rect l="0" t="0" r="r" b="b"/>
              <a:pathLst>
                <a:path w="95" h="136">
                  <a:moveTo>
                    <a:pt x="63" y="110"/>
                  </a:moveTo>
                  <a:cubicBezTo>
                    <a:pt x="63" y="110"/>
                    <a:pt x="63" y="110"/>
                    <a:pt x="63" y="110"/>
                  </a:cubicBezTo>
                  <a:cubicBezTo>
                    <a:pt x="63" y="110"/>
                    <a:pt x="63" y="110"/>
                    <a:pt x="63" y="110"/>
                  </a:cubicBezTo>
                  <a:cubicBezTo>
                    <a:pt x="63" y="111"/>
                    <a:pt x="63" y="111"/>
                    <a:pt x="62" y="111"/>
                  </a:cubicBezTo>
                  <a:cubicBezTo>
                    <a:pt x="62" y="111"/>
                    <a:pt x="63" y="111"/>
                    <a:pt x="62" y="111"/>
                  </a:cubicBezTo>
                  <a:cubicBezTo>
                    <a:pt x="62" y="111"/>
                    <a:pt x="61" y="111"/>
                    <a:pt x="61" y="111"/>
                  </a:cubicBezTo>
                  <a:cubicBezTo>
                    <a:pt x="61" y="111"/>
                    <a:pt x="61" y="112"/>
                    <a:pt x="61" y="112"/>
                  </a:cubicBezTo>
                  <a:cubicBezTo>
                    <a:pt x="62" y="113"/>
                    <a:pt x="60" y="114"/>
                    <a:pt x="62" y="114"/>
                  </a:cubicBezTo>
                  <a:cubicBezTo>
                    <a:pt x="62" y="114"/>
                    <a:pt x="62" y="114"/>
                    <a:pt x="62" y="114"/>
                  </a:cubicBezTo>
                  <a:cubicBezTo>
                    <a:pt x="62" y="115"/>
                    <a:pt x="62" y="115"/>
                    <a:pt x="61" y="115"/>
                  </a:cubicBezTo>
                  <a:cubicBezTo>
                    <a:pt x="61" y="115"/>
                    <a:pt x="60" y="115"/>
                    <a:pt x="60" y="116"/>
                  </a:cubicBezTo>
                  <a:cubicBezTo>
                    <a:pt x="60" y="116"/>
                    <a:pt x="61" y="116"/>
                    <a:pt x="61" y="116"/>
                  </a:cubicBezTo>
                  <a:cubicBezTo>
                    <a:pt x="61" y="116"/>
                    <a:pt x="61" y="116"/>
                    <a:pt x="61" y="116"/>
                  </a:cubicBezTo>
                  <a:cubicBezTo>
                    <a:pt x="61" y="117"/>
                    <a:pt x="59" y="117"/>
                    <a:pt x="60" y="117"/>
                  </a:cubicBezTo>
                  <a:cubicBezTo>
                    <a:pt x="60" y="117"/>
                    <a:pt x="58" y="117"/>
                    <a:pt x="58" y="117"/>
                  </a:cubicBezTo>
                  <a:cubicBezTo>
                    <a:pt x="59" y="118"/>
                    <a:pt x="59" y="117"/>
                    <a:pt x="59" y="117"/>
                  </a:cubicBezTo>
                  <a:cubicBezTo>
                    <a:pt x="59" y="118"/>
                    <a:pt x="57" y="118"/>
                    <a:pt x="58" y="119"/>
                  </a:cubicBezTo>
                  <a:cubicBezTo>
                    <a:pt x="58" y="119"/>
                    <a:pt x="58" y="119"/>
                    <a:pt x="58" y="119"/>
                  </a:cubicBezTo>
                  <a:cubicBezTo>
                    <a:pt x="58" y="118"/>
                    <a:pt x="58" y="119"/>
                    <a:pt x="58" y="119"/>
                  </a:cubicBezTo>
                  <a:cubicBezTo>
                    <a:pt x="57" y="120"/>
                    <a:pt x="57" y="120"/>
                    <a:pt x="56" y="120"/>
                  </a:cubicBezTo>
                  <a:cubicBezTo>
                    <a:pt x="56" y="120"/>
                    <a:pt x="57" y="119"/>
                    <a:pt x="57" y="119"/>
                  </a:cubicBezTo>
                  <a:cubicBezTo>
                    <a:pt x="57" y="118"/>
                    <a:pt x="58" y="118"/>
                    <a:pt x="58" y="118"/>
                  </a:cubicBezTo>
                  <a:cubicBezTo>
                    <a:pt x="57" y="118"/>
                    <a:pt x="57" y="118"/>
                    <a:pt x="57" y="118"/>
                  </a:cubicBezTo>
                  <a:cubicBezTo>
                    <a:pt x="57" y="118"/>
                    <a:pt x="56" y="117"/>
                    <a:pt x="56" y="117"/>
                  </a:cubicBezTo>
                  <a:cubicBezTo>
                    <a:pt x="56" y="116"/>
                    <a:pt x="56" y="116"/>
                    <a:pt x="56" y="116"/>
                  </a:cubicBezTo>
                  <a:cubicBezTo>
                    <a:pt x="56" y="115"/>
                    <a:pt x="56" y="115"/>
                    <a:pt x="56" y="115"/>
                  </a:cubicBezTo>
                  <a:cubicBezTo>
                    <a:pt x="56" y="114"/>
                    <a:pt x="55" y="113"/>
                    <a:pt x="56" y="113"/>
                  </a:cubicBezTo>
                  <a:cubicBezTo>
                    <a:pt x="57" y="112"/>
                    <a:pt x="57" y="112"/>
                    <a:pt x="58" y="112"/>
                  </a:cubicBezTo>
                  <a:cubicBezTo>
                    <a:pt x="58" y="111"/>
                    <a:pt x="58" y="110"/>
                    <a:pt x="59" y="110"/>
                  </a:cubicBezTo>
                  <a:cubicBezTo>
                    <a:pt x="60" y="110"/>
                    <a:pt x="60" y="110"/>
                    <a:pt x="60" y="109"/>
                  </a:cubicBezTo>
                  <a:cubicBezTo>
                    <a:pt x="61" y="109"/>
                    <a:pt x="61" y="110"/>
                    <a:pt x="61" y="110"/>
                  </a:cubicBezTo>
                  <a:cubicBezTo>
                    <a:pt x="61" y="109"/>
                    <a:pt x="61" y="109"/>
                    <a:pt x="62" y="109"/>
                  </a:cubicBezTo>
                  <a:cubicBezTo>
                    <a:pt x="62" y="109"/>
                    <a:pt x="63" y="109"/>
                    <a:pt x="63" y="110"/>
                  </a:cubicBezTo>
                  <a:close/>
                  <a:moveTo>
                    <a:pt x="82" y="31"/>
                  </a:moveTo>
                  <a:cubicBezTo>
                    <a:pt x="82" y="31"/>
                    <a:pt x="82" y="31"/>
                    <a:pt x="82" y="31"/>
                  </a:cubicBezTo>
                  <a:close/>
                  <a:moveTo>
                    <a:pt x="95" y="31"/>
                  </a:moveTo>
                  <a:cubicBezTo>
                    <a:pt x="94" y="31"/>
                    <a:pt x="94" y="31"/>
                    <a:pt x="93" y="31"/>
                  </a:cubicBezTo>
                  <a:cubicBezTo>
                    <a:pt x="93" y="31"/>
                    <a:pt x="92" y="31"/>
                    <a:pt x="92" y="31"/>
                  </a:cubicBezTo>
                  <a:cubicBezTo>
                    <a:pt x="91" y="31"/>
                    <a:pt x="90" y="31"/>
                    <a:pt x="90" y="31"/>
                  </a:cubicBezTo>
                  <a:cubicBezTo>
                    <a:pt x="90" y="31"/>
                    <a:pt x="90" y="31"/>
                    <a:pt x="90" y="31"/>
                  </a:cubicBezTo>
                  <a:cubicBezTo>
                    <a:pt x="90" y="32"/>
                    <a:pt x="90" y="32"/>
                    <a:pt x="90" y="32"/>
                  </a:cubicBezTo>
                  <a:cubicBezTo>
                    <a:pt x="90" y="32"/>
                    <a:pt x="90" y="32"/>
                    <a:pt x="90" y="32"/>
                  </a:cubicBezTo>
                  <a:cubicBezTo>
                    <a:pt x="89" y="32"/>
                    <a:pt x="89" y="31"/>
                    <a:pt x="89" y="31"/>
                  </a:cubicBezTo>
                  <a:cubicBezTo>
                    <a:pt x="89" y="31"/>
                    <a:pt x="89" y="31"/>
                    <a:pt x="89" y="31"/>
                  </a:cubicBezTo>
                  <a:cubicBezTo>
                    <a:pt x="89" y="31"/>
                    <a:pt x="88" y="31"/>
                    <a:pt x="88" y="31"/>
                  </a:cubicBezTo>
                  <a:cubicBezTo>
                    <a:pt x="88" y="31"/>
                    <a:pt x="88" y="31"/>
                    <a:pt x="88" y="31"/>
                  </a:cubicBezTo>
                  <a:cubicBezTo>
                    <a:pt x="88" y="31"/>
                    <a:pt x="89" y="32"/>
                    <a:pt x="89" y="32"/>
                  </a:cubicBezTo>
                  <a:cubicBezTo>
                    <a:pt x="89" y="32"/>
                    <a:pt x="89" y="32"/>
                    <a:pt x="89" y="32"/>
                  </a:cubicBezTo>
                  <a:cubicBezTo>
                    <a:pt x="89" y="32"/>
                    <a:pt x="88" y="31"/>
                    <a:pt x="88" y="32"/>
                  </a:cubicBezTo>
                  <a:cubicBezTo>
                    <a:pt x="88" y="32"/>
                    <a:pt x="87" y="32"/>
                    <a:pt x="86" y="32"/>
                  </a:cubicBezTo>
                  <a:cubicBezTo>
                    <a:pt x="86" y="31"/>
                    <a:pt x="85" y="31"/>
                    <a:pt x="84" y="30"/>
                  </a:cubicBezTo>
                  <a:cubicBezTo>
                    <a:pt x="84" y="30"/>
                    <a:pt x="85" y="31"/>
                    <a:pt x="84" y="32"/>
                  </a:cubicBezTo>
                  <a:cubicBezTo>
                    <a:pt x="84" y="32"/>
                    <a:pt x="84" y="31"/>
                    <a:pt x="84" y="31"/>
                  </a:cubicBezTo>
                  <a:cubicBezTo>
                    <a:pt x="84" y="31"/>
                    <a:pt x="83" y="32"/>
                    <a:pt x="83" y="31"/>
                  </a:cubicBezTo>
                  <a:cubicBezTo>
                    <a:pt x="84" y="31"/>
                    <a:pt x="82" y="31"/>
                    <a:pt x="82" y="31"/>
                  </a:cubicBezTo>
                  <a:cubicBezTo>
                    <a:pt x="82" y="31"/>
                    <a:pt x="82" y="31"/>
                    <a:pt x="82" y="31"/>
                  </a:cubicBezTo>
                  <a:cubicBezTo>
                    <a:pt x="82" y="31"/>
                    <a:pt x="82" y="31"/>
                    <a:pt x="82" y="31"/>
                  </a:cubicBezTo>
                  <a:cubicBezTo>
                    <a:pt x="82" y="31"/>
                    <a:pt x="82" y="31"/>
                    <a:pt x="82" y="31"/>
                  </a:cubicBezTo>
                  <a:cubicBezTo>
                    <a:pt x="82" y="31"/>
                    <a:pt x="82" y="32"/>
                    <a:pt x="82" y="32"/>
                  </a:cubicBezTo>
                  <a:cubicBezTo>
                    <a:pt x="83" y="33"/>
                    <a:pt x="81" y="32"/>
                    <a:pt x="81" y="32"/>
                  </a:cubicBezTo>
                  <a:cubicBezTo>
                    <a:pt x="81" y="33"/>
                    <a:pt x="82" y="32"/>
                    <a:pt x="82" y="33"/>
                  </a:cubicBezTo>
                  <a:cubicBezTo>
                    <a:pt x="83" y="33"/>
                    <a:pt x="82" y="33"/>
                    <a:pt x="82" y="33"/>
                  </a:cubicBezTo>
                  <a:cubicBezTo>
                    <a:pt x="83" y="34"/>
                    <a:pt x="82" y="33"/>
                    <a:pt x="81" y="33"/>
                  </a:cubicBezTo>
                  <a:cubicBezTo>
                    <a:pt x="82" y="34"/>
                    <a:pt x="80" y="33"/>
                    <a:pt x="80" y="33"/>
                  </a:cubicBezTo>
                  <a:cubicBezTo>
                    <a:pt x="80" y="33"/>
                    <a:pt x="81" y="34"/>
                    <a:pt x="81" y="34"/>
                  </a:cubicBezTo>
                  <a:cubicBezTo>
                    <a:pt x="81" y="34"/>
                    <a:pt x="79" y="34"/>
                    <a:pt x="79" y="34"/>
                  </a:cubicBezTo>
                  <a:cubicBezTo>
                    <a:pt x="79" y="34"/>
                    <a:pt x="79" y="34"/>
                    <a:pt x="79" y="34"/>
                  </a:cubicBezTo>
                  <a:cubicBezTo>
                    <a:pt x="79" y="34"/>
                    <a:pt x="80" y="34"/>
                    <a:pt x="80" y="34"/>
                  </a:cubicBezTo>
                  <a:cubicBezTo>
                    <a:pt x="80" y="35"/>
                    <a:pt x="80" y="35"/>
                    <a:pt x="79" y="35"/>
                  </a:cubicBezTo>
                  <a:cubicBezTo>
                    <a:pt x="79" y="35"/>
                    <a:pt x="77" y="35"/>
                    <a:pt x="77" y="35"/>
                  </a:cubicBezTo>
                  <a:cubicBezTo>
                    <a:pt x="77" y="35"/>
                    <a:pt x="77" y="35"/>
                    <a:pt x="77" y="35"/>
                  </a:cubicBezTo>
                  <a:cubicBezTo>
                    <a:pt x="77" y="36"/>
                    <a:pt x="76" y="35"/>
                    <a:pt x="76" y="35"/>
                  </a:cubicBezTo>
                  <a:cubicBezTo>
                    <a:pt x="76" y="35"/>
                    <a:pt x="76" y="35"/>
                    <a:pt x="76" y="35"/>
                  </a:cubicBezTo>
                  <a:cubicBezTo>
                    <a:pt x="76" y="35"/>
                    <a:pt x="76" y="35"/>
                    <a:pt x="76" y="35"/>
                  </a:cubicBezTo>
                  <a:cubicBezTo>
                    <a:pt x="76" y="36"/>
                    <a:pt x="77" y="35"/>
                    <a:pt x="77" y="36"/>
                  </a:cubicBezTo>
                  <a:cubicBezTo>
                    <a:pt x="77" y="36"/>
                    <a:pt x="77" y="36"/>
                    <a:pt x="78" y="36"/>
                  </a:cubicBezTo>
                  <a:cubicBezTo>
                    <a:pt x="78" y="36"/>
                    <a:pt x="78" y="36"/>
                    <a:pt x="77" y="36"/>
                  </a:cubicBezTo>
                  <a:cubicBezTo>
                    <a:pt x="77" y="36"/>
                    <a:pt x="77" y="37"/>
                    <a:pt x="77" y="37"/>
                  </a:cubicBezTo>
                  <a:cubicBezTo>
                    <a:pt x="77" y="37"/>
                    <a:pt x="77" y="38"/>
                    <a:pt x="77" y="37"/>
                  </a:cubicBezTo>
                  <a:cubicBezTo>
                    <a:pt x="77" y="38"/>
                    <a:pt x="77" y="38"/>
                    <a:pt x="77" y="38"/>
                  </a:cubicBezTo>
                  <a:cubicBezTo>
                    <a:pt x="77" y="38"/>
                    <a:pt x="76" y="38"/>
                    <a:pt x="76" y="38"/>
                  </a:cubicBezTo>
                  <a:cubicBezTo>
                    <a:pt x="76" y="38"/>
                    <a:pt x="76" y="38"/>
                    <a:pt x="76" y="38"/>
                  </a:cubicBezTo>
                  <a:cubicBezTo>
                    <a:pt x="76" y="39"/>
                    <a:pt x="76" y="39"/>
                    <a:pt x="76" y="39"/>
                  </a:cubicBezTo>
                  <a:cubicBezTo>
                    <a:pt x="76" y="39"/>
                    <a:pt x="76" y="39"/>
                    <a:pt x="76" y="39"/>
                  </a:cubicBezTo>
                  <a:cubicBezTo>
                    <a:pt x="75" y="39"/>
                    <a:pt x="75" y="39"/>
                    <a:pt x="76" y="39"/>
                  </a:cubicBezTo>
                  <a:cubicBezTo>
                    <a:pt x="75" y="39"/>
                    <a:pt x="75" y="39"/>
                    <a:pt x="75" y="39"/>
                  </a:cubicBezTo>
                  <a:cubicBezTo>
                    <a:pt x="75" y="39"/>
                    <a:pt x="75" y="40"/>
                    <a:pt x="74" y="40"/>
                  </a:cubicBezTo>
                  <a:cubicBezTo>
                    <a:pt x="75" y="40"/>
                    <a:pt x="73" y="40"/>
                    <a:pt x="73" y="40"/>
                  </a:cubicBezTo>
                  <a:cubicBezTo>
                    <a:pt x="73" y="40"/>
                    <a:pt x="74" y="41"/>
                    <a:pt x="73" y="41"/>
                  </a:cubicBezTo>
                  <a:cubicBezTo>
                    <a:pt x="74" y="41"/>
                    <a:pt x="75" y="41"/>
                    <a:pt x="75" y="41"/>
                  </a:cubicBezTo>
                  <a:cubicBezTo>
                    <a:pt x="75" y="41"/>
                    <a:pt x="75" y="41"/>
                    <a:pt x="75" y="41"/>
                  </a:cubicBezTo>
                  <a:cubicBezTo>
                    <a:pt x="75" y="42"/>
                    <a:pt x="75" y="42"/>
                    <a:pt x="75" y="42"/>
                  </a:cubicBezTo>
                  <a:cubicBezTo>
                    <a:pt x="75" y="42"/>
                    <a:pt x="75" y="42"/>
                    <a:pt x="75" y="42"/>
                  </a:cubicBezTo>
                  <a:cubicBezTo>
                    <a:pt x="75" y="42"/>
                    <a:pt x="75" y="42"/>
                    <a:pt x="75" y="42"/>
                  </a:cubicBezTo>
                  <a:cubicBezTo>
                    <a:pt x="75" y="42"/>
                    <a:pt x="75" y="42"/>
                    <a:pt x="74" y="42"/>
                  </a:cubicBezTo>
                  <a:cubicBezTo>
                    <a:pt x="74" y="42"/>
                    <a:pt x="75" y="42"/>
                    <a:pt x="75" y="42"/>
                  </a:cubicBezTo>
                  <a:cubicBezTo>
                    <a:pt x="74" y="42"/>
                    <a:pt x="74" y="42"/>
                    <a:pt x="74" y="42"/>
                  </a:cubicBezTo>
                  <a:cubicBezTo>
                    <a:pt x="74" y="42"/>
                    <a:pt x="75" y="43"/>
                    <a:pt x="76" y="43"/>
                  </a:cubicBezTo>
                  <a:cubicBezTo>
                    <a:pt x="76" y="42"/>
                    <a:pt x="76" y="43"/>
                    <a:pt x="76" y="43"/>
                  </a:cubicBezTo>
                  <a:cubicBezTo>
                    <a:pt x="77" y="43"/>
                    <a:pt x="77" y="43"/>
                    <a:pt x="77" y="43"/>
                  </a:cubicBezTo>
                  <a:cubicBezTo>
                    <a:pt x="77" y="43"/>
                    <a:pt x="77" y="43"/>
                    <a:pt x="77" y="43"/>
                  </a:cubicBezTo>
                  <a:cubicBezTo>
                    <a:pt x="77" y="44"/>
                    <a:pt x="77" y="43"/>
                    <a:pt x="76" y="44"/>
                  </a:cubicBezTo>
                  <a:cubicBezTo>
                    <a:pt x="77" y="43"/>
                    <a:pt x="77" y="44"/>
                    <a:pt x="77" y="44"/>
                  </a:cubicBezTo>
                  <a:cubicBezTo>
                    <a:pt x="77" y="44"/>
                    <a:pt x="77" y="44"/>
                    <a:pt x="77" y="44"/>
                  </a:cubicBezTo>
                  <a:cubicBezTo>
                    <a:pt x="78" y="44"/>
                    <a:pt x="76" y="45"/>
                    <a:pt x="76" y="45"/>
                  </a:cubicBezTo>
                  <a:cubicBezTo>
                    <a:pt x="76" y="46"/>
                    <a:pt x="75" y="46"/>
                    <a:pt x="75" y="46"/>
                  </a:cubicBezTo>
                  <a:cubicBezTo>
                    <a:pt x="75" y="46"/>
                    <a:pt x="75" y="46"/>
                    <a:pt x="74" y="47"/>
                  </a:cubicBezTo>
                  <a:cubicBezTo>
                    <a:pt x="74" y="47"/>
                    <a:pt x="74" y="46"/>
                    <a:pt x="74" y="47"/>
                  </a:cubicBezTo>
                  <a:cubicBezTo>
                    <a:pt x="74" y="47"/>
                    <a:pt x="73" y="47"/>
                    <a:pt x="73" y="47"/>
                  </a:cubicBezTo>
                  <a:cubicBezTo>
                    <a:pt x="73" y="48"/>
                    <a:pt x="73" y="48"/>
                    <a:pt x="73" y="49"/>
                  </a:cubicBezTo>
                  <a:cubicBezTo>
                    <a:pt x="72" y="49"/>
                    <a:pt x="72" y="49"/>
                    <a:pt x="72" y="50"/>
                  </a:cubicBezTo>
                  <a:cubicBezTo>
                    <a:pt x="72" y="50"/>
                    <a:pt x="71" y="50"/>
                    <a:pt x="71" y="50"/>
                  </a:cubicBezTo>
                  <a:cubicBezTo>
                    <a:pt x="71" y="50"/>
                    <a:pt x="72" y="50"/>
                    <a:pt x="72" y="50"/>
                  </a:cubicBezTo>
                  <a:cubicBezTo>
                    <a:pt x="72" y="51"/>
                    <a:pt x="71" y="50"/>
                    <a:pt x="71" y="50"/>
                  </a:cubicBezTo>
                  <a:cubicBezTo>
                    <a:pt x="71" y="51"/>
                    <a:pt x="71" y="51"/>
                    <a:pt x="71" y="51"/>
                  </a:cubicBezTo>
                  <a:cubicBezTo>
                    <a:pt x="70" y="51"/>
                    <a:pt x="70" y="50"/>
                    <a:pt x="70" y="50"/>
                  </a:cubicBezTo>
                  <a:cubicBezTo>
                    <a:pt x="70" y="50"/>
                    <a:pt x="70" y="51"/>
                    <a:pt x="69" y="51"/>
                  </a:cubicBezTo>
                  <a:cubicBezTo>
                    <a:pt x="69" y="51"/>
                    <a:pt x="70" y="52"/>
                    <a:pt x="69" y="52"/>
                  </a:cubicBezTo>
                  <a:cubicBezTo>
                    <a:pt x="69" y="51"/>
                    <a:pt x="69" y="50"/>
                    <a:pt x="68" y="51"/>
                  </a:cubicBezTo>
                  <a:cubicBezTo>
                    <a:pt x="68" y="52"/>
                    <a:pt x="68" y="52"/>
                    <a:pt x="67" y="52"/>
                  </a:cubicBezTo>
                  <a:cubicBezTo>
                    <a:pt x="67" y="52"/>
                    <a:pt x="66" y="52"/>
                    <a:pt x="67" y="52"/>
                  </a:cubicBezTo>
                  <a:cubicBezTo>
                    <a:pt x="66" y="52"/>
                    <a:pt x="66" y="52"/>
                    <a:pt x="65" y="53"/>
                  </a:cubicBezTo>
                  <a:cubicBezTo>
                    <a:pt x="65" y="53"/>
                    <a:pt x="65" y="53"/>
                    <a:pt x="65" y="53"/>
                  </a:cubicBezTo>
                  <a:cubicBezTo>
                    <a:pt x="64" y="53"/>
                    <a:pt x="65" y="53"/>
                    <a:pt x="65" y="54"/>
                  </a:cubicBezTo>
                  <a:cubicBezTo>
                    <a:pt x="64" y="54"/>
                    <a:pt x="64" y="54"/>
                    <a:pt x="64" y="54"/>
                  </a:cubicBezTo>
                  <a:cubicBezTo>
                    <a:pt x="63" y="53"/>
                    <a:pt x="63" y="53"/>
                    <a:pt x="63" y="53"/>
                  </a:cubicBezTo>
                  <a:cubicBezTo>
                    <a:pt x="62" y="53"/>
                    <a:pt x="63" y="53"/>
                    <a:pt x="62" y="53"/>
                  </a:cubicBezTo>
                  <a:cubicBezTo>
                    <a:pt x="62" y="53"/>
                    <a:pt x="64" y="54"/>
                    <a:pt x="63" y="54"/>
                  </a:cubicBezTo>
                  <a:cubicBezTo>
                    <a:pt x="62" y="54"/>
                    <a:pt x="62" y="54"/>
                    <a:pt x="62" y="54"/>
                  </a:cubicBezTo>
                  <a:cubicBezTo>
                    <a:pt x="62" y="54"/>
                    <a:pt x="62" y="54"/>
                    <a:pt x="62" y="54"/>
                  </a:cubicBezTo>
                  <a:cubicBezTo>
                    <a:pt x="61" y="53"/>
                    <a:pt x="61" y="55"/>
                    <a:pt x="61" y="55"/>
                  </a:cubicBezTo>
                  <a:cubicBezTo>
                    <a:pt x="60" y="55"/>
                    <a:pt x="60" y="55"/>
                    <a:pt x="60" y="56"/>
                  </a:cubicBezTo>
                  <a:cubicBezTo>
                    <a:pt x="60" y="56"/>
                    <a:pt x="60" y="56"/>
                    <a:pt x="59" y="56"/>
                  </a:cubicBezTo>
                  <a:cubicBezTo>
                    <a:pt x="59" y="56"/>
                    <a:pt x="60" y="56"/>
                    <a:pt x="60" y="56"/>
                  </a:cubicBezTo>
                  <a:cubicBezTo>
                    <a:pt x="60" y="56"/>
                    <a:pt x="59" y="56"/>
                    <a:pt x="59" y="56"/>
                  </a:cubicBezTo>
                  <a:cubicBezTo>
                    <a:pt x="59" y="56"/>
                    <a:pt x="58" y="55"/>
                    <a:pt x="58" y="56"/>
                  </a:cubicBezTo>
                  <a:cubicBezTo>
                    <a:pt x="58" y="56"/>
                    <a:pt x="58" y="56"/>
                    <a:pt x="58" y="56"/>
                  </a:cubicBezTo>
                  <a:cubicBezTo>
                    <a:pt x="58" y="56"/>
                    <a:pt x="58" y="56"/>
                    <a:pt x="58" y="56"/>
                  </a:cubicBezTo>
                  <a:cubicBezTo>
                    <a:pt x="58" y="56"/>
                    <a:pt x="59" y="56"/>
                    <a:pt x="58" y="56"/>
                  </a:cubicBezTo>
                  <a:cubicBezTo>
                    <a:pt x="58" y="56"/>
                    <a:pt x="57" y="56"/>
                    <a:pt x="57" y="56"/>
                  </a:cubicBezTo>
                  <a:cubicBezTo>
                    <a:pt x="57" y="56"/>
                    <a:pt x="57" y="56"/>
                    <a:pt x="58" y="56"/>
                  </a:cubicBezTo>
                  <a:cubicBezTo>
                    <a:pt x="57" y="56"/>
                    <a:pt x="57" y="56"/>
                    <a:pt x="57" y="56"/>
                  </a:cubicBezTo>
                  <a:cubicBezTo>
                    <a:pt x="57" y="56"/>
                    <a:pt x="57" y="56"/>
                    <a:pt x="57" y="57"/>
                  </a:cubicBezTo>
                  <a:cubicBezTo>
                    <a:pt x="57" y="57"/>
                    <a:pt x="56" y="57"/>
                    <a:pt x="56" y="57"/>
                  </a:cubicBezTo>
                  <a:cubicBezTo>
                    <a:pt x="56" y="57"/>
                    <a:pt x="56" y="57"/>
                    <a:pt x="56" y="57"/>
                  </a:cubicBezTo>
                  <a:cubicBezTo>
                    <a:pt x="56" y="57"/>
                    <a:pt x="56" y="57"/>
                    <a:pt x="56" y="57"/>
                  </a:cubicBezTo>
                  <a:cubicBezTo>
                    <a:pt x="56" y="57"/>
                    <a:pt x="56" y="57"/>
                    <a:pt x="56" y="58"/>
                  </a:cubicBezTo>
                  <a:cubicBezTo>
                    <a:pt x="55" y="58"/>
                    <a:pt x="55" y="58"/>
                    <a:pt x="55" y="58"/>
                  </a:cubicBezTo>
                  <a:cubicBezTo>
                    <a:pt x="55" y="58"/>
                    <a:pt x="55" y="58"/>
                    <a:pt x="55" y="58"/>
                  </a:cubicBezTo>
                  <a:cubicBezTo>
                    <a:pt x="55" y="58"/>
                    <a:pt x="55" y="58"/>
                    <a:pt x="54" y="58"/>
                  </a:cubicBezTo>
                  <a:cubicBezTo>
                    <a:pt x="54" y="58"/>
                    <a:pt x="54" y="58"/>
                    <a:pt x="54" y="58"/>
                  </a:cubicBezTo>
                  <a:cubicBezTo>
                    <a:pt x="54" y="58"/>
                    <a:pt x="56" y="58"/>
                    <a:pt x="56" y="59"/>
                  </a:cubicBezTo>
                  <a:cubicBezTo>
                    <a:pt x="56" y="59"/>
                    <a:pt x="55" y="59"/>
                    <a:pt x="55" y="59"/>
                  </a:cubicBezTo>
                  <a:cubicBezTo>
                    <a:pt x="55" y="59"/>
                    <a:pt x="55" y="59"/>
                    <a:pt x="56" y="59"/>
                  </a:cubicBezTo>
                  <a:cubicBezTo>
                    <a:pt x="56" y="59"/>
                    <a:pt x="56" y="59"/>
                    <a:pt x="55" y="59"/>
                  </a:cubicBezTo>
                  <a:cubicBezTo>
                    <a:pt x="56" y="59"/>
                    <a:pt x="55" y="60"/>
                    <a:pt x="55" y="60"/>
                  </a:cubicBezTo>
                  <a:cubicBezTo>
                    <a:pt x="55" y="60"/>
                    <a:pt x="55" y="60"/>
                    <a:pt x="54" y="60"/>
                  </a:cubicBezTo>
                  <a:cubicBezTo>
                    <a:pt x="53" y="59"/>
                    <a:pt x="53" y="60"/>
                    <a:pt x="54" y="60"/>
                  </a:cubicBezTo>
                  <a:cubicBezTo>
                    <a:pt x="54" y="61"/>
                    <a:pt x="52" y="61"/>
                    <a:pt x="52" y="60"/>
                  </a:cubicBezTo>
                  <a:cubicBezTo>
                    <a:pt x="52" y="60"/>
                    <a:pt x="53" y="60"/>
                    <a:pt x="53" y="60"/>
                  </a:cubicBezTo>
                  <a:cubicBezTo>
                    <a:pt x="53" y="60"/>
                    <a:pt x="51" y="60"/>
                    <a:pt x="51" y="60"/>
                  </a:cubicBezTo>
                  <a:cubicBezTo>
                    <a:pt x="51" y="60"/>
                    <a:pt x="51" y="59"/>
                    <a:pt x="51" y="59"/>
                  </a:cubicBezTo>
                  <a:cubicBezTo>
                    <a:pt x="51" y="59"/>
                    <a:pt x="50" y="59"/>
                    <a:pt x="51" y="59"/>
                  </a:cubicBezTo>
                  <a:cubicBezTo>
                    <a:pt x="50" y="59"/>
                    <a:pt x="50" y="58"/>
                    <a:pt x="50" y="58"/>
                  </a:cubicBezTo>
                  <a:cubicBezTo>
                    <a:pt x="50" y="58"/>
                    <a:pt x="50" y="57"/>
                    <a:pt x="50" y="58"/>
                  </a:cubicBezTo>
                  <a:cubicBezTo>
                    <a:pt x="50" y="58"/>
                    <a:pt x="50" y="59"/>
                    <a:pt x="49" y="58"/>
                  </a:cubicBezTo>
                  <a:cubicBezTo>
                    <a:pt x="50" y="59"/>
                    <a:pt x="50" y="59"/>
                    <a:pt x="51" y="59"/>
                  </a:cubicBezTo>
                  <a:cubicBezTo>
                    <a:pt x="51" y="59"/>
                    <a:pt x="51" y="60"/>
                    <a:pt x="51" y="60"/>
                  </a:cubicBezTo>
                  <a:cubicBezTo>
                    <a:pt x="52" y="61"/>
                    <a:pt x="52" y="61"/>
                    <a:pt x="52" y="61"/>
                  </a:cubicBezTo>
                  <a:cubicBezTo>
                    <a:pt x="52" y="62"/>
                    <a:pt x="51" y="61"/>
                    <a:pt x="51" y="62"/>
                  </a:cubicBezTo>
                  <a:cubicBezTo>
                    <a:pt x="52" y="62"/>
                    <a:pt x="51" y="63"/>
                    <a:pt x="51" y="63"/>
                  </a:cubicBezTo>
                  <a:cubicBezTo>
                    <a:pt x="51" y="63"/>
                    <a:pt x="49" y="63"/>
                    <a:pt x="50" y="64"/>
                  </a:cubicBezTo>
                  <a:cubicBezTo>
                    <a:pt x="50" y="64"/>
                    <a:pt x="49" y="64"/>
                    <a:pt x="49" y="64"/>
                  </a:cubicBezTo>
                  <a:cubicBezTo>
                    <a:pt x="48" y="63"/>
                    <a:pt x="48" y="63"/>
                    <a:pt x="48" y="63"/>
                  </a:cubicBezTo>
                  <a:cubicBezTo>
                    <a:pt x="47" y="63"/>
                    <a:pt x="48" y="64"/>
                    <a:pt x="47" y="64"/>
                  </a:cubicBezTo>
                  <a:cubicBezTo>
                    <a:pt x="48" y="64"/>
                    <a:pt x="47" y="65"/>
                    <a:pt x="48" y="65"/>
                  </a:cubicBezTo>
                  <a:cubicBezTo>
                    <a:pt x="48" y="65"/>
                    <a:pt x="49" y="65"/>
                    <a:pt x="48" y="66"/>
                  </a:cubicBezTo>
                  <a:cubicBezTo>
                    <a:pt x="48" y="66"/>
                    <a:pt x="50" y="66"/>
                    <a:pt x="50" y="66"/>
                  </a:cubicBezTo>
                  <a:cubicBezTo>
                    <a:pt x="50" y="66"/>
                    <a:pt x="49" y="66"/>
                    <a:pt x="49" y="66"/>
                  </a:cubicBezTo>
                  <a:cubicBezTo>
                    <a:pt x="49" y="66"/>
                    <a:pt x="49" y="66"/>
                    <a:pt x="49" y="66"/>
                  </a:cubicBezTo>
                  <a:cubicBezTo>
                    <a:pt x="49" y="66"/>
                    <a:pt x="48" y="66"/>
                    <a:pt x="49" y="66"/>
                  </a:cubicBezTo>
                  <a:cubicBezTo>
                    <a:pt x="49" y="67"/>
                    <a:pt x="49" y="67"/>
                    <a:pt x="48" y="67"/>
                  </a:cubicBezTo>
                  <a:cubicBezTo>
                    <a:pt x="48" y="67"/>
                    <a:pt x="48" y="67"/>
                    <a:pt x="48" y="68"/>
                  </a:cubicBezTo>
                  <a:cubicBezTo>
                    <a:pt x="48" y="68"/>
                    <a:pt x="48" y="68"/>
                    <a:pt x="48" y="68"/>
                  </a:cubicBezTo>
                  <a:cubicBezTo>
                    <a:pt x="48" y="68"/>
                    <a:pt x="48" y="68"/>
                    <a:pt x="48" y="68"/>
                  </a:cubicBezTo>
                  <a:cubicBezTo>
                    <a:pt x="48" y="68"/>
                    <a:pt x="47" y="69"/>
                    <a:pt x="48" y="69"/>
                  </a:cubicBezTo>
                  <a:cubicBezTo>
                    <a:pt x="48" y="70"/>
                    <a:pt x="47" y="70"/>
                    <a:pt x="48" y="70"/>
                  </a:cubicBezTo>
                  <a:cubicBezTo>
                    <a:pt x="48" y="70"/>
                    <a:pt x="48" y="71"/>
                    <a:pt x="48" y="71"/>
                  </a:cubicBezTo>
                  <a:cubicBezTo>
                    <a:pt x="48" y="71"/>
                    <a:pt x="49" y="71"/>
                    <a:pt x="49" y="71"/>
                  </a:cubicBezTo>
                  <a:cubicBezTo>
                    <a:pt x="49" y="72"/>
                    <a:pt x="48" y="72"/>
                    <a:pt x="48" y="72"/>
                  </a:cubicBezTo>
                  <a:cubicBezTo>
                    <a:pt x="48" y="71"/>
                    <a:pt x="47" y="71"/>
                    <a:pt x="47" y="71"/>
                  </a:cubicBezTo>
                  <a:cubicBezTo>
                    <a:pt x="47" y="71"/>
                    <a:pt x="46" y="71"/>
                    <a:pt x="46" y="71"/>
                  </a:cubicBezTo>
                  <a:cubicBezTo>
                    <a:pt x="46" y="71"/>
                    <a:pt x="47" y="71"/>
                    <a:pt x="47" y="72"/>
                  </a:cubicBezTo>
                  <a:cubicBezTo>
                    <a:pt x="47" y="72"/>
                    <a:pt x="46" y="72"/>
                    <a:pt x="46" y="72"/>
                  </a:cubicBezTo>
                  <a:cubicBezTo>
                    <a:pt x="46" y="72"/>
                    <a:pt x="47" y="72"/>
                    <a:pt x="47" y="72"/>
                  </a:cubicBezTo>
                  <a:cubicBezTo>
                    <a:pt x="47" y="72"/>
                    <a:pt x="46" y="72"/>
                    <a:pt x="46" y="72"/>
                  </a:cubicBezTo>
                  <a:cubicBezTo>
                    <a:pt x="46" y="72"/>
                    <a:pt x="46" y="72"/>
                    <a:pt x="46" y="72"/>
                  </a:cubicBezTo>
                  <a:cubicBezTo>
                    <a:pt x="46" y="72"/>
                    <a:pt x="46" y="73"/>
                    <a:pt x="47" y="73"/>
                  </a:cubicBezTo>
                  <a:cubicBezTo>
                    <a:pt x="46" y="73"/>
                    <a:pt x="46" y="73"/>
                    <a:pt x="46" y="73"/>
                  </a:cubicBezTo>
                  <a:cubicBezTo>
                    <a:pt x="46" y="73"/>
                    <a:pt x="47" y="73"/>
                    <a:pt x="46" y="73"/>
                  </a:cubicBezTo>
                  <a:cubicBezTo>
                    <a:pt x="47" y="73"/>
                    <a:pt x="46" y="74"/>
                    <a:pt x="47" y="74"/>
                  </a:cubicBezTo>
                  <a:cubicBezTo>
                    <a:pt x="45" y="74"/>
                    <a:pt x="47" y="75"/>
                    <a:pt x="47" y="75"/>
                  </a:cubicBezTo>
                  <a:cubicBezTo>
                    <a:pt x="47" y="75"/>
                    <a:pt x="47" y="75"/>
                    <a:pt x="46" y="75"/>
                  </a:cubicBezTo>
                  <a:cubicBezTo>
                    <a:pt x="47" y="75"/>
                    <a:pt x="47" y="75"/>
                    <a:pt x="47" y="75"/>
                  </a:cubicBezTo>
                  <a:cubicBezTo>
                    <a:pt x="47" y="75"/>
                    <a:pt x="46" y="75"/>
                    <a:pt x="46" y="75"/>
                  </a:cubicBezTo>
                  <a:cubicBezTo>
                    <a:pt x="46" y="75"/>
                    <a:pt x="47" y="75"/>
                    <a:pt x="47" y="76"/>
                  </a:cubicBezTo>
                  <a:cubicBezTo>
                    <a:pt x="47" y="76"/>
                    <a:pt x="47" y="76"/>
                    <a:pt x="47" y="77"/>
                  </a:cubicBezTo>
                  <a:cubicBezTo>
                    <a:pt x="47" y="77"/>
                    <a:pt x="47" y="77"/>
                    <a:pt x="46" y="77"/>
                  </a:cubicBezTo>
                  <a:cubicBezTo>
                    <a:pt x="46" y="77"/>
                    <a:pt x="47" y="77"/>
                    <a:pt x="47" y="77"/>
                  </a:cubicBezTo>
                  <a:cubicBezTo>
                    <a:pt x="47" y="77"/>
                    <a:pt x="46" y="78"/>
                    <a:pt x="47" y="78"/>
                  </a:cubicBezTo>
                  <a:cubicBezTo>
                    <a:pt x="46" y="78"/>
                    <a:pt x="47" y="79"/>
                    <a:pt x="48" y="79"/>
                  </a:cubicBezTo>
                  <a:cubicBezTo>
                    <a:pt x="48" y="80"/>
                    <a:pt x="47" y="80"/>
                    <a:pt x="48" y="80"/>
                  </a:cubicBezTo>
                  <a:cubicBezTo>
                    <a:pt x="48" y="81"/>
                    <a:pt x="47" y="81"/>
                    <a:pt x="47" y="81"/>
                  </a:cubicBezTo>
                  <a:cubicBezTo>
                    <a:pt x="47" y="81"/>
                    <a:pt x="49" y="82"/>
                    <a:pt x="49" y="82"/>
                  </a:cubicBezTo>
                  <a:cubicBezTo>
                    <a:pt x="49" y="82"/>
                    <a:pt x="50" y="82"/>
                    <a:pt x="50" y="82"/>
                  </a:cubicBezTo>
                  <a:cubicBezTo>
                    <a:pt x="51" y="82"/>
                    <a:pt x="50" y="82"/>
                    <a:pt x="50" y="82"/>
                  </a:cubicBezTo>
                  <a:cubicBezTo>
                    <a:pt x="50" y="82"/>
                    <a:pt x="51" y="83"/>
                    <a:pt x="51" y="83"/>
                  </a:cubicBezTo>
                  <a:cubicBezTo>
                    <a:pt x="51" y="83"/>
                    <a:pt x="51" y="83"/>
                    <a:pt x="52" y="82"/>
                  </a:cubicBezTo>
                  <a:cubicBezTo>
                    <a:pt x="52" y="82"/>
                    <a:pt x="52" y="82"/>
                    <a:pt x="53" y="82"/>
                  </a:cubicBezTo>
                  <a:cubicBezTo>
                    <a:pt x="53" y="82"/>
                    <a:pt x="54" y="83"/>
                    <a:pt x="53" y="83"/>
                  </a:cubicBezTo>
                  <a:cubicBezTo>
                    <a:pt x="54" y="83"/>
                    <a:pt x="55" y="84"/>
                    <a:pt x="55" y="84"/>
                  </a:cubicBezTo>
                  <a:cubicBezTo>
                    <a:pt x="55" y="85"/>
                    <a:pt x="55" y="85"/>
                    <a:pt x="55" y="85"/>
                  </a:cubicBezTo>
                  <a:cubicBezTo>
                    <a:pt x="56" y="85"/>
                    <a:pt x="56" y="85"/>
                    <a:pt x="57" y="85"/>
                  </a:cubicBezTo>
                  <a:cubicBezTo>
                    <a:pt x="57" y="85"/>
                    <a:pt x="57" y="85"/>
                    <a:pt x="57" y="85"/>
                  </a:cubicBezTo>
                  <a:cubicBezTo>
                    <a:pt x="57" y="85"/>
                    <a:pt x="57" y="85"/>
                    <a:pt x="57" y="85"/>
                  </a:cubicBezTo>
                  <a:cubicBezTo>
                    <a:pt x="57" y="85"/>
                    <a:pt x="59" y="86"/>
                    <a:pt x="58" y="86"/>
                  </a:cubicBezTo>
                  <a:cubicBezTo>
                    <a:pt x="58" y="86"/>
                    <a:pt x="57" y="86"/>
                    <a:pt x="56" y="85"/>
                  </a:cubicBezTo>
                  <a:cubicBezTo>
                    <a:pt x="57" y="86"/>
                    <a:pt x="57" y="86"/>
                    <a:pt x="57" y="86"/>
                  </a:cubicBezTo>
                  <a:cubicBezTo>
                    <a:pt x="57" y="86"/>
                    <a:pt x="57" y="86"/>
                    <a:pt x="57" y="86"/>
                  </a:cubicBezTo>
                  <a:cubicBezTo>
                    <a:pt x="57" y="87"/>
                    <a:pt x="58" y="87"/>
                    <a:pt x="58" y="88"/>
                  </a:cubicBezTo>
                  <a:cubicBezTo>
                    <a:pt x="58" y="87"/>
                    <a:pt x="58" y="87"/>
                    <a:pt x="58" y="87"/>
                  </a:cubicBezTo>
                  <a:cubicBezTo>
                    <a:pt x="59" y="87"/>
                    <a:pt x="59" y="87"/>
                    <a:pt x="60" y="87"/>
                  </a:cubicBezTo>
                  <a:cubicBezTo>
                    <a:pt x="60" y="86"/>
                    <a:pt x="60" y="88"/>
                    <a:pt x="60" y="88"/>
                  </a:cubicBezTo>
                  <a:cubicBezTo>
                    <a:pt x="60" y="88"/>
                    <a:pt x="61" y="89"/>
                    <a:pt x="61" y="89"/>
                  </a:cubicBezTo>
                  <a:cubicBezTo>
                    <a:pt x="61" y="89"/>
                    <a:pt x="61" y="89"/>
                    <a:pt x="62" y="89"/>
                  </a:cubicBezTo>
                  <a:cubicBezTo>
                    <a:pt x="61" y="89"/>
                    <a:pt x="63" y="90"/>
                    <a:pt x="62" y="90"/>
                  </a:cubicBezTo>
                  <a:cubicBezTo>
                    <a:pt x="61" y="90"/>
                    <a:pt x="61" y="89"/>
                    <a:pt x="60" y="89"/>
                  </a:cubicBezTo>
                  <a:cubicBezTo>
                    <a:pt x="61" y="89"/>
                    <a:pt x="62" y="90"/>
                    <a:pt x="61" y="90"/>
                  </a:cubicBezTo>
                  <a:cubicBezTo>
                    <a:pt x="62" y="91"/>
                    <a:pt x="63" y="91"/>
                    <a:pt x="62" y="91"/>
                  </a:cubicBezTo>
                  <a:cubicBezTo>
                    <a:pt x="61" y="91"/>
                    <a:pt x="61" y="91"/>
                    <a:pt x="61" y="91"/>
                  </a:cubicBezTo>
                  <a:cubicBezTo>
                    <a:pt x="61" y="91"/>
                    <a:pt x="60" y="91"/>
                    <a:pt x="59" y="91"/>
                  </a:cubicBezTo>
                  <a:cubicBezTo>
                    <a:pt x="60" y="92"/>
                    <a:pt x="59" y="92"/>
                    <a:pt x="59" y="92"/>
                  </a:cubicBezTo>
                  <a:cubicBezTo>
                    <a:pt x="59" y="92"/>
                    <a:pt x="60" y="92"/>
                    <a:pt x="60" y="92"/>
                  </a:cubicBezTo>
                  <a:cubicBezTo>
                    <a:pt x="59" y="92"/>
                    <a:pt x="60" y="92"/>
                    <a:pt x="59" y="92"/>
                  </a:cubicBezTo>
                  <a:cubicBezTo>
                    <a:pt x="59" y="93"/>
                    <a:pt x="57" y="94"/>
                    <a:pt x="56" y="94"/>
                  </a:cubicBezTo>
                  <a:cubicBezTo>
                    <a:pt x="56" y="94"/>
                    <a:pt x="56" y="94"/>
                    <a:pt x="56" y="94"/>
                  </a:cubicBezTo>
                  <a:cubicBezTo>
                    <a:pt x="56" y="94"/>
                    <a:pt x="57" y="94"/>
                    <a:pt x="57" y="94"/>
                  </a:cubicBezTo>
                  <a:cubicBezTo>
                    <a:pt x="57" y="94"/>
                    <a:pt x="56" y="94"/>
                    <a:pt x="56" y="94"/>
                  </a:cubicBezTo>
                  <a:cubicBezTo>
                    <a:pt x="55" y="94"/>
                    <a:pt x="55" y="94"/>
                    <a:pt x="56" y="94"/>
                  </a:cubicBezTo>
                  <a:cubicBezTo>
                    <a:pt x="55" y="93"/>
                    <a:pt x="55" y="94"/>
                    <a:pt x="55" y="94"/>
                  </a:cubicBezTo>
                  <a:cubicBezTo>
                    <a:pt x="55" y="95"/>
                    <a:pt x="55" y="95"/>
                    <a:pt x="55" y="95"/>
                  </a:cubicBezTo>
                  <a:cubicBezTo>
                    <a:pt x="55" y="95"/>
                    <a:pt x="56" y="95"/>
                    <a:pt x="56" y="95"/>
                  </a:cubicBezTo>
                  <a:cubicBezTo>
                    <a:pt x="57" y="95"/>
                    <a:pt x="58" y="95"/>
                    <a:pt x="58" y="95"/>
                  </a:cubicBezTo>
                  <a:cubicBezTo>
                    <a:pt x="58" y="95"/>
                    <a:pt x="57" y="94"/>
                    <a:pt x="57" y="94"/>
                  </a:cubicBezTo>
                  <a:cubicBezTo>
                    <a:pt x="58" y="94"/>
                    <a:pt x="59" y="94"/>
                    <a:pt x="59" y="95"/>
                  </a:cubicBezTo>
                  <a:cubicBezTo>
                    <a:pt x="59" y="95"/>
                    <a:pt x="59" y="95"/>
                    <a:pt x="58" y="95"/>
                  </a:cubicBezTo>
                  <a:cubicBezTo>
                    <a:pt x="59" y="95"/>
                    <a:pt x="59" y="95"/>
                    <a:pt x="59" y="95"/>
                  </a:cubicBezTo>
                  <a:cubicBezTo>
                    <a:pt x="60" y="96"/>
                    <a:pt x="57" y="95"/>
                    <a:pt x="57" y="95"/>
                  </a:cubicBezTo>
                  <a:cubicBezTo>
                    <a:pt x="57" y="95"/>
                    <a:pt x="59" y="96"/>
                    <a:pt x="59" y="96"/>
                  </a:cubicBezTo>
                  <a:cubicBezTo>
                    <a:pt x="58" y="96"/>
                    <a:pt x="58" y="96"/>
                    <a:pt x="57" y="96"/>
                  </a:cubicBezTo>
                  <a:cubicBezTo>
                    <a:pt x="57" y="96"/>
                    <a:pt x="57" y="96"/>
                    <a:pt x="57" y="95"/>
                  </a:cubicBezTo>
                  <a:cubicBezTo>
                    <a:pt x="57" y="95"/>
                    <a:pt x="57" y="95"/>
                    <a:pt x="57" y="95"/>
                  </a:cubicBezTo>
                  <a:cubicBezTo>
                    <a:pt x="56" y="95"/>
                    <a:pt x="56" y="95"/>
                    <a:pt x="57" y="96"/>
                  </a:cubicBezTo>
                  <a:cubicBezTo>
                    <a:pt x="56" y="96"/>
                    <a:pt x="56" y="96"/>
                    <a:pt x="56" y="96"/>
                  </a:cubicBezTo>
                  <a:cubicBezTo>
                    <a:pt x="57" y="96"/>
                    <a:pt x="57" y="96"/>
                    <a:pt x="57" y="96"/>
                  </a:cubicBezTo>
                  <a:cubicBezTo>
                    <a:pt x="57" y="96"/>
                    <a:pt x="57" y="96"/>
                    <a:pt x="57" y="96"/>
                  </a:cubicBezTo>
                  <a:cubicBezTo>
                    <a:pt x="57" y="97"/>
                    <a:pt x="57" y="96"/>
                    <a:pt x="58" y="97"/>
                  </a:cubicBezTo>
                  <a:cubicBezTo>
                    <a:pt x="57" y="97"/>
                    <a:pt x="57" y="97"/>
                    <a:pt x="56" y="97"/>
                  </a:cubicBezTo>
                  <a:cubicBezTo>
                    <a:pt x="57" y="97"/>
                    <a:pt x="57" y="97"/>
                    <a:pt x="57" y="97"/>
                  </a:cubicBezTo>
                  <a:cubicBezTo>
                    <a:pt x="57" y="98"/>
                    <a:pt x="56" y="98"/>
                    <a:pt x="56" y="98"/>
                  </a:cubicBezTo>
                  <a:cubicBezTo>
                    <a:pt x="56" y="98"/>
                    <a:pt x="56" y="97"/>
                    <a:pt x="56" y="97"/>
                  </a:cubicBezTo>
                  <a:cubicBezTo>
                    <a:pt x="56" y="97"/>
                    <a:pt x="55" y="98"/>
                    <a:pt x="54" y="98"/>
                  </a:cubicBezTo>
                  <a:cubicBezTo>
                    <a:pt x="54" y="98"/>
                    <a:pt x="54" y="98"/>
                    <a:pt x="54" y="99"/>
                  </a:cubicBezTo>
                  <a:cubicBezTo>
                    <a:pt x="54" y="99"/>
                    <a:pt x="54" y="98"/>
                    <a:pt x="55" y="98"/>
                  </a:cubicBezTo>
                  <a:cubicBezTo>
                    <a:pt x="54" y="99"/>
                    <a:pt x="54" y="99"/>
                    <a:pt x="54" y="99"/>
                  </a:cubicBezTo>
                  <a:cubicBezTo>
                    <a:pt x="54" y="99"/>
                    <a:pt x="54" y="100"/>
                    <a:pt x="54" y="99"/>
                  </a:cubicBezTo>
                  <a:cubicBezTo>
                    <a:pt x="54" y="99"/>
                    <a:pt x="53" y="100"/>
                    <a:pt x="54" y="100"/>
                  </a:cubicBezTo>
                  <a:cubicBezTo>
                    <a:pt x="53" y="100"/>
                    <a:pt x="53" y="99"/>
                    <a:pt x="53" y="99"/>
                  </a:cubicBezTo>
                  <a:cubicBezTo>
                    <a:pt x="53" y="99"/>
                    <a:pt x="53" y="99"/>
                    <a:pt x="53" y="99"/>
                  </a:cubicBezTo>
                  <a:cubicBezTo>
                    <a:pt x="53" y="100"/>
                    <a:pt x="53" y="100"/>
                    <a:pt x="53" y="100"/>
                  </a:cubicBezTo>
                  <a:cubicBezTo>
                    <a:pt x="53" y="100"/>
                    <a:pt x="53" y="101"/>
                    <a:pt x="53" y="100"/>
                  </a:cubicBezTo>
                  <a:cubicBezTo>
                    <a:pt x="53" y="100"/>
                    <a:pt x="53" y="99"/>
                    <a:pt x="52" y="99"/>
                  </a:cubicBezTo>
                  <a:cubicBezTo>
                    <a:pt x="53" y="99"/>
                    <a:pt x="53" y="99"/>
                    <a:pt x="53" y="100"/>
                  </a:cubicBezTo>
                  <a:cubicBezTo>
                    <a:pt x="52" y="99"/>
                    <a:pt x="52" y="99"/>
                    <a:pt x="52" y="98"/>
                  </a:cubicBezTo>
                  <a:cubicBezTo>
                    <a:pt x="52" y="98"/>
                    <a:pt x="53" y="97"/>
                    <a:pt x="52" y="97"/>
                  </a:cubicBezTo>
                  <a:cubicBezTo>
                    <a:pt x="52" y="97"/>
                    <a:pt x="52" y="98"/>
                    <a:pt x="52" y="98"/>
                  </a:cubicBezTo>
                  <a:cubicBezTo>
                    <a:pt x="52" y="98"/>
                    <a:pt x="52" y="97"/>
                    <a:pt x="52" y="97"/>
                  </a:cubicBezTo>
                  <a:cubicBezTo>
                    <a:pt x="52" y="97"/>
                    <a:pt x="52" y="97"/>
                    <a:pt x="52" y="97"/>
                  </a:cubicBezTo>
                  <a:cubicBezTo>
                    <a:pt x="51" y="98"/>
                    <a:pt x="51" y="98"/>
                    <a:pt x="51" y="98"/>
                  </a:cubicBezTo>
                  <a:cubicBezTo>
                    <a:pt x="52" y="98"/>
                    <a:pt x="51" y="97"/>
                    <a:pt x="52" y="98"/>
                  </a:cubicBezTo>
                  <a:cubicBezTo>
                    <a:pt x="52" y="98"/>
                    <a:pt x="52" y="99"/>
                    <a:pt x="52" y="99"/>
                  </a:cubicBezTo>
                  <a:cubicBezTo>
                    <a:pt x="52" y="99"/>
                    <a:pt x="52" y="99"/>
                    <a:pt x="51" y="99"/>
                  </a:cubicBezTo>
                  <a:cubicBezTo>
                    <a:pt x="51" y="99"/>
                    <a:pt x="51" y="99"/>
                    <a:pt x="51" y="99"/>
                  </a:cubicBezTo>
                  <a:cubicBezTo>
                    <a:pt x="51" y="99"/>
                    <a:pt x="51" y="99"/>
                    <a:pt x="51" y="99"/>
                  </a:cubicBezTo>
                  <a:cubicBezTo>
                    <a:pt x="52" y="99"/>
                    <a:pt x="51" y="100"/>
                    <a:pt x="51" y="99"/>
                  </a:cubicBezTo>
                  <a:cubicBezTo>
                    <a:pt x="52" y="100"/>
                    <a:pt x="50" y="100"/>
                    <a:pt x="50" y="100"/>
                  </a:cubicBezTo>
                  <a:cubicBezTo>
                    <a:pt x="50" y="100"/>
                    <a:pt x="51" y="100"/>
                    <a:pt x="51" y="100"/>
                  </a:cubicBezTo>
                  <a:cubicBezTo>
                    <a:pt x="50" y="100"/>
                    <a:pt x="50" y="100"/>
                    <a:pt x="51" y="101"/>
                  </a:cubicBezTo>
                  <a:cubicBezTo>
                    <a:pt x="50" y="101"/>
                    <a:pt x="50" y="100"/>
                    <a:pt x="49" y="100"/>
                  </a:cubicBezTo>
                  <a:cubicBezTo>
                    <a:pt x="49" y="101"/>
                    <a:pt x="50" y="101"/>
                    <a:pt x="50" y="101"/>
                  </a:cubicBezTo>
                  <a:cubicBezTo>
                    <a:pt x="50" y="101"/>
                    <a:pt x="49" y="101"/>
                    <a:pt x="49" y="101"/>
                  </a:cubicBezTo>
                  <a:cubicBezTo>
                    <a:pt x="49" y="101"/>
                    <a:pt x="48" y="101"/>
                    <a:pt x="48" y="101"/>
                  </a:cubicBezTo>
                  <a:cubicBezTo>
                    <a:pt x="47" y="101"/>
                    <a:pt x="48" y="101"/>
                    <a:pt x="47" y="101"/>
                  </a:cubicBezTo>
                  <a:cubicBezTo>
                    <a:pt x="47" y="101"/>
                    <a:pt x="47" y="101"/>
                    <a:pt x="47" y="101"/>
                  </a:cubicBezTo>
                  <a:cubicBezTo>
                    <a:pt x="47" y="101"/>
                    <a:pt x="47" y="101"/>
                    <a:pt x="47" y="101"/>
                  </a:cubicBezTo>
                  <a:cubicBezTo>
                    <a:pt x="47" y="101"/>
                    <a:pt x="47" y="101"/>
                    <a:pt x="47" y="101"/>
                  </a:cubicBezTo>
                  <a:cubicBezTo>
                    <a:pt x="47" y="101"/>
                    <a:pt x="48" y="101"/>
                    <a:pt x="48" y="101"/>
                  </a:cubicBezTo>
                  <a:cubicBezTo>
                    <a:pt x="48" y="102"/>
                    <a:pt x="47" y="102"/>
                    <a:pt x="46" y="102"/>
                  </a:cubicBezTo>
                  <a:cubicBezTo>
                    <a:pt x="48" y="102"/>
                    <a:pt x="45" y="102"/>
                    <a:pt x="45" y="102"/>
                  </a:cubicBezTo>
                  <a:cubicBezTo>
                    <a:pt x="43" y="102"/>
                    <a:pt x="42" y="102"/>
                    <a:pt x="41" y="102"/>
                  </a:cubicBezTo>
                  <a:cubicBezTo>
                    <a:pt x="41" y="102"/>
                    <a:pt x="41" y="102"/>
                    <a:pt x="41" y="102"/>
                  </a:cubicBezTo>
                  <a:cubicBezTo>
                    <a:pt x="41" y="102"/>
                    <a:pt x="41" y="102"/>
                    <a:pt x="41" y="102"/>
                  </a:cubicBezTo>
                  <a:cubicBezTo>
                    <a:pt x="42" y="102"/>
                    <a:pt x="42" y="103"/>
                    <a:pt x="42" y="102"/>
                  </a:cubicBezTo>
                  <a:cubicBezTo>
                    <a:pt x="42" y="102"/>
                    <a:pt x="42" y="102"/>
                    <a:pt x="42" y="102"/>
                  </a:cubicBezTo>
                  <a:cubicBezTo>
                    <a:pt x="43" y="102"/>
                    <a:pt x="43" y="102"/>
                    <a:pt x="43" y="102"/>
                  </a:cubicBezTo>
                  <a:cubicBezTo>
                    <a:pt x="43" y="102"/>
                    <a:pt x="45" y="103"/>
                    <a:pt x="45" y="103"/>
                  </a:cubicBezTo>
                  <a:cubicBezTo>
                    <a:pt x="45" y="103"/>
                    <a:pt x="46" y="103"/>
                    <a:pt x="46" y="104"/>
                  </a:cubicBezTo>
                  <a:cubicBezTo>
                    <a:pt x="46" y="104"/>
                    <a:pt x="46" y="104"/>
                    <a:pt x="46" y="104"/>
                  </a:cubicBezTo>
                  <a:cubicBezTo>
                    <a:pt x="46" y="104"/>
                    <a:pt x="46" y="104"/>
                    <a:pt x="46" y="104"/>
                  </a:cubicBezTo>
                  <a:cubicBezTo>
                    <a:pt x="45" y="104"/>
                    <a:pt x="45" y="104"/>
                    <a:pt x="44" y="104"/>
                  </a:cubicBezTo>
                  <a:cubicBezTo>
                    <a:pt x="44" y="104"/>
                    <a:pt x="43" y="104"/>
                    <a:pt x="42" y="104"/>
                  </a:cubicBezTo>
                  <a:cubicBezTo>
                    <a:pt x="43" y="104"/>
                    <a:pt x="43" y="104"/>
                    <a:pt x="44" y="104"/>
                  </a:cubicBezTo>
                  <a:cubicBezTo>
                    <a:pt x="44" y="104"/>
                    <a:pt x="44" y="104"/>
                    <a:pt x="45" y="104"/>
                  </a:cubicBezTo>
                  <a:cubicBezTo>
                    <a:pt x="45" y="104"/>
                    <a:pt x="45" y="105"/>
                    <a:pt x="45" y="105"/>
                  </a:cubicBezTo>
                  <a:cubicBezTo>
                    <a:pt x="45" y="105"/>
                    <a:pt x="45" y="105"/>
                    <a:pt x="45" y="105"/>
                  </a:cubicBezTo>
                  <a:cubicBezTo>
                    <a:pt x="45" y="105"/>
                    <a:pt x="44" y="105"/>
                    <a:pt x="44" y="105"/>
                  </a:cubicBezTo>
                  <a:cubicBezTo>
                    <a:pt x="44" y="105"/>
                    <a:pt x="45" y="105"/>
                    <a:pt x="45" y="105"/>
                  </a:cubicBezTo>
                  <a:cubicBezTo>
                    <a:pt x="45" y="106"/>
                    <a:pt x="45" y="106"/>
                    <a:pt x="44" y="106"/>
                  </a:cubicBezTo>
                  <a:cubicBezTo>
                    <a:pt x="45" y="106"/>
                    <a:pt x="46" y="106"/>
                    <a:pt x="46" y="107"/>
                  </a:cubicBezTo>
                  <a:cubicBezTo>
                    <a:pt x="46" y="107"/>
                    <a:pt x="45" y="107"/>
                    <a:pt x="45" y="107"/>
                  </a:cubicBezTo>
                  <a:cubicBezTo>
                    <a:pt x="45" y="107"/>
                    <a:pt x="46" y="107"/>
                    <a:pt x="46" y="107"/>
                  </a:cubicBezTo>
                  <a:cubicBezTo>
                    <a:pt x="45" y="107"/>
                    <a:pt x="45" y="107"/>
                    <a:pt x="45" y="107"/>
                  </a:cubicBezTo>
                  <a:cubicBezTo>
                    <a:pt x="45" y="107"/>
                    <a:pt x="45" y="108"/>
                    <a:pt x="45" y="108"/>
                  </a:cubicBezTo>
                  <a:cubicBezTo>
                    <a:pt x="45" y="108"/>
                    <a:pt x="45" y="108"/>
                    <a:pt x="45" y="108"/>
                  </a:cubicBezTo>
                  <a:cubicBezTo>
                    <a:pt x="45" y="108"/>
                    <a:pt x="44" y="109"/>
                    <a:pt x="44" y="108"/>
                  </a:cubicBezTo>
                  <a:cubicBezTo>
                    <a:pt x="44" y="108"/>
                    <a:pt x="44" y="108"/>
                    <a:pt x="44" y="109"/>
                  </a:cubicBezTo>
                  <a:cubicBezTo>
                    <a:pt x="44" y="109"/>
                    <a:pt x="44" y="109"/>
                    <a:pt x="44" y="109"/>
                  </a:cubicBezTo>
                  <a:cubicBezTo>
                    <a:pt x="44" y="109"/>
                    <a:pt x="45" y="109"/>
                    <a:pt x="45" y="109"/>
                  </a:cubicBezTo>
                  <a:cubicBezTo>
                    <a:pt x="45" y="109"/>
                    <a:pt x="45" y="109"/>
                    <a:pt x="45" y="109"/>
                  </a:cubicBezTo>
                  <a:cubicBezTo>
                    <a:pt x="45" y="109"/>
                    <a:pt x="45" y="109"/>
                    <a:pt x="45" y="109"/>
                  </a:cubicBezTo>
                  <a:cubicBezTo>
                    <a:pt x="45" y="109"/>
                    <a:pt x="45" y="110"/>
                    <a:pt x="45" y="110"/>
                  </a:cubicBezTo>
                  <a:cubicBezTo>
                    <a:pt x="45" y="110"/>
                    <a:pt x="44" y="109"/>
                    <a:pt x="44" y="109"/>
                  </a:cubicBezTo>
                  <a:cubicBezTo>
                    <a:pt x="44" y="110"/>
                    <a:pt x="43" y="109"/>
                    <a:pt x="43" y="109"/>
                  </a:cubicBezTo>
                  <a:cubicBezTo>
                    <a:pt x="43" y="110"/>
                    <a:pt x="43" y="109"/>
                    <a:pt x="43" y="110"/>
                  </a:cubicBezTo>
                  <a:cubicBezTo>
                    <a:pt x="43" y="110"/>
                    <a:pt x="45" y="111"/>
                    <a:pt x="45" y="111"/>
                  </a:cubicBezTo>
                  <a:cubicBezTo>
                    <a:pt x="45" y="111"/>
                    <a:pt x="44" y="111"/>
                    <a:pt x="44" y="111"/>
                  </a:cubicBezTo>
                  <a:cubicBezTo>
                    <a:pt x="44" y="111"/>
                    <a:pt x="45" y="111"/>
                    <a:pt x="45" y="112"/>
                  </a:cubicBezTo>
                  <a:cubicBezTo>
                    <a:pt x="44" y="112"/>
                    <a:pt x="44" y="112"/>
                    <a:pt x="44" y="111"/>
                  </a:cubicBezTo>
                  <a:cubicBezTo>
                    <a:pt x="44" y="111"/>
                    <a:pt x="45" y="112"/>
                    <a:pt x="44" y="112"/>
                  </a:cubicBezTo>
                  <a:cubicBezTo>
                    <a:pt x="44" y="112"/>
                    <a:pt x="44" y="112"/>
                    <a:pt x="44" y="112"/>
                  </a:cubicBezTo>
                  <a:cubicBezTo>
                    <a:pt x="44" y="113"/>
                    <a:pt x="44" y="112"/>
                    <a:pt x="43" y="112"/>
                  </a:cubicBezTo>
                  <a:cubicBezTo>
                    <a:pt x="43" y="113"/>
                    <a:pt x="44" y="113"/>
                    <a:pt x="45" y="113"/>
                  </a:cubicBezTo>
                  <a:cubicBezTo>
                    <a:pt x="44" y="113"/>
                    <a:pt x="45" y="113"/>
                    <a:pt x="45" y="114"/>
                  </a:cubicBezTo>
                  <a:cubicBezTo>
                    <a:pt x="45" y="114"/>
                    <a:pt x="44" y="114"/>
                    <a:pt x="45" y="114"/>
                  </a:cubicBezTo>
                  <a:cubicBezTo>
                    <a:pt x="45" y="114"/>
                    <a:pt x="44" y="114"/>
                    <a:pt x="44" y="114"/>
                  </a:cubicBezTo>
                  <a:cubicBezTo>
                    <a:pt x="44" y="114"/>
                    <a:pt x="44" y="114"/>
                    <a:pt x="45" y="114"/>
                  </a:cubicBezTo>
                  <a:cubicBezTo>
                    <a:pt x="45" y="114"/>
                    <a:pt x="44" y="115"/>
                    <a:pt x="44" y="115"/>
                  </a:cubicBezTo>
                  <a:cubicBezTo>
                    <a:pt x="44" y="116"/>
                    <a:pt x="43" y="116"/>
                    <a:pt x="43" y="116"/>
                  </a:cubicBezTo>
                  <a:cubicBezTo>
                    <a:pt x="43" y="116"/>
                    <a:pt x="43" y="116"/>
                    <a:pt x="43" y="116"/>
                  </a:cubicBezTo>
                  <a:cubicBezTo>
                    <a:pt x="43" y="116"/>
                    <a:pt x="44" y="118"/>
                    <a:pt x="44" y="118"/>
                  </a:cubicBezTo>
                  <a:cubicBezTo>
                    <a:pt x="44" y="118"/>
                    <a:pt x="44" y="118"/>
                    <a:pt x="44" y="118"/>
                  </a:cubicBezTo>
                  <a:cubicBezTo>
                    <a:pt x="44" y="118"/>
                    <a:pt x="44" y="118"/>
                    <a:pt x="44" y="118"/>
                  </a:cubicBezTo>
                  <a:cubicBezTo>
                    <a:pt x="44" y="118"/>
                    <a:pt x="44" y="118"/>
                    <a:pt x="44" y="118"/>
                  </a:cubicBezTo>
                  <a:cubicBezTo>
                    <a:pt x="43" y="118"/>
                    <a:pt x="43" y="119"/>
                    <a:pt x="43" y="118"/>
                  </a:cubicBezTo>
                  <a:cubicBezTo>
                    <a:pt x="44" y="119"/>
                    <a:pt x="43" y="118"/>
                    <a:pt x="43" y="119"/>
                  </a:cubicBezTo>
                  <a:cubicBezTo>
                    <a:pt x="43" y="119"/>
                    <a:pt x="43" y="119"/>
                    <a:pt x="43" y="119"/>
                  </a:cubicBezTo>
                  <a:cubicBezTo>
                    <a:pt x="43" y="119"/>
                    <a:pt x="43" y="120"/>
                    <a:pt x="43" y="120"/>
                  </a:cubicBezTo>
                  <a:cubicBezTo>
                    <a:pt x="43" y="120"/>
                    <a:pt x="43" y="121"/>
                    <a:pt x="43" y="121"/>
                  </a:cubicBezTo>
                  <a:cubicBezTo>
                    <a:pt x="43" y="121"/>
                    <a:pt x="43" y="121"/>
                    <a:pt x="43" y="121"/>
                  </a:cubicBezTo>
                  <a:cubicBezTo>
                    <a:pt x="43" y="121"/>
                    <a:pt x="43" y="121"/>
                    <a:pt x="42" y="121"/>
                  </a:cubicBezTo>
                  <a:cubicBezTo>
                    <a:pt x="43" y="122"/>
                    <a:pt x="43" y="122"/>
                    <a:pt x="42" y="122"/>
                  </a:cubicBezTo>
                  <a:cubicBezTo>
                    <a:pt x="42" y="122"/>
                    <a:pt x="42" y="123"/>
                    <a:pt x="42" y="123"/>
                  </a:cubicBezTo>
                  <a:cubicBezTo>
                    <a:pt x="41" y="124"/>
                    <a:pt x="41" y="124"/>
                    <a:pt x="41" y="125"/>
                  </a:cubicBezTo>
                  <a:cubicBezTo>
                    <a:pt x="40" y="126"/>
                    <a:pt x="40" y="126"/>
                    <a:pt x="39" y="127"/>
                  </a:cubicBezTo>
                  <a:cubicBezTo>
                    <a:pt x="39" y="127"/>
                    <a:pt x="39" y="128"/>
                    <a:pt x="39" y="128"/>
                  </a:cubicBezTo>
                  <a:cubicBezTo>
                    <a:pt x="38" y="128"/>
                    <a:pt x="38" y="127"/>
                    <a:pt x="38" y="127"/>
                  </a:cubicBezTo>
                  <a:cubicBezTo>
                    <a:pt x="38" y="127"/>
                    <a:pt x="38" y="127"/>
                    <a:pt x="37" y="127"/>
                  </a:cubicBezTo>
                  <a:cubicBezTo>
                    <a:pt x="37" y="127"/>
                    <a:pt x="36" y="127"/>
                    <a:pt x="36" y="127"/>
                  </a:cubicBezTo>
                  <a:cubicBezTo>
                    <a:pt x="36" y="127"/>
                    <a:pt x="37" y="127"/>
                    <a:pt x="37" y="127"/>
                  </a:cubicBezTo>
                  <a:cubicBezTo>
                    <a:pt x="36" y="127"/>
                    <a:pt x="36" y="127"/>
                    <a:pt x="36" y="127"/>
                  </a:cubicBezTo>
                  <a:cubicBezTo>
                    <a:pt x="35" y="127"/>
                    <a:pt x="35" y="128"/>
                    <a:pt x="34" y="127"/>
                  </a:cubicBezTo>
                  <a:cubicBezTo>
                    <a:pt x="34" y="127"/>
                    <a:pt x="34" y="127"/>
                    <a:pt x="34" y="127"/>
                  </a:cubicBezTo>
                  <a:cubicBezTo>
                    <a:pt x="34" y="127"/>
                    <a:pt x="34" y="127"/>
                    <a:pt x="33" y="127"/>
                  </a:cubicBezTo>
                  <a:cubicBezTo>
                    <a:pt x="33" y="127"/>
                    <a:pt x="33" y="127"/>
                    <a:pt x="32" y="127"/>
                  </a:cubicBezTo>
                  <a:cubicBezTo>
                    <a:pt x="32" y="127"/>
                    <a:pt x="32" y="127"/>
                    <a:pt x="32" y="127"/>
                  </a:cubicBezTo>
                  <a:cubicBezTo>
                    <a:pt x="32" y="127"/>
                    <a:pt x="32" y="127"/>
                    <a:pt x="32" y="127"/>
                  </a:cubicBezTo>
                  <a:cubicBezTo>
                    <a:pt x="32" y="127"/>
                    <a:pt x="29" y="127"/>
                    <a:pt x="30" y="128"/>
                  </a:cubicBezTo>
                  <a:cubicBezTo>
                    <a:pt x="31" y="129"/>
                    <a:pt x="29" y="129"/>
                    <a:pt x="29" y="128"/>
                  </a:cubicBezTo>
                  <a:cubicBezTo>
                    <a:pt x="28" y="129"/>
                    <a:pt x="28" y="128"/>
                    <a:pt x="28" y="129"/>
                  </a:cubicBezTo>
                  <a:cubicBezTo>
                    <a:pt x="27" y="129"/>
                    <a:pt x="27" y="129"/>
                    <a:pt x="27" y="129"/>
                  </a:cubicBezTo>
                  <a:cubicBezTo>
                    <a:pt x="26" y="130"/>
                    <a:pt x="26" y="130"/>
                    <a:pt x="26" y="131"/>
                  </a:cubicBezTo>
                  <a:cubicBezTo>
                    <a:pt x="25" y="132"/>
                    <a:pt x="26" y="132"/>
                    <a:pt x="26" y="133"/>
                  </a:cubicBezTo>
                  <a:cubicBezTo>
                    <a:pt x="27" y="134"/>
                    <a:pt x="27" y="134"/>
                    <a:pt x="26" y="135"/>
                  </a:cubicBezTo>
                  <a:cubicBezTo>
                    <a:pt x="25" y="136"/>
                    <a:pt x="24" y="135"/>
                    <a:pt x="24" y="135"/>
                  </a:cubicBezTo>
                  <a:cubicBezTo>
                    <a:pt x="23" y="135"/>
                    <a:pt x="22" y="135"/>
                    <a:pt x="21" y="135"/>
                  </a:cubicBezTo>
                  <a:cubicBezTo>
                    <a:pt x="19" y="136"/>
                    <a:pt x="19" y="136"/>
                    <a:pt x="17" y="136"/>
                  </a:cubicBezTo>
                  <a:cubicBezTo>
                    <a:pt x="17" y="135"/>
                    <a:pt x="15" y="135"/>
                    <a:pt x="15" y="135"/>
                  </a:cubicBezTo>
                  <a:cubicBezTo>
                    <a:pt x="15" y="135"/>
                    <a:pt x="15" y="135"/>
                    <a:pt x="15" y="135"/>
                  </a:cubicBezTo>
                  <a:cubicBezTo>
                    <a:pt x="15" y="135"/>
                    <a:pt x="16" y="135"/>
                    <a:pt x="16" y="135"/>
                  </a:cubicBezTo>
                  <a:cubicBezTo>
                    <a:pt x="16" y="134"/>
                    <a:pt x="15" y="134"/>
                    <a:pt x="15" y="134"/>
                  </a:cubicBezTo>
                  <a:cubicBezTo>
                    <a:pt x="15" y="133"/>
                    <a:pt x="16" y="133"/>
                    <a:pt x="16" y="133"/>
                  </a:cubicBezTo>
                  <a:cubicBezTo>
                    <a:pt x="17" y="132"/>
                    <a:pt x="15" y="132"/>
                    <a:pt x="15" y="131"/>
                  </a:cubicBezTo>
                  <a:cubicBezTo>
                    <a:pt x="15" y="132"/>
                    <a:pt x="15" y="131"/>
                    <a:pt x="15" y="131"/>
                  </a:cubicBezTo>
                  <a:cubicBezTo>
                    <a:pt x="15" y="131"/>
                    <a:pt x="15" y="131"/>
                    <a:pt x="15" y="130"/>
                  </a:cubicBezTo>
                  <a:cubicBezTo>
                    <a:pt x="14" y="130"/>
                    <a:pt x="14" y="130"/>
                    <a:pt x="14" y="130"/>
                  </a:cubicBezTo>
                  <a:cubicBezTo>
                    <a:pt x="14" y="129"/>
                    <a:pt x="13" y="128"/>
                    <a:pt x="13" y="128"/>
                  </a:cubicBezTo>
                  <a:cubicBezTo>
                    <a:pt x="12" y="127"/>
                    <a:pt x="12" y="126"/>
                    <a:pt x="11" y="126"/>
                  </a:cubicBezTo>
                  <a:cubicBezTo>
                    <a:pt x="12" y="126"/>
                    <a:pt x="13" y="127"/>
                    <a:pt x="14" y="127"/>
                  </a:cubicBezTo>
                  <a:cubicBezTo>
                    <a:pt x="15" y="127"/>
                    <a:pt x="14" y="126"/>
                    <a:pt x="14" y="125"/>
                  </a:cubicBezTo>
                  <a:cubicBezTo>
                    <a:pt x="14" y="125"/>
                    <a:pt x="12" y="124"/>
                    <a:pt x="13" y="124"/>
                  </a:cubicBezTo>
                  <a:cubicBezTo>
                    <a:pt x="14" y="124"/>
                    <a:pt x="14" y="124"/>
                    <a:pt x="14" y="124"/>
                  </a:cubicBezTo>
                  <a:cubicBezTo>
                    <a:pt x="15" y="125"/>
                    <a:pt x="15" y="124"/>
                    <a:pt x="15" y="123"/>
                  </a:cubicBezTo>
                  <a:cubicBezTo>
                    <a:pt x="15" y="123"/>
                    <a:pt x="15" y="122"/>
                    <a:pt x="15" y="122"/>
                  </a:cubicBezTo>
                  <a:cubicBezTo>
                    <a:pt x="14" y="122"/>
                    <a:pt x="14" y="122"/>
                    <a:pt x="14" y="122"/>
                  </a:cubicBezTo>
                  <a:cubicBezTo>
                    <a:pt x="13" y="122"/>
                    <a:pt x="13" y="121"/>
                    <a:pt x="13" y="121"/>
                  </a:cubicBezTo>
                  <a:cubicBezTo>
                    <a:pt x="12" y="120"/>
                    <a:pt x="12" y="120"/>
                    <a:pt x="11" y="120"/>
                  </a:cubicBezTo>
                  <a:cubicBezTo>
                    <a:pt x="11" y="120"/>
                    <a:pt x="11" y="120"/>
                    <a:pt x="10" y="119"/>
                  </a:cubicBezTo>
                  <a:cubicBezTo>
                    <a:pt x="10" y="119"/>
                    <a:pt x="11" y="119"/>
                    <a:pt x="10" y="118"/>
                  </a:cubicBezTo>
                  <a:cubicBezTo>
                    <a:pt x="10" y="118"/>
                    <a:pt x="10" y="117"/>
                    <a:pt x="9" y="117"/>
                  </a:cubicBezTo>
                  <a:cubicBezTo>
                    <a:pt x="9" y="117"/>
                    <a:pt x="9" y="117"/>
                    <a:pt x="9" y="117"/>
                  </a:cubicBezTo>
                  <a:cubicBezTo>
                    <a:pt x="9" y="117"/>
                    <a:pt x="9" y="117"/>
                    <a:pt x="9" y="117"/>
                  </a:cubicBezTo>
                  <a:cubicBezTo>
                    <a:pt x="9" y="117"/>
                    <a:pt x="9" y="117"/>
                    <a:pt x="9" y="117"/>
                  </a:cubicBezTo>
                  <a:cubicBezTo>
                    <a:pt x="9" y="117"/>
                    <a:pt x="9" y="117"/>
                    <a:pt x="9" y="116"/>
                  </a:cubicBezTo>
                  <a:cubicBezTo>
                    <a:pt x="9" y="116"/>
                    <a:pt x="8" y="116"/>
                    <a:pt x="9" y="116"/>
                  </a:cubicBezTo>
                  <a:cubicBezTo>
                    <a:pt x="8" y="116"/>
                    <a:pt x="10" y="115"/>
                    <a:pt x="9" y="115"/>
                  </a:cubicBezTo>
                  <a:cubicBezTo>
                    <a:pt x="8" y="115"/>
                    <a:pt x="9" y="115"/>
                    <a:pt x="8" y="115"/>
                  </a:cubicBezTo>
                  <a:cubicBezTo>
                    <a:pt x="9" y="114"/>
                    <a:pt x="8" y="114"/>
                    <a:pt x="8" y="114"/>
                  </a:cubicBezTo>
                  <a:cubicBezTo>
                    <a:pt x="8" y="114"/>
                    <a:pt x="8" y="115"/>
                    <a:pt x="8" y="115"/>
                  </a:cubicBezTo>
                  <a:cubicBezTo>
                    <a:pt x="7" y="115"/>
                    <a:pt x="7" y="115"/>
                    <a:pt x="7" y="115"/>
                  </a:cubicBezTo>
                  <a:cubicBezTo>
                    <a:pt x="7" y="114"/>
                    <a:pt x="7" y="114"/>
                    <a:pt x="7" y="114"/>
                  </a:cubicBezTo>
                  <a:cubicBezTo>
                    <a:pt x="7" y="113"/>
                    <a:pt x="7" y="113"/>
                    <a:pt x="7" y="112"/>
                  </a:cubicBezTo>
                  <a:cubicBezTo>
                    <a:pt x="7" y="113"/>
                    <a:pt x="6" y="112"/>
                    <a:pt x="7" y="112"/>
                  </a:cubicBezTo>
                  <a:cubicBezTo>
                    <a:pt x="7" y="111"/>
                    <a:pt x="6" y="111"/>
                    <a:pt x="6" y="111"/>
                  </a:cubicBezTo>
                  <a:cubicBezTo>
                    <a:pt x="6" y="111"/>
                    <a:pt x="6" y="112"/>
                    <a:pt x="5" y="111"/>
                  </a:cubicBezTo>
                  <a:cubicBezTo>
                    <a:pt x="5" y="111"/>
                    <a:pt x="6" y="111"/>
                    <a:pt x="6" y="110"/>
                  </a:cubicBezTo>
                  <a:cubicBezTo>
                    <a:pt x="6" y="110"/>
                    <a:pt x="6" y="111"/>
                    <a:pt x="5" y="110"/>
                  </a:cubicBezTo>
                  <a:cubicBezTo>
                    <a:pt x="5" y="110"/>
                    <a:pt x="5" y="110"/>
                    <a:pt x="5" y="110"/>
                  </a:cubicBezTo>
                  <a:cubicBezTo>
                    <a:pt x="5" y="110"/>
                    <a:pt x="5" y="109"/>
                    <a:pt x="6" y="109"/>
                  </a:cubicBezTo>
                  <a:cubicBezTo>
                    <a:pt x="6" y="109"/>
                    <a:pt x="6" y="109"/>
                    <a:pt x="6" y="109"/>
                  </a:cubicBezTo>
                  <a:cubicBezTo>
                    <a:pt x="5" y="109"/>
                    <a:pt x="6" y="108"/>
                    <a:pt x="6" y="107"/>
                  </a:cubicBezTo>
                  <a:cubicBezTo>
                    <a:pt x="6" y="106"/>
                    <a:pt x="7" y="106"/>
                    <a:pt x="6" y="106"/>
                  </a:cubicBezTo>
                  <a:cubicBezTo>
                    <a:pt x="6" y="105"/>
                    <a:pt x="6" y="105"/>
                    <a:pt x="7" y="105"/>
                  </a:cubicBezTo>
                  <a:cubicBezTo>
                    <a:pt x="6" y="105"/>
                    <a:pt x="6" y="105"/>
                    <a:pt x="5" y="105"/>
                  </a:cubicBezTo>
                  <a:cubicBezTo>
                    <a:pt x="5" y="105"/>
                    <a:pt x="4" y="106"/>
                    <a:pt x="4" y="106"/>
                  </a:cubicBezTo>
                  <a:cubicBezTo>
                    <a:pt x="3" y="106"/>
                    <a:pt x="5" y="104"/>
                    <a:pt x="5" y="104"/>
                  </a:cubicBezTo>
                  <a:cubicBezTo>
                    <a:pt x="5" y="104"/>
                    <a:pt x="5" y="104"/>
                    <a:pt x="4" y="104"/>
                  </a:cubicBezTo>
                  <a:cubicBezTo>
                    <a:pt x="4" y="104"/>
                    <a:pt x="4" y="104"/>
                    <a:pt x="4" y="104"/>
                  </a:cubicBezTo>
                  <a:cubicBezTo>
                    <a:pt x="4" y="104"/>
                    <a:pt x="4" y="106"/>
                    <a:pt x="3" y="106"/>
                  </a:cubicBezTo>
                  <a:cubicBezTo>
                    <a:pt x="3" y="105"/>
                    <a:pt x="3" y="105"/>
                    <a:pt x="3" y="105"/>
                  </a:cubicBezTo>
                  <a:cubicBezTo>
                    <a:pt x="3" y="105"/>
                    <a:pt x="3" y="105"/>
                    <a:pt x="3" y="104"/>
                  </a:cubicBezTo>
                  <a:cubicBezTo>
                    <a:pt x="3" y="105"/>
                    <a:pt x="3" y="105"/>
                    <a:pt x="2" y="105"/>
                  </a:cubicBezTo>
                  <a:cubicBezTo>
                    <a:pt x="3" y="105"/>
                    <a:pt x="3" y="104"/>
                    <a:pt x="3" y="104"/>
                  </a:cubicBezTo>
                  <a:cubicBezTo>
                    <a:pt x="3" y="104"/>
                    <a:pt x="2" y="105"/>
                    <a:pt x="2" y="105"/>
                  </a:cubicBezTo>
                  <a:cubicBezTo>
                    <a:pt x="1" y="105"/>
                    <a:pt x="2" y="104"/>
                    <a:pt x="2" y="104"/>
                  </a:cubicBezTo>
                  <a:cubicBezTo>
                    <a:pt x="2" y="104"/>
                    <a:pt x="2" y="103"/>
                    <a:pt x="2" y="103"/>
                  </a:cubicBezTo>
                  <a:cubicBezTo>
                    <a:pt x="2" y="103"/>
                    <a:pt x="2" y="103"/>
                    <a:pt x="2" y="102"/>
                  </a:cubicBezTo>
                  <a:cubicBezTo>
                    <a:pt x="2" y="102"/>
                    <a:pt x="2" y="102"/>
                    <a:pt x="2" y="102"/>
                  </a:cubicBezTo>
                  <a:cubicBezTo>
                    <a:pt x="1" y="101"/>
                    <a:pt x="1" y="101"/>
                    <a:pt x="1" y="101"/>
                  </a:cubicBezTo>
                  <a:cubicBezTo>
                    <a:pt x="1" y="101"/>
                    <a:pt x="2" y="101"/>
                    <a:pt x="2" y="101"/>
                  </a:cubicBezTo>
                  <a:cubicBezTo>
                    <a:pt x="2" y="101"/>
                    <a:pt x="1" y="101"/>
                    <a:pt x="1" y="100"/>
                  </a:cubicBezTo>
                  <a:cubicBezTo>
                    <a:pt x="1" y="100"/>
                    <a:pt x="1" y="101"/>
                    <a:pt x="1" y="101"/>
                  </a:cubicBezTo>
                  <a:cubicBezTo>
                    <a:pt x="2" y="100"/>
                    <a:pt x="1" y="100"/>
                    <a:pt x="1" y="99"/>
                  </a:cubicBezTo>
                  <a:cubicBezTo>
                    <a:pt x="1" y="99"/>
                    <a:pt x="0" y="99"/>
                    <a:pt x="1" y="98"/>
                  </a:cubicBezTo>
                  <a:cubicBezTo>
                    <a:pt x="0" y="99"/>
                    <a:pt x="1" y="97"/>
                    <a:pt x="1" y="97"/>
                  </a:cubicBezTo>
                  <a:cubicBezTo>
                    <a:pt x="2" y="97"/>
                    <a:pt x="2" y="97"/>
                    <a:pt x="2" y="98"/>
                  </a:cubicBezTo>
                  <a:cubicBezTo>
                    <a:pt x="3" y="98"/>
                    <a:pt x="3" y="98"/>
                    <a:pt x="3" y="99"/>
                  </a:cubicBezTo>
                  <a:cubicBezTo>
                    <a:pt x="3" y="99"/>
                    <a:pt x="3" y="99"/>
                    <a:pt x="3" y="99"/>
                  </a:cubicBezTo>
                  <a:cubicBezTo>
                    <a:pt x="3" y="100"/>
                    <a:pt x="4" y="99"/>
                    <a:pt x="4" y="99"/>
                  </a:cubicBezTo>
                  <a:cubicBezTo>
                    <a:pt x="5" y="99"/>
                    <a:pt x="5" y="97"/>
                    <a:pt x="5" y="97"/>
                  </a:cubicBezTo>
                  <a:cubicBezTo>
                    <a:pt x="5" y="96"/>
                    <a:pt x="6" y="96"/>
                    <a:pt x="6" y="95"/>
                  </a:cubicBezTo>
                  <a:cubicBezTo>
                    <a:pt x="6" y="94"/>
                    <a:pt x="5" y="94"/>
                    <a:pt x="5" y="93"/>
                  </a:cubicBezTo>
                  <a:cubicBezTo>
                    <a:pt x="4" y="91"/>
                    <a:pt x="6" y="92"/>
                    <a:pt x="6" y="91"/>
                  </a:cubicBezTo>
                  <a:cubicBezTo>
                    <a:pt x="6" y="90"/>
                    <a:pt x="5" y="89"/>
                    <a:pt x="7" y="89"/>
                  </a:cubicBezTo>
                  <a:cubicBezTo>
                    <a:pt x="8" y="89"/>
                    <a:pt x="8" y="89"/>
                    <a:pt x="9" y="89"/>
                  </a:cubicBezTo>
                  <a:cubicBezTo>
                    <a:pt x="10" y="88"/>
                    <a:pt x="11" y="88"/>
                    <a:pt x="11" y="87"/>
                  </a:cubicBezTo>
                  <a:cubicBezTo>
                    <a:pt x="11" y="86"/>
                    <a:pt x="11" y="86"/>
                    <a:pt x="11" y="85"/>
                  </a:cubicBezTo>
                  <a:cubicBezTo>
                    <a:pt x="11" y="85"/>
                    <a:pt x="12" y="84"/>
                    <a:pt x="12" y="84"/>
                  </a:cubicBezTo>
                  <a:cubicBezTo>
                    <a:pt x="12" y="83"/>
                    <a:pt x="11" y="82"/>
                    <a:pt x="11" y="82"/>
                  </a:cubicBezTo>
                  <a:cubicBezTo>
                    <a:pt x="10" y="81"/>
                    <a:pt x="10" y="80"/>
                    <a:pt x="10" y="80"/>
                  </a:cubicBezTo>
                  <a:cubicBezTo>
                    <a:pt x="10" y="79"/>
                    <a:pt x="9" y="78"/>
                    <a:pt x="9" y="78"/>
                  </a:cubicBezTo>
                  <a:cubicBezTo>
                    <a:pt x="9" y="78"/>
                    <a:pt x="11" y="78"/>
                    <a:pt x="11" y="78"/>
                  </a:cubicBezTo>
                  <a:cubicBezTo>
                    <a:pt x="12" y="78"/>
                    <a:pt x="12" y="78"/>
                    <a:pt x="13" y="77"/>
                  </a:cubicBezTo>
                  <a:cubicBezTo>
                    <a:pt x="13" y="76"/>
                    <a:pt x="13" y="76"/>
                    <a:pt x="13" y="75"/>
                  </a:cubicBezTo>
                  <a:cubicBezTo>
                    <a:pt x="14" y="72"/>
                    <a:pt x="8" y="73"/>
                    <a:pt x="8" y="70"/>
                  </a:cubicBezTo>
                  <a:cubicBezTo>
                    <a:pt x="8" y="69"/>
                    <a:pt x="9" y="68"/>
                    <a:pt x="9" y="68"/>
                  </a:cubicBezTo>
                  <a:cubicBezTo>
                    <a:pt x="9" y="67"/>
                    <a:pt x="9" y="66"/>
                    <a:pt x="9" y="65"/>
                  </a:cubicBezTo>
                  <a:cubicBezTo>
                    <a:pt x="9" y="65"/>
                    <a:pt x="8" y="64"/>
                    <a:pt x="8" y="63"/>
                  </a:cubicBezTo>
                  <a:cubicBezTo>
                    <a:pt x="8" y="62"/>
                    <a:pt x="8" y="62"/>
                    <a:pt x="8" y="61"/>
                  </a:cubicBezTo>
                  <a:cubicBezTo>
                    <a:pt x="8" y="60"/>
                    <a:pt x="7" y="60"/>
                    <a:pt x="8" y="59"/>
                  </a:cubicBezTo>
                  <a:cubicBezTo>
                    <a:pt x="8" y="58"/>
                    <a:pt x="8" y="58"/>
                    <a:pt x="7" y="57"/>
                  </a:cubicBezTo>
                  <a:cubicBezTo>
                    <a:pt x="7" y="56"/>
                    <a:pt x="7" y="56"/>
                    <a:pt x="7" y="55"/>
                  </a:cubicBezTo>
                  <a:cubicBezTo>
                    <a:pt x="7" y="55"/>
                    <a:pt x="8" y="54"/>
                    <a:pt x="8" y="54"/>
                  </a:cubicBezTo>
                  <a:cubicBezTo>
                    <a:pt x="8" y="53"/>
                    <a:pt x="8" y="52"/>
                    <a:pt x="8" y="52"/>
                  </a:cubicBezTo>
                  <a:cubicBezTo>
                    <a:pt x="9" y="52"/>
                    <a:pt x="9" y="51"/>
                    <a:pt x="10" y="50"/>
                  </a:cubicBezTo>
                  <a:cubicBezTo>
                    <a:pt x="11" y="50"/>
                    <a:pt x="11" y="49"/>
                    <a:pt x="12" y="49"/>
                  </a:cubicBezTo>
                  <a:cubicBezTo>
                    <a:pt x="12" y="48"/>
                    <a:pt x="13" y="48"/>
                    <a:pt x="14" y="48"/>
                  </a:cubicBezTo>
                  <a:cubicBezTo>
                    <a:pt x="16" y="47"/>
                    <a:pt x="17" y="48"/>
                    <a:pt x="19" y="48"/>
                  </a:cubicBezTo>
                  <a:cubicBezTo>
                    <a:pt x="21" y="48"/>
                    <a:pt x="22" y="48"/>
                    <a:pt x="22" y="46"/>
                  </a:cubicBezTo>
                  <a:cubicBezTo>
                    <a:pt x="22" y="45"/>
                    <a:pt x="22" y="44"/>
                    <a:pt x="21" y="44"/>
                  </a:cubicBezTo>
                  <a:cubicBezTo>
                    <a:pt x="19" y="43"/>
                    <a:pt x="19" y="43"/>
                    <a:pt x="20" y="41"/>
                  </a:cubicBezTo>
                  <a:cubicBezTo>
                    <a:pt x="20" y="41"/>
                    <a:pt x="21" y="40"/>
                    <a:pt x="22" y="39"/>
                  </a:cubicBezTo>
                  <a:cubicBezTo>
                    <a:pt x="22" y="39"/>
                    <a:pt x="23" y="38"/>
                    <a:pt x="24" y="37"/>
                  </a:cubicBezTo>
                  <a:cubicBezTo>
                    <a:pt x="24" y="37"/>
                    <a:pt x="24" y="36"/>
                    <a:pt x="25" y="36"/>
                  </a:cubicBezTo>
                  <a:cubicBezTo>
                    <a:pt x="25" y="35"/>
                    <a:pt x="25" y="34"/>
                    <a:pt x="25" y="33"/>
                  </a:cubicBezTo>
                  <a:cubicBezTo>
                    <a:pt x="25" y="32"/>
                    <a:pt x="25" y="32"/>
                    <a:pt x="25" y="31"/>
                  </a:cubicBezTo>
                  <a:cubicBezTo>
                    <a:pt x="25" y="30"/>
                    <a:pt x="25" y="29"/>
                    <a:pt x="25" y="28"/>
                  </a:cubicBezTo>
                  <a:cubicBezTo>
                    <a:pt x="25" y="28"/>
                    <a:pt x="29" y="27"/>
                    <a:pt x="29" y="27"/>
                  </a:cubicBezTo>
                  <a:cubicBezTo>
                    <a:pt x="30" y="27"/>
                    <a:pt x="31" y="27"/>
                    <a:pt x="31" y="26"/>
                  </a:cubicBezTo>
                  <a:cubicBezTo>
                    <a:pt x="32" y="26"/>
                    <a:pt x="31" y="25"/>
                    <a:pt x="31" y="25"/>
                  </a:cubicBezTo>
                  <a:cubicBezTo>
                    <a:pt x="31" y="24"/>
                    <a:pt x="32" y="24"/>
                    <a:pt x="32" y="24"/>
                  </a:cubicBezTo>
                  <a:cubicBezTo>
                    <a:pt x="33" y="23"/>
                    <a:pt x="34" y="22"/>
                    <a:pt x="34" y="22"/>
                  </a:cubicBezTo>
                  <a:cubicBezTo>
                    <a:pt x="35" y="21"/>
                    <a:pt x="35" y="21"/>
                    <a:pt x="36" y="20"/>
                  </a:cubicBezTo>
                  <a:cubicBezTo>
                    <a:pt x="36" y="20"/>
                    <a:pt x="37" y="20"/>
                    <a:pt x="38" y="19"/>
                  </a:cubicBezTo>
                  <a:cubicBezTo>
                    <a:pt x="39" y="18"/>
                    <a:pt x="37" y="17"/>
                    <a:pt x="36" y="16"/>
                  </a:cubicBezTo>
                  <a:cubicBezTo>
                    <a:pt x="35" y="15"/>
                    <a:pt x="37" y="15"/>
                    <a:pt x="38" y="15"/>
                  </a:cubicBezTo>
                  <a:cubicBezTo>
                    <a:pt x="39" y="14"/>
                    <a:pt x="39" y="12"/>
                    <a:pt x="40" y="11"/>
                  </a:cubicBezTo>
                  <a:cubicBezTo>
                    <a:pt x="41" y="10"/>
                    <a:pt x="42" y="10"/>
                    <a:pt x="43" y="10"/>
                  </a:cubicBezTo>
                  <a:cubicBezTo>
                    <a:pt x="45" y="9"/>
                    <a:pt x="46" y="10"/>
                    <a:pt x="48" y="10"/>
                  </a:cubicBezTo>
                  <a:cubicBezTo>
                    <a:pt x="50" y="10"/>
                    <a:pt x="49" y="7"/>
                    <a:pt x="49" y="5"/>
                  </a:cubicBezTo>
                  <a:cubicBezTo>
                    <a:pt x="50" y="5"/>
                    <a:pt x="52" y="5"/>
                    <a:pt x="54" y="5"/>
                  </a:cubicBezTo>
                  <a:cubicBezTo>
                    <a:pt x="56" y="5"/>
                    <a:pt x="58" y="6"/>
                    <a:pt x="59" y="6"/>
                  </a:cubicBezTo>
                  <a:cubicBezTo>
                    <a:pt x="60" y="6"/>
                    <a:pt x="62" y="7"/>
                    <a:pt x="63" y="6"/>
                  </a:cubicBezTo>
                  <a:cubicBezTo>
                    <a:pt x="65" y="5"/>
                    <a:pt x="63" y="5"/>
                    <a:pt x="62" y="5"/>
                  </a:cubicBezTo>
                  <a:cubicBezTo>
                    <a:pt x="63" y="5"/>
                    <a:pt x="64" y="4"/>
                    <a:pt x="65" y="3"/>
                  </a:cubicBezTo>
                  <a:cubicBezTo>
                    <a:pt x="65" y="2"/>
                    <a:pt x="64" y="1"/>
                    <a:pt x="63" y="1"/>
                  </a:cubicBezTo>
                  <a:cubicBezTo>
                    <a:pt x="64" y="0"/>
                    <a:pt x="65" y="1"/>
                    <a:pt x="67" y="0"/>
                  </a:cubicBezTo>
                  <a:cubicBezTo>
                    <a:pt x="67" y="1"/>
                    <a:pt x="68" y="1"/>
                    <a:pt x="69" y="1"/>
                  </a:cubicBezTo>
                  <a:cubicBezTo>
                    <a:pt x="69" y="1"/>
                    <a:pt x="68" y="1"/>
                    <a:pt x="68" y="2"/>
                  </a:cubicBezTo>
                  <a:cubicBezTo>
                    <a:pt x="69" y="2"/>
                    <a:pt x="70" y="2"/>
                    <a:pt x="70" y="2"/>
                  </a:cubicBezTo>
                  <a:cubicBezTo>
                    <a:pt x="71" y="3"/>
                    <a:pt x="72" y="3"/>
                    <a:pt x="72" y="3"/>
                  </a:cubicBezTo>
                  <a:cubicBezTo>
                    <a:pt x="73" y="3"/>
                    <a:pt x="73" y="4"/>
                    <a:pt x="73" y="4"/>
                  </a:cubicBezTo>
                  <a:cubicBezTo>
                    <a:pt x="73" y="4"/>
                    <a:pt x="74" y="4"/>
                    <a:pt x="74" y="4"/>
                  </a:cubicBezTo>
                  <a:cubicBezTo>
                    <a:pt x="75" y="4"/>
                    <a:pt x="75" y="5"/>
                    <a:pt x="75" y="5"/>
                  </a:cubicBezTo>
                  <a:cubicBezTo>
                    <a:pt x="76" y="5"/>
                    <a:pt x="77" y="5"/>
                    <a:pt x="77" y="6"/>
                  </a:cubicBezTo>
                  <a:cubicBezTo>
                    <a:pt x="78" y="6"/>
                    <a:pt x="79" y="6"/>
                    <a:pt x="79" y="6"/>
                  </a:cubicBezTo>
                  <a:cubicBezTo>
                    <a:pt x="79" y="6"/>
                    <a:pt x="81" y="6"/>
                    <a:pt x="81" y="6"/>
                  </a:cubicBezTo>
                  <a:cubicBezTo>
                    <a:pt x="81" y="6"/>
                    <a:pt x="82" y="6"/>
                    <a:pt x="83" y="7"/>
                  </a:cubicBezTo>
                  <a:cubicBezTo>
                    <a:pt x="84" y="7"/>
                    <a:pt x="85" y="7"/>
                    <a:pt x="85" y="8"/>
                  </a:cubicBezTo>
                  <a:cubicBezTo>
                    <a:pt x="85" y="9"/>
                    <a:pt x="86" y="9"/>
                    <a:pt x="86" y="9"/>
                  </a:cubicBezTo>
                  <a:cubicBezTo>
                    <a:pt x="87" y="9"/>
                    <a:pt x="88" y="10"/>
                    <a:pt x="88" y="10"/>
                  </a:cubicBezTo>
                  <a:cubicBezTo>
                    <a:pt x="88" y="10"/>
                    <a:pt x="90" y="11"/>
                    <a:pt x="89" y="11"/>
                  </a:cubicBezTo>
                  <a:cubicBezTo>
                    <a:pt x="88" y="11"/>
                    <a:pt x="88" y="11"/>
                    <a:pt x="88" y="12"/>
                  </a:cubicBezTo>
                  <a:cubicBezTo>
                    <a:pt x="88" y="12"/>
                    <a:pt x="88" y="13"/>
                    <a:pt x="88" y="13"/>
                  </a:cubicBezTo>
                  <a:cubicBezTo>
                    <a:pt x="88" y="14"/>
                    <a:pt x="89" y="14"/>
                    <a:pt x="89" y="14"/>
                  </a:cubicBezTo>
                  <a:cubicBezTo>
                    <a:pt x="89" y="14"/>
                    <a:pt x="88" y="14"/>
                    <a:pt x="88" y="14"/>
                  </a:cubicBezTo>
                  <a:cubicBezTo>
                    <a:pt x="87" y="16"/>
                    <a:pt x="89" y="15"/>
                    <a:pt x="90" y="16"/>
                  </a:cubicBezTo>
                  <a:cubicBezTo>
                    <a:pt x="91" y="16"/>
                    <a:pt x="91" y="17"/>
                    <a:pt x="90" y="17"/>
                  </a:cubicBezTo>
                  <a:cubicBezTo>
                    <a:pt x="88" y="17"/>
                    <a:pt x="90" y="19"/>
                    <a:pt x="91" y="19"/>
                  </a:cubicBezTo>
                  <a:cubicBezTo>
                    <a:pt x="91" y="20"/>
                    <a:pt x="92" y="20"/>
                    <a:pt x="92" y="21"/>
                  </a:cubicBezTo>
                  <a:cubicBezTo>
                    <a:pt x="92" y="21"/>
                    <a:pt x="93" y="22"/>
                    <a:pt x="93" y="22"/>
                  </a:cubicBezTo>
                  <a:cubicBezTo>
                    <a:pt x="92" y="22"/>
                    <a:pt x="92" y="23"/>
                    <a:pt x="92" y="23"/>
                  </a:cubicBezTo>
                  <a:cubicBezTo>
                    <a:pt x="92" y="24"/>
                    <a:pt x="92" y="24"/>
                    <a:pt x="91" y="25"/>
                  </a:cubicBezTo>
                  <a:cubicBezTo>
                    <a:pt x="90" y="25"/>
                    <a:pt x="91" y="25"/>
                    <a:pt x="91" y="26"/>
                  </a:cubicBezTo>
                  <a:cubicBezTo>
                    <a:pt x="91" y="26"/>
                    <a:pt x="91" y="27"/>
                    <a:pt x="92" y="27"/>
                  </a:cubicBezTo>
                  <a:cubicBezTo>
                    <a:pt x="92" y="27"/>
                    <a:pt x="93" y="28"/>
                    <a:pt x="93" y="28"/>
                  </a:cubicBezTo>
                  <a:cubicBezTo>
                    <a:pt x="94" y="29"/>
                    <a:pt x="94" y="29"/>
                    <a:pt x="95" y="30"/>
                  </a:cubicBezTo>
                  <a:cubicBezTo>
                    <a:pt x="95" y="30"/>
                    <a:pt x="95" y="31"/>
                    <a:pt x="95" y="31"/>
                  </a:cubicBezTo>
                  <a:close/>
                  <a:moveTo>
                    <a:pt x="49" y="100"/>
                  </a:moveTo>
                  <a:cubicBezTo>
                    <a:pt x="49" y="100"/>
                    <a:pt x="50" y="100"/>
                    <a:pt x="50" y="100"/>
                  </a:cubicBezTo>
                  <a:cubicBezTo>
                    <a:pt x="49" y="100"/>
                    <a:pt x="49" y="100"/>
                    <a:pt x="49" y="100"/>
                  </a:cubicBezTo>
                  <a:close/>
                  <a:moveTo>
                    <a:pt x="47" y="115"/>
                  </a:moveTo>
                  <a:cubicBezTo>
                    <a:pt x="47" y="115"/>
                    <a:pt x="47" y="116"/>
                    <a:pt x="47" y="116"/>
                  </a:cubicBezTo>
                  <a:cubicBezTo>
                    <a:pt x="46" y="117"/>
                    <a:pt x="47" y="117"/>
                    <a:pt x="47" y="117"/>
                  </a:cubicBezTo>
                  <a:cubicBezTo>
                    <a:pt x="46" y="118"/>
                    <a:pt x="46" y="118"/>
                    <a:pt x="46" y="119"/>
                  </a:cubicBezTo>
                  <a:cubicBezTo>
                    <a:pt x="46" y="119"/>
                    <a:pt x="45" y="120"/>
                    <a:pt x="45" y="120"/>
                  </a:cubicBezTo>
                  <a:cubicBezTo>
                    <a:pt x="45" y="120"/>
                    <a:pt x="44" y="121"/>
                    <a:pt x="44" y="121"/>
                  </a:cubicBezTo>
                  <a:cubicBezTo>
                    <a:pt x="43" y="122"/>
                    <a:pt x="43" y="123"/>
                    <a:pt x="43" y="124"/>
                  </a:cubicBezTo>
                  <a:cubicBezTo>
                    <a:pt x="43" y="125"/>
                    <a:pt x="43" y="125"/>
                    <a:pt x="43" y="126"/>
                  </a:cubicBezTo>
                  <a:cubicBezTo>
                    <a:pt x="43" y="126"/>
                    <a:pt x="43" y="126"/>
                    <a:pt x="43" y="127"/>
                  </a:cubicBezTo>
                  <a:cubicBezTo>
                    <a:pt x="44" y="126"/>
                    <a:pt x="44" y="126"/>
                    <a:pt x="44" y="125"/>
                  </a:cubicBezTo>
                  <a:cubicBezTo>
                    <a:pt x="45" y="124"/>
                    <a:pt x="45" y="123"/>
                    <a:pt x="45" y="123"/>
                  </a:cubicBezTo>
                  <a:cubicBezTo>
                    <a:pt x="45" y="122"/>
                    <a:pt x="45" y="122"/>
                    <a:pt x="46" y="121"/>
                  </a:cubicBezTo>
                  <a:cubicBezTo>
                    <a:pt x="46" y="120"/>
                    <a:pt x="47" y="120"/>
                    <a:pt x="46" y="119"/>
                  </a:cubicBezTo>
                  <a:cubicBezTo>
                    <a:pt x="46" y="119"/>
                    <a:pt x="47" y="118"/>
                    <a:pt x="47" y="118"/>
                  </a:cubicBezTo>
                  <a:cubicBezTo>
                    <a:pt x="48" y="117"/>
                    <a:pt x="48" y="117"/>
                    <a:pt x="48" y="116"/>
                  </a:cubicBezTo>
                  <a:cubicBezTo>
                    <a:pt x="48" y="116"/>
                    <a:pt x="48" y="115"/>
                    <a:pt x="48" y="116"/>
                  </a:cubicBezTo>
                  <a:cubicBezTo>
                    <a:pt x="48" y="115"/>
                    <a:pt x="48" y="115"/>
                    <a:pt x="48" y="115"/>
                  </a:cubicBezTo>
                  <a:cubicBezTo>
                    <a:pt x="48" y="115"/>
                    <a:pt x="48" y="115"/>
                    <a:pt x="47" y="115"/>
                  </a:cubicBezTo>
                  <a:close/>
                  <a:moveTo>
                    <a:pt x="5" y="107"/>
                  </a:moveTo>
                  <a:cubicBezTo>
                    <a:pt x="5" y="107"/>
                    <a:pt x="5" y="108"/>
                    <a:pt x="5" y="108"/>
                  </a:cubicBezTo>
                  <a:cubicBezTo>
                    <a:pt x="5" y="108"/>
                    <a:pt x="7" y="107"/>
                    <a:pt x="6" y="106"/>
                  </a:cubicBezTo>
                  <a:cubicBezTo>
                    <a:pt x="6" y="106"/>
                    <a:pt x="5" y="105"/>
                    <a:pt x="5" y="106"/>
                  </a:cubicBezTo>
                  <a:cubicBezTo>
                    <a:pt x="5" y="106"/>
                    <a:pt x="5" y="106"/>
                    <a:pt x="5" y="106"/>
                  </a:cubicBezTo>
                  <a:cubicBezTo>
                    <a:pt x="5" y="106"/>
                    <a:pt x="4" y="106"/>
                    <a:pt x="4" y="106"/>
                  </a:cubicBezTo>
                  <a:cubicBezTo>
                    <a:pt x="4" y="106"/>
                    <a:pt x="4" y="106"/>
                    <a:pt x="3" y="106"/>
                  </a:cubicBezTo>
                  <a:cubicBezTo>
                    <a:pt x="3" y="107"/>
                    <a:pt x="3" y="107"/>
                    <a:pt x="3" y="107"/>
                  </a:cubicBezTo>
                  <a:cubicBezTo>
                    <a:pt x="3" y="107"/>
                    <a:pt x="3" y="107"/>
                    <a:pt x="3" y="108"/>
                  </a:cubicBezTo>
                  <a:cubicBezTo>
                    <a:pt x="3" y="107"/>
                    <a:pt x="4" y="107"/>
                    <a:pt x="5" y="107"/>
                  </a:cubicBezTo>
                  <a:cubicBezTo>
                    <a:pt x="5" y="107"/>
                    <a:pt x="5" y="107"/>
                    <a:pt x="5" y="107"/>
                  </a:cubicBezTo>
                  <a:close/>
                  <a:moveTo>
                    <a:pt x="5" y="108"/>
                  </a:moveTo>
                  <a:cubicBezTo>
                    <a:pt x="6" y="109"/>
                    <a:pt x="6" y="108"/>
                    <a:pt x="5" y="108"/>
                  </a:cubicBezTo>
                  <a:cubicBezTo>
                    <a:pt x="5" y="108"/>
                    <a:pt x="5" y="108"/>
                    <a:pt x="4" y="108"/>
                  </a:cubicBezTo>
                  <a:cubicBezTo>
                    <a:pt x="4" y="108"/>
                    <a:pt x="3" y="108"/>
                    <a:pt x="4" y="108"/>
                  </a:cubicBezTo>
                  <a:cubicBezTo>
                    <a:pt x="4" y="108"/>
                    <a:pt x="4" y="108"/>
                    <a:pt x="4" y="108"/>
                  </a:cubicBezTo>
                  <a:cubicBezTo>
                    <a:pt x="4" y="108"/>
                    <a:pt x="4" y="109"/>
                    <a:pt x="4" y="109"/>
                  </a:cubicBezTo>
                  <a:cubicBezTo>
                    <a:pt x="4" y="109"/>
                    <a:pt x="4" y="109"/>
                    <a:pt x="5" y="109"/>
                  </a:cubicBezTo>
                  <a:cubicBezTo>
                    <a:pt x="5" y="109"/>
                    <a:pt x="5" y="108"/>
                    <a:pt x="5" y="108"/>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6" name="Spain">
              <a:extLst>
                <a:ext uri="{FF2B5EF4-FFF2-40B4-BE49-F238E27FC236}">
                  <a16:creationId xmlns:a16="http://schemas.microsoft.com/office/drawing/2014/main" id="{FB69EA73-EB35-4ACF-8B61-776930119827}"/>
                </a:ext>
                <a:ext uri="{C183D7F6-B498-43B3-948B-1728B52AA6E4}">
                  <adec:decorative xmlns:adec="http://schemas.microsoft.com/office/drawing/2017/decorative" val="1"/>
                </a:ext>
              </a:extLst>
            </p:cNvPr>
            <p:cNvSpPr>
              <a:spLocks noEditPoints="1"/>
            </p:cNvSpPr>
            <p:nvPr/>
          </p:nvSpPr>
          <p:spPr bwMode="auto">
            <a:xfrm>
              <a:off x="8534164" y="2141749"/>
              <a:ext cx="1995528" cy="1664739"/>
            </a:xfrm>
            <a:custGeom>
              <a:avLst/>
              <a:gdLst/>
              <a:ahLst/>
              <a:cxnLst>
                <a:cxn ang="0">
                  <a:pos x="40" y="166"/>
                </a:cxn>
                <a:cxn ang="0">
                  <a:pos x="41" y="169"/>
                </a:cxn>
                <a:cxn ang="0">
                  <a:pos x="18" y="167"/>
                </a:cxn>
                <a:cxn ang="0">
                  <a:pos x="18" y="170"/>
                </a:cxn>
                <a:cxn ang="0">
                  <a:pos x="2" y="178"/>
                </a:cxn>
                <a:cxn ang="0">
                  <a:pos x="41" y="164"/>
                </a:cxn>
                <a:cxn ang="0">
                  <a:pos x="26" y="172"/>
                </a:cxn>
                <a:cxn ang="0">
                  <a:pos x="27" y="174"/>
                </a:cxn>
                <a:cxn ang="0">
                  <a:pos x="188" y="53"/>
                </a:cxn>
                <a:cxn ang="0">
                  <a:pos x="212" y="41"/>
                </a:cxn>
                <a:cxn ang="0">
                  <a:pos x="210" y="43"/>
                </a:cxn>
                <a:cxn ang="0">
                  <a:pos x="204" y="43"/>
                </a:cxn>
                <a:cxn ang="0">
                  <a:pos x="197" y="47"/>
                </a:cxn>
                <a:cxn ang="0">
                  <a:pos x="205" y="44"/>
                </a:cxn>
                <a:cxn ang="0">
                  <a:pos x="197" y="15"/>
                </a:cxn>
                <a:cxn ang="0">
                  <a:pos x="189" y="13"/>
                </a:cxn>
                <a:cxn ang="0">
                  <a:pos x="176" y="13"/>
                </a:cxn>
                <a:cxn ang="0">
                  <a:pos x="168" y="10"/>
                </a:cxn>
                <a:cxn ang="0">
                  <a:pos x="160" y="5"/>
                </a:cxn>
                <a:cxn ang="0">
                  <a:pos x="148" y="5"/>
                </a:cxn>
                <a:cxn ang="0">
                  <a:pos x="144" y="4"/>
                </a:cxn>
                <a:cxn ang="0">
                  <a:pos x="130" y="3"/>
                </a:cxn>
                <a:cxn ang="0">
                  <a:pos x="119" y="3"/>
                </a:cxn>
                <a:cxn ang="0">
                  <a:pos x="108" y="2"/>
                </a:cxn>
                <a:cxn ang="0">
                  <a:pos x="104" y="4"/>
                </a:cxn>
                <a:cxn ang="0">
                  <a:pos x="100" y="6"/>
                </a:cxn>
                <a:cxn ang="0">
                  <a:pos x="95" y="9"/>
                </a:cxn>
                <a:cxn ang="0">
                  <a:pos x="97" y="11"/>
                </a:cxn>
                <a:cxn ang="0">
                  <a:pos x="98" y="13"/>
                </a:cxn>
                <a:cxn ang="0">
                  <a:pos x="98" y="16"/>
                </a:cxn>
                <a:cxn ang="0">
                  <a:pos x="99" y="17"/>
                </a:cxn>
                <a:cxn ang="0">
                  <a:pos x="97" y="21"/>
                </a:cxn>
                <a:cxn ang="0">
                  <a:pos x="103" y="21"/>
                </a:cxn>
                <a:cxn ang="0">
                  <a:pos x="110" y="22"/>
                </a:cxn>
                <a:cxn ang="0">
                  <a:pos x="117" y="21"/>
                </a:cxn>
                <a:cxn ang="0">
                  <a:pos x="119" y="27"/>
                </a:cxn>
                <a:cxn ang="0">
                  <a:pos x="114" y="35"/>
                </a:cxn>
                <a:cxn ang="0">
                  <a:pos x="112" y="45"/>
                </a:cxn>
                <a:cxn ang="0">
                  <a:pos x="111" y="51"/>
                </a:cxn>
                <a:cxn ang="0">
                  <a:pos x="109" y="60"/>
                </a:cxn>
                <a:cxn ang="0">
                  <a:pos x="107" y="66"/>
                </a:cxn>
                <a:cxn ang="0">
                  <a:pos x="111" y="73"/>
                </a:cxn>
                <a:cxn ang="0">
                  <a:pos x="117" y="76"/>
                </a:cxn>
                <a:cxn ang="0">
                  <a:pos x="117" y="82"/>
                </a:cxn>
                <a:cxn ang="0">
                  <a:pos x="123" y="85"/>
                </a:cxn>
                <a:cxn ang="0">
                  <a:pos x="136" y="78"/>
                </a:cxn>
                <a:cxn ang="0">
                  <a:pos x="148" y="78"/>
                </a:cxn>
                <a:cxn ang="0">
                  <a:pos x="157" y="75"/>
                </a:cxn>
                <a:cxn ang="0">
                  <a:pos x="164" y="69"/>
                </a:cxn>
                <a:cxn ang="0">
                  <a:pos x="167" y="66"/>
                </a:cxn>
                <a:cxn ang="0">
                  <a:pos x="172" y="58"/>
                </a:cxn>
                <a:cxn ang="0">
                  <a:pos x="175" y="43"/>
                </a:cxn>
                <a:cxn ang="0">
                  <a:pos x="183" y="34"/>
                </a:cxn>
                <a:cxn ang="0">
                  <a:pos x="192" y="28"/>
                </a:cxn>
                <a:cxn ang="0">
                  <a:pos x="204" y="19"/>
                </a:cxn>
              </a:cxnLst>
              <a:rect l="0" t="0" r="r" b="b"/>
              <a:pathLst>
                <a:path w="214" h="178">
                  <a:moveTo>
                    <a:pt x="5" y="165"/>
                  </a:moveTo>
                  <a:cubicBezTo>
                    <a:pt x="5" y="166"/>
                    <a:pt x="5" y="167"/>
                    <a:pt x="4" y="168"/>
                  </a:cubicBezTo>
                  <a:cubicBezTo>
                    <a:pt x="4" y="168"/>
                    <a:pt x="4" y="169"/>
                    <a:pt x="4" y="168"/>
                  </a:cubicBezTo>
                  <a:cubicBezTo>
                    <a:pt x="3" y="168"/>
                    <a:pt x="4" y="168"/>
                    <a:pt x="3" y="167"/>
                  </a:cubicBezTo>
                  <a:cubicBezTo>
                    <a:pt x="3" y="166"/>
                    <a:pt x="2" y="165"/>
                    <a:pt x="3" y="164"/>
                  </a:cubicBezTo>
                  <a:cubicBezTo>
                    <a:pt x="4" y="164"/>
                    <a:pt x="5" y="164"/>
                    <a:pt x="5" y="165"/>
                  </a:cubicBezTo>
                  <a:close/>
                  <a:moveTo>
                    <a:pt x="40" y="166"/>
                  </a:moveTo>
                  <a:cubicBezTo>
                    <a:pt x="39" y="167"/>
                    <a:pt x="39" y="168"/>
                    <a:pt x="38" y="169"/>
                  </a:cubicBezTo>
                  <a:cubicBezTo>
                    <a:pt x="38" y="170"/>
                    <a:pt x="38" y="171"/>
                    <a:pt x="37" y="172"/>
                  </a:cubicBezTo>
                  <a:cubicBezTo>
                    <a:pt x="37" y="172"/>
                    <a:pt x="36" y="172"/>
                    <a:pt x="36" y="172"/>
                  </a:cubicBezTo>
                  <a:cubicBezTo>
                    <a:pt x="35" y="172"/>
                    <a:pt x="35" y="172"/>
                    <a:pt x="35" y="173"/>
                  </a:cubicBezTo>
                  <a:cubicBezTo>
                    <a:pt x="35" y="173"/>
                    <a:pt x="36" y="173"/>
                    <a:pt x="36" y="173"/>
                  </a:cubicBezTo>
                  <a:cubicBezTo>
                    <a:pt x="37" y="172"/>
                    <a:pt x="38" y="172"/>
                    <a:pt x="39" y="171"/>
                  </a:cubicBezTo>
                  <a:cubicBezTo>
                    <a:pt x="40" y="171"/>
                    <a:pt x="41" y="170"/>
                    <a:pt x="41" y="169"/>
                  </a:cubicBezTo>
                  <a:cubicBezTo>
                    <a:pt x="41" y="169"/>
                    <a:pt x="42" y="167"/>
                    <a:pt x="41" y="166"/>
                  </a:cubicBezTo>
                  <a:cubicBezTo>
                    <a:pt x="41" y="165"/>
                    <a:pt x="40" y="165"/>
                    <a:pt x="40" y="166"/>
                  </a:cubicBezTo>
                  <a:close/>
                  <a:moveTo>
                    <a:pt x="9" y="171"/>
                  </a:moveTo>
                  <a:cubicBezTo>
                    <a:pt x="8" y="171"/>
                    <a:pt x="8" y="173"/>
                    <a:pt x="9" y="173"/>
                  </a:cubicBezTo>
                  <a:cubicBezTo>
                    <a:pt x="10" y="173"/>
                    <a:pt x="11" y="173"/>
                    <a:pt x="11" y="172"/>
                  </a:cubicBezTo>
                  <a:cubicBezTo>
                    <a:pt x="10" y="172"/>
                    <a:pt x="10" y="171"/>
                    <a:pt x="9" y="171"/>
                  </a:cubicBezTo>
                  <a:close/>
                  <a:moveTo>
                    <a:pt x="18" y="167"/>
                  </a:moveTo>
                  <a:cubicBezTo>
                    <a:pt x="17" y="167"/>
                    <a:pt x="17" y="169"/>
                    <a:pt x="16" y="169"/>
                  </a:cubicBezTo>
                  <a:cubicBezTo>
                    <a:pt x="15" y="169"/>
                    <a:pt x="14" y="169"/>
                    <a:pt x="13" y="169"/>
                  </a:cubicBezTo>
                  <a:cubicBezTo>
                    <a:pt x="12" y="170"/>
                    <a:pt x="13" y="171"/>
                    <a:pt x="13" y="171"/>
                  </a:cubicBezTo>
                  <a:cubicBezTo>
                    <a:pt x="13" y="172"/>
                    <a:pt x="14" y="172"/>
                    <a:pt x="14" y="173"/>
                  </a:cubicBezTo>
                  <a:cubicBezTo>
                    <a:pt x="14" y="173"/>
                    <a:pt x="14" y="174"/>
                    <a:pt x="14" y="174"/>
                  </a:cubicBezTo>
                  <a:cubicBezTo>
                    <a:pt x="15" y="173"/>
                    <a:pt x="16" y="173"/>
                    <a:pt x="17" y="172"/>
                  </a:cubicBezTo>
                  <a:cubicBezTo>
                    <a:pt x="17" y="171"/>
                    <a:pt x="17" y="170"/>
                    <a:pt x="18" y="170"/>
                  </a:cubicBezTo>
                  <a:cubicBezTo>
                    <a:pt x="18" y="169"/>
                    <a:pt x="20" y="168"/>
                    <a:pt x="20" y="168"/>
                  </a:cubicBezTo>
                  <a:cubicBezTo>
                    <a:pt x="20" y="167"/>
                    <a:pt x="19" y="167"/>
                    <a:pt x="18" y="167"/>
                  </a:cubicBezTo>
                  <a:close/>
                  <a:moveTo>
                    <a:pt x="2" y="176"/>
                  </a:moveTo>
                  <a:cubicBezTo>
                    <a:pt x="1" y="176"/>
                    <a:pt x="1" y="176"/>
                    <a:pt x="1" y="176"/>
                  </a:cubicBezTo>
                  <a:cubicBezTo>
                    <a:pt x="1" y="176"/>
                    <a:pt x="0" y="176"/>
                    <a:pt x="0" y="176"/>
                  </a:cubicBezTo>
                  <a:cubicBezTo>
                    <a:pt x="0" y="177"/>
                    <a:pt x="1" y="177"/>
                    <a:pt x="1" y="177"/>
                  </a:cubicBezTo>
                  <a:cubicBezTo>
                    <a:pt x="1" y="177"/>
                    <a:pt x="1" y="177"/>
                    <a:pt x="2" y="178"/>
                  </a:cubicBezTo>
                  <a:cubicBezTo>
                    <a:pt x="2" y="177"/>
                    <a:pt x="3" y="176"/>
                    <a:pt x="3" y="176"/>
                  </a:cubicBezTo>
                  <a:cubicBezTo>
                    <a:pt x="3" y="175"/>
                    <a:pt x="2" y="176"/>
                    <a:pt x="2" y="176"/>
                  </a:cubicBezTo>
                  <a:close/>
                  <a:moveTo>
                    <a:pt x="45" y="160"/>
                  </a:moveTo>
                  <a:cubicBezTo>
                    <a:pt x="45" y="160"/>
                    <a:pt x="45" y="161"/>
                    <a:pt x="44" y="161"/>
                  </a:cubicBezTo>
                  <a:cubicBezTo>
                    <a:pt x="44" y="161"/>
                    <a:pt x="44" y="161"/>
                    <a:pt x="44" y="161"/>
                  </a:cubicBezTo>
                  <a:cubicBezTo>
                    <a:pt x="43" y="161"/>
                    <a:pt x="42" y="162"/>
                    <a:pt x="42" y="162"/>
                  </a:cubicBezTo>
                  <a:cubicBezTo>
                    <a:pt x="42" y="163"/>
                    <a:pt x="42" y="163"/>
                    <a:pt x="41" y="164"/>
                  </a:cubicBezTo>
                  <a:cubicBezTo>
                    <a:pt x="41" y="164"/>
                    <a:pt x="42" y="164"/>
                    <a:pt x="42" y="164"/>
                  </a:cubicBezTo>
                  <a:cubicBezTo>
                    <a:pt x="43" y="164"/>
                    <a:pt x="43" y="164"/>
                    <a:pt x="44" y="163"/>
                  </a:cubicBezTo>
                  <a:cubicBezTo>
                    <a:pt x="44" y="163"/>
                    <a:pt x="45" y="163"/>
                    <a:pt x="45" y="162"/>
                  </a:cubicBezTo>
                  <a:cubicBezTo>
                    <a:pt x="45" y="162"/>
                    <a:pt x="46" y="161"/>
                    <a:pt x="46" y="161"/>
                  </a:cubicBezTo>
                  <a:cubicBezTo>
                    <a:pt x="46" y="160"/>
                    <a:pt x="45" y="160"/>
                    <a:pt x="45" y="160"/>
                  </a:cubicBezTo>
                  <a:close/>
                  <a:moveTo>
                    <a:pt x="26" y="173"/>
                  </a:moveTo>
                  <a:cubicBezTo>
                    <a:pt x="26" y="173"/>
                    <a:pt x="26" y="172"/>
                    <a:pt x="26" y="172"/>
                  </a:cubicBezTo>
                  <a:cubicBezTo>
                    <a:pt x="26" y="172"/>
                    <a:pt x="26" y="172"/>
                    <a:pt x="26" y="172"/>
                  </a:cubicBezTo>
                  <a:cubicBezTo>
                    <a:pt x="25" y="172"/>
                    <a:pt x="25" y="172"/>
                    <a:pt x="24" y="172"/>
                  </a:cubicBezTo>
                  <a:cubicBezTo>
                    <a:pt x="23" y="172"/>
                    <a:pt x="24" y="173"/>
                    <a:pt x="23" y="173"/>
                  </a:cubicBezTo>
                  <a:cubicBezTo>
                    <a:pt x="22" y="174"/>
                    <a:pt x="22" y="174"/>
                    <a:pt x="22" y="175"/>
                  </a:cubicBezTo>
                  <a:cubicBezTo>
                    <a:pt x="23" y="176"/>
                    <a:pt x="24" y="176"/>
                    <a:pt x="24" y="176"/>
                  </a:cubicBezTo>
                  <a:cubicBezTo>
                    <a:pt x="25" y="176"/>
                    <a:pt x="26" y="176"/>
                    <a:pt x="26" y="176"/>
                  </a:cubicBezTo>
                  <a:cubicBezTo>
                    <a:pt x="26" y="175"/>
                    <a:pt x="26" y="175"/>
                    <a:pt x="27" y="174"/>
                  </a:cubicBezTo>
                  <a:cubicBezTo>
                    <a:pt x="27" y="174"/>
                    <a:pt x="26" y="173"/>
                    <a:pt x="26" y="173"/>
                  </a:cubicBezTo>
                  <a:close/>
                  <a:moveTo>
                    <a:pt x="186" y="53"/>
                  </a:moveTo>
                  <a:cubicBezTo>
                    <a:pt x="186" y="53"/>
                    <a:pt x="186" y="53"/>
                    <a:pt x="185" y="53"/>
                  </a:cubicBezTo>
                  <a:cubicBezTo>
                    <a:pt x="185" y="53"/>
                    <a:pt x="185" y="54"/>
                    <a:pt x="186" y="54"/>
                  </a:cubicBezTo>
                  <a:cubicBezTo>
                    <a:pt x="186" y="54"/>
                    <a:pt x="187" y="53"/>
                    <a:pt x="187" y="54"/>
                  </a:cubicBezTo>
                  <a:cubicBezTo>
                    <a:pt x="187" y="54"/>
                    <a:pt x="187" y="54"/>
                    <a:pt x="187" y="53"/>
                  </a:cubicBezTo>
                  <a:cubicBezTo>
                    <a:pt x="188" y="53"/>
                    <a:pt x="188" y="53"/>
                    <a:pt x="188" y="53"/>
                  </a:cubicBezTo>
                  <a:cubicBezTo>
                    <a:pt x="189" y="52"/>
                    <a:pt x="189" y="52"/>
                    <a:pt x="189" y="52"/>
                  </a:cubicBezTo>
                  <a:cubicBezTo>
                    <a:pt x="189" y="50"/>
                    <a:pt x="186" y="52"/>
                    <a:pt x="186" y="53"/>
                  </a:cubicBezTo>
                  <a:close/>
                  <a:moveTo>
                    <a:pt x="214" y="43"/>
                  </a:moveTo>
                  <a:cubicBezTo>
                    <a:pt x="213" y="43"/>
                    <a:pt x="213" y="43"/>
                    <a:pt x="213" y="42"/>
                  </a:cubicBezTo>
                  <a:cubicBezTo>
                    <a:pt x="213" y="42"/>
                    <a:pt x="213" y="42"/>
                    <a:pt x="213" y="42"/>
                  </a:cubicBezTo>
                  <a:cubicBezTo>
                    <a:pt x="213" y="42"/>
                    <a:pt x="213" y="42"/>
                    <a:pt x="213" y="42"/>
                  </a:cubicBezTo>
                  <a:cubicBezTo>
                    <a:pt x="213" y="41"/>
                    <a:pt x="212" y="41"/>
                    <a:pt x="212" y="41"/>
                  </a:cubicBezTo>
                  <a:cubicBezTo>
                    <a:pt x="212" y="41"/>
                    <a:pt x="212" y="41"/>
                    <a:pt x="212" y="41"/>
                  </a:cubicBezTo>
                  <a:cubicBezTo>
                    <a:pt x="212" y="41"/>
                    <a:pt x="212" y="41"/>
                    <a:pt x="212" y="41"/>
                  </a:cubicBezTo>
                  <a:cubicBezTo>
                    <a:pt x="212" y="41"/>
                    <a:pt x="211" y="41"/>
                    <a:pt x="211" y="41"/>
                  </a:cubicBezTo>
                  <a:cubicBezTo>
                    <a:pt x="211" y="41"/>
                    <a:pt x="210" y="41"/>
                    <a:pt x="210" y="41"/>
                  </a:cubicBezTo>
                  <a:cubicBezTo>
                    <a:pt x="210" y="41"/>
                    <a:pt x="209" y="41"/>
                    <a:pt x="209" y="42"/>
                  </a:cubicBezTo>
                  <a:cubicBezTo>
                    <a:pt x="209" y="42"/>
                    <a:pt x="209" y="42"/>
                    <a:pt x="209" y="42"/>
                  </a:cubicBezTo>
                  <a:cubicBezTo>
                    <a:pt x="209" y="43"/>
                    <a:pt x="209" y="43"/>
                    <a:pt x="210" y="43"/>
                  </a:cubicBezTo>
                  <a:cubicBezTo>
                    <a:pt x="211" y="43"/>
                    <a:pt x="212" y="44"/>
                    <a:pt x="213" y="44"/>
                  </a:cubicBezTo>
                  <a:cubicBezTo>
                    <a:pt x="214" y="44"/>
                    <a:pt x="214" y="43"/>
                    <a:pt x="213" y="43"/>
                  </a:cubicBezTo>
                  <a:cubicBezTo>
                    <a:pt x="213" y="43"/>
                    <a:pt x="214" y="43"/>
                    <a:pt x="214" y="43"/>
                  </a:cubicBezTo>
                  <a:close/>
                  <a:moveTo>
                    <a:pt x="205" y="44"/>
                  </a:moveTo>
                  <a:cubicBezTo>
                    <a:pt x="205" y="44"/>
                    <a:pt x="204" y="45"/>
                    <a:pt x="203" y="44"/>
                  </a:cubicBezTo>
                  <a:cubicBezTo>
                    <a:pt x="203" y="44"/>
                    <a:pt x="203" y="44"/>
                    <a:pt x="203" y="44"/>
                  </a:cubicBezTo>
                  <a:cubicBezTo>
                    <a:pt x="204" y="44"/>
                    <a:pt x="204" y="43"/>
                    <a:pt x="204" y="43"/>
                  </a:cubicBezTo>
                  <a:cubicBezTo>
                    <a:pt x="204" y="43"/>
                    <a:pt x="203" y="43"/>
                    <a:pt x="203" y="43"/>
                  </a:cubicBezTo>
                  <a:cubicBezTo>
                    <a:pt x="203" y="43"/>
                    <a:pt x="204" y="43"/>
                    <a:pt x="204" y="42"/>
                  </a:cubicBezTo>
                  <a:cubicBezTo>
                    <a:pt x="203" y="42"/>
                    <a:pt x="203" y="43"/>
                    <a:pt x="202" y="43"/>
                  </a:cubicBezTo>
                  <a:cubicBezTo>
                    <a:pt x="202" y="43"/>
                    <a:pt x="202" y="43"/>
                    <a:pt x="201" y="43"/>
                  </a:cubicBezTo>
                  <a:cubicBezTo>
                    <a:pt x="200" y="43"/>
                    <a:pt x="199" y="44"/>
                    <a:pt x="198" y="45"/>
                  </a:cubicBezTo>
                  <a:cubicBezTo>
                    <a:pt x="198" y="45"/>
                    <a:pt x="195" y="46"/>
                    <a:pt x="196" y="47"/>
                  </a:cubicBezTo>
                  <a:cubicBezTo>
                    <a:pt x="196" y="47"/>
                    <a:pt x="197" y="47"/>
                    <a:pt x="197" y="47"/>
                  </a:cubicBezTo>
                  <a:cubicBezTo>
                    <a:pt x="197" y="47"/>
                    <a:pt x="197" y="48"/>
                    <a:pt x="197" y="48"/>
                  </a:cubicBezTo>
                  <a:cubicBezTo>
                    <a:pt x="198" y="47"/>
                    <a:pt x="199" y="46"/>
                    <a:pt x="199" y="47"/>
                  </a:cubicBezTo>
                  <a:cubicBezTo>
                    <a:pt x="200" y="48"/>
                    <a:pt x="199" y="49"/>
                    <a:pt x="200" y="49"/>
                  </a:cubicBezTo>
                  <a:cubicBezTo>
                    <a:pt x="201" y="49"/>
                    <a:pt x="201" y="49"/>
                    <a:pt x="202" y="49"/>
                  </a:cubicBezTo>
                  <a:cubicBezTo>
                    <a:pt x="202" y="49"/>
                    <a:pt x="202" y="50"/>
                    <a:pt x="202" y="50"/>
                  </a:cubicBezTo>
                  <a:cubicBezTo>
                    <a:pt x="203" y="50"/>
                    <a:pt x="204" y="49"/>
                    <a:pt x="204" y="48"/>
                  </a:cubicBezTo>
                  <a:cubicBezTo>
                    <a:pt x="204" y="47"/>
                    <a:pt x="207" y="45"/>
                    <a:pt x="205" y="44"/>
                  </a:cubicBezTo>
                  <a:close/>
                  <a:moveTo>
                    <a:pt x="204" y="15"/>
                  </a:moveTo>
                  <a:cubicBezTo>
                    <a:pt x="204" y="15"/>
                    <a:pt x="203" y="15"/>
                    <a:pt x="203" y="15"/>
                  </a:cubicBezTo>
                  <a:cubicBezTo>
                    <a:pt x="203" y="15"/>
                    <a:pt x="202" y="15"/>
                    <a:pt x="202" y="15"/>
                  </a:cubicBezTo>
                  <a:cubicBezTo>
                    <a:pt x="201" y="15"/>
                    <a:pt x="201" y="15"/>
                    <a:pt x="200" y="15"/>
                  </a:cubicBezTo>
                  <a:cubicBezTo>
                    <a:pt x="200" y="16"/>
                    <a:pt x="199" y="16"/>
                    <a:pt x="200" y="16"/>
                  </a:cubicBezTo>
                  <a:cubicBezTo>
                    <a:pt x="200" y="16"/>
                    <a:pt x="199" y="16"/>
                    <a:pt x="198" y="16"/>
                  </a:cubicBezTo>
                  <a:cubicBezTo>
                    <a:pt x="198" y="16"/>
                    <a:pt x="197" y="16"/>
                    <a:pt x="197" y="15"/>
                  </a:cubicBezTo>
                  <a:cubicBezTo>
                    <a:pt x="196" y="15"/>
                    <a:pt x="195" y="15"/>
                    <a:pt x="195" y="16"/>
                  </a:cubicBezTo>
                  <a:cubicBezTo>
                    <a:pt x="195" y="16"/>
                    <a:pt x="194" y="16"/>
                    <a:pt x="194" y="16"/>
                  </a:cubicBezTo>
                  <a:cubicBezTo>
                    <a:pt x="194" y="16"/>
                    <a:pt x="193" y="15"/>
                    <a:pt x="193" y="15"/>
                  </a:cubicBezTo>
                  <a:cubicBezTo>
                    <a:pt x="193" y="15"/>
                    <a:pt x="192" y="15"/>
                    <a:pt x="192" y="15"/>
                  </a:cubicBezTo>
                  <a:cubicBezTo>
                    <a:pt x="191" y="14"/>
                    <a:pt x="190" y="16"/>
                    <a:pt x="189" y="15"/>
                  </a:cubicBezTo>
                  <a:cubicBezTo>
                    <a:pt x="189" y="15"/>
                    <a:pt x="189" y="14"/>
                    <a:pt x="189" y="14"/>
                  </a:cubicBezTo>
                  <a:cubicBezTo>
                    <a:pt x="189" y="14"/>
                    <a:pt x="189" y="13"/>
                    <a:pt x="189" y="13"/>
                  </a:cubicBezTo>
                  <a:cubicBezTo>
                    <a:pt x="188" y="12"/>
                    <a:pt x="187" y="13"/>
                    <a:pt x="186" y="12"/>
                  </a:cubicBezTo>
                  <a:cubicBezTo>
                    <a:pt x="186" y="11"/>
                    <a:pt x="185" y="12"/>
                    <a:pt x="185" y="11"/>
                  </a:cubicBezTo>
                  <a:cubicBezTo>
                    <a:pt x="184" y="11"/>
                    <a:pt x="184" y="11"/>
                    <a:pt x="183" y="11"/>
                  </a:cubicBezTo>
                  <a:cubicBezTo>
                    <a:pt x="182" y="10"/>
                    <a:pt x="182" y="12"/>
                    <a:pt x="182" y="13"/>
                  </a:cubicBezTo>
                  <a:cubicBezTo>
                    <a:pt x="181" y="12"/>
                    <a:pt x="180" y="13"/>
                    <a:pt x="180" y="12"/>
                  </a:cubicBezTo>
                  <a:cubicBezTo>
                    <a:pt x="179" y="12"/>
                    <a:pt x="179" y="13"/>
                    <a:pt x="178" y="12"/>
                  </a:cubicBezTo>
                  <a:cubicBezTo>
                    <a:pt x="178" y="12"/>
                    <a:pt x="177" y="13"/>
                    <a:pt x="176" y="13"/>
                  </a:cubicBezTo>
                  <a:cubicBezTo>
                    <a:pt x="176" y="13"/>
                    <a:pt x="175" y="12"/>
                    <a:pt x="175" y="11"/>
                  </a:cubicBezTo>
                  <a:cubicBezTo>
                    <a:pt x="174" y="12"/>
                    <a:pt x="174" y="11"/>
                    <a:pt x="173" y="11"/>
                  </a:cubicBezTo>
                  <a:cubicBezTo>
                    <a:pt x="173" y="11"/>
                    <a:pt x="172" y="11"/>
                    <a:pt x="172" y="11"/>
                  </a:cubicBezTo>
                  <a:cubicBezTo>
                    <a:pt x="171" y="12"/>
                    <a:pt x="171" y="11"/>
                    <a:pt x="171" y="11"/>
                  </a:cubicBezTo>
                  <a:cubicBezTo>
                    <a:pt x="171" y="11"/>
                    <a:pt x="170" y="11"/>
                    <a:pt x="170" y="10"/>
                  </a:cubicBezTo>
                  <a:cubicBezTo>
                    <a:pt x="170" y="10"/>
                    <a:pt x="170" y="10"/>
                    <a:pt x="170" y="10"/>
                  </a:cubicBezTo>
                  <a:cubicBezTo>
                    <a:pt x="170" y="9"/>
                    <a:pt x="169" y="10"/>
                    <a:pt x="168" y="10"/>
                  </a:cubicBezTo>
                  <a:cubicBezTo>
                    <a:pt x="168" y="10"/>
                    <a:pt x="167" y="9"/>
                    <a:pt x="167" y="9"/>
                  </a:cubicBezTo>
                  <a:cubicBezTo>
                    <a:pt x="167" y="9"/>
                    <a:pt x="165" y="8"/>
                    <a:pt x="165" y="8"/>
                  </a:cubicBezTo>
                  <a:cubicBezTo>
                    <a:pt x="165" y="8"/>
                    <a:pt x="165" y="9"/>
                    <a:pt x="164" y="9"/>
                  </a:cubicBezTo>
                  <a:cubicBezTo>
                    <a:pt x="163" y="9"/>
                    <a:pt x="164" y="8"/>
                    <a:pt x="164" y="7"/>
                  </a:cubicBezTo>
                  <a:cubicBezTo>
                    <a:pt x="165" y="6"/>
                    <a:pt x="164" y="6"/>
                    <a:pt x="163" y="6"/>
                  </a:cubicBezTo>
                  <a:cubicBezTo>
                    <a:pt x="162" y="6"/>
                    <a:pt x="162" y="6"/>
                    <a:pt x="161" y="6"/>
                  </a:cubicBezTo>
                  <a:cubicBezTo>
                    <a:pt x="161" y="5"/>
                    <a:pt x="161" y="5"/>
                    <a:pt x="160" y="5"/>
                  </a:cubicBezTo>
                  <a:cubicBezTo>
                    <a:pt x="160" y="6"/>
                    <a:pt x="159" y="6"/>
                    <a:pt x="158" y="6"/>
                  </a:cubicBezTo>
                  <a:cubicBezTo>
                    <a:pt x="157" y="6"/>
                    <a:pt x="156" y="6"/>
                    <a:pt x="155" y="5"/>
                  </a:cubicBezTo>
                  <a:cubicBezTo>
                    <a:pt x="155" y="5"/>
                    <a:pt x="153" y="4"/>
                    <a:pt x="153" y="5"/>
                  </a:cubicBezTo>
                  <a:cubicBezTo>
                    <a:pt x="153" y="4"/>
                    <a:pt x="152" y="4"/>
                    <a:pt x="151" y="4"/>
                  </a:cubicBezTo>
                  <a:cubicBezTo>
                    <a:pt x="151" y="5"/>
                    <a:pt x="151" y="5"/>
                    <a:pt x="150" y="5"/>
                  </a:cubicBezTo>
                  <a:cubicBezTo>
                    <a:pt x="150" y="5"/>
                    <a:pt x="150" y="6"/>
                    <a:pt x="150" y="6"/>
                  </a:cubicBezTo>
                  <a:cubicBezTo>
                    <a:pt x="150" y="6"/>
                    <a:pt x="149" y="5"/>
                    <a:pt x="148" y="5"/>
                  </a:cubicBezTo>
                  <a:cubicBezTo>
                    <a:pt x="148" y="5"/>
                    <a:pt x="147" y="5"/>
                    <a:pt x="146" y="4"/>
                  </a:cubicBezTo>
                  <a:cubicBezTo>
                    <a:pt x="146" y="5"/>
                    <a:pt x="146" y="5"/>
                    <a:pt x="146" y="5"/>
                  </a:cubicBezTo>
                  <a:cubicBezTo>
                    <a:pt x="146" y="4"/>
                    <a:pt x="146" y="5"/>
                    <a:pt x="147" y="4"/>
                  </a:cubicBezTo>
                  <a:cubicBezTo>
                    <a:pt x="147" y="4"/>
                    <a:pt x="146" y="4"/>
                    <a:pt x="145" y="4"/>
                  </a:cubicBezTo>
                  <a:cubicBezTo>
                    <a:pt x="145" y="4"/>
                    <a:pt x="145" y="4"/>
                    <a:pt x="144" y="4"/>
                  </a:cubicBezTo>
                  <a:cubicBezTo>
                    <a:pt x="144" y="4"/>
                    <a:pt x="144" y="5"/>
                    <a:pt x="143" y="5"/>
                  </a:cubicBezTo>
                  <a:cubicBezTo>
                    <a:pt x="143" y="4"/>
                    <a:pt x="143" y="4"/>
                    <a:pt x="144" y="4"/>
                  </a:cubicBezTo>
                  <a:cubicBezTo>
                    <a:pt x="143" y="3"/>
                    <a:pt x="142" y="4"/>
                    <a:pt x="142" y="4"/>
                  </a:cubicBezTo>
                  <a:cubicBezTo>
                    <a:pt x="142" y="4"/>
                    <a:pt x="141" y="4"/>
                    <a:pt x="141" y="5"/>
                  </a:cubicBezTo>
                  <a:cubicBezTo>
                    <a:pt x="141" y="4"/>
                    <a:pt x="138" y="5"/>
                    <a:pt x="138" y="5"/>
                  </a:cubicBezTo>
                  <a:cubicBezTo>
                    <a:pt x="138" y="5"/>
                    <a:pt x="137" y="5"/>
                    <a:pt x="136" y="5"/>
                  </a:cubicBezTo>
                  <a:cubicBezTo>
                    <a:pt x="135" y="5"/>
                    <a:pt x="134" y="4"/>
                    <a:pt x="133" y="4"/>
                  </a:cubicBezTo>
                  <a:cubicBezTo>
                    <a:pt x="133" y="4"/>
                    <a:pt x="132" y="4"/>
                    <a:pt x="131" y="4"/>
                  </a:cubicBezTo>
                  <a:cubicBezTo>
                    <a:pt x="130" y="4"/>
                    <a:pt x="130" y="3"/>
                    <a:pt x="130" y="3"/>
                  </a:cubicBezTo>
                  <a:cubicBezTo>
                    <a:pt x="129" y="3"/>
                    <a:pt x="129" y="4"/>
                    <a:pt x="129" y="4"/>
                  </a:cubicBezTo>
                  <a:cubicBezTo>
                    <a:pt x="130" y="3"/>
                    <a:pt x="128" y="3"/>
                    <a:pt x="128" y="3"/>
                  </a:cubicBezTo>
                  <a:cubicBezTo>
                    <a:pt x="127" y="3"/>
                    <a:pt x="127" y="3"/>
                    <a:pt x="126" y="2"/>
                  </a:cubicBezTo>
                  <a:cubicBezTo>
                    <a:pt x="126" y="2"/>
                    <a:pt x="125" y="3"/>
                    <a:pt x="124" y="3"/>
                  </a:cubicBezTo>
                  <a:cubicBezTo>
                    <a:pt x="124" y="3"/>
                    <a:pt x="123" y="3"/>
                    <a:pt x="123" y="3"/>
                  </a:cubicBezTo>
                  <a:cubicBezTo>
                    <a:pt x="123" y="3"/>
                    <a:pt x="122" y="3"/>
                    <a:pt x="122" y="3"/>
                  </a:cubicBezTo>
                  <a:cubicBezTo>
                    <a:pt x="121" y="3"/>
                    <a:pt x="120" y="3"/>
                    <a:pt x="119" y="3"/>
                  </a:cubicBezTo>
                  <a:cubicBezTo>
                    <a:pt x="118" y="3"/>
                    <a:pt x="115" y="2"/>
                    <a:pt x="115" y="4"/>
                  </a:cubicBezTo>
                  <a:cubicBezTo>
                    <a:pt x="115" y="4"/>
                    <a:pt x="115" y="3"/>
                    <a:pt x="115" y="3"/>
                  </a:cubicBezTo>
                  <a:cubicBezTo>
                    <a:pt x="114" y="3"/>
                    <a:pt x="113" y="3"/>
                    <a:pt x="113" y="3"/>
                  </a:cubicBezTo>
                  <a:cubicBezTo>
                    <a:pt x="114" y="2"/>
                    <a:pt x="110" y="0"/>
                    <a:pt x="110" y="2"/>
                  </a:cubicBezTo>
                  <a:cubicBezTo>
                    <a:pt x="110" y="1"/>
                    <a:pt x="110" y="1"/>
                    <a:pt x="109" y="1"/>
                  </a:cubicBezTo>
                  <a:cubicBezTo>
                    <a:pt x="109" y="1"/>
                    <a:pt x="110" y="1"/>
                    <a:pt x="110" y="1"/>
                  </a:cubicBezTo>
                  <a:cubicBezTo>
                    <a:pt x="109" y="1"/>
                    <a:pt x="108" y="2"/>
                    <a:pt x="108" y="2"/>
                  </a:cubicBezTo>
                  <a:cubicBezTo>
                    <a:pt x="108" y="2"/>
                    <a:pt x="108" y="1"/>
                    <a:pt x="108" y="1"/>
                  </a:cubicBezTo>
                  <a:cubicBezTo>
                    <a:pt x="107" y="1"/>
                    <a:pt x="106" y="2"/>
                    <a:pt x="106" y="2"/>
                  </a:cubicBezTo>
                  <a:cubicBezTo>
                    <a:pt x="106" y="2"/>
                    <a:pt x="105" y="2"/>
                    <a:pt x="105" y="3"/>
                  </a:cubicBezTo>
                  <a:cubicBezTo>
                    <a:pt x="105" y="3"/>
                    <a:pt x="104" y="3"/>
                    <a:pt x="104" y="3"/>
                  </a:cubicBezTo>
                  <a:cubicBezTo>
                    <a:pt x="104" y="3"/>
                    <a:pt x="104" y="4"/>
                    <a:pt x="103" y="4"/>
                  </a:cubicBezTo>
                  <a:cubicBezTo>
                    <a:pt x="104" y="4"/>
                    <a:pt x="105" y="4"/>
                    <a:pt x="105" y="4"/>
                  </a:cubicBezTo>
                  <a:cubicBezTo>
                    <a:pt x="105" y="4"/>
                    <a:pt x="104" y="4"/>
                    <a:pt x="104" y="4"/>
                  </a:cubicBezTo>
                  <a:cubicBezTo>
                    <a:pt x="104" y="5"/>
                    <a:pt x="105" y="5"/>
                    <a:pt x="105" y="5"/>
                  </a:cubicBezTo>
                  <a:cubicBezTo>
                    <a:pt x="105" y="5"/>
                    <a:pt x="104" y="5"/>
                    <a:pt x="104" y="6"/>
                  </a:cubicBezTo>
                  <a:cubicBezTo>
                    <a:pt x="104" y="5"/>
                    <a:pt x="104" y="5"/>
                    <a:pt x="104" y="5"/>
                  </a:cubicBezTo>
                  <a:cubicBezTo>
                    <a:pt x="103" y="5"/>
                    <a:pt x="103" y="5"/>
                    <a:pt x="103" y="5"/>
                  </a:cubicBezTo>
                  <a:cubicBezTo>
                    <a:pt x="103" y="5"/>
                    <a:pt x="103" y="5"/>
                    <a:pt x="103" y="5"/>
                  </a:cubicBezTo>
                  <a:cubicBezTo>
                    <a:pt x="102" y="5"/>
                    <a:pt x="102" y="6"/>
                    <a:pt x="101" y="6"/>
                  </a:cubicBezTo>
                  <a:cubicBezTo>
                    <a:pt x="101" y="6"/>
                    <a:pt x="100" y="6"/>
                    <a:pt x="100" y="6"/>
                  </a:cubicBezTo>
                  <a:cubicBezTo>
                    <a:pt x="100" y="6"/>
                    <a:pt x="99" y="5"/>
                    <a:pt x="99" y="6"/>
                  </a:cubicBezTo>
                  <a:cubicBezTo>
                    <a:pt x="99" y="6"/>
                    <a:pt x="98" y="6"/>
                    <a:pt x="98" y="6"/>
                  </a:cubicBezTo>
                  <a:cubicBezTo>
                    <a:pt x="98" y="6"/>
                    <a:pt x="98" y="7"/>
                    <a:pt x="98" y="7"/>
                  </a:cubicBezTo>
                  <a:cubicBezTo>
                    <a:pt x="98" y="7"/>
                    <a:pt x="98" y="7"/>
                    <a:pt x="97" y="7"/>
                  </a:cubicBezTo>
                  <a:cubicBezTo>
                    <a:pt x="97" y="7"/>
                    <a:pt x="97" y="7"/>
                    <a:pt x="96" y="7"/>
                  </a:cubicBezTo>
                  <a:cubicBezTo>
                    <a:pt x="96" y="7"/>
                    <a:pt x="95" y="8"/>
                    <a:pt x="96" y="8"/>
                  </a:cubicBezTo>
                  <a:cubicBezTo>
                    <a:pt x="96" y="8"/>
                    <a:pt x="95" y="8"/>
                    <a:pt x="95" y="9"/>
                  </a:cubicBezTo>
                  <a:cubicBezTo>
                    <a:pt x="95" y="9"/>
                    <a:pt x="95" y="9"/>
                    <a:pt x="95" y="10"/>
                  </a:cubicBezTo>
                  <a:cubicBezTo>
                    <a:pt x="95" y="10"/>
                    <a:pt x="95" y="10"/>
                    <a:pt x="95" y="10"/>
                  </a:cubicBezTo>
                  <a:cubicBezTo>
                    <a:pt x="95" y="10"/>
                    <a:pt x="96" y="10"/>
                    <a:pt x="96" y="10"/>
                  </a:cubicBezTo>
                  <a:cubicBezTo>
                    <a:pt x="96" y="10"/>
                    <a:pt x="96" y="10"/>
                    <a:pt x="96" y="11"/>
                  </a:cubicBezTo>
                  <a:cubicBezTo>
                    <a:pt x="96" y="11"/>
                    <a:pt x="96" y="11"/>
                    <a:pt x="96" y="11"/>
                  </a:cubicBezTo>
                  <a:cubicBezTo>
                    <a:pt x="96" y="11"/>
                    <a:pt x="95" y="12"/>
                    <a:pt x="96" y="12"/>
                  </a:cubicBezTo>
                  <a:cubicBezTo>
                    <a:pt x="96" y="12"/>
                    <a:pt x="97" y="11"/>
                    <a:pt x="97" y="11"/>
                  </a:cubicBezTo>
                  <a:cubicBezTo>
                    <a:pt x="97" y="12"/>
                    <a:pt x="98" y="11"/>
                    <a:pt x="98" y="11"/>
                  </a:cubicBezTo>
                  <a:cubicBezTo>
                    <a:pt x="98" y="11"/>
                    <a:pt x="98" y="11"/>
                    <a:pt x="98" y="12"/>
                  </a:cubicBezTo>
                  <a:cubicBezTo>
                    <a:pt x="98" y="12"/>
                    <a:pt x="97" y="12"/>
                    <a:pt x="97" y="12"/>
                  </a:cubicBezTo>
                  <a:cubicBezTo>
                    <a:pt x="97" y="12"/>
                    <a:pt x="97" y="13"/>
                    <a:pt x="96" y="13"/>
                  </a:cubicBezTo>
                  <a:cubicBezTo>
                    <a:pt x="96" y="14"/>
                    <a:pt x="96" y="13"/>
                    <a:pt x="97" y="14"/>
                  </a:cubicBezTo>
                  <a:cubicBezTo>
                    <a:pt x="97" y="14"/>
                    <a:pt x="96" y="14"/>
                    <a:pt x="97" y="14"/>
                  </a:cubicBezTo>
                  <a:cubicBezTo>
                    <a:pt x="97" y="14"/>
                    <a:pt x="97" y="13"/>
                    <a:pt x="98" y="13"/>
                  </a:cubicBezTo>
                  <a:cubicBezTo>
                    <a:pt x="98" y="13"/>
                    <a:pt x="98" y="13"/>
                    <a:pt x="98" y="13"/>
                  </a:cubicBezTo>
                  <a:cubicBezTo>
                    <a:pt x="98" y="13"/>
                    <a:pt x="98" y="13"/>
                    <a:pt x="98" y="13"/>
                  </a:cubicBezTo>
                  <a:cubicBezTo>
                    <a:pt x="99" y="13"/>
                    <a:pt x="99" y="13"/>
                    <a:pt x="99" y="12"/>
                  </a:cubicBezTo>
                  <a:cubicBezTo>
                    <a:pt x="99" y="13"/>
                    <a:pt x="98" y="14"/>
                    <a:pt x="99" y="15"/>
                  </a:cubicBezTo>
                  <a:cubicBezTo>
                    <a:pt x="98" y="15"/>
                    <a:pt x="98" y="15"/>
                    <a:pt x="98" y="15"/>
                  </a:cubicBezTo>
                  <a:cubicBezTo>
                    <a:pt x="98" y="14"/>
                    <a:pt x="97" y="15"/>
                    <a:pt x="97" y="15"/>
                  </a:cubicBezTo>
                  <a:cubicBezTo>
                    <a:pt x="97" y="15"/>
                    <a:pt x="98" y="16"/>
                    <a:pt x="98" y="16"/>
                  </a:cubicBezTo>
                  <a:cubicBezTo>
                    <a:pt x="99" y="16"/>
                    <a:pt x="99" y="15"/>
                    <a:pt x="100" y="15"/>
                  </a:cubicBezTo>
                  <a:cubicBezTo>
                    <a:pt x="99" y="16"/>
                    <a:pt x="99" y="16"/>
                    <a:pt x="98" y="16"/>
                  </a:cubicBezTo>
                  <a:cubicBezTo>
                    <a:pt x="98" y="16"/>
                    <a:pt x="98" y="17"/>
                    <a:pt x="98" y="17"/>
                  </a:cubicBezTo>
                  <a:cubicBezTo>
                    <a:pt x="98" y="17"/>
                    <a:pt x="98" y="17"/>
                    <a:pt x="98" y="17"/>
                  </a:cubicBezTo>
                  <a:cubicBezTo>
                    <a:pt x="98" y="17"/>
                    <a:pt x="98" y="17"/>
                    <a:pt x="98" y="17"/>
                  </a:cubicBezTo>
                  <a:cubicBezTo>
                    <a:pt x="98" y="17"/>
                    <a:pt x="98" y="17"/>
                    <a:pt x="99" y="17"/>
                  </a:cubicBezTo>
                  <a:cubicBezTo>
                    <a:pt x="99" y="17"/>
                    <a:pt x="99" y="17"/>
                    <a:pt x="99" y="17"/>
                  </a:cubicBezTo>
                  <a:cubicBezTo>
                    <a:pt x="100" y="17"/>
                    <a:pt x="100" y="16"/>
                    <a:pt x="100" y="16"/>
                  </a:cubicBezTo>
                  <a:cubicBezTo>
                    <a:pt x="100" y="16"/>
                    <a:pt x="100" y="17"/>
                    <a:pt x="100" y="17"/>
                  </a:cubicBezTo>
                  <a:cubicBezTo>
                    <a:pt x="100" y="17"/>
                    <a:pt x="99" y="17"/>
                    <a:pt x="99" y="17"/>
                  </a:cubicBezTo>
                  <a:cubicBezTo>
                    <a:pt x="99" y="18"/>
                    <a:pt x="98" y="18"/>
                    <a:pt x="98" y="18"/>
                  </a:cubicBezTo>
                  <a:cubicBezTo>
                    <a:pt x="98" y="19"/>
                    <a:pt x="98" y="19"/>
                    <a:pt x="97" y="19"/>
                  </a:cubicBezTo>
                  <a:cubicBezTo>
                    <a:pt x="97" y="19"/>
                    <a:pt x="97" y="20"/>
                    <a:pt x="97" y="20"/>
                  </a:cubicBezTo>
                  <a:cubicBezTo>
                    <a:pt x="97" y="20"/>
                    <a:pt x="97" y="21"/>
                    <a:pt x="97" y="21"/>
                  </a:cubicBezTo>
                  <a:cubicBezTo>
                    <a:pt x="98" y="21"/>
                    <a:pt x="98" y="21"/>
                    <a:pt x="98" y="21"/>
                  </a:cubicBezTo>
                  <a:cubicBezTo>
                    <a:pt x="99" y="20"/>
                    <a:pt x="100" y="19"/>
                    <a:pt x="101" y="19"/>
                  </a:cubicBezTo>
                  <a:cubicBezTo>
                    <a:pt x="101" y="19"/>
                    <a:pt x="102" y="19"/>
                    <a:pt x="102" y="19"/>
                  </a:cubicBezTo>
                  <a:cubicBezTo>
                    <a:pt x="103" y="19"/>
                    <a:pt x="103" y="19"/>
                    <a:pt x="103" y="18"/>
                  </a:cubicBezTo>
                  <a:cubicBezTo>
                    <a:pt x="104" y="19"/>
                    <a:pt x="103" y="19"/>
                    <a:pt x="104" y="19"/>
                  </a:cubicBezTo>
                  <a:cubicBezTo>
                    <a:pt x="104" y="19"/>
                    <a:pt x="104" y="20"/>
                    <a:pt x="104" y="20"/>
                  </a:cubicBezTo>
                  <a:cubicBezTo>
                    <a:pt x="104" y="20"/>
                    <a:pt x="103" y="21"/>
                    <a:pt x="103" y="21"/>
                  </a:cubicBezTo>
                  <a:cubicBezTo>
                    <a:pt x="103" y="22"/>
                    <a:pt x="104" y="22"/>
                    <a:pt x="104" y="22"/>
                  </a:cubicBezTo>
                  <a:cubicBezTo>
                    <a:pt x="104" y="22"/>
                    <a:pt x="105" y="22"/>
                    <a:pt x="105" y="21"/>
                  </a:cubicBezTo>
                  <a:cubicBezTo>
                    <a:pt x="105" y="21"/>
                    <a:pt x="106" y="21"/>
                    <a:pt x="106" y="21"/>
                  </a:cubicBezTo>
                  <a:cubicBezTo>
                    <a:pt x="106" y="21"/>
                    <a:pt x="106" y="21"/>
                    <a:pt x="106" y="22"/>
                  </a:cubicBezTo>
                  <a:cubicBezTo>
                    <a:pt x="106" y="22"/>
                    <a:pt x="107" y="21"/>
                    <a:pt x="107" y="21"/>
                  </a:cubicBezTo>
                  <a:cubicBezTo>
                    <a:pt x="107" y="21"/>
                    <a:pt x="109" y="21"/>
                    <a:pt x="108" y="22"/>
                  </a:cubicBezTo>
                  <a:cubicBezTo>
                    <a:pt x="109" y="22"/>
                    <a:pt x="110" y="21"/>
                    <a:pt x="110" y="22"/>
                  </a:cubicBezTo>
                  <a:cubicBezTo>
                    <a:pt x="110" y="22"/>
                    <a:pt x="110" y="22"/>
                    <a:pt x="111" y="22"/>
                  </a:cubicBezTo>
                  <a:cubicBezTo>
                    <a:pt x="111" y="22"/>
                    <a:pt x="112" y="22"/>
                    <a:pt x="112" y="21"/>
                  </a:cubicBezTo>
                  <a:cubicBezTo>
                    <a:pt x="113" y="21"/>
                    <a:pt x="112" y="20"/>
                    <a:pt x="113" y="20"/>
                  </a:cubicBezTo>
                  <a:cubicBezTo>
                    <a:pt x="113" y="20"/>
                    <a:pt x="113" y="21"/>
                    <a:pt x="113" y="21"/>
                  </a:cubicBezTo>
                  <a:cubicBezTo>
                    <a:pt x="114" y="21"/>
                    <a:pt x="114" y="20"/>
                    <a:pt x="114" y="20"/>
                  </a:cubicBezTo>
                  <a:cubicBezTo>
                    <a:pt x="115" y="20"/>
                    <a:pt x="115" y="21"/>
                    <a:pt x="116" y="20"/>
                  </a:cubicBezTo>
                  <a:cubicBezTo>
                    <a:pt x="116" y="20"/>
                    <a:pt x="116" y="21"/>
                    <a:pt x="117" y="21"/>
                  </a:cubicBezTo>
                  <a:cubicBezTo>
                    <a:pt x="117" y="21"/>
                    <a:pt x="117" y="21"/>
                    <a:pt x="118" y="21"/>
                  </a:cubicBezTo>
                  <a:cubicBezTo>
                    <a:pt x="118" y="20"/>
                    <a:pt x="118" y="21"/>
                    <a:pt x="118" y="21"/>
                  </a:cubicBezTo>
                  <a:cubicBezTo>
                    <a:pt x="118" y="21"/>
                    <a:pt x="118" y="22"/>
                    <a:pt x="118" y="22"/>
                  </a:cubicBezTo>
                  <a:cubicBezTo>
                    <a:pt x="117" y="24"/>
                    <a:pt x="119" y="23"/>
                    <a:pt x="120" y="24"/>
                  </a:cubicBezTo>
                  <a:cubicBezTo>
                    <a:pt x="120" y="24"/>
                    <a:pt x="121" y="24"/>
                    <a:pt x="121" y="25"/>
                  </a:cubicBezTo>
                  <a:cubicBezTo>
                    <a:pt x="120" y="26"/>
                    <a:pt x="120" y="26"/>
                    <a:pt x="119" y="27"/>
                  </a:cubicBezTo>
                  <a:cubicBezTo>
                    <a:pt x="119" y="27"/>
                    <a:pt x="119" y="26"/>
                    <a:pt x="119" y="27"/>
                  </a:cubicBezTo>
                  <a:cubicBezTo>
                    <a:pt x="119" y="27"/>
                    <a:pt x="119" y="27"/>
                    <a:pt x="118" y="28"/>
                  </a:cubicBezTo>
                  <a:cubicBezTo>
                    <a:pt x="118" y="28"/>
                    <a:pt x="118" y="28"/>
                    <a:pt x="117" y="28"/>
                  </a:cubicBezTo>
                  <a:cubicBezTo>
                    <a:pt x="116" y="28"/>
                    <a:pt x="116" y="30"/>
                    <a:pt x="115" y="30"/>
                  </a:cubicBezTo>
                  <a:cubicBezTo>
                    <a:pt x="115" y="31"/>
                    <a:pt x="114" y="31"/>
                    <a:pt x="114" y="31"/>
                  </a:cubicBezTo>
                  <a:cubicBezTo>
                    <a:pt x="114" y="31"/>
                    <a:pt x="114" y="32"/>
                    <a:pt x="115" y="32"/>
                  </a:cubicBezTo>
                  <a:cubicBezTo>
                    <a:pt x="115" y="32"/>
                    <a:pt x="115" y="33"/>
                    <a:pt x="115" y="33"/>
                  </a:cubicBezTo>
                  <a:cubicBezTo>
                    <a:pt x="114" y="34"/>
                    <a:pt x="115" y="35"/>
                    <a:pt x="114" y="35"/>
                  </a:cubicBezTo>
                  <a:cubicBezTo>
                    <a:pt x="114" y="36"/>
                    <a:pt x="115" y="36"/>
                    <a:pt x="114" y="37"/>
                  </a:cubicBezTo>
                  <a:cubicBezTo>
                    <a:pt x="114" y="37"/>
                    <a:pt x="114" y="37"/>
                    <a:pt x="114" y="38"/>
                  </a:cubicBezTo>
                  <a:cubicBezTo>
                    <a:pt x="115" y="39"/>
                    <a:pt x="113" y="39"/>
                    <a:pt x="112" y="39"/>
                  </a:cubicBezTo>
                  <a:cubicBezTo>
                    <a:pt x="112" y="40"/>
                    <a:pt x="113" y="40"/>
                    <a:pt x="113" y="41"/>
                  </a:cubicBezTo>
                  <a:cubicBezTo>
                    <a:pt x="113" y="41"/>
                    <a:pt x="114" y="42"/>
                    <a:pt x="113" y="42"/>
                  </a:cubicBezTo>
                  <a:cubicBezTo>
                    <a:pt x="113" y="43"/>
                    <a:pt x="113" y="43"/>
                    <a:pt x="112" y="44"/>
                  </a:cubicBezTo>
                  <a:cubicBezTo>
                    <a:pt x="112" y="44"/>
                    <a:pt x="112" y="45"/>
                    <a:pt x="112" y="45"/>
                  </a:cubicBezTo>
                  <a:cubicBezTo>
                    <a:pt x="111" y="46"/>
                    <a:pt x="110" y="45"/>
                    <a:pt x="110" y="46"/>
                  </a:cubicBezTo>
                  <a:cubicBezTo>
                    <a:pt x="109" y="46"/>
                    <a:pt x="108" y="46"/>
                    <a:pt x="107" y="45"/>
                  </a:cubicBezTo>
                  <a:cubicBezTo>
                    <a:pt x="107" y="46"/>
                    <a:pt x="108" y="47"/>
                    <a:pt x="109" y="48"/>
                  </a:cubicBezTo>
                  <a:cubicBezTo>
                    <a:pt x="110" y="48"/>
                    <a:pt x="109" y="48"/>
                    <a:pt x="109" y="49"/>
                  </a:cubicBezTo>
                  <a:cubicBezTo>
                    <a:pt x="109" y="49"/>
                    <a:pt x="110" y="49"/>
                    <a:pt x="110" y="50"/>
                  </a:cubicBezTo>
                  <a:cubicBezTo>
                    <a:pt x="110" y="50"/>
                    <a:pt x="109" y="50"/>
                    <a:pt x="110" y="51"/>
                  </a:cubicBezTo>
                  <a:cubicBezTo>
                    <a:pt x="110" y="51"/>
                    <a:pt x="111" y="51"/>
                    <a:pt x="111" y="51"/>
                  </a:cubicBezTo>
                  <a:cubicBezTo>
                    <a:pt x="111" y="52"/>
                    <a:pt x="112" y="51"/>
                    <a:pt x="112" y="52"/>
                  </a:cubicBezTo>
                  <a:cubicBezTo>
                    <a:pt x="112" y="53"/>
                    <a:pt x="112" y="53"/>
                    <a:pt x="111" y="53"/>
                  </a:cubicBezTo>
                  <a:cubicBezTo>
                    <a:pt x="111" y="54"/>
                    <a:pt x="111" y="54"/>
                    <a:pt x="111" y="54"/>
                  </a:cubicBezTo>
                  <a:cubicBezTo>
                    <a:pt x="110" y="55"/>
                    <a:pt x="109" y="55"/>
                    <a:pt x="109" y="56"/>
                  </a:cubicBezTo>
                  <a:cubicBezTo>
                    <a:pt x="109" y="57"/>
                    <a:pt x="109" y="57"/>
                    <a:pt x="109" y="58"/>
                  </a:cubicBezTo>
                  <a:cubicBezTo>
                    <a:pt x="108" y="58"/>
                    <a:pt x="108" y="59"/>
                    <a:pt x="109" y="59"/>
                  </a:cubicBezTo>
                  <a:cubicBezTo>
                    <a:pt x="109" y="59"/>
                    <a:pt x="109" y="60"/>
                    <a:pt x="109" y="60"/>
                  </a:cubicBezTo>
                  <a:cubicBezTo>
                    <a:pt x="110" y="61"/>
                    <a:pt x="110" y="61"/>
                    <a:pt x="110" y="62"/>
                  </a:cubicBezTo>
                  <a:cubicBezTo>
                    <a:pt x="110" y="62"/>
                    <a:pt x="112" y="61"/>
                    <a:pt x="112" y="62"/>
                  </a:cubicBezTo>
                  <a:cubicBezTo>
                    <a:pt x="111" y="62"/>
                    <a:pt x="111" y="63"/>
                    <a:pt x="111" y="63"/>
                  </a:cubicBezTo>
                  <a:cubicBezTo>
                    <a:pt x="111" y="64"/>
                    <a:pt x="110" y="63"/>
                    <a:pt x="110" y="63"/>
                  </a:cubicBezTo>
                  <a:cubicBezTo>
                    <a:pt x="110" y="63"/>
                    <a:pt x="110" y="64"/>
                    <a:pt x="109" y="64"/>
                  </a:cubicBezTo>
                  <a:cubicBezTo>
                    <a:pt x="109" y="64"/>
                    <a:pt x="109" y="64"/>
                    <a:pt x="109" y="64"/>
                  </a:cubicBezTo>
                  <a:cubicBezTo>
                    <a:pt x="109" y="65"/>
                    <a:pt x="108" y="66"/>
                    <a:pt x="107" y="66"/>
                  </a:cubicBezTo>
                  <a:cubicBezTo>
                    <a:pt x="107" y="67"/>
                    <a:pt x="107" y="67"/>
                    <a:pt x="106" y="68"/>
                  </a:cubicBezTo>
                  <a:cubicBezTo>
                    <a:pt x="106" y="68"/>
                    <a:pt x="106" y="68"/>
                    <a:pt x="106" y="69"/>
                  </a:cubicBezTo>
                  <a:cubicBezTo>
                    <a:pt x="106" y="69"/>
                    <a:pt x="106" y="69"/>
                    <a:pt x="106" y="70"/>
                  </a:cubicBezTo>
                  <a:cubicBezTo>
                    <a:pt x="106" y="70"/>
                    <a:pt x="107" y="71"/>
                    <a:pt x="106" y="71"/>
                  </a:cubicBezTo>
                  <a:cubicBezTo>
                    <a:pt x="106" y="72"/>
                    <a:pt x="107" y="73"/>
                    <a:pt x="107" y="72"/>
                  </a:cubicBezTo>
                  <a:cubicBezTo>
                    <a:pt x="107" y="72"/>
                    <a:pt x="109" y="73"/>
                    <a:pt x="109" y="72"/>
                  </a:cubicBezTo>
                  <a:cubicBezTo>
                    <a:pt x="109" y="72"/>
                    <a:pt x="110" y="73"/>
                    <a:pt x="111" y="73"/>
                  </a:cubicBezTo>
                  <a:cubicBezTo>
                    <a:pt x="111" y="72"/>
                    <a:pt x="111" y="72"/>
                    <a:pt x="111" y="72"/>
                  </a:cubicBezTo>
                  <a:cubicBezTo>
                    <a:pt x="111" y="72"/>
                    <a:pt x="111" y="72"/>
                    <a:pt x="111" y="72"/>
                  </a:cubicBezTo>
                  <a:cubicBezTo>
                    <a:pt x="111" y="72"/>
                    <a:pt x="111" y="72"/>
                    <a:pt x="111" y="73"/>
                  </a:cubicBezTo>
                  <a:cubicBezTo>
                    <a:pt x="111" y="73"/>
                    <a:pt x="112" y="73"/>
                    <a:pt x="112" y="73"/>
                  </a:cubicBezTo>
                  <a:cubicBezTo>
                    <a:pt x="113" y="74"/>
                    <a:pt x="114" y="74"/>
                    <a:pt x="115" y="75"/>
                  </a:cubicBezTo>
                  <a:cubicBezTo>
                    <a:pt x="115" y="75"/>
                    <a:pt x="116" y="77"/>
                    <a:pt x="116" y="77"/>
                  </a:cubicBezTo>
                  <a:cubicBezTo>
                    <a:pt x="116" y="76"/>
                    <a:pt x="116" y="75"/>
                    <a:pt x="117" y="76"/>
                  </a:cubicBezTo>
                  <a:cubicBezTo>
                    <a:pt x="116" y="75"/>
                    <a:pt x="116" y="77"/>
                    <a:pt x="116" y="77"/>
                  </a:cubicBezTo>
                  <a:cubicBezTo>
                    <a:pt x="115" y="78"/>
                    <a:pt x="115" y="78"/>
                    <a:pt x="115" y="79"/>
                  </a:cubicBezTo>
                  <a:cubicBezTo>
                    <a:pt x="116" y="79"/>
                    <a:pt x="117" y="79"/>
                    <a:pt x="117" y="80"/>
                  </a:cubicBezTo>
                  <a:cubicBezTo>
                    <a:pt x="117" y="80"/>
                    <a:pt x="117" y="80"/>
                    <a:pt x="117" y="80"/>
                  </a:cubicBezTo>
                  <a:cubicBezTo>
                    <a:pt x="117" y="80"/>
                    <a:pt x="117" y="81"/>
                    <a:pt x="117" y="80"/>
                  </a:cubicBezTo>
                  <a:cubicBezTo>
                    <a:pt x="116" y="80"/>
                    <a:pt x="117" y="80"/>
                    <a:pt x="116" y="80"/>
                  </a:cubicBezTo>
                  <a:cubicBezTo>
                    <a:pt x="117" y="80"/>
                    <a:pt x="117" y="81"/>
                    <a:pt x="117" y="82"/>
                  </a:cubicBezTo>
                  <a:cubicBezTo>
                    <a:pt x="117" y="82"/>
                    <a:pt x="117" y="82"/>
                    <a:pt x="117" y="82"/>
                  </a:cubicBezTo>
                  <a:cubicBezTo>
                    <a:pt x="118" y="82"/>
                    <a:pt x="118" y="83"/>
                    <a:pt x="118" y="83"/>
                  </a:cubicBezTo>
                  <a:cubicBezTo>
                    <a:pt x="118" y="84"/>
                    <a:pt x="119" y="84"/>
                    <a:pt x="119" y="84"/>
                  </a:cubicBezTo>
                  <a:cubicBezTo>
                    <a:pt x="120" y="84"/>
                    <a:pt x="120" y="84"/>
                    <a:pt x="120" y="85"/>
                  </a:cubicBezTo>
                  <a:cubicBezTo>
                    <a:pt x="121" y="85"/>
                    <a:pt x="121" y="85"/>
                    <a:pt x="122" y="85"/>
                  </a:cubicBezTo>
                  <a:cubicBezTo>
                    <a:pt x="122" y="85"/>
                    <a:pt x="122" y="86"/>
                    <a:pt x="123" y="86"/>
                  </a:cubicBezTo>
                  <a:cubicBezTo>
                    <a:pt x="123" y="85"/>
                    <a:pt x="123" y="85"/>
                    <a:pt x="123" y="85"/>
                  </a:cubicBezTo>
                  <a:cubicBezTo>
                    <a:pt x="124" y="85"/>
                    <a:pt x="124" y="83"/>
                    <a:pt x="125" y="84"/>
                  </a:cubicBezTo>
                  <a:cubicBezTo>
                    <a:pt x="125" y="82"/>
                    <a:pt x="127" y="80"/>
                    <a:pt x="129" y="80"/>
                  </a:cubicBezTo>
                  <a:cubicBezTo>
                    <a:pt x="130" y="80"/>
                    <a:pt x="130" y="80"/>
                    <a:pt x="131" y="80"/>
                  </a:cubicBezTo>
                  <a:cubicBezTo>
                    <a:pt x="131" y="80"/>
                    <a:pt x="132" y="80"/>
                    <a:pt x="132" y="79"/>
                  </a:cubicBezTo>
                  <a:cubicBezTo>
                    <a:pt x="132" y="79"/>
                    <a:pt x="133" y="79"/>
                    <a:pt x="133" y="79"/>
                  </a:cubicBezTo>
                  <a:cubicBezTo>
                    <a:pt x="133" y="78"/>
                    <a:pt x="133" y="78"/>
                    <a:pt x="133" y="78"/>
                  </a:cubicBezTo>
                  <a:cubicBezTo>
                    <a:pt x="134" y="77"/>
                    <a:pt x="136" y="78"/>
                    <a:pt x="136" y="78"/>
                  </a:cubicBezTo>
                  <a:cubicBezTo>
                    <a:pt x="137" y="78"/>
                    <a:pt x="137" y="78"/>
                    <a:pt x="138" y="78"/>
                  </a:cubicBezTo>
                  <a:cubicBezTo>
                    <a:pt x="138" y="78"/>
                    <a:pt x="139" y="77"/>
                    <a:pt x="139" y="77"/>
                  </a:cubicBezTo>
                  <a:cubicBezTo>
                    <a:pt x="140" y="78"/>
                    <a:pt x="140" y="77"/>
                    <a:pt x="141" y="78"/>
                  </a:cubicBezTo>
                  <a:cubicBezTo>
                    <a:pt x="142" y="78"/>
                    <a:pt x="143" y="78"/>
                    <a:pt x="144" y="78"/>
                  </a:cubicBezTo>
                  <a:cubicBezTo>
                    <a:pt x="145" y="77"/>
                    <a:pt x="146" y="77"/>
                    <a:pt x="147" y="78"/>
                  </a:cubicBezTo>
                  <a:cubicBezTo>
                    <a:pt x="147" y="78"/>
                    <a:pt x="148" y="78"/>
                    <a:pt x="148" y="78"/>
                  </a:cubicBezTo>
                  <a:cubicBezTo>
                    <a:pt x="148" y="78"/>
                    <a:pt x="148" y="78"/>
                    <a:pt x="148" y="78"/>
                  </a:cubicBezTo>
                  <a:cubicBezTo>
                    <a:pt x="148" y="78"/>
                    <a:pt x="149" y="78"/>
                    <a:pt x="149" y="78"/>
                  </a:cubicBezTo>
                  <a:cubicBezTo>
                    <a:pt x="150" y="78"/>
                    <a:pt x="150" y="77"/>
                    <a:pt x="150" y="77"/>
                  </a:cubicBezTo>
                  <a:cubicBezTo>
                    <a:pt x="151" y="77"/>
                    <a:pt x="151" y="77"/>
                    <a:pt x="151" y="77"/>
                  </a:cubicBezTo>
                  <a:cubicBezTo>
                    <a:pt x="152" y="77"/>
                    <a:pt x="152" y="76"/>
                    <a:pt x="152" y="76"/>
                  </a:cubicBezTo>
                  <a:cubicBezTo>
                    <a:pt x="153" y="77"/>
                    <a:pt x="153" y="78"/>
                    <a:pt x="154" y="77"/>
                  </a:cubicBezTo>
                  <a:cubicBezTo>
                    <a:pt x="155" y="77"/>
                    <a:pt x="155" y="76"/>
                    <a:pt x="156" y="76"/>
                  </a:cubicBezTo>
                  <a:cubicBezTo>
                    <a:pt x="156" y="75"/>
                    <a:pt x="156" y="75"/>
                    <a:pt x="157" y="75"/>
                  </a:cubicBezTo>
                  <a:cubicBezTo>
                    <a:pt x="157" y="75"/>
                    <a:pt x="157" y="74"/>
                    <a:pt x="157" y="74"/>
                  </a:cubicBezTo>
                  <a:cubicBezTo>
                    <a:pt x="157" y="73"/>
                    <a:pt x="158" y="72"/>
                    <a:pt x="157" y="72"/>
                  </a:cubicBezTo>
                  <a:cubicBezTo>
                    <a:pt x="158" y="72"/>
                    <a:pt x="159" y="71"/>
                    <a:pt x="159" y="71"/>
                  </a:cubicBezTo>
                  <a:cubicBezTo>
                    <a:pt x="159" y="70"/>
                    <a:pt x="160" y="70"/>
                    <a:pt x="160" y="70"/>
                  </a:cubicBezTo>
                  <a:cubicBezTo>
                    <a:pt x="161" y="69"/>
                    <a:pt x="161" y="69"/>
                    <a:pt x="162" y="69"/>
                  </a:cubicBezTo>
                  <a:cubicBezTo>
                    <a:pt x="163" y="69"/>
                    <a:pt x="163" y="68"/>
                    <a:pt x="163" y="69"/>
                  </a:cubicBezTo>
                  <a:cubicBezTo>
                    <a:pt x="164" y="69"/>
                    <a:pt x="164" y="69"/>
                    <a:pt x="164" y="69"/>
                  </a:cubicBezTo>
                  <a:cubicBezTo>
                    <a:pt x="164" y="68"/>
                    <a:pt x="165" y="68"/>
                    <a:pt x="165" y="68"/>
                  </a:cubicBezTo>
                  <a:cubicBezTo>
                    <a:pt x="165" y="68"/>
                    <a:pt x="165" y="69"/>
                    <a:pt x="166" y="69"/>
                  </a:cubicBezTo>
                  <a:cubicBezTo>
                    <a:pt x="166" y="69"/>
                    <a:pt x="166" y="68"/>
                    <a:pt x="166" y="68"/>
                  </a:cubicBezTo>
                  <a:cubicBezTo>
                    <a:pt x="167" y="68"/>
                    <a:pt x="168" y="68"/>
                    <a:pt x="168" y="68"/>
                  </a:cubicBezTo>
                  <a:cubicBezTo>
                    <a:pt x="168" y="68"/>
                    <a:pt x="167" y="66"/>
                    <a:pt x="167" y="66"/>
                  </a:cubicBezTo>
                  <a:cubicBezTo>
                    <a:pt x="167" y="67"/>
                    <a:pt x="168" y="68"/>
                    <a:pt x="167" y="67"/>
                  </a:cubicBezTo>
                  <a:cubicBezTo>
                    <a:pt x="166" y="67"/>
                    <a:pt x="167" y="66"/>
                    <a:pt x="167" y="66"/>
                  </a:cubicBezTo>
                  <a:cubicBezTo>
                    <a:pt x="167" y="65"/>
                    <a:pt x="167" y="65"/>
                    <a:pt x="168" y="64"/>
                  </a:cubicBezTo>
                  <a:cubicBezTo>
                    <a:pt x="168" y="64"/>
                    <a:pt x="168" y="64"/>
                    <a:pt x="168" y="63"/>
                  </a:cubicBezTo>
                  <a:cubicBezTo>
                    <a:pt x="168" y="63"/>
                    <a:pt x="168" y="63"/>
                    <a:pt x="168" y="62"/>
                  </a:cubicBezTo>
                  <a:cubicBezTo>
                    <a:pt x="169" y="62"/>
                    <a:pt x="169" y="62"/>
                    <a:pt x="169" y="62"/>
                  </a:cubicBezTo>
                  <a:cubicBezTo>
                    <a:pt x="170" y="61"/>
                    <a:pt x="169" y="60"/>
                    <a:pt x="170" y="60"/>
                  </a:cubicBezTo>
                  <a:cubicBezTo>
                    <a:pt x="171" y="60"/>
                    <a:pt x="171" y="59"/>
                    <a:pt x="171" y="59"/>
                  </a:cubicBezTo>
                  <a:cubicBezTo>
                    <a:pt x="171" y="59"/>
                    <a:pt x="171" y="59"/>
                    <a:pt x="172" y="58"/>
                  </a:cubicBezTo>
                  <a:cubicBezTo>
                    <a:pt x="173" y="58"/>
                    <a:pt x="173" y="58"/>
                    <a:pt x="174" y="57"/>
                  </a:cubicBezTo>
                  <a:cubicBezTo>
                    <a:pt x="175" y="57"/>
                    <a:pt x="175" y="57"/>
                    <a:pt x="176" y="56"/>
                  </a:cubicBezTo>
                  <a:cubicBezTo>
                    <a:pt x="177" y="55"/>
                    <a:pt x="175" y="54"/>
                    <a:pt x="174" y="54"/>
                  </a:cubicBezTo>
                  <a:cubicBezTo>
                    <a:pt x="173" y="53"/>
                    <a:pt x="173" y="52"/>
                    <a:pt x="173" y="51"/>
                  </a:cubicBezTo>
                  <a:cubicBezTo>
                    <a:pt x="172" y="50"/>
                    <a:pt x="172" y="49"/>
                    <a:pt x="172" y="48"/>
                  </a:cubicBezTo>
                  <a:cubicBezTo>
                    <a:pt x="172" y="47"/>
                    <a:pt x="173" y="46"/>
                    <a:pt x="173" y="45"/>
                  </a:cubicBezTo>
                  <a:cubicBezTo>
                    <a:pt x="174" y="45"/>
                    <a:pt x="174" y="44"/>
                    <a:pt x="175" y="43"/>
                  </a:cubicBezTo>
                  <a:cubicBezTo>
                    <a:pt x="175" y="42"/>
                    <a:pt x="175" y="42"/>
                    <a:pt x="175" y="42"/>
                  </a:cubicBezTo>
                  <a:cubicBezTo>
                    <a:pt x="176" y="41"/>
                    <a:pt x="176" y="41"/>
                    <a:pt x="176" y="41"/>
                  </a:cubicBezTo>
                  <a:cubicBezTo>
                    <a:pt x="177" y="40"/>
                    <a:pt x="177" y="39"/>
                    <a:pt x="178" y="39"/>
                  </a:cubicBezTo>
                  <a:cubicBezTo>
                    <a:pt x="179" y="37"/>
                    <a:pt x="180" y="35"/>
                    <a:pt x="182" y="35"/>
                  </a:cubicBezTo>
                  <a:cubicBezTo>
                    <a:pt x="182" y="35"/>
                    <a:pt x="180" y="36"/>
                    <a:pt x="181" y="36"/>
                  </a:cubicBezTo>
                  <a:cubicBezTo>
                    <a:pt x="182" y="36"/>
                    <a:pt x="182" y="35"/>
                    <a:pt x="182" y="35"/>
                  </a:cubicBezTo>
                  <a:cubicBezTo>
                    <a:pt x="182" y="35"/>
                    <a:pt x="183" y="34"/>
                    <a:pt x="183" y="34"/>
                  </a:cubicBezTo>
                  <a:cubicBezTo>
                    <a:pt x="183" y="34"/>
                    <a:pt x="183" y="34"/>
                    <a:pt x="182" y="33"/>
                  </a:cubicBezTo>
                  <a:cubicBezTo>
                    <a:pt x="182" y="33"/>
                    <a:pt x="182" y="33"/>
                    <a:pt x="182" y="33"/>
                  </a:cubicBezTo>
                  <a:cubicBezTo>
                    <a:pt x="182" y="34"/>
                    <a:pt x="181" y="33"/>
                    <a:pt x="182" y="33"/>
                  </a:cubicBezTo>
                  <a:cubicBezTo>
                    <a:pt x="183" y="32"/>
                    <a:pt x="183" y="32"/>
                    <a:pt x="184" y="31"/>
                  </a:cubicBezTo>
                  <a:cubicBezTo>
                    <a:pt x="184" y="30"/>
                    <a:pt x="185" y="30"/>
                    <a:pt x="186" y="30"/>
                  </a:cubicBezTo>
                  <a:cubicBezTo>
                    <a:pt x="186" y="30"/>
                    <a:pt x="187" y="30"/>
                    <a:pt x="187" y="30"/>
                  </a:cubicBezTo>
                  <a:cubicBezTo>
                    <a:pt x="189" y="29"/>
                    <a:pt x="190" y="29"/>
                    <a:pt x="192" y="28"/>
                  </a:cubicBezTo>
                  <a:cubicBezTo>
                    <a:pt x="193" y="28"/>
                    <a:pt x="194" y="28"/>
                    <a:pt x="195" y="28"/>
                  </a:cubicBezTo>
                  <a:cubicBezTo>
                    <a:pt x="195" y="27"/>
                    <a:pt x="195" y="26"/>
                    <a:pt x="196" y="26"/>
                  </a:cubicBezTo>
                  <a:cubicBezTo>
                    <a:pt x="197" y="25"/>
                    <a:pt x="199" y="25"/>
                    <a:pt x="201" y="24"/>
                  </a:cubicBezTo>
                  <a:cubicBezTo>
                    <a:pt x="201" y="23"/>
                    <a:pt x="201" y="23"/>
                    <a:pt x="202" y="23"/>
                  </a:cubicBezTo>
                  <a:cubicBezTo>
                    <a:pt x="202" y="23"/>
                    <a:pt x="202" y="23"/>
                    <a:pt x="203" y="22"/>
                  </a:cubicBezTo>
                  <a:cubicBezTo>
                    <a:pt x="203" y="22"/>
                    <a:pt x="204" y="22"/>
                    <a:pt x="204" y="21"/>
                  </a:cubicBezTo>
                  <a:cubicBezTo>
                    <a:pt x="204" y="21"/>
                    <a:pt x="204" y="20"/>
                    <a:pt x="204" y="19"/>
                  </a:cubicBezTo>
                  <a:cubicBezTo>
                    <a:pt x="204" y="19"/>
                    <a:pt x="204" y="19"/>
                    <a:pt x="204" y="18"/>
                  </a:cubicBezTo>
                  <a:cubicBezTo>
                    <a:pt x="203" y="18"/>
                    <a:pt x="204" y="17"/>
                    <a:pt x="204" y="17"/>
                  </a:cubicBezTo>
                  <a:cubicBezTo>
                    <a:pt x="205" y="18"/>
                    <a:pt x="205" y="17"/>
                    <a:pt x="205" y="17"/>
                  </a:cubicBezTo>
                  <a:cubicBezTo>
                    <a:pt x="205" y="16"/>
                    <a:pt x="203" y="16"/>
                    <a:pt x="204" y="15"/>
                  </a:cubicBezTo>
                  <a:close/>
                </a:path>
              </a:pathLst>
            </a:custGeom>
            <a:solidFill>
              <a:srgbClr val="4B53BC"/>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21" name="Slovenia">
              <a:extLst>
                <a:ext uri="{FF2B5EF4-FFF2-40B4-BE49-F238E27FC236}">
                  <a16:creationId xmlns:a16="http://schemas.microsoft.com/office/drawing/2014/main" id="{04AECF4A-135F-41F5-97EB-4D517024830D}"/>
                </a:ext>
                <a:ext uri="{C183D7F6-B498-43B3-948B-1728B52AA6E4}">
                  <adec:decorative xmlns:adec="http://schemas.microsoft.com/office/drawing/2017/decorative" val="1"/>
                </a:ext>
              </a:extLst>
            </p:cNvPr>
            <p:cNvSpPr>
              <a:spLocks/>
            </p:cNvSpPr>
            <p:nvPr/>
          </p:nvSpPr>
          <p:spPr bwMode="auto">
            <a:xfrm>
              <a:off x="11275753" y="1834138"/>
              <a:ext cx="250408" cy="149931"/>
            </a:xfrm>
            <a:custGeom>
              <a:avLst/>
              <a:gdLst/>
              <a:ahLst/>
              <a:cxnLst>
                <a:cxn ang="0">
                  <a:pos x="26" y="4"/>
                </a:cxn>
                <a:cxn ang="0">
                  <a:pos x="26" y="2"/>
                </a:cxn>
                <a:cxn ang="0">
                  <a:pos x="25" y="0"/>
                </a:cxn>
                <a:cxn ang="0">
                  <a:pos x="22" y="1"/>
                </a:cxn>
                <a:cxn ang="0">
                  <a:pos x="21" y="2"/>
                </a:cxn>
                <a:cxn ang="0">
                  <a:pos x="18" y="3"/>
                </a:cxn>
                <a:cxn ang="0">
                  <a:pos x="16" y="3"/>
                </a:cxn>
                <a:cxn ang="0">
                  <a:pos x="12" y="4"/>
                </a:cxn>
                <a:cxn ang="0">
                  <a:pos x="8" y="5"/>
                </a:cxn>
                <a:cxn ang="0">
                  <a:pos x="5" y="4"/>
                </a:cxn>
                <a:cxn ang="0">
                  <a:pos x="1" y="5"/>
                </a:cxn>
                <a:cxn ang="0">
                  <a:pos x="0" y="7"/>
                </a:cxn>
                <a:cxn ang="0">
                  <a:pos x="1" y="7"/>
                </a:cxn>
                <a:cxn ang="0">
                  <a:pos x="1" y="9"/>
                </a:cxn>
                <a:cxn ang="0">
                  <a:pos x="2" y="12"/>
                </a:cxn>
                <a:cxn ang="0">
                  <a:pos x="4" y="13"/>
                </a:cxn>
                <a:cxn ang="0">
                  <a:pos x="3" y="14"/>
                </a:cxn>
                <a:cxn ang="0">
                  <a:pos x="2" y="16"/>
                </a:cxn>
                <a:cxn ang="0">
                  <a:pos x="5" y="16"/>
                </a:cxn>
                <a:cxn ang="0">
                  <a:pos x="7" y="15"/>
                </a:cxn>
                <a:cxn ang="0">
                  <a:pos x="10" y="14"/>
                </a:cxn>
                <a:cxn ang="0">
                  <a:pos x="11" y="15"/>
                </a:cxn>
                <a:cxn ang="0">
                  <a:pos x="15" y="15"/>
                </a:cxn>
                <a:cxn ang="0">
                  <a:pos x="17" y="15"/>
                </a:cxn>
                <a:cxn ang="0">
                  <a:pos x="17" y="14"/>
                </a:cxn>
                <a:cxn ang="0">
                  <a:pos x="16" y="13"/>
                </a:cxn>
                <a:cxn ang="0">
                  <a:pos x="19" y="12"/>
                </a:cxn>
                <a:cxn ang="0">
                  <a:pos x="20" y="9"/>
                </a:cxn>
                <a:cxn ang="0">
                  <a:pos x="20" y="7"/>
                </a:cxn>
                <a:cxn ang="0">
                  <a:pos x="22" y="7"/>
                </a:cxn>
                <a:cxn ang="0">
                  <a:pos x="24" y="5"/>
                </a:cxn>
                <a:cxn ang="0">
                  <a:pos x="24" y="5"/>
                </a:cxn>
              </a:cxnLst>
              <a:rect l="0" t="0" r="r" b="b"/>
              <a:pathLst>
                <a:path w="27" h="16">
                  <a:moveTo>
                    <a:pt x="27" y="5"/>
                  </a:moveTo>
                  <a:cubicBezTo>
                    <a:pt x="27" y="4"/>
                    <a:pt x="27" y="4"/>
                    <a:pt x="26" y="4"/>
                  </a:cubicBezTo>
                  <a:cubicBezTo>
                    <a:pt x="26" y="3"/>
                    <a:pt x="26" y="3"/>
                    <a:pt x="26" y="3"/>
                  </a:cubicBezTo>
                  <a:cubicBezTo>
                    <a:pt x="25" y="2"/>
                    <a:pt x="26" y="3"/>
                    <a:pt x="26" y="2"/>
                  </a:cubicBezTo>
                  <a:cubicBezTo>
                    <a:pt x="26" y="2"/>
                    <a:pt x="25" y="2"/>
                    <a:pt x="25" y="2"/>
                  </a:cubicBezTo>
                  <a:cubicBezTo>
                    <a:pt x="25" y="1"/>
                    <a:pt x="25" y="1"/>
                    <a:pt x="25" y="0"/>
                  </a:cubicBezTo>
                  <a:cubicBezTo>
                    <a:pt x="24" y="0"/>
                    <a:pt x="24" y="0"/>
                    <a:pt x="24" y="0"/>
                  </a:cubicBezTo>
                  <a:cubicBezTo>
                    <a:pt x="23" y="0"/>
                    <a:pt x="22" y="0"/>
                    <a:pt x="22" y="1"/>
                  </a:cubicBezTo>
                  <a:cubicBezTo>
                    <a:pt x="22" y="2"/>
                    <a:pt x="23" y="2"/>
                    <a:pt x="23" y="3"/>
                  </a:cubicBezTo>
                  <a:cubicBezTo>
                    <a:pt x="22" y="2"/>
                    <a:pt x="22" y="2"/>
                    <a:pt x="21" y="2"/>
                  </a:cubicBezTo>
                  <a:cubicBezTo>
                    <a:pt x="21" y="2"/>
                    <a:pt x="20" y="2"/>
                    <a:pt x="20" y="2"/>
                  </a:cubicBezTo>
                  <a:cubicBezTo>
                    <a:pt x="19" y="2"/>
                    <a:pt x="18" y="2"/>
                    <a:pt x="18" y="3"/>
                  </a:cubicBezTo>
                  <a:cubicBezTo>
                    <a:pt x="18" y="3"/>
                    <a:pt x="18" y="3"/>
                    <a:pt x="17" y="3"/>
                  </a:cubicBezTo>
                  <a:cubicBezTo>
                    <a:pt x="17" y="3"/>
                    <a:pt x="17" y="3"/>
                    <a:pt x="16" y="3"/>
                  </a:cubicBezTo>
                  <a:cubicBezTo>
                    <a:pt x="15" y="3"/>
                    <a:pt x="14" y="2"/>
                    <a:pt x="13" y="3"/>
                  </a:cubicBezTo>
                  <a:cubicBezTo>
                    <a:pt x="13" y="2"/>
                    <a:pt x="12" y="4"/>
                    <a:pt x="12" y="4"/>
                  </a:cubicBezTo>
                  <a:cubicBezTo>
                    <a:pt x="11" y="5"/>
                    <a:pt x="10" y="5"/>
                    <a:pt x="10" y="6"/>
                  </a:cubicBezTo>
                  <a:cubicBezTo>
                    <a:pt x="9" y="5"/>
                    <a:pt x="9" y="5"/>
                    <a:pt x="8" y="5"/>
                  </a:cubicBezTo>
                  <a:cubicBezTo>
                    <a:pt x="7" y="5"/>
                    <a:pt x="7" y="5"/>
                    <a:pt x="6" y="5"/>
                  </a:cubicBezTo>
                  <a:cubicBezTo>
                    <a:pt x="6" y="5"/>
                    <a:pt x="5" y="4"/>
                    <a:pt x="5" y="4"/>
                  </a:cubicBezTo>
                  <a:cubicBezTo>
                    <a:pt x="4" y="4"/>
                    <a:pt x="3" y="4"/>
                    <a:pt x="3" y="4"/>
                  </a:cubicBezTo>
                  <a:cubicBezTo>
                    <a:pt x="2" y="5"/>
                    <a:pt x="2" y="5"/>
                    <a:pt x="1" y="5"/>
                  </a:cubicBezTo>
                  <a:cubicBezTo>
                    <a:pt x="0" y="6"/>
                    <a:pt x="0" y="6"/>
                    <a:pt x="0" y="6"/>
                  </a:cubicBezTo>
                  <a:cubicBezTo>
                    <a:pt x="0" y="7"/>
                    <a:pt x="0" y="8"/>
                    <a:pt x="0" y="7"/>
                  </a:cubicBezTo>
                  <a:cubicBezTo>
                    <a:pt x="0" y="7"/>
                    <a:pt x="0" y="7"/>
                    <a:pt x="1" y="7"/>
                  </a:cubicBezTo>
                  <a:cubicBezTo>
                    <a:pt x="1" y="7"/>
                    <a:pt x="1" y="7"/>
                    <a:pt x="1" y="7"/>
                  </a:cubicBezTo>
                  <a:cubicBezTo>
                    <a:pt x="1" y="8"/>
                    <a:pt x="2" y="8"/>
                    <a:pt x="2" y="8"/>
                  </a:cubicBezTo>
                  <a:cubicBezTo>
                    <a:pt x="2" y="8"/>
                    <a:pt x="1" y="9"/>
                    <a:pt x="1" y="9"/>
                  </a:cubicBezTo>
                  <a:cubicBezTo>
                    <a:pt x="1" y="9"/>
                    <a:pt x="0" y="10"/>
                    <a:pt x="1" y="10"/>
                  </a:cubicBezTo>
                  <a:cubicBezTo>
                    <a:pt x="3" y="10"/>
                    <a:pt x="1" y="11"/>
                    <a:pt x="2" y="12"/>
                  </a:cubicBezTo>
                  <a:cubicBezTo>
                    <a:pt x="2" y="12"/>
                    <a:pt x="2" y="12"/>
                    <a:pt x="3" y="12"/>
                  </a:cubicBezTo>
                  <a:cubicBezTo>
                    <a:pt x="3" y="12"/>
                    <a:pt x="3" y="12"/>
                    <a:pt x="4" y="13"/>
                  </a:cubicBezTo>
                  <a:cubicBezTo>
                    <a:pt x="4" y="13"/>
                    <a:pt x="4" y="14"/>
                    <a:pt x="4" y="14"/>
                  </a:cubicBezTo>
                  <a:cubicBezTo>
                    <a:pt x="4" y="14"/>
                    <a:pt x="3" y="14"/>
                    <a:pt x="3" y="14"/>
                  </a:cubicBezTo>
                  <a:cubicBezTo>
                    <a:pt x="4" y="15"/>
                    <a:pt x="2" y="15"/>
                    <a:pt x="1" y="15"/>
                  </a:cubicBezTo>
                  <a:cubicBezTo>
                    <a:pt x="2" y="15"/>
                    <a:pt x="2" y="15"/>
                    <a:pt x="2" y="16"/>
                  </a:cubicBezTo>
                  <a:cubicBezTo>
                    <a:pt x="3" y="16"/>
                    <a:pt x="3" y="15"/>
                    <a:pt x="4" y="16"/>
                  </a:cubicBezTo>
                  <a:cubicBezTo>
                    <a:pt x="4" y="16"/>
                    <a:pt x="5" y="16"/>
                    <a:pt x="5" y="16"/>
                  </a:cubicBezTo>
                  <a:cubicBezTo>
                    <a:pt x="5" y="16"/>
                    <a:pt x="5" y="15"/>
                    <a:pt x="5" y="15"/>
                  </a:cubicBezTo>
                  <a:cubicBezTo>
                    <a:pt x="6" y="15"/>
                    <a:pt x="6" y="15"/>
                    <a:pt x="7" y="15"/>
                  </a:cubicBezTo>
                  <a:cubicBezTo>
                    <a:pt x="7" y="15"/>
                    <a:pt x="7" y="15"/>
                    <a:pt x="8" y="15"/>
                  </a:cubicBezTo>
                  <a:cubicBezTo>
                    <a:pt x="9" y="15"/>
                    <a:pt x="9" y="14"/>
                    <a:pt x="10" y="14"/>
                  </a:cubicBezTo>
                  <a:cubicBezTo>
                    <a:pt x="10" y="13"/>
                    <a:pt x="10" y="13"/>
                    <a:pt x="11" y="14"/>
                  </a:cubicBezTo>
                  <a:cubicBezTo>
                    <a:pt x="11" y="14"/>
                    <a:pt x="11" y="15"/>
                    <a:pt x="11" y="15"/>
                  </a:cubicBezTo>
                  <a:cubicBezTo>
                    <a:pt x="12" y="15"/>
                    <a:pt x="12" y="16"/>
                    <a:pt x="13" y="15"/>
                  </a:cubicBezTo>
                  <a:cubicBezTo>
                    <a:pt x="13" y="15"/>
                    <a:pt x="14" y="15"/>
                    <a:pt x="15" y="15"/>
                  </a:cubicBezTo>
                  <a:cubicBezTo>
                    <a:pt x="15" y="16"/>
                    <a:pt x="15" y="16"/>
                    <a:pt x="16" y="16"/>
                  </a:cubicBezTo>
                  <a:cubicBezTo>
                    <a:pt x="16" y="15"/>
                    <a:pt x="17" y="16"/>
                    <a:pt x="17" y="15"/>
                  </a:cubicBezTo>
                  <a:cubicBezTo>
                    <a:pt x="17" y="15"/>
                    <a:pt x="16" y="15"/>
                    <a:pt x="16" y="14"/>
                  </a:cubicBezTo>
                  <a:cubicBezTo>
                    <a:pt x="16" y="14"/>
                    <a:pt x="17" y="13"/>
                    <a:pt x="17" y="14"/>
                  </a:cubicBezTo>
                  <a:cubicBezTo>
                    <a:pt x="17" y="13"/>
                    <a:pt x="17" y="13"/>
                    <a:pt x="17" y="13"/>
                  </a:cubicBezTo>
                  <a:cubicBezTo>
                    <a:pt x="16" y="13"/>
                    <a:pt x="16" y="13"/>
                    <a:pt x="16" y="13"/>
                  </a:cubicBezTo>
                  <a:cubicBezTo>
                    <a:pt x="16" y="12"/>
                    <a:pt x="17" y="12"/>
                    <a:pt x="18" y="12"/>
                  </a:cubicBezTo>
                  <a:cubicBezTo>
                    <a:pt x="18" y="12"/>
                    <a:pt x="18" y="12"/>
                    <a:pt x="19" y="12"/>
                  </a:cubicBezTo>
                  <a:cubicBezTo>
                    <a:pt x="20" y="12"/>
                    <a:pt x="20" y="11"/>
                    <a:pt x="20" y="10"/>
                  </a:cubicBezTo>
                  <a:cubicBezTo>
                    <a:pt x="20" y="10"/>
                    <a:pt x="20" y="9"/>
                    <a:pt x="20" y="9"/>
                  </a:cubicBezTo>
                  <a:cubicBezTo>
                    <a:pt x="20" y="9"/>
                    <a:pt x="19" y="9"/>
                    <a:pt x="19" y="9"/>
                  </a:cubicBezTo>
                  <a:cubicBezTo>
                    <a:pt x="18" y="8"/>
                    <a:pt x="19" y="7"/>
                    <a:pt x="20" y="7"/>
                  </a:cubicBezTo>
                  <a:cubicBezTo>
                    <a:pt x="20" y="7"/>
                    <a:pt x="21" y="7"/>
                    <a:pt x="21" y="7"/>
                  </a:cubicBezTo>
                  <a:cubicBezTo>
                    <a:pt x="21" y="7"/>
                    <a:pt x="21" y="7"/>
                    <a:pt x="22" y="7"/>
                  </a:cubicBezTo>
                  <a:cubicBezTo>
                    <a:pt x="22" y="7"/>
                    <a:pt x="23" y="6"/>
                    <a:pt x="23" y="6"/>
                  </a:cubicBezTo>
                  <a:cubicBezTo>
                    <a:pt x="23" y="6"/>
                    <a:pt x="23" y="5"/>
                    <a:pt x="24" y="5"/>
                  </a:cubicBezTo>
                  <a:cubicBezTo>
                    <a:pt x="24" y="5"/>
                    <a:pt x="24" y="6"/>
                    <a:pt x="24" y="6"/>
                  </a:cubicBezTo>
                  <a:cubicBezTo>
                    <a:pt x="25" y="6"/>
                    <a:pt x="25" y="5"/>
                    <a:pt x="24" y="5"/>
                  </a:cubicBezTo>
                  <a:cubicBezTo>
                    <a:pt x="24" y="3"/>
                    <a:pt x="27" y="5"/>
                    <a:pt x="27" y="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22" name="Slovakia">
              <a:extLst>
                <a:ext uri="{FF2B5EF4-FFF2-40B4-BE49-F238E27FC236}">
                  <a16:creationId xmlns:a16="http://schemas.microsoft.com/office/drawing/2014/main" id="{43122640-8BE3-4A06-9E82-693CEB2AF6B2}"/>
                </a:ext>
                <a:ext uri="{C183D7F6-B498-43B3-948B-1728B52AA6E4}">
                  <adec:decorative xmlns:adec="http://schemas.microsoft.com/office/drawing/2017/decorative" val="1"/>
                </a:ext>
              </a:extLst>
            </p:cNvPr>
            <p:cNvSpPr>
              <a:spLocks/>
            </p:cNvSpPr>
            <p:nvPr/>
          </p:nvSpPr>
          <p:spPr bwMode="auto">
            <a:xfrm>
              <a:off x="11544232" y="1552374"/>
              <a:ext cx="449186" cy="196459"/>
            </a:xfrm>
            <a:custGeom>
              <a:avLst/>
              <a:gdLst/>
              <a:ahLst/>
              <a:cxnLst>
                <a:cxn ang="0">
                  <a:pos x="44" y="5"/>
                </a:cxn>
                <a:cxn ang="0">
                  <a:pos x="41" y="4"/>
                </a:cxn>
                <a:cxn ang="0">
                  <a:pos x="40" y="3"/>
                </a:cxn>
                <a:cxn ang="0">
                  <a:pos x="36" y="3"/>
                </a:cxn>
                <a:cxn ang="0">
                  <a:pos x="35" y="3"/>
                </a:cxn>
                <a:cxn ang="0">
                  <a:pos x="33" y="4"/>
                </a:cxn>
                <a:cxn ang="0">
                  <a:pos x="30" y="3"/>
                </a:cxn>
                <a:cxn ang="0">
                  <a:pos x="27" y="4"/>
                </a:cxn>
                <a:cxn ang="0">
                  <a:pos x="26" y="5"/>
                </a:cxn>
                <a:cxn ang="0">
                  <a:pos x="25" y="5"/>
                </a:cxn>
                <a:cxn ang="0">
                  <a:pos x="24" y="3"/>
                </a:cxn>
                <a:cxn ang="0">
                  <a:pos x="21" y="1"/>
                </a:cxn>
                <a:cxn ang="0">
                  <a:pos x="19" y="3"/>
                </a:cxn>
                <a:cxn ang="0">
                  <a:pos x="16" y="2"/>
                </a:cxn>
                <a:cxn ang="0">
                  <a:pos x="13" y="3"/>
                </a:cxn>
                <a:cxn ang="0">
                  <a:pos x="10" y="7"/>
                </a:cxn>
                <a:cxn ang="0">
                  <a:pos x="8" y="8"/>
                </a:cxn>
                <a:cxn ang="0">
                  <a:pos x="5" y="9"/>
                </a:cxn>
                <a:cxn ang="0">
                  <a:pos x="4" y="9"/>
                </a:cxn>
                <a:cxn ang="0">
                  <a:pos x="1" y="10"/>
                </a:cxn>
                <a:cxn ang="0">
                  <a:pos x="0" y="14"/>
                </a:cxn>
                <a:cxn ang="0">
                  <a:pos x="1" y="17"/>
                </a:cxn>
                <a:cxn ang="0">
                  <a:pos x="3" y="18"/>
                </a:cxn>
                <a:cxn ang="0">
                  <a:pos x="3" y="18"/>
                </a:cxn>
                <a:cxn ang="0">
                  <a:pos x="5" y="19"/>
                </a:cxn>
                <a:cxn ang="0">
                  <a:pos x="9" y="21"/>
                </a:cxn>
                <a:cxn ang="0">
                  <a:pos x="14" y="21"/>
                </a:cxn>
                <a:cxn ang="0">
                  <a:pos x="17" y="20"/>
                </a:cxn>
                <a:cxn ang="0">
                  <a:pos x="18" y="17"/>
                </a:cxn>
                <a:cxn ang="0">
                  <a:pos x="22" y="17"/>
                </a:cxn>
                <a:cxn ang="0">
                  <a:pos x="26" y="17"/>
                </a:cxn>
                <a:cxn ang="0">
                  <a:pos x="28" y="15"/>
                </a:cxn>
                <a:cxn ang="0">
                  <a:pos x="30" y="14"/>
                </a:cxn>
                <a:cxn ang="0">
                  <a:pos x="32" y="12"/>
                </a:cxn>
                <a:cxn ang="0">
                  <a:pos x="37" y="13"/>
                </a:cxn>
                <a:cxn ang="0">
                  <a:pos x="40" y="13"/>
                </a:cxn>
                <a:cxn ang="0">
                  <a:pos x="43" y="14"/>
                </a:cxn>
                <a:cxn ang="0">
                  <a:pos x="46" y="11"/>
                </a:cxn>
                <a:cxn ang="0">
                  <a:pos x="47" y="9"/>
                </a:cxn>
                <a:cxn ang="0">
                  <a:pos x="48" y="7"/>
                </a:cxn>
              </a:cxnLst>
              <a:rect l="0" t="0" r="r" b="b"/>
              <a:pathLst>
                <a:path w="48" h="21">
                  <a:moveTo>
                    <a:pt x="46" y="6"/>
                  </a:moveTo>
                  <a:cubicBezTo>
                    <a:pt x="45" y="6"/>
                    <a:pt x="45" y="6"/>
                    <a:pt x="44" y="5"/>
                  </a:cubicBezTo>
                  <a:cubicBezTo>
                    <a:pt x="43" y="5"/>
                    <a:pt x="43" y="5"/>
                    <a:pt x="43" y="4"/>
                  </a:cubicBezTo>
                  <a:cubicBezTo>
                    <a:pt x="43" y="4"/>
                    <a:pt x="42" y="4"/>
                    <a:pt x="41" y="4"/>
                  </a:cubicBezTo>
                  <a:cubicBezTo>
                    <a:pt x="41" y="3"/>
                    <a:pt x="41" y="4"/>
                    <a:pt x="41" y="4"/>
                  </a:cubicBezTo>
                  <a:cubicBezTo>
                    <a:pt x="41" y="3"/>
                    <a:pt x="41" y="3"/>
                    <a:pt x="40" y="3"/>
                  </a:cubicBezTo>
                  <a:cubicBezTo>
                    <a:pt x="40" y="3"/>
                    <a:pt x="39" y="3"/>
                    <a:pt x="38" y="3"/>
                  </a:cubicBezTo>
                  <a:cubicBezTo>
                    <a:pt x="37" y="3"/>
                    <a:pt x="37" y="3"/>
                    <a:pt x="36" y="3"/>
                  </a:cubicBezTo>
                  <a:cubicBezTo>
                    <a:pt x="36" y="3"/>
                    <a:pt x="36" y="3"/>
                    <a:pt x="35" y="3"/>
                  </a:cubicBezTo>
                  <a:cubicBezTo>
                    <a:pt x="35" y="3"/>
                    <a:pt x="35" y="3"/>
                    <a:pt x="35" y="3"/>
                  </a:cubicBezTo>
                  <a:cubicBezTo>
                    <a:pt x="35" y="4"/>
                    <a:pt x="35" y="4"/>
                    <a:pt x="35" y="4"/>
                  </a:cubicBezTo>
                  <a:cubicBezTo>
                    <a:pt x="34" y="4"/>
                    <a:pt x="34" y="4"/>
                    <a:pt x="33" y="4"/>
                  </a:cubicBezTo>
                  <a:cubicBezTo>
                    <a:pt x="33" y="4"/>
                    <a:pt x="33" y="3"/>
                    <a:pt x="32" y="3"/>
                  </a:cubicBezTo>
                  <a:cubicBezTo>
                    <a:pt x="32" y="3"/>
                    <a:pt x="31" y="3"/>
                    <a:pt x="30" y="3"/>
                  </a:cubicBezTo>
                  <a:cubicBezTo>
                    <a:pt x="30" y="3"/>
                    <a:pt x="29" y="3"/>
                    <a:pt x="29" y="4"/>
                  </a:cubicBezTo>
                  <a:cubicBezTo>
                    <a:pt x="29" y="4"/>
                    <a:pt x="28" y="4"/>
                    <a:pt x="27" y="4"/>
                  </a:cubicBezTo>
                  <a:cubicBezTo>
                    <a:pt x="27" y="5"/>
                    <a:pt x="27" y="6"/>
                    <a:pt x="27" y="6"/>
                  </a:cubicBezTo>
                  <a:cubicBezTo>
                    <a:pt x="26" y="6"/>
                    <a:pt x="26" y="5"/>
                    <a:pt x="26" y="5"/>
                  </a:cubicBezTo>
                  <a:cubicBezTo>
                    <a:pt x="25" y="5"/>
                    <a:pt x="24" y="6"/>
                    <a:pt x="24" y="5"/>
                  </a:cubicBezTo>
                  <a:cubicBezTo>
                    <a:pt x="24" y="5"/>
                    <a:pt x="25" y="5"/>
                    <a:pt x="25" y="5"/>
                  </a:cubicBezTo>
                  <a:cubicBezTo>
                    <a:pt x="25" y="4"/>
                    <a:pt x="25" y="4"/>
                    <a:pt x="24" y="4"/>
                  </a:cubicBezTo>
                  <a:cubicBezTo>
                    <a:pt x="24" y="4"/>
                    <a:pt x="24" y="3"/>
                    <a:pt x="24" y="3"/>
                  </a:cubicBezTo>
                  <a:cubicBezTo>
                    <a:pt x="23" y="3"/>
                    <a:pt x="23" y="3"/>
                    <a:pt x="23" y="3"/>
                  </a:cubicBezTo>
                  <a:cubicBezTo>
                    <a:pt x="22" y="3"/>
                    <a:pt x="22" y="0"/>
                    <a:pt x="21" y="1"/>
                  </a:cubicBezTo>
                  <a:cubicBezTo>
                    <a:pt x="21" y="2"/>
                    <a:pt x="20" y="2"/>
                    <a:pt x="20" y="2"/>
                  </a:cubicBezTo>
                  <a:cubicBezTo>
                    <a:pt x="19" y="3"/>
                    <a:pt x="19" y="3"/>
                    <a:pt x="19" y="3"/>
                  </a:cubicBezTo>
                  <a:cubicBezTo>
                    <a:pt x="18" y="3"/>
                    <a:pt x="17" y="4"/>
                    <a:pt x="17" y="3"/>
                  </a:cubicBezTo>
                  <a:cubicBezTo>
                    <a:pt x="17" y="2"/>
                    <a:pt x="17" y="2"/>
                    <a:pt x="16" y="2"/>
                  </a:cubicBezTo>
                  <a:cubicBezTo>
                    <a:pt x="16" y="2"/>
                    <a:pt x="15" y="2"/>
                    <a:pt x="14" y="2"/>
                  </a:cubicBezTo>
                  <a:cubicBezTo>
                    <a:pt x="14" y="3"/>
                    <a:pt x="13" y="3"/>
                    <a:pt x="13" y="3"/>
                  </a:cubicBezTo>
                  <a:cubicBezTo>
                    <a:pt x="13" y="4"/>
                    <a:pt x="11" y="5"/>
                    <a:pt x="10" y="5"/>
                  </a:cubicBezTo>
                  <a:cubicBezTo>
                    <a:pt x="10" y="6"/>
                    <a:pt x="10" y="6"/>
                    <a:pt x="10" y="7"/>
                  </a:cubicBezTo>
                  <a:cubicBezTo>
                    <a:pt x="10" y="7"/>
                    <a:pt x="10" y="7"/>
                    <a:pt x="9" y="7"/>
                  </a:cubicBezTo>
                  <a:cubicBezTo>
                    <a:pt x="8" y="7"/>
                    <a:pt x="9" y="8"/>
                    <a:pt x="8" y="8"/>
                  </a:cubicBezTo>
                  <a:cubicBezTo>
                    <a:pt x="8" y="8"/>
                    <a:pt x="8" y="9"/>
                    <a:pt x="7" y="9"/>
                  </a:cubicBezTo>
                  <a:cubicBezTo>
                    <a:pt x="7" y="9"/>
                    <a:pt x="6" y="10"/>
                    <a:pt x="5" y="9"/>
                  </a:cubicBezTo>
                  <a:cubicBezTo>
                    <a:pt x="5" y="9"/>
                    <a:pt x="5" y="9"/>
                    <a:pt x="5" y="9"/>
                  </a:cubicBezTo>
                  <a:cubicBezTo>
                    <a:pt x="5" y="9"/>
                    <a:pt x="5" y="9"/>
                    <a:pt x="4" y="9"/>
                  </a:cubicBezTo>
                  <a:cubicBezTo>
                    <a:pt x="4" y="9"/>
                    <a:pt x="3" y="9"/>
                    <a:pt x="3" y="9"/>
                  </a:cubicBezTo>
                  <a:cubicBezTo>
                    <a:pt x="2" y="9"/>
                    <a:pt x="2" y="9"/>
                    <a:pt x="1" y="10"/>
                  </a:cubicBezTo>
                  <a:cubicBezTo>
                    <a:pt x="1" y="11"/>
                    <a:pt x="1" y="11"/>
                    <a:pt x="1" y="12"/>
                  </a:cubicBezTo>
                  <a:cubicBezTo>
                    <a:pt x="1" y="12"/>
                    <a:pt x="0" y="13"/>
                    <a:pt x="0" y="14"/>
                  </a:cubicBezTo>
                  <a:cubicBezTo>
                    <a:pt x="0" y="14"/>
                    <a:pt x="0" y="15"/>
                    <a:pt x="0" y="15"/>
                  </a:cubicBezTo>
                  <a:cubicBezTo>
                    <a:pt x="1" y="16"/>
                    <a:pt x="1" y="16"/>
                    <a:pt x="1" y="17"/>
                  </a:cubicBezTo>
                  <a:cubicBezTo>
                    <a:pt x="2" y="17"/>
                    <a:pt x="2" y="17"/>
                    <a:pt x="2" y="18"/>
                  </a:cubicBezTo>
                  <a:cubicBezTo>
                    <a:pt x="2" y="18"/>
                    <a:pt x="3" y="18"/>
                    <a:pt x="3" y="18"/>
                  </a:cubicBezTo>
                  <a:cubicBezTo>
                    <a:pt x="3" y="18"/>
                    <a:pt x="2" y="18"/>
                    <a:pt x="2" y="17"/>
                  </a:cubicBezTo>
                  <a:cubicBezTo>
                    <a:pt x="2" y="17"/>
                    <a:pt x="3" y="18"/>
                    <a:pt x="3" y="18"/>
                  </a:cubicBezTo>
                  <a:cubicBezTo>
                    <a:pt x="3" y="18"/>
                    <a:pt x="5" y="18"/>
                    <a:pt x="4" y="18"/>
                  </a:cubicBezTo>
                  <a:cubicBezTo>
                    <a:pt x="4" y="18"/>
                    <a:pt x="5" y="19"/>
                    <a:pt x="5" y="19"/>
                  </a:cubicBezTo>
                  <a:cubicBezTo>
                    <a:pt x="5" y="19"/>
                    <a:pt x="6" y="20"/>
                    <a:pt x="6" y="20"/>
                  </a:cubicBezTo>
                  <a:cubicBezTo>
                    <a:pt x="7" y="20"/>
                    <a:pt x="8" y="21"/>
                    <a:pt x="9" y="21"/>
                  </a:cubicBezTo>
                  <a:cubicBezTo>
                    <a:pt x="10" y="21"/>
                    <a:pt x="11" y="21"/>
                    <a:pt x="12" y="21"/>
                  </a:cubicBezTo>
                  <a:cubicBezTo>
                    <a:pt x="13" y="21"/>
                    <a:pt x="14" y="21"/>
                    <a:pt x="14" y="21"/>
                  </a:cubicBezTo>
                  <a:cubicBezTo>
                    <a:pt x="15" y="21"/>
                    <a:pt x="15" y="21"/>
                    <a:pt x="16" y="21"/>
                  </a:cubicBezTo>
                  <a:cubicBezTo>
                    <a:pt x="16" y="20"/>
                    <a:pt x="17" y="20"/>
                    <a:pt x="17" y="20"/>
                  </a:cubicBezTo>
                  <a:cubicBezTo>
                    <a:pt x="17" y="19"/>
                    <a:pt x="16" y="19"/>
                    <a:pt x="16" y="19"/>
                  </a:cubicBezTo>
                  <a:cubicBezTo>
                    <a:pt x="17" y="18"/>
                    <a:pt x="17" y="18"/>
                    <a:pt x="18" y="17"/>
                  </a:cubicBezTo>
                  <a:cubicBezTo>
                    <a:pt x="19" y="17"/>
                    <a:pt x="20" y="18"/>
                    <a:pt x="20" y="17"/>
                  </a:cubicBezTo>
                  <a:cubicBezTo>
                    <a:pt x="21" y="17"/>
                    <a:pt x="22" y="17"/>
                    <a:pt x="22" y="17"/>
                  </a:cubicBezTo>
                  <a:cubicBezTo>
                    <a:pt x="23" y="16"/>
                    <a:pt x="23" y="16"/>
                    <a:pt x="24" y="16"/>
                  </a:cubicBezTo>
                  <a:cubicBezTo>
                    <a:pt x="25" y="16"/>
                    <a:pt x="25" y="16"/>
                    <a:pt x="26" y="17"/>
                  </a:cubicBezTo>
                  <a:cubicBezTo>
                    <a:pt x="26" y="17"/>
                    <a:pt x="27" y="17"/>
                    <a:pt x="27" y="16"/>
                  </a:cubicBezTo>
                  <a:cubicBezTo>
                    <a:pt x="28" y="16"/>
                    <a:pt x="28" y="16"/>
                    <a:pt x="28" y="15"/>
                  </a:cubicBezTo>
                  <a:cubicBezTo>
                    <a:pt x="29" y="15"/>
                    <a:pt x="29" y="16"/>
                    <a:pt x="30" y="15"/>
                  </a:cubicBezTo>
                  <a:cubicBezTo>
                    <a:pt x="30" y="15"/>
                    <a:pt x="30" y="14"/>
                    <a:pt x="30" y="14"/>
                  </a:cubicBezTo>
                  <a:cubicBezTo>
                    <a:pt x="30" y="13"/>
                    <a:pt x="31" y="13"/>
                    <a:pt x="31" y="13"/>
                  </a:cubicBezTo>
                  <a:cubicBezTo>
                    <a:pt x="31" y="12"/>
                    <a:pt x="32" y="12"/>
                    <a:pt x="32" y="12"/>
                  </a:cubicBezTo>
                  <a:cubicBezTo>
                    <a:pt x="33" y="12"/>
                    <a:pt x="34" y="12"/>
                    <a:pt x="35" y="13"/>
                  </a:cubicBezTo>
                  <a:cubicBezTo>
                    <a:pt x="36" y="13"/>
                    <a:pt x="36" y="13"/>
                    <a:pt x="37" y="13"/>
                  </a:cubicBezTo>
                  <a:cubicBezTo>
                    <a:pt x="37" y="13"/>
                    <a:pt x="38" y="13"/>
                    <a:pt x="38" y="12"/>
                  </a:cubicBezTo>
                  <a:cubicBezTo>
                    <a:pt x="39" y="12"/>
                    <a:pt x="39" y="12"/>
                    <a:pt x="40" y="13"/>
                  </a:cubicBezTo>
                  <a:cubicBezTo>
                    <a:pt x="40" y="13"/>
                    <a:pt x="40" y="13"/>
                    <a:pt x="41" y="13"/>
                  </a:cubicBezTo>
                  <a:cubicBezTo>
                    <a:pt x="41" y="14"/>
                    <a:pt x="42" y="15"/>
                    <a:pt x="43" y="14"/>
                  </a:cubicBezTo>
                  <a:cubicBezTo>
                    <a:pt x="44" y="14"/>
                    <a:pt x="45" y="15"/>
                    <a:pt x="45" y="13"/>
                  </a:cubicBezTo>
                  <a:cubicBezTo>
                    <a:pt x="45" y="12"/>
                    <a:pt x="46" y="12"/>
                    <a:pt x="46" y="11"/>
                  </a:cubicBezTo>
                  <a:cubicBezTo>
                    <a:pt x="46" y="11"/>
                    <a:pt x="46" y="10"/>
                    <a:pt x="47" y="9"/>
                  </a:cubicBezTo>
                  <a:cubicBezTo>
                    <a:pt x="47" y="9"/>
                    <a:pt x="46" y="9"/>
                    <a:pt x="47" y="9"/>
                  </a:cubicBezTo>
                  <a:cubicBezTo>
                    <a:pt x="47" y="9"/>
                    <a:pt x="47" y="8"/>
                    <a:pt x="47" y="8"/>
                  </a:cubicBezTo>
                  <a:cubicBezTo>
                    <a:pt x="48" y="7"/>
                    <a:pt x="48" y="7"/>
                    <a:pt x="48" y="7"/>
                  </a:cubicBezTo>
                  <a:cubicBezTo>
                    <a:pt x="47" y="7"/>
                    <a:pt x="47" y="6"/>
                    <a:pt x="46" y="6"/>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26" name="Serbia">
              <a:extLst>
                <a:ext uri="{FF2B5EF4-FFF2-40B4-BE49-F238E27FC236}">
                  <a16:creationId xmlns:a16="http://schemas.microsoft.com/office/drawing/2014/main" id="{141220AF-D144-47B1-A59C-61E4CAB522EC}"/>
                </a:ext>
                <a:ext uri="{C183D7F6-B498-43B3-948B-1728B52AA6E4}">
                  <adec:decorative xmlns:adec="http://schemas.microsoft.com/office/drawing/2017/decorative" val="1"/>
                </a:ext>
              </a:extLst>
            </p:cNvPr>
            <p:cNvSpPr>
              <a:spLocks/>
            </p:cNvSpPr>
            <p:nvPr/>
          </p:nvSpPr>
          <p:spPr bwMode="auto">
            <a:xfrm>
              <a:off x="11714611" y="1909101"/>
              <a:ext cx="353671" cy="392922"/>
            </a:xfrm>
            <a:custGeom>
              <a:avLst/>
              <a:gdLst/>
              <a:ahLst/>
              <a:cxnLst>
                <a:cxn ang="0">
                  <a:pos x="35" y="30"/>
                </a:cxn>
                <a:cxn ang="0">
                  <a:pos x="32" y="25"/>
                </a:cxn>
                <a:cxn ang="0">
                  <a:pos x="34" y="21"/>
                </a:cxn>
                <a:cxn ang="0">
                  <a:pos x="32" y="18"/>
                </a:cxn>
                <a:cxn ang="0">
                  <a:pos x="35" y="17"/>
                </a:cxn>
                <a:cxn ang="0">
                  <a:pos x="31" y="16"/>
                </a:cxn>
                <a:cxn ang="0">
                  <a:pos x="25" y="15"/>
                </a:cxn>
                <a:cxn ang="0">
                  <a:pos x="22" y="12"/>
                </a:cxn>
                <a:cxn ang="0">
                  <a:pos x="23" y="10"/>
                </a:cxn>
                <a:cxn ang="0">
                  <a:pos x="19" y="9"/>
                </a:cxn>
                <a:cxn ang="0">
                  <a:pos x="17" y="5"/>
                </a:cxn>
                <a:cxn ang="0">
                  <a:pos x="13" y="2"/>
                </a:cxn>
                <a:cxn ang="0">
                  <a:pos x="8" y="0"/>
                </a:cxn>
                <a:cxn ang="0">
                  <a:pos x="4" y="2"/>
                </a:cxn>
                <a:cxn ang="0">
                  <a:pos x="2" y="2"/>
                </a:cxn>
                <a:cxn ang="0">
                  <a:pos x="0" y="3"/>
                </a:cxn>
                <a:cxn ang="0">
                  <a:pos x="1" y="7"/>
                </a:cxn>
                <a:cxn ang="0">
                  <a:pos x="2" y="8"/>
                </a:cxn>
                <a:cxn ang="0">
                  <a:pos x="3" y="9"/>
                </a:cxn>
                <a:cxn ang="0">
                  <a:pos x="3" y="10"/>
                </a:cxn>
                <a:cxn ang="0">
                  <a:pos x="3" y="12"/>
                </a:cxn>
                <a:cxn ang="0">
                  <a:pos x="2" y="14"/>
                </a:cxn>
                <a:cxn ang="0">
                  <a:pos x="5" y="16"/>
                </a:cxn>
                <a:cxn ang="0">
                  <a:pos x="3" y="19"/>
                </a:cxn>
                <a:cxn ang="0">
                  <a:pos x="6" y="22"/>
                </a:cxn>
                <a:cxn ang="0">
                  <a:pos x="5" y="24"/>
                </a:cxn>
                <a:cxn ang="0">
                  <a:pos x="6" y="28"/>
                </a:cxn>
                <a:cxn ang="0">
                  <a:pos x="6" y="30"/>
                </a:cxn>
                <a:cxn ang="0">
                  <a:pos x="11" y="33"/>
                </a:cxn>
                <a:cxn ang="0">
                  <a:pos x="13" y="35"/>
                </a:cxn>
                <a:cxn ang="0">
                  <a:pos x="15" y="35"/>
                </a:cxn>
                <a:cxn ang="0">
                  <a:pos x="16" y="33"/>
                </a:cxn>
                <a:cxn ang="0">
                  <a:pos x="17" y="31"/>
                </a:cxn>
                <a:cxn ang="0">
                  <a:pos x="18" y="30"/>
                </a:cxn>
                <a:cxn ang="0">
                  <a:pos x="20" y="31"/>
                </a:cxn>
                <a:cxn ang="0">
                  <a:pos x="22" y="33"/>
                </a:cxn>
                <a:cxn ang="0">
                  <a:pos x="24" y="34"/>
                </a:cxn>
                <a:cxn ang="0">
                  <a:pos x="26" y="36"/>
                </a:cxn>
                <a:cxn ang="0">
                  <a:pos x="26" y="38"/>
                </a:cxn>
                <a:cxn ang="0">
                  <a:pos x="26" y="41"/>
                </a:cxn>
                <a:cxn ang="0">
                  <a:pos x="28" y="42"/>
                </a:cxn>
                <a:cxn ang="0">
                  <a:pos x="33" y="41"/>
                </a:cxn>
                <a:cxn ang="0">
                  <a:pos x="34" y="37"/>
                </a:cxn>
                <a:cxn ang="0">
                  <a:pos x="37" y="33"/>
                </a:cxn>
              </a:cxnLst>
              <a:rect l="0" t="0" r="r" b="b"/>
              <a:pathLst>
                <a:path w="38" h="42">
                  <a:moveTo>
                    <a:pt x="38" y="32"/>
                  </a:moveTo>
                  <a:cubicBezTo>
                    <a:pt x="37" y="32"/>
                    <a:pt x="37" y="32"/>
                    <a:pt x="36" y="31"/>
                  </a:cubicBezTo>
                  <a:cubicBezTo>
                    <a:pt x="36" y="31"/>
                    <a:pt x="36" y="30"/>
                    <a:pt x="35" y="30"/>
                  </a:cubicBezTo>
                  <a:cubicBezTo>
                    <a:pt x="34" y="29"/>
                    <a:pt x="33" y="29"/>
                    <a:pt x="33" y="28"/>
                  </a:cubicBezTo>
                  <a:cubicBezTo>
                    <a:pt x="33" y="28"/>
                    <a:pt x="33" y="27"/>
                    <a:pt x="32" y="27"/>
                  </a:cubicBezTo>
                  <a:cubicBezTo>
                    <a:pt x="32" y="26"/>
                    <a:pt x="32" y="25"/>
                    <a:pt x="32" y="25"/>
                  </a:cubicBezTo>
                  <a:cubicBezTo>
                    <a:pt x="32" y="24"/>
                    <a:pt x="32" y="23"/>
                    <a:pt x="32" y="23"/>
                  </a:cubicBezTo>
                  <a:cubicBezTo>
                    <a:pt x="33" y="23"/>
                    <a:pt x="33" y="23"/>
                    <a:pt x="34" y="22"/>
                  </a:cubicBezTo>
                  <a:cubicBezTo>
                    <a:pt x="34" y="22"/>
                    <a:pt x="34" y="21"/>
                    <a:pt x="34" y="21"/>
                  </a:cubicBezTo>
                  <a:cubicBezTo>
                    <a:pt x="34" y="21"/>
                    <a:pt x="34" y="20"/>
                    <a:pt x="34" y="20"/>
                  </a:cubicBezTo>
                  <a:cubicBezTo>
                    <a:pt x="33" y="20"/>
                    <a:pt x="33" y="19"/>
                    <a:pt x="33" y="19"/>
                  </a:cubicBezTo>
                  <a:cubicBezTo>
                    <a:pt x="33" y="19"/>
                    <a:pt x="32" y="18"/>
                    <a:pt x="32" y="18"/>
                  </a:cubicBezTo>
                  <a:cubicBezTo>
                    <a:pt x="33" y="18"/>
                    <a:pt x="33" y="18"/>
                    <a:pt x="33" y="18"/>
                  </a:cubicBezTo>
                  <a:cubicBezTo>
                    <a:pt x="33" y="18"/>
                    <a:pt x="33" y="17"/>
                    <a:pt x="34" y="17"/>
                  </a:cubicBezTo>
                  <a:cubicBezTo>
                    <a:pt x="34" y="18"/>
                    <a:pt x="35" y="18"/>
                    <a:pt x="35" y="17"/>
                  </a:cubicBezTo>
                  <a:cubicBezTo>
                    <a:pt x="34" y="17"/>
                    <a:pt x="34" y="17"/>
                    <a:pt x="33" y="16"/>
                  </a:cubicBezTo>
                  <a:cubicBezTo>
                    <a:pt x="33" y="16"/>
                    <a:pt x="32" y="15"/>
                    <a:pt x="32" y="16"/>
                  </a:cubicBezTo>
                  <a:cubicBezTo>
                    <a:pt x="32" y="16"/>
                    <a:pt x="31" y="16"/>
                    <a:pt x="31" y="16"/>
                  </a:cubicBezTo>
                  <a:cubicBezTo>
                    <a:pt x="30" y="17"/>
                    <a:pt x="30" y="19"/>
                    <a:pt x="28" y="17"/>
                  </a:cubicBezTo>
                  <a:cubicBezTo>
                    <a:pt x="28" y="16"/>
                    <a:pt x="26" y="16"/>
                    <a:pt x="25" y="16"/>
                  </a:cubicBezTo>
                  <a:cubicBezTo>
                    <a:pt x="25" y="16"/>
                    <a:pt x="25" y="16"/>
                    <a:pt x="25" y="15"/>
                  </a:cubicBezTo>
                  <a:cubicBezTo>
                    <a:pt x="24" y="15"/>
                    <a:pt x="23" y="15"/>
                    <a:pt x="23" y="15"/>
                  </a:cubicBezTo>
                  <a:cubicBezTo>
                    <a:pt x="21" y="14"/>
                    <a:pt x="25" y="14"/>
                    <a:pt x="24" y="13"/>
                  </a:cubicBezTo>
                  <a:cubicBezTo>
                    <a:pt x="24" y="13"/>
                    <a:pt x="22" y="13"/>
                    <a:pt x="22" y="12"/>
                  </a:cubicBezTo>
                  <a:cubicBezTo>
                    <a:pt x="22" y="12"/>
                    <a:pt x="23" y="12"/>
                    <a:pt x="23" y="12"/>
                  </a:cubicBezTo>
                  <a:cubicBezTo>
                    <a:pt x="23" y="12"/>
                    <a:pt x="23" y="12"/>
                    <a:pt x="23" y="12"/>
                  </a:cubicBezTo>
                  <a:cubicBezTo>
                    <a:pt x="23" y="11"/>
                    <a:pt x="24" y="11"/>
                    <a:pt x="23" y="10"/>
                  </a:cubicBezTo>
                  <a:cubicBezTo>
                    <a:pt x="22" y="10"/>
                    <a:pt x="21" y="10"/>
                    <a:pt x="21" y="9"/>
                  </a:cubicBezTo>
                  <a:cubicBezTo>
                    <a:pt x="20" y="9"/>
                    <a:pt x="20" y="9"/>
                    <a:pt x="20" y="9"/>
                  </a:cubicBezTo>
                  <a:cubicBezTo>
                    <a:pt x="19" y="9"/>
                    <a:pt x="19" y="9"/>
                    <a:pt x="19" y="9"/>
                  </a:cubicBezTo>
                  <a:cubicBezTo>
                    <a:pt x="18" y="8"/>
                    <a:pt x="17" y="7"/>
                    <a:pt x="17" y="7"/>
                  </a:cubicBezTo>
                  <a:cubicBezTo>
                    <a:pt x="18" y="7"/>
                    <a:pt x="17" y="6"/>
                    <a:pt x="17" y="6"/>
                  </a:cubicBezTo>
                  <a:cubicBezTo>
                    <a:pt x="17" y="6"/>
                    <a:pt x="17" y="6"/>
                    <a:pt x="17" y="5"/>
                  </a:cubicBezTo>
                  <a:cubicBezTo>
                    <a:pt x="17" y="5"/>
                    <a:pt x="17" y="4"/>
                    <a:pt x="17" y="4"/>
                  </a:cubicBezTo>
                  <a:cubicBezTo>
                    <a:pt x="16" y="5"/>
                    <a:pt x="16" y="3"/>
                    <a:pt x="15" y="3"/>
                  </a:cubicBezTo>
                  <a:cubicBezTo>
                    <a:pt x="15" y="3"/>
                    <a:pt x="14" y="2"/>
                    <a:pt x="13" y="2"/>
                  </a:cubicBezTo>
                  <a:cubicBezTo>
                    <a:pt x="13" y="1"/>
                    <a:pt x="12" y="0"/>
                    <a:pt x="11" y="0"/>
                  </a:cubicBezTo>
                  <a:cubicBezTo>
                    <a:pt x="11" y="0"/>
                    <a:pt x="10" y="0"/>
                    <a:pt x="10" y="0"/>
                  </a:cubicBezTo>
                  <a:cubicBezTo>
                    <a:pt x="9" y="0"/>
                    <a:pt x="8" y="0"/>
                    <a:pt x="8" y="0"/>
                  </a:cubicBezTo>
                  <a:cubicBezTo>
                    <a:pt x="7" y="0"/>
                    <a:pt x="6" y="0"/>
                    <a:pt x="5" y="0"/>
                  </a:cubicBezTo>
                  <a:cubicBezTo>
                    <a:pt x="5" y="1"/>
                    <a:pt x="5" y="1"/>
                    <a:pt x="4" y="1"/>
                  </a:cubicBezTo>
                  <a:cubicBezTo>
                    <a:pt x="4" y="1"/>
                    <a:pt x="4" y="2"/>
                    <a:pt x="4" y="2"/>
                  </a:cubicBezTo>
                  <a:cubicBezTo>
                    <a:pt x="4" y="2"/>
                    <a:pt x="3" y="2"/>
                    <a:pt x="3" y="2"/>
                  </a:cubicBezTo>
                  <a:cubicBezTo>
                    <a:pt x="2" y="2"/>
                    <a:pt x="2" y="1"/>
                    <a:pt x="2" y="1"/>
                  </a:cubicBezTo>
                  <a:cubicBezTo>
                    <a:pt x="2" y="2"/>
                    <a:pt x="2" y="2"/>
                    <a:pt x="2" y="2"/>
                  </a:cubicBezTo>
                  <a:cubicBezTo>
                    <a:pt x="1" y="2"/>
                    <a:pt x="1" y="2"/>
                    <a:pt x="1" y="2"/>
                  </a:cubicBezTo>
                  <a:cubicBezTo>
                    <a:pt x="1" y="2"/>
                    <a:pt x="1" y="2"/>
                    <a:pt x="1" y="2"/>
                  </a:cubicBezTo>
                  <a:cubicBezTo>
                    <a:pt x="0" y="3"/>
                    <a:pt x="0" y="3"/>
                    <a:pt x="0" y="3"/>
                  </a:cubicBezTo>
                  <a:cubicBezTo>
                    <a:pt x="0" y="3"/>
                    <a:pt x="1" y="4"/>
                    <a:pt x="1" y="5"/>
                  </a:cubicBezTo>
                  <a:cubicBezTo>
                    <a:pt x="0" y="5"/>
                    <a:pt x="1" y="5"/>
                    <a:pt x="1" y="6"/>
                  </a:cubicBezTo>
                  <a:cubicBezTo>
                    <a:pt x="1" y="6"/>
                    <a:pt x="1" y="7"/>
                    <a:pt x="1" y="7"/>
                  </a:cubicBezTo>
                  <a:cubicBezTo>
                    <a:pt x="2" y="7"/>
                    <a:pt x="2" y="7"/>
                    <a:pt x="2" y="7"/>
                  </a:cubicBezTo>
                  <a:cubicBezTo>
                    <a:pt x="2" y="7"/>
                    <a:pt x="2" y="7"/>
                    <a:pt x="1" y="7"/>
                  </a:cubicBezTo>
                  <a:cubicBezTo>
                    <a:pt x="1" y="7"/>
                    <a:pt x="2" y="8"/>
                    <a:pt x="2" y="8"/>
                  </a:cubicBezTo>
                  <a:cubicBezTo>
                    <a:pt x="1" y="8"/>
                    <a:pt x="1" y="8"/>
                    <a:pt x="2" y="9"/>
                  </a:cubicBezTo>
                  <a:cubicBezTo>
                    <a:pt x="2" y="9"/>
                    <a:pt x="2" y="9"/>
                    <a:pt x="2" y="9"/>
                  </a:cubicBezTo>
                  <a:cubicBezTo>
                    <a:pt x="3" y="9"/>
                    <a:pt x="3" y="9"/>
                    <a:pt x="3" y="9"/>
                  </a:cubicBezTo>
                  <a:cubicBezTo>
                    <a:pt x="3" y="10"/>
                    <a:pt x="6" y="10"/>
                    <a:pt x="5" y="10"/>
                  </a:cubicBezTo>
                  <a:cubicBezTo>
                    <a:pt x="5" y="11"/>
                    <a:pt x="4" y="10"/>
                    <a:pt x="4" y="11"/>
                  </a:cubicBezTo>
                  <a:cubicBezTo>
                    <a:pt x="4" y="11"/>
                    <a:pt x="3" y="10"/>
                    <a:pt x="3" y="10"/>
                  </a:cubicBezTo>
                  <a:cubicBezTo>
                    <a:pt x="3" y="10"/>
                    <a:pt x="3" y="11"/>
                    <a:pt x="3" y="11"/>
                  </a:cubicBezTo>
                  <a:cubicBezTo>
                    <a:pt x="3" y="11"/>
                    <a:pt x="2" y="11"/>
                    <a:pt x="2" y="11"/>
                  </a:cubicBezTo>
                  <a:cubicBezTo>
                    <a:pt x="2" y="11"/>
                    <a:pt x="3" y="12"/>
                    <a:pt x="3" y="12"/>
                  </a:cubicBezTo>
                  <a:cubicBezTo>
                    <a:pt x="3" y="13"/>
                    <a:pt x="3" y="13"/>
                    <a:pt x="3" y="13"/>
                  </a:cubicBezTo>
                  <a:cubicBezTo>
                    <a:pt x="3" y="13"/>
                    <a:pt x="2" y="13"/>
                    <a:pt x="2" y="13"/>
                  </a:cubicBezTo>
                  <a:cubicBezTo>
                    <a:pt x="2" y="14"/>
                    <a:pt x="2" y="14"/>
                    <a:pt x="2" y="14"/>
                  </a:cubicBezTo>
                  <a:cubicBezTo>
                    <a:pt x="3" y="14"/>
                    <a:pt x="3" y="14"/>
                    <a:pt x="4" y="13"/>
                  </a:cubicBezTo>
                  <a:cubicBezTo>
                    <a:pt x="5" y="13"/>
                    <a:pt x="5" y="14"/>
                    <a:pt x="5" y="15"/>
                  </a:cubicBezTo>
                  <a:cubicBezTo>
                    <a:pt x="5" y="15"/>
                    <a:pt x="5" y="15"/>
                    <a:pt x="5" y="16"/>
                  </a:cubicBezTo>
                  <a:cubicBezTo>
                    <a:pt x="4" y="16"/>
                    <a:pt x="4" y="16"/>
                    <a:pt x="4" y="16"/>
                  </a:cubicBezTo>
                  <a:cubicBezTo>
                    <a:pt x="4" y="17"/>
                    <a:pt x="4" y="17"/>
                    <a:pt x="3" y="18"/>
                  </a:cubicBezTo>
                  <a:cubicBezTo>
                    <a:pt x="3" y="18"/>
                    <a:pt x="4" y="19"/>
                    <a:pt x="3" y="19"/>
                  </a:cubicBezTo>
                  <a:cubicBezTo>
                    <a:pt x="3" y="19"/>
                    <a:pt x="3" y="20"/>
                    <a:pt x="4" y="20"/>
                  </a:cubicBezTo>
                  <a:cubicBezTo>
                    <a:pt x="4" y="20"/>
                    <a:pt x="5" y="20"/>
                    <a:pt x="5" y="21"/>
                  </a:cubicBezTo>
                  <a:cubicBezTo>
                    <a:pt x="5" y="21"/>
                    <a:pt x="6" y="22"/>
                    <a:pt x="6" y="22"/>
                  </a:cubicBezTo>
                  <a:cubicBezTo>
                    <a:pt x="6" y="22"/>
                    <a:pt x="7" y="23"/>
                    <a:pt x="7" y="23"/>
                  </a:cubicBezTo>
                  <a:cubicBezTo>
                    <a:pt x="8" y="23"/>
                    <a:pt x="7" y="23"/>
                    <a:pt x="7" y="24"/>
                  </a:cubicBezTo>
                  <a:cubicBezTo>
                    <a:pt x="6" y="24"/>
                    <a:pt x="6" y="24"/>
                    <a:pt x="5" y="24"/>
                  </a:cubicBezTo>
                  <a:cubicBezTo>
                    <a:pt x="5" y="23"/>
                    <a:pt x="4" y="23"/>
                    <a:pt x="5" y="24"/>
                  </a:cubicBezTo>
                  <a:cubicBezTo>
                    <a:pt x="6" y="25"/>
                    <a:pt x="7" y="26"/>
                    <a:pt x="7" y="27"/>
                  </a:cubicBezTo>
                  <a:cubicBezTo>
                    <a:pt x="7" y="28"/>
                    <a:pt x="7" y="28"/>
                    <a:pt x="6" y="28"/>
                  </a:cubicBezTo>
                  <a:cubicBezTo>
                    <a:pt x="6" y="28"/>
                    <a:pt x="6" y="28"/>
                    <a:pt x="5" y="28"/>
                  </a:cubicBezTo>
                  <a:cubicBezTo>
                    <a:pt x="5" y="28"/>
                    <a:pt x="4" y="28"/>
                    <a:pt x="4" y="29"/>
                  </a:cubicBezTo>
                  <a:cubicBezTo>
                    <a:pt x="4" y="29"/>
                    <a:pt x="6" y="30"/>
                    <a:pt x="6" y="30"/>
                  </a:cubicBezTo>
                  <a:cubicBezTo>
                    <a:pt x="7" y="31"/>
                    <a:pt x="7" y="32"/>
                    <a:pt x="9" y="32"/>
                  </a:cubicBezTo>
                  <a:cubicBezTo>
                    <a:pt x="9" y="32"/>
                    <a:pt x="9" y="33"/>
                    <a:pt x="10" y="33"/>
                  </a:cubicBezTo>
                  <a:cubicBezTo>
                    <a:pt x="10" y="33"/>
                    <a:pt x="10" y="33"/>
                    <a:pt x="11" y="33"/>
                  </a:cubicBezTo>
                  <a:cubicBezTo>
                    <a:pt x="11" y="33"/>
                    <a:pt x="11" y="33"/>
                    <a:pt x="11" y="33"/>
                  </a:cubicBezTo>
                  <a:cubicBezTo>
                    <a:pt x="11" y="33"/>
                    <a:pt x="12" y="34"/>
                    <a:pt x="12" y="34"/>
                  </a:cubicBezTo>
                  <a:cubicBezTo>
                    <a:pt x="12" y="34"/>
                    <a:pt x="13" y="34"/>
                    <a:pt x="13" y="35"/>
                  </a:cubicBezTo>
                  <a:cubicBezTo>
                    <a:pt x="13" y="35"/>
                    <a:pt x="14" y="35"/>
                    <a:pt x="14" y="35"/>
                  </a:cubicBezTo>
                  <a:cubicBezTo>
                    <a:pt x="14" y="35"/>
                    <a:pt x="14" y="35"/>
                    <a:pt x="14" y="35"/>
                  </a:cubicBezTo>
                  <a:cubicBezTo>
                    <a:pt x="15" y="35"/>
                    <a:pt x="15" y="35"/>
                    <a:pt x="15" y="35"/>
                  </a:cubicBezTo>
                  <a:cubicBezTo>
                    <a:pt x="16" y="34"/>
                    <a:pt x="16" y="34"/>
                    <a:pt x="16" y="34"/>
                  </a:cubicBezTo>
                  <a:cubicBezTo>
                    <a:pt x="16" y="34"/>
                    <a:pt x="16" y="34"/>
                    <a:pt x="16" y="34"/>
                  </a:cubicBezTo>
                  <a:cubicBezTo>
                    <a:pt x="16" y="33"/>
                    <a:pt x="16" y="33"/>
                    <a:pt x="16" y="33"/>
                  </a:cubicBezTo>
                  <a:cubicBezTo>
                    <a:pt x="16" y="33"/>
                    <a:pt x="16" y="33"/>
                    <a:pt x="16" y="33"/>
                  </a:cubicBezTo>
                  <a:cubicBezTo>
                    <a:pt x="17" y="32"/>
                    <a:pt x="17" y="32"/>
                    <a:pt x="17" y="32"/>
                  </a:cubicBezTo>
                  <a:cubicBezTo>
                    <a:pt x="17" y="31"/>
                    <a:pt x="17" y="31"/>
                    <a:pt x="17" y="31"/>
                  </a:cubicBezTo>
                  <a:cubicBezTo>
                    <a:pt x="17" y="31"/>
                    <a:pt x="17" y="31"/>
                    <a:pt x="17" y="31"/>
                  </a:cubicBezTo>
                  <a:cubicBezTo>
                    <a:pt x="17" y="30"/>
                    <a:pt x="17" y="30"/>
                    <a:pt x="17" y="30"/>
                  </a:cubicBezTo>
                  <a:cubicBezTo>
                    <a:pt x="18" y="30"/>
                    <a:pt x="18" y="30"/>
                    <a:pt x="18" y="30"/>
                  </a:cubicBezTo>
                  <a:cubicBezTo>
                    <a:pt x="19" y="30"/>
                    <a:pt x="19" y="30"/>
                    <a:pt x="19" y="30"/>
                  </a:cubicBezTo>
                  <a:cubicBezTo>
                    <a:pt x="19" y="31"/>
                    <a:pt x="19" y="31"/>
                    <a:pt x="19" y="31"/>
                  </a:cubicBezTo>
                  <a:cubicBezTo>
                    <a:pt x="20" y="31"/>
                    <a:pt x="20" y="31"/>
                    <a:pt x="20" y="31"/>
                  </a:cubicBezTo>
                  <a:cubicBezTo>
                    <a:pt x="21" y="32"/>
                    <a:pt x="21" y="32"/>
                    <a:pt x="21" y="32"/>
                  </a:cubicBezTo>
                  <a:cubicBezTo>
                    <a:pt x="22" y="33"/>
                    <a:pt x="22" y="33"/>
                    <a:pt x="22" y="33"/>
                  </a:cubicBezTo>
                  <a:cubicBezTo>
                    <a:pt x="22" y="33"/>
                    <a:pt x="22" y="33"/>
                    <a:pt x="22" y="33"/>
                  </a:cubicBezTo>
                  <a:cubicBezTo>
                    <a:pt x="22" y="33"/>
                    <a:pt x="22" y="33"/>
                    <a:pt x="22" y="33"/>
                  </a:cubicBezTo>
                  <a:cubicBezTo>
                    <a:pt x="23" y="34"/>
                    <a:pt x="23" y="34"/>
                    <a:pt x="23" y="34"/>
                  </a:cubicBezTo>
                  <a:cubicBezTo>
                    <a:pt x="24" y="34"/>
                    <a:pt x="24" y="34"/>
                    <a:pt x="24" y="34"/>
                  </a:cubicBezTo>
                  <a:cubicBezTo>
                    <a:pt x="24" y="35"/>
                    <a:pt x="24" y="35"/>
                    <a:pt x="24" y="35"/>
                  </a:cubicBezTo>
                  <a:cubicBezTo>
                    <a:pt x="25" y="35"/>
                    <a:pt x="25" y="35"/>
                    <a:pt x="25" y="35"/>
                  </a:cubicBezTo>
                  <a:cubicBezTo>
                    <a:pt x="26" y="36"/>
                    <a:pt x="26" y="36"/>
                    <a:pt x="26" y="36"/>
                  </a:cubicBezTo>
                  <a:cubicBezTo>
                    <a:pt x="27" y="36"/>
                    <a:pt x="27" y="36"/>
                    <a:pt x="27" y="36"/>
                  </a:cubicBezTo>
                  <a:cubicBezTo>
                    <a:pt x="27" y="37"/>
                    <a:pt x="27" y="37"/>
                    <a:pt x="27" y="37"/>
                  </a:cubicBezTo>
                  <a:cubicBezTo>
                    <a:pt x="26" y="38"/>
                    <a:pt x="26" y="38"/>
                    <a:pt x="26" y="38"/>
                  </a:cubicBezTo>
                  <a:cubicBezTo>
                    <a:pt x="26" y="39"/>
                    <a:pt x="26" y="39"/>
                    <a:pt x="26" y="39"/>
                  </a:cubicBezTo>
                  <a:cubicBezTo>
                    <a:pt x="25" y="40"/>
                    <a:pt x="25" y="40"/>
                    <a:pt x="25" y="40"/>
                  </a:cubicBezTo>
                  <a:cubicBezTo>
                    <a:pt x="26" y="41"/>
                    <a:pt x="26" y="41"/>
                    <a:pt x="26" y="41"/>
                  </a:cubicBezTo>
                  <a:cubicBezTo>
                    <a:pt x="27" y="42"/>
                    <a:pt x="27" y="42"/>
                    <a:pt x="27" y="42"/>
                  </a:cubicBezTo>
                  <a:cubicBezTo>
                    <a:pt x="27" y="42"/>
                    <a:pt x="26" y="42"/>
                    <a:pt x="26" y="42"/>
                  </a:cubicBezTo>
                  <a:cubicBezTo>
                    <a:pt x="27" y="42"/>
                    <a:pt x="27" y="42"/>
                    <a:pt x="28" y="42"/>
                  </a:cubicBezTo>
                  <a:cubicBezTo>
                    <a:pt x="29" y="41"/>
                    <a:pt x="29" y="41"/>
                    <a:pt x="30" y="41"/>
                  </a:cubicBezTo>
                  <a:cubicBezTo>
                    <a:pt x="30" y="42"/>
                    <a:pt x="31" y="41"/>
                    <a:pt x="32" y="41"/>
                  </a:cubicBezTo>
                  <a:cubicBezTo>
                    <a:pt x="32" y="42"/>
                    <a:pt x="33" y="42"/>
                    <a:pt x="33" y="41"/>
                  </a:cubicBezTo>
                  <a:cubicBezTo>
                    <a:pt x="34" y="41"/>
                    <a:pt x="34" y="41"/>
                    <a:pt x="34" y="41"/>
                  </a:cubicBezTo>
                  <a:cubicBezTo>
                    <a:pt x="35" y="40"/>
                    <a:pt x="34" y="39"/>
                    <a:pt x="33" y="39"/>
                  </a:cubicBezTo>
                  <a:cubicBezTo>
                    <a:pt x="33" y="38"/>
                    <a:pt x="34" y="37"/>
                    <a:pt x="34" y="37"/>
                  </a:cubicBezTo>
                  <a:cubicBezTo>
                    <a:pt x="34" y="37"/>
                    <a:pt x="33" y="36"/>
                    <a:pt x="33" y="36"/>
                  </a:cubicBezTo>
                  <a:cubicBezTo>
                    <a:pt x="34" y="35"/>
                    <a:pt x="36" y="36"/>
                    <a:pt x="36" y="35"/>
                  </a:cubicBezTo>
                  <a:cubicBezTo>
                    <a:pt x="36" y="34"/>
                    <a:pt x="37" y="34"/>
                    <a:pt x="37" y="33"/>
                  </a:cubicBezTo>
                  <a:cubicBezTo>
                    <a:pt x="38" y="33"/>
                    <a:pt x="38" y="32"/>
                    <a:pt x="38" y="3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33" name="Romania">
              <a:extLst>
                <a:ext uri="{FF2B5EF4-FFF2-40B4-BE49-F238E27FC236}">
                  <a16:creationId xmlns:a16="http://schemas.microsoft.com/office/drawing/2014/main" id="{E4634C19-62CE-40AD-B4D9-C6766EF24C1B}"/>
                </a:ext>
                <a:ext uri="{C183D7F6-B498-43B3-948B-1728B52AA6E4}">
                  <adec:decorative xmlns:adec="http://schemas.microsoft.com/office/drawing/2017/decorative" val="1"/>
                </a:ext>
              </a:extLst>
            </p:cNvPr>
            <p:cNvSpPr>
              <a:spLocks/>
            </p:cNvSpPr>
            <p:nvPr/>
          </p:nvSpPr>
          <p:spPr bwMode="auto">
            <a:xfrm>
              <a:off x="11825619" y="1691962"/>
              <a:ext cx="774457" cy="467887"/>
            </a:xfrm>
            <a:custGeom>
              <a:avLst/>
              <a:gdLst/>
              <a:ahLst/>
              <a:cxnLst>
                <a:cxn ang="0">
                  <a:pos x="80" y="31"/>
                </a:cxn>
                <a:cxn ang="0">
                  <a:pos x="75" y="32"/>
                </a:cxn>
                <a:cxn ang="0">
                  <a:pos x="73" y="33"/>
                </a:cxn>
                <a:cxn ang="0">
                  <a:pos x="69" y="30"/>
                </a:cxn>
                <a:cxn ang="0">
                  <a:pos x="68" y="27"/>
                </a:cxn>
                <a:cxn ang="0">
                  <a:pos x="68" y="22"/>
                </a:cxn>
                <a:cxn ang="0">
                  <a:pos x="69" y="19"/>
                </a:cxn>
                <a:cxn ang="0">
                  <a:pos x="66" y="14"/>
                </a:cxn>
                <a:cxn ang="0">
                  <a:pos x="61" y="9"/>
                </a:cxn>
                <a:cxn ang="0">
                  <a:pos x="59" y="6"/>
                </a:cxn>
                <a:cxn ang="0">
                  <a:pos x="58" y="4"/>
                </a:cxn>
                <a:cxn ang="0">
                  <a:pos x="56" y="2"/>
                </a:cxn>
                <a:cxn ang="0">
                  <a:pos x="51" y="1"/>
                </a:cxn>
                <a:cxn ang="0">
                  <a:pos x="43" y="4"/>
                </a:cxn>
                <a:cxn ang="0">
                  <a:pos x="38" y="5"/>
                </a:cxn>
                <a:cxn ang="0">
                  <a:pos x="32" y="4"/>
                </a:cxn>
                <a:cxn ang="0">
                  <a:pos x="29" y="3"/>
                </a:cxn>
                <a:cxn ang="0">
                  <a:pos x="23" y="3"/>
                </a:cxn>
                <a:cxn ang="0">
                  <a:pos x="21" y="5"/>
                </a:cxn>
                <a:cxn ang="0">
                  <a:pos x="18" y="5"/>
                </a:cxn>
                <a:cxn ang="0">
                  <a:pos x="16" y="7"/>
                </a:cxn>
                <a:cxn ang="0">
                  <a:pos x="14" y="10"/>
                </a:cxn>
                <a:cxn ang="0">
                  <a:pos x="12" y="14"/>
                </a:cxn>
                <a:cxn ang="0">
                  <a:pos x="11" y="15"/>
                </a:cxn>
                <a:cxn ang="0">
                  <a:pos x="10" y="17"/>
                </a:cxn>
                <a:cxn ang="0">
                  <a:pos x="8" y="21"/>
                </a:cxn>
                <a:cxn ang="0">
                  <a:pos x="4" y="22"/>
                </a:cxn>
                <a:cxn ang="0">
                  <a:pos x="0" y="23"/>
                </a:cxn>
                <a:cxn ang="0">
                  <a:pos x="5" y="27"/>
                </a:cxn>
                <a:cxn ang="0">
                  <a:pos x="6" y="31"/>
                </a:cxn>
                <a:cxn ang="0">
                  <a:pos x="9" y="33"/>
                </a:cxn>
                <a:cxn ang="0">
                  <a:pos x="10" y="35"/>
                </a:cxn>
                <a:cxn ang="0">
                  <a:pos x="12" y="38"/>
                </a:cxn>
                <a:cxn ang="0">
                  <a:pos x="16" y="39"/>
                </a:cxn>
                <a:cxn ang="0">
                  <a:pos x="20" y="39"/>
                </a:cxn>
                <a:cxn ang="0">
                  <a:pos x="21" y="41"/>
                </a:cxn>
                <a:cxn ang="0">
                  <a:pos x="22" y="43"/>
                </a:cxn>
                <a:cxn ang="0">
                  <a:pos x="25" y="45"/>
                </a:cxn>
                <a:cxn ang="0">
                  <a:pos x="24" y="48"/>
                </a:cxn>
                <a:cxn ang="0">
                  <a:pos x="32" y="49"/>
                </a:cxn>
                <a:cxn ang="0">
                  <a:pos x="41" y="49"/>
                </a:cxn>
                <a:cxn ang="0">
                  <a:pos x="48" y="50"/>
                </a:cxn>
                <a:cxn ang="0">
                  <a:pos x="57" y="46"/>
                </a:cxn>
                <a:cxn ang="0">
                  <a:pos x="62" y="45"/>
                </a:cxn>
                <a:cxn ang="0">
                  <a:pos x="67" y="47"/>
                </a:cxn>
                <a:cxn ang="0">
                  <a:pos x="71" y="49"/>
                </a:cxn>
                <a:cxn ang="0">
                  <a:pos x="75" y="44"/>
                </a:cxn>
                <a:cxn ang="0">
                  <a:pos x="76" y="40"/>
                </a:cxn>
                <a:cxn ang="0">
                  <a:pos x="75" y="40"/>
                </a:cxn>
                <a:cxn ang="0">
                  <a:pos x="77" y="39"/>
                </a:cxn>
                <a:cxn ang="0">
                  <a:pos x="75" y="39"/>
                </a:cxn>
                <a:cxn ang="0">
                  <a:pos x="76" y="36"/>
                </a:cxn>
                <a:cxn ang="0">
                  <a:pos x="78" y="37"/>
                </a:cxn>
                <a:cxn ang="0">
                  <a:pos x="79" y="38"/>
                </a:cxn>
              </a:cxnLst>
              <a:rect l="0" t="0" r="r" b="b"/>
              <a:pathLst>
                <a:path w="83" h="50">
                  <a:moveTo>
                    <a:pt x="83" y="34"/>
                  </a:moveTo>
                  <a:cubicBezTo>
                    <a:pt x="82" y="34"/>
                    <a:pt x="82" y="32"/>
                    <a:pt x="82" y="32"/>
                  </a:cubicBezTo>
                  <a:cubicBezTo>
                    <a:pt x="82" y="31"/>
                    <a:pt x="81" y="31"/>
                    <a:pt x="80" y="31"/>
                  </a:cubicBezTo>
                  <a:cubicBezTo>
                    <a:pt x="78" y="31"/>
                    <a:pt x="78" y="32"/>
                    <a:pt x="76" y="32"/>
                  </a:cubicBezTo>
                  <a:cubicBezTo>
                    <a:pt x="76" y="32"/>
                    <a:pt x="76" y="33"/>
                    <a:pt x="76" y="32"/>
                  </a:cubicBezTo>
                  <a:cubicBezTo>
                    <a:pt x="75" y="32"/>
                    <a:pt x="75" y="32"/>
                    <a:pt x="75" y="32"/>
                  </a:cubicBezTo>
                  <a:cubicBezTo>
                    <a:pt x="75" y="32"/>
                    <a:pt x="75" y="33"/>
                    <a:pt x="75" y="33"/>
                  </a:cubicBezTo>
                  <a:cubicBezTo>
                    <a:pt x="75" y="33"/>
                    <a:pt x="74" y="33"/>
                    <a:pt x="74" y="33"/>
                  </a:cubicBezTo>
                  <a:cubicBezTo>
                    <a:pt x="74" y="33"/>
                    <a:pt x="73" y="33"/>
                    <a:pt x="73" y="33"/>
                  </a:cubicBezTo>
                  <a:cubicBezTo>
                    <a:pt x="73" y="33"/>
                    <a:pt x="72" y="33"/>
                    <a:pt x="71" y="32"/>
                  </a:cubicBezTo>
                  <a:cubicBezTo>
                    <a:pt x="71" y="32"/>
                    <a:pt x="70" y="32"/>
                    <a:pt x="70" y="31"/>
                  </a:cubicBezTo>
                  <a:cubicBezTo>
                    <a:pt x="70" y="31"/>
                    <a:pt x="70" y="31"/>
                    <a:pt x="69" y="30"/>
                  </a:cubicBezTo>
                  <a:cubicBezTo>
                    <a:pt x="69" y="30"/>
                    <a:pt x="69" y="30"/>
                    <a:pt x="68" y="29"/>
                  </a:cubicBezTo>
                  <a:cubicBezTo>
                    <a:pt x="68" y="29"/>
                    <a:pt x="68" y="29"/>
                    <a:pt x="69" y="29"/>
                  </a:cubicBezTo>
                  <a:cubicBezTo>
                    <a:pt x="69" y="29"/>
                    <a:pt x="69" y="27"/>
                    <a:pt x="68" y="27"/>
                  </a:cubicBezTo>
                  <a:cubicBezTo>
                    <a:pt x="68" y="26"/>
                    <a:pt x="68" y="26"/>
                    <a:pt x="68" y="26"/>
                  </a:cubicBezTo>
                  <a:cubicBezTo>
                    <a:pt x="68" y="25"/>
                    <a:pt x="68" y="25"/>
                    <a:pt x="68" y="24"/>
                  </a:cubicBezTo>
                  <a:cubicBezTo>
                    <a:pt x="68" y="24"/>
                    <a:pt x="68" y="23"/>
                    <a:pt x="68" y="22"/>
                  </a:cubicBezTo>
                  <a:cubicBezTo>
                    <a:pt x="68" y="22"/>
                    <a:pt x="68" y="22"/>
                    <a:pt x="68" y="22"/>
                  </a:cubicBezTo>
                  <a:cubicBezTo>
                    <a:pt x="69" y="21"/>
                    <a:pt x="69" y="21"/>
                    <a:pt x="69" y="20"/>
                  </a:cubicBezTo>
                  <a:cubicBezTo>
                    <a:pt x="69" y="20"/>
                    <a:pt x="69" y="20"/>
                    <a:pt x="69" y="19"/>
                  </a:cubicBezTo>
                  <a:cubicBezTo>
                    <a:pt x="69" y="19"/>
                    <a:pt x="69" y="18"/>
                    <a:pt x="68" y="18"/>
                  </a:cubicBezTo>
                  <a:cubicBezTo>
                    <a:pt x="68" y="17"/>
                    <a:pt x="68" y="17"/>
                    <a:pt x="68" y="16"/>
                  </a:cubicBezTo>
                  <a:cubicBezTo>
                    <a:pt x="67" y="15"/>
                    <a:pt x="68" y="14"/>
                    <a:pt x="66" y="14"/>
                  </a:cubicBezTo>
                  <a:cubicBezTo>
                    <a:pt x="65" y="13"/>
                    <a:pt x="64" y="12"/>
                    <a:pt x="64" y="11"/>
                  </a:cubicBezTo>
                  <a:cubicBezTo>
                    <a:pt x="63" y="11"/>
                    <a:pt x="62" y="10"/>
                    <a:pt x="62" y="9"/>
                  </a:cubicBezTo>
                  <a:cubicBezTo>
                    <a:pt x="62" y="9"/>
                    <a:pt x="61" y="9"/>
                    <a:pt x="61" y="9"/>
                  </a:cubicBezTo>
                  <a:cubicBezTo>
                    <a:pt x="61" y="8"/>
                    <a:pt x="61" y="8"/>
                    <a:pt x="61" y="8"/>
                  </a:cubicBezTo>
                  <a:cubicBezTo>
                    <a:pt x="60" y="7"/>
                    <a:pt x="60" y="7"/>
                    <a:pt x="59" y="7"/>
                  </a:cubicBezTo>
                  <a:cubicBezTo>
                    <a:pt x="59" y="6"/>
                    <a:pt x="59" y="6"/>
                    <a:pt x="59" y="6"/>
                  </a:cubicBezTo>
                  <a:cubicBezTo>
                    <a:pt x="59" y="5"/>
                    <a:pt x="59" y="5"/>
                    <a:pt x="58" y="4"/>
                  </a:cubicBezTo>
                  <a:cubicBezTo>
                    <a:pt x="58" y="4"/>
                    <a:pt x="58" y="4"/>
                    <a:pt x="58" y="4"/>
                  </a:cubicBezTo>
                  <a:cubicBezTo>
                    <a:pt x="58" y="4"/>
                    <a:pt x="58" y="4"/>
                    <a:pt x="58" y="4"/>
                  </a:cubicBezTo>
                  <a:cubicBezTo>
                    <a:pt x="58" y="3"/>
                    <a:pt x="58" y="3"/>
                    <a:pt x="57" y="3"/>
                  </a:cubicBezTo>
                  <a:cubicBezTo>
                    <a:pt x="57" y="3"/>
                    <a:pt x="57" y="2"/>
                    <a:pt x="57" y="2"/>
                  </a:cubicBezTo>
                  <a:cubicBezTo>
                    <a:pt x="57" y="2"/>
                    <a:pt x="56" y="2"/>
                    <a:pt x="56" y="2"/>
                  </a:cubicBezTo>
                  <a:cubicBezTo>
                    <a:pt x="57" y="2"/>
                    <a:pt x="55" y="1"/>
                    <a:pt x="55" y="1"/>
                  </a:cubicBezTo>
                  <a:cubicBezTo>
                    <a:pt x="55" y="0"/>
                    <a:pt x="54" y="1"/>
                    <a:pt x="53" y="0"/>
                  </a:cubicBezTo>
                  <a:cubicBezTo>
                    <a:pt x="53" y="1"/>
                    <a:pt x="51" y="1"/>
                    <a:pt x="51" y="1"/>
                  </a:cubicBezTo>
                  <a:cubicBezTo>
                    <a:pt x="50" y="2"/>
                    <a:pt x="50" y="3"/>
                    <a:pt x="50" y="3"/>
                  </a:cubicBezTo>
                  <a:cubicBezTo>
                    <a:pt x="49" y="4"/>
                    <a:pt x="47" y="3"/>
                    <a:pt x="47" y="4"/>
                  </a:cubicBezTo>
                  <a:cubicBezTo>
                    <a:pt x="46" y="4"/>
                    <a:pt x="45" y="4"/>
                    <a:pt x="43" y="4"/>
                  </a:cubicBezTo>
                  <a:cubicBezTo>
                    <a:pt x="42" y="4"/>
                    <a:pt x="42" y="4"/>
                    <a:pt x="41" y="5"/>
                  </a:cubicBezTo>
                  <a:cubicBezTo>
                    <a:pt x="41" y="6"/>
                    <a:pt x="40" y="7"/>
                    <a:pt x="39" y="6"/>
                  </a:cubicBezTo>
                  <a:cubicBezTo>
                    <a:pt x="39" y="6"/>
                    <a:pt x="38" y="5"/>
                    <a:pt x="38" y="5"/>
                  </a:cubicBezTo>
                  <a:cubicBezTo>
                    <a:pt x="37" y="5"/>
                    <a:pt x="37" y="5"/>
                    <a:pt x="37" y="4"/>
                  </a:cubicBezTo>
                  <a:cubicBezTo>
                    <a:pt x="36" y="4"/>
                    <a:pt x="35" y="4"/>
                    <a:pt x="34" y="4"/>
                  </a:cubicBezTo>
                  <a:cubicBezTo>
                    <a:pt x="33" y="4"/>
                    <a:pt x="33" y="4"/>
                    <a:pt x="32" y="4"/>
                  </a:cubicBezTo>
                  <a:cubicBezTo>
                    <a:pt x="31" y="4"/>
                    <a:pt x="31" y="4"/>
                    <a:pt x="31" y="4"/>
                  </a:cubicBezTo>
                  <a:cubicBezTo>
                    <a:pt x="30" y="4"/>
                    <a:pt x="30" y="4"/>
                    <a:pt x="30" y="4"/>
                  </a:cubicBezTo>
                  <a:cubicBezTo>
                    <a:pt x="30" y="4"/>
                    <a:pt x="29" y="4"/>
                    <a:pt x="29" y="3"/>
                  </a:cubicBezTo>
                  <a:cubicBezTo>
                    <a:pt x="28" y="3"/>
                    <a:pt x="27" y="3"/>
                    <a:pt x="26" y="3"/>
                  </a:cubicBezTo>
                  <a:cubicBezTo>
                    <a:pt x="25" y="3"/>
                    <a:pt x="24" y="1"/>
                    <a:pt x="23" y="2"/>
                  </a:cubicBezTo>
                  <a:cubicBezTo>
                    <a:pt x="23" y="3"/>
                    <a:pt x="23" y="3"/>
                    <a:pt x="23" y="3"/>
                  </a:cubicBezTo>
                  <a:cubicBezTo>
                    <a:pt x="23" y="3"/>
                    <a:pt x="22" y="3"/>
                    <a:pt x="22" y="3"/>
                  </a:cubicBezTo>
                  <a:cubicBezTo>
                    <a:pt x="22" y="4"/>
                    <a:pt x="21" y="4"/>
                    <a:pt x="21" y="4"/>
                  </a:cubicBezTo>
                  <a:cubicBezTo>
                    <a:pt x="21" y="4"/>
                    <a:pt x="21" y="5"/>
                    <a:pt x="21" y="5"/>
                  </a:cubicBezTo>
                  <a:cubicBezTo>
                    <a:pt x="21" y="5"/>
                    <a:pt x="20" y="5"/>
                    <a:pt x="20" y="5"/>
                  </a:cubicBezTo>
                  <a:cubicBezTo>
                    <a:pt x="20" y="6"/>
                    <a:pt x="19" y="6"/>
                    <a:pt x="19" y="6"/>
                  </a:cubicBezTo>
                  <a:cubicBezTo>
                    <a:pt x="19" y="6"/>
                    <a:pt x="18" y="5"/>
                    <a:pt x="18" y="5"/>
                  </a:cubicBezTo>
                  <a:cubicBezTo>
                    <a:pt x="18" y="6"/>
                    <a:pt x="18" y="6"/>
                    <a:pt x="18" y="6"/>
                  </a:cubicBezTo>
                  <a:cubicBezTo>
                    <a:pt x="17" y="6"/>
                    <a:pt x="17" y="6"/>
                    <a:pt x="17" y="6"/>
                  </a:cubicBezTo>
                  <a:cubicBezTo>
                    <a:pt x="16" y="6"/>
                    <a:pt x="16" y="7"/>
                    <a:pt x="16" y="7"/>
                  </a:cubicBezTo>
                  <a:cubicBezTo>
                    <a:pt x="16" y="8"/>
                    <a:pt x="15" y="8"/>
                    <a:pt x="15" y="8"/>
                  </a:cubicBezTo>
                  <a:cubicBezTo>
                    <a:pt x="14" y="9"/>
                    <a:pt x="15" y="9"/>
                    <a:pt x="14" y="10"/>
                  </a:cubicBezTo>
                  <a:cubicBezTo>
                    <a:pt x="14" y="10"/>
                    <a:pt x="14" y="10"/>
                    <a:pt x="14" y="10"/>
                  </a:cubicBezTo>
                  <a:cubicBezTo>
                    <a:pt x="14" y="10"/>
                    <a:pt x="13" y="11"/>
                    <a:pt x="13" y="11"/>
                  </a:cubicBezTo>
                  <a:cubicBezTo>
                    <a:pt x="13" y="11"/>
                    <a:pt x="13" y="12"/>
                    <a:pt x="13" y="13"/>
                  </a:cubicBezTo>
                  <a:cubicBezTo>
                    <a:pt x="13" y="13"/>
                    <a:pt x="11" y="13"/>
                    <a:pt x="12" y="14"/>
                  </a:cubicBezTo>
                  <a:cubicBezTo>
                    <a:pt x="12" y="14"/>
                    <a:pt x="12" y="14"/>
                    <a:pt x="12" y="15"/>
                  </a:cubicBezTo>
                  <a:cubicBezTo>
                    <a:pt x="11" y="15"/>
                    <a:pt x="11" y="15"/>
                    <a:pt x="11" y="15"/>
                  </a:cubicBezTo>
                  <a:cubicBezTo>
                    <a:pt x="11" y="15"/>
                    <a:pt x="11" y="15"/>
                    <a:pt x="11" y="15"/>
                  </a:cubicBezTo>
                  <a:cubicBezTo>
                    <a:pt x="11" y="15"/>
                    <a:pt x="11" y="16"/>
                    <a:pt x="11" y="16"/>
                  </a:cubicBezTo>
                  <a:cubicBezTo>
                    <a:pt x="10" y="16"/>
                    <a:pt x="10" y="17"/>
                    <a:pt x="11" y="17"/>
                  </a:cubicBezTo>
                  <a:cubicBezTo>
                    <a:pt x="11" y="17"/>
                    <a:pt x="10" y="17"/>
                    <a:pt x="10" y="17"/>
                  </a:cubicBezTo>
                  <a:cubicBezTo>
                    <a:pt x="10" y="18"/>
                    <a:pt x="9" y="18"/>
                    <a:pt x="9" y="18"/>
                  </a:cubicBezTo>
                  <a:cubicBezTo>
                    <a:pt x="9" y="19"/>
                    <a:pt x="8" y="19"/>
                    <a:pt x="9" y="20"/>
                  </a:cubicBezTo>
                  <a:cubicBezTo>
                    <a:pt x="9" y="20"/>
                    <a:pt x="8" y="20"/>
                    <a:pt x="8" y="21"/>
                  </a:cubicBezTo>
                  <a:cubicBezTo>
                    <a:pt x="8" y="21"/>
                    <a:pt x="8" y="21"/>
                    <a:pt x="7" y="22"/>
                  </a:cubicBezTo>
                  <a:cubicBezTo>
                    <a:pt x="7" y="22"/>
                    <a:pt x="7" y="22"/>
                    <a:pt x="6" y="22"/>
                  </a:cubicBezTo>
                  <a:cubicBezTo>
                    <a:pt x="6" y="22"/>
                    <a:pt x="4" y="22"/>
                    <a:pt x="4" y="22"/>
                  </a:cubicBezTo>
                  <a:cubicBezTo>
                    <a:pt x="4" y="23"/>
                    <a:pt x="4" y="23"/>
                    <a:pt x="3" y="23"/>
                  </a:cubicBezTo>
                  <a:cubicBezTo>
                    <a:pt x="3" y="23"/>
                    <a:pt x="2" y="23"/>
                    <a:pt x="2" y="23"/>
                  </a:cubicBezTo>
                  <a:cubicBezTo>
                    <a:pt x="1" y="23"/>
                    <a:pt x="1" y="23"/>
                    <a:pt x="0" y="23"/>
                  </a:cubicBezTo>
                  <a:cubicBezTo>
                    <a:pt x="0" y="24"/>
                    <a:pt x="2" y="26"/>
                    <a:pt x="3" y="26"/>
                  </a:cubicBezTo>
                  <a:cubicBezTo>
                    <a:pt x="4" y="26"/>
                    <a:pt x="4" y="27"/>
                    <a:pt x="4" y="27"/>
                  </a:cubicBezTo>
                  <a:cubicBezTo>
                    <a:pt x="4" y="28"/>
                    <a:pt x="5" y="27"/>
                    <a:pt x="5" y="27"/>
                  </a:cubicBezTo>
                  <a:cubicBezTo>
                    <a:pt x="5" y="28"/>
                    <a:pt x="5" y="28"/>
                    <a:pt x="5" y="29"/>
                  </a:cubicBezTo>
                  <a:cubicBezTo>
                    <a:pt x="5" y="29"/>
                    <a:pt x="6" y="30"/>
                    <a:pt x="5" y="30"/>
                  </a:cubicBezTo>
                  <a:cubicBezTo>
                    <a:pt x="5" y="30"/>
                    <a:pt x="6" y="31"/>
                    <a:pt x="6" y="31"/>
                  </a:cubicBezTo>
                  <a:cubicBezTo>
                    <a:pt x="7" y="31"/>
                    <a:pt x="7" y="32"/>
                    <a:pt x="8" y="32"/>
                  </a:cubicBezTo>
                  <a:cubicBezTo>
                    <a:pt x="8" y="32"/>
                    <a:pt x="8" y="32"/>
                    <a:pt x="9" y="32"/>
                  </a:cubicBezTo>
                  <a:cubicBezTo>
                    <a:pt x="9" y="33"/>
                    <a:pt x="9" y="33"/>
                    <a:pt x="9" y="33"/>
                  </a:cubicBezTo>
                  <a:cubicBezTo>
                    <a:pt x="10" y="33"/>
                    <a:pt x="11" y="33"/>
                    <a:pt x="11" y="34"/>
                  </a:cubicBezTo>
                  <a:cubicBezTo>
                    <a:pt x="12" y="34"/>
                    <a:pt x="11" y="34"/>
                    <a:pt x="11" y="35"/>
                  </a:cubicBezTo>
                  <a:cubicBezTo>
                    <a:pt x="11" y="35"/>
                    <a:pt x="11" y="35"/>
                    <a:pt x="10" y="35"/>
                  </a:cubicBezTo>
                  <a:cubicBezTo>
                    <a:pt x="10" y="36"/>
                    <a:pt x="13" y="36"/>
                    <a:pt x="12" y="37"/>
                  </a:cubicBezTo>
                  <a:cubicBezTo>
                    <a:pt x="11" y="37"/>
                    <a:pt x="11" y="37"/>
                    <a:pt x="10" y="37"/>
                  </a:cubicBezTo>
                  <a:cubicBezTo>
                    <a:pt x="10" y="38"/>
                    <a:pt x="11" y="38"/>
                    <a:pt x="12" y="38"/>
                  </a:cubicBezTo>
                  <a:cubicBezTo>
                    <a:pt x="13" y="38"/>
                    <a:pt x="13" y="38"/>
                    <a:pt x="13" y="39"/>
                  </a:cubicBezTo>
                  <a:cubicBezTo>
                    <a:pt x="13" y="39"/>
                    <a:pt x="14" y="39"/>
                    <a:pt x="14" y="39"/>
                  </a:cubicBezTo>
                  <a:cubicBezTo>
                    <a:pt x="15" y="39"/>
                    <a:pt x="15" y="39"/>
                    <a:pt x="16" y="39"/>
                  </a:cubicBezTo>
                  <a:cubicBezTo>
                    <a:pt x="16" y="40"/>
                    <a:pt x="16" y="40"/>
                    <a:pt x="17" y="41"/>
                  </a:cubicBezTo>
                  <a:cubicBezTo>
                    <a:pt x="18" y="42"/>
                    <a:pt x="18" y="40"/>
                    <a:pt x="19" y="39"/>
                  </a:cubicBezTo>
                  <a:cubicBezTo>
                    <a:pt x="19" y="39"/>
                    <a:pt x="20" y="38"/>
                    <a:pt x="20" y="39"/>
                  </a:cubicBezTo>
                  <a:cubicBezTo>
                    <a:pt x="21" y="39"/>
                    <a:pt x="21" y="40"/>
                    <a:pt x="22" y="40"/>
                  </a:cubicBezTo>
                  <a:cubicBezTo>
                    <a:pt x="22" y="40"/>
                    <a:pt x="23" y="41"/>
                    <a:pt x="22" y="41"/>
                  </a:cubicBezTo>
                  <a:cubicBezTo>
                    <a:pt x="22" y="41"/>
                    <a:pt x="21" y="40"/>
                    <a:pt x="21" y="41"/>
                  </a:cubicBezTo>
                  <a:cubicBezTo>
                    <a:pt x="21" y="41"/>
                    <a:pt x="20" y="41"/>
                    <a:pt x="20" y="41"/>
                  </a:cubicBezTo>
                  <a:cubicBezTo>
                    <a:pt x="20" y="42"/>
                    <a:pt x="21" y="42"/>
                    <a:pt x="21" y="42"/>
                  </a:cubicBezTo>
                  <a:cubicBezTo>
                    <a:pt x="21" y="43"/>
                    <a:pt x="22" y="43"/>
                    <a:pt x="22" y="43"/>
                  </a:cubicBezTo>
                  <a:cubicBezTo>
                    <a:pt x="23" y="43"/>
                    <a:pt x="22" y="44"/>
                    <a:pt x="22" y="44"/>
                  </a:cubicBezTo>
                  <a:cubicBezTo>
                    <a:pt x="22" y="44"/>
                    <a:pt x="23" y="44"/>
                    <a:pt x="23" y="44"/>
                  </a:cubicBezTo>
                  <a:cubicBezTo>
                    <a:pt x="24" y="44"/>
                    <a:pt x="24" y="45"/>
                    <a:pt x="25" y="45"/>
                  </a:cubicBezTo>
                  <a:cubicBezTo>
                    <a:pt x="25" y="45"/>
                    <a:pt x="26" y="45"/>
                    <a:pt x="25" y="46"/>
                  </a:cubicBezTo>
                  <a:cubicBezTo>
                    <a:pt x="25" y="46"/>
                    <a:pt x="24" y="46"/>
                    <a:pt x="24" y="47"/>
                  </a:cubicBezTo>
                  <a:cubicBezTo>
                    <a:pt x="24" y="47"/>
                    <a:pt x="24" y="48"/>
                    <a:pt x="24" y="48"/>
                  </a:cubicBezTo>
                  <a:cubicBezTo>
                    <a:pt x="25" y="49"/>
                    <a:pt x="27" y="48"/>
                    <a:pt x="28" y="48"/>
                  </a:cubicBezTo>
                  <a:cubicBezTo>
                    <a:pt x="29" y="48"/>
                    <a:pt x="29" y="48"/>
                    <a:pt x="30" y="48"/>
                  </a:cubicBezTo>
                  <a:cubicBezTo>
                    <a:pt x="31" y="49"/>
                    <a:pt x="31" y="48"/>
                    <a:pt x="32" y="49"/>
                  </a:cubicBezTo>
                  <a:cubicBezTo>
                    <a:pt x="34" y="49"/>
                    <a:pt x="35" y="50"/>
                    <a:pt x="37" y="50"/>
                  </a:cubicBezTo>
                  <a:cubicBezTo>
                    <a:pt x="38" y="49"/>
                    <a:pt x="38" y="49"/>
                    <a:pt x="39" y="49"/>
                  </a:cubicBezTo>
                  <a:cubicBezTo>
                    <a:pt x="40" y="49"/>
                    <a:pt x="41" y="49"/>
                    <a:pt x="41" y="49"/>
                  </a:cubicBezTo>
                  <a:cubicBezTo>
                    <a:pt x="42" y="49"/>
                    <a:pt x="43" y="49"/>
                    <a:pt x="44" y="50"/>
                  </a:cubicBezTo>
                  <a:cubicBezTo>
                    <a:pt x="44" y="50"/>
                    <a:pt x="45" y="50"/>
                    <a:pt x="46" y="50"/>
                  </a:cubicBezTo>
                  <a:cubicBezTo>
                    <a:pt x="46" y="50"/>
                    <a:pt x="47" y="50"/>
                    <a:pt x="48" y="50"/>
                  </a:cubicBezTo>
                  <a:cubicBezTo>
                    <a:pt x="49" y="50"/>
                    <a:pt x="50" y="50"/>
                    <a:pt x="50" y="49"/>
                  </a:cubicBezTo>
                  <a:cubicBezTo>
                    <a:pt x="51" y="48"/>
                    <a:pt x="52" y="47"/>
                    <a:pt x="53" y="46"/>
                  </a:cubicBezTo>
                  <a:cubicBezTo>
                    <a:pt x="54" y="46"/>
                    <a:pt x="55" y="46"/>
                    <a:pt x="57" y="46"/>
                  </a:cubicBezTo>
                  <a:cubicBezTo>
                    <a:pt x="57" y="46"/>
                    <a:pt x="58" y="45"/>
                    <a:pt x="58" y="45"/>
                  </a:cubicBezTo>
                  <a:cubicBezTo>
                    <a:pt x="59" y="45"/>
                    <a:pt x="60" y="45"/>
                    <a:pt x="61" y="45"/>
                  </a:cubicBezTo>
                  <a:cubicBezTo>
                    <a:pt x="61" y="45"/>
                    <a:pt x="62" y="45"/>
                    <a:pt x="62" y="45"/>
                  </a:cubicBezTo>
                  <a:cubicBezTo>
                    <a:pt x="63" y="45"/>
                    <a:pt x="63" y="46"/>
                    <a:pt x="64" y="46"/>
                  </a:cubicBezTo>
                  <a:cubicBezTo>
                    <a:pt x="64" y="46"/>
                    <a:pt x="65" y="46"/>
                    <a:pt x="66" y="46"/>
                  </a:cubicBezTo>
                  <a:cubicBezTo>
                    <a:pt x="66" y="46"/>
                    <a:pt x="66" y="47"/>
                    <a:pt x="67" y="47"/>
                  </a:cubicBezTo>
                  <a:cubicBezTo>
                    <a:pt x="67" y="47"/>
                    <a:pt x="68" y="46"/>
                    <a:pt x="68" y="46"/>
                  </a:cubicBezTo>
                  <a:cubicBezTo>
                    <a:pt x="69" y="46"/>
                    <a:pt x="69" y="47"/>
                    <a:pt x="69" y="48"/>
                  </a:cubicBezTo>
                  <a:cubicBezTo>
                    <a:pt x="69" y="48"/>
                    <a:pt x="70" y="48"/>
                    <a:pt x="71" y="49"/>
                  </a:cubicBezTo>
                  <a:cubicBezTo>
                    <a:pt x="72" y="49"/>
                    <a:pt x="73" y="49"/>
                    <a:pt x="74" y="49"/>
                  </a:cubicBezTo>
                  <a:cubicBezTo>
                    <a:pt x="74" y="48"/>
                    <a:pt x="75" y="47"/>
                    <a:pt x="75" y="46"/>
                  </a:cubicBezTo>
                  <a:cubicBezTo>
                    <a:pt x="75" y="46"/>
                    <a:pt x="74" y="44"/>
                    <a:pt x="75" y="44"/>
                  </a:cubicBezTo>
                  <a:cubicBezTo>
                    <a:pt x="75" y="44"/>
                    <a:pt x="74" y="44"/>
                    <a:pt x="74" y="43"/>
                  </a:cubicBezTo>
                  <a:cubicBezTo>
                    <a:pt x="74" y="43"/>
                    <a:pt x="75" y="43"/>
                    <a:pt x="75" y="42"/>
                  </a:cubicBezTo>
                  <a:cubicBezTo>
                    <a:pt x="75" y="42"/>
                    <a:pt x="76" y="41"/>
                    <a:pt x="76" y="40"/>
                  </a:cubicBezTo>
                  <a:cubicBezTo>
                    <a:pt x="76" y="40"/>
                    <a:pt x="75" y="41"/>
                    <a:pt x="75" y="41"/>
                  </a:cubicBezTo>
                  <a:cubicBezTo>
                    <a:pt x="75" y="41"/>
                    <a:pt x="75" y="40"/>
                    <a:pt x="75" y="40"/>
                  </a:cubicBezTo>
                  <a:cubicBezTo>
                    <a:pt x="75" y="40"/>
                    <a:pt x="75" y="40"/>
                    <a:pt x="75" y="40"/>
                  </a:cubicBezTo>
                  <a:cubicBezTo>
                    <a:pt x="75" y="40"/>
                    <a:pt x="75" y="39"/>
                    <a:pt x="75" y="40"/>
                  </a:cubicBezTo>
                  <a:cubicBezTo>
                    <a:pt x="75" y="40"/>
                    <a:pt x="75" y="40"/>
                    <a:pt x="75" y="40"/>
                  </a:cubicBezTo>
                  <a:cubicBezTo>
                    <a:pt x="76" y="40"/>
                    <a:pt x="76" y="39"/>
                    <a:pt x="77" y="39"/>
                  </a:cubicBezTo>
                  <a:cubicBezTo>
                    <a:pt x="77" y="39"/>
                    <a:pt x="77" y="40"/>
                    <a:pt x="77" y="39"/>
                  </a:cubicBezTo>
                  <a:cubicBezTo>
                    <a:pt x="77" y="39"/>
                    <a:pt x="76" y="39"/>
                    <a:pt x="76" y="39"/>
                  </a:cubicBezTo>
                  <a:cubicBezTo>
                    <a:pt x="76" y="40"/>
                    <a:pt x="75" y="39"/>
                    <a:pt x="75" y="39"/>
                  </a:cubicBezTo>
                  <a:cubicBezTo>
                    <a:pt x="75" y="39"/>
                    <a:pt x="76" y="38"/>
                    <a:pt x="76" y="38"/>
                  </a:cubicBezTo>
                  <a:cubicBezTo>
                    <a:pt x="77" y="38"/>
                    <a:pt x="76" y="37"/>
                    <a:pt x="76" y="37"/>
                  </a:cubicBezTo>
                  <a:cubicBezTo>
                    <a:pt x="76" y="37"/>
                    <a:pt x="76" y="36"/>
                    <a:pt x="76" y="36"/>
                  </a:cubicBezTo>
                  <a:cubicBezTo>
                    <a:pt x="76" y="36"/>
                    <a:pt x="78" y="35"/>
                    <a:pt x="78" y="36"/>
                  </a:cubicBezTo>
                  <a:cubicBezTo>
                    <a:pt x="78" y="36"/>
                    <a:pt x="77" y="36"/>
                    <a:pt x="77" y="37"/>
                  </a:cubicBezTo>
                  <a:cubicBezTo>
                    <a:pt x="77" y="37"/>
                    <a:pt x="78" y="37"/>
                    <a:pt x="78" y="37"/>
                  </a:cubicBezTo>
                  <a:cubicBezTo>
                    <a:pt x="79" y="38"/>
                    <a:pt x="78" y="38"/>
                    <a:pt x="77" y="38"/>
                  </a:cubicBezTo>
                  <a:cubicBezTo>
                    <a:pt x="77" y="38"/>
                    <a:pt x="77" y="39"/>
                    <a:pt x="77" y="39"/>
                  </a:cubicBezTo>
                  <a:cubicBezTo>
                    <a:pt x="78" y="38"/>
                    <a:pt x="78" y="38"/>
                    <a:pt x="79" y="38"/>
                  </a:cubicBezTo>
                  <a:cubicBezTo>
                    <a:pt x="80" y="38"/>
                    <a:pt x="82" y="38"/>
                    <a:pt x="82" y="37"/>
                  </a:cubicBezTo>
                  <a:cubicBezTo>
                    <a:pt x="83" y="36"/>
                    <a:pt x="82" y="35"/>
                    <a:pt x="83" y="34"/>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39" name="Poland">
              <a:extLst>
                <a:ext uri="{FF2B5EF4-FFF2-40B4-BE49-F238E27FC236}">
                  <a16:creationId xmlns:a16="http://schemas.microsoft.com/office/drawing/2014/main" id="{48389C6D-1ADF-4B67-BA5E-430B2365F3CB}"/>
                </a:ext>
                <a:ext uri="{C183D7F6-B498-43B3-948B-1728B52AA6E4}">
                  <adec:decorative xmlns:adec="http://schemas.microsoft.com/office/drawing/2017/decorative" val="1"/>
                </a:ext>
              </a:extLst>
            </p:cNvPr>
            <p:cNvSpPr>
              <a:spLocks/>
            </p:cNvSpPr>
            <p:nvPr/>
          </p:nvSpPr>
          <p:spPr bwMode="auto">
            <a:xfrm>
              <a:off x="11311896" y="1048302"/>
              <a:ext cx="802859" cy="571286"/>
            </a:xfrm>
            <a:custGeom>
              <a:avLst/>
              <a:gdLst/>
              <a:ahLst/>
              <a:cxnLst>
                <a:cxn ang="0">
                  <a:pos x="83" y="40"/>
                </a:cxn>
                <a:cxn ang="0">
                  <a:pos x="80" y="37"/>
                </a:cxn>
                <a:cxn ang="0">
                  <a:pos x="80" y="32"/>
                </a:cxn>
                <a:cxn ang="0">
                  <a:pos x="77" y="28"/>
                </a:cxn>
                <a:cxn ang="0">
                  <a:pos x="78" y="24"/>
                </a:cxn>
                <a:cxn ang="0">
                  <a:pos x="81" y="18"/>
                </a:cxn>
                <a:cxn ang="0">
                  <a:pos x="77" y="9"/>
                </a:cxn>
                <a:cxn ang="0">
                  <a:pos x="73" y="5"/>
                </a:cxn>
                <a:cxn ang="0">
                  <a:pos x="51" y="5"/>
                </a:cxn>
                <a:cxn ang="0">
                  <a:pos x="43" y="6"/>
                </a:cxn>
                <a:cxn ang="0">
                  <a:pos x="45" y="4"/>
                </a:cxn>
                <a:cxn ang="0">
                  <a:pos x="35" y="1"/>
                </a:cxn>
                <a:cxn ang="0">
                  <a:pos x="34" y="0"/>
                </a:cxn>
                <a:cxn ang="0">
                  <a:pos x="19" y="4"/>
                </a:cxn>
                <a:cxn ang="0">
                  <a:pos x="18" y="5"/>
                </a:cxn>
                <a:cxn ang="0">
                  <a:pos x="16" y="6"/>
                </a:cxn>
                <a:cxn ang="0">
                  <a:pos x="2" y="10"/>
                </a:cxn>
                <a:cxn ang="0">
                  <a:pos x="2" y="10"/>
                </a:cxn>
                <a:cxn ang="0">
                  <a:pos x="4" y="10"/>
                </a:cxn>
                <a:cxn ang="0">
                  <a:pos x="2" y="11"/>
                </a:cxn>
                <a:cxn ang="0">
                  <a:pos x="2" y="13"/>
                </a:cxn>
                <a:cxn ang="0">
                  <a:pos x="1" y="20"/>
                </a:cxn>
                <a:cxn ang="0">
                  <a:pos x="4" y="23"/>
                </a:cxn>
                <a:cxn ang="0">
                  <a:pos x="5" y="28"/>
                </a:cxn>
                <a:cxn ang="0">
                  <a:pos x="5" y="32"/>
                </a:cxn>
                <a:cxn ang="0">
                  <a:pos x="8" y="36"/>
                </a:cxn>
                <a:cxn ang="0">
                  <a:pos x="7" y="42"/>
                </a:cxn>
                <a:cxn ang="0">
                  <a:pos x="9" y="40"/>
                </a:cxn>
                <a:cxn ang="0">
                  <a:pos x="11" y="41"/>
                </a:cxn>
                <a:cxn ang="0">
                  <a:pos x="15" y="43"/>
                </a:cxn>
                <a:cxn ang="0">
                  <a:pos x="19" y="44"/>
                </a:cxn>
                <a:cxn ang="0">
                  <a:pos x="19" y="47"/>
                </a:cxn>
                <a:cxn ang="0">
                  <a:pos x="23" y="50"/>
                </a:cxn>
                <a:cxn ang="0">
                  <a:pos x="25" y="46"/>
                </a:cxn>
                <a:cxn ang="0">
                  <a:pos x="29" y="48"/>
                </a:cxn>
                <a:cxn ang="0">
                  <a:pos x="30" y="49"/>
                </a:cxn>
                <a:cxn ang="0">
                  <a:pos x="34" y="51"/>
                </a:cxn>
                <a:cxn ang="0">
                  <a:pos x="37" y="52"/>
                </a:cxn>
                <a:cxn ang="0">
                  <a:pos x="39" y="54"/>
                </a:cxn>
                <a:cxn ang="0">
                  <a:pos x="43" y="57"/>
                </a:cxn>
                <a:cxn ang="0">
                  <a:pos x="48" y="57"/>
                </a:cxn>
                <a:cxn ang="0">
                  <a:pos x="52" y="59"/>
                </a:cxn>
                <a:cxn ang="0">
                  <a:pos x="56" y="57"/>
                </a:cxn>
                <a:cxn ang="0">
                  <a:pos x="60" y="58"/>
                </a:cxn>
                <a:cxn ang="0">
                  <a:pos x="66" y="57"/>
                </a:cxn>
                <a:cxn ang="0">
                  <a:pos x="69" y="59"/>
                </a:cxn>
                <a:cxn ang="0">
                  <a:pos x="75" y="60"/>
                </a:cxn>
                <a:cxn ang="0">
                  <a:pos x="74" y="55"/>
                </a:cxn>
                <a:cxn ang="0">
                  <a:pos x="81" y="48"/>
                </a:cxn>
                <a:cxn ang="0">
                  <a:pos x="85" y="45"/>
                </a:cxn>
              </a:cxnLst>
              <a:rect l="0" t="0" r="r" b="b"/>
              <a:pathLst>
                <a:path w="86" h="61">
                  <a:moveTo>
                    <a:pt x="84" y="43"/>
                  </a:moveTo>
                  <a:cubicBezTo>
                    <a:pt x="84" y="43"/>
                    <a:pt x="83" y="43"/>
                    <a:pt x="83" y="42"/>
                  </a:cubicBezTo>
                  <a:cubicBezTo>
                    <a:pt x="83" y="42"/>
                    <a:pt x="86" y="42"/>
                    <a:pt x="84" y="41"/>
                  </a:cubicBezTo>
                  <a:cubicBezTo>
                    <a:pt x="84" y="41"/>
                    <a:pt x="83" y="41"/>
                    <a:pt x="83" y="40"/>
                  </a:cubicBezTo>
                  <a:cubicBezTo>
                    <a:pt x="83" y="40"/>
                    <a:pt x="83" y="40"/>
                    <a:pt x="83" y="39"/>
                  </a:cubicBezTo>
                  <a:cubicBezTo>
                    <a:pt x="82" y="39"/>
                    <a:pt x="82" y="39"/>
                    <a:pt x="82" y="39"/>
                  </a:cubicBezTo>
                  <a:cubicBezTo>
                    <a:pt x="82" y="38"/>
                    <a:pt x="81" y="38"/>
                    <a:pt x="81" y="38"/>
                  </a:cubicBezTo>
                  <a:cubicBezTo>
                    <a:pt x="81" y="37"/>
                    <a:pt x="81" y="37"/>
                    <a:pt x="80" y="37"/>
                  </a:cubicBezTo>
                  <a:cubicBezTo>
                    <a:pt x="80" y="37"/>
                    <a:pt x="81" y="36"/>
                    <a:pt x="81" y="36"/>
                  </a:cubicBezTo>
                  <a:cubicBezTo>
                    <a:pt x="81" y="36"/>
                    <a:pt x="80" y="35"/>
                    <a:pt x="80" y="35"/>
                  </a:cubicBezTo>
                  <a:cubicBezTo>
                    <a:pt x="79" y="34"/>
                    <a:pt x="79" y="33"/>
                    <a:pt x="79" y="32"/>
                  </a:cubicBezTo>
                  <a:cubicBezTo>
                    <a:pt x="79" y="32"/>
                    <a:pt x="80" y="32"/>
                    <a:pt x="80" y="32"/>
                  </a:cubicBezTo>
                  <a:cubicBezTo>
                    <a:pt x="80" y="32"/>
                    <a:pt x="80" y="31"/>
                    <a:pt x="80" y="31"/>
                  </a:cubicBezTo>
                  <a:cubicBezTo>
                    <a:pt x="80" y="30"/>
                    <a:pt x="81" y="30"/>
                    <a:pt x="80" y="29"/>
                  </a:cubicBezTo>
                  <a:cubicBezTo>
                    <a:pt x="79" y="28"/>
                    <a:pt x="79" y="29"/>
                    <a:pt x="78" y="28"/>
                  </a:cubicBezTo>
                  <a:cubicBezTo>
                    <a:pt x="78" y="28"/>
                    <a:pt x="77" y="28"/>
                    <a:pt x="77" y="28"/>
                  </a:cubicBezTo>
                  <a:cubicBezTo>
                    <a:pt x="77" y="27"/>
                    <a:pt x="76" y="27"/>
                    <a:pt x="76" y="27"/>
                  </a:cubicBezTo>
                  <a:cubicBezTo>
                    <a:pt x="76" y="27"/>
                    <a:pt x="75" y="27"/>
                    <a:pt x="76" y="26"/>
                  </a:cubicBezTo>
                  <a:cubicBezTo>
                    <a:pt x="76" y="26"/>
                    <a:pt x="76" y="26"/>
                    <a:pt x="76" y="25"/>
                  </a:cubicBezTo>
                  <a:cubicBezTo>
                    <a:pt x="77" y="25"/>
                    <a:pt x="77" y="24"/>
                    <a:pt x="78" y="24"/>
                  </a:cubicBezTo>
                  <a:cubicBezTo>
                    <a:pt x="78" y="24"/>
                    <a:pt x="79" y="23"/>
                    <a:pt x="80" y="23"/>
                  </a:cubicBezTo>
                  <a:cubicBezTo>
                    <a:pt x="81" y="23"/>
                    <a:pt x="81" y="23"/>
                    <a:pt x="82" y="22"/>
                  </a:cubicBezTo>
                  <a:cubicBezTo>
                    <a:pt x="82" y="21"/>
                    <a:pt x="81" y="19"/>
                    <a:pt x="81" y="19"/>
                  </a:cubicBezTo>
                  <a:cubicBezTo>
                    <a:pt x="81" y="18"/>
                    <a:pt x="81" y="18"/>
                    <a:pt x="81" y="18"/>
                  </a:cubicBezTo>
                  <a:cubicBezTo>
                    <a:pt x="81" y="17"/>
                    <a:pt x="80" y="17"/>
                    <a:pt x="80" y="17"/>
                  </a:cubicBezTo>
                  <a:cubicBezTo>
                    <a:pt x="80" y="16"/>
                    <a:pt x="80" y="15"/>
                    <a:pt x="79" y="15"/>
                  </a:cubicBezTo>
                  <a:cubicBezTo>
                    <a:pt x="78" y="13"/>
                    <a:pt x="78" y="12"/>
                    <a:pt x="77" y="10"/>
                  </a:cubicBezTo>
                  <a:cubicBezTo>
                    <a:pt x="77" y="10"/>
                    <a:pt x="77" y="9"/>
                    <a:pt x="77" y="9"/>
                  </a:cubicBezTo>
                  <a:cubicBezTo>
                    <a:pt x="77" y="8"/>
                    <a:pt x="77" y="8"/>
                    <a:pt x="77" y="8"/>
                  </a:cubicBezTo>
                  <a:cubicBezTo>
                    <a:pt x="77" y="7"/>
                    <a:pt x="76" y="7"/>
                    <a:pt x="76" y="7"/>
                  </a:cubicBezTo>
                  <a:cubicBezTo>
                    <a:pt x="75" y="6"/>
                    <a:pt x="74" y="6"/>
                    <a:pt x="73" y="6"/>
                  </a:cubicBezTo>
                  <a:cubicBezTo>
                    <a:pt x="73" y="5"/>
                    <a:pt x="73" y="5"/>
                    <a:pt x="73" y="5"/>
                  </a:cubicBezTo>
                  <a:cubicBezTo>
                    <a:pt x="71" y="4"/>
                    <a:pt x="71" y="5"/>
                    <a:pt x="69" y="5"/>
                  </a:cubicBezTo>
                  <a:cubicBezTo>
                    <a:pt x="67" y="5"/>
                    <a:pt x="65" y="5"/>
                    <a:pt x="64" y="5"/>
                  </a:cubicBezTo>
                  <a:cubicBezTo>
                    <a:pt x="61" y="5"/>
                    <a:pt x="59" y="5"/>
                    <a:pt x="57" y="5"/>
                  </a:cubicBezTo>
                  <a:cubicBezTo>
                    <a:pt x="55" y="5"/>
                    <a:pt x="53" y="5"/>
                    <a:pt x="51" y="5"/>
                  </a:cubicBezTo>
                  <a:cubicBezTo>
                    <a:pt x="50" y="5"/>
                    <a:pt x="49" y="4"/>
                    <a:pt x="48" y="4"/>
                  </a:cubicBezTo>
                  <a:cubicBezTo>
                    <a:pt x="48" y="4"/>
                    <a:pt x="46" y="4"/>
                    <a:pt x="46" y="4"/>
                  </a:cubicBezTo>
                  <a:cubicBezTo>
                    <a:pt x="46" y="5"/>
                    <a:pt x="45" y="5"/>
                    <a:pt x="44" y="5"/>
                  </a:cubicBezTo>
                  <a:cubicBezTo>
                    <a:pt x="44" y="5"/>
                    <a:pt x="43" y="6"/>
                    <a:pt x="43" y="6"/>
                  </a:cubicBezTo>
                  <a:cubicBezTo>
                    <a:pt x="43" y="6"/>
                    <a:pt x="43" y="6"/>
                    <a:pt x="43" y="6"/>
                  </a:cubicBezTo>
                  <a:cubicBezTo>
                    <a:pt x="42" y="6"/>
                    <a:pt x="42" y="6"/>
                    <a:pt x="42" y="5"/>
                  </a:cubicBezTo>
                  <a:cubicBezTo>
                    <a:pt x="42" y="5"/>
                    <a:pt x="43" y="5"/>
                    <a:pt x="44" y="5"/>
                  </a:cubicBezTo>
                  <a:cubicBezTo>
                    <a:pt x="44" y="5"/>
                    <a:pt x="45" y="4"/>
                    <a:pt x="45" y="4"/>
                  </a:cubicBezTo>
                  <a:cubicBezTo>
                    <a:pt x="45" y="4"/>
                    <a:pt x="44" y="5"/>
                    <a:pt x="43" y="5"/>
                  </a:cubicBezTo>
                  <a:cubicBezTo>
                    <a:pt x="42" y="5"/>
                    <a:pt x="41" y="5"/>
                    <a:pt x="40" y="5"/>
                  </a:cubicBezTo>
                  <a:cubicBezTo>
                    <a:pt x="38" y="5"/>
                    <a:pt x="36" y="4"/>
                    <a:pt x="36" y="2"/>
                  </a:cubicBezTo>
                  <a:cubicBezTo>
                    <a:pt x="35" y="2"/>
                    <a:pt x="35" y="1"/>
                    <a:pt x="35" y="1"/>
                  </a:cubicBezTo>
                  <a:cubicBezTo>
                    <a:pt x="34" y="1"/>
                    <a:pt x="35" y="1"/>
                    <a:pt x="36" y="1"/>
                  </a:cubicBezTo>
                  <a:cubicBezTo>
                    <a:pt x="36" y="1"/>
                    <a:pt x="37" y="1"/>
                    <a:pt x="37" y="2"/>
                  </a:cubicBezTo>
                  <a:cubicBezTo>
                    <a:pt x="38" y="2"/>
                    <a:pt x="38" y="3"/>
                    <a:pt x="38" y="2"/>
                  </a:cubicBezTo>
                  <a:cubicBezTo>
                    <a:pt x="39" y="2"/>
                    <a:pt x="35" y="0"/>
                    <a:pt x="34" y="0"/>
                  </a:cubicBezTo>
                  <a:cubicBezTo>
                    <a:pt x="33" y="0"/>
                    <a:pt x="31" y="0"/>
                    <a:pt x="29" y="1"/>
                  </a:cubicBezTo>
                  <a:cubicBezTo>
                    <a:pt x="28" y="1"/>
                    <a:pt x="27" y="1"/>
                    <a:pt x="26" y="1"/>
                  </a:cubicBezTo>
                  <a:cubicBezTo>
                    <a:pt x="25" y="1"/>
                    <a:pt x="24" y="2"/>
                    <a:pt x="23" y="2"/>
                  </a:cubicBezTo>
                  <a:cubicBezTo>
                    <a:pt x="22" y="3"/>
                    <a:pt x="20" y="2"/>
                    <a:pt x="19" y="4"/>
                  </a:cubicBezTo>
                  <a:cubicBezTo>
                    <a:pt x="19" y="4"/>
                    <a:pt x="19" y="4"/>
                    <a:pt x="19" y="4"/>
                  </a:cubicBezTo>
                  <a:cubicBezTo>
                    <a:pt x="18" y="4"/>
                    <a:pt x="18" y="5"/>
                    <a:pt x="18" y="5"/>
                  </a:cubicBezTo>
                  <a:cubicBezTo>
                    <a:pt x="18" y="5"/>
                    <a:pt x="18" y="5"/>
                    <a:pt x="18" y="5"/>
                  </a:cubicBezTo>
                  <a:cubicBezTo>
                    <a:pt x="18" y="5"/>
                    <a:pt x="17" y="6"/>
                    <a:pt x="18" y="5"/>
                  </a:cubicBezTo>
                  <a:cubicBezTo>
                    <a:pt x="17" y="5"/>
                    <a:pt x="17" y="6"/>
                    <a:pt x="17" y="6"/>
                  </a:cubicBezTo>
                  <a:cubicBezTo>
                    <a:pt x="17" y="6"/>
                    <a:pt x="17" y="6"/>
                    <a:pt x="17" y="6"/>
                  </a:cubicBezTo>
                  <a:cubicBezTo>
                    <a:pt x="17" y="6"/>
                    <a:pt x="16" y="6"/>
                    <a:pt x="16" y="6"/>
                  </a:cubicBezTo>
                  <a:cubicBezTo>
                    <a:pt x="16" y="6"/>
                    <a:pt x="16" y="6"/>
                    <a:pt x="16" y="6"/>
                  </a:cubicBezTo>
                  <a:cubicBezTo>
                    <a:pt x="15" y="6"/>
                    <a:pt x="14" y="6"/>
                    <a:pt x="12" y="7"/>
                  </a:cubicBezTo>
                  <a:cubicBezTo>
                    <a:pt x="11" y="7"/>
                    <a:pt x="9" y="7"/>
                    <a:pt x="8" y="8"/>
                  </a:cubicBezTo>
                  <a:cubicBezTo>
                    <a:pt x="7" y="8"/>
                    <a:pt x="5" y="8"/>
                    <a:pt x="4" y="9"/>
                  </a:cubicBezTo>
                  <a:cubicBezTo>
                    <a:pt x="3" y="9"/>
                    <a:pt x="3" y="10"/>
                    <a:pt x="2" y="10"/>
                  </a:cubicBezTo>
                  <a:cubicBezTo>
                    <a:pt x="2" y="10"/>
                    <a:pt x="1" y="9"/>
                    <a:pt x="1" y="10"/>
                  </a:cubicBezTo>
                  <a:cubicBezTo>
                    <a:pt x="1" y="10"/>
                    <a:pt x="1" y="11"/>
                    <a:pt x="2" y="11"/>
                  </a:cubicBezTo>
                  <a:cubicBezTo>
                    <a:pt x="2" y="10"/>
                    <a:pt x="3" y="11"/>
                    <a:pt x="3" y="10"/>
                  </a:cubicBezTo>
                  <a:cubicBezTo>
                    <a:pt x="2" y="10"/>
                    <a:pt x="2" y="10"/>
                    <a:pt x="2" y="10"/>
                  </a:cubicBezTo>
                  <a:cubicBezTo>
                    <a:pt x="2" y="10"/>
                    <a:pt x="3" y="10"/>
                    <a:pt x="3" y="10"/>
                  </a:cubicBezTo>
                  <a:cubicBezTo>
                    <a:pt x="2" y="10"/>
                    <a:pt x="3" y="10"/>
                    <a:pt x="4" y="10"/>
                  </a:cubicBezTo>
                  <a:cubicBezTo>
                    <a:pt x="4" y="10"/>
                    <a:pt x="4" y="10"/>
                    <a:pt x="4" y="11"/>
                  </a:cubicBezTo>
                  <a:cubicBezTo>
                    <a:pt x="4" y="11"/>
                    <a:pt x="4" y="10"/>
                    <a:pt x="4" y="10"/>
                  </a:cubicBezTo>
                  <a:cubicBezTo>
                    <a:pt x="4" y="11"/>
                    <a:pt x="4" y="11"/>
                    <a:pt x="4" y="11"/>
                  </a:cubicBezTo>
                  <a:cubicBezTo>
                    <a:pt x="4" y="11"/>
                    <a:pt x="4" y="12"/>
                    <a:pt x="4" y="12"/>
                  </a:cubicBezTo>
                  <a:cubicBezTo>
                    <a:pt x="4" y="13"/>
                    <a:pt x="4" y="12"/>
                    <a:pt x="4" y="13"/>
                  </a:cubicBezTo>
                  <a:cubicBezTo>
                    <a:pt x="4" y="13"/>
                    <a:pt x="2" y="11"/>
                    <a:pt x="2" y="11"/>
                  </a:cubicBezTo>
                  <a:cubicBezTo>
                    <a:pt x="2" y="11"/>
                    <a:pt x="2" y="12"/>
                    <a:pt x="2" y="12"/>
                  </a:cubicBezTo>
                  <a:cubicBezTo>
                    <a:pt x="1" y="12"/>
                    <a:pt x="1" y="12"/>
                    <a:pt x="2" y="12"/>
                  </a:cubicBezTo>
                  <a:cubicBezTo>
                    <a:pt x="2" y="12"/>
                    <a:pt x="2" y="13"/>
                    <a:pt x="2" y="13"/>
                  </a:cubicBezTo>
                  <a:cubicBezTo>
                    <a:pt x="2" y="13"/>
                    <a:pt x="2" y="13"/>
                    <a:pt x="2" y="13"/>
                  </a:cubicBezTo>
                  <a:cubicBezTo>
                    <a:pt x="2" y="14"/>
                    <a:pt x="2" y="14"/>
                    <a:pt x="2" y="15"/>
                  </a:cubicBezTo>
                  <a:cubicBezTo>
                    <a:pt x="3" y="15"/>
                    <a:pt x="3" y="16"/>
                    <a:pt x="3" y="17"/>
                  </a:cubicBezTo>
                  <a:cubicBezTo>
                    <a:pt x="2" y="17"/>
                    <a:pt x="3" y="19"/>
                    <a:pt x="2" y="19"/>
                  </a:cubicBezTo>
                  <a:cubicBezTo>
                    <a:pt x="1" y="19"/>
                    <a:pt x="1" y="19"/>
                    <a:pt x="1" y="20"/>
                  </a:cubicBezTo>
                  <a:cubicBezTo>
                    <a:pt x="1" y="20"/>
                    <a:pt x="1" y="20"/>
                    <a:pt x="1" y="20"/>
                  </a:cubicBezTo>
                  <a:cubicBezTo>
                    <a:pt x="0" y="21"/>
                    <a:pt x="1" y="21"/>
                    <a:pt x="2" y="21"/>
                  </a:cubicBezTo>
                  <a:cubicBezTo>
                    <a:pt x="2" y="22"/>
                    <a:pt x="2" y="22"/>
                    <a:pt x="3" y="22"/>
                  </a:cubicBezTo>
                  <a:cubicBezTo>
                    <a:pt x="3" y="23"/>
                    <a:pt x="4" y="23"/>
                    <a:pt x="4" y="23"/>
                  </a:cubicBezTo>
                  <a:cubicBezTo>
                    <a:pt x="5" y="24"/>
                    <a:pt x="5" y="25"/>
                    <a:pt x="4" y="25"/>
                  </a:cubicBezTo>
                  <a:cubicBezTo>
                    <a:pt x="4" y="25"/>
                    <a:pt x="4" y="27"/>
                    <a:pt x="5" y="27"/>
                  </a:cubicBezTo>
                  <a:cubicBezTo>
                    <a:pt x="5" y="27"/>
                    <a:pt x="5" y="27"/>
                    <a:pt x="5" y="27"/>
                  </a:cubicBezTo>
                  <a:cubicBezTo>
                    <a:pt x="6" y="28"/>
                    <a:pt x="5" y="28"/>
                    <a:pt x="5" y="28"/>
                  </a:cubicBezTo>
                  <a:cubicBezTo>
                    <a:pt x="5" y="29"/>
                    <a:pt x="6" y="29"/>
                    <a:pt x="6" y="29"/>
                  </a:cubicBezTo>
                  <a:cubicBezTo>
                    <a:pt x="6" y="29"/>
                    <a:pt x="6" y="30"/>
                    <a:pt x="6" y="30"/>
                  </a:cubicBezTo>
                  <a:cubicBezTo>
                    <a:pt x="6" y="30"/>
                    <a:pt x="6" y="30"/>
                    <a:pt x="5" y="31"/>
                  </a:cubicBezTo>
                  <a:cubicBezTo>
                    <a:pt x="5" y="31"/>
                    <a:pt x="5" y="31"/>
                    <a:pt x="5" y="32"/>
                  </a:cubicBezTo>
                  <a:cubicBezTo>
                    <a:pt x="5" y="32"/>
                    <a:pt x="6" y="33"/>
                    <a:pt x="6" y="33"/>
                  </a:cubicBezTo>
                  <a:cubicBezTo>
                    <a:pt x="6" y="34"/>
                    <a:pt x="5" y="34"/>
                    <a:pt x="7" y="35"/>
                  </a:cubicBezTo>
                  <a:cubicBezTo>
                    <a:pt x="7" y="35"/>
                    <a:pt x="7" y="35"/>
                    <a:pt x="8" y="35"/>
                  </a:cubicBezTo>
                  <a:cubicBezTo>
                    <a:pt x="8" y="36"/>
                    <a:pt x="8" y="36"/>
                    <a:pt x="8" y="36"/>
                  </a:cubicBezTo>
                  <a:cubicBezTo>
                    <a:pt x="8" y="37"/>
                    <a:pt x="8" y="37"/>
                    <a:pt x="8" y="38"/>
                  </a:cubicBezTo>
                  <a:cubicBezTo>
                    <a:pt x="8" y="38"/>
                    <a:pt x="8" y="38"/>
                    <a:pt x="8" y="39"/>
                  </a:cubicBezTo>
                  <a:cubicBezTo>
                    <a:pt x="8" y="39"/>
                    <a:pt x="8" y="40"/>
                    <a:pt x="8" y="41"/>
                  </a:cubicBezTo>
                  <a:cubicBezTo>
                    <a:pt x="7" y="41"/>
                    <a:pt x="7" y="41"/>
                    <a:pt x="7" y="42"/>
                  </a:cubicBezTo>
                  <a:cubicBezTo>
                    <a:pt x="7" y="42"/>
                    <a:pt x="8" y="42"/>
                    <a:pt x="8" y="41"/>
                  </a:cubicBezTo>
                  <a:cubicBezTo>
                    <a:pt x="8" y="41"/>
                    <a:pt x="9" y="41"/>
                    <a:pt x="8" y="41"/>
                  </a:cubicBezTo>
                  <a:cubicBezTo>
                    <a:pt x="8" y="41"/>
                    <a:pt x="8" y="40"/>
                    <a:pt x="8" y="40"/>
                  </a:cubicBezTo>
                  <a:cubicBezTo>
                    <a:pt x="8" y="40"/>
                    <a:pt x="9" y="40"/>
                    <a:pt x="9" y="40"/>
                  </a:cubicBezTo>
                  <a:cubicBezTo>
                    <a:pt x="9" y="40"/>
                    <a:pt x="10" y="40"/>
                    <a:pt x="10" y="40"/>
                  </a:cubicBezTo>
                  <a:cubicBezTo>
                    <a:pt x="10" y="40"/>
                    <a:pt x="10" y="40"/>
                    <a:pt x="10" y="40"/>
                  </a:cubicBezTo>
                  <a:cubicBezTo>
                    <a:pt x="10" y="41"/>
                    <a:pt x="10" y="40"/>
                    <a:pt x="11" y="41"/>
                  </a:cubicBezTo>
                  <a:cubicBezTo>
                    <a:pt x="11" y="41"/>
                    <a:pt x="10" y="41"/>
                    <a:pt x="11" y="41"/>
                  </a:cubicBezTo>
                  <a:cubicBezTo>
                    <a:pt x="11" y="42"/>
                    <a:pt x="11" y="43"/>
                    <a:pt x="12" y="43"/>
                  </a:cubicBezTo>
                  <a:cubicBezTo>
                    <a:pt x="12" y="43"/>
                    <a:pt x="12" y="42"/>
                    <a:pt x="12" y="42"/>
                  </a:cubicBezTo>
                  <a:cubicBezTo>
                    <a:pt x="13" y="42"/>
                    <a:pt x="13" y="43"/>
                    <a:pt x="13" y="43"/>
                  </a:cubicBezTo>
                  <a:cubicBezTo>
                    <a:pt x="14" y="43"/>
                    <a:pt x="15" y="43"/>
                    <a:pt x="15" y="43"/>
                  </a:cubicBezTo>
                  <a:cubicBezTo>
                    <a:pt x="16" y="44"/>
                    <a:pt x="17" y="43"/>
                    <a:pt x="17" y="44"/>
                  </a:cubicBezTo>
                  <a:cubicBezTo>
                    <a:pt x="17" y="44"/>
                    <a:pt x="17" y="44"/>
                    <a:pt x="17" y="44"/>
                  </a:cubicBezTo>
                  <a:cubicBezTo>
                    <a:pt x="17" y="44"/>
                    <a:pt x="18" y="44"/>
                    <a:pt x="18" y="44"/>
                  </a:cubicBezTo>
                  <a:cubicBezTo>
                    <a:pt x="18" y="44"/>
                    <a:pt x="18" y="44"/>
                    <a:pt x="19" y="44"/>
                  </a:cubicBezTo>
                  <a:cubicBezTo>
                    <a:pt x="19" y="44"/>
                    <a:pt x="19" y="44"/>
                    <a:pt x="19" y="44"/>
                  </a:cubicBezTo>
                  <a:cubicBezTo>
                    <a:pt x="20" y="44"/>
                    <a:pt x="21" y="44"/>
                    <a:pt x="21" y="45"/>
                  </a:cubicBezTo>
                  <a:cubicBezTo>
                    <a:pt x="21" y="45"/>
                    <a:pt x="19" y="46"/>
                    <a:pt x="19" y="46"/>
                  </a:cubicBezTo>
                  <a:cubicBezTo>
                    <a:pt x="19" y="46"/>
                    <a:pt x="19" y="47"/>
                    <a:pt x="19" y="47"/>
                  </a:cubicBezTo>
                  <a:cubicBezTo>
                    <a:pt x="20" y="47"/>
                    <a:pt x="20" y="47"/>
                    <a:pt x="20" y="47"/>
                  </a:cubicBezTo>
                  <a:cubicBezTo>
                    <a:pt x="20" y="47"/>
                    <a:pt x="20" y="47"/>
                    <a:pt x="21" y="48"/>
                  </a:cubicBezTo>
                  <a:cubicBezTo>
                    <a:pt x="21" y="48"/>
                    <a:pt x="21" y="48"/>
                    <a:pt x="22" y="49"/>
                  </a:cubicBezTo>
                  <a:cubicBezTo>
                    <a:pt x="22" y="50"/>
                    <a:pt x="23" y="50"/>
                    <a:pt x="23" y="50"/>
                  </a:cubicBezTo>
                  <a:cubicBezTo>
                    <a:pt x="24" y="49"/>
                    <a:pt x="24" y="49"/>
                    <a:pt x="24" y="49"/>
                  </a:cubicBezTo>
                  <a:cubicBezTo>
                    <a:pt x="24" y="49"/>
                    <a:pt x="24" y="49"/>
                    <a:pt x="25" y="49"/>
                  </a:cubicBezTo>
                  <a:cubicBezTo>
                    <a:pt x="25" y="49"/>
                    <a:pt x="25" y="48"/>
                    <a:pt x="26" y="48"/>
                  </a:cubicBezTo>
                  <a:cubicBezTo>
                    <a:pt x="25" y="48"/>
                    <a:pt x="23" y="46"/>
                    <a:pt x="25" y="46"/>
                  </a:cubicBezTo>
                  <a:cubicBezTo>
                    <a:pt x="26" y="47"/>
                    <a:pt x="26" y="47"/>
                    <a:pt x="27" y="47"/>
                  </a:cubicBezTo>
                  <a:cubicBezTo>
                    <a:pt x="27" y="47"/>
                    <a:pt x="27" y="47"/>
                    <a:pt x="27" y="47"/>
                  </a:cubicBezTo>
                  <a:cubicBezTo>
                    <a:pt x="27" y="47"/>
                    <a:pt x="29" y="48"/>
                    <a:pt x="28" y="48"/>
                  </a:cubicBezTo>
                  <a:cubicBezTo>
                    <a:pt x="29" y="48"/>
                    <a:pt x="29" y="48"/>
                    <a:pt x="29" y="48"/>
                  </a:cubicBezTo>
                  <a:cubicBezTo>
                    <a:pt x="29" y="48"/>
                    <a:pt x="30" y="48"/>
                    <a:pt x="30" y="48"/>
                  </a:cubicBezTo>
                  <a:cubicBezTo>
                    <a:pt x="30" y="48"/>
                    <a:pt x="31" y="48"/>
                    <a:pt x="31" y="48"/>
                  </a:cubicBezTo>
                  <a:cubicBezTo>
                    <a:pt x="32" y="47"/>
                    <a:pt x="32" y="48"/>
                    <a:pt x="32" y="48"/>
                  </a:cubicBezTo>
                  <a:cubicBezTo>
                    <a:pt x="32" y="49"/>
                    <a:pt x="30" y="49"/>
                    <a:pt x="30" y="49"/>
                  </a:cubicBezTo>
                  <a:cubicBezTo>
                    <a:pt x="30" y="50"/>
                    <a:pt x="32" y="50"/>
                    <a:pt x="32" y="50"/>
                  </a:cubicBezTo>
                  <a:cubicBezTo>
                    <a:pt x="32" y="50"/>
                    <a:pt x="32" y="51"/>
                    <a:pt x="32" y="51"/>
                  </a:cubicBezTo>
                  <a:cubicBezTo>
                    <a:pt x="33" y="51"/>
                    <a:pt x="34" y="51"/>
                    <a:pt x="34" y="51"/>
                  </a:cubicBezTo>
                  <a:cubicBezTo>
                    <a:pt x="34" y="51"/>
                    <a:pt x="34" y="51"/>
                    <a:pt x="34" y="51"/>
                  </a:cubicBezTo>
                  <a:cubicBezTo>
                    <a:pt x="34" y="50"/>
                    <a:pt x="34" y="50"/>
                    <a:pt x="34" y="50"/>
                  </a:cubicBezTo>
                  <a:cubicBezTo>
                    <a:pt x="34" y="50"/>
                    <a:pt x="35" y="51"/>
                    <a:pt x="35" y="51"/>
                  </a:cubicBezTo>
                  <a:cubicBezTo>
                    <a:pt x="35" y="51"/>
                    <a:pt x="36" y="51"/>
                    <a:pt x="36" y="51"/>
                  </a:cubicBezTo>
                  <a:cubicBezTo>
                    <a:pt x="36" y="52"/>
                    <a:pt x="37" y="52"/>
                    <a:pt x="37" y="52"/>
                  </a:cubicBezTo>
                  <a:cubicBezTo>
                    <a:pt x="38" y="52"/>
                    <a:pt x="38" y="52"/>
                    <a:pt x="38" y="52"/>
                  </a:cubicBezTo>
                  <a:cubicBezTo>
                    <a:pt x="39" y="52"/>
                    <a:pt x="38" y="52"/>
                    <a:pt x="39" y="52"/>
                  </a:cubicBezTo>
                  <a:cubicBezTo>
                    <a:pt x="39" y="52"/>
                    <a:pt x="39" y="52"/>
                    <a:pt x="39" y="52"/>
                  </a:cubicBezTo>
                  <a:cubicBezTo>
                    <a:pt x="39" y="53"/>
                    <a:pt x="39" y="53"/>
                    <a:pt x="39" y="54"/>
                  </a:cubicBezTo>
                  <a:cubicBezTo>
                    <a:pt x="40" y="54"/>
                    <a:pt x="41" y="54"/>
                    <a:pt x="41" y="55"/>
                  </a:cubicBezTo>
                  <a:cubicBezTo>
                    <a:pt x="41" y="56"/>
                    <a:pt x="41" y="56"/>
                    <a:pt x="42" y="56"/>
                  </a:cubicBezTo>
                  <a:cubicBezTo>
                    <a:pt x="42" y="56"/>
                    <a:pt x="42" y="57"/>
                    <a:pt x="42" y="57"/>
                  </a:cubicBezTo>
                  <a:cubicBezTo>
                    <a:pt x="42" y="58"/>
                    <a:pt x="43" y="57"/>
                    <a:pt x="43" y="57"/>
                  </a:cubicBezTo>
                  <a:cubicBezTo>
                    <a:pt x="44" y="57"/>
                    <a:pt x="44" y="57"/>
                    <a:pt x="44" y="57"/>
                  </a:cubicBezTo>
                  <a:cubicBezTo>
                    <a:pt x="45" y="56"/>
                    <a:pt x="45" y="56"/>
                    <a:pt x="45" y="56"/>
                  </a:cubicBezTo>
                  <a:cubicBezTo>
                    <a:pt x="46" y="56"/>
                    <a:pt x="46" y="55"/>
                    <a:pt x="46" y="55"/>
                  </a:cubicBezTo>
                  <a:cubicBezTo>
                    <a:pt x="47" y="55"/>
                    <a:pt x="47" y="57"/>
                    <a:pt x="48" y="57"/>
                  </a:cubicBezTo>
                  <a:cubicBezTo>
                    <a:pt x="48" y="58"/>
                    <a:pt x="49" y="57"/>
                    <a:pt x="49" y="58"/>
                  </a:cubicBezTo>
                  <a:cubicBezTo>
                    <a:pt x="50" y="58"/>
                    <a:pt x="49" y="59"/>
                    <a:pt x="49" y="59"/>
                  </a:cubicBezTo>
                  <a:cubicBezTo>
                    <a:pt x="50" y="60"/>
                    <a:pt x="50" y="59"/>
                    <a:pt x="51" y="59"/>
                  </a:cubicBezTo>
                  <a:cubicBezTo>
                    <a:pt x="51" y="59"/>
                    <a:pt x="52" y="60"/>
                    <a:pt x="52" y="59"/>
                  </a:cubicBezTo>
                  <a:cubicBezTo>
                    <a:pt x="52" y="59"/>
                    <a:pt x="52" y="59"/>
                    <a:pt x="52" y="58"/>
                  </a:cubicBezTo>
                  <a:cubicBezTo>
                    <a:pt x="53" y="58"/>
                    <a:pt x="53" y="58"/>
                    <a:pt x="54" y="58"/>
                  </a:cubicBezTo>
                  <a:cubicBezTo>
                    <a:pt x="54" y="58"/>
                    <a:pt x="54" y="58"/>
                    <a:pt x="54" y="57"/>
                  </a:cubicBezTo>
                  <a:cubicBezTo>
                    <a:pt x="54" y="57"/>
                    <a:pt x="55" y="58"/>
                    <a:pt x="56" y="57"/>
                  </a:cubicBezTo>
                  <a:cubicBezTo>
                    <a:pt x="56" y="57"/>
                    <a:pt x="57" y="57"/>
                    <a:pt x="57" y="57"/>
                  </a:cubicBezTo>
                  <a:cubicBezTo>
                    <a:pt x="58" y="58"/>
                    <a:pt x="58" y="58"/>
                    <a:pt x="58" y="58"/>
                  </a:cubicBezTo>
                  <a:cubicBezTo>
                    <a:pt x="59" y="58"/>
                    <a:pt x="59" y="59"/>
                    <a:pt x="60" y="58"/>
                  </a:cubicBezTo>
                  <a:cubicBezTo>
                    <a:pt x="60" y="58"/>
                    <a:pt x="60" y="58"/>
                    <a:pt x="60" y="58"/>
                  </a:cubicBezTo>
                  <a:cubicBezTo>
                    <a:pt x="60" y="57"/>
                    <a:pt x="60" y="57"/>
                    <a:pt x="60" y="57"/>
                  </a:cubicBezTo>
                  <a:cubicBezTo>
                    <a:pt x="61" y="57"/>
                    <a:pt x="61" y="57"/>
                    <a:pt x="62" y="57"/>
                  </a:cubicBezTo>
                  <a:cubicBezTo>
                    <a:pt x="62" y="57"/>
                    <a:pt x="62" y="57"/>
                    <a:pt x="63" y="57"/>
                  </a:cubicBezTo>
                  <a:cubicBezTo>
                    <a:pt x="64" y="57"/>
                    <a:pt x="65" y="57"/>
                    <a:pt x="66" y="57"/>
                  </a:cubicBezTo>
                  <a:cubicBezTo>
                    <a:pt x="66" y="57"/>
                    <a:pt x="66" y="58"/>
                    <a:pt x="66" y="57"/>
                  </a:cubicBezTo>
                  <a:cubicBezTo>
                    <a:pt x="67" y="57"/>
                    <a:pt x="67" y="58"/>
                    <a:pt x="67" y="58"/>
                  </a:cubicBezTo>
                  <a:cubicBezTo>
                    <a:pt x="68" y="58"/>
                    <a:pt x="68" y="58"/>
                    <a:pt x="68" y="59"/>
                  </a:cubicBezTo>
                  <a:cubicBezTo>
                    <a:pt x="68" y="59"/>
                    <a:pt x="69" y="59"/>
                    <a:pt x="69" y="59"/>
                  </a:cubicBezTo>
                  <a:cubicBezTo>
                    <a:pt x="70" y="60"/>
                    <a:pt x="70" y="60"/>
                    <a:pt x="70" y="60"/>
                  </a:cubicBezTo>
                  <a:cubicBezTo>
                    <a:pt x="71" y="60"/>
                    <a:pt x="71" y="60"/>
                    <a:pt x="72" y="60"/>
                  </a:cubicBezTo>
                  <a:cubicBezTo>
                    <a:pt x="72" y="60"/>
                    <a:pt x="76" y="61"/>
                    <a:pt x="76" y="61"/>
                  </a:cubicBezTo>
                  <a:cubicBezTo>
                    <a:pt x="76" y="61"/>
                    <a:pt x="75" y="60"/>
                    <a:pt x="75" y="60"/>
                  </a:cubicBezTo>
                  <a:cubicBezTo>
                    <a:pt x="75" y="60"/>
                    <a:pt x="74" y="60"/>
                    <a:pt x="74" y="60"/>
                  </a:cubicBezTo>
                  <a:cubicBezTo>
                    <a:pt x="74" y="59"/>
                    <a:pt x="74" y="59"/>
                    <a:pt x="74" y="59"/>
                  </a:cubicBezTo>
                  <a:cubicBezTo>
                    <a:pt x="74" y="58"/>
                    <a:pt x="74" y="58"/>
                    <a:pt x="74" y="57"/>
                  </a:cubicBezTo>
                  <a:cubicBezTo>
                    <a:pt x="74" y="57"/>
                    <a:pt x="73" y="56"/>
                    <a:pt x="74" y="55"/>
                  </a:cubicBezTo>
                  <a:cubicBezTo>
                    <a:pt x="74" y="55"/>
                    <a:pt x="75" y="54"/>
                    <a:pt x="75" y="53"/>
                  </a:cubicBezTo>
                  <a:cubicBezTo>
                    <a:pt x="76" y="53"/>
                    <a:pt x="77" y="52"/>
                    <a:pt x="77" y="51"/>
                  </a:cubicBezTo>
                  <a:cubicBezTo>
                    <a:pt x="78" y="50"/>
                    <a:pt x="79" y="49"/>
                    <a:pt x="80" y="49"/>
                  </a:cubicBezTo>
                  <a:cubicBezTo>
                    <a:pt x="80" y="48"/>
                    <a:pt x="81" y="48"/>
                    <a:pt x="81" y="48"/>
                  </a:cubicBezTo>
                  <a:cubicBezTo>
                    <a:pt x="81" y="47"/>
                    <a:pt x="82" y="47"/>
                    <a:pt x="82" y="47"/>
                  </a:cubicBezTo>
                  <a:cubicBezTo>
                    <a:pt x="82" y="46"/>
                    <a:pt x="83" y="47"/>
                    <a:pt x="84" y="47"/>
                  </a:cubicBezTo>
                  <a:cubicBezTo>
                    <a:pt x="84" y="46"/>
                    <a:pt x="84" y="46"/>
                    <a:pt x="84" y="46"/>
                  </a:cubicBezTo>
                  <a:cubicBezTo>
                    <a:pt x="84" y="45"/>
                    <a:pt x="85" y="45"/>
                    <a:pt x="85" y="45"/>
                  </a:cubicBezTo>
                  <a:cubicBezTo>
                    <a:pt x="85" y="45"/>
                    <a:pt x="84" y="44"/>
                    <a:pt x="84" y="43"/>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57" name="Netherlands">
              <a:extLst>
                <a:ext uri="{FF2B5EF4-FFF2-40B4-BE49-F238E27FC236}">
                  <a16:creationId xmlns:a16="http://schemas.microsoft.com/office/drawing/2014/main" id="{63EC9764-7F7C-431B-9455-7791F5926541}"/>
                </a:ext>
                <a:ext uri="{C183D7F6-B498-43B3-948B-1728B52AA6E4}">
                  <adec:decorative xmlns:adec="http://schemas.microsoft.com/office/drawing/2017/decorative" val="1"/>
                </a:ext>
              </a:extLst>
            </p:cNvPr>
            <p:cNvSpPr>
              <a:spLocks noEditPoints="1"/>
            </p:cNvSpPr>
            <p:nvPr/>
          </p:nvSpPr>
          <p:spPr bwMode="auto">
            <a:xfrm>
              <a:off x="10483220" y="1169792"/>
              <a:ext cx="307204" cy="279180"/>
            </a:xfrm>
            <a:custGeom>
              <a:avLst/>
              <a:gdLst/>
              <a:ahLst/>
              <a:cxnLst>
                <a:cxn ang="0">
                  <a:pos x="25" y="1"/>
                </a:cxn>
                <a:cxn ang="0">
                  <a:pos x="7" y="20"/>
                </a:cxn>
                <a:cxn ang="0">
                  <a:pos x="5" y="19"/>
                </a:cxn>
                <a:cxn ang="0">
                  <a:pos x="32" y="5"/>
                </a:cxn>
                <a:cxn ang="0">
                  <a:pos x="30" y="10"/>
                </a:cxn>
                <a:cxn ang="0">
                  <a:pos x="29" y="12"/>
                </a:cxn>
                <a:cxn ang="0">
                  <a:pos x="31" y="13"/>
                </a:cxn>
                <a:cxn ang="0">
                  <a:pos x="30" y="15"/>
                </a:cxn>
                <a:cxn ang="0">
                  <a:pos x="29" y="17"/>
                </a:cxn>
                <a:cxn ang="0">
                  <a:pos x="26" y="18"/>
                </a:cxn>
                <a:cxn ang="0">
                  <a:pos x="23" y="18"/>
                </a:cxn>
                <a:cxn ang="0">
                  <a:pos x="22" y="20"/>
                </a:cxn>
                <a:cxn ang="0">
                  <a:pos x="23" y="24"/>
                </a:cxn>
                <a:cxn ang="0">
                  <a:pos x="23" y="26"/>
                </a:cxn>
                <a:cxn ang="0">
                  <a:pos x="21" y="28"/>
                </a:cxn>
                <a:cxn ang="0">
                  <a:pos x="22" y="29"/>
                </a:cxn>
                <a:cxn ang="0">
                  <a:pos x="19" y="30"/>
                </a:cxn>
                <a:cxn ang="0">
                  <a:pos x="20" y="28"/>
                </a:cxn>
                <a:cxn ang="0">
                  <a:pos x="21" y="26"/>
                </a:cxn>
                <a:cxn ang="0">
                  <a:pos x="16" y="24"/>
                </a:cxn>
                <a:cxn ang="0">
                  <a:pos x="15" y="23"/>
                </a:cxn>
                <a:cxn ang="0">
                  <a:pos x="12" y="22"/>
                </a:cxn>
                <a:cxn ang="0">
                  <a:pos x="10" y="22"/>
                </a:cxn>
                <a:cxn ang="0">
                  <a:pos x="8" y="23"/>
                </a:cxn>
                <a:cxn ang="0">
                  <a:pos x="3" y="23"/>
                </a:cxn>
                <a:cxn ang="0">
                  <a:pos x="3" y="21"/>
                </a:cxn>
                <a:cxn ang="0">
                  <a:pos x="7" y="23"/>
                </a:cxn>
                <a:cxn ang="0">
                  <a:pos x="7" y="21"/>
                </a:cxn>
                <a:cxn ang="0">
                  <a:pos x="10" y="20"/>
                </a:cxn>
                <a:cxn ang="0">
                  <a:pos x="12" y="19"/>
                </a:cxn>
                <a:cxn ang="0">
                  <a:pos x="7" y="19"/>
                </a:cxn>
                <a:cxn ang="0">
                  <a:pos x="8" y="16"/>
                </a:cxn>
                <a:cxn ang="0">
                  <a:pos x="11" y="9"/>
                </a:cxn>
                <a:cxn ang="0">
                  <a:pos x="15" y="7"/>
                </a:cxn>
                <a:cxn ang="0">
                  <a:pos x="20" y="3"/>
                </a:cxn>
                <a:cxn ang="0">
                  <a:pos x="27" y="2"/>
                </a:cxn>
                <a:cxn ang="0">
                  <a:pos x="32" y="4"/>
                </a:cxn>
                <a:cxn ang="0">
                  <a:pos x="21" y="11"/>
                </a:cxn>
                <a:cxn ang="0">
                  <a:pos x="19" y="8"/>
                </a:cxn>
                <a:cxn ang="0">
                  <a:pos x="15" y="7"/>
                </a:cxn>
                <a:cxn ang="0">
                  <a:pos x="15" y="10"/>
                </a:cxn>
                <a:cxn ang="0">
                  <a:pos x="14" y="13"/>
                </a:cxn>
                <a:cxn ang="0">
                  <a:pos x="21" y="12"/>
                </a:cxn>
                <a:cxn ang="0">
                  <a:pos x="19" y="14"/>
                </a:cxn>
                <a:cxn ang="0">
                  <a:pos x="18" y="11"/>
                </a:cxn>
                <a:cxn ang="0">
                  <a:pos x="21" y="11"/>
                </a:cxn>
                <a:cxn ang="0">
                  <a:pos x="16" y="3"/>
                </a:cxn>
                <a:cxn ang="0">
                  <a:pos x="5" y="23"/>
                </a:cxn>
                <a:cxn ang="0">
                  <a:pos x="1" y="25"/>
                </a:cxn>
                <a:cxn ang="0">
                  <a:pos x="4" y="25"/>
                </a:cxn>
                <a:cxn ang="0">
                  <a:pos x="6" y="23"/>
                </a:cxn>
                <a:cxn ang="0">
                  <a:pos x="13" y="4"/>
                </a:cxn>
                <a:cxn ang="0">
                  <a:pos x="22" y="1"/>
                </a:cxn>
                <a:cxn ang="0">
                  <a:pos x="21" y="2"/>
                </a:cxn>
                <a:cxn ang="0">
                  <a:pos x="5" y="19"/>
                </a:cxn>
                <a:cxn ang="0">
                  <a:pos x="29" y="0"/>
                </a:cxn>
                <a:cxn ang="0">
                  <a:pos x="29" y="0"/>
                </a:cxn>
              </a:cxnLst>
              <a:rect l="0" t="0" r="r" b="b"/>
              <a:pathLst>
                <a:path w="33" h="30">
                  <a:moveTo>
                    <a:pt x="24" y="1"/>
                  </a:moveTo>
                  <a:cubicBezTo>
                    <a:pt x="23" y="1"/>
                    <a:pt x="24" y="1"/>
                    <a:pt x="24" y="1"/>
                  </a:cubicBezTo>
                  <a:cubicBezTo>
                    <a:pt x="25" y="1"/>
                    <a:pt x="25" y="1"/>
                    <a:pt x="25" y="1"/>
                  </a:cubicBezTo>
                  <a:cubicBezTo>
                    <a:pt x="25" y="1"/>
                    <a:pt x="25" y="1"/>
                    <a:pt x="25" y="1"/>
                  </a:cubicBezTo>
                  <a:cubicBezTo>
                    <a:pt x="24" y="1"/>
                    <a:pt x="24" y="1"/>
                    <a:pt x="24" y="1"/>
                  </a:cubicBezTo>
                  <a:close/>
                  <a:moveTo>
                    <a:pt x="7" y="20"/>
                  </a:moveTo>
                  <a:cubicBezTo>
                    <a:pt x="7" y="20"/>
                    <a:pt x="8" y="21"/>
                    <a:pt x="8" y="20"/>
                  </a:cubicBezTo>
                  <a:cubicBezTo>
                    <a:pt x="9" y="20"/>
                    <a:pt x="7" y="19"/>
                    <a:pt x="7" y="19"/>
                  </a:cubicBezTo>
                  <a:cubicBezTo>
                    <a:pt x="6" y="19"/>
                    <a:pt x="5" y="18"/>
                    <a:pt x="5" y="19"/>
                  </a:cubicBezTo>
                  <a:cubicBezTo>
                    <a:pt x="4" y="19"/>
                    <a:pt x="6" y="19"/>
                    <a:pt x="6" y="19"/>
                  </a:cubicBezTo>
                  <a:cubicBezTo>
                    <a:pt x="6" y="20"/>
                    <a:pt x="6" y="20"/>
                    <a:pt x="7" y="20"/>
                  </a:cubicBezTo>
                  <a:close/>
                  <a:moveTo>
                    <a:pt x="32" y="5"/>
                  </a:moveTo>
                  <a:cubicBezTo>
                    <a:pt x="32" y="5"/>
                    <a:pt x="33" y="6"/>
                    <a:pt x="32" y="6"/>
                  </a:cubicBezTo>
                  <a:cubicBezTo>
                    <a:pt x="32" y="7"/>
                    <a:pt x="32" y="7"/>
                    <a:pt x="31" y="8"/>
                  </a:cubicBezTo>
                  <a:cubicBezTo>
                    <a:pt x="31" y="9"/>
                    <a:pt x="32" y="10"/>
                    <a:pt x="30" y="10"/>
                  </a:cubicBezTo>
                  <a:cubicBezTo>
                    <a:pt x="30" y="10"/>
                    <a:pt x="29" y="10"/>
                    <a:pt x="29" y="10"/>
                  </a:cubicBezTo>
                  <a:cubicBezTo>
                    <a:pt x="28" y="10"/>
                    <a:pt x="28" y="11"/>
                    <a:pt x="29" y="11"/>
                  </a:cubicBezTo>
                  <a:cubicBezTo>
                    <a:pt x="28" y="11"/>
                    <a:pt x="28" y="12"/>
                    <a:pt x="29" y="12"/>
                  </a:cubicBezTo>
                  <a:cubicBezTo>
                    <a:pt x="29" y="12"/>
                    <a:pt x="30" y="12"/>
                    <a:pt x="30" y="12"/>
                  </a:cubicBezTo>
                  <a:cubicBezTo>
                    <a:pt x="30" y="12"/>
                    <a:pt x="30" y="12"/>
                    <a:pt x="31" y="12"/>
                  </a:cubicBezTo>
                  <a:cubicBezTo>
                    <a:pt x="31" y="12"/>
                    <a:pt x="31" y="13"/>
                    <a:pt x="31" y="13"/>
                  </a:cubicBezTo>
                  <a:cubicBezTo>
                    <a:pt x="31" y="14"/>
                    <a:pt x="31" y="14"/>
                    <a:pt x="31" y="14"/>
                  </a:cubicBezTo>
                  <a:cubicBezTo>
                    <a:pt x="31" y="14"/>
                    <a:pt x="30" y="14"/>
                    <a:pt x="30" y="15"/>
                  </a:cubicBezTo>
                  <a:cubicBezTo>
                    <a:pt x="30" y="15"/>
                    <a:pt x="30" y="15"/>
                    <a:pt x="30" y="15"/>
                  </a:cubicBezTo>
                  <a:cubicBezTo>
                    <a:pt x="29" y="16"/>
                    <a:pt x="29" y="15"/>
                    <a:pt x="29" y="16"/>
                  </a:cubicBezTo>
                  <a:cubicBezTo>
                    <a:pt x="28" y="16"/>
                    <a:pt x="28" y="16"/>
                    <a:pt x="28" y="16"/>
                  </a:cubicBezTo>
                  <a:cubicBezTo>
                    <a:pt x="28" y="16"/>
                    <a:pt x="29" y="16"/>
                    <a:pt x="29" y="17"/>
                  </a:cubicBezTo>
                  <a:cubicBezTo>
                    <a:pt x="29" y="17"/>
                    <a:pt x="29" y="18"/>
                    <a:pt x="28" y="18"/>
                  </a:cubicBezTo>
                  <a:cubicBezTo>
                    <a:pt x="28" y="18"/>
                    <a:pt x="27" y="18"/>
                    <a:pt x="27" y="18"/>
                  </a:cubicBezTo>
                  <a:cubicBezTo>
                    <a:pt x="26" y="18"/>
                    <a:pt x="26" y="18"/>
                    <a:pt x="26" y="18"/>
                  </a:cubicBezTo>
                  <a:cubicBezTo>
                    <a:pt x="26" y="19"/>
                    <a:pt x="25" y="18"/>
                    <a:pt x="25" y="18"/>
                  </a:cubicBezTo>
                  <a:cubicBezTo>
                    <a:pt x="25" y="18"/>
                    <a:pt x="23" y="18"/>
                    <a:pt x="23" y="18"/>
                  </a:cubicBezTo>
                  <a:cubicBezTo>
                    <a:pt x="23" y="18"/>
                    <a:pt x="24" y="19"/>
                    <a:pt x="23" y="18"/>
                  </a:cubicBezTo>
                  <a:cubicBezTo>
                    <a:pt x="23" y="18"/>
                    <a:pt x="22" y="18"/>
                    <a:pt x="22" y="19"/>
                  </a:cubicBezTo>
                  <a:cubicBezTo>
                    <a:pt x="22" y="19"/>
                    <a:pt x="22" y="19"/>
                    <a:pt x="22" y="19"/>
                  </a:cubicBezTo>
                  <a:cubicBezTo>
                    <a:pt x="22" y="20"/>
                    <a:pt x="22" y="20"/>
                    <a:pt x="22" y="20"/>
                  </a:cubicBezTo>
                  <a:cubicBezTo>
                    <a:pt x="22" y="20"/>
                    <a:pt x="23" y="20"/>
                    <a:pt x="23" y="20"/>
                  </a:cubicBezTo>
                  <a:cubicBezTo>
                    <a:pt x="23" y="21"/>
                    <a:pt x="24" y="22"/>
                    <a:pt x="24" y="22"/>
                  </a:cubicBezTo>
                  <a:cubicBezTo>
                    <a:pt x="24" y="23"/>
                    <a:pt x="24" y="24"/>
                    <a:pt x="23" y="24"/>
                  </a:cubicBezTo>
                  <a:cubicBezTo>
                    <a:pt x="23" y="25"/>
                    <a:pt x="23" y="25"/>
                    <a:pt x="23" y="25"/>
                  </a:cubicBezTo>
                  <a:cubicBezTo>
                    <a:pt x="23" y="26"/>
                    <a:pt x="23" y="25"/>
                    <a:pt x="23" y="25"/>
                  </a:cubicBezTo>
                  <a:cubicBezTo>
                    <a:pt x="23" y="25"/>
                    <a:pt x="23" y="25"/>
                    <a:pt x="23" y="26"/>
                  </a:cubicBezTo>
                  <a:cubicBezTo>
                    <a:pt x="23" y="26"/>
                    <a:pt x="22" y="27"/>
                    <a:pt x="21" y="27"/>
                  </a:cubicBezTo>
                  <a:cubicBezTo>
                    <a:pt x="21" y="27"/>
                    <a:pt x="21" y="27"/>
                    <a:pt x="21" y="27"/>
                  </a:cubicBezTo>
                  <a:cubicBezTo>
                    <a:pt x="21" y="27"/>
                    <a:pt x="21" y="27"/>
                    <a:pt x="21" y="28"/>
                  </a:cubicBezTo>
                  <a:cubicBezTo>
                    <a:pt x="21" y="27"/>
                    <a:pt x="22" y="27"/>
                    <a:pt x="22" y="28"/>
                  </a:cubicBezTo>
                  <a:cubicBezTo>
                    <a:pt x="22" y="28"/>
                    <a:pt x="23" y="28"/>
                    <a:pt x="23" y="29"/>
                  </a:cubicBezTo>
                  <a:cubicBezTo>
                    <a:pt x="23" y="29"/>
                    <a:pt x="22" y="29"/>
                    <a:pt x="22" y="29"/>
                  </a:cubicBezTo>
                  <a:cubicBezTo>
                    <a:pt x="22" y="30"/>
                    <a:pt x="22" y="30"/>
                    <a:pt x="21" y="30"/>
                  </a:cubicBezTo>
                  <a:cubicBezTo>
                    <a:pt x="21" y="30"/>
                    <a:pt x="21" y="30"/>
                    <a:pt x="21" y="30"/>
                  </a:cubicBezTo>
                  <a:cubicBezTo>
                    <a:pt x="20" y="30"/>
                    <a:pt x="20" y="30"/>
                    <a:pt x="19" y="30"/>
                  </a:cubicBezTo>
                  <a:cubicBezTo>
                    <a:pt x="20" y="29"/>
                    <a:pt x="19" y="29"/>
                    <a:pt x="19" y="29"/>
                  </a:cubicBezTo>
                  <a:cubicBezTo>
                    <a:pt x="19" y="29"/>
                    <a:pt x="20" y="28"/>
                    <a:pt x="20" y="28"/>
                  </a:cubicBezTo>
                  <a:cubicBezTo>
                    <a:pt x="20" y="28"/>
                    <a:pt x="20" y="28"/>
                    <a:pt x="20" y="28"/>
                  </a:cubicBezTo>
                  <a:cubicBezTo>
                    <a:pt x="20" y="27"/>
                    <a:pt x="20" y="27"/>
                    <a:pt x="20" y="27"/>
                  </a:cubicBezTo>
                  <a:cubicBezTo>
                    <a:pt x="20" y="27"/>
                    <a:pt x="20" y="26"/>
                    <a:pt x="21" y="26"/>
                  </a:cubicBezTo>
                  <a:cubicBezTo>
                    <a:pt x="20" y="26"/>
                    <a:pt x="21" y="26"/>
                    <a:pt x="21" y="26"/>
                  </a:cubicBezTo>
                  <a:cubicBezTo>
                    <a:pt x="20" y="25"/>
                    <a:pt x="19" y="25"/>
                    <a:pt x="19" y="25"/>
                  </a:cubicBezTo>
                  <a:cubicBezTo>
                    <a:pt x="18" y="25"/>
                    <a:pt x="18" y="24"/>
                    <a:pt x="18" y="24"/>
                  </a:cubicBezTo>
                  <a:cubicBezTo>
                    <a:pt x="17" y="24"/>
                    <a:pt x="17" y="24"/>
                    <a:pt x="16" y="24"/>
                  </a:cubicBezTo>
                  <a:cubicBezTo>
                    <a:pt x="16" y="25"/>
                    <a:pt x="16" y="24"/>
                    <a:pt x="15" y="24"/>
                  </a:cubicBezTo>
                  <a:cubicBezTo>
                    <a:pt x="15" y="24"/>
                    <a:pt x="15" y="24"/>
                    <a:pt x="15" y="24"/>
                  </a:cubicBezTo>
                  <a:cubicBezTo>
                    <a:pt x="15" y="23"/>
                    <a:pt x="15" y="23"/>
                    <a:pt x="15" y="23"/>
                  </a:cubicBezTo>
                  <a:cubicBezTo>
                    <a:pt x="14" y="22"/>
                    <a:pt x="14" y="22"/>
                    <a:pt x="14" y="23"/>
                  </a:cubicBezTo>
                  <a:cubicBezTo>
                    <a:pt x="13" y="23"/>
                    <a:pt x="12" y="23"/>
                    <a:pt x="12" y="23"/>
                  </a:cubicBezTo>
                  <a:cubicBezTo>
                    <a:pt x="12" y="23"/>
                    <a:pt x="12" y="23"/>
                    <a:pt x="12" y="22"/>
                  </a:cubicBezTo>
                  <a:cubicBezTo>
                    <a:pt x="13" y="22"/>
                    <a:pt x="12" y="22"/>
                    <a:pt x="11" y="22"/>
                  </a:cubicBezTo>
                  <a:cubicBezTo>
                    <a:pt x="11" y="23"/>
                    <a:pt x="11" y="23"/>
                    <a:pt x="10" y="23"/>
                  </a:cubicBezTo>
                  <a:cubicBezTo>
                    <a:pt x="10" y="23"/>
                    <a:pt x="10" y="22"/>
                    <a:pt x="10" y="22"/>
                  </a:cubicBezTo>
                  <a:cubicBezTo>
                    <a:pt x="10" y="22"/>
                    <a:pt x="9" y="22"/>
                    <a:pt x="9" y="22"/>
                  </a:cubicBezTo>
                  <a:cubicBezTo>
                    <a:pt x="8" y="23"/>
                    <a:pt x="9" y="23"/>
                    <a:pt x="9" y="23"/>
                  </a:cubicBezTo>
                  <a:cubicBezTo>
                    <a:pt x="9" y="24"/>
                    <a:pt x="8" y="23"/>
                    <a:pt x="8" y="23"/>
                  </a:cubicBezTo>
                  <a:cubicBezTo>
                    <a:pt x="7" y="23"/>
                    <a:pt x="8" y="23"/>
                    <a:pt x="7" y="23"/>
                  </a:cubicBezTo>
                  <a:cubicBezTo>
                    <a:pt x="7" y="23"/>
                    <a:pt x="6" y="23"/>
                    <a:pt x="6" y="23"/>
                  </a:cubicBezTo>
                  <a:cubicBezTo>
                    <a:pt x="5" y="22"/>
                    <a:pt x="4" y="23"/>
                    <a:pt x="3" y="23"/>
                  </a:cubicBezTo>
                  <a:cubicBezTo>
                    <a:pt x="3" y="23"/>
                    <a:pt x="3" y="22"/>
                    <a:pt x="2" y="23"/>
                  </a:cubicBezTo>
                  <a:cubicBezTo>
                    <a:pt x="2" y="23"/>
                    <a:pt x="1" y="22"/>
                    <a:pt x="1" y="22"/>
                  </a:cubicBezTo>
                  <a:cubicBezTo>
                    <a:pt x="1" y="21"/>
                    <a:pt x="2" y="21"/>
                    <a:pt x="3" y="21"/>
                  </a:cubicBezTo>
                  <a:cubicBezTo>
                    <a:pt x="3" y="21"/>
                    <a:pt x="5" y="21"/>
                    <a:pt x="4" y="22"/>
                  </a:cubicBezTo>
                  <a:cubicBezTo>
                    <a:pt x="5" y="21"/>
                    <a:pt x="5" y="22"/>
                    <a:pt x="6" y="22"/>
                  </a:cubicBezTo>
                  <a:cubicBezTo>
                    <a:pt x="6" y="22"/>
                    <a:pt x="6" y="23"/>
                    <a:pt x="7" y="23"/>
                  </a:cubicBezTo>
                  <a:cubicBezTo>
                    <a:pt x="7" y="23"/>
                    <a:pt x="9" y="22"/>
                    <a:pt x="7" y="22"/>
                  </a:cubicBezTo>
                  <a:cubicBezTo>
                    <a:pt x="7" y="22"/>
                    <a:pt x="6" y="22"/>
                    <a:pt x="6" y="21"/>
                  </a:cubicBezTo>
                  <a:cubicBezTo>
                    <a:pt x="5" y="21"/>
                    <a:pt x="7" y="21"/>
                    <a:pt x="7" y="21"/>
                  </a:cubicBezTo>
                  <a:cubicBezTo>
                    <a:pt x="7" y="21"/>
                    <a:pt x="6" y="21"/>
                    <a:pt x="6" y="20"/>
                  </a:cubicBezTo>
                  <a:cubicBezTo>
                    <a:pt x="7" y="20"/>
                    <a:pt x="8" y="21"/>
                    <a:pt x="8" y="21"/>
                  </a:cubicBezTo>
                  <a:cubicBezTo>
                    <a:pt x="9" y="20"/>
                    <a:pt x="9" y="20"/>
                    <a:pt x="10" y="20"/>
                  </a:cubicBezTo>
                  <a:cubicBezTo>
                    <a:pt x="11" y="20"/>
                    <a:pt x="11" y="20"/>
                    <a:pt x="12" y="20"/>
                  </a:cubicBezTo>
                  <a:cubicBezTo>
                    <a:pt x="12" y="20"/>
                    <a:pt x="12" y="20"/>
                    <a:pt x="12" y="19"/>
                  </a:cubicBezTo>
                  <a:cubicBezTo>
                    <a:pt x="12" y="19"/>
                    <a:pt x="12" y="19"/>
                    <a:pt x="12" y="19"/>
                  </a:cubicBezTo>
                  <a:cubicBezTo>
                    <a:pt x="12" y="19"/>
                    <a:pt x="12" y="19"/>
                    <a:pt x="12" y="19"/>
                  </a:cubicBezTo>
                  <a:cubicBezTo>
                    <a:pt x="11" y="19"/>
                    <a:pt x="11" y="20"/>
                    <a:pt x="10" y="20"/>
                  </a:cubicBezTo>
                  <a:cubicBezTo>
                    <a:pt x="8" y="20"/>
                    <a:pt x="8" y="19"/>
                    <a:pt x="7" y="19"/>
                  </a:cubicBezTo>
                  <a:cubicBezTo>
                    <a:pt x="6" y="18"/>
                    <a:pt x="6" y="18"/>
                    <a:pt x="6" y="17"/>
                  </a:cubicBezTo>
                  <a:cubicBezTo>
                    <a:pt x="6" y="17"/>
                    <a:pt x="6" y="17"/>
                    <a:pt x="6" y="17"/>
                  </a:cubicBezTo>
                  <a:cubicBezTo>
                    <a:pt x="7" y="17"/>
                    <a:pt x="7" y="16"/>
                    <a:pt x="8" y="16"/>
                  </a:cubicBezTo>
                  <a:cubicBezTo>
                    <a:pt x="8" y="15"/>
                    <a:pt x="9" y="15"/>
                    <a:pt x="9" y="14"/>
                  </a:cubicBezTo>
                  <a:cubicBezTo>
                    <a:pt x="10" y="13"/>
                    <a:pt x="11" y="12"/>
                    <a:pt x="11" y="11"/>
                  </a:cubicBezTo>
                  <a:cubicBezTo>
                    <a:pt x="11" y="10"/>
                    <a:pt x="11" y="10"/>
                    <a:pt x="11" y="9"/>
                  </a:cubicBezTo>
                  <a:cubicBezTo>
                    <a:pt x="12" y="8"/>
                    <a:pt x="12" y="6"/>
                    <a:pt x="13" y="7"/>
                  </a:cubicBezTo>
                  <a:cubicBezTo>
                    <a:pt x="12" y="7"/>
                    <a:pt x="13" y="7"/>
                    <a:pt x="14" y="7"/>
                  </a:cubicBezTo>
                  <a:cubicBezTo>
                    <a:pt x="14" y="7"/>
                    <a:pt x="15" y="7"/>
                    <a:pt x="15" y="7"/>
                  </a:cubicBezTo>
                  <a:cubicBezTo>
                    <a:pt x="16" y="6"/>
                    <a:pt x="16" y="6"/>
                    <a:pt x="17" y="5"/>
                  </a:cubicBezTo>
                  <a:cubicBezTo>
                    <a:pt x="18" y="5"/>
                    <a:pt x="18" y="5"/>
                    <a:pt x="18" y="4"/>
                  </a:cubicBezTo>
                  <a:cubicBezTo>
                    <a:pt x="18" y="4"/>
                    <a:pt x="19" y="3"/>
                    <a:pt x="20" y="3"/>
                  </a:cubicBezTo>
                  <a:cubicBezTo>
                    <a:pt x="21" y="2"/>
                    <a:pt x="22" y="2"/>
                    <a:pt x="23" y="2"/>
                  </a:cubicBezTo>
                  <a:cubicBezTo>
                    <a:pt x="23" y="2"/>
                    <a:pt x="24" y="2"/>
                    <a:pt x="25" y="2"/>
                  </a:cubicBezTo>
                  <a:cubicBezTo>
                    <a:pt x="26" y="2"/>
                    <a:pt x="26" y="2"/>
                    <a:pt x="27" y="2"/>
                  </a:cubicBezTo>
                  <a:cubicBezTo>
                    <a:pt x="28" y="2"/>
                    <a:pt x="29" y="1"/>
                    <a:pt x="30" y="2"/>
                  </a:cubicBezTo>
                  <a:cubicBezTo>
                    <a:pt x="30" y="2"/>
                    <a:pt x="30" y="3"/>
                    <a:pt x="32" y="3"/>
                  </a:cubicBezTo>
                  <a:cubicBezTo>
                    <a:pt x="31" y="3"/>
                    <a:pt x="32" y="4"/>
                    <a:pt x="32" y="4"/>
                  </a:cubicBezTo>
                  <a:cubicBezTo>
                    <a:pt x="33" y="4"/>
                    <a:pt x="32" y="4"/>
                    <a:pt x="32" y="5"/>
                  </a:cubicBezTo>
                  <a:close/>
                  <a:moveTo>
                    <a:pt x="21" y="11"/>
                  </a:moveTo>
                  <a:cubicBezTo>
                    <a:pt x="21" y="11"/>
                    <a:pt x="21" y="11"/>
                    <a:pt x="21" y="11"/>
                  </a:cubicBezTo>
                  <a:cubicBezTo>
                    <a:pt x="21" y="10"/>
                    <a:pt x="20" y="10"/>
                    <a:pt x="19" y="10"/>
                  </a:cubicBezTo>
                  <a:cubicBezTo>
                    <a:pt x="19" y="10"/>
                    <a:pt x="19" y="8"/>
                    <a:pt x="20" y="8"/>
                  </a:cubicBezTo>
                  <a:cubicBezTo>
                    <a:pt x="20" y="8"/>
                    <a:pt x="19" y="8"/>
                    <a:pt x="19" y="8"/>
                  </a:cubicBezTo>
                  <a:cubicBezTo>
                    <a:pt x="19" y="8"/>
                    <a:pt x="18" y="8"/>
                    <a:pt x="18" y="8"/>
                  </a:cubicBezTo>
                  <a:cubicBezTo>
                    <a:pt x="17" y="8"/>
                    <a:pt x="18" y="7"/>
                    <a:pt x="18" y="6"/>
                  </a:cubicBezTo>
                  <a:cubicBezTo>
                    <a:pt x="17" y="5"/>
                    <a:pt x="15" y="7"/>
                    <a:pt x="15" y="7"/>
                  </a:cubicBezTo>
                  <a:cubicBezTo>
                    <a:pt x="15" y="7"/>
                    <a:pt x="15" y="9"/>
                    <a:pt x="16" y="9"/>
                  </a:cubicBezTo>
                  <a:cubicBezTo>
                    <a:pt x="17" y="9"/>
                    <a:pt x="17" y="10"/>
                    <a:pt x="16" y="10"/>
                  </a:cubicBezTo>
                  <a:cubicBezTo>
                    <a:pt x="15" y="10"/>
                    <a:pt x="15" y="10"/>
                    <a:pt x="15" y="10"/>
                  </a:cubicBezTo>
                  <a:cubicBezTo>
                    <a:pt x="14" y="10"/>
                    <a:pt x="15" y="11"/>
                    <a:pt x="15" y="11"/>
                  </a:cubicBezTo>
                  <a:cubicBezTo>
                    <a:pt x="15" y="12"/>
                    <a:pt x="14" y="12"/>
                    <a:pt x="15" y="12"/>
                  </a:cubicBezTo>
                  <a:cubicBezTo>
                    <a:pt x="15" y="12"/>
                    <a:pt x="14" y="13"/>
                    <a:pt x="14" y="13"/>
                  </a:cubicBezTo>
                  <a:cubicBezTo>
                    <a:pt x="15" y="13"/>
                    <a:pt x="16" y="13"/>
                    <a:pt x="16" y="14"/>
                  </a:cubicBezTo>
                  <a:cubicBezTo>
                    <a:pt x="17" y="14"/>
                    <a:pt x="18" y="14"/>
                    <a:pt x="19" y="13"/>
                  </a:cubicBezTo>
                  <a:cubicBezTo>
                    <a:pt x="19" y="13"/>
                    <a:pt x="20" y="13"/>
                    <a:pt x="21" y="12"/>
                  </a:cubicBezTo>
                  <a:cubicBezTo>
                    <a:pt x="20" y="12"/>
                    <a:pt x="20" y="12"/>
                    <a:pt x="19" y="13"/>
                  </a:cubicBezTo>
                  <a:cubicBezTo>
                    <a:pt x="19" y="13"/>
                    <a:pt x="19" y="13"/>
                    <a:pt x="19" y="13"/>
                  </a:cubicBezTo>
                  <a:cubicBezTo>
                    <a:pt x="18" y="13"/>
                    <a:pt x="19" y="13"/>
                    <a:pt x="19" y="14"/>
                  </a:cubicBezTo>
                  <a:cubicBezTo>
                    <a:pt x="18" y="14"/>
                    <a:pt x="16" y="13"/>
                    <a:pt x="15" y="13"/>
                  </a:cubicBezTo>
                  <a:cubicBezTo>
                    <a:pt x="15" y="13"/>
                    <a:pt x="17" y="12"/>
                    <a:pt x="17" y="12"/>
                  </a:cubicBezTo>
                  <a:cubicBezTo>
                    <a:pt x="17" y="12"/>
                    <a:pt x="17" y="11"/>
                    <a:pt x="18" y="11"/>
                  </a:cubicBezTo>
                  <a:cubicBezTo>
                    <a:pt x="18" y="11"/>
                    <a:pt x="19" y="11"/>
                    <a:pt x="19" y="11"/>
                  </a:cubicBezTo>
                  <a:cubicBezTo>
                    <a:pt x="20" y="10"/>
                    <a:pt x="22" y="10"/>
                    <a:pt x="21" y="12"/>
                  </a:cubicBezTo>
                  <a:cubicBezTo>
                    <a:pt x="21" y="12"/>
                    <a:pt x="22" y="11"/>
                    <a:pt x="21" y="11"/>
                  </a:cubicBezTo>
                  <a:close/>
                  <a:moveTo>
                    <a:pt x="19" y="2"/>
                  </a:moveTo>
                  <a:cubicBezTo>
                    <a:pt x="19" y="1"/>
                    <a:pt x="17" y="2"/>
                    <a:pt x="17" y="2"/>
                  </a:cubicBezTo>
                  <a:cubicBezTo>
                    <a:pt x="17" y="2"/>
                    <a:pt x="15" y="2"/>
                    <a:pt x="16" y="3"/>
                  </a:cubicBezTo>
                  <a:cubicBezTo>
                    <a:pt x="16" y="3"/>
                    <a:pt x="19" y="2"/>
                    <a:pt x="19" y="2"/>
                  </a:cubicBezTo>
                  <a:close/>
                  <a:moveTo>
                    <a:pt x="5" y="23"/>
                  </a:moveTo>
                  <a:cubicBezTo>
                    <a:pt x="5" y="23"/>
                    <a:pt x="5" y="23"/>
                    <a:pt x="5" y="23"/>
                  </a:cubicBezTo>
                  <a:cubicBezTo>
                    <a:pt x="4" y="24"/>
                    <a:pt x="3" y="23"/>
                    <a:pt x="2" y="23"/>
                  </a:cubicBezTo>
                  <a:cubicBezTo>
                    <a:pt x="1" y="23"/>
                    <a:pt x="1" y="23"/>
                    <a:pt x="0" y="23"/>
                  </a:cubicBezTo>
                  <a:cubicBezTo>
                    <a:pt x="0" y="24"/>
                    <a:pt x="0" y="25"/>
                    <a:pt x="1" y="25"/>
                  </a:cubicBezTo>
                  <a:cubicBezTo>
                    <a:pt x="1" y="25"/>
                    <a:pt x="1" y="24"/>
                    <a:pt x="2" y="24"/>
                  </a:cubicBezTo>
                  <a:cubicBezTo>
                    <a:pt x="2" y="24"/>
                    <a:pt x="3" y="24"/>
                    <a:pt x="3" y="24"/>
                  </a:cubicBezTo>
                  <a:cubicBezTo>
                    <a:pt x="3" y="24"/>
                    <a:pt x="4" y="24"/>
                    <a:pt x="4" y="25"/>
                  </a:cubicBezTo>
                  <a:cubicBezTo>
                    <a:pt x="4" y="25"/>
                    <a:pt x="5" y="25"/>
                    <a:pt x="5" y="25"/>
                  </a:cubicBezTo>
                  <a:cubicBezTo>
                    <a:pt x="6" y="25"/>
                    <a:pt x="7" y="24"/>
                    <a:pt x="7" y="24"/>
                  </a:cubicBezTo>
                  <a:cubicBezTo>
                    <a:pt x="7" y="23"/>
                    <a:pt x="6" y="23"/>
                    <a:pt x="6" y="23"/>
                  </a:cubicBezTo>
                  <a:cubicBezTo>
                    <a:pt x="6" y="23"/>
                    <a:pt x="5" y="23"/>
                    <a:pt x="5" y="23"/>
                  </a:cubicBezTo>
                  <a:close/>
                  <a:moveTo>
                    <a:pt x="12" y="6"/>
                  </a:moveTo>
                  <a:cubicBezTo>
                    <a:pt x="13" y="6"/>
                    <a:pt x="14" y="5"/>
                    <a:pt x="13" y="4"/>
                  </a:cubicBezTo>
                  <a:cubicBezTo>
                    <a:pt x="13" y="4"/>
                    <a:pt x="11" y="6"/>
                    <a:pt x="12" y="6"/>
                  </a:cubicBezTo>
                  <a:close/>
                  <a:moveTo>
                    <a:pt x="21" y="2"/>
                  </a:moveTo>
                  <a:cubicBezTo>
                    <a:pt x="21" y="2"/>
                    <a:pt x="22" y="2"/>
                    <a:pt x="22" y="1"/>
                  </a:cubicBezTo>
                  <a:cubicBezTo>
                    <a:pt x="22" y="1"/>
                    <a:pt x="21" y="1"/>
                    <a:pt x="20" y="1"/>
                  </a:cubicBezTo>
                  <a:cubicBezTo>
                    <a:pt x="20" y="1"/>
                    <a:pt x="19" y="2"/>
                    <a:pt x="20" y="2"/>
                  </a:cubicBezTo>
                  <a:cubicBezTo>
                    <a:pt x="20" y="2"/>
                    <a:pt x="20" y="2"/>
                    <a:pt x="21" y="2"/>
                  </a:cubicBezTo>
                  <a:close/>
                  <a:moveTo>
                    <a:pt x="4" y="20"/>
                  </a:moveTo>
                  <a:cubicBezTo>
                    <a:pt x="5" y="20"/>
                    <a:pt x="5" y="21"/>
                    <a:pt x="6" y="20"/>
                  </a:cubicBezTo>
                  <a:cubicBezTo>
                    <a:pt x="7" y="20"/>
                    <a:pt x="5" y="20"/>
                    <a:pt x="5" y="19"/>
                  </a:cubicBezTo>
                  <a:cubicBezTo>
                    <a:pt x="4" y="19"/>
                    <a:pt x="3" y="19"/>
                    <a:pt x="3" y="20"/>
                  </a:cubicBezTo>
                  <a:cubicBezTo>
                    <a:pt x="2" y="20"/>
                    <a:pt x="4" y="20"/>
                    <a:pt x="4" y="20"/>
                  </a:cubicBezTo>
                  <a:close/>
                  <a:moveTo>
                    <a:pt x="29" y="0"/>
                  </a:moveTo>
                  <a:cubicBezTo>
                    <a:pt x="29" y="0"/>
                    <a:pt x="28" y="0"/>
                    <a:pt x="28" y="0"/>
                  </a:cubicBezTo>
                  <a:cubicBezTo>
                    <a:pt x="28" y="0"/>
                    <a:pt x="29" y="0"/>
                    <a:pt x="29" y="0"/>
                  </a:cubicBezTo>
                  <a:cubicBezTo>
                    <a:pt x="28" y="0"/>
                    <a:pt x="29" y="0"/>
                    <a:pt x="29" y="0"/>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63" name="Morocco">
              <a:extLst>
                <a:ext uri="{FF2B5EF4-FFF2-40B4-BE49-F238E27FC236}">
                  <a16:creationId xmlns:a16="http://schemas.microsoft.com/office/drawing/2014/main" id="{5C03517F-99BC-4474-99DA-BCACB7951A2B}"/>
                </a:ext>
                <a:ext uri="{C183D7F6-B498-43B3-948B-1728B52AA6E4}">
                  <adec:decorative xmlns:adec="http://schemas.microsoft.com/office/drawing/2017/decorative" val="1"/>
                </a:ext>
              </a:extLst>
            </p:cNvPr>
            <p:cNvSpPr>
              <a:spLocks/>
            </p:cNvSpPr>
            <p:nvPr/>
          </p:nvSpPr>
          <p:spPr bwMode="auto">
            <a:xfrm>
              <a:off x="8970443" y="2945690"/>
              <a:ext cx="1081665" cy="850464"/>
            </a:xfrm>
            <a:custGeom>
              <a:avLst/>
              <a:gdLst/>
              <a:ahLst/>
              <a:cxnLst>
                <a:cxn ang="0">
                  <a:pos x="114" y="36"/>
                </a:cxn>
                <a:cxn ang="0">
                  <a:pos x="111" y="33"/>
                </a:cxn>
                <a:cxn ang="0">
                  <a:pos x="110" y="29"/>
                </a:cxn>
                <a:cxn ang="0">
                  <a:pos x="110" y="25"/>
                </a:cxn>
                <a:cxn ang="0">
                  <a:pos x="110" y="22"/>
                </a:cxn>
                <a:cxn ang="0">
                  <a:pos x="110" y="17"/>
                </a:cxn>
                <a:cxn ang="0">
                  <a:pos x="109" y="14"/>
                </a:cxn>
                <a:cxn ang="0">
                  <a:pos x="108" y="12"/>
                </a:cxn>
                <a:cxn ang="0">
                  <a:pos x="106" y="10"/>
                </a:cxn>
                <a:cxn ang="0">
                  <a:pos x="101" y="9"/>
                </a:cxn>
                <a:cxn ang="0">
                  <a:pos x="101" y="9"/>
                </a:cxn>
                <a:cxn ang="0">
                  <a:pos x="99" y="8"/>
                </a:cxn>
                <a:cxn ang="0">
                  <a:pos x="99" y="6"/>
                </a:cxn>
                <a:cxn ang="0">
                  <a:pos x="96" y="8"/>
                </a:cxn>
                <a:cxn ang="0">
                  <a:pos x="91" y="8"/>
                </a:cxn>
                <a:cxn ang="0">
                  <a:pos x="87" y="9"/>
                </a:cxn>
                <a:cxn ang="0">
                  <a:pos x="81" y="7"/>
                </a:cxn>
                <a:cxn ang="0">
                  <a:pos x="78" y="3"/>
                </a:cxn>
                <a:cxn ang="0">
                  <a:pos x="76" y="1"/>
                </a:cxn>
                <a:cxn ang="0">
                  <a:pos x="72" y="2"/>
                </a:cxn>
                <a:cxn ang="0">
                  <a:pos x="69" y="10"/>
                </a:cxn>
                <a:cxn ang="0">
                  <a:pos x="61" y="23"/>
                </a:cxn>
                <a:cxn ang="0">
                  <a:pos x="56" y="26"/>
                </a:cxn>
                <a:cxn ang="0">
                  <a:pos x="51" y="28"/>
                </a:cxn>
                <a:cxn ang="0">
                  <a:pos x="46" y="31"/>
                </a:cxn>
                <a:cxn ang="0">
                  <a:pos x="41" y="36"/>
                </a:cxn>
                <a:cxn ang="0">
                  <a:pos x="39" y="39"/>
                </a:cxn>
                <a:cxn ang="0">
                  <a:pos x="39" y="42"/>
                </a:cxn>
                <a:cxn ang="0">
                  <a:pos x="35" y="48"/>
                </a:cxn>
                <a:cxn ang="0">
                  <a:pos x="34" y="51"/>
                </a:cxn>
                <a:cxn ang="0">
                  <a:pos x="33" y="54"/>
                </a:cxn>
                <a:cxn ang="0">
                  <a:pos x="33" y="59"/>
                </a:cxn>
                <a:cxn ang="0">
                  <a:pos x="34" y="60"/>
                </a:cxn>
                <a:cxn ang="0">
                  <a:pos x="33" y="67"/>
                </a:cxn>
                <a:cxn ang="0">
                  <a:pos x="23" y="78"/>
                </a:cxn>
                <a:cxn ang="0">
                  <a:pos x="17" y="82"/>
                </a:cxn>
                <a:cxn ang="0">
                  <a:pos x="11" y="86"/>
                </a:cxn>
                <a:cxn ang="0">
                  <a:pos x="2" y="89"/>
                </a:cxn>
                <a:cxn ang="0">
                  <a:pos x="0" y="91"/>
                </a:cxn>
                <a:cxn ang="0">
                  <a:pos x="36" y="91"/>
                </a:cxn>
                <a:cxn ang="0">
                  <a:pos x="42" y="90"/>
                </a:cxn>
                <a:cxn ang="0">
                  <a:pos x="43" y="79"/>
                </a:cxn>
                <a:cxn ang="0">
                  <a:pos x="46" y="77"/>
                </a:cxn>
                <a:cxn ang="0">
                  <a:pos x="49" y="75"/>
                </a:cxn>
                <a:cxn ang="0">
                  <a:pos x="53" y="73"/>
                </a:cxn>
                <a:cxn ang="0">
                  <a:pos x="57" y="70"/>
                </a:cxn>
                <a:cxn ang="0">
                  <a:pos x="64" y="68"/>
                </a:cxn>
                <a:cxn ang="0">
                  <a:pos x="67" y="67"/>
                </a:cxn>
                <a:cxn ang="0">
                  <a:pos x="75" y="65"/>
                </a:cxn>
                <a:cxn ang="0">
                  <a:pos x="81" y="59"/>
                </a:cxn>
                <a:cxn ang="0">
                  <a:pos x="83" y="59"/>
                </a:cxn>
                <a:cxn ang="0">
                  <a:pos x="89" y="55"/>
                </a:cxn>
                <a:cxn ang="0">
                  <a:pos x="91" y="53"/>
                </a:cxn>
                <a:cxn ang="0">
                  <a:pos x="89" y="52"/>
                </a:cxn>
                <a:cxn ang="0">
                  <a:pos x="90" y="50"/>
                </a:cxn>
                <a:cxn ang="0">
                  <a:pos x="89" y="47"/>
                </a:cxn>
                <a:cxn ang="0">
                  <a:pos x="93" y="47"/>
                </a:cxn>
                <a:cxn ang="0">
                  <a:pos x="98" y="43"/>
                </a:cxn>
                <a:cxn ang="0">
                  <a:pos x="103" y="42"/>
                </a:cxn>
                <a:cxn ang="0">
                  <a:pos x="112" y="42"/>
                </a:cxn>
                <a:cxn ang="0">
                  <a:pos x="113" y="42"/>
                </a:cxn>
                <a:cxn ang="0">
                  <a:pos x="115" y="39"/>
                </a:cxn>
              </a:cxnLst>
              <a:rect l="0" t="0" r="r" b="b"/>
              <a:pathLst>
                <a:path w="116" h="91">
                  <a:moveTo>
                    <a:pt x="115" y="38"/>
                  </a:moveTo>
                  <a:cubicBezTo>
                    <a:pt x="115" y="37"/>
                    <a:pt x="114" y="37"/>
                    <a:pt x="114" y="36"/>
                  </a:cubicBezTo>
                  <a:cubicBezTo>
                    <a:pt x="113" y="36"/>
                    <a:pt x="112" y="36"/>
                    <a:pt x="112" y="35"/>
                  </a:cubicBezTo>
                  <a:cubicBezTo>
                    <a:pt x="112" y="35"/>
                    <a:pt x="111" y="34"/>
                    <a:pt x="111" y="33"/>
                  </a:cubicBezTo>
                  <a:cubicBezTo>
                    <a:pt x="112" y="32"/>
                    <a:pt x="112" y="32"/>
                    <a:pt x="111" y="31"/>
                  </a:cubicBezTo>
                  <a:cubicBezTo>
                    <a:pt x="111" y="31"/>
                    <a:pt x="110" y="30"/>
                    <a:pt x="110" y="29"/>
                  </a:cubicBezTo>
                  <a:cubicBezTo>
                    <a:pt x="110" y="29"/>
                    <a:pt x="110" y="28"/>
                    <a:pt x="111" y="27"/>
                  </a:cubicBezTo>
                  <a:cubicBezTo>
                    <a:pt x="111" y="27"/>
                    <a:pt x="111" y="26"/>
                    <a:pt x="110" y="25"/>
                  </a:cubicBezTo>
                  <a:cubicBezTo>
                    <a:pt x="109" y="25"/>
                    <a:pt x="110" y="25"/>
                    <a:pt x="110" y="24"/>
                  </a:cubicBezTo>
                  <a:cubicBezTo>
                    <a:pt x="110" y="23"/>
                    <a:pt x="110" y="23"/>
                    <a:pt x="110" y="22"/>
                  </a:cubicBezTo>
                  <a:cubicBezTo>
                    <a:pt x="110" y="21"/>
                    <a:pt x="110" y="20"/>
                    <a:pt x="110" y="20"/>
                  </a:cubicBezTo>
                  <a:cubicBezTo>
                    <a:pt x="110" y="19"/>
                    <a:pt x="109" y="18"/>
                    <a:pt x="110" y="17"/>
                  </a:cubicBezTo>
                  <a:cubicBezTo>
                    <a:pt x="110" y="17"/>
                    <a:pt x="110" y="16"/>
                    <a:pt x="110" y="16"/>
                  </a:cubicBezTo>
                  <a:cubicBezTo>
                    <a:pt x="109" y="16"/>
                    <a:pt x="109" y="15"/>
                    <a:pt x="109" y="14"/>
                  </a:cubicBezTo>
                  <a:cubicBezTo>
                    <a:pt x="110" y="13"/>
                    <a:pt x="109" y="13"/>
                    <a:pt x="108" y="12"/>
                  </a:cubicBezTo>
                  <a:cubicBezTo>
                    <a:pt x="108" y="12"/>
                    <a:pt x="108" y="12"/>
                    <a:pt x="108" y="12"/>
                  </a:cubicBezTo>
                  <a:cubicBezTo>
                    <a:pt x="108" y="11"/>
                    <a:pt x="107" y="11"/>
                    <a:pt x="107" y="11"/>
                  </a:cubicBezTo>
                  <a:cubicBezTo>
                    <a:pt x="107" y="11"/>
                    <a:pt x="106" y="10"/>
                    <a:pt x="106" y="10"/>
                  </a:cubicBezTo>
                  <a:cubicBezTo>
                    <a:pt x="105" y="9"/>
                    <a:pt x="104" y="9"/>
                    <a:pt x="103" y="9"/>
                  </a:cubicBezTo>
                  <a:cubicBezTo>
                    <a:pt x="103" y="10"/>
                    <a:pt x="102" y="10"/>
                    <a:pt x="101" y="9"/>
                  </a:cubicBezTo>
                  <a:cubicBezTo>
                    <a:pt x="101" y="9"/>
                    <a:pt x="100" y="8"/>
                    <a:pt x="100" y="8"/>
                  </a:cubicBezTo>
                  <a:cubicBezTo>
                    <a:pt x="100" y="9"/>
                    <a:pt x="100" y="9"/>
                    <a:pt x="101" y="9"/>
                  </a:cubicBezTo>
                  <a:cubicBezTo>
                    <a:pt x="100" y="10"/>
                    <a:pt x="100" y="9"/>
                    <a:pt x="99" y="8"/>
                  </a:cubicBezTo>
                  <a:cubicBezTo>
                    <a:pt x="99" y="8"/>
                    <a:pt x="100" y="8"/>
                    <a:pt x="99" y="8"/>
                  </a:cubicBezTo>
                  <a:cubicBezTo>
                    <a:pt x="99" y="8"/>
                    <a:pt x="99" y="7"/>
                    <a:pt x="99" y="7"/>
                  </a:cubicBezTo>
                  <a:cubicBezTo>
                    <a:pt x="99" y="7"/>
                    <a:pt x="99" y="6"/>
                    <a:pt x="99" y="6"/>
                  </a:cubicBezTo>
                  <a:cubicBezTo>
                    <a:pt x="99" y="6"/>
                    <a:pt x="99" y="7"/>
                    <a:pt x="98" y="7"/>
                  </a:cubicBezTo>
                  <a:cubicBezTo>
                    <a:pt x="98" y="8"/>
                    <a:pt x="97" y="8"/>
                    <a:pt x="96" y="8"/>
                  </a:cubicBezTo>
                  <a:cubicBezTo>
                    <a:pt x="95" y="9"/>
                    <a:pt x="94" y="8"/>
                    <a:pt x="92" y="8"/>
                  </a:cubicBezTo>
                  <a:cubicBezTo>
                    <a:pt x="92" y="7"/>
                    <a:pt x="92" y="8"/>
                    <a:pt x="91" y="8"/>
                  </a:cubicBezTo>
                  <a:cubicBezTo>
                    <a:pt x="91" y="9"/>
                    <a:pt x="91" y="8"/>
                    <a:pt x="90" y="8"/>
                  </a:cubicBezTo>
                  <a:cubicBezTo>
                    <a:pt x="89" y="8"/>
                    <a:pt x="88" y="8"/>
                    <a:pt x="87" y="9"/>
                  </a:cubicBezTo>
                  <a:cubicBezTo>
                    <a:pt x="86" y="9"/>
                    <a:pt x="84" y="9"/>
                    <a:pt x="83" y="8"/>
                  </a:cubicBezTo>
                  <a:cubicBezTo>
                    <a:pt x="82" y="8"/>
                    <a:pt x="82" y="7"/>
                    <a:pt x="81" y="7"/>
                  </a:cubicBezTo>
                  <a:cubicBezTo>
                    <a:pt x="81" y="6"/>
                    <a:pt x="80" y="6"/>
                    <a:pt x="80" y="6"/>
                  </a:cubicBezTo>
                  <a:cubicBezTo>
                    <a:pt x="79" y="5"/>
                    <a:pt x="78" y="4"/>
                    <a:pt x="78" y="3"/>
                  </a:cubicBezTo>
                  <a:cubicBezTo>
                    <a:pt x="78" y="2"/>
                    <a:pt x="78" y="1"/>
                    <a:pt x="77" y="1"/>
                  </a:cubicBezTo>
                  <a:cubicBezTo>
                    <a:pt x="77" y="0"/>
                    <a:pt x="76" y="1"/>
                    <a:pt x="76" y="1"/>
                  </a:cubicBezTo>
                  <a:cubicBezTo>
                    <a:pt x="76" y="2"/>
                    <a:pt x="74" y="2"/>
                    <a:pt x="74" y="2"/>
                  </a:cubicBezTo>
                  <a:cubicBezTo>
                    <a:pt x="73" y="2"/>
                    <a:pt x="73" y="2"/>
                    <a:pt x="72" y="2"/>
                  </a:cubicBezTo>
                  <a:cubicBezTo>
                    <a:pt x="72" y="2"/>
                    <a:pt x="72" y="3"/>
                    <a:pt x="72" y="3"/>
                  </a:cubicBezTo>
                  <a:cubicBezTo>
                    <a:pt x="71" y="6"/>
                    <a:pt x="70" y="8"/>
                    <a:pt x="69" y="10"/>
                  </a:cubicBezTo>
                  <a:cubicBezTo>
                    <a:pt x="68" y="13"/>
                    <a:pt x="67" y="15"/>
                    <a:pt x="65" y="18"/>
                  </a:cubicBezTo>
                  <a:cubicBezTo>
                    <a:pt x="64" y="20"/>
                    <a:pt x="63" y="22"/>
                    <a:pt x="61" y="23"/>
                  </a:cubicBezTo>
                  <a:cubicBezTo>
                    <a:pt x="60" y="24"/>
                    <a:pt x="59" y="24"/>
                    <a:pt x="58" y="25"/>
                  </a:cubicBezTo>
                  <a:cubicBezTo>
                    <a:pt x="57" y="25"/>
                    <a:pt x="57" y="25"/>
                    <a:pt x="56" y="26"/>
                  </a:cubicBezTo>
                  <a:cubicBezTo>
                    <a:pt x="56" y="26"/>
                    <a:pt x="55" y="26"/>
                    <a:pt x="55" y="26"/>
                  </a:cubicBezTo>
                  <a:cubicBezTo>
                    <a:pt x="54" y="26"/>
                    <a:pt x="53" y="27"/>
                    <a:pt x="51" y="28"/>
                  </a:cubicBezTo>
                  <a:cubicBezTo>
                    <a:pt x="50" y="28"/>
                    <a:pt x="49" y="28"/>
                    <a:pt x="48" y="29"/>
                  </a:cubicBezTo>
                  <a:cubicBezTo>
                    <a:pt x="47" y="30"/>
                    <a:pt x="46" y="30"/>
                    <a:pt x="46" y="31"/>
                  </a:cubicBezTo>
                  <a:cubicBezTo>
                    <a:pt x="46" y="32"/>
                    <a:pt x="45" y="33"/>
                    <a:pt x="44" y="33"/>
                  </a:cubicBezTo>
                  <a:cubicBezTo>
                    <a:pt x="43" y="34"/>
                    <a:pt x="42" y="35"/>
                    <a:pt x="41" y="36"/>
                  </a:cubicBezTo>
                  <a:cubicBezTo>
                    <a:pt x="40" y="37"/>
                    <a:pt x="39" y="37"/>
                    <a:pt x="40" y="38"/>
                  </a:cubicBezTo>
                  <a:cubicBezTo>
                    <a:pt x="40" y="39"/>
                    <a:pt x="39" y="39"/>
                    <a:pt x="39" y="39"/>
                  </a:cubicBezTo>
                  <a:cubicBezTo>
                    <a:pt x="39" y="40"/>
                    <a:pt x="39" y="40"/>
                    <a:pt x="39" y="40"/>
                  </a:cubicBezTo>
                  <a:cubicBezTo>
                    <a:pt x="39" y="41"/>
                    <a:pt x="39" y="42"/>
                    <a:pt x="39" y="42"/>
                  </a:cubicBezTo>
                  <a:cubicBezTo>
                    <a:pt x="38" y="44"/>
                    <a:pt x="37" y="45"/>
                    <a:pt x="36" y="46"/>
                  </a:cubicBezTo>
                  <a:cubicBezTo>
                    <a:pt x="35" y="47"/>
                    <a:pt x="35" y="47"/>
                    <a:pt x="35" y="48"/>
                  </a:cubicBezTo>
                  <a:cubicBezTo>
                    <a:pt x="34" y="49"/>
                    <a:pt x="34" y="49"/>
                    <a:pt x="33" y="50"/>
                  </a:cubicBezTo>
                  <a:cubicBezTo>
                    <a:pt x="33" y="50"/>
                    <a:pt x="33" y="50"/>
                    <a:pt x="34" y="51"/>
                  </a:cubicBezTo>
                  <a:cubicBezTo>
                    <a:pt x="34" y="51"/>
                    <a:pt x="34" y="51"/>
                    <a:pt x="34" y="52"/>
                  </a:cubicBezTo>
                  <a:cubicBezTo>
                    <a:pt x="33" y="52"/>
                    <a:pt x="33" y="53"/>
                    <a:pt x="33" y="54"/>
                  </a:cubicBezTo>
                  <a:cubicBezTo>
                    <a:pt x="33" y="55"/>
                    <a:pt x="33" y="56"/>
                    <a:pt x="33" y="57"/>
                  </a:cubicBezTo>
                  <a:cubicBezTo>
                    <a:pt x="33" y="57"/>
                    <a:pt x="32" y="58"/>
                    <a:pt x="33" y="59"/>
                  </a:cubicBezTo>
                  <a:cubicBezTo>
                    <a:pt x="33" y="59"/>
                    <a:pt x="33" y="59"/>
                    <a:pt x="33" y="59"/>
                  </a:cubicBezTo>
                  <a:cubicBezTo>
                    <a:pt x="34" y="59"/>
                    <a:pt x="34" y="59"/>
                    <a:pt x="34" y="60"/>
                  </a:cubicBezTo>
                  <a:cubicBezTo>
                    <a:pt x="34" y="60"/>
                    <a:pt x="35" y="61"/>
                    <a:pt x="35" y="62"/>
                  </a:cubicBezTo>
                  <a:cubicBezTo>
                    <a:pt x="35" y="64"/>
                    <a:pt x="34" y="65"/>
                    <a:pt x="33" y="67"/>
                  </a:cubicBezTo>
                  <a:cubicBezTo>
                    <a:pt x="32" y="68"/>
                    <a:pt x="31" y="69"/>
                    <a:pt x="30" y="71"/>
                  </a:cubicBezTo>
                  <a:cubicBezTo>
                    <a:pt x="29" y="74"/>
                    <a:pt x="26" y="76"/>
                    <a:pt x="23" y="78"/>
                  </a:cubicBezTo>
                  <a:cubicBezTo>
                    <a:pt x="21" y="79"/>
                    <a:pt x="20" y="80"/>
                    <a:pt x="19" y="81"/>
                  </a:cubicBezTo>
                  <a:cubicBezTo>
                    <a:pt x="19" y="81"/>
                    <a:pt x="18" y="82"/>
                    <a:pt x="17" y="82"/>
                  </a:cubicBezTo>
                  <a:cubicBezTo>
                    <a:pt x="17" y="83"/>
                    <a:pt x="17" y="84"/>
                    <a:pt x="16" y="84"/>
                  </a:cubicBezTo>
                  <a:cubicBezTo>
                    <a:pt x="15" y="85"/>
                    <a:pt x="13" y="85"/>
                    <a:pt x="11" y="86"/>
                  </a:cubicBezTo>
                  <a:cubicBezTo>
                    <a:pt x="10" y="87"/>
                    <a:pt x="8" y="87"/>
                    <a:pt x="7" y="87"/>
                  </a:cubicBezTo>
                  <a:cubicBezTo>
                    <a:pt x="5" y="88"/>
                    <a:pt x="3" y="87"/>
                    <a:pt x="2" y="89"/>
                  </a:cubicBezTo>
                  <a:cubicBezTo>
                    <a:pt x="2" y="89"/>
                    <a:pt x="2" y="90"/>
                    <a:pt x="1" y="90"/>
                  </a:cubicBezTo>
                  <a:cubicBezTo>
                    <a:pt x="1" y="91"/>
                    <a:pt x="0" y="91"/>
                    <a:pt x="0" y="91"/>
                  </a:cubicBezTo>
                  <a:cubicBezTo>
                    <a:pt x="8" y="91"/>
                    <a:pt x="16" y="91"/>
                    <a:pt x="24" y="91"/>
                  </a:cubicBezTo>
                  <a:cubicBezTo>
                    <a:pt x="28" y="91"/>
                    <a:pt x="32" y="91"/>
                    <a:pt x="36" y="91"/>
                  </a:cubicBezTo>
                  <a:cubicBezTo>
                    <a:pt x="38" y="91"/>
                    <a:pt x="40" y="91"/>
                    <a:pt x="42" y="91"/>
                  </a:cubicBezTo>
                  <a:cubicBezTo>
                    <a:pt x="42" y="91"/>
                    <a:pt x="42" y="90"/>
                    <a:pt x="42" y="90"/>
                  </a:cubicBezTo>
                  <a:cubicBezTo>
                    <a:pt x="42" y="88"/>
                    <a:pt x="43" y="86"/>
                    <a:pt x="43" y="84"/>
                  </a:cubicBezTo>
                  <a:cubicBezTo>
                    <a:pt x="43" y="83"/>
                    <a:pt x="42" y="80"/>
                    <a:pt x="43" y="79"/>
                  </a:cubicBezTo>
                  <a:cubicBezTo>
                    <a:pt x="44" y="79"/>
                    <a:pt x="45" y="79"/>
                    <a:pt x="45" y="78"/>
                  </a:cubicBezTo>
                  <a:cubicBezTo>
                    <a:pt x="46" y="78"/>
                    <a:pt x="46" y="78"/>
                    <a:pt x="46" y="77"/>
                  </a:cubicBezTo>
                  <a:cubicBezTo>
                    <a:pt x="46" y="77"/>
                    <a:pt x="47" y="77"/>
                    <a:pt x="47" y="77"/>
                  </a:cubicBezTo>
                  <a:cubicBezTo>
                    <a:pt x="47" y="76"/>
                    <a:pt x="48" y="76"/>
                    <a:pt x="49" y="75"/>
                  </a:cubicBezTo>
                  <a:cubicBezTo>
                    <a:pt x="50" y="75"/>
                    <a:pt x="50" y="74"/>
                    <a:pt x="51" y="74"/>
                  </a:cubicBezTo>
                  <a:cubicBezTo>
                    <a:pt x="52" y="74"/>
                    <a:pt x="52" y="73"/>
                    <a:pt x="53" y="73"/>
                  </a:cubicBezTo>
                  <a:cubicBezTo>
                    <a:pt x="53" y="72"/>
                    <a:pt x="54" y="72"/>
                    <a:pt x="54" y="72"/>
                  </a:cubicBezTo>
                  <a:cubicBezTo>
                    <a:pt x="55" y="72"/>
                    <a:pt x="56" y="70"/>
                    <a:pt x="57" y="70"/>
                  </a:cubicBezTo>
                  <a:cubicBezTo>
                    <a:pt x="59" y="69"/>
                    <a:pt x="63" y="72"/>
                    <a:pt x="64" y="68"/>
                  </a:cubicBezTo>
                  <a:cubicBezTo>
                    <a:pt x="64" y="68"/>
                    <a:pt x="64" y="67"/>
                    <a:pt x="64" y="68"/>
                  </a:cubicBezTo>
                  <a:cubicBezTo>
                    <a:pt x="65" y="68"/>
                    <a:pt x="65" y="68"/>
                    <a:pt x="66" y="68"/>
                  </a:cubicBezTo>
                  <a:cubicBezTo>
                    <a:pt x="66" y="68"/>
                    <a:pt x="67" y="67"/>
                    <a:pt x="67" y="67"/>
                  </a:cubicBezTo>
                  <a:cubicBezTo>
                    <a:pt x="68" y="67"/>
                    <a:pt x="69" y="67"/>
                    <a:pt x="70" y="67"/>
                  </a:cubicBezTo>
                  <a:cubicBezTo>
                    <a:pt x="72" y="67"/>
                    <a:pt x="73" y="66"/>
                    <a:pt x="75" y="65"/>
                  </a:cubicBezTo>
                  <a:cubicBezTo>
                    <a:pt x="76" y="64"/>
                    <a:pt x="77" y="63"/>
                    <a:pt x="78" y="62"/>
                  </a:cubicBezTo>
                  <a:cubicBezTo>
                    <a:pt x="78" y="60"/>
                    <a:pt x="79" y="60"/>
                    <a:pt x="81" y="59"/>
                  </a:cubicBezTo>
                  <a:cubicBezTo>
                    <a:pt x="81" y="59"/>
                    <a:pt x="81" y="59"/>
                    <a:pt x="82" y="59"/>
                  </a:cubicBezTo>
                  <a:cubicBezTo>
                    <a:pt x="82" y="59"/>
                    <a:pt x="83" y="59"/>
                    <a:pt x="83" y="59"/>
                  </a:cubicBezTo>
                  <a:cubicBezTo>
                    <a:pt x="84" y="58"/>
                    <a:pt x="84" y="58"/>
                    <a:pt x="85" y="58"/>
                  </a:cubicBezTo>
                  <a:cubicBezTo>
                    <a:pt x="86" y="57"/>
                    <a:pt x="87" y="56"/>
                    <a:pt x="89" y="55"/>
                  </a:cubicBezTo>
                  <a:cubicBezTo>
                    <a:pt x="89" y="55"/>
                    <a:pt x="91" y="55"/>
                    <a:pt x="91" y="55"/>
                  </a:cubicBezTo>
                  <a:cubicBezTo>
                    <a:pt x="91" y="54"/>
                    <a:pt x="91" y="53"/>
                    <a:pt x="91" y="53"/>
                  </a:cubicBezTo>
                  <a:cubicBezTo>
                    <a:pt x="90" y="53"/>
                    <a:pt x="90" y="52"/>
                    <a:pt x="90" y="53"/>
                  </a:cubicBezTo>
                  <a:cubicBezTo>
                    <a:pt x="89" y="53"/>
                    <a:pt x="89" y="52"/>
                    <a:pt x="89" y="52"/>
                  </a:cubicBezTo>
                  <a:cubicBezTo>
                    <a:pt x="89" y="52"/>
                    <a:pt x="89" y="51"/>
                    <a:pt x="89" y="51"/>
                  </a:cubicBezTo>
                  <a:cubicBezTo>
                    <a:pt x="89" y="51"/>
                    <a:pt x="90" y="51"/>
                    <a:pt x="90" y="50"/>
                  </a:cubicBezTo>
                  <a:cubicBezTo>
                    <a:pt x="90" y="50"/>
                    <a:pt x="89" y="50"/>
                    <a:pt x="89" y="49"/>
                  </a:cubicBezTo>
                  <a:cubicBezTo>
                    <a:pt x="89" y="49"/>
                    <a:pt x="89" y="48"/>
                    <a:pt x="89" y="47"/>
                  </a:cubicBezTo>
                  <a:cubicBezTo>
                    <a:pt x="90" y="46"/>
                    <a:pt x="91" y="47"/>
                    <a:pt x="91" y="47"/>
                  </a:cubicBezTo>
                  <a:cubicBezTo>
                    <a:pt x="92" y="47"/>
                    <a:pt x="92" y="47"/>
                    <a:pt x="93" y="47"/>
                  </a:cubicBezTo>
                  <a:cubicBezTo>
                    <a:pt x="94" y="46"/>
                    <a:pt x="96" y="46"/>
                    <a:pt x="97" y="45"/>
                  </a:cubicBezTo>
                  <a:cubicBezTo>
                    <a:pt x="98" y="45"/>
                    <a:pt x="97" y="44"/>
                    <a:pt x="98" y="43"/>
                  </a:cubicBezTo>
                  <a:cubicBezTo>
                    <a:pt x="99" y="42"/>
                    <a:pt x="100" y="42"/>
                    <a:pt x="101" y="42"/>
                  </a:cubicBezTo>
                  <a:cubicBezTo>
                    <a:pt x="102" y="42"/>
                    <a:pt x="102" y="42"/>
                    <a:pt x="103" y="42"/>
                  </a:cubicBezTo>
                  <a:cubicBezTo>
                    <a:pt x="105" y="42"/>
                    <a:pt x="107" y="42"/>
                    <a:pt x="109" y="42"/>
                  </a:cubicBezTo>
                  <a:cubicBezTo>
                    <a:pt x="110" y="42"/>
                    <a:pt x="111" y="42"/>
                    <a:pt x="112" y="42"/>
                  </a:cubicBezTo>
                  <a:cubicBezTo>
                    <a:pt x="113" y="43"/>
                    <a:pt x="113" y="43"/>
                    <a:pt x="114" y="42"/>
                  </a:cubicBezTo>
                  <a:cubicBezTo>
                    <a:pt x="115" y="42"/>
                    <a:pt x="114" y="42"/>
                    <a:pt x="113" y="42"/>
                  </a:cubicBezTo>
                  <a:cubicBezTo>
                    <a:pt x="113" y="42"/>
                    <a:pt x="113" y="41"/>
                    <a:pt x="113" y="41"/>
                  </a:cubicBezTo>
                  <a:cubicBezTo>
                    <a:pt x="114" y="40"/>
                    <a:pt x="114" y="39"/>
                    <a:pt x="115" y="39"/>
                  </a:cubicBezTo>
                  <a:cubicBezTo>
                    <a:pt x="115" y="39"/>
                    <a:pt x="116" y="38"/>
                    <a:pt x="115" y="38"/>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65" name="Montenegro">
              <a:extLst>
                <a:ext uri="{FF2B5EF4-FFF2-40B4-BE49-F238E27FC236}">
                  <a16:creationId xmlns:a16="http://schemas.microsoft.com/office/drawing/2014/main" id="{81F3B708-4B84-4713-8E29-F9E200411F90}"/>
                </a:ext>
                <a:ext uri="{C183D7F6-B498-43B3-948B-1728B52AA6E4}">
                  <adec:decorative xmlns:adec="http://schemas.microsoft.com/office/drawing/2017/decorative" val="1"/>
                </a:ext>
              </a:extLst>
            </p:cNvPr>
            <p:cNvSpPr>
              <a:spLocks/>
            </p:cNvSpPr>
            <p:nvPr/>
          </p:nvSpPr>
          <p:spPr bwMode="auto">
            <a:xfrm>
              <a:off x="11693960" y="2170190"/>
              <a:ext cx="167802" cy="178367"/>
            </a:xfrm>
            <a:custGeom>
              <a:avLst/>
              <a:gdLst/>
              <a:ahLst/>
              <a:cxnLst>
                <a:cxn ang="0">
                  <a:pos x="16" y="7"/>
                </a:cxn>
                <a:cxn ang="0">
                  <a:pos x="14" y="5"/>
                </a:cxn>
                <a:cxn ang="0">
                  <a:pos x="12" y="5"/>
                </a:cxn>
                <a:cxn ang="0">
                  <a:pos x="11" y="4"/>
                </a:cxn>
                <a:cxn ang="0">
                  <a:pos x="10" y="4"/>
                </a:cxn>
                <a:cxn ang="0">
                  <a:pos x="8" y="2"/>
                </a:cxn>
                <a:cxn ang="0">
                  <a:pos x="7" y="1"/>
                </a:cxn>
                <a:cxn ang="0">
                  <a:pos x="6" y="0"/>
                </a:cxn>
                <a:cxn ang="0">
                  <a:pos x="5" y="0"/>
                </a:cxn>
                <a:cxn ang="0">
                  <a:pos x="4" y="1"/>
                </a:cxn>
                <a:cxn ang="0">
                  <a:pos x="5" y="2"/>
                </a:cxn>
                <a:cxn ang="0">
                  <a:pos x="5" y="3"/>
                </a:cxn>
                <a:cxn ang="0">
                  <a:pos x="3" y="2"/>
                </a:cxn>
                <a:cxn ang="0">
                  <a:pos x="2" y="3"/>
                </a:cxn>
                <a:cxn ang="0">
                  <a:pos x="1" y="5"/>
                </a:cxn>
                <a:cxn ang="0">
                  <a:pos x="1" y="6"/>
                </a:cxn>
                <a:cxn ang="0">
                  <a:pos x="0" y="6"/>
                </a:cxn>
                <a:cxn ang="0">
                  <a:pos x="0" y="7"/>
                </a:cxn>
                <a:cxn ang="0">
                  <a:pos x="0" y="9"/>
                </a:cxn>
                <a:cxn ang="0">
                  <a:pos x="1" y="10"/>
                </a:cxn>
                <a:cxn ang="0">
                  <a:pos x="0" y="11"/>
                </a:cxn>
                <a:cxn ang="0">
                  <a:pos x="0" y="12"/>
                </a:cxn>
                <a:cxn ang="0">
                  <a:pos x="1" y="12"/>
                </a:cxn>
                <a:cxn ang="0">
                  <a:pos x="2" y="12"/>
                </a:cxn>
                <a:cxn ang="0">
                  <a:pos x="2" y="11"/>
                </a:cxn>
                <a:cxn ang="0">
                  <a:pos x="3" y="12"/>
                </a:cxn>
                <a:cxn ang="0">
                  <a:pos x="2" y="12"/>
                </a:cxn>
                <a:cxn ang="0">
                  <a:pos x="2" y="13"/>
                </a:cxn>
                <a:cxn ang="0">
                  <a:pos x="1" y="13"/>
                </a:cxn>
                <a:cxn ang="0">
                  <a:pos x="2" y="13"/>
                </a:cxn>
                <a:cxn ang="0">
                  <a:pos x="2" y="13"/>
                </a:cxn>
                <a:cxn ang="0">
                  <a:pos x="4" y="14"/>
                </a:cxn>
                <a:cxn ang="0">
                  <a:pos x="5" y="16"/>
                </a:cxn>
                <a:cxn ang="0">
                  <a:pos x="7" y="17"/>
                </a:cxn>
                <a:cxn ang="0">
                  <a:pos x="8" y="19"/>
                </a:cxn>
                <a:cxn ang="0">
                  <a:pos x="8" y="17"/>
                </a:cxn>
                <a:cxn ang="0">
                  <a:pos x="8" y="16"/>
                </a:cxn>
                <a:cxn ang="0">
                  <a:pos x="8" y="15"/>
                </a:cxn>
                <a:cxn ang="0">
                  <a:pos x="8" y="15"/>
                </a:cxn>
                <a:cxn ang="0">
                  <a:pos x="9" y="13"/>
                </a:cxn>
                <a:cxn ang="0">
                  <a:pos x="10" y="12"/>
                </a:cxn>
                <a:cxn ang="0">
                  <a:pos x="11" y="10"/>
                </a:cxn>
                <a:cxn ang="0">
                  <a:pos x="12" y="12"/>
                </a:cxn>
                <a:cxn ang="0">
                  <a:pos x="14" y="11"/>
                </a:cxn>
                <a:cxn ang="0">
                  <a:pos x="15" y="11"/>
                </a:cxn>
                <a:cxn ang="0">
                  <a:pos x="15" y="10"/>
                </a:cxn>
                <a:cxn ang="0">
                  <a:pos x="14" y="9"/>
                </a:cxn>
                <a:cxn ang="0">
                  <a:pos x="16" y="9"/>
                </a:cxn>
                <a:cxn ang="0">
                  <a:pos x="17" y="8"/>
                </a:cxn>
                <a:cxn ang="0">
                  <a:pos x="16" y="7"/>
                </a:cxn>
              </a:cxnLst>
              <a:rect l="0" t="0" r="r" b="b"/>
              <a:pathLst>
                <a:path w="18" h="19">
                  <a:moveTo>
                    <a:pt x="16" y="7"/>
                  </a:moveTo>
                  <a:cubicBezTo>
                    <a:pt x="15" y="6"/>
                    <a:pt x="14" y="6"/>
                    <a:pt x="14" y="5"/>
                  </a:cubicBezTo>
                  <a:cubicBezTo>
                    <a:pt x="13" y="5"/>
                    <a:pt x="13" y="5"/>
                    <a:pt x="12" y="5"/>
                  </a:cubicBezTo>
                  <a:cubicBezTo>
                    <a:pt x="12" y="5"/>
                    <a:pt x="11" y="5"/>
                    <a:pt x="11" y="4"/>
                  </a:cubicBezTo>
                  <a:cubicBezTo>
                    <a:pt x="11" y="4"/>
                    <a:pt x="10" y="4"/>
                    <a:pt x="10" y="4"/>
                  </a:cubicBezTo>
                  <a:cubicBezTo>
                    <a:pt x="9" y="4"/>
                    <a:pt x="9" y="3"/>
                    <a:pt x="8" y="2"/>
                  </a:cubicBezTo>
                  <a:cubicBezTo>
                    <a:pt x="8" y="2"/>
                    <a:pt x="7" y="2"/>
                    <a:pt x="7" y="1"/>
                  </a:cubicBezTo>
                  <a:cubicBezTo>
                    <a:pt x="6" y="1"/>
                    <a:pt x="6" y="1"/>
                    <a:pt x="6" y="0"/>
                  </a:cubicBezTo>
                  <a:cubicBezTo>
                    <a:pt x="6" y="0"/>
                    <a:pt x="5" y="1"/>
                    <a:pt x="5" y="0"/>
                  </a:cubicBezTo>
                  <a:cubicBezTo>
                    <a:pt x="5" y="0"/>
                    <a:pt x="4" y="0"/>
                    <a:pt x="4" y="1"/>
                  </a:cubicBezTo>
                  <a:cubicBezTo>
                    <a:pt x="4" y="1"/>
                    <a:pt x="5" y="1"/>
                    <a:pt x="5" y="2"/>
                  </a:cubicBezTo>
                  <a:cubicBezTo>
                    <a:pt x="5" y="3"/>
                    <a:pt x="5" y="3"/>
                    <a:pt x="5" y="3"/>
                  </a:cubicBezTo>
                  <a:cubicBezTo>
                    <a:pt x="4" y="3"/>
                    <a:pt x="4" y="2"/>
                    <a:pt x="3" y="2"/>
                  </a:cubicBezTo>
                  <a:cubicBezTo>
                    <a:pt x="3" y="2"/>
                    <a:pt x="3" y="3"/>
                    <a:pt x="2" y="3"/>
                  </a:cubicBezTo>
                  <a:cubicBezTo>
                    <a:pt x="2" y="4"/>
                    <a:pt x="2" y="4"/>
                    <a:pt x="1" y="5"/>
                  </a:cubicBezTo>
                  <a:cubicBezTo>
                    <a:pt x="1" y="5"/>
                    <a:pt x="2" y="6"/>
                    <a:pt x="1" y="6"/>
                  </a:cubicBezTo>
                  <a:cubicBezTo>
                    <a:pt x="1" y="6"/>
                    <a:pt x="0" y="6"/>
                    <a:pt x="0" y="6"/>
                  </a:cubicBezTo>
                  <a:cubicBezTo>
                    <a:pt x="0" y="7"/>
                    <a:pt x="0" y="7"/>
                    <a:pt x="0" y="7"/>
                  </a:cubicBezTo>
                  <a:cubicBezTo>
                    <a:pt x="0" y="8"/>
                    <a:pt x="0" y="8"/>
                    <a:pt x="0" y="9"/>
                  </a:cubicBezTo>
                  <a:cubicBezTo>
                    <a:pt x="1" y="9"/>
                    <a:pt x="1" y="9"/>
                    <a:pt x="1" y="10"/>
                  </a:cubicBezTo>
                  <a:cubicBezTo>
                    <a:pt x="1" y="10"/>
                    <a:pt x="1" y="11"/>
                    <a:pt x="0" y="11"/>
                  </a:cubicBezTo>
                  <a:cubicBezTo>
                    <a:pt x="0" y="11"/>
                    <a:pt x="0" y="12"/>
                    <a:pt x="0" y="12"/>
                  </a:cubicBezTo>
                  <a:cubicBezTo>
                    <a:pt x="0" y="12"/>
                    <a:pt x="1" y="12"/>
                    <a:pt x="1" y="12"/>
                  </a:cubicBezTo>
                  <a:cubicBezTo>
                    <a:pt x="1" y="12"/>
                    <a:pt x="2" y="12"/>
                    <a:pt x="2" y="12"/>
                  </a:cubicBezTo>
                  <a:cubicBezTo>
                    <a:pt x="2" y="12"/>
                    <a:pt x="2" y="11"/>
                    <a:pt x="2" y="11"/>
                  </a:cubicBezTo>
                  <a:cubicBezTo>
                    <a:pt x="3" y="12"/>
                    <a:pt x="3" y="12"/>
                    <a:pt x="3" y="12"/>
                  </a:cubicBezTo>
                  <a:cubicBezTo>
                    <a:pt x="3" y="12"/>
                    <a:pt x="2" y="11"/>
                    <a:pt x="2" y="12"/>
                  </a:cubicBezTo>
                  <a:cubicBezTo>
                    <a:pt x="2" y="13"/>
                    <a:pt x="2" y="13"/>
                    <a:pt x="2" y="13"/>
                  </a:cubicBezTo>
                  <a:cubicBezTo>
                    <a:pt x="1" y="12"/>
                    <a:pt x="1" y="13"/>
                    <a:pt x="1" y="13"/>
                  </a:cubicBezTo>
                  <a:cubicBezTo>
                    <a:pt x="2" y="13"/>
                    <a:pt x="2" y="13"/>
                    <a:pt x="2" y="13"/>
                  </a:cubicBezTo>
                  <a:cubicBezTo>
                    <a:pt x="2" y="13"/>
                    <a:pt x="2" y="13"/>
                    <a:pt x="2" y="13"/>
                  </a:cubicBezTo>
                  <a:cubicBezTo>
                    <a:pt x="3" y="14"/>
                    <a:pt x="3" y="14"/>
                    <a:pt x="4" y="14"/>
                  </a:cubicBezTo>
                  <a:cubicBezTo>
                    <a:pt x="4" y="14"/>
                    <a:pt x="5" y="15"/>
                    <a:pt x="5" y="16"/>
                  </a:cubicBezTo>
                  <a:cubicBezTo>
                    <a:pt x="6" y="16"/>
                    <a:pt x="6" y="17"/>
                    <a:pt x="7" y="17"/>
                  </a:cubicBezTo>
                  <a:cubicBezTo>
                    <a:pt x="7" y="18"/>
                    <a:pt x="8" y="18"/>
                    <a:pt x="8" y="19"/>
                  </a:cubicBezTo>
                  <a:cubicBezTo>
                    <a:pt x="9" y="18"/>
                    <a:pt x="8" y="18"/>
                    <a:pt x="8" y="17"/>
                  </a:cubicBezTo>
                  <a:cubicBezTo>
                    <a:pt x="9" y="17"/>
                    <a:pt x="8" y="17"/>
                    <a:pt x="8" y="16"/>
                  </a:cubicBezTo>
                  <a:cubicBezTo>
                    <a:pt x="9" y="16"/>
                    <a:pt x="9" y="16"/>
                    <a:pt x="8" y="15"/>
                  </a:cubicBezTo>
                  <a:cubicBezTo>
                    <a:pt x="8" y="15"/>
                    <a:pt x="8" y="15"/>
                    <a:pt x="8" y="15"/>
                  </a:cubicBezTo>
                  <a:cubicBezTo>
                    <a:pt x="8" y="14"/>
                    <a:pt x="8" y="14"/>
                    <a:pt x="9" y="13"/>
                  </a:cubicBezTo>
                  <a:cubicBezTo>
                    <a:pt x="9" y="13"/>
                    <a:pt x="9" y="12"/>
                    <a:pt x="10" y="12"/>
                  </a:cubicBezTo>
                  <a:cubicBezTo>
                    <a:pt x="10" y="11"/>
                    <a:pt x="10" y="10"/>
                    <a:pt x="11" y="10"/>
                  </a:cubicBezTo>
                  <a:cubicBezTo>
                    <a:pt x="12" y="10"/>
                    <a:pt x="11" y="11"/>
                    <a:pt x="12" y="12"/>
                  </a:cubicBezTo>
                  <a:cubicBezTo>
                    <a:pt x="12" y="12"/>
                    <a:pt x="14" y="11"/>
                    <a:pt x="14" y="11"/>
                  </a:cubicBezTo>
                  <a:cubicBezTo>
                    <a:pt x="14" y="11"/>
                    <a:pt x="14" y="11"/>
                    <a:pt x="15" y="11"/>
                  </a:cubicBezTo>
                  <a:cubicBezTo>
                    <a:pt x="15" y="11"/>
                    <a:pt x="15" y="11"/>
                    <a:pt x="15" y="10"/>
                  </a:cubicBezTo>
                  <a:cubicBezTo>
                    <a:pt x="15" y="9"/>
                    <a:pt x="14" y="9"/>
                    <a:pt x="14" y="9"/>
                  </a:cubicBezTo>
                  <a:cubicBezTo>
                    <a:pt x="14" y="8"/>
                    <a:pt x="16" y="10"/>
                    <a:pt x="16" y="9"/>
                  </a:cubicBezTo>
                  <a:cubicBezTo>
                    <a:pt x="16" y="8"/>
                    <a:pt x="16" y="8"/>
                    <a:pt x="17" y="8"/>
                  </a:cubicBezTo>
                  <a:cubicBezTo>
                    <a:pt x="18" y="8"/>
                    <a:pt x="16" y="7"/>
                    <a:pt x="16" y="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67" name="Monaco">
              <a:extLst>
                <a:ext uri="{FF2B5EF4-FFF2-40B4-BE49-F238E27FC236}">
                  <a16:creationId xmlns:a16="http://schemas.microsoft.com/office/drawing/2014/main" id="{368DF08B-5AA5-49CF-95A2-5E6517FA3A8D}"/>
                </a:ext>
                <a:ext uri="{C183D7F6-B498-43B3-948B-1728B52AA6E4}">
                  <adec:decorative xmlns:adec="http://schemas.microsoft.com/office/drawing/2017/decorative" val="1"/>
                </a:ext>
              </a:extLst>
            </p:cNvPr>
            <p:cNvSpPr>
              <a:spLocks/>
            </p:cNvSpPr>
            <p:nvPr/>
          </p:nvSpPr>
          <p:spPr bwMode="auto">
            <a:xfrm>
              <a:off x="10780095" y="2152092"/>
              <a:ext cx="10326" cy="2587"/>
            </a:xfrm>
            <a:custGeom>
              <a:avLst/>
              <a:gdLst/>
              <a:ahLst/>
              <a:cxnLst>
                <a:cxn ang="0">
                  <a:pos x="0" y="0"/>
                </a:cxn>
                <a:cxn ang="0">
                  <a:pos x="1" y="0"/>
                </a:cxn>
                <a:cxn ang="0">
                  <a:pos x="1" y="0"/>
                </a:cxn>
                <a:cxn ang="0">
                  <a:pos x="0" y="0"/>
                </a:cxn>
              </a:cxnLst>
              <a:rect l="0" t="0" r="r" b="b"/>
              <a:pathLst>
                <a:path w="1">
                  <a:moveTo>
                    <a:pt x="0" y="0"/>
                  </a:moveTo>
                  <a:cubicBezTo>
                    <a:pt x="0" y="0"/>
                    <a:pt x="0" y="0"/>
                    <a:pt x="1" y="0"/>
                  </a:cubicBezTo>
                  <a:cubicBezTo>
                    <a:pt x="1" y="0"/>
                    <a:pt x="1" y="0"/>
                    <a:pt x="1" y="0"/>
                  </a:cubicBezTo>
                  <a:cubicBezTo>
                    <a:pt x="1" y="0"/>
                    <a:pt x="0" y="0"/>
                    <a:pt x="0" y="0"/>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77" name="Malta">
              <a:extLst>
                <a:ext uri="{FF2B5EF4-FFF2-40B4-BE49-F238E27FC236}">
                  <a16:creationId xmlns:a16="http://schemas.microsoft.com/office/drawing/2014/main" id="{1C6D2E95-89BF-4160-BA46-17442194B68C}"/>
                </a:ext>
                <a:ext uri="{C183D7F6-B498-43B3-948B-1728B52AA6E4}">
                  <adec:decorative xmlns:adec="http://schemas.microsoft.com/office/drawing/2017/decorative" val="1"/>
                </a:ext>
              </a:extLst>
            </p:cNvPr>
            <p:cNvSpPr>
              <a:spLocks noEditPoints="1"/>
            </p:cNvSpPr>
            <p:nvPr/>
          </p:nvSpPr>
          <p:spPr bwMode="auto">
            <a:xfrm>
              <a:off x="11358363" y="2937930"/>
              <a:ext cx="28398" cy="25849"/>
            </a:xfrm>
            <a:custGeom>
              <a:avLst/>
              <a:gdLst/>
              <a:ahLst/>
              <a:cxnLst>
                <a:cxn ang="0">
                  <a:pos x="1" y="0"/>
                </a:cxn>
                <a:cxn ang="0">
                  <a:pos x="0" y="1"/>
                </a:cxn>
                <a:cxn ang="0">
                  <a:pos x="0" y="0"/>
                </a:cxn>
                <a:cxn ang="0">
                  <a:pos x="0" y="0"/>
                </a:cxn>
                <a:cxn ang="0">
                  <a:pos x="0" y="0"/>
                </a:cxn>
                <a:cxn ang="0">
                  <a:pos x="1" y="0"/>
                </a:cxn>
                <a:cxn ang="0">
                  <a:pos x="3" y="2"/>
                </a:cxn>
                <a:cxn ang="0">
                  <a:pos x="2" y="1"/>
                </a:cxn>
                <a:cxn ang="0">
                  <a:pos x="1" y="1"/>
                </a:cxn>
                <a:cxn ang="0">
                  <a:pos x="1" y="1"/>
                </a:cxn>
                <a:cxn ang="0">
                  <a:pos x="1" y="2"/>
                </a:cxn>
                <a:cxn ang="0">
                  <a:pos x="2" y="2"/>
                </a:cxn>
                <a:cxn ang="0">
                  <a:pos x="3" y="3"/>
                </a:cxn>
                <a:cxn ang="0">
                  <a:pos x="3" y="2"/>
                </a:cxn>
                <a:cxn ang="0">
                  <a:pos x="3" y="2"/>
                </a:cxn>
              </a:cxnLst>
              <a:rect l="0" t="0" r="r" b="b"/>
              <a:pathLst>
                <a:path w="3" h="3">
                  <a:moveTo>
                    <a:pt x="1" y="0"/>
                  </a:moveTo>
                  <a:cubicBezTo>
                    <a:pt x="1" y="0"/>
                    <a:pt x="1" y="0"/>
                    <a:pt x="0" y="1"/>
                  </a:cubicBezTo>
                  <a:cubicBezTo>
                    <a:pt x="0" y="0"/>
                    <a:pt x="0" y="0"/>
                    <a:pt x="0" y="0"/>
                  </a:cubicBezTo>
                  <a:cubicBezTo>
                    <a:pt x="0" y="0"/>
                    <a:pt x="0" y="0"/>
                    <a:pt x="0" y="0"/>
                  </a:cubicBezTo>
                  <a:cubicBezTo>
                    <a:pt x="0" y="0"/>
                    <a:pt x="0" y="0"/>
                    <a:pt x="0" y="0"/>
                  </a:cubicBezTo>
                  <a:cubicBezTo>
                    <a:pt x="0" y="0"/>
                    <a:pt x="1" y="0"/>
                    <a:pt x="1" y="0"/>
                  </a:cubicBezTo>
                  <a:close/>
                  <a:moveTo>
                    <a:pt x="3" y="2"/>
                  </a:moveTo>
                  <a:cubicBezTo>
                    <a:pt x="2" y="2"/>
                    <a:pt x="2" y="1"/>
                    <a:pt x="2" y="1"/>
                  </a:cubicBezTo>
                  <a:cubicBezTo>
                    <a:pt x="2" y="1"/>
                    <a:pt x="2" y="1"/>
                    <a:pt x="1" y="1"/>
                  </a:cubicBezTo>
                  <a:cubicBezTo>
                    <a:pt x="1" y="1"/>
                    <a:pt x="1" y="1"/>
                    <a:pt x="1" y="1"/>
                  </a:cubicBezTo>
                  <a:cubicBezTo>
                    <a:pt x="1" y="1"/>
                    <a:pt x="1" y="1"/>
                    <a:pt x="1" y="2"/>
                  </a:cubicBezTo>
                  <a:cubicBezTo>
                    <a:pt x="1" y="2"/>
                    <a:pt x="1" y="2"/>
                    <a:pt x="2" y="2"/>
                  </a:cubicBezTo>
                  <a:cubicBezTo>
                    <a:pt x="2" y="3"/>
                    <a:pt x="2" y="3"/>
                    <a:pt x="3" y="3"/>
                  </a:cubicBezTo>
                  <a:cubicBezTo>
                    <a:pt x="3" y="2"/>
                    <a:pt x="3" y="3"/>
                    <a:pt x="3" y="2"/>
                  </a:cubicBezTo>
                  <a:cubicBezTo>
                    <a:pt x="3" y="2"/>
                    <a:pt x="3" y="2"/>
                    <a:pt x="3" y="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82" name="Macedonia">
              <a:extLst>
                <a:ext uri="{FF2B5EF4-FFF2-40B4-BE49-F238E27FC236}">
                  <a16:creationId xmlns:a16="http://schemas.microsoft.com/office/drawing/2014/main" id="{9E380666-E9CD-4E0E-ACBB-B7B2DF971FFD}"/>
                </a:ext>
                <a:ext uri="{C183D7F6-B498-43B3-948B-1728B52AA6E4}">
                  <adec:decorative xmlns:adec="http://schemas.microsoft.com/office/drawing/2017/decorative" val="1"/>
                </a:ext>
              </a:extLst>
            </p:cNvPr>
            <p:cNvSpPr>
              <a:spLocks/>
            </p:cNvSpPr>
            <p:nvPr/>
          </p:nvSpPr>
          <p:spPr bwMode="auto">
            <a:xfrm>
              <a:off x="11861760" y="2291683"/>
              <a:ext cx="214267" cy="157685"/>
            </a:xfrm>
            <a:custGeom>
              <a:avLst/>
              <a:gdLst/>
              <a:ahLst/>
              <a:cxnLst>
                <a:cxn ang="0">
                  <a:pos x="23" y="7"/>
                </a:cxn>
                <a:cxn ang="0">
                  <a:pos x="22" y="5"/>
                </a:cxn>
                <a:cxn ang="0">
                  <a:pos x="21" y="3"/>
                </a:cxn>
                <a:cxn ang="0">
                  <a:pos x="19" y="3"/>
                </a:cxn>
                <a:cxn ang="0">
                  <a:pos x="17" y="1"/>
                </a:cxn>
                <a:cxn ang="0">
                  <a:pos x="16" y="0"/>
                </a:cxn>
                <a:cxn ang="0">
                  <a:pos x="15" y="1"/>
                </a:cxn>
                <a:cxn ang="0">
                  <a:pos x="14" y="1"/>
                </a:cxn>
                <a:cxn ang="0">
                  <a:pos x="13" y="0"/>
                </a:cxn>
                <a:cxn ang="0">
                  <a:pos x="12" y="1"/>
                </a:cxn>
                <a:cxn ang="0">
                  <a:pos x="11" y="1"/>
                </a:cxn>
                <a:cxn ang="0">
                  <a:pos x="9" y="1"/>
                </a:cxn>
                <a:cxn ang="0">
                  <a:pos x="9" y="2"/>
                </a:cxn>
                <a:cxn ang="0">
                  <a:pos x="7" y="3"/>
                </a:cxn>
                <a:cxn ang="0">
                  <a:pos x="6" y="2"/>
                </a:cxn>
                <a:cxn ang="0">
                  <a:pos x="5" y="2"/>
                </a:cxn>
                <a:cxn ang="0">
                  <a:pos x="3" y="4"/>
                </a:cxn>
                <a:cxn ang="0">
                  <a:pos x="3" y="5"/>
                </a:cxn>
                <a:cxn ang="0">
                  <a:pos x="2" y="5"/>
                </a:cxn>
                <a:cxn ang="0">
                  <a:pos x="1" y="6"/>
                </a:cxn>
                <a:cxn ang="0">
                  <a:pos x="1" y="6"/>
                </a:cxn>
                <a:cxn ang="0">
                  <a:pos x="1" y="7"/>
                </a:cxn>
                <a:cxn ang="0">
                  <a:pos x="1" y="8"/>
                </a:cxn>
                <a:cxn ang="0">
                  <a:pos x="0" y="9"/>
                </a:cxn>
                <a:cxn ang="0">
                  <a:pos x="1" y="11"/>
                </a:cxn>
                <a:cxn ang="0">
                  <a:pos x="1" y="12"/>
                </a:cxn>
                <a:cxn ang="0">
                  <a:pos x="2" y="14"/>
                </a:cxn>
                <a:cxn ang="0">
                  <a:pos x="3" y="14"/>
                </a:cxn>
                <a:cxn ang="0">
                  <a:pos x="3" y="16"/>
                </a:cxn>
                <a:cxn ang="0">
                  <a:pos x="4" y="16"/>
                </a:cxn>
                <a:cxn ang="0">
                  <a:pos x="5" y="16"/>
                </a:cxn>
                <a:cxn ang="0">
                  <a:pos x="7" y="16"/>
                </a:cxn>
                <a:cxn ang="0">
                  <a:pos x="8" y="16"/>
                </a:cxn>
                <a:cxn ang="0">
                  <a:pos x="9" y="16"/>
                </a:cxn>
                <a:cxn ang="0">
                  <a:pos x="11" y="16"/>
                </a:cxn>
                <a:cxn ang="0">
                  <a:pos x="12" y="16"/>
                </a:cxn>
                <a:cxn ang="0">
                  <a:pos x="13" y="15"/>
                </a:cxn>
                <a:cxn ang="0">
                  <a:pos x="15" y="13"/>
                </a:cxn>
                <a:cxn ang="0">
                  <a:pos x="15" y="13"/>
                </a:cxn>
                <a:cxn ang="0">
                  <a:pos x="16" y="13"/>
                </a:cxn>
                <a:cxn ang="0">
                  <a:pos x="17" y="13"/>
                </a:cxn>
                <a:cxn ang="0">
                  <a:pos x="19" y="14"/>
                </a:cxn>
                <a:cxn ang="0">
                  <a:pos x="20" y="13"/>
                </a:cxn>
                <a:cxn ang="0">
                  <a:pos x="20" y="13"/>
                </a:cxn>
                <a:cxn ang="0">
                  <a:pos x="21" y="13"/>
                </a:cxn>
                <a:cxn ang="0">
                  <a:pos x="21" y="12"/>
                </a:cxn>
                <a:cxn ang="0">
                  <a:pos x="22" y="11"/>
                </a:cxn>
                <a:cxn ang="0">
                  <a:pos x="22" y="11"/>
                </a:cxn>
                <a:cxn ang="0">
                  <a:pos x="22" y="8"/>
                </a:cxn>
                <a:cxn ang="0">
                  <a:pos x="23" y="7"/>
                </a:cxn>
              </a:cxnLst>
              <a:rect l="0" t="0" r="r" b="b"/>
              <a:pathLst>
                <a:path w="23" h="17">
                  <a:moveTo>
                    <a:pt x="23" y="7"/>
                  </a:moveTo>
                  <a:cubicBezTo>
                    <a:pt x="22" y="6"/>
                    <a:pt x="22" y="6"/>
                    <a:pt x="22" y="5"/>
                  </a:cubicBezTo>
                  <a:cubicBezTo>
                    <a:pt x="22" y="4"/>
                    <a:pt x="22" y="4"/>
                    <a:pt x="21" y="3"/>
                  </a:cubicBezTo>
                  <a:cubicBezTo>
                    <a:pt x="20" y="3"/>
                    <a:pt x="20" y="3"/>
                    <a:pt x="19" y="3"/>
                  </a:cubicBezTo>
                  <a:cubicBezTo>
                    <a:pt x="18" y="2"/>
                    <a:pt x="18" y="1"/>
                    <a:pt x="17" y="1"/>
                  </a:cubicBezTo>
                  <a:cubicBezTo>
                    <a:pt x="16" y="0"/>
                    <a:pt x="16" y="1"/>
                    <a:pt x="16" y="0"/>
                  </a:cubicBezTo>
                  <a:cubicBezTo>
                    <a:pt x="16" y="0"/>
                    <a:pt x="15" y="0"/>
                    <a:pt x="15" y="1"/>
                  </a:cubicBezTo>
                  <a:cubicBezTo>
                    <a:pt x="14" y="1"/>
                    <a:pt x="14" y="1"/>
                    <a:pt x="14" y="1"/>
                  </a:cubicBezTo>
                  <a:cubicBezTo>
                    <a:pt x="14" y="1"/>
                    <a:pt x="14" y="0"/>
                    <a:pt x="13" y="0"/>
                  </a:cubicBezTo>
                  <a:cubicBezTo>
                    <a:pt x="13" y="0"/>
                    <a:pt x="12" y="1"/>
                    <a:pt x="12" y="1"/>
                  </a:cubicBezTo>
                  <a:cubicBezTo>
                    <a:pt x="11" y="1"/>
                    <a:pt x="11" y="1"/>
                    <a:pt x="11" y="1"/>
                  </a:cubicBezTo>
                  <a:cubicBezTo>
                    <a:pt x="10" y="1"/>
                    <a:pt x="10" y="1"/>
                    <a:pt x="9" y="1"/>
                  </a:cubicBezTo>
                  <a:cubicBezTo>
                    <a:pt x="9" y="1"/>
                    <a:pt x="8" y="1"/>
                    <a:pt x="9" y="2"/>
                  </a:cubicBezTo>
                  <a:cubicBezTo>
                    <a:pt x="7" y="2"/>
                    <a:pt x="8" y="3"/>
                    <a:pt x="7" y="3"/>
                  </a:cubicBezTo>
                  <a:cubicBezTo>
                    <a:pt x="7" y="4"/>
                    <a:pt x="7" y="2"/>
                    <a:pt x="6" y="2"/>
                  </a:cubicBezTo>
                  <a:cubicBezTo>
                    <a:pt x="6" y="2"/>
                    <a:pt x="6" y="2"/>
                    <a:pt x="5" y="2"/>
                  </a:cubicBezTo>
                  <a:cubicBezTo>
                    <a:pt x="4" y="3"/>
                    <a:pt x="3" y="3"/>
                    <a:pt x="3" y="4"/>
                  </a:cubicBezTo>
                  <a:cubicBezTo>
                    <a:pt x="3" y="4"/>
                    <a:pt x="3" y="5"/>
                    <a:pt x="3" y="5"/>
                  </a:cubicBezTo>
                  <a:cubicBezTo>
                    <a:pt x="2" y="6"/>
                    <a:pt x="2" y="5"/>
                    <a:pt x="2" y="5"/>
                  </a:cubicBezTo>
                  <a:cubicBezTo>
                    <a:pt x="2" y="6"/>
                    <a:pt x="1" y="5"/>
                    <a:pt x="1" y="6"/>
                  </a:cubicBezTo>
                  <a:cubicBezTo>
                    <a:pt x="1" y="6"/>
                    <a:pt x="1" y="6"/>
                    <a:pt x="1" y="6"/>
                  </a:cubicBezTo>
                  <a:cubicBezTo>
                    <a:pt x="1" y="6"/>
                    <a:pt x="1" y="6"/>
                    <a:pt x="1" y="7"/>
                  </a:cubicBezTo>
                  <a:cubicBezTo>
                    <a:pt x="1" y="7"/>
                    <a:pt x="1" y="8"/>
                    <a:pt x="1" y="8"/>
                  </a:cubicBezTo>
                  <a:cubicBezTo>
                    <a:pt x="1" y="9"/>
                    <a:pt x="0" y="9"/>
                    <a:pt x="0" y="9"/>
                  </a:cubicBezTo>
                  <a:cubicBezTo>
                    <a:pt x="0" y="10"/>
                    <a:pt x="1" y="10"/>
                    <a:pt x="1" y="11"/>
                  </a:cubicBezTo>
                  <a:cubicBezTo>
                    <a:pt x="1" y="11"/>
                    <a:pt x="1" y="11"/>
                    <a:pt x="1" y="12"/>
                  </a:cubicBezTo>
                  <a:cubicBezTo>
                    <a:pt x="1" y="13"/>
                    <a:pt x="2" y="13"/>
                    <a:pt x="2" y="14"/>
                  </a:cubicBezTo>
                  <a:cubicBezTo>
                    <a:pt x="2" y="14"/>
                    <a:pt x="2" y="14"/>
                    <a:pt x="3" y="14"/>
                  </a:cubicBezTo>
                  <a:cubicBezTo>
                    <a:pt x="3" y="15"/>
                    <a:pt x="3" y="16"/>
                    <a:pt x="3" y="16"/>
                  </a:cubicBezTo>
                  <a:cubicBezTo>
                    <a:pt x="4" y="16"/>
                    <a:pt x="4" y="16"/>
                    <a:pt x="4" y="16"/>
                  </a:cubicBezTo>
                  <a:cubicBezTo>
                    <a:pt x="5" y="16"/>
                    <a:pt x="5" y="16"/>
                    <a:pt x="5" y="16"/>
                  </a:cubicBezTo>
                  <a:cubicBezTo>
                    <a:pt x="5" y="17"/>
                    <a:pt x="7" y="16"/>
                    <a:pt x="7" y="16"/>
                  </a:cubicBezTo>
                  <a:cubicBezTo>
                    <a:pt x="7" y="16"/>
                    <a:pt x="7" y="16"/>
                    <a:pt x="8" y="16"/>
                  </a:cubicBezTo>
                  <a:cubicBezTo>
                    <a:pt x="8" y="16"/>
                    <a:pt x="9" y="16"/>
                    <a:pt x="9" y="16"/>
                  </a:cubicBezTo>
                  <a:cubicBezTo>
                    <a:pt x="10" y="16"/>
                    <a:pt x="10" y="16"/>
                    <a:pt x="11" y="16"/>
                  </a:cubicBezTo>
                  <a:cubicBezTo>
                    <a:pt x="11" y="16"/>
                    <a:pt x="11" y="16"/>
                    <a:pt x="12" y="16"/>
                  </a:cubicBezTo>
                  <a:cubicBezTo>
                    <a:pt x="13" y="16"/>
                    <a:pt x="12" y="15"/>
                    <a:pt x="13" y="15"/>
                  </a:cubicBezTo>
                  <a:cubicBezTo>
                    <a:pt x="13" y="14"/>
                    <a:pt x="14" y="13"/>
                    <a:pt x="15" y="13"/>
                  </a:cubicBezTo>
                  <a:cubicBezTo>
                    <a:pt x="15" y="13"/>
                    <a:pt x="15" y="13"/>
                    <a:pt x="15" y="13"/>
                  </a:cubicBezTo>
                  <a:cubicBezTo>
                    <a:pt x="15" y="13"/>
                    <a:pt x="15" y="13"/>
                    <a:pt x="16" y="13"/>
                  </a:cubicBezTo>
                  <a:cubicBezTo>
                    <a:pt x="16" y="13"/>
                    <a:pt x="16" y="13"/>
                    <a:pt x="17" y="13"/>
                  </a:cubicBezTo>
                  <a:cubicBezTo>
                    <a:pt x="18" y="13"/>
                    <a:pt x="18" y="14"/>
                    <a:pt x="19" y="14"/>
                  </a:cubicBezTo>
                  <a:cubicBezTo>
                    <a:pt x="19" y="14"/>
                    <a:pt x="19" y="14"/>
                    <a:pt x="20" y="13"/>
                  </a:cubicBezTo>
                  <a:cubicBezTo>
                    <a:pt x="20" y="13"/>
                    <a:pt x="20" y="13"/>
                    <a:pt x="20" y="13"/>
                  </a:cubicBezTo>
                  <a:cubicBezTo>
                    <a:pt x="20" y="13"/>
                    <a:pt x="20" y="14"/>
                    <a:pt x="21" y="13"/>
                  </a:cubicBezTo>
                  <a:cubicBezTo>
                    <a:pt x="21" y="13"/>
                    <a:pt x="21" y="12"/>
                    <a:pt x="21" y="12"/>
                  </a:cubicBezTo>
                  <a:cubicBezTo>
                    <a:pt x="21" y="11"/>
                    <a:pt x="21" y="11"/>
                    <a:pt x="22" y="11"/>
                  </a:cubicBezTo>
                  <a:cubicBezTo>
                    <a:pt x="22" y="11"/>
                    <a:pt x="22" y="11"/>
                    <a:pt x="22" y="11"/>
                  </a:cubicBezTo>
                  <a:cubicBezTo>
                    <a:pt x="23" y="10"/>
                    <a:pt x="23" y="9"/>
                    <a:pt x="22" y="8"/>
                  </a:cubicBezTo>
                  <a:cubicBezTo>
                    <a:pt x="23" y="8"/>
                    <a:pt x="23" y="7"/>
                    <a:pt x="23" y="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83" name="Luxembourg">
              <a:extLst>
                <a:ext uri="{FF2B5EF4-FFF2-40B4-BE49-F238E27FC236}">
                  <a16:creationId xmlns:a16="http://schemas.microsoft.com/office/drawing/2014/main" id="{F01AE851-F4F8-46ED-9938-B8F7C53E7677}"/>
                </a:ext>
                <a:ext uri="{C183D7F6-B498-43B3-948B-1728B52AA6E4}">
                  <adec:decorative xmlns:adec="http://schemas.microsoft.com/office/drawing/2017/decorative" val="1"/>
                </a:ext>
              </a:extLst>
            </p:cNvPr>
            <p:cNvSpPr>
              <a:spLocks/>
            </p:cNvSpPr>
            <p:nvPr/>
          </p:nvSpPr>
          <p:spPr bwMode="auto">
            <a:xfrm>
              <a:off x="10658765" y="1505844"/>
              <a:ext cx="67120" cy="74966"/>
            </a:xfrm>
            <a:custGeom>
              <a:avLst/>
              <a:gdLst/>
              <a:ahLst/>
              <a:cxnLst>
                <a:cxn ang="0">
                  <a:pos x="7" y="4"/>
                </a:cxn>
                <a:cxn ang="0">
                  <a:pos x="7" y="4"/>
                </a:cxn>
                <a:cxn ang="0">
                  <a:pos x="6" y="4"/>
                </a:cxn>
                <a:cxn ang="0">
                  <a:pos x="5" y="3"/>
                </a:cxn>
                <a:cxn ang="0">
                  <a:pos x="4" y="2"/>
                </a:cxn>
                <a:cxn ang="0">
                  <a:pos x="4" y="2"/>
                </a:cxn>
                <a:cxn ang="0">
                  <a:pos x="4" y="1"/>
                </a:cxn>
                <a:cxn ang="0">
                  <a:pos x="4" y="0"/>
                </a:cxn>
                <a:cxn ang="0">
                  <a:pos x="3" y="0"/>
                </a:cxn>
                <a:cxn ang="0">
                  <a:pos x="2" y="0"/>
                </a:cxn>
                <a:cxn ang="0">
                  <a:pos x="2" y="1"/>
                </a:cxn>
                <a:cxn ang="0">
                  <a:pos x="1" y="2"/>
                </a:cxn>
                <a:cxn ang="0">
                  <a:pos x="1" y="2"/>
                </a:cxn>
                <a:cxn ang="0">
                  <a:pos x="1" y="2"/>
                </a:cxn>
                <a:cxn ang="0">
                  <a:pos x="1" y="3"/>
                </a:cxn>
                <a:cxn ang="0">
                  <a:pos x="1" y="4"/>
                </a:cxn>
                <a:cxn ang="0">
                  <a:pos x="1" y="4"/>
                </a:cxn>
                <a:cxn ang="0">
                  <a:pos x="1" y="5"/>
                </a:cxn>
                <a:cxn ang="0">
                  <a:pos x="2" y="5"/>
                </a:cxn>
                <a:cxn ang="0">
                  <a:pos x="2" y="5"/>
                </a:cxn>
                <a:cxn ang="0">
                  <a:pos x="2" y="6"/>
                </a:cxn>
                <a:cxn ang="0">
                  <a:pos x="1" y="6"/>
                </a:cxn>
                <a:cxn ang="0">
                  <a:pos x="1" y="7"/>
                </a:cxn>
                <a:cxn ang="0">
                  <a:pos x="2" y="7"/>
                </a:cxn>
                <a:cxn ang="0">
                  <a:pos x="3" y="8"/>
                </a:cxn>
                <a:cxn ang="0">
                  <a:pos x="4" y="7"/>
                </a:cxn>
                <a:cxn ang="0">
                  <a:pos x="4" y="7"/>
                </a:cxn>
                <a:cxn ang="0">
                  <a:pos x="6" y="8"/>
                </a:cxn>
                <a:cxn ang="0">
                  <a:pos x="6" y="6"/>
                </a:cxn>
                <a:cxn ang="0">
                  <a:pos x="6" y="6"/>
                </a:cxn>
                <a:cxn ang="0">
                  <a:pos x="6" y="5"/>
                </a:cxn>
                <a:cxn ang="0">
                  <a:pos x="7" y="5"/>
                </a:cxn>
                <a:cxn ang="0">
                  <a:pos x="7" y="4"/>
                </a:cxn>
              </a:cxnLst>
              <a:rect l="0" t="0" r="r" b="b"/>
              <a:pathLst>
                <a:path w="7" h="8">
                  <a:moveTo>
                    <a:pt x="7" y="4"/>
                  </a:moveTo>
                  <a:cubicBezTo>
                    <a:pt x="7" y="4"/>
                    <a:pt x="7" y="4"/>
                    <a:pt x="7" y="4"/>
                  </a:cubicBezTo>
                  <a:cubicBezTo>
                    <a:pt x="7" y="4"/>
                    <a:pt x="7" y="4"/>
                    <a:pt x="6" y="4"/>
                  </a:cubicBezTo>
                  <a:cubicBezTo>
                    <a:pt x="6" y="4"/>
                    <a:pt x="6" y="3"/>
                    <a:pt x="5" y="3"/>
                  </a:cubicBezTo>
                  <a:cubicBezTo>
                    <a:pt x="5" y="3"/>
                    <a:pt x="5" y="3"/>
                    <a:pt x="4" y="2"/>
                  </a:cubicBezTo>
                  <a:cubicBezTo>
                    <a:pt x="4" y="2"/>
                    <a:pt x="4" y="2"/>
                    <a:pt x="4" y="2"/>
                  </a:cubicBezTo>
                  <a:cubicBezTo>
                    <a:pt x="4" y="2"/>
                    <a:pt x="4" y="1"/>
                    <a:pt x="4" y="1"/>
                  </a:cubicBezTo>
                  <a:cubicBezTo>
                    <a:pt x="4" y="1"/>
                    <a:pt x="4" y="0"/>
                    <a:pt x="4" y="0"/>
                  </a:cubicBezTo>
                  <a:cubicBezTo>
                    <a:pt x="3" y="0"/>
                    <a:pt x="3" y="0"/>
                    <a:pt x="3" y="0"/>
                  </a:cubicBezTo>
                  <a:cubicBezTo>
                    <a:pt x="3" y="0"/>
                    <a:pt x="3" y="0"/>
                    <a:pt x="2" y="0"/>
                  </a:cubicBezTo>
                  <a:cubicBezTo>
                    <a:pt x="2" y="0"/>
                    <a:pt x="2" y="1"/>
                    <a:pt x="2" y="1"/>
                  </a:cubicBezTo>
                  <a:cubicBezTo>
                    <a:pt x="2" y="1"/>
                    <a:pt x="1" y="1"/>
                    <a:pt x="1" y="2"/>
                  </a:cubicBezTo>
                  <a:cubicBezTo>
                    <a:pt x="1" y="2"/>
                    <a:pt x="1" y="2"/>
                    <a:pt x="1" y="2"/>
                  </a:cubicBezTo>
                  <a:cubicBezTo>
                    <a:pt x="1" y="2"/>
                    <a:pt x="1" y="2"/>
                    <a:pt x="1" y="2"/>
                  </a:cubicBezTo>
                  <a:cubicBezTo>
                    <a:pt x="1" y="3"/>
                    <a:pt x="0" y="3"/>
                    <a:pt x="1" y="3"/>
                  </a:cubicBezTo>
                  <a:cubicBezTo>
                    <a:pt x="1" y="3"/>
                    <a:pt x="1" y="3"/>
                    <a:pt x="1" y="4"/>
                  </a:cubicBezTo>
                  <a:cubicBezTo>
                    <a:pt x="0" y="4"/>
                    <a:pt x="1" y="4"/>
                    <a:pt x="1" y="4"/>
                  </a:cubicBezTo>
                  <a:cubicBezTo>
                    <a:pt x="1" y="4"/>
                    <a:pt x="1" y="5"/>
                    <a:pt x="1" y="5"/>
                  </a:cubicBezTo>
                  <a:cubicBezTo>
                    <a:pt x="1" y="5"/>
                    <a:pt x="1" y="5"/>
                    <a:pt x="2" y="5"/>
                  </a:cubicBezTo>
                  <a:cubicBezTo>
                    <a:pt x="2" y="5"/>
                    <a:pt x="2" y="6"/>
                    <a:pt x="2" y="5"/>
                  </a:cubicBezTo>
                  <a:cubicBezTo>
                    <a:pt x="2" y="6"/>
                    <a:pt x="2" y="6"/>
                    <a:pt x="2" y="6"/>
                  </a:cubicBezTo>
                  <a:cubicBezTo>
                    <a:pt x="2" y="6"/>
                    <a:pt x="2" y="6"/>
                    <a:pt x="1" y="6"/>
                  </a:cubicBezTo>
                  <a:cubicBezTo>
                    <a:pt x="1" y="7"/>
                    <a:pt x="1" y="7"/>
                    <a:pt x="1" y="7"/>
                  </a:cubicBezTo>
                  <a:cubicBezTo>
                    <a:pt x="1" y="7"/>
                    <a:pt x="1" y="7"/>
                    <a:pt x="2" y="7"/>
                  </a:cubicBezTo>
                  <a:cubicBezTo>
                    <a:pt x="3" y="7"/>
                    <a:pt x="2" y="8"/>
                    <a:pt x="3" y="8"/>
                  </a:cubicBezTo>
                  <a:cubicBezTo>
                    <a:pt x="3" y="8"/>
                    <a:pt x="3" y="8"/>
                    <a:pt x="4" y="7"/>
                  </a:cubicBezTo>
                  <a:cubicBezTo>
                    <a:pt x="4" y="7"/>
                    <a:pt x="4" y="7"/>
                    <a:pt x="4" y="7"/>
                  </a:cubicBezTo>
                  <a:cubicBezTo>
                    <a:pt x="5" y="7"/>
                    <a:pt x="5" y="7"/>
                    <a:pt x="6" y="8"/>
                  </a:cubicBezTo>
                  <a:cubicBezTo>
                    <a:pt x="6" y="7"/>
                    <a:pt x="6" y="7"/>
                    <a:pt x="6" y="6"/>
                  </a:cubicBezTo>
                  <a:cubicBezTo>
                    <a:pt x="6" y="6"/>
                    <a:pt x="6" y="6"/>
                    <a:pt x="6" y="6"/>
                  </a:cubicBezTo>
                  <a:cubicBezTo>
                    <a:pt x="6" y="6"/>
                    <a:pt x="6" y="5"/>
                    <a:pt x="6" y="5"/>
                  </a:cubicBezTo>
                  <a:cubicBezTo>
                    <a:pt x="6" y="5"/>
                    <a:pt x="7" y="5"/>
                    <a:pt x="7" y="5"/>
                  </a:cubicBezTo>
                  <a:cubicBezTo>
                    <a:pt x="7" y="5"/>
                    <a:pt x="7" y="4"/>
                    <a:pt x="7" y="4"/>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84" name="Lithuania">
              <a:extLst>
                <a:ext uri="{FF2B5EF4-FFF2-40B4-BE49-F238E27FC236}">
                  <a16:creationId xmlns:a16="http://schemas.microsoft.com/office/drawing/2014/main" id="{246952B1-06EC-46BA-841E-B34B87E2BBD6}"/>
                </a:ext>
                <a:ext uri="{C183D7F6-B498-43B3-948B-1728B52AA6E4}">
                  <adec:decorative xmlns:adec="http://schemas.microsoft.com/office/drawing/2017/decorative" val="1"/>
                </a:ext>
              </a:extLst>
            </p:cNvPr>
            <p:cNvSpPr>
              <a:spLocks noEditPoints="1"/>
            </p:cNvSpPr>
            <p:nvPr/>
          </p:nvSpPr>
          <p:spPr bwMode="auto">
            <a:xfrm>
              <a:off x="11825617" y="888028"/>
              <a:ext cx="446607" cy="253331"/>
            </a:xfrm>
            <a:custGeom>
              <a:avLst/>
              <a:gdLst/>
              <a:ahLst/>
              <a:cxnLst>
                <a:cxn ang="0">
                  <a:pos x="46" y="14"/>
                </a:cxn>
                <a:cxn ang="0">
                  <a:pos x="44" y="14"/>
                </a:cxn>
                <a:cxn ang="0">
                  <a:pos x="40" y="16"/>
                </a:cxn>
                <a:cxn ang="0">
                  <a:pos x="40" y="17"/>
                </a:cxn>
                <a:cxn ang="0">
                  <a:pos x="40" y="20"/>
                </a:cxn>
                <a:cxn ang="0">
                  <a:pos x="38" y="22"/>
                </a:cxn>
                <a:cxn ang="0">
                  <a:pos x="40" y="24"/>
                </a:cxn>
                <a:cxn ang="0">
                  <a:pos x="38" y="23"/>
                </a:cxn>
                <a:cxn ang="0">
                  <a:pos x="39" y="23"/>
                </a:cxn>
                <a:cxn ang="0">
                  <a:pos x="36" y="23"/>
                </a:cxn>
                <a:cxn ang="0">
                  <a:pos x="33" y="24"/>
                </a:cxn>
                <a:cxn ang="0">
                  <a:pos x="31" y="26"/>
                </a:cxn>
                <a:cxn ang="0">
                  <a:pos x="27" y="26"/>
                </a:cxn>
                <a:cxn ang="0">
                  <a:pos x="22" y="26"/>
                </a:cxn>
                <a:cxn ang="0">
                  <a:pos x="20" y="23"/>
                </a:cxn>
                <a:cxn ang="0">
                  <a:pos x="17" y="22"/>
                </a:cxn>
                <a:cxn ang="0">
                  <a:pos x="15" y="20"/>
                </a:cxn>
                <a:cxn ang="0">
                  <a:pos x="15" y="16"/>
                </a:cxn>
                <a:cxn ang="0">
                  <a:pos x="13" y="15"/>
                </a:cxn>
                <a:cxn ang="0">
                  <a:pos x="10" y="15"/>
                </a:cxn>
                <a:cxn ang="0">
                  <a:pos x="8" y="14"/>
                </a:cxn>
                <a:cxn ang="0">
                  <a:pos x="5" y="13"/>
                </a:cxn>
                <a:cxn ang="0">
                  <a:pos x="2" y="12"/>
                </a:cxn>
                <a:cxn ang="0">
                  <a:pos x="2" y="9"/>
                </a:cxn>
                <a:cxn ang="0">
                  <a:pos x="0" y="4"/>
                </a:cxn>
                <a:cxn ang="0">
                  <a:pos x="3" y="2"/>
                </a:cxn>
                <a:cxn ang="0">
                  <a:pos x="8" y="1"/>
                </a:cxn>
                <a:cxn ang="0">
                  <a:pos x="13" y="1"/>
                </a:cxn>
                <a:cxn ang="0">
                  <a:pos x="16" y="2"/>
                </a:cxn>
                <a:cxn ang="0">
                  <a:pos x="20" y="2"/>
                </a:cxn>
                <a:cxn ang="0">
                  <a:pos x="22" y="1"/>
                </a:cxn>
                <a:cxn ang="0">
                  <a:pos x="26" y="2"/>
                </a:cxn>
                <a:cxn ang="0">
                  <a:pos x="29" y="1"/>
                </a:cxn>
                <a:cxn ang="0">
                  <a:pos x="32" y="2"/>
                </a:cxn>
                <a:cxn ang="0">
                  <a:pos x="37" y="3"/>
                </a:cxn>
                <a:cxn ang="0">
                  <a:pos x="40" y="5"/>
                </a:cxn>
                <a:cxn ang="0">
                  <a:pos x="43" y="7"/>
                </a:cxn>
                <a:cxn ang="0">
                  <a:pos x="45" y="10"/>
                </a:cxn>
                <a:cxn ang="0">
                  <a:pos x="47" y="12"/>
                </a:cxn>
                <a:cxn ang="0">
                  <a:pos x="0" y="12"/>
                </a:cxn>
                <a:cxn ang="0">
                  <a:pos x="1" y="8"/>
                </a:cxn>
              </a:cxnLst>
              <a:rect l="0" t="0" r="r" b="b"/>
              <a:pathLst>
                <a:path w="48" h="27">
                  <a:moveTo>
                    <a:pt x="47" y="13"/>
                  </a:moveTo>
                  <a:cubicBezTo>
                    <a:pt x="46" y="13"/>
                    <a:pt x="46" y="13"/>
                    <a:pt x="46" y="14"/>
                  </a:cubicBezTo>
                  <a:cubicBezTo>
                    <a:pt x="46" y="14"/>
                    <a:pt x="45" y="14"/>
                    <a:pt x="45" y="14"/>
                  </a:cubicBezTo>
                  <a:cubicBezTo>
                    <a:pt x="44" y="14"/>
                    <a:pt x="44" y="14"/>
                    <a:pt x="44" y="14"/>
                  </a:cubicBezTo>
                  <a:cubicBezTo>
                    <a:pt x="43" y="14"/>
                    <a:pt x="43" y="15"/>
                    <a:pt x="43" y="15"/>
                  </a:cubicBezTo>
                  <a:cubicBezTo>
                    <a:pt x="42" y="16"/>
                    <a:pt x="41" y="15"/>
                    <a:pt x="40" y="16"/>
                  </a:cubicBezTo>
                  <a:cubicBezTo>
                    <a:pt x="40" y="16"/>
                    <a:pt x="40" y="17"/>
                    <a:pt x="40" y="17"/>
                  </a:cubicBezTo>
                  <a:cubicBezTo>
                    <a:pt x="40" y="17"/>
                    <a:pt x="40" y="17"/>
                    <a:pt x="40" y="17"/>
                  </a:cubicBezTo>
                  <a:cubicBezTo>
                    <a:pt x="39" y="18"/>
                    <a:pt x="39" y="18"/>
                    <a:pt x="39" y="18"/>
                  </a:cubicBezTo>
                  <a:cubicBezTo>
                    <a:pt x="39" y="19"/>
                    <a:pt x="40" y="19"/>
                    <a:pt x="40" y="20"/>
                  </a:cubicBezTo>
                  <a:cubicBezTo>
                    <a:pt x="39" y="20"/>
                    <a:pt x="39" y="20"/>
                    <a:pt x="39" y="21"/>
                  </a:cubicBezTo>
                  <a:cubicBezTo>
                    <a:pt x="39" y="21"/>
                    <a:pt x="38" y="22"/>
                    <a:pt x="38" y="22"/>
                  </a:cubicBezTo>
                  <a:cubicBezTo>
                    <a:pt x="38" y="23"/>
                    <a:pt x="39" y="22"/>
                    <a:pt x="39" y="22"/>
                  </a:cubicBezTo>
                  <a:cubicBezTo>
                    <a:pt x="40" y="22"/>
                    <a:pt x="40" y="23"/>
                    <a:pt x="40" y="24"/>
                  </a:cubicBezTo>
                  <a:cubicBezTo>
                    <a:pt x="40" y="24"/>
                    <a:pt x="38" y="25"/>
                    <a:pt x="38" y="24"/>
                  </a:cubicBezTo>
                  <a:cubicBezTo>
                    <a:pt x="38" y="24"/>
                    <a:pt x="38" y="24"/>
                    <a:pt x="38" y="23"/>
                  </a:cubicBezTo>
                  <a:cubicBezTo>
                    <a:pt x="38" y="24"/>
                    <a:pt x="38" y="23"/>
                    <a:pt x="38" y="23"/>
                  </a:cubicBezTo>
                  <a:cubicBezTo>
                    <a:pt x="38" y="23"/>
                    <a:pt x="39" y="23"/>
                    <a:pt x="39" y="23"/>
                  </a:cubicBezTo>
                  <a:cubicBezTo>
                    <a:pt x="39" y="23"/>
                    <a:pt x="38" y="23"/>
                    <a:pt x="38" y="23"/>
                  </a:cubicBezTo>
                  <a:cubicBezTo>
                    <a:pt x="37" y="22"/>
                    <a:pt x="37" y="23"/>
                    <a:pt x="36" y="23"/>
                  </a:cubicBezTo>
                  <a:cubicBezTo>
                    <a:pt x="35" y="23"/>
                    <a:pt x="36" y="23"/>
                    <a:pt x="35" y="24"/>
                  </a:cubicBezTo>
                  <a:cubicBezTo>
                    <a:pt x="34" y="25"/>
                    <a:pt x="34" y="24"/>
                    <a:pt x="33" y="24"/>
                  </a:cubicBezTo>
                  <a:cubicBezTo>
                    <a:pt x="31" y="24"/>
                    <a:pt x="33" y="25"/>
                    <a:pt x="33" y="26"/>
                  </a:cubicBezTo>
                  <a:cubicBezTo>
                    <a:pt x="32" y="26"/>
                    <a:pt x="32" y="26"/>
                    <a:pt x="31" y="26"/>
                  </a:cubicBezTo>
                  <a:cubicBezTo>
                    <a:pt x="30" y="26"/>
                    <a:pt x="29" y="27"/>
                    <a:pt x="28" y="27"/>
                  </a:cubicBezTo>
                  <a:cubicBezTo>
                    <a:pt x="28" y="27"/>
                    <a:pt x="28" y="26"/>
                    <a:pt x="27" y="26"/>
                  </a:cubicBezTo>
                  <a:cubicBezTo>
                    <a:pt x="26" y="27"/>
                    <a:pt x="25" y="26"/>
                    <a:pt x="25" y="26"/>
                  </a:cubicBezTo>
                  <a:cubicBezTo>
                    <a:pt x="24" y="27"/>
                    <a:pt x="23" y="27"/>
                    <a:pt x="22" y="26"/>
                  </a:cubicBezTo>
                  <a:cubicBezTo>
                    <a:pt x="21" y="26"/>
                    <a:pt x="22" y="26"/>
                    <a:pt x="22" y="25"/>
                  </a:cubicBezTo>
                  <a:cubicBezTo>
                    <a:pt x="22" y="24"/>
                    <a:pt x="21" y="24"/>
                    <a:pt x="20" y="23"/>
                  </a:cubicBezTo>
                  <a:cubicBezTo>
                    <a:pt x="20" y="23"/>
                    <a:pt x="19" y="23"/>
                    <a:pt x="18" y="22"/>
                  </a:cubicBezTo>
                  <a:cubicBezTo>
                    <a:pt x="18" y="22"/>
                    <a:pt x="18" y="22"/>
                    <a:pt x="17" y="22"/>
                  </a:cubicBezTo>
                  <a:cubicBezTo>
                    <a:pt x="17" y="21"/>
                    <a:pt x="16" y="21"/>
                    <a:pt x="16" y="22"/>
                  </a:cubicBezTo>
                  <a:cubicBezTo>
                    <a:pt x="15" y="21"/>
                    <a:pt x="15" y="21"/>
                    <a:pt x="15" y="20"/>
                  </a:cubicBezTo>
                  <a:cubicBezTo>
                    <a:pt x="15" y="19"/>
                    <a:pt x="15" y="18"/>
                    <a:pt x="16" y="18"/>
                  </a:cubicBezTo>
                  <a:cubicBezTo>
                    <a:pt x="16" y="17"/>
                    <a:pt x="15" y="16"/>
                    <a:pt x="15" y="16"/>
                  </a:cubicBezTo>
                  <a:cubicBezTo>
                    <a:pt x="15" y="16"/>
                    <a:pt x="14" y="16"/>
                    <a:pt x="14" y="15"/>
                  </a:cubicBezTo>
                  <a:cubicBezTo>
                    <a:pt x="14" y="15"/>
                    <a:pt x="14" y="15"/>
                    <a:pt x="13" y="15"/>
                  </a:cubicBezTo>
                  <a:cubicBezTo>
                    <a:pt x="13" y="15"/>
                    <a:pt x="12" y="15"/>
                    <a:pt x="11" y="15"/>
                  </a:cubicBezTo>
                  <a:cubicBezTo>
                    <a:pt x="11" y="15"/>
                    <a:pt x="10" y="15"/>
                    <a:pt x="10" y="15"/>
                  </a:cubicBezTo>
                  <a:cubicBezTo>
                    <a:pt x="10" y="15"/>
                    <a:pt x="9" y="15"/>
                    <a:pt x="9" y="15"/>
                  </a:cubicBezTo>
                  <a:cubicBezTo>
                    <a:pt x="9" y="14"/>
                    <a:pt x="8" y="15"/>
                    <a:pt x="8" y="14"/>
                  </a:cubicBezTo>
                  <a:cubicBezTo>
                    <a:pt x="7" y="14"/>
                    <a:pt x="7" y="14"/>
                    <a:pt x="6" y="14"/>
                  </a:cubicBezTo>
                  <a:cubicBezTo>
                    <a:pt x="6" y="14"/>
                    <a:pt x="5" y="13"/>
                    <a:pt x="5" y="13"/>
                  </a:cubicBezTo>
                  <a:cubicBezTo>
                    <a:pt x="4" y="13"/>
                    <a:pt x="4" y="12"/>
                    <a:pt x="3" y="13"/>
                  </a:cubicBezTo>
                  <a:cubicBezTo>
                    <a:pt x="3" y="12"/>
                    <a:pt x="3" y="11"/>
                    <a:pt x="2" y="12"/>
                  </a:cubicBezTo>
                  <a:cubicBezTo>
                    <a:pt x="2" y="12"/>
                    <a:pt x="2" y="11"/>
                    <a:pt x="2" y="11"/>
                  </a:cubicBezTo>
                  <a:cubicBezTo>
                    <a:pt x="2" y="10"/>
                    <a:pt x="2" y="9"/>
                    <a:pt x="2" y="9"/>
                  </a:cubicBezTo>
                  <a:cubicBezTo>
                    <a:pt x="1" y="8"/>
                    <a:pt x="1" y="8"/>
                    <a:pt x="0" y="7"/>
                  </a:cubicBezTo>
                  <a:cubicBezTo>
                    <a:pt x="0" y="6"/>
                    <a:pt x="1" y="5"/>
                    <a:pt x="0" y="4"/>
                  </a:cubicBezTo>
                  <a:cubicBezTo>
                    <a:pt x="1" y="4"/>
                    <a:pt x="2" y="4"/>
                    <a:pt x="2" y="3"/>
                  </a:cubicBezTo>
                  <a:cubicBezTo>
                    <a:pt x="2" y="3"/>
                    <a:pt x="3" y="2"/>
                    <a:pt x="3" y="2"/>
                  </a:cubicBezTo>
                  <a:cubicBezTo>
                    <a:pt x="4" y="2"/>
                    <a:pt x="5" y="2"/>
                    <a:pt x="6" y="2"/>
                  </a:cubicBezTo>
                  <a:cubicBezTo>
                    <a:pt x="7" y="1"/>
                    <a:pt x="7" y="1"/>
                    <a:pt x="8" y="1"/>
                  </a:cubicBezTo>
                  <a:cubicBezTo>
                    <a:pt x="9" y="1"/>
                    <a:pt x="10" y="1"/>
                    <a:pt x="11" y="1"/>
                  </a:cubicBezTo>
                  <a:cubicBezTo>
                    <a:pt x="12" y="1"/>
                    <a:pt x="13" y="1"/>
                    <a:pt x="13" y="1"/>
                  </a:cubicBezTo>
                  <a:cubicBezTo>
                    <a:pt x="14" y="1"/>
                    <a:pt x="14" y="1"/>
                    <a:pt x="15" y="1"/>
                  </a:cubicBezTo>
                  <a:cubicBezTo>
                    <a:pt x="16" y="1"/>
                    <a:pt x="16" y="2"/>
                    <a:pt x="16" y="2"/>
                  </a:cubicBezTo>
                  <a:cubicBezTo>
                    <a:pt x="17" y="2"/>
                    <a:pt x="17" y="1"/>
                    <a:pt x="18" y="1"/>
                  </a:cubicBezTo>
                  <a:cubicBezTo>
                    <a:pt x="19" y="1"/>
                    <a:pt x="19" y="1"/>
                    <a:pt x="20" y="2"/>
                  </a:cubicBezTo>
                  <a:cubicBezTo>
                    <a:pt x="20" y="2"/>
                    <a:pt x="20" y="1"/>
                    <a:pt x="21" y="1"/>
                  </a:cubicBezTo>
                  <a:cubicBezTo>
                    <a:pt x="21" y="1"/>
                    <a:pt x="21" y="1"/>
                    <a:pt x="22" y="1"/>
                  </a:cubicBezTo>
                  <a:cubicBezTo>
                    <a:pt x="22" y="2"/>
                    <a:pt x="23" y="1"/>
                    <a:pt x="24" y="2"/>
                  </a:cubicBezTo>
                  <a:cubicBezTo>
                    <a:pt x="25" y="2"/>
                    <a:pt x="25" y="2"/>
                    <a:pt x="26" y="2"/>
                  </a:cubicBezTo>
                  <a:cubicBezTo>
                    <a:pt x="27" y="2"/>
                    <a:pt x="27" y="2"/>
                    <a:pt x="28" y="2"/>
                  </a:cubicBezTo>
                  <a:cubicBezTo>
                    <a:pt x="28" y="2"/>
                    <a:pt x="29" y="1"/>
                    <a:pt x="29" y="1"/>
                  </a:cubicBezTo>
                  <a:cubicBezTo>
                    <a:pt x="29" y="1"/>
                    <a:pt x="30" y="1"/>
                    <a:pt x="31" y="0"/>
                  </a:cubicBezTo>
                  <a:cubicBezTo>
                    <a:pt x="31" y="0"/>
                    <a:pt x="32" y="2"/>
                    <a:pt x="32" y="2"/>
                  </a:cubicBezTo>
                  <a:cubicBezTo>
                    <a:pt x="33" y="3"/>
                    <a:pt x="34" y="3"/>
                    <a:pt x="35" y="3"/>
                  </a:cubicBezTo>
                  <a:cubicBezTo>
                    <a:pt x="36" y="3"/>
                    <a:pt x="37" y="3"/>
                    <a:pt x="37" y="3"/>
                  </a:cubicBezTo>
                  <a:cubicBezTo>
                    <a:pt x="38" y="4"/>
                    <a:pt x="38" y="4"/>
                    <a:pt x="38" y="4"/>
                  </a:cubicBezTo>
                  <a:cubicBezTo>
                    <a:pt x="39" y="4"/>
                    <a:pt x="39" y="5"/>
                    <a:pt x="40" y="5"/>
                  </a:cubicBezTo>
                  <a:cubicBezTo>
                    <a:pt x="40" y="6"/>
                    <a:pt x="41" y="6"/>
                    <a:pt x="42" y="6"/>
                  </a:cubicBezTo>
                  <a:cubicBezTo>
                    <a:pt x="42" y="7"/>
                    <a:pt x="42" y="7"/>
                    <a:pt x="43" y="7"/>
                  </a:cubicBezTo>
                  <a:cubicBezTo>
                    <a:pt x="43" y="8"/>
                    <a:pt x="44" y="8"/>
                    <a:pt x="45" y="8"/>
                  </a:cubicBezTo>
                  <a:cubicBezTo>
                    <a:pt x="46" y="9"/>
                    <a:pt x="45" y="9"/>
                    <a:pt x="45" y="10"/>
                  </a:cubicBezTo>
                  <a:cubicBezTo>
                    <a:pt x="45" y="11"/>
                    <a:pt x="44" y="12"/>
                    <a:pt x="45" y="12"/>
                  </a:cubicBezTo>
                  <a:cubicBezTo>
                    <a:pt x="46" y="12"/>
                    <a:pt x="46" y="12"/>
                    <a:pt x="47" y="12"/>
                  </a:cubicBezTo>
                  <a:cubicBezTo>
                    <a:pt x="48" y="12"/>
                    <a:pt x="47" y="13"/>
                    <a:pt x="47" y="13"/>
                  </a:cubicBezTo>
                  <a:close/>
                  <a:moveTo>
                    <a:pt x="0" y="12"/>
                  </a:moveTo>
                  <a:cubicBezTo>
                    <a:pt x="0" y="12"/>
                    <a:pt x="0" y="12"/>
                    <a:pt x="0" y="12"/>
                  </a:cubicBezTo>
                  <a:cubicBezTo>
                    <a:pt x="1" y="13"/>
                    <a:pt x="2" y="9"/>
                    <a:pt x="1" y="8"/>
                  </a:cubicBezTo>
                  <a:cubicBezTo>
                    <a:pt x="1" y="9"/>
                    <a:pt x="1" y="10"/>
                    <a:pt x="0" y="1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85" name="Liechtenstein">
              <a:extLst>
                <a:ext uri="{FF2B5EF4-FFF2-40B4-BE49-F238E27FC236}">
                  <a16:creationId xmlns:a16="http://schemas.microsoft.com/office/drawing/2014/main" id="{882DA8D9-6D35-499E-9DAC-C24E58B98691}"/>
                </a:ext>
                <a:ext uri="{C183D7F6-B498-43B3-948B-1728B52AA6E4}">
                  <adec:decorative xmlns:adec="http://schemas.microsoft.com/office/drawing/2017/decorative" val="1"/>
                </a:ext>
              </a:extLst>
            </p:cNvPr>
            <p:cNvSpPr>
              <a:spLocks/>
            </p:cNvSpPr>
            <p:nvPr/>
          </p:nvSpPr>
          <p:spPr bwMode="auto">
            <a:xfrm>
              <a:off x="10958223" y="1795364"/>
              <a:ext cx="10326" cy="28436"/>
            </a:xfrm>
            <a:custGeom>
              <a:avLst/>
              <a:gdLst/>
              <a:ahLst/>
              <a:cxnLst>
                <a:cxn ang="0">
                  <a:pos x="1" y="1"/>
                </a:cxn>
                <a:cxn ang="0">
                  <a:pos x="1" y="1"/>
                </a:cxn>
                <a:cxn ang="0">
                  <a:pos x="0" y="0"/>
                </a:cxn>
                <a:cxn ang="0">
                  <a:pos x="0" y="1"/>
                </a:cxn>
                <a:cxn ang="0">
                  <a:pos x="0" y="2"/>
                </a:cxn>
                <a:cxn ang="0">
                  <a:pos x="0" y="2"/>
                </a:cxn>
                <a:cxn ang="0">
                  <a:pos x="1" y="2"/>
                </a:cxn>
                <a:cxn ang="0">
                  <a:pos x="1" y="1"/>
                </a:cxn>
              </a:cxnLst>
              <a:rect l="0" t="0" r="r" b="b"/>
              <a:pathLst>
                <a:path w="1" h="3">
                  <a:moveTo>
                    <a:pt x="1" y="1"/>
                  </a:moveTo>
                  <a:cubicBezTo>
                    <a:pt x="1" y="1"/>
                    <a:pt x="1" y="1"/>
                    <a:pt x="1" y="1"/>
                  </a:cubicBezTo>
                  <a:cubicBezTo>
                    <a:pt x="0" y="0"/>
                    <a:pt x="0" y="0"/>
                    <a:pt x="0" y="0"/>
                  </a:cubicBezTo>
                  <a:cubicBezTo>
                    <a:pt x="0" y="0"/>
                    <a:pt x="0" y="0"/>
                    <a:pt x="0" y="1"/>
                  </a:cubicBezTo>
                  <a:cubicBezTo>
                    <a:pt x="0" y="1"/>
                    <a:pt x="0" y="1"/>
                    <a:pt x="0" y="2"/>
                  </a:cubicBezTo>
                  <a:cubicBezTo>
                    <a:pt x="0" y="2"/>
                    <a:pt x="0" y="2"/>
                    <a:pt x="0" y="2"/>
                  </a:cubicBezTo>
                  <a:cubicBezTo>
                    <a:pt x="0" y="2"/>
                    <a:pt x="1" y="3"/>
                    <a:pt x="1" y="2"/>
                  </a:cubicBezTo>
                  <a:cubicBezTo>
                    <a:pt x="1" y="2"/>
                    <a:pt x="1" y="1"/>
                    <a:pt x="1" y="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90" name="Latvia">
              <a:extLst>
                <a:ext uri="{FF2B5EF4-FFF2-40B4-BE49-F238E27FC236}">
                  <a16:creationId xmlns:a16="http://schemas.microsoft.com/office/drawing/2014/main" id="{E9F87F48-0FBE-4824-A825-5B3A3EF39C2A}"/>
                </a:ext>
                <a:ext uri="{C183D7F6-B498-43B3-948B-1728B52AA6E4}">
                  <adec:decorative xmlns:adec="http://schemas.microsoft.com/office/drawing/2017/decorative" val="1"/>
                </a:ext>
              </a:extLst>
            </p:cNvPr>
            <p:cNvSpPr>
              <a:spLocks/>
            </p:cNvSpPr>
            <p:nvPr/>
          </p:nvSpPr>
          <p:spPr bwMode="auto">
            <a:xfrm>
              <a:off x="11815293" y="740686"/>
              <a:ext cx="549866" cy="222310"/>
            </a:xfrm>
            <a:custGeom>
              <a:avLst/>
              <a:gdLst/>
              <a:ahLst/>
              <a:cxnLst>
                <a:cxn ang="0">
                  <a:pos x="57" y="15"/>
                </a:cxn>
                <a:cxn ang="0">
                  <a:pos x="55" y="13"/>
                </a:cxn>
                <a:cxn ang="0">
                  <a:pos x="53" y="12"/>
                </a:cxn>
                <a:cxn ang="0">
                  <a:pos x="54" y="10"/>
                </a:cxn>
                <a:cxn ang="0">
                  <a:pos x="54" y="8"/>
                </a:cxn>
                <a:cxn ang="0">
                  <a:pos x="52" y="6"/>
                </a:cxn>
                <a:cxn ang="0">
                  <a:pos x="50" y="5"/>
                </a:cxn>
                <a:cxn ang="0">
                  <a:pos x="46" y="5"/>
                </a:cxn>
                <a:cxn ang="0">
                  <a:pos x="42" y="5"/>
                </a:cxn>
                <a:cxn ang="0">
                  <a:pos x="39" y="2"/>
                </a:cxn>
                <a:cxn ang="0">
                  <a:pos x="37" y="1"/>
                </a:cxn>
                <a:cxn ang="0">
                  <a:pos x="35" y="1"/>
                </a:cxn>
                <a:cxn ang="0">
                  <a:pos x="33" y="0"/>
                </a:cxn>
                <a:cxn ang="0">
                  <a:pos x="32" y="0"/>
                </a:cxn>
                <a:cxn ang="0">
                  <a:pos x="30" y="1"/>
                </a:cxn>
                <a:cxn ang="0">
                  <a:pos x="27" y="1"/>
                </a:cxn>
                <a:cxn ang="0">
                  <a:pos x="26" y="2"/>
                </a:cxn>
                <a:cxn ang="0">
                  <a:pos x="26" y="5"/>
                </a:cxn>
                <a:cxn ang="0">
                  <a:pos x="26" y="9"/>
                </a:cxn>
                <a:cxn ang="0">
                  <a:pos x="22" y="11"/>
                </a:cxn>
                <a:cxn ang="0">
                  <a:pos x="18" y="10"/>
                </a:cxn>
                <a:cxn ang="0">
                  <a:pos x="14" y="6"/>
                </a:cxn>
                <a:cxn ang="0">
                  <a:pos x="12" y="3"/>
                </a:cxn>
                <a:cxn ang="0">
                  <a:pos x="8" y="4"/>
                </a:cxn>
                <a:cxn ang="0">
                  <a:pos x="4" y="7"/>
                </a:cxn>
                <a:cxn ang="0">
                  <a:pos x="1" y="13"/>
                </a:cxn>
                <a:cxn ang="0">
                  <a:pos x="1" y="16"/>
                </a:cxn>
                <a:cxn ang="0">
                  <a:pos x="1" y="16"/>
                </a:cxn>
                <a:cxn ang="0">
                  <a:pos x="1" y="19"/>
                </a:cxn>
                <a:cxn ang="0">
                  <a:pos x="2" y="20"/>
                </a:cxn>
                <a:cxn ang="0">
                  <a:pos x="5" y="18"/>
                </a:cxn>
                <a:cxn ang="0">
                  <a:pos x="9" y="17"/>
                </a:cxn>
                <a:cxn ang="0">
                  <a:pos x="14" y="17"/>
                </a:cxn>
                <a:cxn ang="0">
                  <a:pos x="18" y="17"/>
                </a:cxn>
                <a:cxn ang="0">
                  <a:pos x="22" y="17"/>
                </a:cxn>
                <a:cxn ang="0">
                  <a:pos x="26" y="18"/>
                </a:cxn>
                <a:cxn ang="0">
                  <a:pos x="29" y="18"/>
                </a:cxn>
                <a:cxn ang="0">
                  <a:pos x="32" y="17"/>
                </a:cxn>
                <a:cxn ang="0">
                  <a:pos x="38" y="20"/>
                </a:cxn>
                <a:cxn ang="0">
                  <a:pos x="42" y="22"/>
                </a:cxn>
                <a:cxn ang="0">
                  <a:pos x="46" y="24"/>
                </a:cxn>
                <a:cxn ang="0">
                  <a:pos x="49" y="23"/>
                </a:cxn>
                <a:cxn ang="0">
                  <a:pos x="52" y="23"/>
                </a:cxn>
                <a:cxn ang="0">
                  <a:pos x="54" y="23"/>
                </a:cxn>
                <a:cxn ang="0">
                  <a:pos x="55" y="21"/>
                </a:cxn>
                <a:cxn ang="0">
                  <a:pos x="59" y="18"/>
                </a:cxn>
              </a:cxnLst>
              <a:rect l="0" t="0" r="r" b="b"/>
              <a:pathLst>
                <a:path w="59" h="24">
                  <a:moveTo>
                    <a:pt x="58" y="16"/>
                  </a:moveTo>
                  <a:cubicBezTo>
                    <a:pt x="57" y="16"/>
                    <a:pt x="58" y="15"/>
                    <a:pt x="57" y="15"/>
                  </a:cubicBezTo>
                  <a:cubicBezTo>
                    <a:pt x="57" y="15"/>
                    <a:pt x="57" y="15"/>
                    <a:pt x="57" y="14"/>
                  </a:cubicBezTo>
                  <a:cubicBezTo>
                    <a:pt x="56" y="14"/>
                    <a:pt x="56" y="14"/>
                    <a:pt x="55" y="13"/>
                  </a:cubicBezTo>
                  <a:cubicBezTo>
                    <a:pt x="55" y="13"/>
                    <a:pt x="56" y="13"/>
                    <a:pt x="55" y="12"/>
                  </a:cubicBezTo>
                  <a:cubicBezTo>
                    <a:pt x="55" y="12"/>
                    <a:pt x="54" y="12"/>
                    <a:pt x="53" y="12"/>
                  </a:cubicBezTo>
                  <a:cubicBezTo>
                    <a:pt x="53" y="12"/>
                    <a:pt x="54" y="11"/>
                    <a:pt x="54" y="11"/>
                  </a:cubicBezTo>
                  <a:cubicBezTo>
                    <a:pt x="54" y="11"/>
                    <a:pt x="54" y="11"/>
                    <a:pt x="54" y="10"/>
                  </a:cubicBezTo>
                  <a:cubicBezTo>
                    <a:pt x="54" y="10"/>
                    <a:pt x="53" y="9"/>
                    <a:pt x="54" y="9"/>
                  </a:cubicBezTo>
                  <a:cubicBezTo>
                    <a:pt x="54" y="9"/>
                    <a:pt x="55" y="9"/>
                    <a:pt x="54" y="8"/>
                  </a:cubicBezTo>
                  <a:cubicBezTo>
                    <a:pt x="54" y="7"/>
                    <a:pt x="54" y="7"/>
                    <a:pt x="53" y="7"/>
                  </a:cubicBezTo>
                  <a:cubicBezTo>
                    <a:pt x="53" y="7"/>
                    <a:pt x="52" y="7"/>
                    <a:pt x="52" y="6"/>
                  </a:cubicBezTo>
                  <a:cubicBezTo>
                    <a:pt x="51" y="6"/>
                    <a:pt x="52" y="5"/>
                    <a:pt x="51" y="5"/>
                  </a:cubicBezTo>
                  <a:cubicBezTo>
                    <a:pt x="51" y="5"/>
                    <a:pt x="50" y="5"/>
                    <a:pt x="50" y="5"/>
                  </a:cubicBezTo>
                  <a:cubicBezTo>
                    <a:pt x="49" y="5"/>
                    <a:pt x="48" y="5"/>
                    <a:pt x="47" y="4"/>
                  </a:cubicBezTo>
                  <a:cubicBezTo>
                    <a:pt x="47" y="4"/>
                    <a:pt x="46" y="4"/>
                    <a:pt x="46" y="5"/>
                  </a:cubicBezTo>
                  <a:cubicBezTo>
                    <a:pt x="46" y="5"/>
                    <a:pt x="45" y="5"/>
                    <a:pt x="44" y="5"/>
                  </a:cubicBezTo>
                  <a:cubicBezTo>
                    <a:pt x="44" y="6"/>
                    <a:pt x="43" y="5"/>
                    <a:pt x="42" y="5"/>
                  </a:cubicBezTo>
                  <a:cubicBezTo>
                    <a:pt x="41" y="4"/>
                    <a:pt x="41" y="4"/>
                    <a:pt x="41" y="3"/>
                  </a:cubicBezTo>
                  <a:cubicBezTo>
                    <a:pt x="40" y="3"/>
                    <a:pt x="39" y="3"/>
                    <a:pt x="39" y="2"/>
                  </a:cubicBezTo>
                  <a:cubicBezTo>
                    <a:pt x="39" y="2"/>
                    <a:pt x="39" y="2"/>
                    <a:pt x="38" y="2"/>
                  </a:cubicBezTo>
                  <a:cubicBezTo>
                    <a:pt x="38" y="2"/>
                    <a:pt x="37" y="1"/>
                    <a:pt x="37" y="1"/>
                  </a:cubicBezTo>
                  <a:cubicBezTo>
                    <a:pt x="36" y="1"/>
                    <a:pt x="36" y="1"/>
                    <a:pt x="35" y="1"/>
                  </a:cubicBezTo>
                  <a:cubicBezTo>
                    <a:pt x="35" y="1"/>
                    <a:pt x="35" y="1"/>
                    <a:pt x="35" y="1"/>
                  </a:cubicBezTo>
                  <a:cubicBezTo>
                    <a:pt x="34" y="0"/>
                    <a:pt x="34" y="0"/>
                    <a:pt x="34" y="0"/>
                  </a:cubicBezTo>
                  <a:cubicBezTo>
                    <a:pt x="34" y="0"/>
                    <a:pt x="33" y="0"/>
                    <a:pt x="33" y="0"/>
                  </a:cubicBezTo>
                  <a:cubicBezTo>
                    <a:pt x="33" y="0"/>
                    <a:pt x="33" y="0"/>
                    <a:pt x="33" y="0"/>
                  </a:cubicBezTo>
                  <a:cubicBezTo>
                    <a:pt x="33" y="1"/>
                    <a:pt x="32" y="0"/>
                    <a:pt x="32" y="0"/>
                  </a:cubicBezTo>
                  <a:cubicBezTo>
                    <a:pt x="31" y="0"/>
                    <a:pt x="31" y="0"/>
                    <a:pt x="30" y="0"/>
                  </a:cubicBezTo>
                  <a:cubicBezTo>
                    <a:pt x="30" y="0"/>
                    <a:pt x="30" y="1"/>
                    <a:pt x="30" y="1"/>
                  </a:cubicBezTo>
                  <a:cubicBezTo>
                    <a:pt x="29" y="1"/>
                    <a:pt x="29" y="0"/>
                    <a:pt x="29" y="1"/>
                  </a:cubicBezTo>
                  <a:cubicBezTo>
                    <a:pt x="29" y="1"/>
                    <a:pt x="27" y="1"/>
                    <a:pt x="27" y="1"/>
                  </a:cubicBezTo>
                  <a:cubicBezTo>
                    <a:pt x="27" y="1"/>
                    <a:pt x="26" y="2"/>
                    <a:pt x="26" y="2"/>
                  </a:cubicBezTo>
                  <a:cubicBezTo>
                    <a:pt x="26" y="2"/>
                    <a:pt x="26" y="2"/>
                    <a:pt x="26" y="2"/>
                  </a:cubicBezTo>
                  <a:cubicBezTo>
                    <a:pt x="25" y="2"/>
                    <a:pt x="26" y="3"/>
                    <a:pt x="26" y="3"/>
                  </a:cubicBezTo>
                  <a:cubicBezTo>
                    <a:pt x="26" y="4"/>
                    <a:pt x="26" y="4"/>
                    <a:pt x="26" y="5"/>
                  </a:cubicBezTo>
                  <a:cubicBezTo>
                    <a:pt x="26" y="5"/>
                    <a:pt x="27" y="6"/>
                    <a:pt x="27" y="7"/>
                  </a:cubicBezTo>
                  <a:cubicBezTo>
                    <a:pt x="27" y="8"/>
                    <a:pt x="27" y="8"/>
                    <a:pt x="26" y="9"/>
                  </a:cubicBezTo>
                  <a:cubicBezTo>
                    <a:pt x="25" y="10"/>
                    <a:pt x="24" y="10"/>
                    <a:pt x="24" y="10"/>
                  </a:cubicBezTo>
                  <a:cubicBezTo>
                    <a:pt x="24" y="11"/>
                    <a:pt x="23" y="11"/>
                    <a:pt x="22" y="11"/>
                  </a:cubicBezTo>
                  <a:cubicBezTo>
                    <a:pt x="21" y="11"/>
                    <a:pt x="21" y="11"/>
                    <a:pt x="20" y="10"/>
                  </a:cubicBezTo>
                  <a:cubicBezTo>
                    <a:pt x="19" y="10"/>
                    <a:pt x="18" y="10"/>
                    <a:pt x="18" y="10"/>
                  </a:cubicBezTo>
                  <a:cubicBezTo>
                    <a:pt x="17" y="9"/>
                    <a:pt x="17" y="7"/>
                    <a:pt x="16" y="7"/>
                  </a:cubicBezTo>
                  <a:cubicBezTo>
                    <a:pt x="15" y="6"/>
                    <a:pt x="15" y="6"/>
                    <a:pt x="14" y="6"/>
                  </a:cubicBezTo>
                  <a:cubicBezTo>
                    <a:pt x="14" y="5"/>
                    <a:pt x="13" y="5"/>
                    <a:pt x="12" y="4"/>
                  </a:cubicBezTo>
                  <a:cubicBezTo>
                    <a:pt x="12" y="4"/>
                    <a:pt x="12" y="3"/>
                    <a:pt x="12" y="3"/>
                  </a:cubicBezTo>
                  <a:cubicBezTo>
                    <a:pt x="12" y="3"/>
                    <a:pt x="11" y="3"/>
                    <a:pt x="11" y="3"/>
                  </a:cubicBezTo>
                  <a:cubicBezTo>
                    <a:pt x="10" y="4"/>
                    <a:pt x="9" y="4"/>
                    <a:pt x="8" y="4"/>
                  </a:cubicBezTo>
                  <a:cubicBezTo>
                    <a:pt x="8" y="5"/>
                    <a:pt x="7" y="4"/>
                    <a:pt x="6" y="5"/>
                  </a:cubicBezTo>
                  <a:cubicBezTo>
                    <a:pt x="5" y="5"/>
                    <a:pt x="4" y="7"/>
                    <a:pt x="4" y="7"/>
                  </a:cubicBezTo>
                  <a:cubicBezTo>
                    <a:pt x="3" y="9"/>
                    <a:pt x="4" y="10"/>
                    <a:pt x="3" y="11"/>
                  </a:cubicBezTo>
                  <a:cubicBezTo>
                    <a:pt x="2" y="12"/>
                    <a:pt x="1" y="12"/>
                    <a:pt x="1" y="13"/>
                  </a:cubicBezTo>
                  <a:cubicBezTo>
                    <a:pt x="1" y="14"/>
                    <a:pt x="0" y="15"/>
                    <a:pt x="0" y="15"/>
                  </a:cubicBezTo>
                  <a:cubicBezTo>
                    <a:pt x="0" y="16"/>
                    <a:pt x="1" y="16"/>
                    <a:pt x="1" y="16"/>
                  </a:cubicBezTo>
                  <a:cubicBezTo>
                    <a:pt x="1" y="17"/>
                    <a:pt x="1" y="17"/>
                    <a:pt x="1" y="17"/>
                  </a:cubicBezTo>
                  <a:cubicBezTo>
                    <a:pt x="1" y="17"/>
                    <a:pt x="1" y="16"/>
                    <a:pt x="1" y="16"/>
                  </a:cubicBezTo>
                  <a:cubicBezTo>
                    <a:pt x="0" y="16"/>
                    <a:pt x="1" y="16"/>
                    <a:pt x="1" y="16"/>
                  </a:cubicBezTo>
                  <a:cubicBezTo>
                    <a:pt x="0" y="17"/>
                    <a:pt x="0" y="18"/>
                    <a:pt x="1" y="19"/>
                  </a:cubicBezTo>
                  <a:cubicBezTo>
                    <a:pt x="1" y="19"/>
                    <a:pt x="1" y="20"/>
                    <a:pt x="1" y="20"/>
                  </a:cubicBezTo>
                  <a:cubicBezTo>
                    <a:pt x="1" y="20"/>
                    <a:pt x="2" y="20"/>
                    <a:pt x="2" y="20"/>
                  </a:cubicBezTo>
                  <a:cubicBezTo>
                    <a:pt x="3" y="20"/>
                    <a:pt x="3" y="19"/>
                    <a:pt x="3" y="19"/>
                  </a:cubicBezTo>
                  <a:cubicBezTo>
                    <a:pt x="3" y="19"/>
                    <a:pt x="4" y="18"/>
                    <a:pt x="5" y="18"/>
                  </a:cubicBezTo>
                  <a:cubicBezTo>
                    <a:pt x="5" y="18"/>
                    <a:pt x="6" y="18"/>
                    <a:pt x="7" y="18"/>
                  </a:cubicBezTo>
                  <a:cubicBezTo>
                    <a:pt x="7" y="17"/>
                    <a:pt x="8" y="17"/>
                    <a:pt x="9" y="17"/>
                  </a:cubicBezTo>
                  <a:cubicBezTo>
                    <a:pt x="9" y="17"/>
                    <a:pt x="10" y="17"/>
                    <a:pt x="11" y="17"/>
                  </a:cubicBezTo>
                  <a:cubicBezTo>
                    <a:pt x="12" y="17"/>
                    <a:pt x="13" y="17"/>
                    <a:pt x="14" y="17"/>
                  </a:cubicBezTo>
                  <a:cubicBezTo>
                    <a:pt x="14" y="17"/>
                    <a:pt x="15" y="17"/>
                    <a:pt x="15" y="17"/>
                  </a:cubicBezTo>
                  <a:cubicBezTo>
                    <a:pt x="17" y="16"/>
                    <a:pt x="16" y="19"/>
                    <a:pt x="18" y="17"/>
                  </a:cubicBezTo>
                  <a:cubicBezTo>
                    <a:pt x="19" y="17"/>
                    <a:pt x="19" y="17"/>
                    <a:pt x="20" y="17"/>
                  </a:cubicBezTo>
                  <a:cubicBezTo>
                    <a:pt x="21" y="18"/>
                    <a:pt x="21" y="17"/>
                    <a:pt x="22" y="17"/>
                  </a:cubicBezTo>
                  <a:cubicBezTo>
                    <a:pt x="23" y="18"/>
                    <a:pt x="23" y="17"/>
                    <a:pt x="24" y="17"/>
                  </a:cubicBezTo>
                  <a:cubicBezTo>
                    <a:pt x="25" y="18"/>
                    <a:pt x="25" y="18"/>
                    <a:pt x="26" y="18"/>
                  </a:cubicBezTo>
                  <a:cubicBezTo>
                    <a:pt x="27" y="18"/>
                    <a:pt x="27" y="18"/>
                    <a:pt x="28" y="18"/>
                  </a:cubicBezTo>
                  <a:cubicBezTo>
                    <a:pt x="29" y="18"/>
                    <a:pt x="29" y="18"/>
                    <a:pt x="29" y="18"/>
                  </a:cubicBezTo>
                  <a:cubicBezTo>
                    <a:pt x="30" y="17"/>
                    <a:pt x="31" y="17"/>
                    <a:pt x="31" y="17"/>
                  </a:cubicBezTo>
                  <a:cubicBezTo>
                    <a:pt x="32" y="16"/>
                    <a:pt x="32" y="16"/>
                    <a:pt x="32" y="17"/>
                  </a:cubicBezTo>
                  <a:cubicBezTo>
                    <a:pt x="33" y="18"/>
                    <a:pt x="33" y="19"/>
                    <a:pt x="35" y="19"/>
                  </a:cubicBezTo>
                  <a:cubicBezTo>
                    <a:pt x="36" y="19"/>
                    <a:pt x="38" y="19"/>
                    <a:pt x="38" y="20"/>
                  </a:cubicBezTo>
                  <a:cubicBezTo>
                    <a:pt x="39" y="20"/>
                    <a:pt x="40" y="21"/>
                    <a:pt x="40" y="21"/>
                  </a:cubicBezTo>
                  <a:cubicBezTo>
                    <a:pt x="41" y="21"/>
                    <a:pt x="42" y="22"/>
                    <a:pt x="42" y="22"/>
                  </a:cubicBezTo>
                  <a:cubicBezTo>
                    <a:pt x="43" y="23"/>
                    <a:pt x="43" y="23"/>
                    <a:pt x="44" y="24"/>
                  </a:cubicBezTo>
                  <a:cubicBezTo>
                    <a:pt x="44" y="24"/>
                    <a:pt x="45" y="24"/>
                    <a:pt x="46" y="24"/>
                  </a:cubicBezTo>
                  <a:cubicBezTo>
                    <a:pt x="46" y="24"/>
                    <a:pt x="47" y="24"/>
                    <a:pt x="47" y="24"/>
                  </a:cubicBezTo>
                  <a:cubicBezTo>
                    <a:pt x="48" y="24"/>
                    <a:pt x="48" y="24"/>
                    <a:pt x="49" y="23"/>
                  </a:cubicBezTo>
                  <a:cubicBezTo>
                    <a:pt x="49" y="23"/>
                    <a:pt x="50" y="23"/>
                    <a:pt x="50" y="23"/>
                  </a:cubicBezTo>
                  <a:cubicBezTo>
                    <a:pt x="51" y="23"/>
                    <a:pt x="51" y="23"/>
                    <a:pt x="52" y="23"/>
                  </a:cubicBezTo>
                  <a:cubicBezTo>
                    <a:pt x="52" y="23"/>
                    <a:pt x="52" y="23"/>
                    <a:pt x="53" y="23"/>
                  </a:cubicBezTo>
                  <a:cubicBezTo>
                    <a:pt x="53" y="23"/>
                    <a:pt x="54" y="23"/>
                    <a:pt x="54" y="23"/>
                  </a:cubicBezTo>
                  <a:cubicBezTo>
                    <a:pt x="54" y="23"/>
                    <a:pt x="54" y="22"/>
                    <a:pt x="54" y="22"/>
                  </a:cubicBezTo>
                  <a:cubicBezTo>
                    <a:pt x="55" y="21"/>
                    <a:pt x="55" y="21"/>
                    <a:pt x="55" y="21"/>
                  </a:cubicBezTo>
                  <a:cubicBezTo>
                    <a:pt x="55" y="20"/>
                    <a:pt x="58" y="19"/>
                    <a:pt x="58" y="19"/>
                  </a:cubicBezTo>
                  <a:cubicBezTo>
                    <a:pt x="59" y="20"/>
                    <a:pt x="59" y="18"/>
                    <a:pt x="59" y="18"/>
                  </a:cubicBezTo>
                  <a:cubicBezTo>
                    <a:pt x="59" y="18"/>
                    <a:pt x="58" y="17"/>
                    <a:pt x="58" y="16"/>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94" name="Kosovo">
              <a:extLst>
                <a:ext uri="{FF2B5EF4-FFF2-40B4-BE49-F238E27FC236}">
                  <a16:creationId xmlns:a16="http://schemas.microsoft.com/office/drawing/2014/main" id="{47E8981A-DFC7-42FA-AF89-60E3BD4349D0}"/>
                </a:ext>
                <a:ext uri="{C183D7F6-B498-43B3-948B-1728B52AA6E4}">
                  <adec:decorative xmlns:adec="http://schemas.microsoft.com/office/drawing/2017/decorative" val="1"/>
                </a:ext>
              </a:extLst>
            </p:cNvPr>
            <p:cNvSpPr>
              <a:spLocks/>
            </p:cNvSpPr>
            <p:nvPr/>
          </p:nvSpPr>
          <p:spPr bwMode="auto">
            <a:xfrm>
              <a:off x="11825617" y="2188281"/>
              <a:ext cx="139402" cy="160271"/>
            </a:xfrm>
            <a:custGeom>
              <a:avLst/>
              <a:gdLst/>
              <a:ahLst/>
              <a:cxnLst>
                <a:cxn ang="0">
                  <a:pos x="13" y="10"/>
                </a:cxn>
                <a:cxn ang="0">
                  <a:pos x="14" y="9"/>
                </a:cxn>
                <a:cxn ang="0">
                  <a:pos x="14" y="8"/>
                </a:cxn>
                <a:cxn ang="0">
                  <a:pos x="15" y="7"/>
                </a:cxn>
                <a:cxn ang="0">
                  <a:pos x="15" y="6"/>
                </a:cxn>
                <a:cxn ang="0">
                  <a:pos x="14" y="6"/>
                </a:cxn>
                <a:cxn ang="0">
                  <a:pos x="13" y="5"/>
                </a:cxn>
                <a:cxn ang="0">
                  <a:pos x="12" y="5"/>
                </a:cxn>
                <a:cxn ang="0">
                  <a:pos x="12" y="4"/>
                </a:cxn>
                <a:cxn ang="0">
                  <a:pos x="11" y="4"/>
                </a:cxn>
                <a:cxn ang="0">
                  <a:pos x="10" y="3"/>
                </a:cxn>
                <a:cxn ang="0">
                  <a:pos x="10" y="3"/>
                </a:cxn>
                <a:cxn ang="0">
                  <a:pos x="10" y="3"/>
                </a:cxn>
                <a:cxn ang="0">
                  <a:pos x="9" y="2"/>
                </a:cxn>
                <a:cxn ang="0">
                  <a:pos x="8" y="1"/>
                </a:cxn>
                <a:cxn ang="0">
                  <a:pos x="7" y="1"/>
                </a:cxn>
                <a:cxn ang="0">
                  <a:pos x="7" y="0"/>
                </a:cxn>
                <a:cxn ang="0">
                  <a:pos x="6" y="0"/>
                </a:cxn>
                <a:cxn ang="0">
                  <a:pos x="5" y="0"/>
                </a:cxn>
                <a:cxn ang="0">
                  <a:pos x="5" y="1"/>
                </a:cxn>
                <a:cxn ang="0">
                  <a:pos x="5" y="1"/>
                </a:cxn>
                <a:cxn ang="0">
                  <a:pos x="5" y="2"/>
                </a:cxn>
                <a:cxn ang="0">
                  <a:pos x="4" y="3"/>
                </a:cxn>
                <a:cxn ang="0">
                  <a:pos x="4" y="3"/>
                </a:cxn>
                <a:cxn ang="0">
                  <a:pos x="4" y="4"/>
                </a:cxn>
                <a:cxn ang="0">
                  <a:pos x="4" y="4"/>
                </a:cxn>
                <a:cxn ang="0">
                  <a:pos x="3" y="5"/>
                </a:cxn>
                <a:cxn ang="0">
                  <a:pos x="2" y="5"/>
                </a:cxn>
                <a:cxn ang="0">
                  <a:pos x="3" y="6"/>
                </a:cxn>
                <a:cxn ang="0">
                  <a:pos x="2" y="7"/>
                </a:cxn>
                <a:cxn ang="0">
                  <a:pos x="1" y="7"/>
                </a:cxn>
                <a:cxn ang="0">
                  <a:pos x="1" y="8"/>
                </a:cxn>
                <a:cxn ang="0">
                  <a:pos x="1" y="9"/>
                </a:cxn>
                <a:cxn ang="0">
                  <a:pos x="2" y="10"/>
                </a:cxn>
                <a:cxn ang="0">
                  <a:pos x="2" y="11"/>
                </a:cxn>
                <a:cxn ang="0">
                  <a:pos x="4" y="12"/>
                </a:cxn>
                <a:cxn ang="0">
                  <a:pos x="5" y="13"/>
                </a:cxn>
                <a:cxn ang="0">
                  <a:pos x="5" y="15"/>
                </a:cxn>
                <a:cxn ang="0">
                  <a:pos x="6" y="17"/>
                </a:cxn>
                <a:cxn ang="0">
                  <a:pos x="7" y="15"/>
                </a:cxn>
                <a:cxn ang="0">
                  <a:pos x="8" y="14"/>
                </a:cxn>
                <a:cxn ang="0">
                  <a:pos x="10" y="13"/>
                </a:cxn>
                <a:cxn ang="0">
                  <a:pos x="11" y="14"/>
                </a:cxn>
                <a:cxn ang="0">
                  <a:pos x="13" y="13"/>
                </a:cxn>
                <a:cxn ang="0">
                  <a:pos x="14" y="12"/>
                </a:cxn>
                <a:cxn ang="0">
                  <a:pos x="15" y="12"/>
                </a:cxn>
                <a:cxn ang="0">
                  <a:pos x="14" y="11"/>
                </a:cxn>
                <a:cxn ang="0">
                  <a:pos x="13" y="10"/>
                </a:cxn>
              </a:cxnLst>
              <a:rect l="0" t="0" r="r" b="b"/>
              <a:pathLst>
                <a:path w="15" h="17">
                  <a:moveTo>
                    <a:pt x="13" y="10"/>
                  </a:moveTo>
                  <a:cubicBezTo>
                    <a:pt x="14" y="9"/>
                    <a:pt x="14" y="9"/>
                    <a:pt x="14" y="9"/>
                  </a:cubicBezTo>
                  <a:cubicBezTo>
                    <a:pt x="14" y="8"/>
                    <a:pt x="14" y="8"/>
                    <a:pt x="14" y="8"/>
                  </a:cubicBezTo>
                  <a:cubicBezTo>
                    <a:pt x="15" y="7"/>
                    <a:pt x="15" y="7"/>
                    <a:pt x="15" y="7"/>
                  </a:cubicBezTo>
                  <a:cubicBezTo>
                    <a:pt x="15" y="6"/>
                    <a:pt x="15" y="6"/>
                    <a:pt x="15" y="6"/>
                  </a:cubicBezTo>
                  <a:cubicBezTo>
                    <a:pt x="14" y="6"/>
                    <a:pt x="14" y="6"/>
                    <a:pt x="14" y="6"/>
                  </a:cubicBezTo>
                  <a:cubicBezTo>
                    <a:pt x="13" y="5"/>
                    <a:pt x="13" y="5"/>
                    <a:pt x="13" y="5"/>
                  </a:cubicBezTo>
                  <a:cubicBezTo>
                    <a:pt x="12" y="5"/>
                    <a:pt x="12" y="5"/>
                    <a:pt x="12" y="5"/>
                  </a:cubicBezTo>
                  <a:cubicBezTo>
                    <a:pt x="12" y="4"/>
                    <a:pt x="12" y="4"/>
                    <a:pt x="12" y="4"/>
                  </a:cubicBezTo>
                  <a:cubicBezTo>
                    <a:pt x="11" y="4"/>
                    <a:pt x="11" y="4"/>
                    <a:pt x="11" y="4"/>
                  </a:cubicBezTo>
                  <a:cubicBezTo>
                    <a:pt x="10" y="3"/>
                    <a:pt x="10" y="3"/>
                    <a:pt x="10" y="3"/>
                  </a:cubicBezTo>
                  <a:cubicBezTo>
                    <a:pt x="10" y="3"/>
                    <a:pt x="10" y="3"/>
                    <a:pt x="10" y="3"/>
                  </a:cubicBezTo>
                  <a:cubicBezTo>
                    <a:pt x="10" y="3"/>
                    <a:pt x="10" y="3"/>
                    <a:pt x="10" y="3"/>
                  </a:cubicBezTo>
                  <a:cubicBezTo>
                    <a:pt x="9" y="2"/>
                    <a:pt x="9" y="2"/>
                    <a:pt x="9" y="2"/>
                  </a:cubicBezTo>
                  <a:cubicBezTo>
                    <a:pt x="8" y="1"/>
                    <a:pt x="8" y="1"/>
                    <a:pt x="8" y="1"/>
                  </a:cubicBezTo>
                  <a:cubicBezTo>
                    <a:pt x="7" y="1"/>
                    <a:pt x="7" y="1"/>
                    <a:pt x="7" y="1"/>
                  </a:cubicBezTo>
                  <a:cubicBezTo>
                    <a:pt x="7" y="0"/>
                    <a:pt x="7" y="0"/>
                    <a:pt x="7" y="0"/>
                  </a:cubicBezTo>
                  <a:cubicBezTo>
                    <a:pt x="6" y="0"/>
                    <a:pt x="6" y="0"/>
                    <a:pt x="6" y="0"/>
                  </a:cubicBezTo>
                  <a:cubicBezTo>
                    <a:pt x="5" y="0"/>
                    <a:pt x="5" y="0"/>
                    <a:pt x="5" y="0"/>
                  </a:cubicBezTo>
                  <a:cubicBezTo>
                    <a:pt x="5" y="1"/>
                    <a:pt x="5" y="1"/>
                    <a:pt x="5" y="1"/>
                  </a:cubicBezTo>
                  <a:cubicBezTo>
                    <a:pt x="5" y="1"/>
                    <a:pt x="5" y="1"/>
                    <a:pt x="5" y="1"/>
                  </a:cubicBezTo>
                  <a:cubicBezTo>
                    <a:pt x="5" y="2"/>
                    <a:pt x="5" y="2"/>
                    <a:pt x="5" y="2"/>
                  </a:cubicBezTo>
                  <a:cubicBezTo>
                    <a:pt x="4" y="3"/>
                    <a:pt x="4" y="3"/>
                    <a:pt x="4" y="3"/>
                  </a:cubicBezTo>
                  <a:cubicBezTo>
                    <a:pt x="4" y="3"/>
                    <a:pt x="4" y="3"/>
                    <a:pt x="4" y="3"/>
                  </a:cubicBezTo>
                  <a:cubicBezTo>
                    <a:pt x="4" y="4"/>
                    <a:pt x="4" y="4"/>
                    <a:pt x="4" y="4"/>
                  </a:cubicBezTo>
                  <a:cubicBezTo>
                    <a:pt x="4" y="4"/>
                    <a:pt x="4" y="4"/>
                    <a:pt x="4" y="4"/>
                  </a:cubicBezTo>
                  <a:cubicBezTo>
                    <a:pt x="3" y="5"/>
                    <a:pt x="3" y="5"/>
                    <a:pt x="3" y="5"/>
                  </a:cubicBezTo>
                  <a:cubicBezTo>
                    <a:pt x="2" y="5"/>
                    <a:pt x="2" y="5"/>
                    <a:pt x="2" y="5"/>
                  </a:cubicBezTo>
                  <a:cubicBezTo>
                    <a:pt x="3" y="5"/>
                    <a:pt x="3" y="6"/>
                    <a:pt x="3" y="6"/>
                  </a:cubicBezTo>
                  <a:cubicBezTo>
                    <a:pt x="2" y="6"/>
                    <a:pt x="2" y="6"/>
                    <a:pt x="2" y="7"/>
                  </a:cubicBezTo>
                  <a:cubicBezTo>
                    <a:pt x="2" y="7"/>
                    <a:pt x="1" y="7"/>
                    <a:pt x="1" y="7"/>
                  </a:cubicBezTo>
                  <a:cubicBezTo>
                    <a:pt x="0" y="6"/>
                    <a:pt x="1" y="8"/>
                    <a:pt x="1" y="8"/>
                  </a:cubicBezTo>
                  <a:cubicBezTo>
                    <a:pt x="1" y="8"/>
                    <a:pt x="0" y="9"/>
                    <a:pt x="1" y="9"/>
                  </a:cubicBezTo>
                  <a:cubicBezTo>
                    <a:pt x="1" y="10"/>
                    <a:pt x="1" y="10"/>
                    <a:pt x="2" y="10"/>
                  </a:cubicBezTo>
                  <a:cubicBezTo>
                    <a:pt x="2" y="11"/>
                    <a:pt x="2" y="11"/>
                    <a:pt x="2" y="11"/>
                  </a:cubicBezTo>
                  <a:cubicBezTo>
                    <a:pt x="3" y="12"/>
                    <a:pt x="3" y="12"/>
                    <a:pt x="4" y="12"/>
                  </a:cubicBezTo>
                  <a:cubicBezTo>
                    <a:pt x="4" y="12"/>
                    <a:pt x="5" y="13"/>
                    <a:pt x="5" y="13"/>
                  </a:cubicBezTo>
                  <a:cubicBezTo>
                    <a:pt x="5" y="14"/>
                    <a:pt x="5" y="14"/>
                    <a:pt x="5" y="15"/>
                  </a:cubicBezTo>
                  <a:cubicBezTo>
                    <a:pt x="6" y="15"/>
                    <a:pt x="5" y="16"/>
                    <a:pt x="6" y="17"/>
                  </a:cubicBezTo>
                  <a:cubicBezTo>
                    <a:pt x="6" y="17"/>
                    <a:pt x="7" y="16"/>
                    <a:pt x="7" y="15"/>
                  </a:cubicBezTo>
                  <a:cubicBezTo>
                    <a:pt x="7" y="14"/>
                    <a:pt x="7" y="14"/>
                    <a:pt x="8" y="14"/>
                  </a:cubicBezTo>
                  <a:cubicBezTo>
                    <a:pt x="9" y="13"/>
                    <a:pt x="9" y="13"/>
                    <a:pt x="10" y="13"/>
                  </a:cubicBezTo>
                  <a:cubicBezTo>
                    <a:pt x="11" y="13"/>
                    <a:pt x="11" y="14"/>
                    <a:pt x="11" y="14"/>
                  </a:cubicBezTo>
                  <a:cubicBezTo>
                    <a:pt x="12" y="14"/>
                    <a:pt x="12" y="12"/>
                    <a:pt x="13" y="13"/>
                  </a:cubicBezTo>
                  <a:cubicBezTo>
                    <a:pt x="12" y="12"/>
                    <a:pt x="14" y="12"/>
                    <a:pt x="14" y="12"/>
                  </a:cubicBezTo>
                  <a:cubicBezTo>
                    <a:pt x="14" y="12"/>
                    <a:pt x="15" y="12"/>
                    <a:pt x="15" y="12"/>
                  </a:cubicBezTo>
                  <a:cubicBezTo>
                    <a:pt x="14" y="11"/>
                    <a:pt x="14" y="11"/>
                    <a:pt x="14" y="11"/>
                  </a:cubicBezTo>
                  <a:lnTo>
                    <a:pt x="13" y="10"/>
                  </a:ln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01" name="Italy">
              <a:extLst>
                <a:ext uri="{FF2B5EF4-FFF2-40B4-BE49-F238E27FC236}">
                  <a16:creationId xmlns:a16="http://schemas.microsoft.com/office/drawing/2014/main" id="{5774D705-63BA-435E-BC01-6FF33FADF4BF}"/>
                </a:ext>
                <a:ext uri="{C183D7F6-B498-43B3-948B-1728B52AA6E4}">
                  <adec:decorative xmlns:adec="http://schemas.microsoft.com/office/drawing/2017/decorative" val="1"/>
                </a:ext>
              </a:extLst>
            </p:cNvPr>
            <p:cNvSpPr>
              <a:spLocks noEditPoints="1"/>
            </p:cNvSpPr>
            <p:nvPr/>
          </p:nvSpPr>
          <p:spPr bwMode="auto">
            <a:xfrm>
              <a:off x="10725887" y="1816042"/>
              <a:ext cx="988728" cy="1065016"/>
            </a:xfrm>
            <a:custGeom>
              <a:avLst/>
              <a:gdLst/>
              <a:ahLst/>
              <a:cxnLst>
                <a:cxn ang="0">
                  <a:pos x="87" y="63"/>
                </a:cxn>
                <a:cxn ang="0">
                  <a:pos x="71" y="53"/>
                </a:cxn>
                <a:cxn ang="0">
                  <a:pos x="58" y="37"/>
                </a:cxn>
                <a:cxn ang="0">
                  <a:pos x="50" y="25"/>
                </a:cxn>
                <a:cxn ang="0">
                  <a:pos x="49" y="22"/>
                </a:cxn>
                <a:cxn ang="0">
                  <a:pos x="50" y="17"/>
                </a:cxn>
                <a:cxn ang="0">
                  <a:pos x="56" y="14"/>
                </a:cxn>
                <a:cxn ang="0">
                  <a:pos x="63" y="16"/>
                </a:cxn>
                <a:cxn ang="0">
                  <a:pos x="60" y="9"/>
                </a:cxn>
                <a:cxn ang="0">
                  <a:pos x="56" y="5"/>
                </a:cxn>
                <a:cxn ang="0">
                  <a:pos x="48" y="0"/>
                </a:cxn>
                <a:cxn ang="0">
                  <a:pos x="36" y="3"/>
                </a:cxn>
                <a:cxn ang="0">
                  <a:pos x="32" y="5"/>
                </a:cxn>
                <a:cxn ang="0">
                  <a:pos x="30" y="8"/>
                </a:cxn>
                <a:cxn ang="0">
                  <a:pos x="23" y="8"/>
                </a:cxn>
                <a:cxn ang="0">
                  <a:pos x="19" y="11"/>
                </a:cxn>
                <a:cxn ang="0">
                  <a:pos x="13" y="11"/>
                </a:cxn>
                <a:cxn ang="0">
                  <a:pos x="4" y="13"/>
                </a:cxn>
                <a:cxn ang="0">
                  <a:pos x="4" y="20"/>
                </a:cxn>
                <a:cxn ang="0">
                  <a:pos x="3" y="27"/>
                </a:cxn>
                <a:cxn ang="0">
                  <a:pos x="8" y="34"/>
                </a:cxn>
                <a:cxn ang="0">
                  <a:pos x="15" y="31"/>
                </a:cxn>
                <a:cxn ang="0">
                  <a:pos x="28" y="32"/>
                </a:cxn>
                <a:cxn ang="0">
                  <a:pos x="34" y="44"/>
                </a:cxn>
                <a:cxn ang="0">
                  <a:pos x="39" y="50"/>
                </a:cxn>
                <a:cxn ang="0">
                  <a:pos x="50" y="58"/>
                </a:cxn>
                <a:cxn ang="0">
                  <a:pos x="62" y="63"/>
                </a:cxn>
                <a:cxn ang="0">
                  <a:pos x="68" y="70"/>
                </a:cxn>
                <a:cxn ang="0">
                  <a:pos x="74" y="74"/>
                </a:cxn>
                <a:cxn ang="0">
                  <a:pos x="82" y="80"/>
                </a:cxn>
                <a:cxn ang="0">
                  <a:pos x="83" y="93"/>
                </a:cxn>
                <a:cxn ang="0">
                  <a:pos x="84" y="99"/>
                </a:cxn>
                <a:cxn ang="0">
                  <a:pos x="93" y="89"/>
                </a:cxn>
                <a:cxn ang="0">
                  <a:pos x="89" y="81"/>
                </a:cxn>
                <a:cxn ang="0">
                  <a:pos x="94" y="72"/>
                </a:cxn>
                <a:cxn ang="0">
                  <a:pos x="101" y="76"/>
                </a:cxn>
                <a:cxn ang="0">
                  <a:pos x="51" y="34"/>
                </a:cxn>
                <a:cxn ang="0">
                  <a:pos x="78" y="100"/>
                </a:cxn>
                <a:cxn ang="0">
                  <a:pos x="78" y="109"/>
                </a:cxn>
                <a:cxn ang="0">
                  <a:pos x="74" y="113"/>
                </a:cxn>
                <a:cxn ang="0">
                  <a:pos x="62" y="107"/>
                </a:cxn>
                <a:cxn ang="0">
                  <a:pos x="52" y="101"/>
                </a:cxn>
                <a:cxn ang="0">
                  <a:pos x="55" y="98"/>
                </a:cxn>
                <a:cxn ang="0">
                  <a:pos x="65" y="98"/>
                </a:cxn>
                <a:cxn ang="0">
                  <a:pos x="78" y="96"/>
                </a:cxn>
                <a:cxn ang="0">
                  <a:pos x="27" y="77"/>
                </a:cxn>
                <a:cxn ang="0">
                  <a:pos x="25" y="86"/>
                </a:cxn>
                <a:cxn ang="0">
                  <a:pos x="21" y="88"/>
                </a:cxn>
                <a:cxn ang="0">
                  <a:pos x="16" y="88"/>
                </a:cxn>
                <a:cxn ang="0">
                  <a:pos x="15" y="82"/>
                </a:cxn>
                <a:cxn ang="0">
                  <a:pos x="15" y="78"/>
                </a:cxn>
                <a:cxn ang="0">
                  <a:pos x="14" y="70"/>
                </a:cxn>
                <a:cxn ang="0">
                  <a:pos x="14" y="67"/>
                </a:cxn>
                <a:cxn ang="0">
                  <a:pos x="22" y="63"/>
                </a:cxn>
                <a:cxn ang="0">
                  <a:pos x="25" y="66"/>
                </a:cxn>
                <a:cxn ang="0">
                  <a:pos x="26" y="67"/>
                </a:cxn>
                <a:cxn ang="0">
                  <a:pos x="32" y="47"/>
                </a:cxn>
              </a:cxnLst>
              <a:rect l="0" t="0" r="r" b="b"/>
              <a:pathLst>
                <a:path w="106" h="114">
                  <a:moveTo>
                    <a:pt x="104" y="73"/>
                  </a:moveTo>
                  <a:cubicBezTo>
                    <a:pt x="104" y="73"/>
                    <a:pt x="103" y="72"/>
                    <a:pt x="103" y="72"/>
                  </a:cubicBezTo>
                  <a:cubicBezTo>
                    <a:pt x="102" y="71"/>
                    <a:pt x="101" y="71"/>
                    <a:pt x="101" y="71"/>
                  </a:cubicBezTo>
                  <a:cubicBezTo>
                    <a:pt x="101" y="69"/>
                    <a:pt x="99" y="69"/>
                    <a:pt x="97" y="68"/>
                  </a:cubicBezTo>
                  <a:cubicBezTo>
                    <a:pt x="96" y="68"/>
                    <a:pt x="95" y="66"/>
                    <a:pt x="93" y="65"/>
                  </a:cubicBezTo>
                  <a:cubicBezTo>
                    <a:pt x="92" y="65"/>
                    <a:pt x="90" y="64"/>
                    <a:pt x="89" y="64"/>
                  </a:cubicBezTo>
                  <a:cubicBezTo>
                    <a:pt x="88" y="64"/>
                    <a:pt x="88" y="63"/>
                    <a:pt x="87" y="63"/>
                  </a:cubicBezTo>
                  <a:cubicBezTo>
                    <a:pt x="86" y="62"/>
                    <a:pt x="84" y="62"/>
                    <a:pt x="83" y="61"/>
                  </a:cubicBezTo>
                  <a:cubicBezTo>
                    <a:pt x="82" y="61"/>
                    <a:pt x="81" y="60"/>
                    <a:pt x="82" y="59"/>
                  </a:cubicBezTo>
                  <a:cubicBezTo>
                    <a:pt x="82" y="58"/>
                    <a:pt x="84" y="58"/>
                    <a:pt x="84" y="57"/>
                  </a:cubicBezTo>
                  <a:cubicBezTo>
                    <a:pt x="85" y="55"/>
                    <a:pt x="80" y="56"/>
                    <a:pt x="79" y="56"/>
                  </a:cubicBezTo>
                  <a:cubicBezTo>
                    <a:pt x="78" y="56"/>
                    <a:pt x="77" y="56"/>
                    <a:pt x="76" y="56"/>
                  </a:cubicBezTo>
                  <a:cubicBezTo>
                    <a:pt x="75" y="56"/>
                    <a:pt x="75" y="56"/>
                    <a:pt x="74" y="55"/>
                  </a:cubicBezTo>
                  <a:cubicBezTo>
                    <a:pt x="73" y="55"/>
                    <a:pt x="72" y="55"/>
                    <a:pt x="71" y="53"/>
                  </a:cubicBezTo>
                  <a:cubicBezTo>
                    <a:pt x="71" y="53"/>
                    <a:pt x="70" y="53"/>
                    <a:pt x="70" y="52"/>
                  </a:cubicBezTo>
                  <a:cubicBezTo>
                    <a:pt x="69" y="52"/>
                    <a:pt x="69" y="51"/>
                    <a:pt x="68" y="51"/>
                  </a:cubicBezTo>
                  <a:cubicBezTo>
                    <a:pt x="67" y="50"/>
                    <a:pt x="66" y="49"/>
                    <a:pt x="65" y="48"/>
                  </a:cubicBezTo>
                  <a:cubicBezTo>
                    <a:pt x="64" y="47"/>
                    <a:pt x="64" y="45"/>
                    <a:pt x="63" y="44"/>
                  </a:cubicBezTo>
                  <a:cubicBezTo>
                    <a:pt x="63" y="43"/>
                    <a:pt x="63" y="42"/>
                    <a:pt x="63" y="41"/>
                  </a:cubicBezTo>
                  <a:cubicBezTo>
                    <a:pt x="62" y="40"/>
                    <a:pt x="62" y="40"/>
                    <a:pt x="61" y="39"/>
                  </a:cubicBezTo>
                  <a:cubicBezTo>
                    <a:pt x="61" y="37"/>
                    <a:pt x="60" y="38"/>
                    <a:pt x="58" y="37"/>
                  </a:cubicBezTo>
                  <a:cubicBezTo>
                    <a:pt x="58" y="36"/>
                    <a:pt x="57" y="36"/>
                    <a:pt x="56" y="35"/>
                  </a:cubicBezTo>
                  <a:cubicBezTo>
                    <a:pt x="56" y="35"/>
                    <a:pt x="55" y="34"/>
                    <a:pt x="55" y="34"/>
                  </a:cubicBezTo>
                  <a:cubicBezTo>
                    <a:pt x="54" y="34"/>
                    <a:pt x="53" y="34"/>
                    <a:pt x="52" y="33"/>
                  </a:cubicBezTo>
                  <a:cubicBezTo>
                    <a:pt x="52" y="33"/>
                    <a:pt x="51" y="32"/>
                    <a:pt x="51" y="32"/>
                  </a:cubicBezTo>
                  <a:cubicBezTo>
                    <a:pt x="50" y="30"/>
                    <a:pt x="50" y="29"/>
                    <a:pt x="49" y="27"/>
                  </a:cubicBezTo>
                  <a:cubicBezTo>
                    <a:pt x="49" y="27"/>
                    <a:pt x="49" y="24"/>
                    <a:pt x="50" y="24"/>
                  </a:cubicBezTo>
                  <a:cubicBezTo>
                    <a:pt x="50" y="25"/>
                    <a:pt x="50" y="25"/>
                    <a:pt x="50" y="25"/>
                  </a:cubicBezTo>
                  <a:cubicBezTo>
                    <a:pt x="51" y="24"/>
                    <a:pt x="50" y="24"/>
                    <a:pt x="51" y="24"/>
                  </a:cubicBezTo>
                  <a:cubicBezTo>
                    <a:pt x="51" y="24"/>
                    <a:pt x="51" y="24"/>
                    <a:pt x="51" y="24"/>
                  </a:cubicBezTo>
                  <a:cubicBezTo>
                    <a:pt x="51" y="24"/>
                    <a:pt x="51" y="24"/>
                    <a:pt x="51" y="23"/>
                  </a:cubicBezTo>
                  <a:cubicBezTo>
                    <a:pt x="52" y="23"/>
                    <a:pt x="51" y="23"/>
                    <a:pt x="51" y="23"/>
                  </a:cubicBezTo>
                  <a:cubicBezTo>
                    <a:pt x="51" y="23"/>
                    <a:pt x="50" y="22"/>
                    <a:pt x="50" y="22"/>
                  </a:cubicBezTo>
                  <a:cubicBezTo>
                    <a:pt x="50" y="22"/>
                    <a:pt x="50" y="22"/>
                    <a:pt x="50" y="22"/>
                  </a:cubicBezTo>
                  <a:cubicBezTo>
                    <a:pt x="50" y="22"/>
                    <a:pt x="49" y="22"/>
                    <a:pt x="49" y="22"/>
                  </a:cubicBezTo>
                  <a:cubicBezTo>
                    <a:pt x="50" y="21"/>
                    <a:pt x="50" y="21"/>
                    <a:pt x="50" y="21"/>
                  </a:cubicBezTo>
                  <a:cubicBezTo>
                    <a:pt x="50" y="21"/>
                    <a:pt x="49" y="20"/>
                    <a:pt x="49" y="20"/>
                  </a:cubicBezTo>
                  <a:cubicBezTo>
                    <a:pt x="49" y="21"/>
                    <a:pt x="49" y="20"/>
                    <a:pt x="49" y="19"/>
                  </a:cubicBezTo>
                  <a:cubicBezTo>
                    <a:pt x="49" y="20"/>
                    <a:pt x="48" y="19"/>
                    <a:pt x="48" y="19"/>
                  </a:cubicBezTo>
                  <a:cubicBezTo>
                    <a:pt x="48" y="19"/>
                    <a:pt x="49" y="20"/>
                    <a:pt x="49" y="19"/>
                  </a:cubicBezTo>
                  <a:cubicBezTo>
                    <a:pt x="49" y="19"/>
                    <a:pt x="49" y="18"/>
                    <a:pt x="49" y="18"/>
                  </a:cubicBezTo>
                  <a:cubicBezTo>
                    <a:pt x="49" y="17"/>
                    <a:pt x="50" y="18"/>
                    <a:pt x="50" y="17"/>
                  </a:cubicBezTo>
                  <a:cubicBezTo>
                    <a:pt x="50" y="17"/>
                    <a:pt x="50" y="17"/>
                    <a:pt x="50" y="17"/>
                  </a:cubicBezTo>
                  <a:cubicBezTo>
                    <a:pt x="51" y="17"/>
                    <a:pt x="51" y="17"/>
                    <a:pt x="51" y="17"/>
                  </a:cubicBezTo>
                  <a:cubicBezTo>
                    <a:pt x="51" y="16"/>
                    <a:pt x="51" y="17"/>
                    <a:pt x="52" y="17"/>
                  </a:cubicBezTo>
                  <a:cubicBezTo>
                    <a:pt x="51" y="17"/>
                    <a:pt x="51" y="17"/>
                    <a:pt x="50" y="18"/>
                  </a:cubicBezTo>
                  <a:cubicBezTo>
                    <a:pt x="52" y="18"/>
                    <a:pt x="53" y="17"/>
                    <a:pt x="54" y="16"/>
                  </a:cubicBezTo>
                  <a:cubicBezTo>
                    <a:pt x="55" y="16"/>
                    <a:pt x="56" y="16"/>
                    <a:pt x="57" y="15"/>
                  </a:cubicBezTo>
                  <a:cubicBezTo>
                    <a:pt x="56" y="15"/>
                    <a:pt x="56" y="15"/>
                    <a:pt x="56" y="14"/>
                  </a:cubicBezTo>
                  <a:cubicBezTo>
                    <a:pt x="56" y="14"/>
                    <a:pt x="57" y="14"/>
                    <a:pt x="57" y="14"/>
                  </a:cubicBezTo>
                  <a:cubicBezTo>
                    <a:pt x="58" y="14"/>
                    <a:pt x="60" y="15"/>
                    <a:pt x="59" y="15"/>
                  </a:cubicBezTo>
                  <a:cubicBezTo>
                    <a:pt x="59" y="15"/>
                    <a:pt x="60" y="15"/>
                    <a:pt x="60" y="15"/>
                  </a:cubicBezTo>
                  <a:cubicBezTo>
                    <a:pt x="60" y="14"/>
                    <a:pt x="61" y="14"/>
                    <a:pt x="61" y="14"/>
                  </a:cubicBezTo>
                  <a:cubicBezTo>
                    <a:pt x="62" y="15"/>
                    <a:pt x="62" y="16"/>
                    <a:pt x="62" y="16"/>
                  </a:cubicBezTo>
                  <a:cubicBezTo>
                    <a:pt x="62" y="16"/>
                    <a:pt x="62" y="16"/>
                    <a:pt x="62" y="16"/>
                  </a:cubicBezTo>
                  <a:cubicBezTo>
                    <a:pt x="62" y="16"/>
                    <a:pt x="63" y="16"/>
                    <a:pt x="63" y="16"/>
                  </a:cubicBezTo>
                  <a:cubicBezTo>
                    <a:pt x="63" y="15"/>
                    <a:pt x="63" y="15"/>
                    <a:pt x="62" y="15"/>
                  </a:cubicBezTo>
                  <a:cubicBezTo>
                    <a:pt x="62" y="14"/>
                    <a:pt x="60" y="14"/>
                    <a:pt x="61" y="13"/>
                  </a:cubicBezTo>
                  <a:cubicBezTo>
                    <a:pt x="61" y="13"/>
                    <a:pt x="61" y="12"/>
                    <a:pt x="61" y="12"/>
                  </a:cubicBezTo>
                  <a:cubicBezTo>
                    <a:pt x="60" y="12"/>
                    <a:pt x="60" y="12"/>
                    <a:pt x="60" y="12"/>
                  </a:cubicBezTo>
                  <a:cubicBezTo>
                    <a:pt x="59" y="11"/>
                    <a:pt x="61" y="10"/>
                    <a:pt x="61" y="10"/>
                  </a:cubicBezTo>
                  <a:cubicBezTo>
                    <a:pt x="61" y="10"/>
                    <a:pt x="60" y="10"/>
                    <a:pt x="60" y="9"/>
                  </a:cubicBezTo>
                  <a:cubicBezTo>
                    <a:pt x="60" y="9"/>
                    <a:pt x="60" y="9"/>
                    <a:pt x="60" y="9"/>
                  </a:cubicBezTo>
                  <a:cubicBezTo>
                    <a:pt x="59" y="9"/>
                    <a:pt x="59" y="9"/>
                    <a:pt x="59" y="9"/>
                  </a:cubicBezTo>
                  <a:cubicBezTo>
                    <a:pt x="59" y="10"/>
                    <a:pt x="59" y="8"/>
                    <a:pt x="59" y="8"/>
                  </a:cubicBezTo>
                  <a:cubicBezTo>
                    <a:pt x="59" y="8"/>
                    <a:pt x="59" y="8"/>
                    <a:pt x="60" y="8"/>
                  </a:cubicBezTo>
                  <a:cubicBezTo>
                    <a:pt x="61" y="7"/>
                    <a:pt x="61" y="7"/>
                    <a:pt x="62" y="6"/>
                  </a:cubicBezTo>
                  <a:cubicBezTo>
                    <a:pt x="61" y="6"/>
                    <a:pt x="61" y="6"/>
                    <a:pt x="60" y="6"/>
                  </a:cubicBezTo>
                  <a:cubicBezTo>
                    <a:pt x="60" y="6"/>
                    <a:pt x="60" y="6"/>
                    <a:pt x="59" y="6"/>
                  </a:cubicBezTo>
                  <a:cubicBezTo>
                    <a:pt x="58" y="6"/>
                    <a:pt x="57" y="5"/>
                    <a:pt x="56" y="5"/>
                  </a:cubicBezTo>
                  <a:cubicBezTo>
                    <a:pt x="54" y="5"/>
                    <a:pt x="53" y="5"/>
                    <a:pt x="51" y="4"/>
                  </a:cubicBezTo>
                  <a:cubicBezTo>
                    <a:pt x="51" y="4"/>
                    <a:pt x="50" y="4"/>
                    <a:pt x="50" y="4"/>
                  </a:cubicBezTo>
                  <a:cubicBezTo>
                    <a:pt x="50" y="3"/>
                    <a:pt x="50" y="3"/>
                    <a:pt x="49" y="3"/>
                  </a:cubicBezTo>
                  <a:cubicBezTo>
                    <a:pt x="49" y="3"/>
                    <a:pt x="49" y="3"/>
                    <a:pt x="49" y="2"/>
                  </a:cubicBezTo>
                  <a:cubicBezTo>
                    <a:pt x="49" y="2"/>
                    <a:pt x="49" y="2"/>
                    <a:pt x="48" y="2"/>
                  </a:cubicBezTo>
                  <a:cubicBezTo>
                    <a:pt x="48" y="2"/>
                    <a:pt x="48" y="1"/>
                    <a:pt x="48" y="1"/>
                  </a:cubicBezTo>
                  <a:cubicBezTo>
                    <a:pt x="49" y="0"/>
                    <a:pt x="48" y="0"/>
                    <a:pt x="48" y="0"/>
                  </a:cubicBezTo>
                  <a:cubicBezTo>
                    <a:pt x="47" y="0"/>
                    <a:pt x="45" y="2"/>
                    <a:pt x="44" y="1"/>
                  </a:cubicBezTo>
                  <a:cubicBezTo>
                    <a:pt x="43" y="1"/>
                    <a:pt x="43" y="1"/>
                    <a:pt x="42" y="1"/>
                  </a:cubicBezTo>
                  <a:cubicBezTo>
                    <a:pt x="42" y="1"/>
                    <a:pt x="42" y="1"/>
                    <a:pt x="42" y="1"/>
                  </a:cubicBezTo>
                  <a:cubicBezTo>
                    <a:pt x="41" y="1"/>
                    <a:pt x="41" y="1"/>
                    <a:pt x="41" y="1"/>
                  </a:cubicBezTo>
                  <a:cubicBezTo>
                    <a:pt x="40" y="1"/>
                    <a:pt x="39" y="1"/>
                    <a:pt x="39" y="2"/>
                  </a:cubicBezTo>
                  <a:cubicBezTo>
                    <a:pt x="39" y="2"/>
                    <a:pt x="39" y="3"/>
                    <a:pt x="38" y="3"/>
                  </a:cubicBezTo>
                  <a:cubicBezTo>
                    <a:pt x="38" y="4"/>
                    <a:pt x="36" y="3"/>
                    <a:pt x="36" y="3"/>
                  </a:cubicBezTo>
                  <a:cubicBezTo>
                    <a:pt x="36" y="3"/>
                    <a:pt x="36" y="3"/>
                    <a:pt x="36" y="3"/>
                  </a:cubicBezTo>
                  <a:cubicBezTo>
                    <a:pt x="36" y="3"/>
                    <a:pt x="36" y="2"/>
                    <a:pt x="35" y="2"/>
                  </a:cubicBezTo>
                  <a:cubicBezTo>
                    <a:pt x="35" y="2"/>
                    <a:pt x="34" y="3"/>
                    <a:pt x="34" y="2"/>
                  </a:cubicBezTo>
                  <a:cubicBezTo>
                    <a:pt x="33" y="3"/>
                    <a:pt x="33" y="4"/>
                    <a:pt x="33" y="4"/>
                  </a:cubicBezTo>
                  <a:cubicBezTo>
                    <a:pt x="33" y="5"/>
                    <a:pt x="33" y="5"/>
                    <a:pt x="34" y="5"/>
                  </a:cubicBezTo>
                  <a:cubicBezTo>
                    <a:pt x="34" y="5"/>
                    <a:pt x="34" y="6"/>
                    <a:pt x="33" y="6"/>
                  </a:cubicBezTo>
                  <a:cubicBezTo>
                    <a:pt x="33" y="6"/>
                    <a:pt x="32" y="6"/>
                    <a:pt x="32" y="5"/>
                  </a:cubicBezTo>
                  <a:cubicBezTo>
                    <a:pt x="32" y="5"/>
                    <a:pt x="31" y="5"/>
                    <a:pt x="31" y="5"/>
                  </a:cubicBezTo>
                  <a:cubicBezTo>
                    <a:pt x="31" y="5"/>
                    <a:pt x="30" y="5"/>
                    <a:pt x="30" y="5"/>
                  </a:cubicBezTo>
                  <a:cubicBezTo>
                    <a:pt x="30" y="6"/>
                    <a:pt x="30" y="6"/>
                    <a:pt x="30" y="6"/>
                  </a:cubicBezTo>
                  <a:cubicBezTo>
                    <a:pt x="30" y="7"/>
                    <a:pt x="31" y="7"/>
                    <a:pt x="31" y="7"/>
                  </a:cubicBezTo>
                  <a:cubicBezTo>
                    <a:pt x="31" y="8"/>
                    <a:pt x="30" y="8"/>
                    <a:pt x="30" y="8"/>
                  </a:cubicBezTo>
                  <a:cubicBezTo>
                    <a:pt x="30" y="8"/>
                    <a:pt x="31" y="8"/>
                    <a:pt x="31" y="9"/>
                  </a:cubicBezTo>
                  <a:cubicBezTo>
                    <a:pt x="31" y="10"/>
                    <a:pt x="30" y="9"/>
                    <a:pt x="30" y="8"/>
                  </a:cubicBezTo>
                  <a:cubicBezTo>
                    <a:pt x="29" y="8"/>
                    <a:pt x="29" y="7"/>
                    <a:pt x="28" y="8"/>
                  </a:cubicBezTo>
                  <a:cubicBezTo>
                    <a:pt x="28" y="8"/>
                    <a:pt x="27" y="8"/>
                    <a:pt x="27" y="8"/>
                  </a:cubicBezTo>
                  <a:cubicBezTo>
                    <a:pt x="27" y="8"/>
                    <a:pt x="27" y="8"/>
                    <a:pt x="26" y="9"/>
                  </a:cubicBezTo>
                  <a:cubicBezTo>
                    <a:pt x="26" y="9"/>
                    <a:pt x="25" y="8"/>
                    <a:pt x="25" y="7"/>
                  </a:cubicBezTo>
                  <a:cubicBezTo>
                    <a:pt x="25" y="7"/>
                    <a:pt x="25" y="6"/>
                    <a:pt x="24" y="6"/>
                  </a:cubicBezTo>
                  <a:cubicBezTo>
                    <a:pt x="24" y="7"/>
                    <a:pt x="24" y="6"/>
                    <a:pt x="24" y="6"/>
                  </a:cubicBezTo>
                  <a:cubicBezTo>
                    <a:pt x="23" y="6"/>
                    <a:pt x="23" y="7"/>
                    <a:pt x="23" y="8"/>
                  </a:cubicBezTo>
                  <a:cubicBezTo>
                    <a:pt x="23" y="9"/>
                    <a:pt x="22" y="9"/>
                    <a:pt x="22" y="10"/>
                  </a:cubicBezTo>
                  <a:cubicBezTo>
                    <a:pt x="22" y="10"/>
                    <a:pt x="22" y="11"/>
                    <a:pt x="21" y="11"/>
                  </a:cubicBezTo>
                  <a:cubicBezTo>
                    <a:pt x="21" y="11"/>
                    <a:pt x="21" y="11"/>
                    <a:pt x="21" y="12"/>
                  </a:cubicBezTo>
                  <a:cubicBezTo>
                    <a:pt x="21" y="12"/>
                    <a:pt x="21" y="12"/>
                    <a:pt x="21" y="13"/>
                  </a:cubicBezTo>
                  <a:cubicBezTo>
                    <a:pt x="22" y="14"/>
                    <a:pt x="20" y="13"/>
                    <a:pt x="20" y="13"/>
                  </a:cubicBezTo>
                  <a:cubicBezTo>
                    <a:pt x="21" y="13"/>
                    <a:pt x="20" y="12"/>
                    <a:pt x="19" y="12"/>
                  </a:cubicBezTo>
                  <a:cubicBezTo>
                    <a:pt x="19" y="12"/>
                    <a:pt x="20" y="11"/>
                    <a:pt x="19" y="11"/>
                  </a:cubicBezTo>
                  <a:cubicBezTo>
                    <a:pt x="19" y="10"/>
                    <a:pt x="18" y="11"/>
                    <a:pt x="18" y="10"/>
                  </a:cubicBezTo>
                  <a:cubicBezTo>
                    <a:pt x="17" y="10"/>
                    <a:pt x="17" y="10"/>
                    <a:pt x="16" y="9"/>
                  </a:cubicBezTo>
                  <a:cubicBezTo>
                    <a:pt x="16" y="9"/>
                    <a:pt x="16" y="8"/>
                    <a:pt x="16" y="8"/>
                  </a:cubicBezTo>
                  <a:cubicBezTo>
                    <a:pt x="16" y="7"/>
                    <a:pt x="16" y="7"/>
                    <a:pt x="16" y="7"/>
                  </a:cubicBezTo>
                  <a:cubicBezTo>
                    <a:pt x="15" y="7"/>
                    <a:pt x="15" y="9"/>
                    <a:pt x="14" y="8"/>
                  </a:cubicBezTo>
                  <a:cubicBezTo>
                    <a:pt x="13" y="8"/>
                    <a:pt x="13" y="9"/>
                    <a:pt x="13" y="9"/>
                  </a:cubicBezTo>
                  <a:cubicBezTo>
                    <a:pt x="14" y="10"/>
                    <a:pt x="13" y="10"/>
                    <a:pt x="13" y="11"/>
                  </a:cubicBezTo>
                  <a:cubicBezTo>
                    <a:pt x="13" y="11"/>
                    <a:pt x="12" y="11"/>
                    <a:pt x="12" y="11"/>
                  </a:cubicBezTo>
                  <a:cubicBezTo>
                    <a:pt x="12" y="11"/>
                    <a:pt x="12" y="12"/>
                    <a:pt x="12" y="12"/>
                  </a:cubicBezTo>
                  <a:cubicBezTo>
                    <a:pt x="11" y="12"/>
                    <a:pt x="11" y="12"/>
                    <a:pt x="11" y="12"/>
                  </a:cubicBezTo>
                  <a:cubicBezTo>
                    <a:pt x="10" y="13"/>
                    <a:pt x="9" y="12"/>
                    <a:pt x="9" y="12"/>
                  </a:cubicBezTo>
                  <a:cubicBezTo>
                    <a:pt x="8" y="12"/>
                    <a:pt x="8" y="12"/>
                    <a:pt x="7" y="12"/>
                  </a:cubicBezTo>
                  <a:cubicBezTo>
                    <a:pt x="7" y="13"/>
                    <a:pt x="6" y="13"/>
                    <a:pt x="5" y="13"/>
                  </a:cubicBezTo>
                  <a:cubicBezTo>
                    <a:pt x="5" y="13"/>
                    <a:pt x="4" y="13"/>
                    <a:pt x="4" y="13"/>
                  </a:cubicBezTo>
                  <a:cubicBezTo>
                    <a:pt x="4" y="12"/>
                    <a:pt x="4" y="13"/>
                    <a:pt x="3" y="13"/>
                  </a:cubicBezTo>
                  <a:cubicBezTo>
                    <a:pt x="3" y="13"/>
                    <a:pt x="2" y="13"/>
                    <a:pt x="2" y="14"/>
                  </a:cubicBezTo>
                  <a:cubicBezTo>
                    <a:pt x="2" y="15"/>
                    <a:pt x="2" y="15"/>
                    <a:pt x="3" y="15"/>
                  </a:cubicBezTo>
                  <a:cubicBezTo>
                    <a:pt x="3" y="16"/>
                    <a:pt x="3" y="16"/>
                    <a:pt x="3" y="16"/>
                  </a:cubicBezTo>
                  <a:cubicBezTo>
                    <a:pt x="3" y="17"/>
                    <a:pt x="4" y="17"/>
                    <a:pt x="4" y="18"/>
                  </a:cubicBezTo>
                  <a:cubicBezTo>
                    <a:pt x="5" y="18"/>
                    <a:pt x="5" y="18"/>
                    <a:pt x="5" y="19"/>
                  </a:cubicBezTo>
                  <a:cubicBezTo>
                    <a:pt x="4" y="19"/>
                    <a:pt x="5" y="20"/>
                    <a:pt x="4" y="20"/>
                  </a:cubicBezTo>
                  <a:cubicBezTo>
                    <a:pt x="4" y="20"/>
                    <a:pt x="3" y="20"/>
                    <a:pt x="3" y="21"/>
                  </a:cubicBezTo>
                  <a:cubicBezTo>
                    <a:pt x="2" y="21"/>
                    <a:pt x="2" y="21"/>
                    <a:pt x="1" y="21"/>
                  </a:cubicBezTo>
                  <a:cubicBezTo>
                    <a:pt x="0" y="21"/>
                    <a:pt x="0" y="22"/>
                    <a:pt x="1" y="22"/>
                  </a:cubicBezTo>
                  <a:cubicBezTo>
                    <a:pt x="1" y="23"/>
                    <a:pt x="1" y="23"/>
                    <a:pt x="1" y="23"/>
                  </a:cubicBezTo>
                  <a:cubicBezTo>
                    <a:pt x="2" y="24"/>
                    <a:pt x="3" y="24"/>
                    <a:pt x="3" y="24"/>
                  </a:cubicBezTo>
                  <a:cubicBezTo>
                    <a:pt x="3" y="25"/>
                    <a:pt x="4" y="26"/>
                    <a:pt x="4" y="26"/>
                  </a:cubicBezTo>
                  <a:cubicBezTo>
                    <a:pt x="3" y="26"/>
                    <a:pt x="3" y="26"/>
                    <a:pt x="3" y="27"/>
                  </a:cubicBezTo>
                  <a:cubicBezTo>
                    <a:pt x="2" y="27"/>
                    <a:pt x="2" y="27"/>
                    <a:pt x="2" y="28"/>
                  </a:cubicBezTo>
                  <a:cubicBezTo>
                    <a:pt x="3" y="29"/>
                    <a:pt x="2" y="29"/>
                    <a:pt x="2" y="29"/>
                  </a:cubicBezTo>
                  <a:cubicBezTo>
                    <a:pt x="2" y="30"/>
                    <a:pt x="4" y="31"/>
                    <a:pt x="5" y="31"/>
                  </a:cubicBezTo>
                  <a:cubicBezTo>
                    <a:pt x="6" y="31"/>
                    <a:pt x="6" y="32"/>
                    <a:pt x="7" y="32"/>
                  </a:cubicBezTo>
                  <a:cubicBezTo>
                    <a:pt x="8" y="32"/>
                    <a:pt x="8" y="31"/>
                    <a:pt x="9" y="31"/>
                  </a:cubicBezTo>
                  <a:cubicBezTo>
                    <a:pt x="9" y="31"/>
                    <a:pt x="10" y="32"/>
                    <a:pt x="9" y="33"/>
                  </a:cubicBezTo>
                  <a:cubicBezTo>
                    <a:pt x="9" y="33"/>
                    <a:pt x="9" y="34"/>
                    <a:pt x="8" y="34"/>
                  </a:cubicBezTo>
                  <a:cubicBezTo>
                    <a:pt x="8" y="34"/>
                    <a:pt x="7" y="35"/>
                    <a:pt x="8" y="35"/>
                  </a:cubicBezTo>
                  <a:cubicBezTo>
                    <a:pt x="8" y="36"/>
                    <a:pt x="9" y="36"/>
                    <a:pt x="9" y="36"/>
                  </a:cubicBezTo>
                  <a:cubicBezTo>
                    <a:pt x="10" y="36"/>
                    <a:pt x="11" y="35"/>
                    <a:pt x="12" y="35"/>
                  </a:cubicBezTo>
                  <a:cubicBezTo>
                    <a:pt x="12" y="35"/>
                    <a:pt x="13" y="34"/>
                    <a:pt x="13" y="34"/>
                  </a:cubicBezTo>
                  <a:cubicBezTo>
                    <a:pt x="13" y="34"/>
                    <a:pt x="13" y="34"/>
                    <a:pt x="13" y="33"/>
                  </a:cubicBezTo>
                  <a:cubicBezTo>
                    <a:pt x="13" y="33"/>
                    <a:pt x="14" y="33"/>
                    <a:pt x="14" y="33"/>
                  </a:cubicBezTo>
                  <a:cubicBezTo>
                    <a:pt x="14" y="32"/>
                    <a:pt x="14" y="32"/>
                    <a:pt x="15" y="31"/>
                  </a:cubicBezTo>
                  <a:cubicBezTo>
                    <a:pt x="16" y="31"/>
                    <a:pt x="16" y="30"/>
                    <a:pt x="16" y="30"/>
                  </a:cubicBezTo>
                  <a:cubicBezTo>
                    <a:pt x="17" y="29"/>
                    <a:pt x="18" y="29"/>
                    <a:pt x="19" y="29"/>
                  </a:cubicBezTo>
                  <a:cubicBezTo>
                    <a:pt x="19" y="29"/>
                    <a:pt x="20" y="29"/>
                    <a:pt x="21" y="29"/>
                  </a:cubicBezTo>
                  <a:cubicBezTo>
                    <a:pt x="22" y="29"/>
                    <a:pt x="22" y="30"/>
                    <a:pt x="23" y="30"/>
                  </a:cubicBezTo>
                  <a:cubicBezTo>
                    <a:pt x="22" y="29"/>
                    <a:pt x="24" y="30"/>
                    <a:pt x="24" y="31"/>
                  </a:cubicBezTo>
                  <a:cubicBezTo>
                    <a:pt x="26" y="31"/>
                    <a:pt x="27" y="32"/>
                    <a:pt x="28" y="33"/>
                  </a:cubicBezTo>
                  <a:cubicBezTo>
                    <a:pt x="28" y="33"/>
                    <a:pt x="28" y="32"/>
                    <a:pt x="28" y="32"/>
                  </a:cubicBezTo>
                  <a:cubicBezTo>
                    <a:pt x="28" y="32"/>
                    <a:pt x="29" y="33"/>
                    <a:pt x="29" y="33"/>
                  </a:cubicBezTo>
                  <a:cubicBezTo>
                    <a:pt x="30" y="33"/>
                    <a:pt x="30" y="33"/>
                    <a:pt x="31" y="34"/>
                  </a:cubicBezTo>
                  <a:cubicBezTo>
                    <a:pt x="32" y="35"/>
                    <a:pt x="32" y="36"/>
                    <a:pt x="32" y="37"/>
                  </a:cubicBezTo>
                  <a:cubicBezTo>
                    <a:pt x="32" y="37"/>
                    <a:pt x="32" y="39"/>
                    <a:pt x="32" y="39"/>
                  </a:cubicBezTo>
                  <a:cubicBezTo>
                    <a:pt x="33" y="40"/>
                    <a:pt x="34" y="41"/>
                    <a:pt x="34" y="42"/>
                  </a:cubicBezTo>
                  <a:cubicBezTo>
                    <a:pt x="34" y="42"/>
                    <a:pt x="34" y="43"/>
                    <a:pt x="34" y="43"/>
                  </a:cubicBezTo>
                  <a:cubicBezTo>
                    <a:pt x="34" y="44"/>
                    <a:pt x="34" y="44"/>
                    <a:pt x="34" y="44"/>
                  </a:cubicBezTo>
                  <a:cubicBezTo>
                    <a:pt x="34" y="45"/>
                    <a:pt x="35" y="45"/>
                    <a:pt x="36" y="45"/>
                  </a:cubicBezTo>
                  <a:cubicBezTo>
                    <a:pt x="36" y="45"/>
                    <a:pt x="37" y="46"/>
                    <a:pt x="36" y="46"/>
                  </a:cubicBezTo>
                  <a:cubicBezTo>
                    <a:pt x="36" y="47"/>
                    <a:pt x="38" y="47"/>
                    <a:pt x="38" y="47"/>
                  </a:cubicBezTo>
                  <a:cubicBezTo>
                    <a:pt x="38" y="48"/>
                    <a:pt x="39" y="48"/>
                    <a:pt x="39" y="48"/>
                  </a:cubicBezTo>
                  <a:cubicBezTo>
                    <a:pt x="39" y="49"/>
                    <a:pt x="39" y="49"/>
                    <a:pt x="40" y="49"/>
                  </a:cubicBezTo>
                  <a:cubicBezTo>
                    <a:pt x="40" y="49"/>
                    <a:pt x="40" y="50"/>
                    <a:pt x="40" y="50"/>
                  </a:cubicBezTo>
                  <a:cubicBezTo>
                    <a:pt x="40" y="50"/>
                    <a:pt x="39" y="50"/>
                    <a:pt x="39" y="50"/>
                  </a:cubicBezTo>
                  <a:cubicBezTo>
                    <a:pt x="39" y="51"/>
                    <a:pt x="40" y="51"/>
                    <a:pt x="40" y="51"/>
                  </a:cubicBezTo>
                  <a:cubicBezTo>
                    <a:pt x="40" y="51"/>
                    <a:pt x="40" y="51"/>
                    <a:pt x="40" y="51"/>
                  </a:cubicBezTo>
                  <a:cubicBezTo>
                    <a:pt x="41" y="50"/>
                    <a:pt x="43" y="52"/>
                    <a:pt x="44" y="52"/>
                  </a:cubicBezTo>
                  <a:cubicBezTo>
                    <a:pt x="45" y="53"/>
                    <a:pt x="45" y="53"/>
                    <a:pt x="45" y="54"/>
                  </a:cubicBezTo>
                  <a:cubicBezTo>
                    <a:pt x="46" y="55"/>
                    <a:pt x="46" y="55"/>
                    <a:pt x="47" y="55"/>
                  </a:cubicBezTo>
                  <a:cubicBezTo>
                    <a:pt x="48" y="55"/>
                    <a:pt x="48" y="56"/>
                    <a:pt x="49" y="57"/>
                  </a:cubicBezTo>
                  <a:cubicBezTo>
                    <a:pt x="49" y="58"/>
                    <a:pt x="49" y="58"/>
                    <a:pt x="50" y="58"/>
                  </a:cubicBezTo>
                  <a:cubicBezTo>
                    <a:pt x="51" y="59"/>
                    <a:pt x="52" y="59"/>
                    <a:pt x="52" y="60"/>
                  </a:cubicBezTo>
                  <a:cubicBezTo>
                    <a:pt x="53" y="61"/>
                    <a:pt x="53" y="61"/>
                    <a:pt x="54" y="61"/>
                  </a:cubicBezTo>
                  <a:cubicBezTo>
                    <a:pt x="54" y="62"/>
                    <a:pt x="55" y="61"/>
                    <a:pt x="56" y="62"/>
                  </a:cubicBezTo>
                  <a:cubicBezTo>
                    <a:pt x="56" y="63"/>
                    <a:pt x="56" y="64"/>
                    <a:pt x="57" y="63"/>
                  </a:cubicBezTo>
                  <a:cubicBezTo>
                    <a:pt x="58" y="63"/>
                    <a:pt x="59" y="63"/>
                    <a:pt x="59" y="63"/>
                  </a:cubicBezTo>
                  <a:cubicBezTo>
                    <a:pt x="60" y="63"/>
                    <a:pt x="61" y="64"/>
                    <a:pt x="61" y="64"/>
                  </a:cubicBezTo>
                  <a:cubicBezTo>
                    <a:pt x="61" y="63"/>
                    <a:pt x="62" y="63"/>
                    <a:pt x="62" y="63"/>
                  </a:cubicBezTo>
                  <a:cubicBezTo>
                    <a:pt x="63" y="63"/>
                    <a:pt x="63" y="64"/>
                    <a:pt x="64" y="64"/>
                  </a:cubicBezTo>
                  <a:cubicBezTo>
                    <a:pt x="64" y="65"/>
                    <a:pt x="65" y="66"/>
                    <a:pt x="65" y="66"/>
                  </a:cubicBezTo>
                  <a:cubicBezTo>
                    <a:pt x="65" y="67"/>
                    <a:pt x="66" y="68"/>
                    <a:pt x="66" y="68"/>
                  </a:cubicBezTo>
                  <a:cubicBezTo>
                    <a:pt x="66" y="68"/>
                    <a:pt x="66" y="68"/>
                    <a:pt x="67" y="68"/>
                  </a:cubicBezTo>
                  <a:cubicBezTo>
                    <a:pt x="67" y="68"/>
                    <a:pt x="67" y="68"/>
                    <a:pt x="67" y="68"/>
                  </a:cubicBezTo>
                  <a:cubicBezTo>
                    <a:pt x="68" y="68"/>
                    <a:pt x="70" y="69"/>
                    <a:pt x="69" y="69"/>
                  </a:cubicBezTo>
                  <a:cubicBezTo>
                    <a:pt x="69" y="70"/>
                    <a:pt x="68" y="70"/>
                    <a:pt x="68" y="70"/>
                  </a:cubicBezTo>
                  <a:cubicBezTo>
                    <a:pt x="68" y="71"/>
                    <a:pt x="69" y="70"/>
                    <a:pt x="69" y="70"/>
                  </a:cubicBezTo>
                  <a:cubicBezTo>
                    <a:pt x="70" y="70"/>
                    <a:pt x="70" y="70"/>
                    <a:pt x="70" y="70"/>
                  </a:cubicBezTo>
                  <a:cubicBezTo>
                    <a:pt x="71" y="70"/>
                    <a:pt x="71" y="70"/>
                    <a:pt x="71" y="70"/>
                  </a:cubicBezTo>
                  <a:cubicBezTo>
                    <a:pt x="71" y="70"/>
                    <a:pt x="71" y="70"/>
                    <a:pt x="72" y="70"/>
                  </a:cubicBezTo>
                  <a:cubicBezTo>
                    <a:pt x="73" y="69"/>
                    <a:pt x="73" y="71"/>
                    <a:pt x="74" y="72"/>
                  </a:cubicBezTo>
                  <a:cubicBezTo>
                    <a:pt x="74" y="73"/>
                    <a:pt x="74" y="73"/>
                    <a:pt x="74" y="74"/>
                  </a:cubicBezTo>
                  <a:cubicBezTo>
                    <a:pt x="74" y="74"/>
                    <a:pt x="73" y="74"/>
                    <a:pt x="74" y="74"/>
                  </a:cubicBezTo>
                  <a:cubicBezTo>
                    <a:pt x="74" y="75"/>
                    <a:pt x="74" y="75"/>
                    <a:pt x="75" y="75"/>
                  </a:cubicBezTo>
                  <a:cubicBezTo>
                    <a:pt x="75" y="75"/>
                    <a:pt x="77" y="76"/>
                    <a:pt x="77" y="77"/>
                  </a:cubicBezTo>
                  <a:cubicBezTo>
                    <a:pt x="77" y="76"/>
                    <a:pt x="78" y="77"/>
                    <a:pt x="78" y="77"/>
                  </a:cubicBezTo>
                  <a:cubicBezTo>
                    <a:pt x="78" y="76"/>
                    <a:pt x="79" y="76"/>
                    <a:pt x="79" y="76"/>
                  </a:cubicBezTo>
                  <a:cubicBezTo>
                    <a:pt x="80" y="76"/>
                    <a:pt x="80" y="77"/>
                    <a:pt x="81" y="77"/>
                  </a:cubicBezTo>
                  <a:cubicBezTo>
                    <a:pt x="81" y="78"/>
                    <a:pt x="81" y="78"/>
                    <a:pt x="81" y="79"/>
                  </a:cubicBezTo>
                  <a:cubicBezTo>
                    <a:pt x="81" y="79"/>
                    <a:pt x="81" y="80"/>
                    <a:pt x="82" y="80"/>
                  </a:cubicBezTo>
                  <a:cubicBezTo>
                    <a:pt x="82" y="81"/>
                    <a:pt x="82" y="81"/>
                    <a:pt x="82" y="82"/>
                  </a:cubicBezTo>
                  <a:cubicBezTo>
                    <a:pt x="83" y="82"/>
                    <a:pt x="83" y="83"/>
                    <a:pt x="83" y="83"/>
                  </a:cubicBezTo>
                  <a:cubicBezTo>
                    <a:pt x="84" y="84"/>
                    <a:pt x="84" y="85"/>
                    <a:pt x="84" y="85"/>
                  </a:cubicBezTo>
                  <a:cubicBezTo>
                    <a:pt x="84" y="86"/>
                    <a:pt x="84" y="88"/>
                    <a:pt x="85" y="89"/>
                  </a:cubicBezTo>
                  <a:cubicBezTo>
                    <a:pt x="86" y="89"/>
                    <a:pt x="85" y="91"/>
                    <a:pt x="84" y="91"/>
                  </a:cubicBezTo>
                  <a:cubicBezTo>
                    <a:pt x="84" y="91"/>
                    <a:pt x="82" y="91"/>
                    <a:pt x="82" y="92"/>
                  </a:cubicBezTo>
                  <a:cubicBezTo>
                    <a:pt x="82" y="93"/>
                    <a:pt x="83" y="92"/>
                    <a:pt x="83" y="93"/>
                  </a:cubicBezTo>
                  <a:cubicBezTo>
                    <a:pt x="83" y="94"/>
                    <a:pt x="82" y="94"/>
                    <a:pt x="82" y="95"/>
                  </a:cubicBezTo>
                  <a:cubicBezTo>
                    <a:pt x="82" y="96"/>
                    <a:pt x="81" y="96"/>
                    <a:pt x="81" y="96"/>
                  </a:cubicBezTo>
                  <a:cubicBezTo>
                    <a:pt x="80" y="96"/>
                    <a:pt x="80" y="96"/>
                    <a:pt x="80" y="97"/>
                  </a:cubicBezTo>
                  <a:cubicBezTo>
                    <a:pt x="80" y="97"/>
                    <a:pt x="80" y="97"/>
                    <a:pt x="80" y="97"/>
                  </a:cubicBezTo>
                  <a:cubicBezTo>
                    <a:pt x="80" y="98"/>
                    <a:pt x="80" y="98"/>
                    <a:pt x="80" y="98"/>
                  </a:cubicBezTo>
                  <a:cubicBezTo>
                    <a:pt x="81" y="99"/>
                    <a:pt x="80" y="99"/>
                    <a:pt x="81" y="99"/>
                  </a:cubicBezTo>
                  <a:cubicBezTo>
                    <a:pt x="82" y="100"/>
                    <a:pt x="84" y="100"/>
                    <a:pt x="84" y="99"/>
                  </a:cubicBezTo>
                  <a:cubicBezTo>
                    <a:pt x="85" y="99"/>
                    <a:pt x="85" y="98"/>
                    <a:pt x="85" y="98"/>
                  </a:cubicBezTo>
                  <a:cubicBezTo>
                    <a:pt x="85" y="97"/>
                    <a:pt x="86" y="97"/>
                    <a:pt x="86" y="96"/>
                  </a:cubicBezTo>
                  <a:cubicBezTo>
                    <a:pt x="87" y="95"/>
                    <a:pt x="88" y="95"/>
                    <a:pt x="88" y="94"/>
                  </a:cubicBezTo>
                  <a:cubicBezTo>
                    <a:pt x="89" y="94"/>
                    <a:pt x="89" y="92"/>
                    <a:pt x="88" y="91"/>
                  </a:cubicBezTo>
                  <a:cubicBezTo>
                    <a:pt x="88" y="90"/>
                    <a:pt x="89" y="89"/>
                    <a:pt x="90" y="89"/>
                  </a:cubicBezTo>
                  <a:cubicBezTo>
                    <a:pt x="91" y="89"/>
                    <a:pt x="92" y="88"/>
                    <a:pt x="92" y="89"/>
                  </a:cubicBezTo>
                  <a:cubicBezTo>
                    <a:pt x="93" y="89"/>
                    <a:pt x="93" y="88"/>
                    <a:pt x="93" y="89"/>
                  </a:cubicBezTo>
                  <a:cubicBezTo>
                    <a:pt x="94" y="89"/>
                    <a:pt x="94" y="88"/>
                    <a:pt x="94" y="88"/>
                  </a:cubicBezTo>
                  <a:cubicBezTo>
                    <a:pt x="94" y="88"/>
                    <a:pt x="94" y="88"/>
                    <a:pt x="94" y="87"/>
                  </a:cubicBezTo>
                  <a:cubicBezTo>
                    <a:pt x="93" y="87"/>
                    <a:pt x="94" y="86"/>
                    <a:pt x="93" y="85"/>
                  </a:cubicBezTo>
                  <a:cubicBezTo>
                    <a:pt x="93" y="84"/>
                    <a:pt x="94" y="84"/>
                    <a:pt x="94" y="84"/>
                  </a:cubicBezTo>
                  <a:cubicBezTo>
                    <a:pt x="94" y="83"/>
                    <a:pt x="93" y="83"/>
                    <a:pt x="93" y="83"/>
                  </a:cubicBezTo>
                  <a:cubicBezTo>
                    <a:pt x="92" y="82"/>
                    <a:pt x="92" y="82"/>
                    <a:pt x="91" y="82"/>
                  </a:cubicBezTo>
                  <a:cubicBezTo>
                    <a:pt x="90" y="81"/>
                    <a:pt x="90" y="81"/>
                    <a:pt x="89" y="81"/>
                  </a:cubicBezTo>
                  <a:cubicBezTo>
                    <a:pt x="88" y="81"/>
                    <a:pt x="88" y="81"/>
                    <a:pt x="88" y="80"/>
                  </a:cubicBezTo>
                  <a:cubicBezTo>
                    <a:pt x="87" y="79"/>
                    <a:pt x="88" y="78"/>
                    <a:pt x="88" y="78"/>
                  </a:cubicBezTo>
                  <a:cubicBezTo>
                    <a:pt x="89" y="77"/>
                    <a:pt x="89" y="77"/>
                    <a:pt x="89" y="77"/>
                  </a:cubicBezTo>
                  <a:cubicBezTo>
                    <a:pt x="88" y="76"/>
                    <a:pt x="89" y="76"/>
                    <a:pt x="89" y="75"/>
                  </a:cubicBezTo>
                  <a:cubicBezTo>
                    <a:pt x="90" y="75"/>
                    <a:pt x="90" y="74"/>
                    <a:pt x="90" y="74"/>
                  </a:cubicBezTo>
                  <a:cubicBezTo>
                    <a:pt x="91" y="73"/>
                    <a:pt x="92" y="71"/>
                    <a:pt x="93" y="71"/>
                  </a:cubicBezTo>
                  <a:cubicBezTo>
                    <a:pt x="93" y="71"/>
                    <a:pt x="93" y="72"/>
                    <a:pt x="94" y="72"/>
                  </a:cubicBezTo>
                  <a:cubicBezTo>
                    <a:pt x="94" y="72"/>
                    <a:pt x="94" y="71"/>
                    <a:pt x="94" y="71"/>
                  </a:cubicBezTo>
                  <a:cubicBezTo>
                    <a:pt x="94" y="71"/>
                    <a:pt x="95" y="71"/>
                    <a:pt x="95" y="72"/>
                  </a:cubicBezTo>
                  <a:cubicBezTo>
                    <a:pt x="95" y="72"/>
                    <a:pt x="94" y="72"/>
                    <a:pt x="94" y="72"/>
                  </a:cubicBezTo>
                  <a:cubicBezTo>
                    <a:pt x="94" y="72"/>
                    <a:pt x="94" y="72"/>
                    <a:pt x="94" y="72"/>
                  </a:cubicBezTo>
                  <a:cubicBezTo>
                    <a:pt x="94" y="73"/>
                    <a:pt x="96" y="73"/>
                    <a:pt x="96" y="73"/>
                  </a:cubicBezTo>
                  <a:cubicBezTo>
                    <a:pt x="97" y="74"/>
                    <a:pt x="98" y="73"/>
                    <a:pt x="99" y="74"/>
                  </a:cubicBezTo>
                  <a:cubicBezTo>
                    <a:pt x="100" y="74"/>
                    <a:pt x="102" y="76"/>
                    <a:pt x="101" y="76"/>
                  </a:cubicBezTo>
                  <a:cubicBezTo>
                    <a:pt x="101" y="76"/>
                    <a:pt x="101" y="77"/>
                    <a:pt x="101" y="77"/>
                  </a:cubicBezTo>
                  <a:cubicBezTo>
                    <a:pt x="102" y="78"/>
                    <a:pt x="103" y="78"/>
                    <a:pt x="104" y="79"/>
                  </a:cubicBezTo>
                  <a:cubicBezTo>
                    <a:pt x="105" y="79"/>
                    <a:pt x="104" y="78"/>
                    <a:pt x="105" y="77"/>
                  </a:cubicBezTo>
                  <a:cubicBezTo>
                    <a:pt x="105" y="76"/>
                    <a:pt x="106" y="76"/>
                    <a:pt x="106" y="75"/>
                  </a:cubicBezTo>
                  <a:cubicBezTo>
                    <a:pt x="105" y="75"/>
                    <a:pt x="105" y="74"/>
                    <a:pt x="104" y="73"/>
                  </a:cubicBezTo>
                  <a:close/>
                  <a:moveTo>
                    <a:pt x="51" y="34"/>
                  </a:moveTo>
                  <a:cubicBezTo>
                    <a:pt x="51" y="35"/>
                    <a:pt x="50" y="34"/>
                    <a:pt x="51" y="34"/>
                  </a:cubicBezTo>
                  <a:cubicBezTo>
                    <a:pt x="51" y="33"/>
                    <a:pt x="52" y="33"/>
                    <a:pt x="51" y="34"/>
                  </a:cubicBezTo>
                  <a:close/>
                  <a:moveTo>
                    <a:pt x="48" y="112"/>
                  </a:moveTo>
                  <a:cubicBezTo>
                    <a:pt x="48" y="112"/>
                    <a:pt x="47" y="111"/>
                    <a:pt x="48" y="111"/>
                  </a:cubicBezTo>
                  <a:cubicBezTo>
                    <a:pt x="48" y="111"/>
                    <a:pt x="49" y="112"/>
                    <a:pt x="48" y="112"/>
                  </a:cubicBezTo>
                  <a:close/>
                  <a:moveTo>
                    <a:pt x="80" y="96"/>
                  </a:moveTo>
                  <a:cubicBezTo>
                    <a:pt x="79" y="96"/>
                    <a:pt x="79" y="97"/>
                    <a:pt x="79" y="98"/>
                  </a:cubicBezTo>
                  <a:cubicBezTo>
                    <a:pt x="78" y="99"/>
                    <a:pt x="78" y="99"/>
                    <a:pt x="78" y="100"/>
                  </a:cubicBezTo>
                  <a:cubicBezTo>
                    <a:pt x="77" y="100"/>
                    <a:pt x="77" y="101"/>
                    <a:pt x="76" y="102"/>
                  </a:cubicBezTo>
                  <a:cubicBezTo>
                    <a:pt x="76" y="102"/>
                    <a:pt x="76" y="103"/>
                    <a:pt x="76" y="104"/>
                  </a:cubicBezTo>
                  <a:cubicBezTo>
                    <a:pt x="76" y="104"/>
                    <a:pt x="75" y="105"/>
                    <a:pt x="76" y="105"/>
                  </a:cubicBezTo>
                  <a:cubicBezTo>
                    <a:pt x="76" y="106"/>
                    <a:pt x="76" y="106"/>
                    <a:pt x="77" y="107"/>
                  </a:cubicBezTo>
                  <a:cubicBezTo>
                    <a:pt x="77" y="107"/>
                    <a:pt x="77" y="107"/>
                    <a:pt x="77" y="107"/>
                  </a:cubicBezTo>
                  <a:cubicBezTo>
                    <a:pt x="77" y="107"/>
                    <a:pt x="76" y="108"/>
                    <a:pt x="77" y="108"/>
                  </a:cubicBezTo>
                  <a:cubicBezTo>
                    <a:pt x="77" y="108"/>
                    <a:pt x="77" y="108"/>
                    <a:pt x="78" y="109"/>
                  </a:cubicBezTo>
                  <a:cubicBezTo>
                    <a:pt x="78" y="109"/>
                    <a:pt x="78" y="109"/>
                    <a:pt x="77" y="109"/>
                  </a:cubicBezTo>
                  <a:cubicBezTo>
                    <a:pt x="77" y="109"/>
                    <a:pt x="78" y="109"/>
                    <a:pt x="78" y="110"/>
                  </a:cubicBezTo>
                  <a:cubicBezTo>
                    <a:pt x="78" y="109"/>
                    <a:pt x="77" y="110"/>
                    <a:pt x="77" y="110"/>
                  </a:cubicBezTo>
                  <a:cubicBezTo>
                    <a:pt x="76" y="111"/>
                    <a:pt x="76" y="112"/>
                    <a:pt x="76" y="112"/>
                  </a:cubicBezTo>
                  <a:cubicBezTo>
                    <a:pt x="76" y="113"/>
                    <a:pt x="76" y="113"/>
                    <a:pt x="76" y="113"/>
                  </a:cubicBezTo>
                  <a:cubicBezTo>
                    <a:pt x="76" y="113"/>
                    <a:pt x="75" y="114"/>
                    <a:pt x="75" y="113"/>
                  </a:cubicBezTo>
                  <a:cubicBezTo>
                    <a:pt x="75" y="113"/>
                    <a:pt x="74" y="113"/>
                    <a:pt x="74" y="113"/>
                  </a:cubicBezTo>
                  <a:cubicBezTo>
                    <a:pt x="73" y="113"/>
                    <a:pt x="72" y="113"/>
                    <a:pt x="72" y="112"/>
                  </a:cubicBezTo>
                  <a:cubicBezTo>
                    <a:pt x="71" y="112"/>
                    <a:pt x="71" y="112"/>
                    <a:pt x="70" y="112"/>
                  </a:cubicBezTo>
                  <a:cubicBezTo>
                    <a:pt x="70" y="111"/>
                    <a:pt x="70" y="111"/>
                    <a:pt x="69" y="110"/>
                  </a:cubicBezTo>
                  <a:cubicBezTo>
                    <a:pt x="69" y="109"/>
                    <a:pt x="68" y="109"/>
                    <a:pt x="67" y="109"/>
                  </a:cubicBezTo>
                  <a:cubicBezTo>
                    <a:pt x="66" y="108"/>
                    <a:pt x="66" y="109"/>
                    <a:pt x="65" y="108"/>
                  </a:cubicBezTo>
                  <a:cubicBezTo>
                    <a:pt x="64" y="108"/>
                    <a:pt x="64" y="108"/>
                    <a:pt x="63" y="108"/>
                  </a:cubicBezTo>
                  <a:cubicBezTo>
                    <a:pt x="63" y="108"/>
                    <a:pt x="62" y="107"/>
                    <a:pt x="62" y="107"/>
                  </a:cubicBezTo>
                  <a:cubicBezTo>
                    <a:pt x="61" y="106"/>
                    <a:pt x="61" y="106"/>
                    <a:pt x="60" y="106"/>
                  </a:cubicBezTo>
                  <a:cubicBezTo>
                    <a:pt x="59" y="106"/>
                    <a:pt x="59" y="105"/>
                    <a:pt x="58" y="105"/>
                  </a:cubicBezTo>
                  <a:cubicBezTo>
                    <a:pt x="58" y="104"/>
                    <a:pt x="57" y="105"/>
                    <a:pt x="57" y="104"/>
                  </a:cubicBezTo>
                  <a:cubicBezTo>
                    <a:pt x="56" y="104"/>
                    <a:pt x="56" y="103"/>
                    <a:pt x="56" y="103"/>
                  </a:cubicBezTo>
                  <a:cubicBezTo>
                    <a:pt x="55" y="103"/>
                    <a:pt x="54" y="104"/>
                    <a:pt x="54" y="103"/>
                  </a:cubicBezTo>
                  <a:cubicBezTo>
                    <a:pt x="53" y="103"/>
                    <a:pt x="53" y="103"/>
                    <a:pt x="52" y="102"/>
                  </a:cubicBezTo>
                  <a:cubicBezTo>
                    <a:pt x="52" y="102"/>
                    <a:pt x="52" y="102"/>
                    <a:pt x="52" y="101"/>
                  </a:cubicBezTo>
                  <a:cubicBezTo>
                    <a:pt x="52" y="101"/>
                    <a:pt x="51" y="101"/>
                    <a:pt x="52" y="101"/>
                  </a:cubicBezTo>
                  <a:cubicBezTo>
                    <a:pt x="52" y="101"/>
                    <a:pt x="52" y="100"/>
                    <a:pt x="52" y="100"/>
                  </a:cubicBezTo>
                  <a:cubicBezTo>
                    <a:pt x="52" y="100"/>
                    <a:pt x="52" y="99"/>
                    <a:pt x="52" y="98"/>
                  </a:cubicBezTo>
                  <a:cubicBezTo>
                    <a:pt x="52" y="98"/>
                    <a:pt x="53" y="98"/>
                    <a:pt x="53" y="98"/>
                  </a:cubicBezTo>
                  <a:cubicBezTo>
                    <a:pt x="53" y="98"/>
                    <a:pt x="53" y="98"/>
                    <a:pt x="54" y="98"/>
                  </a:cubicBezTo>
                  <a:cubicBezTo>
                    <a:pt x="54" y="97"/>
                    <a:pt x="54" y="97"/>
                    <a:pt x="54" y="97"/>
                  </a:cubicBezTo>
                  <a:cubicBezTo>
                    <a:pt x="55" y="97"/>
                    <a:pt x="55" y="98"/>
                    <a:pt x="55" y="98"/>
                  </a:cubicBezTo>
                  <a:cubicBezTo>
                    <a:pt x="56" y="99"/>
                    <a:pt x="56" y="98"/>
                    <a:pt x="57" y="98"/>
                  </a:cubicBezTo>
                  <a:cubicBezTo>
                    <a:pt x="57" y="98"/>
                    <a:pt x="57" y="97"/>
                    <a:pt x="57" y="97"/>
                  </a:cubicBezTo>
                  <a:cubicBezTo>
                    <a:pt x="58" y="97"/>
                    <a:pt x="58" y="97"/>
                    <a:pt x="59" y="97"/>
                  </a:cubicBezTo>
                  <a:cubicBezTo>
                    <a:pt x="60" y="96"/>
                    <a:pt x="59" y="98"/>
                    <a:pt x="61" y="98"/>
                  </a:cubicBezTo>
                  <a:cubicBezTo>
                    <a:pt x="62" y="97"/>
                    <a:pt x="61" y="98"/>
                    <a:pt x="62" y="98"/>
                  </a:cubicBezTo>
                  <a:cubicBezTo>
                    <a:pt x="62" y="99"/>
                    <a:pt x="63" y="99"/>
                    <a:pt x="64" y="99"/>
                  </a:cubicBezTo>
                  <a:cubicBezTo>
                    <a:pt x="64" y="99"/>
                    <a:pt x="65" y="99"/>
                    <a:pt x="65" y="98"/>
                  </a:cubicBezTo>
                  <a:cubicBezTo>
                    <a:pt x="66" y="98"/>
                    <a:pt x="67" y="98"/>
                    <a:pt x="67" y="98"/>
                  </a:cubicBezTo>
                  <a:cubicBezTo>
                    <a:pt x="68" y="99"/>
                    <a:pt x="69" y="98"/>
                    <a:pt x="70" y="98"/>
                  </a:cubicBezTo>
                  <a:cubicBezTo>
                    <a:pt x="71" y="98"/>
                    <a:pt x="72" y="97"/>
                    <a:pt x="73" y="97"/>
                  </a:cubicBezTo>
                  <a:cubicBezTo>
                    <a:pt x="74" y="97"/>
                    <a:pt x="74" y="97"/>
                    <a:pt x="75" y="97"/>
                  </a:cubicBezTo>
                  <a:cubicBezTo>
                    <a:pt x="76" y="97"/>
                    <a:pt x="77" y="97"/>
                    <a:pt x="77" y="96"/>
                  </a:cubicBezTo>
                  <a:cubicBezTo>
                    <a:pt x="77" y="96"/>
                    <a:pt x="77" y="96"/>
                    <a:pt x="77" y="96"/>
                  </a:cubicBezTo>
                  <a:cubicBezTo>
                    <a:pt x="77" y="97"/>
                    <a:pt x="78" y="96"/>
                    <a:pt x="78" y="96"/>
                  </a:cubicBezTo>
                  <a:cubicBezTo>
                    <a:pt x="79" y="96"/>
                    <a:pt x="79" y="96"/>
                    <a:pt x="79" y="96"/>
                  </a:cubicBezTo>
                  <a:cubicBezTo>
                    <a:pt x="80" y="95"/>
                    <a:pt x="80" y="96"/>
                    <a:pt x="80" y="96"/>
                  </a:cubicBezTo>
                  <a:close/>
                  <a:moveTo>
                    <a:pt x="27" y="68"/>
                  </a:moveTo>
                  <a:cubicBezTo>
                    <a:pt x="27" y="69"/>
                    <a:pt x="28" y="70"/>
                    <a:pt x="28" y="71"/>
                  </a:cubicBezTo>
                  <a:cubicBezTo>
                    <a:pt x="28" y="72"/>
                    <a:pt x="28" y="72"/>
                    <a:pt x="27" y="73"/>
                  </a:cubicBezTo>
                  <a:cubicBezTo>
                    <a:pt x="26" y="74"/>
                    <a:pt x="26" y="75"/>
                    <a:pt x="27" y="75"/>
                  </a:cubicBezTo>
                  <a:cubicBezTo>
                    <a:pt x="27" y="76"/>
                    <a:pt x="27" y="76"/>
                    <a:pt x="27" y="77"/>
                  </a:cubicBezTo>
                  <a:cubicBezTo>
                    <a:pt x="27" y="77"/>
                    <a:pt x="27" y="77"/>
                    <a:pt x="27" y="77"/>
                  </a:cubicBezTo>
                  <a:cubicBezTo>
                    <a:pt x="27" y="77"/>
                    <a:pt x="27" y="78"/>
                    <a:pt x="27" y="78"/>
                  </a:cubicBezTo>
                  <a:cubicBezTo>
                    <a:pt x="27" y="79"/>
                    <a:pt x="26" y="81"/>
                    <a:pt x="26" y="83"/>
                  </a:cubicBezTo>
                  <a:cubicBezTo>
                    <a:pt x="26" y="83"/>
                    <a:pt x="26" y="84"/>
                    <a:pt x="26" y="84"/>
                  </a:cubicBezTo>
                  <a:cubicBezTo>
                    <a:pt x="26" y="84"/>
                    <a:pt x="26" y="84"/>
                    <a:pt x="26" y="85"/>
                  </a:cubicBezTo>
                  <a:cubicBezTo>
                    <a:pt x="26" y="85"/>
                    <a:pt x="26" y="87"/>
                    <a:pt x="25" y="87"/>
                  </a:cubicBezTo>
                  <a:cubicBezTo>
                    <a:pt x="25" y="87"/>
                    <a:pt x="25" y="86"/>
                    <a:pt x="25" y="86"/>
                  </a:cubicBezTo>
                  <a:cubicBezTo>
                    <a:pt x="25" y="86"/>
                    <a:pt x="24" y="86"/>
                    <a:pt x="24" y="86"/>
                  </a:cubicBezTo>
                  <a:cubicBezTo>
                    <a:pt x="24" y="86"/>
                    <a:pt x="23" y="85"/>
                    <a:pt x="22" y="85"/>
                  </a:cubicBezTo>
                  <a:cubicBezTo>
                    <a:pt x="22" y="86"/>
                    <a:pt x="22" y="86"/>
                    <a:pt x="21" y="86"/>
                  </a:cubicBezTo>
                  <a:cubicBezTo>
                    <a:pt x="21" y="85"/>
                    <a:pt x="21" y="85"/>
                    <a:pt x="21" y="85"/>
                  </a:cubicBezTo>
                  <a:cubicBezTo>
                    <a:pt x="20" y="85"/>
                    <a:pt x="21" y="86"/>
                    <a:pt x="21" y="85"/>
                  </a:cubicBezTo>
                  <a:cubicBezTo>
                    <a:pt x="21" y="86"/>
                    <a:pt x="21" y="86"/>
                    <a:pt x="21" y="86"/>
                  </a:cubicBezTo>
                  <a:cubicBezTo>
                    <a:pt x="21" y="87"/>
                    <a:pt x="21" y="87"/>
                    <a:pt x="21" y="88"/>
                  </a:cubicBezTo>
                  <a:cubicBezTo>
                    <a:pt x="21" y="88"/>
                    <a:pt x="20" y="88"/>
                    <a:pt x="20" y="89"/>
                  </a:cubicBezTo>
                  <a:cubicBezTo>
                    <a:pt x="19" y="89"/>
                    <a:pt x="19" y="89"/>
                    <a:pt x="19" y="89"/>
                  </a:cubicBezTo>
                  <a:cubicBezTo>
                    <a:pt x="18" y="89"/>
                    <a:pt x="17" y="88"/>
                    <a:pt x="17" y="89"/>
                  </a:cubicBezTo>
                  <a:cubicBezTo>
                    <a:pt x="17" y="89"/>
                    <a:pt x="17" y="89"/>
                    <a:pt x="17" y="89"/>
                  </a:cubicBezTo>
                  <a:cubicBezTo>
                    <a:pt x="17" y="88"/>
                    <a:pt x="17" y="88"/>
                    <a:pt x="17" y="88"/>
                  </a:cubicBezTo>
                  <a:cubicBezTo>
                    <a:pt x="16" y="87"/>
                    <a:pt x="16" y="87"/>
                    <a:pt x="16" y="87"/>
                  </a:cubicBezTo>
                  <a:cubicBezTo>
                    <a:pt x="16" y="87"/>
                    <a:pt x="16" y="88"/>
                    <a:pt x="16" y="88"/>
                  </a:cubicBezTo>
                  <a:cubicBezTo>
                    <a:pt x="15" y="89"/>
                    <a:pt x="14" y="87"/>
                    <a:pt x="15" y="87"/>
                  </a:cubicBezTo>
                  <a:cubicBezTo>
                    <a:pt x="15" y="86"/>
                    <a:pt x="16" y="87"/>
                    <a:pt x="16" y="87"/>
                  </a:cubicBezTo>
                  <a:cubicBezTo>
                    <a:pt x="16" y="86"/>
                    <a:pt x="15" y="86"/>
                    <a:pt x="15" y="85"/>
                  </a:cubicBezTo>
                  <a:cubicBezTo>
                    <a:pt x="15" y="85"/>
                    <a:pt x="15" y="85"/>
                    <a:pt x="15" y="84"/>
                  </a:cubicBezTo>
                  <a:cubicBezTo>
                    <a:pt x="15" y="84"/>
                    <a:pt x="15" y="84"/>
                    <a:pt x="15" y="84"/>
                  </a:cubicBezTo>
                  <a:cubicBezTo>
                    <a:pt x="15" y="83"/>
                    <a:pt x="15" y="83"/>
                    <a:pt x="15" y="83"/>
                  </a:cubicBezTo>
                  <a:cubicBezTo>
                    <a:pt x="15" y="82"/>
                    <a:pt x="15" y="82"/>
                    <a:pt x="15" y="82"/>
                  </a:cubicBezTo>
                  <a:cubicBezTo>
                    <a:pt x="16" y="81"/>
                    <a:pt x="16" y="81"/>
                    <a:pt x="16" y="80"/>
                  </a:cubicBezTo>
                  <a:cubicBezTo>
                    <a:pt x="16" y="79"/>
                    <a:pt x="16" y="80"/>
                    <a:pt x="17" y="80"/>
                  </a:cubicBezTo>
                  <a:cubicBezTo>
                    <a:pt x="16" y="80"/>
                    <a:pt x="16" y="80"/>
                    <a:pt x="16" y="80"/>
                  </a:cubicBezTo>
                  <a:cubicBezTo>
                    <a:pt x="16" y="80"/>
                    <a:pt x="17" y="79"/>
                    <a:pt x="16" y="79"/>
                  </a:cubicBezTo>
                  <a:cubicBezTo>
                    <a:pt x="17" y="79"/>
                    <a:pt x="16" y="77"/>
                    <a:pt x="15" y="78"/>
                  </a:cubicBezTo>
                  <a:cubicBezTo>
                    <a:pt x="16" y="78"/>
                    <a:pt x="16" y="78"/>
                    <a:pt x="15" y="78"/>
                  </a:cubicBezTo>
                  <a:cubicBezTo>
                    <a:pt x="15" y="78"/>
                    <a:pt x="15" y="78"/>
                    <a:pt x="15" y="78"/>
                  </a:cubicBezTo>
                  <a:cubicBezTo>
                    <a:pt x="15" y="78"/>
                    <a:pt x="15" y="77"/>
                    <a:pt x="15" y="77"/>
                  </a:cubicBezTo>
                  <a:cubicBezTo>
                    <a:pt x="15" y="77"/>
                    <a:pt x="15" y="76"/>
                    <a:pt x="15" y="76"/>
                  </a:cubicBezTo>
                  <a:cubicBezTo>
                    <a:pt x="16" y="76"/>
                    <a:pt x="16" y="76"/>
                    <a:pt x="16" y="75"/>
                  </a:cubicBezTo>
                  <a:cubicBezTo>
                    <a:pt x="16" y="75"/>
                    <a:pt x="16" y="74"/>
                    <a:pt x="16" y="74"/>
                  </a:cubicBezTo>
                  <a:cubicBezTo>
                    <a:pt x="16" y="73"/>
                    <a:pt x="15" y="73"/>
                    <a:pt x="15" y="73"/>
                  </a:cubicBezTo>
                  <a:cubicBezTo>
                    <a:pt x="15" y="72"/>
                    <a:pt x="15" y="72"/>
                    <a:pt x="14" y="71"/>
                  </a:cubicBezTo>
                  <a:cubicBezTo>
                    <a:pt x="14" y="71"/>
                    <a:pt x="14" y="70"/>
                    <a:pt x="14" y="70"/>
                  </a:cubicBezTo>
                  <a:cubicBezTo>
                    <a:pt x="13" y="71"/>
                    <a:pt x="14" y="70"/>
                    <a:pt x="13" y="70"/>
                  </a:cubicBezTo>
                  <a:cubicBezTo>
                    <a:pt x="13" y="70"/>
                    <a:pt x="13" y="70"/>
                    <a:pt x="13" y="71"/>
                  </a:cubicBezTo>
                  <a:cubicBezTo>
                    <a:pt x="13" y="70"/>
                    <a:pt x="14" y="70"/>
                    <a:pt x="13" y="69"/>
                  </a:cubicBezTo>
                  <a:cubicBezTo>
                    <a:pt x="13" y="69"/>
                    <a:pt x="13" y="68"/>
                    <a:pt x="13" y="68"/>
                  </a:cubicBezTo>
                  <a:cubicBezTo>
                    <a:pt x="13" y="68"/>
                    <a:pt x="14" y="67"/>
                    <a:pt x="14" y="67"/>
                  </a:cubicBezTo>
                  <a:cubicBezTo>
                    <a:pt x="14" y="67"/>
                    <a:pt x="13" y="67"/>
                    <a:pt x="13" y="66"/>
                  </a:cubicBezTo>
                  <a:cubicBezTo>
                    <a:pt x="14" y="66"/>
                    <a:pt x="14" y="67"/>
                    <a:pt x="14" y="67"/>
                  </a:cubicBezTo>
                  <a:cubicBezTo>
                    <a:pt x="14" y="67"/>
                    <a:pt x="15" y="68"/>
                    <a:pt x="15" y="68"/>
                  </a:cubicBezTo>
                  <a:cubicBezTo>
                    <a:pt x="16" y="68"/>
                    <a:pt x="16" y="68"/>
                    <a:pt x="17" y="67"/>
                  </a:cubicBezTo>
                  <a:cubicBezTo>
                    <a:pt x="17" y="67"/>
                    <a:pt x="18" y="67"/>
                    <a:pt x="18" y="67"/>
                  </a:cubicBezTo>
                  <a:cubicBezTo>
                    <a:pt x="18" y="67"/>
                    <a:pt x="19" y="67"/>
                    <a:pt x="19" y="67"/>
                  </a:cubicBezTo>
                  <a:cubicBezTo>
                    <a:pt x="20" y="66"/>
                    <a:pt x="20" y="65"/>
                    <a:pt x="21" y="65"/>
                  </a:cubicBezTo>
                  <a:cubicBezTo>
                    <a:pt x="21" y="65"/>
                    <a:pt x="22" y="65"/>
                    <a:pt x="22" y="64"/>
                  </a:cubicBezTo>
                  <a:cubicBezTo>
                    <a:pt x="22" y="64"/>
                    <a:pt x="22" y="63"/>
                    <a:pt x="22" y="63"/>
                  </a:cubicBezTo>
                  <a:cubicBezTo>
                    <a:pt x="22" y="63"/>
                    <a:pt x="22" y="63"/>
                    <a:pt x="23" y="63"/>
                  </a:cubicBezTo>
                  <a:cubicBezTo>
                    <a:pt x="23" y="63"/>
                    <a:pt x="23" y="64"/>
                    <a:pt x="23" y="64"/>
                  </a:cubicBezTo>
                  <a:cubicBezTo>
                    <a:pt x="23" y="63"/>
                    <a:pt x="23" y="63"/>
                    <a:pt x="23" y="64"/>
                  </a:cubicBezTo>
                  <a:cubicBezTo>
                    <a:pt x="23" y="64"/>
                    <a:pt x="24" y="64"/>
                    <a:pt x="24" y="64"/>
                  </a:cubicBezTo>
                  <a:cubicBezTo>
                    <a:pt x="24" y="64"/>
                    <a:pt x="24" y="65"/>
                    <a:pt x="25" y="65"/>
                  </a:cubicBezTo>
                  <a:cubicBezTo>
                    <a:pt x="25" y="64"/>
                    <a:pt x="25" y="64"/>
                    <a:pt x="25" y="65"/>
                  </a:cubicBezTo>
                  <a:cubicBezTo>
                    <a:pt x="26" y="65"/>
                    <a:pt x="25" y="66"/>
                    <a:pt x="25" y="66"/>
                  </a:cubicBezTo>
                  <a:cubicBezTo>
                    <a:pt x="25" y="66"/>
                    <a:pt x="25" y="66"/>
                    <a:pt x="26" y="66"/>
                  </a:cubicBezTo>
                  <a:cubicBezTo>
                    <a:pt x="25" y="66"/>
                    <a:pt x="27" y="66"/>
                    <a:pt x="26" y="66"/>
                  </a:cubicBezTo>
                  <a:cubicBezTo>
                    <a:pt x="26" y="66"/>
                    <a:pt x="26" y="66"/>
                    <a:pt x="26" y="66"/>
                  </a:cubicBezTo>
                  <a:cubicBezTo>
                    <a:pt x="26" y="66"/>
                    <a:pt x="26" y="66"/>
                    <a:pt x="26" y="66"/>
                  </a:cubicBezTo>
                  <a:cubicBezTo>
                    <a:pt x="25" y="67"/>
                    <a:pt x="25" y="67"/>
                    <a:pt x="25" y="67"/>
                  </a:cubicBezTo>
                  <a:cubicBezTo>
                    <a:pt x="25" y="67"/>
                    <a:pt x="26" y="67"/>
                    <a:pt x="26" y="67"/>
                  </a:cubicBezTo>
                  <a:cubicBezTo>
                    <a:pt x="26" y="67"/>
                    <a:pt x="26" y="67"/>
                    <a:pt x="26" y="67"/>
                  </a:cubicBezTo>
                  <a:cubicBezTo>
                    <a:pt x="26" y="67"/>
                    <a:pt x="26" y="67"/>
                    <a:pt x="26" y="67"/>
                  </a:cubicBezTo>
                  <a:cubicBezTo>
                    <a:pt x="26" y="68"/>
                    <a:pt x="27" y="67"/>
                    <a:pt x="27" y="68"/>
                  </a:cubicBezTo>
                  <a:cubicBezTo>
                    <a:pt x="27" y="68"/>
                    <a:pt x="27" y="68"/>
                    <a:pt x="27" y="68"/>
                  </a:cubicBezTo>
                  <a:close/>
                  <a:moveTo>
                    <a:pt x="33" y="47"/>
                  </a:moveTo>
                  <a:cubicBezTo>
                    <a:pt x="33" y="47"/>
                    <a:pt x="33" y="47"/>
                    <a:pt x="33" y="47"/>
                  </a:cubicBezTo>
                  <a:cubicBezTo>
                    <a:pt x="33" y="47"/>
                    <a:pt x="33" y="47"/>
                    <a:pt x="32" y="47"/>
                  </a:cubicBezTo>
                  <a:cubicBezTo>
                    <a:pt x="32" y="47"/>
                    <a:pt x="32" y="47"/>
                    <a:pt x="32" y="47"/>
                  </a:cubicBezTo>
                  <a:cubicBezTo>
                    <a:pt x="31" y="47"/>
                    <a:pt x="30" y="47"/>
                    <a:pt x="30" y="46"/>
                  </a:cubicBezTo>
                  <a:cubicBezTo>
                    <a:pt x="31" y="46"/>
                    <a:pt x="31" y="47"/>
                    <a:pt x="32" y="46"/>
                  </a:cubicBezTo>
                  <a:cubicBezTo>
                    <a:pt x="32" y="46"/>
                    <a:pt x="32" y="46"/>
                    <a:pt x="33" y="46"/>
                  </a:cubicBezTo>
                  <a:cubicBezTo>
                    <a:pt x="33" y="46"/>
                    <a:pt x="33" y="45"/>
                    <a:pt x="33" y="46"/>
                  </a:cubicBezTo>
                  <a:cubicBezTo>
                    <a:pt x="33" y="46"/>
                    <a:pt x="33" y="47"/>
                    <a:pt x="33" y="4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03" name="Ireland">
              <a:extLst>
                <a:ext uri="{FF2B5EF4-FFF2-40B4-BE49-F238E27FC236}">
                  <a16:creationId xmlns:a16="http://schemas.microsoft.com/office/drawing/2014/main" id="{912BCC3B-25C2-47A0-8753-2BB95F641638}"/>
                </a:ext>
                <a:ext uri="{C183D7F6-B498-43B3-948B-1728B52AA6E4}">
                  <adec:decorative xmlns:adec="http://schemas.microsoft.com/office/drawing/2017/decorative" val="1"/>
                </a:ext>
              </a:extLst>
            </p:cNvPr>
            <p:cNvSpPr>
              <a:spLocks noEditPoints="1"/>
            </p:cNvSpPr>
            <p:nvPr/>
          </p:nvSpPr>
          <p:spPr bwMode="auto">
            <a:xfrm>
              <a:off x="9419631" y="991430"/>
              <a:ext cx="353671" cy="392922"/>
            </a:xfrm>
            <a:custGeom>
              <a:avLst/>
              <a:gdLst/>
              <a:ahLst/>
              <a:cxnLst>
                <a:cxn ang="0">
                  <a:pos x="37" y="24"/>
                </a:cxn>
                <a:cxn ang="0">
                  <a:pos x="34" y="32"/>
                </a:cxn>
                <a:cxn ang="0">
                  <a:pos x="32" y="34"/>
                </a:cxn>
                <a:cxn ang="0">
                  <a:pos x="29" y="34"/>
                </a:cxn>
                <a:cxn ang="0">
                  <a:pos x="27" y="34"/>
                </a:cxn>
                <a:cxn ang="0">
                  <a:pos x="21" y="37"/>
                </a:cxn>
                <a:cxn ang="0">
                  <a:pos x="18" y="37"/>
                </a:cxn>
                <a:cxn ang="0">
                  <a:pos x="15" y="39"/>
                </a:cxn>
                <a:cxn ang="0">
                  <a:pos x="12" y="40"/>
                </a:cxn>
                <a:cxn ang="0">
                  <a:pos x="8" y="41"/>
                </a:cxn>
                <a:cxn ang="0">
                  <a:pos x="4" y="41"/>
                </a:cxn>
                <a:cxn ang="0">
                  <a:pos x="6" y="39"/>
                </a:cxn>
                <a:cxn ang="0">
                  <a:pos x="5" y="38"/>
                </a:cxn>
                <a:cxn ang="0">
                  <a:pos x="1" y="38"/>
                </a:cxn>
                <a:cxn ang="0">
                  <a:pos x="1" y="37"/>
                </a:cxn>
                <a:cxn ang="0">
                  <a:pos x="4" y="34"/>
                </a:cxn>
                <a:cxn ang="0">
                  <a:pos x="1" y="35"/>
                </a:cxn>
                <a:cxn ang="0">
                  <a:pos x="1" y="33"/>
                </a:cxn>
                <a:cxn ang="0">
                  <a:pos x="4" y="33"/>
                </a:cxn>
                <a:cxn ang="0">
                  <a:pos x="5" y="32"/>
                </a:cxn>
                <a:cxn ang="0">
                  <a:pos x="10" y="30"/>
                </a:cxn>
                <a:cxn ang="0">
                  <a:pos x="12" y="29"/>
                </a:cxn>
                <a:cxn ang="0">
                  <a:pos x="7" y="29"/>
                </a:cxn>
                <a:cxn ang="0">
                  <a:pos x="8" y="28"/>
                </a:cxn>
                <a:cxn ang="0">
                  <a:pos x="12" y="24"/>
                </a:cxn>
                <a:cxn ang="0">
                  <a:pos x="14" y="23"/>
                </a:cxn>
                <a:cxn ang="0">
                  <a:pos x="9" y="23"/>
                </a:cxn>
                <a:cxn ang="0">
                  <a:pos x="8" y="21"/>
                </a:cxn>
                <a:cxn ang="0">
                  <a:pos x="6" y="21"/>
                </a:cxn>
                <a:cxn ang="0">
                  <a:pos x="5" y="20"/>
                </a:cxn>
                <a:cxn ang="0">
                  <a:pos x="8" y="19"/>
                </a:cxn>
                <a:cxn ang="0">
                  <a:pos x="8" y="16"/>
                </a:cxn>
                <a:cxn ang="0">
                  <a:pos x="6" y="14"/>
                </a:cxn>
                <a:cxn ang="0">
                  <a:pos x="6" y="14"/>
                </a:cxn>
                <a:cxn ang="0">
                  <a:pos x="7" y="12"/>
                </a:cxn>
                <a:cxn ang="0">
                  <a:pos x="10" y="12"/>
                </a:cxn>
                <a:cxn ang="0">
                  <a:pos x="15" y="12"/>
                </a:cxn>
                <a:cxn ang="0">
                  <a:pos x="18" y="11"/>
                </a:cxn>
                <a:cxn ang="0">
                  <a:pos x="22" y="8"/>
                </a:cxn>
                <a:cxn ang="0">
                  <a:pos x="19" y="8"/>
                </a:cxn>
                <a:cxn ang="0">
                  <a:pos x="19" y="7"/>
                </a:cxn>
                <a:cxn ang="0">
                  <a:pos x="21" y="6"/>
                </a:cxn>
                <a:cxn ang="0">
                  <a:pos x="22" y="3"/>
                </a:cxn>
                <a:cxn ang="0">
                  <a:pos x="25" y="2"/>
                </a:cxn>
                <a:cxn ang="0">
                  <a:pos x="26" y="2"/>
                </a:cxn>
                <a:cxn ang="0">
                  <a:pos x="26" y="5"/>
                </a:cxn>
                <a:cxn ang="0">
                  <a:pos x="30" y="1"/>
                </a:cxn>
                <a:cxn ang="0">
                  <a:pos x="28" y="4"/>
                </a:cxn>
                <a:cxn ang="0">
                  <a:pos x="25" y="8"/>
                </a:cxn>
                <a:cxn ang="0">
                  <a:pos x="24" y="13"/>
                </a:cxn>
                <a:cxn ang="0">
                  <a:pos x="28" y="13"/>
                </a:cxn>
                <a:cxn ang="0">
                  <a:pos x="30" y="11"/>
                </a:cxn>
                <a:cxn ang="0">
                  <a:pos x="33" y="14"/>
                </a:cxn>
                <a:cxn ang="0">
                  <a:pos x="37" y="15"/>
                </a:cxn>
                <a:cxn ang="0">
                  <a:pos x="37" y="20"/>
                </a:cxn>
                <a:cxn ang="0">
                  <a:pos x="6" y="15"/>
                </a:cxn>
              </a:cxnLst>
              <a:rect l="0" t="0" r="r" b="b"/>
              <a:pathLst>
                <a:path w="38" h="42">
                  <a:moveTo>
                    <a:pt x="37" y="20"/>
                  </a:moveTo>
                  <a:cubicBezTo>
                    <a:pt x="37" y="20"/>
                    <a:pt x="37" y="21"/>
                    <a:pt x="38" y="21"/>
                  </a:cubicBezTo>
                  <a:cubicBezTo>
                    <a:pt x="37" y="22"/>
                    <a:pt x="37" y="21"/>
                    <a:pt x="36" y="22"/>
                  </a:cubicBezTo>
                  <a:cubicBezTo>
                    <a:pt x="36" y="22"/>
                    <a:pt x="37" y="22"/>
                    <a:pt x="37" y="22"/>
                  </a:cubicBezTo>
                  <a:cubicBezTo>
                    <a:pt x="37" y="23"/>
                    <a:pt x="37" y="23"/>
                    <a:pt x="37" y="24"/>
                  </a:cubicBezTo>
                  <a:cubicBezTo>
                    <a:pt x="38" y="24"/>
                    <a:pt x="37" y="25"/>
                    <a:pt x="37" y="26"/>
                  </a:cubicBezTo>
                  <a:cubicBezTo>
                    <a:pt x="38" y="26"/>
                    <a:pt x="37" y="27"/>
                    <a:pt x="36" y="27"/>
                  </a:cubicBezTo>
                  <a:cubicBezTo>
                    <a:pt x="36" y="27"/>
                    <a:pt x="36" y="29"/>
                    <a:pt x="35" y="29"/>
                  </a:cubicBezTo>
                  <a:cubicBezTo>
                    <a:pt x="35" y="30"/>
                    <a:pt x="36" y="30"/>
                    <a:pt x="35" y="31"/>
                  </a:cubicBezTo>
                  <a:cubicBezTo>
                    <a:pt x="34" y="31"/>
                    <a:pt x="34" y="31"/>
                    <a:pt x="34" y="32"/>
                  </a:cubicBezTo>
                  <a:cubicBezTo>
                    <a:pt x="34" y="32"/>
                    <a:pt x="33" y="32"/>
                    <a:pt x="33" y="32"/>
                  </a:cubicBezTo>
                  <a:cubicBezTo>
                    <a:pt x="33" y="32"/>
                    <a:pt x="34" y="33"/>
                    <a:pt x="34" y="32"/>
                  </a:cubicBezTo>
                  <a:cubicBezTo>
                    <a:pt x="34" y="33"/>
                    <a:pt x="34" y="33"/>
                    <a:pt x="34" y="33"/>
                  </a:cubicBezTo>
                  <a:cubicBezTo>
                    <a:pt x="34" y="34"/>
                    <a:pt x="33" y="34"/>
                    <a:pt x="34" y="34"/>
                  </a:cubicBezTo>
                  <a:cubicBezTo>
                    <a:pt x="33" y="34"/>
                    <a:pt x="32" y="34"/>
                    <a:pt x="32" y="34"/>
                  </a:cubicBezTo>
                  <a:cubicBezTo>
                    <a:pt x="32" y="34"/>
                    <a:pt x="31" y="34"/>
                    <a:pt x="30" y="34"/>
                  </a:cubicBezTo>
                  <a:cubicBezTo>
                    <a:pt x="30" y="33"/>
                    <a:pt x="30" y="33"/>
                    <a:pt x="31" y="33"/>
                  </a:cubicBezTo>
                  <a:cubicBezTo>
                    <a:pt x="30" y="33"/>
                    <a:pt x="30" y="33"/>
                    <a:pt x="30" y="33"/>
                  </a:cubicBezTo>
                  <a:cubicBezTo>
                    <a:pt x="30" y="33"/>
                    <a:pt x="30" y="34"/>
                    <a:pt x="30" y="34"/>
                  </a:cubicBezTo>
                  <a:cubicBezTo>
                    <a:pt x="30" y="34"/>
                    <a:pt x="29" y="34"/>
                    <a:pt x="29" y="34"/>
                  </a:cubicBezTo>
                  <a:cubicBezTo>
                    <a:pt x="29" y="34"/>
                    <a:pt x="29" y="33"/>
                    <a:pt x="29" y="33"/>
                  </a:cubicBezTo>
                  <a:cubicBezTo>
                    <a:pt x="29" y="33"/>
                    <a:pt x="29" y="34"/>
                    <a:pt x="29" y="34"/>
                  </a:cubicBezTo>
                  <a:cubicBezTo>
                    <a:pt x="28" y="34"/>
                    <a:pt x="28" y="34"/>
                    <a:pt x="28" y="34"/>
                  </a:cubicBezTo>
                  <a:cubicBezTo>
                    <a:pt x="28" y="34"/>
                    <a:pt x="28" y="34"/>
                    <a:pt x="28" y="34"/>
                  </a:cubicBezTo>
                  <a:cubicBezTo>
                    <a:pt x="28" y="34"/>
                    <a:pt x="27" y="34"/>
                    <a:pt x="27" y="34"/>
                  </a:cubicBezTo>
                  <a:cubicBezTo>
                    <a:pt x="27" y="34"/>
                    <a:pt x="26" y="34"/>
                    <a:pt x="26" y="34"/>
                  </a:cubicBezTo>
                  <a:cubicBezTo>
                    <a:pt x="25" y="34"/>
                    <a:pt x="23" y="35"/>
                    <a:pt x="23" y="35"/>
                  </a:cubicBezTo>
                  <a:cubicBezTo>
                    <a:pt x="24" y="35"/>
                    <a:pt x="23" y="36"/>
                    <a:pt x="23" y="36"/>
                  </a:cubicBezTo>
                  <a:cubicBezTo>
                    <a:pt x="23" y="36"/>
                    <a:pt x="22" y="37"/>
                    <a:pt x="21" y="36"/>
                  </a:cubicBezTo>
                  <a:cubicBezTo>
                    <a:pt x="21" y="36"/>
                    <a:pt x="21" y="37"/>
                    <a:pt x="21" y="37"/>
                  </a:cubicBezTo>
                  <a:cubicBezTo>
                    <a:pt x="21" y="37"/>
                    <a:pt x="20" y="37"/>
                    <a:pt x="20" y="37"/>
                  </a:cubicBezTo>
                  <a:cubicBezTo>
                    <a:pt x="20" y="37"/>
                    <a:pt x="19" y="38"/>
                    <a:pt x="19" y="38"/>
                  </a:cubicBezTo>
                  <a:cubicBezTo>
                    <a:pt x="19" y="38"/>
                    <a:pt x="18" y="38"/>
                    <a:pt x="18" y="38"/>
                  </a:cubicBezTo>
                  <a:cubicBezTo>
                    <a:pt x="18" y="37"/>
                    <a:pt x="18" y="37"/>
                    <a:pt x="18" y="37"/>
                  </a:cubicBezTo>
                  <a:cubicBezTo>
                    <a:pt x="18" y="37"/>
                    <a:pt x="18" y="37"/>
                    <a:pt x="18" y="37"/>
                  </a:cubicBezTo>
                  <a:cubicBezTo>
                    <a:pt x="18" y="37"/>
                    <a:pt x="17" y="37"/>
                    <a:pt x="16" y="37"/>
                  </a:cubicBezTo>
                  <a:cubicBezTo>
                    <a:pt x="17" y="37"/>
                    <a:pt x="17" y="37"/>
                    <a:pt x="17" y="37"/>
                  </a:cubicBezTo>
                  <a:cubicBezTo>
                    <a:pt x="17" y="37"/>
                    <a:pt x="17" y="38"/>
                    <a:pt x="17" y="38"/>
                  </a:cubicBezTo>
                  <a:cubicBezTo>
                    <a:pt x="17" y="38"/>
                    <a:pt x="16" y="39"/>
                    <a:pt x="16" y="39"/>
                  </a:cubicBezTo>
                  <a:cubicBezTo>
                    <a:pt x="16" y="39"/>
                    <a:pt x="15" y="39"/>
                    <a:pt x="15" y="39"/>
                  </a:cubicBezTo>
                  <a:cubicBezTo>
                    <a:pt x="15" y="39"/>
                    <a:pt x="15" y="39"/>
                    <a:pt x="15" y="39"/>
                  </a:cubicBezTo>
                  <a:cubicBezTo>
                    <a:pt x="15" y="39"/>
                    <a:pt x="15" y="39"/>
                    <a:pt x="15" y="40"/>
                  </a:cubicBezTo>
                  <a:cubicBezTo>
                    <a:pt x="15" y="39"/>
                    <a:pt x="14" y="40"/>
                    <a:pt x="13" y="40"/>
                  </a:cubicBezTo>
                  <a:cubicBezTo>
                    <a:pt x="14" y="40"/>
                    <a:pt x="14" y="40"/>
                    <a:pt x="14" y="40"/>
                  </a:cubicBezTo>
                  <a:cubicBezTo>
                    <a:pt x="14" y="40"/>
                    <a:pt x="13" y="40"/>
                    <a:pt x="12" y="40"/>
                  </a:cubicBezTo>
                  <a:cubicBezTo>
                    <a:pt x="12" y="40"/>
                    <a:pt x="12" y="41"/>
                    <a:pt x="12" y="40"/>
                  </a:cubicBezTo>
                  <a:cubicBezTo>
                    <a:pt x="12" y="40"/>
                    <a:pt x="10" y="40"/>
                    <a:pt x="10" y="40"/>
                  </a:cubicBezTo>
                  <a:cubicBezTo>
                    <a:pt x="10" y="41"/>
                    <a:pt x="8" y="41"/>
                    <a:pt x="8" y="41"/>
                  </a:cubicBezTo>
                  <a:cubicBezTo>
                    <a:pt x="8" y="41"/>
                    <a:pt x="8" y="41"/>
                    <a:pt x="8" y="41"/>
                  </a:cubicBezTo>
                  <a:cubicBezTo>
                    <a:pt x="8" y="41"/>
                    <a:pt x="8" y="41"/>
                    <a:pt x="8" y="41"/>
                  </a:cubicBezTo>
                  <a:cubicBezTo>
                    <a:pt x="8" y="41"/>
                    <a:pt x="8" y="41"/>
                    <a:pt x="8" y="41"/>
                  </a:cubicBezTo>
                  <a:cubicBezTo>
                    <a:pt x="8" y="40"/>
                    <a:pt x="7" y="41"/>
                    <a:pt x="7" y="41"/>
                  </a:cubicBezTo>
                  <a:cubicBezTo>
                    <a:pt x="7" y="41"/>
                    <a:pt x="6" y="41"/>
                    <a:pt x="6" y="41"/>
                  </a:cubicBezTo>
                  <a:cubicBezTo>
                    <a:pt x="6" y="41"/>
                    <a:pt x="6" y="41"/>
                    <a:pt x="5" y="41"/>
                  </a:cubicBezTo>
                  <a:cubicBezTo>
                    <a:pt x="5" y="41"/>
                    <a:pt x="4" y="42"/>
                    <a:pt x="4" y="41"/>
                  </a:cubicBezTo>
                  <a:cubicBezTo>
                    <a:pt x="4" y="41"/>
                    <a:pt x="6" y="40"/>
                    <a:pt x="7" y="40"/>
                  </a:cubicBezTo>
                  <a:cubicBezTo>
                    <a:pt x="6" y="40"/>
                    <a:pt x="5" y="41"/>
                    <a:pt x="4" y="41"/>
                  </a:cubicBezTo>
                  <a:cubicBezTo>
                    <a:pt x="5" y="40"/>
                    <a:pt x="8" y="39"/>
                    <a:pt x="8" y="39"/>
                  </a:cubicBezTo>
                  <a:cubicBezTo>
                    <a:pt x="8" y="39"/>
                    <a:pt x="7" y="38"/>
                    <a:pt x="7" y="38"/>
                  </a:cubicBezTo>
                  <a:cubicBezTo>
                    <a:pt x="7" y="38"/>
                    <a:pt x="6" y="39"/>
                    <a:pt x="6" y="39"/>
                  </a:cubicBezTo>
                  <a:cubicBezTo>
                    <a:pt x="5" y="39"/>
                    <a:pt x="3" y="40"/>
                    <a:pt x="2" y="40"/>
                  </a:cubicBezTo>
                  <a:cubicBezTo>
                    <a:pt x="2" y="40"/>
                    <a:pt x="3" y="40"/>
                    <a:pt x="2" y="39"/>
                  </a:cubicBezTo>
                  <a:cubicBezTo>
                    <a:pt x="3" y="39"/>
                    <a:pt x="3" y="39"/>
                    <a:pt x="3" y="39"/>
                  </a:cubicBezTo>
                  <a:cubicBezTo>
                    <a:pt x="3" y="39"/>
                    <a:pt x="4" y="38"/>
                    <a:pt x="4" y="38"/>
                  </a:cubicBezTo>
                  <a:cubicBezTo>
                    <a:pt x="4" y="38"/>
                    <a:pt x="5" y="38"/>
                    <a:pt x="5" y="38"/>
                  </a:cubicBezTo>
                  <a:cubicBezTo>
                    <a:pt x="5" y="38"/>
                    <a:pt x="5" y="38"/>
                    <a:pt x="5" y="38"/>
                  </a:cubicBezTo>
                  <a:cubicBezTo>
                    <a:pt x="6" y="37"/>
                    <a:pt x="6" y="37"/>
                    <a:pt x="7" y="37"/>
                  </a:cubicBezTo>
                  <a:cubicBezTo>
                    <a:pt x="6" y="37"/>
                    <a:pt x="5" y="38"/>
                    <a:pt x="4" y="38"/>
                  </a:cubicBezTo>
                  <a:cubicBezTo>
                    <a:pt x="3" y="38"/>
                    <a:pt x="3" y="38"/>
                    <a:pt x="2" y="38"/>
                  </a:cubicBezTo>
                  <a:cubicBezTo>
                    <a:pt x="2" y="38"/>
                    <a:pt x="2" y="38"/>
                    <a:pt x="1" y="38"/>
                  </a:cubicBezTo>
                  <a:cubicBezTo>
                    <a:pt x="2" y="38"/>
                    <a:pt x="2" y="37"/>
                    <a:pt x="1" y="37"/>
                  </a:cubicBezTo>
                  <a:cubicBezTo>
                    <a:pt x="1" y="37"/>
                    <a:pt x="1" y="38"/>
                    <a:pt x="0" y="38"/>
                  </a:cubicBezTo>
                  <a:cubicBezTo>
                    <a:pt x="0" y="38"/>
                    <a:pt x="0" y="38"/>
                    <a:pt x="0" y="37"/>
                  </a:cubicBezTo>
                  <a:cubicBezTo>
                    <a:pt x="0" y="37"/>
                    <a:pt x="0" y="37"/>
                    <a:pt x="0" y="37"/>
                  </a:cubicBezTo>
                  <a:cubicBezTo>
                    <a:pt x="0" y="37"/>
                    <a:pt x="1" y="37"/>
                    <a:pt x="1" y="37"/>
                  </a:cubicBezTo>
                  <a:cubicBezTo>
                    <a:pt x="1" y="36"/>
                    <a:pt x="2" y="36"/>
                    <a:pt x="2" y="35"/>
                  </a:cubicBezTo>
                  <a:cubicBezTo>
                    <a:pt x="3" y="35"/>
                    <a:pt x="4" y="35"/>
                    <a:pt x="4" y="35"/>
                  </a:cubicBezTo>
                  <a:cubicBezTo>
                    <a:pt x="4" y="35"/>
                    <a:pt x="4" y="35"/>
                    <a:pt x="4" y="34"/>
                  </a:cubicBezTo>
                  <a:cubicBezTo>
                    <a:pt x="5" y="35"/>
                    <a:pt x="5" y="34"/>
                    <a:pt x="6" y="34"/>
                  </a:cubicBezTo>
                  <a:cubicBezTo>
                    <a:pt x="5" y="34"/>
                    <a:pt x="5" y="34"/>
                    <a:pt x="4" y="34"/>
                  </a:cubicBezTo>
                  <a:cubicBezTo>
                    <a:pt x="4" y="34"/>
                    <a:pt x="4" y="34"/>
                    <a:pt x="4" y="34"/>
                  </a:cubicBezTo>
                  <a:cubicBezTo>
                    <a:pt x="4" y="34"/>
                    <a:pt x="4" y="34"/>
                    <a:pt x="4" y="34"/>
                  </a:cubicBezTo>
                  <a:cubicBezTo>
                    <a:pt x="4" y="34"/>
                    <a:pt x="3" y="34"/>
                    <a:pt x="3" y="34"/>
                  </a:cubicBezTo>
                  <a:cubicBezTo>
                    <a:pt x="2" y="35"/>
                    <a:pt x="2" y="34"/>
                    <a:pt x="2" y="34"/>
                  </a:cubicBezTo>
                  <a:cubicBezTo>
                    <a:pt x="2" y="34"/>
                    <a:pt x="1" y="34"/>
                    <a:pt x="1" y="35"/>
                  </a:cubicBezTo>
                  <a:cubicBezTo>
                    <a:pt x="1" y="35"/>
                    <a:pt x="1" y="34"/>
                    <a:pt x="1" y="35"/>
                  </a:cubicBezTo>
                  <a:cubicBezTo>
                    <a:pt x="0" y="35"/>
                    <a:pt x="0" y="35"/>
                    <a:pt x="0" y="35"/>
                  </a:cubicBezTo>
                  <a:cubicBezTo>
                    <a:pt x="0" y="34"/>
                    <a:pt x="0" y="34"/>
                    <a:pt x="0" y="34"/>
                  </a:cubicBezTo>
                  <a:cubicBezTo>
                    <a:pt x="0" y="34"/>
                    <a:pt x="0" y="34"/>
                    <a:pt x="0" y="34"/>
                  </a:cubicBezTo>
                  <a:cubicBezTo>
                    <a:pt x="0" y="34"/>
                    <a:pt x="1" y="33"/>
                    <a:pt x="1" y="33"/>
                  </a:cubicBezTo>
                  <a:cubicBezTo>
                    <a:pt x="2" y="33"/>
                    <a:pt x="2" y="33"/>
                    <a:pt x="2" y="33"/>
                  </a:cubicBezTo>
                  <a:cubicBezTo>
                    <a:pt x="3" y="33"/>
                    <a:pt x="2" y="33"/>
                    <a:pt x="2" y="33"/>
                  </a:cubicBezTo>
                  <a:cubicBezTo>
                    <a:pt x="3" y="33"/>
                    <a:pt x="4" y="33"/>
                    <a:pt x="3" y="32"/>
                  </a:cubicBezTo>
                  <a:cubicBezTo>
                    <a:pt x="3" y="32"/>
                    <a:pt x="4" y="32"/>
                    <a:pt x="4" y="32"/>
                  </a:cubicBezTo>
                  <a:cubicBezTo>
                    <a:pt x="4" y="33"/>
                    <a:pt x="4" y="33"/>
                    <a:pt x="4" y="33"/>
                  </a:cubicBezTo>
                  <a:cubicBezTo>
                    <a:pt x="5" y="33"/>
                    <a:pt x="5" y="33"/>
                    <a:pt x="5" y="33"/>
                  </a:cubicBezTo>
                  <a:cubicBezTo>
                    <a:pt x="5" y="33"/>
                    <a:pt x="6" y="33"/>
                    <a:pt x="6" y="33"/>
                  </a:cubicBezTo>
                  <a:cubicBezTo>
                    <a:pt x="6" y="33"/>
                    <a:pt x="5" y="33"/>
                    <a:pt x="5" y="33"/>
                  </a:cubicBezTo>
                  <a:cubicBezTo>
                    <a:pt x="5" y="33"/>
                    <a:pt x="5" y="33"/>
                    <a:pt x="5" y="33"/>
                  </a:cubicBezTo>
                  <a:cubicBezTo>
                    <a:pt x="5" y="33"/>
                    <a:pt x="6" y="32"/>
                    <a:pt x="5" y="32"/>
                  </a:cubicBezTo>
                  <a:cubicBezTo>
                    <a:pt x="5" y="32"/>
                    <a:pt x="4" y="31"/>
                    <a:pt x="5" y="31"/>
                  </a:cubicBezTo>
                  <a:cubicBezTo>
                    <a:pt x="5" y="31"/>
                    <a:pt x="5" y="31"/>
                    <a:pt x="6" y="31"/>
                  </a:cubicBezTo>
                  <a:cubicBezTo>
                    <a:pt x="6" y="31"/>
                    <a:pt x="7" y="31"/>
                    <a:pt x="7" y="31"/>
                  </a:cubicBezTo>
                  <a:cubicBezTo>
                    <a:pt x="6" y="30"/>
                    <a:pt x="7" y="30"/>
                    <a:pt x="8" y="30"/>
                  </a:cubicBezTo>
                  <a:cubicBezTo>
                    <a:pt x="8" y="30"/>
                    <a:pt x="9" y="30"/>
                    <a:pt x="10" y="30"/>
                  </a:cubicBezTo>
                  <a:cubicBezTo>
                    <a:pt x="11" y="30"/>
                    <a:pt x="12" y="29"/>
                    <a:pt x="13" y="29"/>
                  </a:cubicBezTo>
                  <a:cubicBezTo>
                    <a:pt x="13" y="29"/>
                    <a:pt x="14" y="29"/>
                    <a:pt x="15" y="29"/>
                  </a:cubicBezTo>
                  <a:cubicBezTo>
                    <a:pt x="14" y="29"/>
                    <a:pt x="13" y="29"/>
                    <a:pt x="13" y="28"/>
                  </a:cubicBezTo>
                  <a:cubicBezTo>
                    <a:pt x="13" y="28"/>
                    <a:pt x="13" y="28"/>
                    <a:pt x="13" y="28"/>
                  </a:cubicBezTo>
                  <a:cubicBezTo>
                    <a:pt x="12" y="28"/>
                    <a:pt x="12" y="28"/>
                    <a:pt x="12" y="29"/>
                  </a:cubicBezTo>
                  <a:cubicBezTo>
                    <a:pt x="11" y="29"/>
                    <a:pt x="10" y="30"/>
                    <a:pt x="10" y="29"/>
                  </a:cubicBezTo>
                  <a:cubicBezTo>
                    <a:pt x="10" y="29"/>
                    <a:pt x="10" y="29"/>
                    <a:pt x="10" y="29"/>
                  </a:cubicBezTo>
                  <a:cubicBezTo>
                    <a:pt x="10" y="29"/>
                    <a:pt x="9" y="29"/>
                    <a:pt x="9" y="29"/>
                  </a:cubicBezTo>
                  <a:cubicBezTo>
                    <a:pt x="8" y="29"/>
                    <a:pt x="8" y="29"/>
                    <a:pt x="8" y="29"/>
                  </a:cubicBezTo>
                  <a:cubicBezTo>
                    <a:pt x="8" y="29"/>
                    <a:pt x="7" y="29"/>
                    <a:pt x="7" y="29"/>
                  </a:cubicBezTo>
                  <a:cubicBezTo>
                    <a:pt x="6" y="30"/>
                    <a:pt x="5" y="30"/>
                    <a:pt x="5" y="30"/>
                  </a:cubicBezTo>
                  <a:cubicBezTo>
                    <a:pt x="5" y="30"/>
                    <a:pt x="5" y="30"/>
                    <a:pt x="6" y="29"/>
                  </a:cubicBezTo>
                  <a:cubicBezTo>
                    <a:pt x="6" y="29"/>
                    <a:pt x="6" y="29"/>
                    <a:pt x="7" y="29"/>
                  </a:cubicBezTo>
                  <a:cubicBezTo>
                    <a:pt x="7" y="28"/>
                    <a:pt x="7" y="28"/>
                    <a:pt x="8" y="28"/>
                  </a:cubicBezTo>
                  <a:cubicBezTo>
                    <a:pt x="8" y="28"/>
                    <a:pt x="8" y="28"/>
                    <a:pt x="8" y="28"/>
                  </a:cubicBezTo>
                  <a:cubicBezTo>
                    <a:pt x="9" y="27"/>
                    <a:pt x="9" y="27"/>
                    <a:pt x="10" y="26"/>
                  </a:cubicBezTo>
                  <a:cubicBezTo>
                    <a:pt x="10" y="26"/>
                    <a:pt x="9" y="26"/>
                    <a:pt x="9" y="26"/>
                  </a:cubicBezTo>
                  <a:cubicBezTo>
                    <a:pt x="9" y="26"/>
                    <a:pt x="10" y="25"/>
                    <a:pt x="10" y="25"/>
                  </a:cubicBezTo>
                  <a:cubicBezTo>
                    <a:pt x="10" y="25"/>
                    <a:pt x="10" y="24"/>
                    <a:pt x="11" y="24"/>
                  </a:cubicBezTo>
                  <a:cubicBezTo>
                    <a:pt x="11" y="24"/>
                    <a:pt x="12" y="24"/>
                    <a:pt x="12" y="24"/>
                  </a:cubicBezTo>
                  <a:cubicBezTo>
                    <a:pt x="12" y="24"/>
                    <a:pt x="12" y="24"/>
                    <a:pt x="12" y="24"/>
                  </a:cubicBezTo>
                  <a:cubicBezTo>
                    <a:pt x="12" y="23"/>
                    <a:pt x="13" y="24"/>
                    <a:pt x="13" y="24"/>
                  </a:cubicBezTo>
                  <a:cubicBezTo>
                    <a:pt x="13" y="24"/>
                    <a:pt x="13" y="24"/>
                    <a:pt x="13" y="23"/>
                  </a:cubicBezTo>
                  <a:cubicBezTo>
                    <a:pt x="13" y="23"/>
                    <a:pt x="13" y="24"/>
                    <a:pt x="14" y="24"/>
                  </a:cubicBezTo>
                  <a:cubicBezTo>
                    <a:pt x="13" y="23"/>
                    <a:pt x="14" y="23"/>
                    <a:pt x="14" y="23"/>
                  </a:cubicBezTo>
                  <a:cubicBezTo>
                    <a:pt x="14" y="23"/>
                    <a:pt x="13" y="23"/>
                    <a:pt x="13" y="23"/>
                  </a:cubicBezTo>
                  <a:cubicBezTo>
                    <a:pt x="13" y="23"/>
                    <a:pt x="13" y="23"/>
                    <a:pt x="13" y="23"/>
                  </a:cubicBezTo>
                  <a:cubicBezTo>
                    <a:pt x="13" y="23"/>
                    <a:pt x="14" y="23"/>
                    <a:pt x="14" y="22"/>
                  </a:cubicBezTo>
                  <a:cubicBezTo>
                    <a:pt x="13" y="22"/>
                    <a:pt x="12" y="23"/>
                    <a:pt x="11" y="23"/>
                  </a:cubicBezTo>
                  <a:cubicBezTo>
                    <a:pt x="10" y="23"/>
                    <a:pt x="10" y="23"/>
                    <a:pt x="9" y="23"/>
                  </a:cubicBezTo>
                  <a:cubicBezTo>
                    <a:pt x="9" y="23"/>
                    <a:pt x="9" y="22"/>
                    <a:pt x="9" y="22"/>
                  </a:cubicBezTo>
                  <a:cubicBezTo>
                    <a:pt x="8" y="22"/>
                    <a:pt x="8" y="23"/>
                    <a:pt x="8" y="23"/>
                  </a:cubicBezTo>
                  <a:cubicBezTo>
                    <a:pt x="8" y="22"/>
                    <a:pt x="9" y="22"/>
                    <a:pt x="9" y="22"/>
                  </a:cubicBezTo>
                  <a:cubicBezTo>
                    <a:pt x="9" y="22"/>
                    <a:pt x="8" y="21"/>
                    <a:pt x="9" y="21"/>
                  </a:cubicBezTo>
                  <a:cubicBezTo>
                    <a:pt x="8" y="21"/>
                    <a:pt x="8" y="22"/>
                    <a:pt x="8" y="21"/>
                  </a:cubicBezTo>
                  <a:cubicBezTo>
                    <a:pt x="8" y="21"/>
                    <a:pt x="7" y="22"/>
                    <a:pt x="7" y="22"/>
                  </a:cubicBezTo>
                  <a:cubicBezTo>
                    <a:pt x="7" y="22"/>
                    <a:pt x="6" y="22"/>
                    <a:pt x="6" y="22"/>
                  </a:cubicBezTo>
                  <a:cubicBezTo>
                    <a:pt x="6" y="22"/>
                    <a:pt x="7" y="21"/>
                    <a:pt x="7" y="21"/>
                  </a:cubicBezTo>
                  <a:cubicBezTo>
                    <a:pt x="7" y="21"/>
                    <a:pt x="7" y="21"/>
                    <a:pt x="6" y="21"/>
                  </a:cubicBezTo>
                  <a:cubicBezTo>
                    <a:pt x="6" y="21"/>
                    <a:pt x="6" y="21"/>
                    <a:pt x="6" y="21"/>
                  </a:cubicBezTo>
                  <a:cubicBezTo>
                    <a:pt x="6" y="21"/>
                    <a:pt x="6" y="21"/>
                    <a:pt x="5" y="21"/>
                  </a:cubicBezTo>
                  <a:cubicBezTo>
                    <a:pt x="5" y="21"/>
                    <a:pt x="5" y="21"/>
                    <a:pt x="5" y="21"/>
                  </a:cubicBezTo>
                  <a:cubicBezTo>
                    <a:pt x="4" y="21"/>
                    <a:pt x="4" y="21"/>
                    <a:pt x="4" y="21"/>
                  </a:cubicBezTo>
                  <a:cubicBezTo>
                    <a:pt x="4" y="21"/>
                    <a:pt x="5" y="21"/>
                    <a:pt x="5" y="20"/>
                  </a:cubicBezTo>
                  <a:cubicBezTo>
                    <a:pt x="5" y="20"/>
                    <a:pt x="5" y="20"/>
                    <a:pt x="5" y="20"/>
                  </a:cubicBezTo>
                  <a:cubicBezTo>
                    <a:pt x="5" y="20"/>
                    <a:pt x="5" y="20"/>
                    <a:pt x="4" y="20"/>
                  </a:cubicBezTo>
                  <a:cubicBezTo>
                    <a:pt x="4" y="20"/>
                    <a:pt x="4" y="19"/>
                    <a:pt x="4" y="20"/>
                  </a:cubicBezTo>
                  <a:cubicBezTo>
                    <a:pt x="4" y="19"/>
                    <a:pt x="5" y="20"/>
                    <a:pt x="6" y="19"/>
                  </a:cubicBezTo>
                  <a:cubicBezTo>
                    <a:pt x="6" y="19"/>
                    <a:pt x="5" y="19"/>
                    <a:pt x="5" y="19"/>
                  </a:cubicBezTo>
                  <a:cubicBezTo>
                    <a:pt x="6" y="18"/>
                    <a:pt x="7" y="19"/>
                    <a:pt x="8" y="19"/>
                  </a:cubicBezTo>
                  <a:cubicBezTo>
                    <a:pt x="7" y="19"/>
                    <a:pt x="6" y="19"/>
                    <a:pt x="6" y="17"/>
                  </a:cubicBezTo>
                  <a:cubicBezTo>
                    <a:pt x="7" y="16"/>
                    <a:pt x="9" y="18"/>
                    <a:pt x="9" y="17"/>
                  </a:cubicBezTo>
                  <a:cubicBezTo>
                    <a:pt x="9" y="17"/>
                    <a:pt x="9" y="17"/>
                    <a:pt x="9" y="17"/>
                  </a:cubicBezTo>
                  <a:cubicBezTo>
                    <a:pt x="9" y="16"/>
                    <a:pt x="9" y="16"/>
                    <a:pt x="9" y="16"/>
                  </a:cubicBezTo>
                  <a:cubicBezTo>
                    <a:pt x="9" y="16"/>
                    <a:pt x="8" y="16"/>
                    <a:pt x="8" y="16"/>
                  </a:cubicBezTo>
                  <a:cubicBezTo>
                    <a:pt x="8" y="16"/>
                    <a:pt x="7" y="16"/>
                    <a:pt x="7" y="16"/>
                  </a:cubicBezTo>
                  <a:cubicBezTo>
                    <a:pt x="6" y="16"/>
                    <a:pt x="7" y="16"/>
                    <a:pt x="7" y="16"/>
                  </a:cubicBezTo>
                  <a:cubicBezTo>
                    <a:pt x="7" y="15"/>
                    <a:pt x="8" y="16"/>
                    <a:pt x="8" y="15"/>
                  </a:cubicBezTo>
                  <a:cubicBezTo>
                    <a:pt x="7" y="15"/>
                    <a:pt x="6" y="14"/>
                    <a:pt x="7" y="14"/>
                  </a:cubicBezTo>
                  <a:cubicBezTo>
                    <a:pt x="7" y="13"/>
                    <a:pt x="7" y="15"/>
                    <a:pt x="6" y="14"/>
                  </a:cubicBezTo>
                  <a:cubicBezTo>
                    <a:pt x="6" y="13"/>
                    <a:pt x="7" y="14"/>
                    <a:pt x="7" y="13"/>
                  </a:cubicBezTo>
                  <a:cubicBezTo>
                    <a:pt x="7" y="13"/>
                    <a:pt x="7" y="12"/>
                    <a:pt x="6" y="12"/>
                  </a:cubicBezTo>
                  <a:cubicBezTo>
                    <a:pt x="6" y="12"/>
                    <a:pt x="6" y="13"/>
                    <a:pt x="6" y="13"/>
                  </a:cubicBezTo>
                  <a:cubicBezTo>
                    <a:pt x="6" y="13"/>
                    <a:pt x="6" y="13"/>
                    <a:pt x="6" y="13"/>
                  </a:cubicBezTo>
                  <a:cubicBezTo>
                    <a:pt x="6" y="13"/>
                    <a:pt x="6" y="14"/>
                    <a:pt x="6" y="14"/>
                  </a:cubicBezTo>
                  <a:cubicBezTo>
                    <a:pt x="5" y="14"/>
                    <a:pt x="5" y="14"/>
                    <a:pt x="5" y="14"/>
                  </a:cubicBezTo>
                  <a:cubicBezTo>
                    <a:pt x="5" y="13"/>
                    <a:pt x="6" y="13"/>
                    <a:pt x="6" y="12"/>
                  </a:cubicBezTo>
                  <a:cubicBezTo>
                    <a:pt x="6" y="12"/>
                    <a:pt x="5" y="13"/>
                    <a:pt x="6" y="12"/>
                  </a:cubicBezTo>
                  <a:cubicBezTo>
                    <a:pt x="6" y="12"/>
                    <a:pt x="6" y="12"/>
                    <a:pt x="7" y="12"/>
                  </a:cubicBezTo>
                  <a:cubicBezTo>
                    <a:pt x="8" y="12"/>
                    <a:pt x="6" y="12"/>
                    <a:pt x="7" y="12"/>
                  </a:cubicBezTo>
                  <a:cubicBezTo>
                    <a:pt x="7" y="13"/>
                    <a:pt x="7" y="12"/>
                    <a:pt x="7" y="12"/>
                  </a:cubicBezTo>
                  <a:cubicBezTo>
                    <a:pt x="8" y="12"/>
                    <a:pt x="8" y="12"/>
                    <a:pt x="8" y="12"/>
                  </a:cubicBezTo>
                  <a:cubicBezTo>
                    <a:pt x="8" y="12"/>
                    <a:pt x="8" y="12"/>
                    <a:pt x="8" y="12"/>
                  </a:cubicBezTo>
                  <a:cubicBezTo>
                    <a:pt x="8" y="12"/>
                    <a:pt x="7" y="12"/>
                    <a:pt x="8" y="11"/>
                  </a:cubicBezTo>
                  <a:cubicBezTo>
                    <a:pt x="8" y="11"/>
                    <a:pt x="9" y="12"/>
                    <a:pt x="10" y="12"/>
                  </a:cubicBezTo>
                  <a:cubicBezTo>
                    <a:pt x="10" y="12"/>
                    <a:pt x="11" y="11"/>
                    <a:pt x="11" y="11"/>
                  </a:cubicBezTo>
                  <a:cubicBezTo>
                    <a:pt x="12" y="11"/>
                    <a:pt x="12" y="12"/>
                    <a:pt x="13" y="12"/>
                  </a:cubicBezTo>
                  <a:cubicBezTo>
                    <a:pt x="13" y="12"/>
                    <a:pt x="13" y="12"/>
                    <a:pt x="13" y="13"/>
                  </a:cubicBezTo>
                  <a:cubicBezTo>
                    <a:pt x="13" y="13"/>
                    <a:pt x="13" y="13"/>
                    <a:pt x="13" y="13"/>
                  </a:cubicBezTo>
                  <a:cubicBezTo>
                    <a:pt x="14" y="12"/>
                    <a:pt x="14" y="12"/>
                    <a:pt x="15" y="12"/>
                  </a:cubicBezTo>
                  <a:cubicBezTo>
                    <a:pt x="16" y="12"/>
                    <a:pt x="17" y="12"/>
                    <a:pt x="17" y="12"/>
                  </a:cubicBezTo>
                  <a:cubicBezTo>
                    <a:pt x="18" y="12"/>
                    <a:pt x="18" y="13"/>
                    <a:pt x="18" y="13"/>
                  </a:cubicBezTo>
                  <a:cubicBezTo>
                    <a:pt x="17" y="12"/>
                    <a:pt x="18" y="12"/>
                    <a:pt x="19" y="12"/>
                  </a:cubicBezTo>
                  <a:cubicBezTo>
                    <a:pt x="19" y="12"/>
                    <a:pt x="18" y="12"/>
                    <a:pt x="18" y="11"/>
                  </a:cubicBezTo>
                  <a:cubicBezTo>
                    <a:pt x="18" y="11"/>
                    <a:pt x="18" y="12"/>
                    <a:pt x="18" y="11"/>
                  </a:cubicBezTo>
                  <a:cubicBezTo>
                    <a:pt x="18" y="11"/>
                    <a:pt x="16" y="11"/>
                    <a:pt x="18" y="11"/>
                  </a:cubicBezTo>
                  <a:cubicBezTo>
                    <a:pt x="18" y="11"/>
                    <a:pt x="19" y="10"/>
                    <a:pt x="19" y="10"/>
                  </a:cubicBezTo>
                  <a:cubicBezTo>
                    <a:pt x="19" y="10"/>
                    <a:pt x="19" y="10"/>
                    <a:pt x="19" y="10"/>
                  </a:cubicBezTo>
                  <a:cubicBezTo>
                    <a:pt x="20" y="10"/>
                    <a:pt x="21" y="10"/>
                    <a:pt x="21" y="9"/>
                  </a:cubicBezTo>
                  <a:cubicBezTo>
                    <a:pt x="20" y="10"/>
                    <a:pt x="22" y="8"/>
                    <a:pt x="22" y="8"/>
                  </a:cubicBezTo>
                  <a:cubicBezTo>
                    <a:pt x="22" y="8"/>
                    <a:pt x="21" y="8"/>
                    <a:pt x="21" y="8"/>
                  </a:cubicBezTo>
                  <a:cubicBezTo>
                    <a:pt x="21" y="8"/>
                    <a:pt x="20" y="9"/>
                    <a:pt x="19" y="9"/>
                  </a:cubicBezTo>
                  <a:cubicBezTo>
                    <a:pt x="19" y="9"/>
                    <a:pt x="20" y="9"/>
                    <a:pt x="20" y="8"/>
                  </a:cubicBezTo>
                  <a:cubicBezTo>
                    <a:pt x="20" y="8"/>
                    <a:pt x="20" y="8"/>
                    <a:pt x="20" y="8"/>
                  </a:cubicBezTo>
                  <a:cubicBezTo>
                    <a:pt x="20" y="9"/>
                    <a:pt x="19" y="8"/>
                    <a:pt x="19" y="8"/>
                  </a:cubicBezTo>
                  <a:cubicBezTo>
                    <a:pt x="19" y="8"/>
                    <a:pt x="19" y="8"/>
                    <a:pt x="18" y="8"/>
                  </a:cubicBezTo>
                  <a:cubicBezTo>
                    <a:pt x="18" y="8"/>
                    <a:pt x="18" y="8"/>
                    <a:pt x="17" y="8"/>
                  </a:cubicBezTo>
                  <a:cubicBezTo>
                    <a:pt x="17" y="8"/>
                    <a:pt x="16" y="8"/>
                    <a:pt x="17" y="7"/>
                  </a:cubicBezTo>
                  <a:cubicBezTo>
                    <a:pt x="18" y="7"/>
                    <a:pt x="19" y="7"/>
                    <a:pt x="20" y="7"/>
                  </a:cubicBezTo>
                  <a:cubicBezTo>
                    <a:pt x="19" y="7"/>
                    <a:pt x="19" y="7"/>
                    <a:pt x="19" y="7"/>
                  </a:cubicBezTo>
                  <a:cubicBezTo>
                    <a:pt x="19" y="6"/>
                    <a:pt x="20" y="7"/>
                    <a:pt x="20" y="7"/>
                  </a:cubicBezTo>
                  <a:cubicBezTo>
                    <a:pt x="20" y="7"/>
                    <a:pt x="19" y="6"/>
                    <a:pt x="19" y="6"/>
                  </a:cubicBezTo>
                  <a:cubicBezTo>
                    <a:pt x="19" y="6"/>
                    <a:pt x="19" y="6"/>
                    <a:pt x="19" y="6"/>
                  </a:cubicBezTo>
                  <a:cubicBezTo>
                    <a:pt x="20" y="6"/>
                    <a:pt x="20" y="6"/>
                    <a:pt x="21" y="6"/>
                  </a:cubicBezTo>
                  <a:cubicBezTo>
                    <a:pt x="20" y="6"/>
                    <a:pt x="20" y="5"/>
                    <a:pt x="21" y="6"/>
                  </a:cubicBezTo>
                  <a:cubicBezTo>
                    <a:pt x="21" y="5"/>
                    <a:pt x="20" y="6"/>
                    <a:pt x="20" y="5"/>
                  </a:cubicBezTo>
                  <a:cubicBezTo>
                    <a:pt x="20" y="5"/>
                    <a:pt x="20" y="5"/>
                    <a:pt x="20" y="5"/>
                  </a:cubicBezTo>
                  <a:cubicBezTo>
                    <a:pt x="19" y="4"/>
                    <a:pt x="21" y="4"/>
                    <a:pt x="21" y="4"/>
                  </a:cubicBezTo>
                  <a:cubicBezTo>
                    <a:pt x="21" y="4"/>
                    <a:pt x="21" y="3"/>
                    <a:pt x="21" y="3"/>
                  </a:cubicBezTo>
                  <a:cubicBezTo>
                    <a:pt x="21" y="3"/>
                    <a:pt x="23" y="2"/>
                    <a:pt x="22" y="3"/>
                  </a:cubicBezTo>
                  <a:cubicBezTo>
                    <a:pt x="23" y="3"/>
                    <a:pt x="24" y="2"/>
                    <a:pt x="24" y="2"/>
                  </a:cubicBezTo>
                  <a:cubicBezTo>
                    <a:pt x="24" y="2"/>
                    <a:pt x="24" y="3"/>
                    <a:pt x="24" y="3"/>
                  </a:cubicBezTo>
                  <a:cubicBezTo>
                    <a:pt x="24" y="2"/>
                    <a:pt x="25" y="3"/>
                    <a:pt x="25" y="3"/>
                  </a:cubicBezTo>
                  <a:cubicBezTo>
                    <a:pt x="25" y="3"/>
                    <a:pt x="25" y="3"/>
                    <a:pt x="25" y="3"/>
                  </a:cubicBezTo>
                  <a:cubicBezTo>
                    <a:pt x="25" y="3"/>
                    <a:pt x="25" y="3"/>
                    <a:pt x="25" y="2"/>
                  </a:cubicBezTo>
                  <a:cubicBezTo>
                    <a:pt x="25" y="2"/>
                    <a:pt x="25" y="2"/>
                    <a:pt x="25" y="2"/>
                  </a:cubicBezTo>
                  <a:cubicBezTo>
                    <a:pt x="25" y="2"/>
                    <a:pt x="25" y="3"/>
                    <a:pt x="26" y="2"/>
                  </a:cubicBezTo>
                  <a:cubicBezTo>
                    <a:pt x="26" y="2"/>
                    <a:pt x="26" y="3"/>
                    <a:pt x="26" y="3"/>
                  </a:cubicBezTo>
                  <a:cubicBezTo>
                    <a:pt x="27" y="3"/>
                    <a:pt x="26" y="3"/>
                    <a:pt x="26" y="2"/>
                  </a:cubicBezTo>
                  <a:cubicBezTo>
                    <a:pt x="26" y="2"/>
                    <a:pt x="26" y="3"/>
                    <a:pt x="26" y="2"/>
                  </a:cubicBezTo>
                  <a:cubicBezTo>
                    <a:pt x="25" y="2"/>
                    <a:pt x="26" y="2"/>
                    <a:pt x="27" y="2"/>
                  </a:cubicBezTo>
                  <a:cubicBezTo>
                    <a:pt x="27" y="1"/>
                    <a:pt x="27" y="2"/>
                    <a:pt x="27" y="3"/>
                  </a:cubicBezTo>
                  <a:cubicBezTo>
                    <a:pt x="28" y="3"/>
                    <a:pt x="27" y="4"/>
                    <a:pt x="27" y="4"/>
                  </a:cubicBezTo>
                  <a:cubicBezTo>
                    <a:pt x="27" y="4"/>
                    <a:pt x="27" y="4"/>
                    <a:pt x="27" y="4"/>
                  </a:cubicBezTo>
                  <a:cubicBezTo>
                    <a:pt x="27" y="4"/>
                    <a:pt x="26" y="5"/>
                    <a:pt x="26" y="5"/>
                  </a:cubicBezTo>
                  <a:cubicBezTo>
                    <a:pt x="27" y="5"/>
                    <a:pt x="28" y="4"/>
                    <a:pt x="28" y="3"/>
                  </a:cubicBezTo>
                  <a:cubicBezTo>
                    <a:pt x="28" y="3"/>
                    <a:pt x="27" y="2"/>
                    <a:pt x="28" y="1"/>
                  </a:cubicBezTo>
                  <a:cubicBezTo>
                    <a:pt x="28" y="1"/>
                    <a:pt x="29" y="1"/>
                    <a:pt x="29" y="1"/>
                  </a:cubicBezTo>
                  <a:cubicBezTo>
                    <a:pt x="29" y="1"/>
                    <a:pt x="30" y="1"/>
                    <a:pt x="29" y="1"/>
                  </a:cubicBezTo>
                  <a:cubicBezTo>
                    <a:pt x="30" y="1"/>
                    <a:pt x="30" y="1"/>
                    <a:pt x="30" y="1"/>
                  </a:cubicBezTo>
                  <a:cubicBezTo>
                    <a:pt x="30" y="1"/>
                    <a:pt x="29" y="1"/>
                    <a:pt x="29" y="0"/>
                  </a:cubicBezTo>
                  <a:cubicBezTo>
                    <a:pt x="29" y="0"/>
                    <a:pt x="32" y="2"/>
                    <a:pt x="32" y="2"/>
                  </a:cubicBezTo>
                  <a:cubicBezTo>
                    <a:pt x="32" y="2"/>
                    <a:pt x="31" y="3"/>
                    <a:pt x="30" y="3"/>
                  </a:cubicBezTo>
                  <a:cubicBezTo>
                    <a:pt x="30" y="3"/>
                    <a:pt x="30" y="4"/>
                    <a:pt x="29" y="4"/>
                  </a:cubicBezTo>
                  <a:cubicBezTo>
                    <a:pt x="29" y="4"/>
                    <a:pt x="29" y="4"/>
                    <a:pt x="28" y="4"/>
                  </a:cubicBezTo>
                  <a:cubicBezTo>
                    <a:pt x="28" y="5"/>
                    <a:pt x="27" y="6"/>
                    <a:pt x="27" y="7"/>
                  </a:cubicBezTo>
                  <a:cubicBezTo>
                    <a:pt x="27" y="7"/>
                    <a:pt x="26" y="7"/>
                    <a:pt x="26" y="7"/>
                  </a:cubicBezTo>
                  <a:cubicBezTo>
                    <a:pt x="25" y="7"/>
                    <a:pt x="25" y="7"/>
                    <a:pt x="25" y="7"/>
                  </a:cubicBezTo>
                  <a:cubicBezTo>
                    <a:pt x="24" y="7"/>
                    <a:pt x="24" y="7"/>
                    <a:pt x="24" y="7"/>
                  </a:cubicBezTo>
                  <a:cubicBezTo>
                    <a:pt x="24" y="8"/>
                    <a:pt x="25" y="9"/>
                    <a:pt x="25" y="8"/>
                  </a:cubicBezTo>
                  <a:cubicBezTo>
                    <a:pt x="26" y="9"/>
                    <a:pt x="24" y="9"/>
                    <a:pt x="24" y="9"/>
                  </a:cubicBezTo>
                  <a:cubicBezTo>
                    <a:pt x="23" y="9"/>
                    <a:pt x="22" y="10"/>
                    <a:pt x="22" y="10"/>
                  </a:cubicBezTo>
                  <a:cubicBezTo>
                    <a:pt x="22" y="10"/>
                    <a:pt x="22" y="11"/>
                    <a:pt x="23" y="11"/>
                  </a:cubicBezTo>
                  <a:cubicBezTo>
                    <a:pt x="23" y="12"/>
                    <a:pt x="23" y="12"/>
                    <a:pt x="23" y="12"/>
                  </a:cubicBezTo>
                  <a:cubicBezTo>
                    <a:pt x="24" y="12"/>
                    <a:pt x="24" y="12"/>
                    <a:pt x="24" y="13"/>
                  </a:cubicBezTo>
                  <a:cubicBezTo>
                    <a:pt x="25" y="13"/>
                    <a:pt x="25" y="13"/>
                    <a:pt x="25" y="13"/>
                  </a:cubicBezTo>
                  <a:cubicBezTo>
                    <a:pt x="26" y="13"/>
                    <a:pt x="26" y="13"/>
                    <a:pt x="26" y="13"/>
                  </a:cubicBezTo>
                  <a:cubicBezTo>
                    <a:pt x="27" y="13"/>
                    <a:pt x="27" y="13"/>
                    <a:pt x="27" y="13"/>
                  </a:cubicBezTo>
                  <a:cubicBezTo>
                    <a:pt x="28" y="13"/>
                    <a:pt x="28" y="14"/>
                    <a:pt x="28" y="14"/>
                  </a:cubicBezTo>
                  <a:cubicBezTo>
                    <a:pt x="28" y="13"/>
                    <a:pt x="28" y="13"/>
                    <a:pt x="28" y="13"/>
                  </a:cubicBezTo>
                  <a:cubicBezTo>
                    <a:pt x="28" y="13"/>
                    <a:pt x="28" y="13"/>
                    <a:pt x="28" y="13"/>
                  </a:cubicBezTo>
                  <a:cubicBezTo>
                    <a:pt x="29" y="13"/>
                    <a:pt x="29" y="13"/>
                    <a:pt x="29" y="13"/>
                  </a:cubicBezTo>
                  <a:cubicBezTo>
                    <a:pt x="29" y="13"/>
                    <a:pt x="29" y="13"/>
                    <a:pt x="29" y="12"/>
                  </a:cubicBezTo>
                  <a:cubicBezTo>
                    <a:pt x="30" y="12"/>
                    <a:pt x="29" y="12"/>
                    <a:pt x="29" y="12"/>
                  </a:cubicBezTo>
                  <a:cubicBezTo>
                    <a:pt x="29" y="11"/>
                    <a:pt x="30" y="11"/>
                    <a:pt x="30" y="11"/>
                  </a:cubicBezTo>
                  <a:cubicBezTo>
                    <a:pt x="31" y="10"/>
                    <a:pt x="31" y="10"/>
                    <a:pt x="32" y="11"/>
                  </a:cubicBezTo>
                  <a:cubicBezTo>
                    <a:pt x="32" y="11"/>
                    <a:pt x="32" y="11"/>
                    <a:pt x="32" y="12"/>
                  </a:cubicBezTo>
                  <a:cubicBezTo>
                    <a:pt x="32" y="12"/>
                    <a:pt x="32" y="12"/>
                    <a:pt x="32" y="12"/>
                  </a:cubicBezTo>
                  <a:cubicBezTo>
                    <a:pt x="33" y="13"/>
                    <a:pt x="33" y="12"/>
                    <a:pt x="34" y="13"/>
                  </a:cubicBezTo>
                  <a:cubicBezTo>
                    <a:pt x="34" y="13"/>
                    <a:pt x="33" y="14"/>
                    <a:pt x="33" y="14"/>
                  </a:cubicBezTo>
                  <a:cubicBezTo>
                    <a:pt x="33" y="15"/>
                    <a:pt x="35" y="14"/>
                    <a:pt x="35" y="14"/>
                  </a:cubicBezTo>
                  <a:cubicBezTo>
                    <a:pt x="35" y="14"/>
                    <a:pt x="35" y="14"/>
                    <a:pt x="36" y="14"/>
                  </a:cubicBezTo>
                  <a:cubicBezTo>
                    <a:pt x="36" y="14"/>
                    <a:pt x="36" y="14"/>
                    <a:pt x="36" y="14"/>
                  </a:cubicBezTo>
                  <a:cubicBezTo>
                    <a:pt x="36" y="13"/>
                    <a:pt x="37" y="14"/>
                    <a:pt x="37" y="14"/>
                  </a:cubicBezTo>
                  <a:cubicBezTo>
                    <a:pt x="37" y="14"/>
                    <a:pt x="38" y="15"/>
                    <a:pt x="37" y="15"/>
                  </a:cubicBezTo>
                  <a:cubicBezTo>
                    <a:pt x="37" y="15"/>
                    <a:pt x="36" y="14"/>
                    <a:pt x="36" y="15"/>
                  </a:cubicBezTo>
                  <a:cubicBezTo>
                    <a:pt x="35" y="15"/>
                    <a:pt x="36" y="16"/>
                    <a:pt x="36" y="16"/>
                  </a:cubicBezTo>
                  <a:cubicBezTo>
                    <a:pt x="37" y="16"/>
                    <a:pt x="36" y="17"/>
                    <a:pt x="36" y="18"/>
                  </a:cubicBezTo>
                  <a:cubicBezTo>
                    <a:pt x="36" y="19"/>
                    <a:pt x="37" y="19"/>
                    <a:pt x="37" y="19"/>
                  </a:cubicBezTo>
                  <a:cubicBezTo>
                    <a:pt x="38" y="19"/>
                    <a:pt x="38" y="20"/>
                    <a:pt x="37" y="20"/>
                  </a:cubicBezTo>
                  <a:cubicBezTo>
                    <a:pt x="37" y="20"/>
                    <a:pt x="37" y="20"/>
                    <a:pt x="37" y="20"/>
                  </a:cubicBezTo>
                  <a:close/>
                  <a:moveTo>
                    <a:pt x="5" y="15"/>
                  </a:moveTo>
                  <a:cubicBezTo>
                    <a:pt x="5" y="16"/>
                    <a:pt x="6" y="16"/>
                    <a:pt x="6" y="16"/>
                  </a:cubicBezTo>
                  <a:cubicBezTo>
                    <a:pt x="6" y="16"/>
                    <a:pt x="7" y="15"/>
                    <a:pt x="6" y="15"/>
                  </a:cubicBezTo>
                  <a:cubicBezTo>
                    <a:pt x="6" y="15"/>
                    <a:pt x="6" y="14"/>
                    <a:pt x="6" y="15"/>
                  </a:cubicBezTo>
                  <a:cubicBezTo>
                    <a:pt x="5" y="15"/>
                    <a:pt x="5" y="15"/>
                    <a:pt x="5" y="15"/>
                  </a:cubicBezTo>
                  <a:cubicBezTo>
                    <a:pt x="5" y="15"/>
                    <a:pt x="5" y="15"/>
                    <a:pt x="5" y="15"/>
                  </a:cubicBezTo>
                  <a:cubicBezTo>
                    <a:pt x="4" y="15"/>
                    <a:pt x="4" y="15"/>
                    <a:pt x="4" y="15"/>
                  </a:cubicBezTo>
                  <a:cubicBezTo>
                    <a:pt x="4" y="15"/>
                    <a:pt x="5" y="15"/>
                    <a:pt x="5" y="1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09" name="Iceland">
              <a:extLst>
                <a:ext uri="{FF2B5EF4-FFF2-40B4-BE49-F238E27FC236}">
                  <a16:creationId xmlns:a16="http://schemas.microsoft.com/office/drawing/2014/main" id="{545E7AF2-F7AC-46D9-80B0-9917E5DDE48B}"/>
                </a:ext>
                <a:ext uri="{C183D7F6-B498-43B3-948B-1728B52AA6E4}">
                  <adec:decorative xmlns:adec="http://schemas.microsoft.com/office/drawing/2017/decorative" val="1"/>
                </a:ext>
              </a:extLst>
            </p:cNvPr>
            <p:cNvSpPr>
              <a:spLocks noEditPoints="1"/>
            </p:cNvSpPr>
            <p:nvPr/>
          </p:nvSpPr>
          <p:spPr bwMode="auto">
            <a:xfrm>
              <a:off x="8634844" y="-45157"/>
              <a:ext cx="746066" cy="279180"/>
            </a:xfrm>
            <a:custGeom>
              <a:avLst/>
              <a:gdLst/>
              <a:ahLst/>
              <a:cxnLst>
                <a:cxn ang="0">
                  <a:pos x="79" y="12"/>
                </a:cxn>
                <a:cxn ang="0">
                  <a:pos x="76" y="8"/>
                </a:cxn>
                <a:cxn ang="0">
                  <a:pos x="72" y="8"/>
                </a:cxn>
                <a:cxn ang="0">
                  <a:pos x="72" y="4"/>
                </a:cxn>
                <a:cxn ang="0">
                  <a:pos x="67" y="3"/>
                </a:cxn>
                <a:cxn ang="0">
                  <a:pos x="62" y="0"/>
                </a:cxn>
                <a:cxn ang="0">
                  <a:pos x="60" y="3"/>
                </a:cxn>
                <a:cxn ang="0">
                  <a:pos x="55" y="4"/>
                </a:cxn>
                <a:cxn ang="0">
                  <a:pos x="51" y="4"/>
                </a:cxn>
                <a:cxn ang="0">
                  <a:pos x="48" y="9"/>
                </a:cxn>
                <a:cxn ang="0">
                  <a:pos x="43" y="4"/>
                </a:cxn>
                <a:cxn ang="0">
                  <a:pos x="38" y="8"/>
                </a:cxn>
                <a:cxn ang="0">
                  <a:pos x="32" y="4"/>
                </a:cxn>
                <a:cxn ang="0">
                  <a:pos x="30" y="10"/>
                </a:cxn>
                <a:cxn ang="0">
                  <a:pos x="25" y="11"/>
                </a:cxn>
                <a:cxn ang="0">
                  <a:pos x="23" y="9"/>
                </a:cxn>
                <a:cxn ang="0">
                  <a:pos x="25" y="6"/>
                </a:cxn>
                <a:cxn ang="0">
                  <a:pos x="23" y="4"/>
                </a:cxn>
                <a:cxn ang="0">
                  <a:pos x="20" y="3"/>
                </a:cxn>
                <a:cxn ang="0">
                  <a:pos x="14" y="1"/>
                </a:cxn>
                <a:cxn ang="0">
                  <a:pos x="16" y="2"/>
                </a:cxn>
                <a:cxn ang="0">
                  <a:pos x="15" y="4"/>
                </a:cxn>
                <a:cxn ang="0">
                  <a:pos x="15" y="7"/>
                </a:cxn>
                <a:cxn ang="0">
                  <a:pos x="13" y="5"/>
                </a:cxn>
                <a:cxn ang="0">
                  <a:pos x="8" y="4"/>
                </a:cxn>
                <a:cxn ang="0">
                  <a:pos x="11" y="7"/>
                </a:cxn>
                <a:cxn ang="0">
                  <a:pos x="8" y="9"/>
                </a:cxn>
                <a:cxn ang="0">
                  <a:pos x="1" y="9"/>
                </a:cxn>
                <a:cxn ang="0">
                  <a:pos x="9" y="10"/>
                </a:cxn>
                <a:cxn ang="0">
                  <a:pos x="13" y="9"/>
                </a:cxn>
                <a:cxn ang="0">
                  <a:pos x="15" y="10"/>
                </a:cxn>
                <a:cxn ang="0">
                  <a:pos x="17" y="11"/>
                </a:cxn>
                <a:cxn ang="0">
                  <a:pos x="14" y="13"/>
                </a:cxn>
                <a:cxn ang="0">
                  <a:pos x="19" y="15"/>
                </a:cxn>
                <a:cxn ang="0">
                  <a:pos x="12" y="15"/>
                </a:cxn>
                <a:cxn ang="0">
                  <a:pos x="7" y="15"/>
                </a:cxn>
                <a:cxn ang="0">
                  <a:pos x="7" y="17"/>
                </a:cxn>
                <a:cxn ang="0">
                  <a:pos x="14" y="17"/>
                </a:cxn>
                <a:cxn ang="0">
                  <a:pos x="14" y="19"/>
                </a:cxn>
                <a:cxn ang="0">
                  <a:pos x="19" y="18"/>
                </a:cxn>
                <a:cxn ang="0">
                  <a:pos x="19" y="19"/>
                </a:cxn>
                <a:cxn ang="0">
                  <a:pos x="21" y="21"/>
                </a:cxn>
                <a:cxn ang="0">
                  <a:pos x="17" y="23"/>
                </a:cxn>
                <a:cxn ang="0">
                  <a:pos x="10" y="25"/>
                </a:cxn>
                <a:cxn ang="0">
                  <a:pos x="22" y="25"/>
                </a:cxn>
                <a:cxn ang="0">
                  <a:pos x="24" y="27"/>
                </a:cxn>
                <a:cxn ang="0">
                  <a:pos x="26" y="28"/>
                </a:cxn>
                <a:cxn ang="0">
                  <a:pos x="42" y="30"/>
                </a:cxn>
                <a:cxn ang="0">
                  <a:pos x="44" y="28"/>
                </a:cxn>
                <a:cxn ang="0">
                  <a:pos x="52" y="26"/>
                </a:cxn>
                <a:cxn ang="0">
                  <a:pos x="53" y="26"/>
                </a:cxn>
                <a:cxn ang="0">
                  <a:pos x="59" y="24"/>
                </a:cxn>
                <a:cxn ang="0">
                  <a:pos x="64" y="21"/>
                </a:cxn>
                <a:cxn ang="0">
                  <a:pos x="68" y="21"/>
                </a:cxn>
                <a:cxn ang="0">
                  <a:pos x="73" y="18"/>
                </a:cxn>
                <a:cxn ang="0">
                  <a:pos x="77" y="17"/>
                </a:cxn>
                <a:cxn ang="0">
                  <a:pos x="75" y="15"/>
                </a:cxn>
                <a:cxn ang="0">
                  <a:pos x="26" y="27"/>
                </a:cxn>
                <a:cxn ang="0">
                  <a:pos x="78" y="13"/>
                </a:cxn>
              </a:cxnLst>
              <a:rect l="0" t="0" r="r" b="b"/>
              <a:pathLst>
                <a:path w="80" h="30">
                  <a:moveTo>
                    <a:pt x="79" y="14"/>
                  </a:moveTo>
                  <a:cubicBezTo>
                    <a:pt x="79" y="13"/>
                    <a:pt x="79" y="13"/>
                    <a:pt x="79" y="13"/>
                  </a:cubicBezTo>
                  <a:cubicBezTo>
                    <a:pt x="79" y="13"/>
                    <a:pt x="80" y="13"/>
                    <a:pt x="80" y="13"/>
                  </a:cubicBezTo>
                  <a:cubicBezTo>
                    <a:pt x="79" y="13"/>
                    <a:pt x="79" y="13"/>
                    <a:pt x="78" y="13"/>
                  </a:cubicBezTo>
                  <a:cubicBezTo>
                    <a:pt x="79" y="13"/>
                    <a:pt x="80" y="13"/>
                    <a:pt x="80" y="12"/>
                  </a:cubicBezTo>
                  <a:cubicBezTo>
                    <a:pt x="79" y="12"/>
                    <a:pt x="78" y="12"/>
                    <a:pt x="77" y="12"/>
                  </a:cubicBezTo>
                  <a:cubicBezTo>
                    <a:pt x="77" y="12"/>
                    <a:pt x="79" y="12"/>
                    <a:pt x="79" y="12"/>
                  </a:cubicBezTo>
                  <a:cubicBezTo>
                    <a:pt x="79" y="12"/>
                    <a:pt x="78" y="11"/>
                    <a:pt x="78" y="11"/>
                  </a:cubicBezTo>
                  <a:cubicBezTo>
                    <a:pt x="79" y="11"/>
                    <a:pt x="80" y="11"/>
                    <a:pt x="80" y="11"/>
                  </a:cubicBezTo>
                  <a:cubicBezTo>
                    <a:pt x="80" y="10"/>
                    <a:pt x="80" y="10"/>
                    <a:pt x="80" y="10"/>
                  </a:cubicBezTo>
                  <a:cubicBezTo>
                    <a:pt x="80" y="10"/>
                    <a:pt x="79" y="10"/>
                    <a:pt x="79" y="10"/>
                  </a:cubicBezTo>
                  <a:cubicBezTo>
                    <a:pt x="79" y="10"/>
                    <a:pt x="79" y="9"/>
                    <a:pt x="79" y="9"/>
                  </a:cubicBezTo>
                  <a:cubicBezTo>
                    <a:pt x="79" y="9"/>
                    <a:pt x="78" y="9"/>
                    <a:pt x="78" y="9"/>
                  </a:cubicBezTo>
                  <a:cubicBezTo>
                    <a:pt x="77" y="9"/>
                    <a:pt x="77" y="9"/>
                    <a:pt x="76" y="8"/>
                  </a:cubicBezTo>
                  <a:cubicBezTo>
                    <a:pt x="77" y="9"/>
                    <a:pt x="76" y="9"/>
                    <a:pt x="76" y="9"/>
                  </a:cubicBezTo>
                  <a:cubicBezTo>
                    <a:pt x="75" y="9"/>
                    <a:pt x="75" y="9"/>
                    <a:pt x="75" y="9"/>
                  </a:cubicBezTo>
                  <a:cubicBezTo>
                    <a:pt x="74" y="9"/>
                    <a:pt x="74" y="10"/>
                    <a:pt x="73" y="10"/>
                  </a:cubicBezTo>
                  <a:cubicBezTo>
                    <a:pt x="74" y="9"/>
                    <a:pt x="75" y="8"/>
                    <a:pt x="76" y="8"/>
                  </a:cubicBezTo>
                  <a:cubicBezTo>
                    <a:pt x="75" y="8"/>
                    <a:pt x="75" y="8"/>
                    <a:pt x="75" y="8"/>
                  </a:cubicBezTo>
                  <a:cubicBezTo>
                    <a:pt x="76" y="7"/>
                    <a:pt x="75" y="7"/>
                    <a:pt x="75" y="7"/>
                  </a:cubicBezTo>
                  <a:cubicBezTo>
                    <a:pt x="74" y="7"/>
                    <a:pt x="73" y="8"/>
                    <a:pt x="72" y="8"/>
                  </a:cubicBezTo>
                  <a:cubicBezTo>
                    <a:pt x="72" y="8"/>
                    <a:pt x="72" y="8"/>
                    <a:pt x="72" y="7"/>
                  </a:cubicBezTo>
                  <a:cubicBezTo>
                    <a:pt x="72" y="7"/>
                    <a:pt x="72" y="7"/>
                    <a:pt x="71" y="8"/>
                  </a:cubicBezTo>
                  <a:cubicBezTo>
                    <a:pt x="72" y="7"/>
                    <a:pt x="74" y="6"/>
                    <a:pt x="74" y="5"/>
                  </a:cubicBezTo>
                  <a:cubicBezTo>
                    <a:pt x="74" y="5"/>
                    <a:pt x="73" y="5"/>
                    <a:pt x="73" y="5"/>
                  </a:cubicBezTo>
                  <a:cubicBezTo>
                    <a:pt x="72" y="5"/>
                    <a:pt x="71" y="5"/>
                    <a:pt x="71" y="5"/>
                  </a:cubicBezTo>
                  <a:cubicBezTo>
                    <a:pt x="71" y="4"/>
                    <a:pt x="70" y="4"/>
                    <a:pt x="70" y="4"/>
                  </a:cubicBezTo>
                  <a:cubicBezTo>
                    <a:pt x="70" y="4"/>
                    <a:pt x="71" y="4"/>
                    <a:pt x="72" y="4"/>
                  </a:cubicBezTo>
                  <a:cubicBezTo>
                    <a:pt x="72" y="3"/>
                    <a:pt x="71" y="3"/>
                    <a:pt x="72" y="2"/>
                  </a:cubicBezTo>
                  <a:cubicBezTo>
                    <a:pt x="73" y="2"/>
                    <a:pt x="74" y="2"/>
                    <a:pt x="75" y="2"/>
                  </a:cubicBezTo>
                  <a:cubicBezTo>
                    <a:pt x="74" y="2"/>
                    <a:pt x="72" y="1"/>
                    <a:pt x="71" y="2"/>
                  </a:cubicBezTo>
                  <a:cubicBezTo>
                    <a:pt x="71" y="2"/>
                    <a:pt x="69" y="3"/>
                    <a:pt x="69" y="3"/>
                  </a:cubicBezTo>
                  <a:cubicBezTo>
                    <a:pt x="69" y="3"/>
                    <a:pt x="69" y="4"/>
                    <a:pt x="68" y="4"/>
                  </a:cubicBezTo>
                  <a:cubicBezTo>
                    <a:pt x="68" y="4"/>
                    <a:pt x="68" y="3"/>
                    <a:pt x="68" y="3"/>
                  </a:cubicBezTo>
                  <a:cubicBezTo>
                    <a:pt x="67" y="3"/>
                    <a:pt x="66" y="3"/>
                    <a:pt x="67" y="3"/>
                  </a:cubicBezTo>
                  <a:cubicBezTo>
                    <a:pt x="67" y="3"/>
                    <a:pt x="66" y="3"/>
                    <a:pt x="66" y="2"/>
                  </a:cubicBezTo>
                  <a:cubicBezTo>
                    <a:pt x="67" y="2"/>
                    <a:pt x="67" y="1"/>
                    <a:pt x="66" y="1"/>
                  </a:cubicBezTo>
                  <a:cubicBezTo>
                    <a:pt x="66" y="1"/>
                    <a:pt x="65" y="1"/>
                    <a:pt x="65" y="1"/>
                  </a:cubicBezTo>
                  <a:cubicBezTo>
                    <a:pt x="65" y="0"/>
                    <a:pt x="64" y="0"/>
                    <a:pt x="64" y="0"/>
                  </a:cubicBezTo>
                  <a:cubicBezTo>
                    <a:pt x="63" y="0"/>
                    <a:pt x="63" y="1"/>
                    <a:pt x="62" y="1"/>
                  </a:cubicBezTo>
                  <a:cubicBezTo>
                    <a:pt x="63" y="0"/>
                    <a:pt x="62" y="1"/>
                    <a:pt x="62" y="1"/>
                  </a:cubicBezTo>
                  <a:cubicBezTo>
                    <a:pt x="62" y="0"/>
                    <a:pt x="62" y="0"/>
                    <a:pt x="62" y="0"/>
                  </a:cubicBezTo>
                  <a:cubicBezTo>
                    <a:pt x="62" y="0"/>
                    <a:pt x="61" y="0"/>
                    <a:pt x="61" y="0"/>
                  </a:cubicBezTo>
                  <a:cubicBezTo>
                    <a:pt x="60" y="1"/>
                    <a:pt x="61" y="1"/>
                    <a:pt x="61" y="1"/>
                  </a:cubicBezTo>
                  <a:cubicBezTo>
                    <a:pt x="61" y="2"/>
                    <a:pt x="61" y="2"/>
                    <a:pt x="61" y="3"/>
                  </a:cubicBezTo>
                  <a:cubicBezTo>
                    <a:pt x="61" y="3"/>
                    <a:pt x="60" y="3"/>
                    <a:pt x="61" y="4"/>
                  </a:cubicBezTo>
                  <a:cubicBezTo>
                    <a:pt x="61" y="4"/>
                    <a:pt x="61" y="4"/>
                    <a:pt x="60" y="3"/>
                  </a:cubicBezTo>
                  <a:cubicBezTo>
                    <a:pt x="60" y="4"/>
                    <a:pt x="60" y="4"/>
                    <a:pt x="60" y="4"/>
                  </a:cubicBezTo>
                  <a:cubicBezTo>
                    <a:pt x="60" y="4"/>
                    <a:pt x="60" y="3"/>
                    <a:pt x="60" y="3"/>
                  </a:cubicBezTo>
                  <a:cubicBezTo>
                    <a:pt x="60" y="3"/>
                    <a:pt x="60" y="4"/>
                    <a:pt x="59" y="4"/>
                  </a:cubicBezTo>
                  <a:cubicBezTo>
                    <a:pt x="59" y="4"/>
                    <a:pt x="59" y="4"/>
                    <a:pt x="60" y="4"/>
                  </a:cubicBezTo>
                  <a:cubicBezTo>
                    <a:pt x="59" y="4"/>
                    <a:pt x="59" y="4"/>
                    <a:pt x="58" y="4"/>
                  </a:cubicBezTo>
                  <a:cubicBezTo>
                    <a:pt x="58" y="4"/>
                    <a:pt x="59" y="4"/>
                    <a:pt x="59" y="4"/>
                  </a:cubicBezTo>
                  <a:cubicBezTo>
                    <a:pt x="58" y="4"/>
                    <a:pt x="58" y="4"/>
                    <a:pt x="57" y="4"/>
                  </a:cubicBezTo>
                  <a:cubicBezTo>
                    <a:pt x="57" y="4"/>
                    <a:pt x="57" y="4"/>
                    <a:pt x="57" y="3"/>
                  </a:cubicBezTo>
                  <a:cubicBezTo>
                    <a:pt x="56" y="3"/>
                    <a:pt x="55" y="3"/>
                    <a:pt x="55" y="4"/>
                  </a:cubicBezTo>
                  <a:cubicBezTo>
                    <a:pt x="55" y="4"/>
                    <a:pt x="54" y="4"/>
                    <a:pt x="54" y="5"/>
                  </a:cubicBezTo>
                  <a:cubicBezTo>
                    <a:pt x="54" y="5"/>
                    <a:pt x="53" y="6"/>
                    <a:pt x="53" y="5"/>
                  </a:cubicBezTo>
                  <a:cubicBezTo>
                    <a:pt x="53" y="5"/>
                    <a:pt x="52" y="5"/>
                    <a:pt x="52" y="5"/>
                  </a:cubicBezTo>
                  <a:cubicBezTo>
                    <a:pt x="52" y="5"/>
                    <a:pt x="52" y="5"/>
                    <a:pt x="53" y="5"/>
                  </a:cubicBezTo>
                  <a:cubicBezTo>
                    <a:pt x="52" y="5"/>
                    <a:pt x="52" y="6"/>
                    <a:pt x="52" y="6"/>
                  </a:cubicBezTo>
                  <a:cubicBezTo>
                    <a:pt x="52" y="6"/>
                    <a:pt x="52" y="5"/>
                    <a:pt x="51" y="5"/>
                  </a:cubicBezTo>
                  <a:cubicBezTo>
                    <a:pt x="51" y="5"/>
                    <a:pt x="51" y="4"/>
                    <a:pt x="51" y="4"/>
                  </a:cubicBezTo>
                  <a:cubicBezTo>
                    <a:pt x="50" y="4"/>
                    <a:pt x="50" y="4"/>
                    <a:pt x="50" y="4"/>
                  </a:cubicBezTo>
                  <a:cubicBezTo>
                    <a:pt x="50" y="4"/>
                    <a:pt x="49" y="4"/>
                    <a:pt x="48" y="4"/>
                  </a:cubicBezTo>
                  <a:cubicBezTo>
                    <a:pt x="48" y="3"/>
                    <a:pt x="47" y="4"/>
                    <a:pt x="47" y="4"/>
                  </a:cubicBezTo>
                  <a:cubicBezTo>
                    <a:pt x="47" y="4"/>
                    <a:pt x="47" y="5"/>
                    <a:pt x="47" y="5"/>
                  </a:cubicBezTo>
                  <a:cubicBezTo>
                    <a:pt x="47" y="6"/>
                    <a:pt x="48" y="6"/>
                    <a:pt x="48" y="6"/>
                  </a:cubicBezTo>
                  <a:cubicBezTo>
                    <a:pt x="48" y="7"/>
                    <a:pt x="48" y="7"/>
                    <a:pt x="48" y="8"/>
                  </a:cubicBezTo>
                  <a:cubicBezTo>
                    <a:pt x="48" y="8"/>
                    <a:pt x="48" y="8"/>
                    <a:pt x="48" y="9"/>
                  </a:cubicBezTo>
                  <a:cubicBezTo>
                    <a:pt x="48" y="9"/>
                    <a:pt x="47" y="7"/>
                    <a:pt x="47" y="7"/>
                  </a:cubicBezTo>
                  <a:cubicBezTo>
                    <a:pt x="47" y="7"/>
                    <a:pt x="47" y="6"/>
                    <a:pt x="47" y="6"/>
                  </a:cubicBezTo>
                  <a:cubicBezTo>
                    <a:pt x="46" y="6"/>
                    <a:pt x="45" y="6"/>
                    <a:pt x="45" y="5"/>
                  </a:cubicBezTo>
                  <a:cubicBezTo>
                    <a:pt x="45" y="5"/>
                    <a:pt x="45" y="4"/>
                    <a:pt x="45" y="4"/>
                  </a:cubicBezTo>
                  <a:cubicBezTo>
                    <a:pt x="46" y="4"/>
                    <a:pt x="44" y="4"/>
                    <a:pt x="44" y="4"/>
                  </a:cubicBezTo>
                  <a:cubicBezTo>
                    <a:pt x="43" y="4"/>
                    <a:pt x="44" y="4"/>
                    <a:pt x="44" y="3"/>
                  </a:cubicBezTo>
                  <a:cubicBezTo>
                    <a:pt x="44" y="3"/>
                    <a:pt x="43" y="4"/>
                    <a:pt x="43" y="4"/>
                  </a:cubicBezTo>
                  <a:cubicBezTo>
                    <a:pt x="43" y="3"/>
                    <a:pt x="41" y="4"/>
                    <a:pt x="42" y="5"/>
                  </a:cubicBezTo>
                  <a:cubicBezTo>
                    <a:pt x="41" y="4"/>
                    <a:pt x="41" y="4"/>
                    <a:pt x="41" y="4"/>
                  </a:cubicBezTo>
                  <a:cubicBezTo>
                    <a:pt x="41" y="4"/>
                    <a:pt x="41" y="4"/>
                    <a:pt x="41" y="4"/>
                  </a:cubicBezTo>
                  <a:cubicBezTo>
                    <a:pt x="40" y="4"/>
                    <a:pt x="40" y="4"/>
                    <a:pt x="39" y="4"/>
                  </a:cubicBezTo>
                  <a:cubicBezTo>
                    <a:pt x="39" y="5"/>
                    <a:pt x="39" y="5"/>
                    <a:pt x="38" y="5"/>
                  </a:cubicBezTo>
                  <a:cubicBezTo>
                    <a:pt x="38" y="5"/>
                    <a:pt x="39" y="6"/>
                    <a:pt x="39" y="7"/>
                  </a:cubicBezTo>
                  <a:cubicBezTo>
                    <a:pt x="39" y="7"/>
                    <a:pt x="38" y="8"/>
                    <a:pt x="38" y="8"/>
                  </a:cubicBezTo>
                  <a:cubicBezTo>
                    <a:pt x="38" y="8"/>
                    <a:pt x="38" y="8"/>
                    <a:pt x="38" y="8"/>
                  </a:cubicBezTo>
                  <a:cubicBezTo>
                    <a:pt x="38" y="8"/>
                    <a:pt x="37" y="7"/>
                    <a:pt x="37" y="8"/>
                  </a:cubicBezTo>
                  <a:cubicBezTo>
                    <a:pt x="37" y="8"/>
                    <a:pt x="37" y="8"/>
                    <a:pt x="37" y="8"/>
                  </a:cubicBezTo>
                  <a:cubicBezTo>
                    <a:pt x="36" y="7"/>
                    <a:pt x="37" y="6"/>
                    <a:pt x="36" y="6"/>
                  </a:cubicBezTo>
                  <a:cubicBezTo>
                    <a:pt x="35" y="6"/>
                    <a:pt x="35" y="6"/>
                    <a:pt x="35" y="5"/>
                  </a:cubicBezTo>
                  <a:cubicBezTo>
                    <a:pt x="35" y="5"/>
                    <a:pt x="34" y="4"/>
                    <a:pt x="34" y="4"/>
                  </a:cubicBezTo>
                  <a:cubicBezTo>
                    <a:pt x="33" y="4"/>
                    <a:pt x="32" y="4"/>
                    <a:pt x="32" y="4"/>
                  </a:cubicBezTo>
                  <a:cubicBezTo>
                    <a:pt x="32" y="5"/>
                    <a:pt x="31" y="5"/>
                    <a:pt x="32" y="6"/>
                  </a:cubicBezTo>
                  <a:cubicBezTo>
                    <a:pt x="32" y="6"/>
                    <a:pt x="32" y="6"/>
                    <a:pt x="32" y="6"/>
                  </a:cubicBezTo>
                  <a:cubicBezTo>
                    <a:pt x="32" y="7"/>
                    <a:pt x="32" y="7"/>
                    <a:pt x="32" y="7"/>
                  </a:cubicBezTo>
                  <a:cubicBezTo>
                    <a:pt x="32" y="8"/>
                    <a:pt x="31" y="8"/>
                    <a:pt x="32" y="8"/>
                  </a:cubicBezTo>
                  <a:cubicBezTo>
                    <a:pt x="31" y="8"/>
                    <a:pt x="31" y="9"/>
                    <a:pt x="31" y="10"/>
                  </a:cubicBezTo>
                  <a:cubicBezTo>
                    <a:pt x="30" y="9"/>
                    <a:pt x="31" y="9"/>
                    <a:pt x="30" y="9"/>
                  </a:cubicBezTo>
                  <a:cubicBezTo>
                    <a:pt x="30" y="9"/>
                    <a:pt x="30" y="10"/>
                    <a:pt x="30" y="10"/>
                  </a:cubicBezTo>
                  <a:cubicBezTo>
                    <a:pt x="29" y="10"/>
                    <a:pt x="29" y="10"/>
                    <a:pt x="29" y="9"/>
                  </a:cubicBezTo>
                  <a:cubicBezTo>
                    <a:pt x="29" y="9"/>
                    <a:pt x="29" y="9"/>
                    <a:pt x="29" y="9"/>
                  </a:cubicBezTo>
                  <a:cubicBezTo>
                    <a:pt x="29" y="9"/>
                    <a:pt x="29" y="8"/>
                    <a:pt x="29" y="8"/>
                  </a:cubicBezTo>
                  <a:cubicBezTo>
                    <a:pt x="28" y="8"/>
                    <a:pt x="28" y="9"/>
                    <a:pt x="27" y="9"/>
                  </a:cubicBezTo>
                  <a:cubicBezTo>
                    <a:pt x="27" y="9"/>
                    <a:pt x="26" y="10"/>
                    <a:pt x="26" y="10"/>
                  </a:cubicBezTo>
                  <a:cubicBezTo>
                    <a:pt x="26" y="11"/>
                    <a:pt x="26" y="12"/>
                    <a:pt x="26" y="12"/>
                  </a:cubicBezTo>
                  <a:cubicBezTo>
                    <a:pt x="26" y="11"/>
                    <a:pt x="26" y="10"/>
                    <a:pt x="25" y="11"/>
                  </a:cubicBezTo>
                  <a:cubicBezTo>
                    <a:pt x="25" y="11"/>
                    <a:pt x="25" y="12"/>
                    <a:pt x="25" y="12"/>
                  </a:cubicBezTo>
                  <a:cubicBezTo>
                    <a:pt x="25" y="12"/>
                    <a:pt x="25" y="12"/>
                    <a:pt x="25" y="13"/>
                  </a:cubicBezTo>
                  <a:cubicBezTo>
                    <a:pt x="25" y="13"/>
                    <a:pt x="25" y="13"/>
                    <a:pt x="25" y="13"/>
                  </a:cubicBezTo>
                  <a:cubicBezTo>
                    <a:pt x="24" y="13"/>
                    <a:pt x="24" y="11"/>
                    <a:pt x="24" y="11"/>
                  </a:cubicBezTo>
                  <a:cubicBezTo>
                    <a:pt x="24" y="10"/>
                    <a:pt x="23" y="10"/>
                    <a:pt x="22" y="11"/>
                  </a:cubicBezTo>
                  <a:cubicBezTo>
                    <a:pt x="23" y="10"/>
                    <a:pt x="25" y="10"/>
                    <a:pt x="24" y="9"/>
                  </a:cubicBezTo>
                  <a:cubicBezTo>
                    <a:pt x="24" y="9"/>
                    <a:pt x="23" y="9"/>
                    <a:pt x="23" y="9"/>
                  </a:cubicBezTo>
                  <a:cubicBezTo>
                    <a:pt x="23" y="9"/>
                    <a:pt x="24" y="9"/>
                    <a:pt x="23" y="9"/>
                  </a:cubicBezTo>
                  <a:cubicBezTo>
                    <a:pt x="23" y="9"/>
                    <a:pt x="23" y="9"/>
                    <a:pt x="22" y="9"/>
                  </a:cubicBezTo>
                  <a:cubicBezTo>
                    <a:pt x="21" y="9"/>
                    <a:pt x="22" y="8"/>
                    <a:pt x="21" y="7"/>
                  </a:cubicBezTo>
                  <a:cubicBezTo>
                    <a:pt x="22" y="7"/>
                    <a:pt x="22" y="8"/>
                    <a:pt x="22" y="8"/>
                  </a:cubicBezTo>
                  <a:cubicBezTo>
                    <a:pt x="23" y="8"/>
                    <a:pt x="24" y="8"/>
                    <a:pt x="24" y="8"/>
                  </a:cubicBezTo>
                  <a:cubicBezTo>
                    <a:pt x="24" y="8"/>
                    <a:pt x="24" y="7"/>
                    <a:pt x="23" y="7"/>
                  </a:cubicBezTo>
                  <a:cubicBezTo>
                    <a:pt x="23" y="7"/>
                    <a:pt x="25" y="7"/>
                    <a:pt x="25" y="6"/>
                  </a:cubicBezTo>
                  <a:cubicBezTo>
                    <a:pt x="25" y="6"/>
                    <a:pt x="25" y="6"/>
                    <a:pt x="25" y="6"/>
                  </a:cubicBezTo>
                  <a:cubicBezTo>
                    <a:pt x="25" y="6"/>
                    <a:pt x="24" y="6"/>
                    <a:pt x="24" y="6"/>
                  </a:cubicBezTo>
                  <a:cubicBezTo>
                    <a:pt x="24" y="6"/>
                    <a:pt x="24" y="6"/>
                    <a:pt x="24" y="6"/>
                  </a:cubicBezTo>
                  <a:cubicBezTo>
                    <a:pt x="24" y="5"/>
                    <a:pt x="23" y="6"/>
                    <a:pt x="23" y="6"/>
                  </a:cubicBezTo>
                  <a:cubicBezTo>
                    <a:pt x="23" y="5"/>
                    <a:pt x="25" y="6"/>
                    <a:pt x="25" y="5"/>
                  </a:cubicBezTo>
                  <a:cubicBezTo>
                    <a:pt x="25" y="5"/>
                    <a:pt x="24" y="5"/>
                    <a:pt x="24" y="5"/>
                  </a:cubicBezTo>
                  <a:cubicBezTo>
                    <a:pt x="23" y="5"/>
                    <a:pt x="24" y="4"/>
                    <a:pt x="23" y="4"/>
                  </a:cubicBezTo>
                  <a:cubicBezTo>
                    <a:pt x="23" y="4"/>
                    <a:pt x="23" y="5"/>
                    <a:pt x="22" y="5"/>
                  </a:cubicBezTo>
                  <a:cubicBezTo>
                    <a:pt x="23" y="5"/>
                    <a:pt x="23" y="5"/>
                    <a:pt x="23" y="5"/>
                  </a:cubicBezTo>
                  <a:cubicBezTo>
                    <a:pt x="23" y="5"/>
                    <a:pt x="22" y="5"/>
                    <a:pt x="22" y="5"/>
                  </a:cubicBezTo>
                  <a:cubicBezTo>
                    <a:pt x="22" y="4"/>
                    <a:pt x="22" y="4"/>
                    <a:pt x="22" y="4"/>
                  </a:cubicBezTo>
                  <a:cubicBezTo>
                    <a:pt x="22" y="3"/>
                    <a:pt x="21" y="3"/>
                    <a:pt x="21" y="3"/>
                  </a:cubicBezTo>
                  <a:cubicBezTo>
                    <a:pt x="21" y="3"/>
                    <a:pt x="21" y="3"/>
                    <a:pt x="21" y="3"/>
                  </a:cubicBezTo>
                  <a:cubicBezTo>
                    <a:pt x="21" y="3"/>
                    <a:pt x="20" y="3"/>
                    <a:pt x="20" y="3"/>
                  </a:cubicBezTo>
                  <a:cubicBezTo>
                    <a:pt x="20" y="3"/>
                    <a:pt x="20" y="2"/>
                    <a:pt x="20" y="3"/>
                  </a:cubicBezTo>
                  <a:cubicBezTo>
                    <a:pt x="20" y="3"/>
                    <a:pt x="19" y="3"/>
                    <a:pt x="19" y="3"/>
                  </a:cubicBezTo>
                  <a:cubicBezTo>
                    <a:pt x="19" y="2"/>
                    <a:pt x="19" y="2"/>
                    <a:pt x="19" y="2"/>
                  </a:cubicBezTo>
                  <a:cubicBezTo>
                    <a:pt x="19" y="2"/>
                    <a:pt x="19" y="2"/>
                    <a:pt x="19" y="2"/>
                  </a:cubicBezTo>
                  <a:cubicBezTo>
                    <a:pt x="18" y="1"/>
                    <a:pt x="18" y="1"/>
                    <a:pt x="18" y="1"/>
                  </a:cubicBezTo>
                  <a:cubicBezTo>
                    <a:pt x="18" y="1"/>
                    <a:pt x="17" y="1"/>
                    <a:pt x="17" y="1"/>
                  </a:cubicBezTo>
                  <a:cubicBezTo>
                    <a:pt x="16" y="1"/>
                    <a:pt x="15" y="0"/>
                    <a:pt x="14" y="1"/>
                  </a:cubicBezTo>
                  <a:cubicBezTo>
                    <a:pt x="15" y="1"/>
                    <a:pt x="15" y="1"/>
                    <a:pt x="15" y="1"/>
                  </a:cubicBezTo>
                  <a:cubicBezTo>
                    <a:pt x="15" y="1"/>
                    <a:pt x="13" y="1"/>
                    <a:pt x="13" y="1"/>
                  </a:cubicBezTo>
                  <a:cubicBezTo>
                    <a:pt x="13" y="1"/>
                    <a:pt x="13" y="2"/>
                    <a:pt x="13" y="2"/>
                  </a:cubicBezTo>
                  <a:cubicBezTo>
                    <a:pt x="13" y="2"/>
                    <a:pt x="12" y="2"/>
                    <a:pt x="12" y="2"/>
                  </a:cubicBezTo>
                  <a:cubicBezTo>
                    <a:pt x="12" y="3"/>
                    <a:pt x="15" y="2"/>
                    <a:pt x="15" y="2"/>
                  </a:cubicBezTo>
                  <a:cubicBezTo>
                    <a:pt x="15" y="2"/>
                    <a:pt x="15" y="2"/>
                    <a:pt x="15" y="2"/>
                  </a:cubicBezTo>
                  <a:cubicBezTo>
                    <a:pt x="15" y="2"/>
                    <a:pt x="16" y="2"/>
                    <a:pt x="16" y="2"/>
                  </a:cubicBezTo>
                  <a:cubicBezTo>
                    <a:pt x="16" y="2"/>
                    <a:pt x="15" y="3"/>
                    <a:pt x="16" y="2"/>
                  </a:cubicBezTo>
                  <a:cubicBezTo>
                    <a:pt x="16" y="2"/>
                    <a:pt x="17" y="2"/>
                    <a:pt x="17" y="2"/>
                  </a:cubicBezTo>
                  <a:cubicBezTo>
                    <a:pt x="17" y="2"/>
                    <a:pt x="17" y="2"/>
                    <a:pt x="17" y="3"/>
                  </a:cubicBezTo>
                  <a:cubicBezTo>
                    <a:pt x="17" y="3"/>
                    <a:pt x="18" y="3"/>
                    <a:pt x="18" y="3"/>
                  </a:cubicBezTo>
                  <a:cubicBezTo>
                    <a:pt x="17" y="3"/>
                    <a:pt x="16" y="3"/>
                    <a:pt x="15" y="3"/>
                  </a:cubicBezTo>
                  <a:cubicBezTo>
                    <a:pt x="15" y="3"/>
                    <a:pt x="14" y="3"/>
                    <a:pt x="14" y="3"/>
                  </a:cubicBezTo>
                  <a:cubicBezTo>
                    <a:pt x="13" y="3"/>
                    <a:pt x="15" y="4"/>
                    <a:pt x="15" y="4"/>
                  </a:cubicBezTo>
                  <a:cubicBezTo>
                    <a:pt x="15" y="4"/>
                    <a:pt x="16" y="4"/>
                    <a:pt x="16" y="4"/>
                  </a:cubicBezTo>
                  <a:cubicBezTo>
                    <a:pt x="16" y="5"/>
                    <a:pt x="17" y="4"/>
                    <a:pt x="17" y="4"/>
                  </a:cubicBezTo>
                  <a:cubicBezTo>
                    <a:pt x="17" y="5"/>
                    <a:pt x="16" y="5"/>
                    <a:pt x="17" y="5"/>
                  </a:cubicBezTo>
                  <a:cubicBezTo>
                    <a:pt x="17" y="6"/>
                    <a:pt x="17" y="7"/>
                    <a:pt x="16" y="7"/>
                  </a:cubicBezTo>
                  <a:cubicBezTo>
                    <a:pt x="16" y="6"/>
                    <a:pt x="17" y="6"/>
                    <a:pt x="17" y="6"/>
                  </a:cubicBezTo>
                  <a:cubicBezTo>
                    <a:pt x="16" y="6"/>
                    <a:pt x="16" y="5"/>
                    <a:pt x="16" y="6"/>
                  </a:cubicBezTo>
                  <a:cubicBezTo>
                    <a:pt x="16" y="6"/>
                    <a:pt x="15" y="7"/>
                    <a:pt x="15" y="7"/>
                  </a:cubicBezTo>
                  <a:cubicBezTo>
                    <a:pt x="15" y="6"/>
                    <a:pt x="16" y="5"/>
                    <a:pt x="15" y="5"/>
                  </a:cubicBezTo>
                  <a:cubicBezTo>
                    <a:pt x="15" y="5"/>
                    <a:pt x="15" y="4"/>
                    <a:pt x="14" y="5"/>
                  </a:cubicBezTo>
                  <a:cubicBezTo>
                    <a:pt x="14" y="5"/>
                    <a:pt x="14" y="6"/>
                    <a:pt x="14" y="6"/>
                  </a:cubicBezTo>
                  <a:cubicBezTo>
                    <a:pt x="14" y="6"/>
                    <a:pt x="14" y="5"/>
                    <a:pt x="14" y="5"/>
                  </a:cubicBezTo>
                  <a:cubicBezTo>
                    <a:pt x="14" y="5"/>
                    <a:pt x="13" y="6"/>
                    <a:pt x="13" y="6"/>
                  </a:cubicBezTo>
                  <a:cubicBezTo>
                    <a:pt x="13" y="6"/>
                    <a:pt x="14" y="5"/>
                    <a:pt x="14" y="5"/>
                  </a:cubicBezTo>
                  <a:cubicBezTo>
                    <a:pt x="14" y="5"/>
                    <a:pt x="13" y="5"/>
                    <a:pt x="13" y="5"/>
                  </a:cubicBezTo>
                  <a:cubicBezTo>
                    <a:pt x="13" y="5"/>
                    <a:pt x="12" y="5"/>
                    <a:pt x="12" y="6"/>
                  </a:cubicBezTo>
                  <a:cubicBezTo>
                    <a:pt x="12" y="5"/>
                    <a:pt x="13" y="5"/>
                    <a:pt x="13" y="5"/>
                  </a:cubicBezTo>
                  <a:cubicBezTo>
                    <a:pt x="13" y="4"/>
                    <a:pt x="12" y="4"/>
                    <a:pt x="12" y="4"/>
                  </a:cubicBezTo>
                  <a:cubicBezTo>
                    <a:pt x="12" y="4"/>
                    <a:pt x="10" y="3"/>
                    <a:pt x="10" y="3"/>
                  </a:cubicBezTo>
                  <a:cubicBezTo>
                    <a:pt x="10" y="3"/>
                    <a:pt x="9" y="3"/>
                    <a:pt x="9" y="4"/>
                  </a:cubicBezTo>
                  <a:cubicBezTo>
                    <a:pt x="9" y="4"/>
                    <a:pt x="10" y="4"/>
                    <a:pt x="10" y="4"/>
                  </a:cubicBezTo>
                  <a:cubicBezTo>
                    <a:pt x="10" y="4"/>
                    <a:pt x="8" y="4"/>
                    <a:pt x="8" y="4"/>
                  </a:cubicBezTo>
                  <a:cubicBezTo>
                    <a:pt x="9" y="5"/>
                    <a:pt x="10" y="5"/>
                    <a:pt x="10" y="5"/>
                  </a:cubicBezTo>
                  <a:cubicBezTo>
                    <a:pt x="10" y="5"/>
                    <a:pt x="7" y="4"/>
                    <a:pt x="7" y="5"/>
                  </a:cubicBezTo>
                  <a:cubicBezTo>
                    <a:pt x="7" y="6"/>
                    <a:pt x="10" y="7"/>
                    <a:pt x="11" y="7"/>
                  </a:cubicBezTo>
                  <a:cubicBezTo>
                    <a:pt x="10" y="7"/>
                    <a:pt x="10" y="7"/>
                    <a:pt x="9" y="6"/>
                  </a:cubicBezTo>
                  <a:cubicBezTo>
                    <a:pt x="9" y="6"/>
                    <a:pt x="8" y="6"/>
                    <a:pt x="8" y="6"/>
                  </a:cubicBezTo>
                  <a:cubicBezTo>
                    <a:pt x="7" y="6"/>
                    <a:pt x="6" y="6"/>
                    <a:pt x="6" y="6"/>
                  </a:cubicBezTo>
                  <a:cubicBezTo>
                    <a:pt x="6" y="8"/>
                    <a:pt x="10" y="7"/>
                    <a:pt x="11" y="7"/>
                  </a:cubicBezTo>
                  <a:cubicBezTo>
                    <a:pt x="10" y="7"/>
                    <a:pt x="10" y="7"/>
                    <a:pt x="10" y="8"/>
                  </a:cubicBezTo>
                  <a:cubicBezTo>
                    <a:pt x="10" y="8"/>
                    <a:pt x="8" y="7"/>
                    <a:pt x="8" y="8"/>
                  </a:cubicBezTo>
                  <a:cubicBezTo>
                    <a:pt x="8" y="8"/>
                    <a:pt x="9" y="8"/>
                    <a:pt x="10" y="8"/>
                  </a:cubicBezTo>
                  <a:cubicBezTo>
                    <a:pt x="9" y="8"/>
                    <a:pt x="9" y="8"/>
                    <a:pt x="9" y="9"/>
                  </a:cubicBezTo>
                  <a:cubicBezTo>
                    <a:pt x="9" y="9"/>
                    <a:pt x="9" y="9"/>
                    <a:pt x="9" y="9"/>
                  </a:cubicBezTo>
                  <a:cubicBezTo>
                    <a:pt x="9" y="9"/>
                    <a:pt x="9" y="9"/>
                    <a:pt x="8" y="9"/>
                  </a:cubicBezTo>
                  <a:cubicBezTo>
                    <a:pt x="8" y="9"/>
                    <a:pt x="8" y="9"/>
                    <a:pt x="8" y="9"/>
                  </a:cubicBezTo>
                  <a:cubicBezTo>
                    <a:pt x="8" y="8"/>
                    <a:pt x="6" y="7"/>
                    <a:pt x="5" y="7"/>
                  </a:cubicBezTo>
                  <a:cubicBezTo>
                    <a:pt x="5" y="7"/>
                    <a:pt x="3" y="7"/>
                    <a:pt x="4" y="8"/>
                  </a:cubicBezTo>
                  <a:cubicBezTo>
                    <a:pt x="4" y="9"/>
                    <a:pt x="5" y="9"/>
                    <a:pt x="6" y="9"/>
                  </a:cubicBezTo>
                  <a:cubicBezTo>
                    <a:pt x="5" y="9"/>
                    <a:pt x="4" y="8"/>
                    <a:pt x="4" y="9"/>
                  </a:cubicBezTo>
                  <a:cubicBezTo>
                    <a:pt x="4" y="9"/>
                    <a:pt x="5" y="10"/>
                    <a:pt x="6" y="10"/>
                  </a:cubicBezTo>
                  <a:cubicBezTo>
                    <a:pt x="4" y="10"/>
                    <a:pt x="3" y="9"/>
                    <a:pt x="2" y="9"/>
                  </a:cubicBezTo>
                  <a:cubicBezTo>
                    <a:pt x="2" y="9"/>
                    <a:pt x="2" y="9"/>
                    <a:pt x="1" y="9"/>
                  </a:cubicBezTo>
                  <a:cubicBezTo>
                    <a:pt x="1" y="10"/>
                    <a:pt x="0" y="10"/>
                    <a:pt x="0" y="10"/>
                  </a:cubicBezTo>
                  <a:cubicBezTo>
                    <a:pt x="1" y="10"/>
                    <a:pt x="2" y="10"/>
                    <a:pt x="3" y="10"/>
                  </a:cubicBezTo>
                  <a:cubicBezTo>
                    <a:pt x="3" y="10"/>
                    <a:pt x="4" y="10"/>
                    <a:pt x="4" y="10"/>
                  </a:cubicBezTo>
                  <a:cubicBezTo>
                    <a:pt x="4" y="10"/>
                    <a:pt x="4" y="11"/>
                    <a:pt x="4" y="11"/>
                  </a:cubicBezTo>
                  <a:cubicBezTo>
                    <a:pt x="5" y="11"/>
                    <a:pt x="5" y="11"/>
                    <a:pt x="5" y="11"/>
                  </a:cubicBezTo>
                  <a:cubicBezTo>
                    <a:pt x="6" y="11"/>
                    <a:pt x="7" y="10"/>
                    <a:pt x="8" y="10"/>
                  </a:cubicBezTo>
                  <a:cubicBezTo>
                    <a:pt x="9" y="10"/>
                    <a:pt x="9" y="10"/>
                    <a:pt x="9" y="10"/>
                  </a:cubicBezTo>
                  <a:cubicBezTo>
                    <a:pt x="10" y="10"/>
                    <a:pt x="10" y="10"/>
                    <a:pt x="10" y="9"/>
                  </a:cubicBezTo>
                  <a:cubicBezTo>
                    <a:pt x="10" y="9"/>
                    <a:pt x="11" y="10"/>
                    <a:pt x="11" y="10"/>
                  </a:cubicBezTo>
                  <a:cubicBezTo>
                    <a:pt x="12" y="10"/>
                    <a:pt x="12" y="9"/>
                    <a:pt x="12" y="9"/>
                  </a:cubicBezTo>
                  <a:cubicBezTo>
                    <a:pt x="12" y="10"/>
                    <a:pt x="13" y="9"/>
                    <a:pt x="13" y="9"/>
                  </a:cubicBezTo>
                  <a:cubicBezTo>
                    <a:pt x="13" y="9"/>
                    <a:pt x="13" y="9"/>
                    <a:pt x="13" y="9"/>
                  </a:cubicBezTo>
                  <a:cubicBezTo>
                    <a:pt x="13" y="9"/>
                    <a:pt x="13" y="9"/>
                    <a:pt x="12" y="10"/>
                  </a:cubicBezTo>
                  <a:cubicBezTo>
                    <a:pt x="13" y="10"/>
                    <a:pt x="13" y="10"/>
                    <a:pt x="13" y="9"/>
                  </a:cubicBezTo>
                  <a:cubicBezTo>
                    <a:pt x="13" y="9"/>
                    <a:pt x="13" y="9"/>
                    <a:pt x="14" y="9"/>
                  </a:cubicBezTo>
                  <a:cubicBezTo>
                    <a:pt x="14" y="9"/>
                    <a:pt x="14" y="9"/>
                    <a:pt x="14" y="10"/>
                  </a:cubicBezTo>
                  <a:cubicBezTo>
                    <a:pt x="14" y="10"/>
                    <a:pt x="14" y="9"/>
                    <a:pt x="14" y="9"/>
                  </a:cubicBezTo>
                  <a:cubicBezTo>
                    <a:pt x="15" y="9"/>
                    <a:pt x="14" y="10"/>
                    <a:pt x="15" y="10"/>
                  </a:cubicBezTo>
                  <a:cubicBezTo>
                    <a:pt x="15" y="10"/>
                    <a:pt x="15" y="9"/>
                    <a:pt x="15" y="9"/>
                  </a:cubicBezTo>
                  <a:cubicBezTo>
                    <a:pt x="15" y="9"/>
                    <a:pt x="15" y="9"/>
                    <a:pt x="15" y="9"/>
                  </a:cubicBezTo>
                  <a:cubicBezTo>
                    <a:pt x="15" y="9"/>
                    <a:pt x="15" y="10"/>
                    <a:pt x="15" y="10"/>
                  </a:cubicBezTo>
                  <a:cubicBezTo>
                    <a:pt x="15" y="10"/>
                    <a:pt x="16" y="10"/>
                    <a:pt x="16" y="10"/>
                  </a:cubicBezTo>
                  <a:cubicBezTo>
                    <a:pt x="16" y="10"/>
                    <a:pt x="16" y="9"/>
                    <a:pt x="17" y="9"/>
                  </a:cubicBezTo>
                  <a:cubicBezTo>
                    <a:pt x="17" y="10"/>
                    <a:pt x="16" y="10"/>
                    <a:pt x="16" y="10"/>
                  </a:cubicBezTo>
                  <a:cubicBezTo>
                    <a:pt x="17" y="10"/>
                    <a:pt x="17" y="9"/>
                    <a:pt x="18" y="9"/>
                  </a:cubicBezTo>
                  <a:cubicBezTo>
                    <a:pt x="18" y="9"/>
                    <a:pt x="17" y="10"/>
                    <a:pt x="17" y="10"/>
                  </a:cubicBezTo>
                  <a:cubicBezTo>
                    <a:pt x="17" y="10"/>
                    <a:pt x="16" y="10"/>
                    <a:pt x="16" y="10"/>
                  </a:cubicBezTo>
                  <a:cubicBezTo>
                    <a:pt x="16" y="10"/>
                    <a:pt x="17" y="11"/>
                    <a:pt x="17" y="11"/>
                  </a:cubicBezTo>
                  <a:cubicBezTo>
                    <a:pt x="17" y="11"/>
                    <a:pt x="18" y="10"/>
                    <a:pt x="18" y="10"/>
                  </a:cubicBezTo>
                  <a:cubicBezTo>
                    <a:pt x="18" y="10"/>
                    <a:pt x="18" y="10"/>
                    <a:pt x="18" y="10"/>
                  </a:cubicBezTo>
                  <a:cubicBezTo>
                    <a:pt x="19" y="10"/>
                    <a:pt x="19" y="10"/>
                    <a:pt x="19" y="11"/>
                  </a:cubicBezTo>
                  <a:cubicBezTo>
                    <a:pt x="19" y="11"/>
                    <a:pt x="20" y="10"/>
                    <a:pt x="21" y="10"/>
                  </a:cubicBezTo>
                  <a:cubicBezTo>
                    <a:pt x="20" y="11"/>
                    <a:pt x="19" y="11"/>
                    <a:pt x="18" y="11"/>
                  </a:cubicBezTo>
                  <a:cubicBezTo>
                    <a:pt x="16" y="12"/>
                    <a:pt x="15" y="12"/>
                    <a:pt x="14" y="13"/>
                  </a:cubicBezTo>
                  <a:cubicBezTo>
                    <a:pt x="14" y="13"/>
                    <a:pt x="14" y="13"/>
                    <a:pt x="14" y="13"/>
                  </a:cubicBezTo>
                  <a:cubicBezTo>
                    <a:pt x="14" y="13"/>
                    <a:pt x="14" y="13"/>
                    <a:pt x="14" y="13"/>
                  </a:cubicBezTo>
                  <a:cubicBezTo>
                    <a:pt x="14" y="13"/>
                    <a:pt x="15" y="13"/>
                    <a:pt x="15" y="13"/>
                  </a:cubicBezTo>
                  <a:cubicBezTo>
                    <a:pt x="16" y="14"/>
                    <a:pt x="16" y="14"/>
                    <a:pt x="17" y="14"/>
                  </a:cubicBezTo>
                  <a:cubicBezTo>
                    <a:pt x="18" y="14"/>
                    <a:pt x="18" y="13"/>
                    <a:pt x="19" y="13"/>
                  </a:cubicBezTo>
                  <a:cubicBezTo>
                    <a:pt x="19" y="13"/>
                    <a:pt x="20" y="13"/>
                    <a:pt x="20" y="13"/>
                  </a:cubicBezTo>
                  <a:cubicBezTo>
                    <a:pt x="20" y="14"/>
                    <a:pt x="19" y="14"/>
                    <a:pt x="19" y="14"/>
                  </a:cubicBezTo>
                  <a:cubicBezTo>
                    <a:pt x="19" y="14"/>
                    <a:pt x="19" y="14"/>
                    <a:pt x="19" y="15"/>
                  </a:cubicBezTo>
                  <a:cubicBezTo>
                    <a:pt x="18" y="15"/>
                    <a:pt x="18" y="15"/>
                    <a:pt x="17" y="15"/>
                  </a:cubicBezTo>
                  <a:cubicBezTo>
                    <a:pt x="17" y="14"/>
                    <a:pt x="16" y="14"/>
                    <a:pt x="15" y="14"/>
                  </a:cubicBezTo>
                  <a:cubicBezTo>
                    <a:pt x="15" y="14"/>
                    <a:pt x="12" y="14"/>
                    <a:pt x="13" y="15"/>
                  </a:cubicBezTo>
                  <a:cubicBezTo>
                    <a:pt x="13" y="15"/>
                    <a:pt x="12" y="14"/>
                    <a:pt x="12" y="15"/>
                  </a:cubicBezTo>
                  <a:cubicBezTo>
                    <a:pt x="12" y="15"/>
                    <a:pt x="13" y="14"/>
                    <a:pt x="12" y="14"/>
                  </a:cubicBezTo>
                  <a:cubicBezTo>
                    <a:pt x="12" y="14"/>
                    <a:pt x="12" y="14"/>
                    <a:pt x="11" y="15"/>
                  </a:cubicBezTo>
                  <a:cubicBezTo>
                    <a:pt x="11" y="15"/>
                    <a:pt x="12" y="15"/>
                    <a:pt x="12" y="15"/>
                  </a:cubicBezTo>
                  <a:cubicBezTo>
                    <a:pt x="11" y="15"/>
                    <a:pt x="11" y="15"/>
                    <a:pt x="10" y="15"/>
                  </a:cubicBezTo>
                  <a:cubicBezTo>
                    <a:pt x="10" y="15"/>
                    <a:pt x="11" y="15"/>
                    <a:pt x="10" y="15"/>
                  </a:cubicBezTo>
                  <a:cubicBezTo>
                    <a:pt x="10" y="15"/>
                    <a:pt x="9" y="15"/>
                    <a:pt x="9" y="16"/>
                  </a:cubicBezTo>
                  <a:cubicBezTo>
                    <a:pt x="8" y="15"/>
                    <a:pt x="9" y="15"/>
                    <a:pt x="9" y="15"/>
                  </a:cubicBezTo>
                  <a:cubicBezTo>
                    <a:pt x="9" y="15"/>
                    <a:pt x="9" y="15"/>
                    <a:pt x="8" y="15"/>
                  </a:cubicBezTo>
                  <a:cubicBezTo>
                    <a:pt x="8" y="15"/>
                    <a:pt x="8" y="15"/>
                    <a:pt x="8" y="15"/>
                  </a:cubicBezTo>
                  <a:cubicBezTo>
                    <a:pt x="8" y="16"/>
                    <a:pt x="8" y="15"/>
                    <a:pt x="7" y="15"/>
                  </a:cubicBezTo>
                  <a:cubicBezTo>
                    <a:pt x="7" y="15"/>
                    <a:pt x="6" y="16"/>
                    <a:pt x="6" y="16"/>
                  </a:cubicBezTo>
                  <a:cubicBezTo>
                    <a:pt x="5" y="16"/>
                    <a:pt x="4" y="16"/>
                    <a:pt x="3" y="16"/>
                  </a:cubicBezTo>
                  <a:cubicBezTo>
                    <a:pt x="3" y="16"/>
                    <a:pt x="2" y="16"/>
                    <a:pt x="2" y="16"/>
                  </a:cubicBezTo>
                  <a:cubicBezTo>
                    <a:pt x="2" y="17"/>
                    <a:pt x="3" y="17"/>
                    <a:pt x="3" y="17"/>
                  </a:cubicBezTo>
                  <a:cubicBezTo>
                    <a:pt x="3" y="18"/>
                    <a:pt x="4" y="17"/>
                    <a:pt x="4" y="17"/>
                  </a:cubicBezTo>
                  <a:cubicBezTo>
                    <a:pt x="5" y="17"/>
                    <a:pt x="5" y="17"/>
                    <a:pt x="6" y="17"/>
                  </a:cubicBezTo>
                  <a:cubicBezTo>
                    <a:pt x="5" y="17"/>
                    <a:pt x="6" y="17"/>
                    <a:pt x="7" y="17"/>
                  </a:cubicBezTo>
                  <a:cubicBezTo>
                    <a:pt x="7" y="16"/>
                    <a:pt x="8" y="17"/>
                    <a:pt x="8" y="17"/>
                  </a:cubicBezTo>
                  <a:cubicBezTo>
                    <a:pt x="9" y="17"/>
                    <a:pt x="11" y="17"/>
                    <a:pt x="12" y="17"/>
                  </a:cubicBezTo>
                  <a:cubicBezTo>
                    <a:pt x="11" y="17"/>
                    <a:pt x="11" y="17"/>
                    <a:pt x="11" y="17"/>
                  </a:cubicBezTo>
                  <a:cubicBezTo>
                    <a:pt x="12" y="17"/>
                    <a:pt x="13" y="17"/>
                    <a:pt x="12" y="17"/>
                  </a:cubicBezTo>
                  <a:cubicBezTo>
                    <a:pt x="12" y="17"/>
                    <a:pt x="13" y="17"/>
                    <a:pt x="13" y="17"/>
                  </a:cubicBezTo>
                  <a:cubicBezTo>
                    <a:pt x="13" y="17"/>
                    <a:pt x="14" y="17"/>
                    <a:pt x="14" y="17"/>
                  </a:cubicBezTo>
                  <a:cubicBezTo>
                    <a:pt x="13" y="17"/>
                    <a:pt x="14" y="17"/>
                    <a:pt x="14" y="17"/>
                  </a:cubicBezTo>
                  <a:cubicBezTo>
                    <a:pt x="15" y="17"/>
                    <a:pt x="14" y="18"/>
                    <a:pt x="14" y="18"/>
                  </a:cubicBezTo>
                  <a:cubicBezTo>
                    <a:pt x="14" y="18"/>
                    <a:pt x="15" y="18"/>
                    <a:pt x="15" y="17"/>
                  </a:cubicBezTo>
                  <a:cubicBezTo>
                    <a:pt x="15" y="18"/>
                    <a:pt x="14" y="18"/>
                    <a:pt x="13" y="18"/>
                  </a:cubicBezTo>
                  <a:cubicBezTo>
                    <a:pt x="14" y="18"/>
                    <a:pt x="14" y="18"/>
                    <a:pt x="14" y="19"/>
                  </a:cubicBezTo>
                  <a:cubicBezTo>
                    <a:pt x="14" y="19"/>
                    <a:pt x="14" y="19"/>
                    <a:pt x="14" y="19"/>
                  </a:cubicBezTo>
                  <a:cubicBezTo>
                    <a:pt x="14" y="19"/>
                    <a:pt x="14" y="19"/>
                    <a:pt x="15" y="19"/>
                  </a:cubicBezTo>
                  <a:cubicBezTo>
                    <a:pt x="15" y="19"/>
                    <a:pt x="15" y="19"/>
                    <a:pt x="14" y="19"/>
                  </a:cubicBezTo>
                  <a:cubicBezTo>
                    <a:pt x="15" y="19"/>
                    <a:pt x="15" y="19"/>
                    <a:pt x="15" y="19"/>
                  </a:cubicBezTo>
                  <a:cubicBezTo>
                    <a:pt x="15" y="19"/>
                    <a:pt x="15" y="20"/>
                    <a:pt x="14" y="20"/>
                  </a:cubicBezTo>
                  <a:cubicBezTo>
                    <a:pt x="15" y="20"/>
                    <a:pt x="15" y="20"/>
                    <a:pt x="16" y="20"/>
                  </a:cubicBezTo>
                  <a:cubicBezTo>
                    <a:pt x="16" y="20"/>
                    <a:pt x="16" y="19"/>
                    <a:pt x="16" y="19"/>
                  </a:cubicBezTo>
                  <a:cubicBezTo>
                    <a:pt x="16" y="20"/>
                    <a:pt x="17" y="19"/>
                    <a:pt x="17" y="19"/>
                  </a:cubicBezTo>
                  <a:cubicBezTo>
                    <a:pt x="18" y="19"/>
                    <a:pt x="18" y="19"/>
                    <a:pt x="18" y="19"/>
                  </a:cubicBezTo>
                  <a:cubicBezTo>
                    <a:pt x="19" y="19"/>
                    <a:pt x="19" y="18"/>
                    <a:pt x="19" y="18"/>
                  </a:cubicBezTo>
                  <a:cubicBezTo>
                    <a:pt x="18" y="19"/>
                    <a:pt x="19" y="18"/>
                    <a:pt x="19" y="18"/>
                  </a:cubicBezTo>
                  <a:cubicBezTo>
                    <a:pt x="20" y="18"/>
                    <a:pt x="20" y="18"/>
                    <a:pt x="20" y="18"/>
                  </a:cubicBezTo>
                  <a:cubicBezTo>
                    <a:pt x="20" y="18"/>
                    <a:pt x="19" y="18"/>
                    <a:pt x="19" y="19"/>
                  </a:cubicBezTo>
                  <a:cubicBezTo>
                    <a:pt x="19" y="19"/>
                    <a:pt x="19" y="19"/>
                    <a:pt x="20" y="19"/>
                  </a:cubicBezTo>
                  <a:cubicBezTo>
                    <a:pt x="19" y="19"/>
                    <a:pt x="19" y="19"/>
                    <a:pt x="19" y="19"/>
                  </a:cubicBezTo>
                  <a:cubicBezTo>
                    <a:pt x="20" y="19"/>
                    <a:pt x="20" y="19"/>
                    <a:pt x="20" y="19"/>
                  </a:cubicBezTo>
                  <a:cubicBezTo>
                    <a:pt x="20" y="19"/>
                    <a:pt x="19" y="19"/>
                    <a:pt x="19" y="19"/>
                  </a:cubicBezTo>
                  <a:cubicBezTo>
                    <a:pt x="19" y="19"/>
                    <a:pt x="17" y="19"/>
                    <a:pt x="18" y="19"/>
                  </a:cubicBezTo>
                  <a:cubicBezTo>
                    <a:pt x="17" y="20"/>
                    <a:pt x="17" y="20"/>
                    <a:pt x="16" y="20"/>
                  </a:cubicBezTo>
                  <a:cubicBezTo>
                    <a:pt x="15" y="21"/>
                    <a:pt x="17" y="21"/>
                    <a:pt x="17" y="21"/>
                  </a:cubicBezTo>
                  <a:cubicBezTo>
                    <a:pt x="16" y="21"/>
                    <a:pt x="16" y="21"/>
                    <a:pt x="15" y="21"/>
                  </a:cubicBezTo>
                  <a:cubicBezTo>
                    <a:pt x="16" y="22"/>
                    <a:pt x="17" y="21"/>
                    <a:pt x="18" y="21"/>
                  </a:cubicBezTo>
                  <a:cubicBezTo>
                    <a:pt x="18" y="21"/>
                    <a:pt x="20" y="21"/>
                    <a:pt x="20" y="21"/>
                  </a:cubicBezTo>
                  <a:cubicBezTo>
                    <a:pt x="20" y="21"/>
                    <a:pt x="20" y="21"/>
                    <a:pt x="21" y="21"/>
                  </a:cubicBezTo>
                  <a:cubicBezTo>
                    <a:pt x="20" y="21"/>
                    <a:pt x="20" y="21"/>
                    <a:pt x="19" y="21"/>
                  </a:cubicBezTo>
                  <a:cubicBezTo>
                    <a:pt x="19" y="21"/>
                    <a:pt x="18" y="21"/>
                    <a:pt x="18" y="21"/>
                  </a:cubicBezTo>
                  <a:cubicBezTo>
                    <a:pt x="18" y="21"/>
                    <a:pt x="17" y="22"/>
                    <a:pt x="16" y="22"/>
                  </a:cubicBezTo>
                  <a:cubicBezTo>
                    <a:pt x="17" y="22"/>
                    <a:pt x="17" y="22"/>
                    <a:pt x="18" y="22"/>
                  </a:cubicBezTo>
                  <a:cubicBezTo>
                    <a:pt x="17" y="23"/>
                    <a:pt x="17" y="23"/>
                    <a:pt x="17" y="23"/>
                  </a:cubicBezTo>
                  <a:cubicBezTo>
                    <a:pt x="17" y="23"/>
                    <a:pt x="17" y="23"/>
                    <a:pt x="18" y="23"/>
                  </a:cubicBezTo>
                  <a:cubicBezTo>
                    <a:pt x="18" y="23"/>
                    <a:pt x="16" y="23"/>
                    <a:pt x="17" y="23"/>
                  </a:cubicBezTo>
                  <a:cubicBezTo>
                    <a:pt x="16" y="23"/>
                    <a:pt x="16" y="23"/>
                    <a:pt x="15" y="23"/>
                  </a:cubicBezTo>
                  <a:cubicBezTo>
                    <a:pt x="15" y="23"/>
                    <a:pt x="16" y="23"/>
                    <a:pt x="16" y="23"/>
                  </a:cubicBezTo>
                  <a:cubicBezTo>
                    <a:pt x="16" y="24"/>
                    <a:pt x="15" y="24"/>
                    <a:pt x="15" y="23"/>
                  </a:cubicBezTo>
                  <a:cubicBezTo>
                    <a:pt x="15" y="23"/>
                    <a:pt x="15" y="23"/>
                    <a:pt x="15" y="24"/>
                  </a:cubicBezTo>
                  <a:cubicBezTo>
                    <a:pt x="15" y="24"/>
                    <a:pt x="15" y="24"/>
                    <a:pt x="15" y="24"/>
                  </a:cubicBezTo>
                  <a:cubicBezTo>
                    <a:pt x="15" y="24"/>
                    <a:pt x="11" y="25"/>
                    <a:pt x="11" y="25"/>
                  </a:cubicBezTo>
                  <a:cubicBezTo>
                    <a:pt x="10" y="22"/>
                    <a:pt x="9" y="25"/>
                    <a:pt x="10" y="25"/>
                  </a:cubicBezTo>
                  <a:cubicBezTo>
                    <a:pt x="9" y="25"/>
                    <a:pt x="10" y="26"/>
                    <a:pt x="9" y="26"/>
                  </a:cubicBezTo>
                  <a:cubicBezTo>
                    <a:pt x="10" y="27"/>
                    <a:pt x="11" y="26"/>
                    <a:pt x="11" y="26"/>
                  </a:cubicBezTo>
                  <a:cubicBezTo>
                    <a:pt x="12" y="26"/>
                    <a:pt x="13" y="26"/>
                    <a:pt x="14" y="26"/>
                  </a:cubicBezTo>
                  <a:cubicBezTo>
                    <a:pt x="15" y="26"/>
                    <a:pt x="16" y="26"/>
                    <a:pt x="17" y="26"/>
                  </a:cubicBezTo>
                  <a:cubicBezTo>
                    <a:pt x="18" y="27"/>
                    <a:pt x="20" y="26"/>
                    <a:pt x="21" y="26"/>
                  </a:cubicBezTo>
                  <a:cubicBezTo>
                    <a:pt x="20" y="26"/>
                    <a:pt x="20" y="25"/>
                    <a:pt x="20" y="25"/>
                  </a:cubicBezTo>
                  <a:cubicBezTo>
                    <a:pt x="21" y="25"/>
                    <a:pt x="21" y="25"/>
                    <a:pt x="22" y="25"/>
                  </a:cubicBezTo>
                  <a:cubicBezTo>
                    <a:pt x="22" y="25"/>
                    <a:pt x="21" y="25"/>
                    <a:pt x="21" y="26"/>
                  </a:cubicBezTo>
                  <a:cubicBezTo>
                    <a:pt x="21" y="26"/>
                    <a:pt x="22" y="26"/>
                    <a:pt x="23" y="26"/>
                  </a:cubicBezTo>
                  <a:cubicBezTo>
                    <a:pt x="23" y="27"/>
                    <a:pt x="23" y="27"/>
                    <a:pt x="24" y="26"/>
                  </a:cubicBezTo>
                  <a:cubicBezTo>
                    <a:pt x="24" y="26"/>
                    <a:pt x="25" y="26"/>
                    <a:pt x="24" y="26"/>
                  </a:cubicBezTo>
                  <a:cubicBezTo>
                    <a:pt x="25" y="26"/>
                    <a:pt x="24" y="27"/>
                    <a:pt x="24" y="27"/>
                  </a:cubicBezTo>
                  <a:cubicBezTo>
                    <a:pt x="24" y="27"/>
                    <a:pt x="25" y="27"/>
                    <a:pt x="25" y="27"/>
                  </a:cubicBezTo>
                  <a:cubicBezTo>
                    <a:pt x="25" y="27"/>
                    <a:pt x="24" y="27"/>
                    <a:pt x="24" y="27"/>
                  </a:cubicBezTo>
                  <a:cubicBezTo>
                    <a:pt x="24" y="27"/>
                    <a:pt x="25" y="27"/>
                    <a:pt x="25" y="27"/>
                  </a:cubicBezTo>
                  <a:cubicBezTo>
                    <a:pt x="25" y="27"/>
                    <a:pt x="26" y="28"/>
                    <a:pt x="26" y="28"/>
                  </a:cubicBezTo>
                  <a:cubicBezTo>
                    <a:pt x="26" y="28"/>
                    <a:pt x="25" y="27"/>
                    <a:pt x="26" y="27"/>
                  </a:cubicBezTo>
                  <a:cubicBezTo>
                    <a:pt x="26" y="27"/>
                    <a:pt x="26" y="28"/>
                    <a:pt x="26" y="28"/>
                  </a:cubicBezTo>
                  <a:cubicBezTo>
                    <a:pt x="26" y="28"/>
                    <a:pt x="26" y="28"/>
                    <a:pt x="26" y="28"/>
                  </a:cubicBezTo>
                  <a:cubicBezTo>
                    <a:pt x="26" y="28"/>
                    <a:pt x="26" y="28"/>
                    <a:pt x="27" y="28"/>
                  </a:cubicBezTo>
                  <a:cubicBezTo>
                    <a:pt x="27" y="28"/>
                    <a:pt x="27" y="28"/>
                    <a:pt x="26" y="28"/>
                  </a:cubicBezTo>
                  <a:cubicBezTo>
                    <a:pt x="28" y="29"/>
                    <a:pt x="29" y="29"/>
                    <a:pt x="30" y="29"/>
                  </a:cubicBezTo>
                  <a:cubicBezTo>
                    <a:pt x="29" y="29"/>
                    <a:pt x="31" y="29"/>
                    <a:pt x="31" y="29"/>
                  </a:cubicBezTo>
                  <a:cubicBezTo>
                    <a:pt x="31" y="29"/>
                    <a:pt x="31" y="29"/>
                    <a:pt x="32" y="29"/>
                  </a:cubicBezTo>
                  <a:cubicBezTo>
                    <a:pt x="32" y="30"/>
                    <a:pt x="33" y="30"/>
                    <a:pt x="33" y="30"/>
                  </a:cubicBezTo>
                  <a:cubicBezTo>
                    <a:pt x="34" y="30"/>
                    <a:pt x="34" y="30"/>
                    <a:pt x="35" y="30"/>
                  </a:cubicBezTo>
                  <a:cubicBezTo>
                    <a:pt x="36" y="30"/>
                    <a:pt x="37" y="30"/>
                    <a:pt x="38" y="30"/>
                  </a:cubicBezTo>
                  <a:cubicBezTo>
                    <a:pt x="40" y="30"/>
                    <a:pt x="41" y="30"/>
                    <a:pt x="42" y="30"/>
                  </a:cubicBezTo>
                  <a:cubicBezTo>
                    <a:pt x="42" y="30"/>
                    <a:pt x="41" y="29"/>
                    <a:pt x="41" y="29"/>
                  </a:cubicBezTo>
                  <a:cubicBezTo>
                    <a:pt x="42" y="29"/>
                    <a:pt x="42" y="29"/>
                    <a:pt x="43" y="29"/>
                  </a:cubicBezTo>
                  <a:cubicBezTo>
                    <a:pt x="42" y="29"/>
                    <a:pt x="42" y="30"/>
                    <a:pt x="43" y="30"/>
                  </a:cubicBezTo>
                  <a:cubicBezTo>
                    <a:pt x="44" y="29"/>
                    <a:pt x="44" y="29"/>
                    <a:pt x="45" y="28"/>
                  </a:cubicBezTo>
                  <a:cubicBezTo>
                    <a:pt x="45" y="28"/>
                    <a:pt x="44" y="29"/>
                    <a:pt x="44" y="28"/>
                  </a:cubicBezTo>
                  <a:cubicBezTo>
                    <a:pt x="45" y="28"/>
                    <a:pt x="45" y="28"/>
                    <a:pt x="46" y="28"/>
                  </a:cubicBezTo>
                  <a:cubicBezTo>
                    <a:pt x="45" y="28"/>
                    <a:pt x="45" y="28"/>
                    <a:pt x="44" y="28"/>
                  </a:cubicBezTo>
                  <a:cubicBezTo>
                    <a:pt x="44" y="28"/>
                    <a:pt x="45" y="27"/>
                    <a:pt x="45" y="27"/>
                  </a:cubicBezTo>
                  <a:cubicBezTo>
                    <a:pt x="46" y="27"/>
                    <a:pt x="46" y="27"/>
                    <a:pt x="47" y="27"/>
                  </a:cubicBezTo>
                  <a:cubicBezTo>
                    <a:pt x="47" y="27"/>
                    <a:pt x="46" y="27"/>
                    <a:pt x="46" y="27"/>
                  </a:cubicBezTo>
                  <a:cubicBezTo>
                    <a:pt x="47" y="27"/>
                    <a:pt x="47" y="27"/>
                    <a:pt x="48" y="27"/>
                  </a:cubicBezTo>
                  <a:cubicBezTo>
                    <a:pt x="48" y="27"/>
                    <a:pt x="48" y="27"/>
                    <a:pt x="48" y="27"/>
                  </a:cubicBezTo>
                  <a:cubicBezTo>
                    <a:pt x="49" y="27"/>
                    <a:pt x="50" y="26"/>
                    <a:pt x="51" y="27"/>
                  </a:cubicBezTo>
                  <a:cubicBezTo>
                    <a:pt x="51" y="27"/>
                    <a:pt x="52" y="27"/>
                    <a:pt x="52" y="26"/>
                  </a:cubicBezTo>
                  <a:cubicBezTo>
                    <a:pt x="52" y="26"/>
                    <a:pt x="52" y="26"/>
                    <a:pt x="52" y="26"/>
                  </a:cubicBezTo>
                  <a:cubicBezTo>
                    <a:pt x="52" y="26"/>
                    <a:pt x="52" y="26"/>
                    <a:pt x="52" y="25"/>
                  </a:cubicBezTo>
                  <a:cubicBezTo>
                    <a:pt x="53" y="25"/>
                    <a:pt x="52" y="27"/>
                    <a:pt x="52" y="27"/>
                  </a:cubicBezTo>
                  <a:cubicBezTo>
                    <a:pt x="52" y="27"/>
                    <a:pt x="52" y="26"/>
                    <a:pt x="53" y="26"/>
                  </a:cubicBezTo>
                  <a:cubicBezTo>
                    <a:pt x="53" y="26"/>
                    <a:pt x="53" y="26"/>
                    <a:pt x="53" y="26"/>
                  </a:cubicBezTo>
                  <a:cubicBezTo>
                    <a:pt x="53" y="26"/>
                    <a:pt x="53" y="26"/>
                    <a:pt x="53" y="26"/>
                  </a:cubicBezTo>
                  <a:cubicBezTo>
                    <a:pt x="53" y="26"/>
                    <a:pt x="53" y="26"/>
                    <a:pt x="53" y="26"/>
                  </a:cubicBezTo>
                  <a:cubicBezTo>
                    <a:pt x="54" y="26"/>
                    <a:pt x="54" y="26"/>
                    <a:pt x="54" y="26"/>
                  </a:cubicBezTo>
                  <a:cubicBezTo>
                    <a:pt x="54" y="26"/>
                    <a:pt x="55" y="26"/>
                    <a:pt x="55" y="26"/>
                  </a:cubicBezTo>
                  <a:cubicBezTo>
                    <a:pt x="55" y="26"/>
                    <a:pt x="57" y="25"/>
                    <a:pt x="56" y="26"/>
                  </a:cubicBezTo>
                  <a:cubicBezTo>
                    <a:pt x="56" y="25"/>
                    <a:pt x="57" y="25"/>
                    <a:pt x="57" y="25"/>
                  </a:cubicBezTo>
                  <a:cubicBezTo>
                    <a:pt x="57" y="25"/>
                    <a:pt x="58" y="24"/>
                    <a:pt x="57" y="25"/>
                  </a:cubicBezTo>
                  <a:cubicBezTo>
                    <a:pt x="57" y="24"/>
                    <a:pt x="58" y="24"/>
                    <a:pt x="58" y="24"/>
                  </a:cubicBezTo>
                  <a:cubicBezTo>
                    <a:pt x="59" y="24"/>
                    <a:pt x="59" y="24"/>
                    <a:pt x="59" y="24"/>
                  </a:cubicBezTo>
                  <a:cubicBezTo>
                    <a:pt x="60" y="24"/>
                    <a:pt x="61" y="23"/>
                    <a:pt x="60" y="23"/>
                  </a:cubicBezTo>
                  <a:cubicBezTo>
                    <a:pt x="60" y="23"/>
                    <a:pt x="62" y="23"/>
                    <a:pt x="62" y="23"/>
                  </a:cubicBezTo>
                  <a:cubicBezTo>
                    <a:pt x="62" y="23"/>
                    <a:pt x="62" y="23"/>
                    <a:pt x="62" y="23"/>
                  </a:cubicBezTo>
                  <a:cubicBezTo>
                    <a:pt x="62" y="23"/>
                    <a:pt x="63" y="22"/>
                    <a:pt x="63" y="22"/>
                  </a:cubicBezTo>
                  <a:cubicBezTo>
                    <a:pt x="63" y="22"/>
                    <a:pt x="65" y="22"/>
                    <a:pt x="64" y="22"/>
                  </a:cubicBezTo>
                  <a:cubicBezTo>
                    <a:pt x="64" y="22"/>
                    <a:pt x="65" y="22"/>
                    <a:pt x="65" y="21"/>
                  </a:cubicBezTo>
                  <a:cubicBezTo>
                    <a:pt x="65" y="21"/>
                    <a:pt x="65" y="21"/>
                    <a:pt x="64" y="21"/>
                  </a:cubicBezTo>
                  <a:cubicBezTo>
                    <a:pt x="65" y="21"/>
                    <a:pt x="65" y="22"/>
                    <a:pt x="66" y="22"/>
                  </a:cubicBezTo>
                  <a:cubicBezTo>
                    <a:pt x="66" y="22"/>
                    <a:pt x="65" y="21"/>
                    <a:pt x="66" y="21"/>
                  </a:cubicBezTo>
                  <a:cubicBezTo>
                    <a:pt x="66" y="21"/>
                    <a:pt x="66" y="22"/>
                    <a:pt x="66" y="22"/>
                  </a:cubicBezTo>
                  <a:cubicBezTo>
                    <a:pt x="66" y="22"/>
                    <a:pt x="67" y="22"/>
                    <a:pt x="67" y="22"/>
                  </a:cubicBezTo>
                  <a:cubicBezTo>
                    <a:pt x="67" y="22"/>
                    <a:pt x="69" y="22"/>
                    <a:pt x="69" y="22"/>
                  </a:cubicBezTo>
                  <a:cubicBezTo>
                    <a:pt x="69" y="22"/>
                    <a:pt x="68" y="22"/>
                    <a:pt x="68" y="21"/>
                  </a:cubicBezTo>
                  <a:cubicBezTo>
                    <a:pt x="68" y="21"/>
                    <a:pt x="69" y="21"/>
                    <a:pt x="68" y="21"/>
                  </a:cubicBezTo>
                  <a:cubicBezTo>
                    <a:pt x="69" y="21"/>
                    <a:pt x="70" y="20"/>
                    <a:pt x="71" y="20"/>
                  </a:cubicBezTo>
                  <a:cubicBezTo>
                    <a:pt x="71" y="20"/>
                    <a:pt x="72" y="20"/>
                    <a:pt x="72" y="20"/>
                  </a:cubicBezTo>
                  <a:cubicBezTo>
                    <a:pt x="72" y="19"/>
                    <a:pt x="73" y="19"/>
                    <a:pt x="73" y="19"/>
                  </a:cubicBezTo>
                  <a:cubicBezTo>
                    <a:pt x="73" y="19"/>
                    <a:pt x="72" y="19"/>
                    <a:pt x="72" y="19"/>
                  </a:cubicBezTo>
                  <a:cubicBezTo>
                    <a:pt x="72" y="19"/>
                    <a:pt x="71" y="19"/>
                    <a:pt x="71" y="19"/>
                  </a:cubicBezTo>
                  <a:cubicBezTo>
                    <a:pt x="71" y="19"/>
                    <a:pt x="74" y="19"/>
                    <a:pt x="72" y="18"/>
                  </a:cubicBezTo>
                  <a:cubicBezTo>
                    <a:pt x="72" y="18"/>
                    <a:pt x="73" y="18"/>
                    <a:pt x="73" y="18"/>
                  </a:cubicBezTo>
                  <a:cubicBezTo>
                    <a:pt x="73" y="18"/>
                    <a:pt x="74" y="18"/>
                    <a:pt x="74" y="18"/>
                  </a:cubicBezTo>
                  <a:cubicBezTo>
                    <a:pt x="74" y="18"/>
                    <a:pt x="73" y="17"/>
                    <a:pt x="73" y="17"/>
                  </a:cubicBezTo>
                  <a:cubicBezTo>
                    <a:pt x="72" y="17"/>
                    <a:pt x="73" y="17"/>
                    <a:pt x="72" y="17"/>
                  </a:cubicBezTo>
                  <a:cubicBezTo>
                    <a:pt x="73" y="17"/>
                    <a:pt x="73" y="18"/>
                    <a:pt x="74" y="18"/>
                  </a:cubicBezTo>
                  <a:cubicBezTo>
                    <a:pt x="74" y="18"/>
                    <a:pt x="75" y="18"/>
                    <a:pt x="75" y="18"/>
                  </a:cubicBezTo>
                  <a:cubicBezTo>
                    <a:pt x="76" y="17"/>
                    <a:pt x="76" y="17"/>
                    <a:pt x="76" y="17"/>
                  </a:cubicBezTo>
                  <a:cubicBezTo>
                    <a:pt x="76" y="17"/>
                    <a:pt x="77" y="17"/>
                    <a:pt x="77" y="17"/>
                  </a:cubicBezTo>
                  <a:cubicBezTo>
                    <a:pt x="77" y="17"/>
                    <a:pt x="77" y="16"/>
                    <a:pt x="76" y="16"/>
                  </a:cubicBezTo>
                  <a:cubicBezTo>
                    <a:pt x="77" y="16"/>
                    <a:pt x="78" y="17"/>
                    <a:pt x="78" y="16"/>
                  </a:cubicBezTo>
                  <a:cubicBezTo>
                    <a:pt x="78" y="16"/>
                    <a:pt x="76" y="16"/>
                    <a:pt x="76" y="15"/>
                  </a:cubicBezTo>
                  <a:cubicBezTo>
                    <a:pt x="77" y="16"/>
                    <a:pt x="77" y="16"/>
                    <a:pt x="78" y="16"/>
                  </a:cubicBezTo>
                  <a:cubicBezTo>
                    <a:pt x="79" y="16"/>
                    <a:pt x="78" y="15"/>
                    <a:pt x="78" y="15"/>
                  </a:cubicBezTo>
                  <a:cubicBezTo>
                    <a:pt x="78" y="15"/>
                    <a:pt x="77" y="15"/>
                    <a:pt x="77" y="15"/>
                  </a:cubicBezTo>
                  <a:cubicBezTo>
                    <a:pt x="76" y="15"/>
                    <a:pt x="75" y="15"/>
                    <a:pt x="75" y="15"/>
                  </a:cubicBezTo>
                  <a:cubicBezTo>
                    <a:pt x="75" y="14"/>
                    <a:pt x="76" y="15"/>
                    <a:pt x="77" y="14"/>
                  </a:cubicBezTo>
                  <a:cubicBezTo>
                    <a:pt x="77" y="14"/>
                    <a:pt x="76" y="14"/>
                    <a:pt x="76" y="14"/>
                  </a:cubicBezTo>
                  <a:cubicBezTo>
                    <a:pt x="77" y="14"/>
                    <a:pt x="80" y="16"/>
                    <a:pt x="80" y="15"/>
                  </a:cubicBezTo>
                  <a:cubicBezTo>
                    <a:pt x="79" y="15"/>
                    <a:pt x="80" y="14"/>
                    <a:pt x="80" y="14"/>
                  </a:cubicBezTo>
                  <a:cubicBezTo>
                    <a:pt x="80" y="14"/>
                    <a:pt x="80" y="14"/>
                    <a:pt x="80" y="13"/>
                  </a:cubicBezTo>
                  <a:cubicBezTo>
                    <a:pt x="80" y="13"/>
                    <a:pt x="79" y="14"/>
                    <a:pt x="79" y="14"/>
                  </a:cubicBezTo>
                  <a:close/>
                  <a:moveTo>
                    <a:pt x="26" y="27"/>
                  </a:moveTo>
                  <a:cubicBezTo>
                    <a:pt x="26" y="27"/>
                    <a:pt x="26" y="27"/>
                    <a:pt x="25" y="27"/>
                  </a:cubicBezTo>
                  <a:cubicBezTo>
                    <a:pt x="26" y="27"/>
                    <a:pt x="26" y="26"/>
                    <a:pt x="26" y="26"/>
                  </a:cubicBezTo>
                  <a:cubicBezTo>
                    <a:pt x="27" y="26"/>
                    <a:pt x="26" y="27"/>
                    <a:pt x="26" y="27"/>
                  </a:cubicBezTo>
                  <a:cubicBezTo>
                    <a:pt x="26" y="27"/>
                    <a:pt x="27" y="27"/>
                    <a:pt x="27" y="27"/>
                  </a:cubicBezTo>
                  <a:cubicBezTo>
                    <a:pt x="26" y="27"/>
                    <a:pt x="26" y="27"/>
                    <a:pt x="26" y="27"/>
                  </a:cubicBezTo>
                  <a:close/>
                  <a:moveTo>
                    <a:pt x="77" y="13"/>
                  </a:moveTo>
                  <a:cubicBezTo>
                    <a:pt x="77" y="13"/>
                    <a:pt x="78" y="13"/>
                    <a:pt x="78" y="13"/>
                  </a:cubicBezTo>
                  <a:cubicBezTo>
                    <a:pt x="78" y="13"/>
                    <a:pt x="77" y="13"/>
                    <a:pt x="77" y="13"/>
                  </a:cubicBezTo>
                  <a:close/>
                  <a:moveTo>
                    <a:pt x="70" y="21"/>
                  </a:moveTo>
                  <a:cubicBezTo>
                    <a:pt x="70" y="21"/>
                    <a:pt x="71" y="21"/>
                    <a:pt x="71" y="20"/>
                  </a:cubicBezTo>
                  <a:cubicBezTo>
                    <a:pt x="71" y="20"/>
                    <a:pt x="71" y="20"/>
                    <a:pt x="71" y="21"/>
                  </a:cubicBezTo>
                  <a:cubicBezTo>
                    <a:pt x="71" y="21"/>
                    <a:pt x="70" y="21"/>
                    <a:pt x="70" y="2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10" name="Hungary">
              <a:extLst>
                <a:ext uri="{FF2B5EF4-FFF2-40B4-BE49-F238E27FC236}">
                  <a16:creationId xmlns:a16="http://schemas.microsoft.com/office/drawing/2014/main" id="{C435068D-58BA-44C6-823E-074F72BF76E0}"/>
                </a:ext>
                <a:ext uri="{C183D7F6-B498-43B3-948B-1728B52AA6E4}">
                  <adec:decorative xmlns:adec="http://schemas.microsoft.com/office/drawing/2017/decorative" val="1"/>
                </a:ext>
              </a:extLst>
            </p:cNvPr>
            <p:cNvSpPr>
              <a:spLocks/>
            </p:cNvSpPr>
            <p:nvPr/>
          </p:nvSpPr>
          <p:spPr bwMode="auto">
            <a:xfrm>
              <a:off x="11490018" y="1666113"/>
              <a:ext cx="539540" cy="289520"/>
            </a:xfrm>
            <a:custGeom>
              <a:avLst/>
              <a:gdLst/>
              <a:ahLst/>
              <a:cxnLst>
                <a:cxn ang="0">
                  <a:pos x="56" y="5"/>
                </a:cxn>
                <a:cxn ang="0">
                  <a:pos x="53" y="3"/>
                </a:cxn>
                <a:cxn ang="0">
                  <a:pos x="51" y="2"/>
                </a:cxn>
                <a:cxn ang="0">
                  <a:pos x="48" y="2"/>
                </a:cxn>
                <a:cxn ang="0">
                  <a:pos x="46" y="1"/>
                </a:cxn>
                <a:cxn ang="0">
                  <a:pos x="44" y="0"/>
                </a:cxn>
                <a:cxn ang="0">
                  <a:pos x="43" y="1"/>
                </a:cxn>
                <a:cxn ang="0">
                  <a:pos x="39" y="0"/>
                </a:cxn>
                <a:cxn ang="0">
                  <a:pos x="37" y="1"/>
                </a:cxn>
                <a:cxn ang="0">
                  <a:pos x="35" y="3"/>
                </a:cxn>
                <a:cxn ang="0">
                  <a:pos x="33" y="4"/>
                </a:cxn>
                <a:cxn ang="0">
                  <a:pos x="30" y="4"/>
                </a:cxn>
                <a:cxn ang="0">
                  <a:pos x="28" y="5"/>
                </a:cxn>
                <a:cxn ang="0">
                  <a:pos x="25" y="5"/>
                </a:cxn>
                <a:cxn ang="0">
                  <a:pos x="22" y="6"/>
                </a:cxn>
                <a:cxn ang="0">
                  <a:pos x="23" y="8"/>
                </a:cxn>
                <a:cxn ang="0">
                  <a:pos x="19" y="9"/>
                </a:cxn>
                <a:cxn ang="0">
                  <a:pos x="13" y="9"/>
                </a:cxn>
                <a:cxn ang="0">
                  <a:pos x="10" y="6"/>
                </a:cxn>
                <a:cxn ang="0">
                  <a:pos x="7" y="8"/>
                </a:cxn>
                <a:cxn ang="0">
                  <a:pos x="8" y="9"/>
                </a:cxn>
                <a:cxn ang="0">
                  <a:pos x="5" y="9"/>
                </a:cxn>
                <a:cxn ang="0">
                  <a:pos x="2" y="10"/>
                </a:cxn>
                <a:cxn ang="0">
                  <a:pos x="4" y="12"/>
                </a:cxn>
                <a:cxn ang="0">
                  <a:pos x="3" y="14"/>
                </a:cxn>
                <a:cxn ang="0">
                  <a:pos x="3" y="16"/>
                </a:cxn>
                <a:cxn ang="0">
                  <a:pos x="3" y="17"/>
                </a:cxn>
                <a:cxn ang="0">
                  <a:pos x="2" y="17"/>
                </a:cxn>
                <a:cxn ang="0">
                  <a:pos x="2" y="18"/>
                </a:cxn>
                <a:cxn ang="0">
                  <a:pos x="3" y="21"/>
                </a:cxn>
                <a:cxn ang="0">
                  <a:pos x="5" y="23"/>
                </a:cxn>
                <a:cxn ang="0">
                  <a:pos x="8" y="25"/>
                </a:cxn>
                <a:cxn ang="0">
                  <a:pos x="10" y="27"/>
                </a:cxn>
                <a:cxn ang="0">
                  <a:pos x="11" y="27"/>
                </a:cxn>
                <a:cxn ang="0">
                  <a:pos x="11" y="28"/>
                </a:cxn>
                <a:cxn ang="0">
                  <a:pos x="13" y="29"/>
                </a:cxn>
                <a:cxn ang="0">
                  <a:pos x="15" y="30"/>
                </a:cxn>
                <a:cxn ang="0">
                  <a:pos x="17" y="30"/>
                </a:cxn>
                <a:cxn ang="0">
                  <a:pos x="21" y="30"/>
                </a:cxn>
                <a:cxn ang="0">
                  <a:pos x="24" y="29"/>
                </a:cxn>
                <a:cxn ang="0">
                  <a:pos x="26" y="28"/>
                </a:cxn>
                <a:cxn ang="0">
                  <a:pos x="28" y="28"/>
                </a:cxn>
                <a:cxn ang="0">
                  <a:pos x="29" y="27"/>
                </a:cxn>
                <a:cxn ang="0">
                  <a:pos x="30" y="26"/>
                </a:cxn>
                <a:cxn ang="0">
                  <a:pos x="33" y="26"/>
                </a:cxn>
                <a:cxn ang="0">
                  <a:pos x="36" y="26"/>
                </a:cxn>
                <a:cxn ang="0">
                  <a:pos x="38" y="26"/>
                </a:cxn>
                <a:cxn ang="0">
                  <a:pos x="40" y="26"/>
                </a:cxn>
                <a:cxn ang="0">
                  <a:pos x="44" y="25"/>
                </a:cxn>
                <a:cxn ang="0">
                  <a:pos x="45" y="23"/>
                </a:cxn>
                <a:cxn ang="0">
                  <a:pos x="45" y="21"/>
                </a:cxn>
                <a:cxn ang="0">
                  <a:pos x="47" y="20"/>
                </a:cxn>
                <a:cxn ang="0">
                  <a:pos x="47" y="18"/>
                </a:cxn>
                <a:cxn ang="0">
                  <a:pos x="48" y="16"/>
                </a:cxn>
                <a:cxn ang="0">
                  <a:pos x="49" y="14"/>
                </a:cxn>
                <a:cxn ang="0">
                  <a:pos x="50" y="13"/>
                </a:cxn>
                <a:cxn ang="0">
                  <a:pos x="52" y="11"/>
                </a:cxn>
                <a:cxn ang="0">
                  <a:pos x="53" y="9"/>
                </a:cxn>
                <a:cxn ang="0">
                  <a:pos x="55" y="9"/>
                </a:cxn>
                <a:cxn ang="0">
                  <a:pos x="57" y="8"/>
                </a:cxn>
                <a:cxn ang="0">
                  <a:pos x="57" y="5"/>
                </a:cxn>
              </a:cxnLst>
              <a:rect l="0" t="0" r="r" b="b"/>
              <a:pathLst>
                <a:path w="58" h="31">
                  <a:moveTo>
                    <a:pt x="57" y="5"/>
                  </a:moveTo>
                  <a:cubicBezTo>
                    <a:pt x="57" y="5"/>
                    <a:pt x="57" y="5"/>
                    <a:pt x="56" y="5"/>
                  </a:cubicBezTo>
                  <a:cubicBezTo>
                    <a:pt x="55" y="5"/>
                    <a:pt x="55" y="4"/>
                    <a:pt x="54" y="4"/>
                  </a:cubicBezTo>
                  <a:cubicBezTo>
                    <a:pt x="54" y="3"/>
                    <a:pt x="53" y="4"/>
                    <a:pt x="53" y="3"/>
                  </a:cubicBezTo>
                  <a:cubicBezTo>
                    <a:pt x="53" y="3"/>
                    <a:pt x="52" y="2"/>
                    <a:pt x="52" y="2"/>
                  </a:cubicBezTo>
                  <a:cubicBezTo>
                    <a:pt x="52" y="2"/>
                    <a:pt x="52" y="2"/>
                    <a:pt x="51" y="2"/>
                  </a:cubicBezTo>
                  <a:cubicBezTo>
                    <a:pt x="51" y="2"/>
                    <a:pt x="51" y="2"/>
                    <a:pt x="50" y="2"/>
                  </a:cubicBezTo>
                  <a:cubicBezTo>
                    <a:pt x="49" y="2"/>
                    <a:pt x="49" y="2"/>
                    <a:pt x="48" y="2"/>
                  </a:cubicBezTo>
                  <a:cubicBezTo>
                    <a:pt x="48" y="3"/>
                    <a:pt x="47" y="2"/>
                    <a:pt x="47" y="2"/>
                  </a:cubicBezTo>
                  <a:cubicBezTo>
                    <a:pt x="47" y="2"/>
                    <a:pt x="47" y="1"/>
                    <a:pt x="46" y="1"/>
                  </a:cubicBezTo>
                  <a:cubicBezTo>
                    <a:pt x="45" y="1"/>
                    <a:pt x="45" y="0"/>
                    <a:pt x="45" y="0"/>
                  </a:cubicBezTo>
                  <a:cubicBezTo>
                    <a:pt x="44" y="0"/>
                    <a:pt x="44" y="0"/>
                    <a:pt x="44" y="0"/>
                  </a:cubicBezTo>
                  <a:cubicBezTo>
                    <a:pt x="44" y="0"/>
                    <a:pt x="44" y="1"/>
                    <a:pt x="44" y="1"/>
                  </a:cubicBezTo>
                  <a:cubicBezTo>
                    <a:pt x="43" y="1"/>
                    <a:pt x="43" y="1"/>
                    <a:pt x="43" y="1"/>
                  </a:cubicBezTo>
                  <a:cubicBezTo>
                    <a:pt x="43" y="1"/>
                    <a:pt x="43" y="1"/>
                    <a:pt x="42" y="1"/>
                  </a:cubicBezTo>
                  <a:cubicBezTo>
                    <a:pt x="42" y="1"/>
                    <a:pt x="40" y="0"/>
                    <a:pt x="39" y="0"/>
                  </a:cubicBezTo>
                  <a:cubicBezTo>
                    <a:pt x="39" y="0"/>
                    <a:pt x="38" y="0"/>
                    <a:pt x="37" y="0"/>
                  </a:cubicBezTo>
                  <a:cubicBezTo>
                    <a:pt x="37" y="1"/>
                    <a:pt x="37" y="1"/>
                    <a:pt x="37" y="1"/>
                  </a:cubicBezTo>
                  <a:cubicBezTo>
                    <a:pt x="36" y="2"/>
                    <a:pt x="36" y="2"/>
                    <a:pt x="36" y="3"/>
                  </a:cubicBezTo>
                  <a:cubicBezTo>
                    <a:pt x="35" y="4"/>
                    <a:pt x="35" y="3"/>
                    <a:pt x="35" y="3"/>
                  </a:cubicBezTo>
                  <a:cubicBezTo>
                    <a:pt x="34" y="4"/>
                    <a:pt x="34" y="4"/>
                    <a:pt x="34" y="4"/>
                  </a:cubicBezTo>
                  <a:cubicBezTo>
                    <a:pt x="34" y="4"/>
                    <a:pt x="33" y="4"/>
                    <a:pt x="33" y="4"/>
                  </a:cubicBezTo>
                  <a:cubicBezTo>
                    <a:pt x="33" y="4"/>
                    <a:pt x="32" y="5"/>
                    <a:pt x="32" y="5"/>
                  </a:cubicBezTo>
                  <a:cubicBezTo>
                    <a:pt x="31" y="5"/>
                    <a:pt x="31" y="4"/>
                    <a:pt x="30" y="4"/>
                  </a:cubicBezTo>
                  <a:cubicBezTo>
                    <a:pt x="29" y="4"/>
                    <a:pt x="29" y="4"/>
                    <a:pt x="29" y="4"/>
                  </a:cubicBezTo>
                  <a:cubicBezTo>
                    <a:pt x="28" y="5"/>
                    <a:pt x="28" y="5"/>
                    <a:pt x="28" y="5"/>
                  </a:cubicBezTo>
                  <a:cubicBezTo>
                    <a:pt x="27" y="5"/>
                    <a:pt x="27" y="6"/>
                    <a:pt x="26" y="5"/>
                  </a:cubicBezTo>
                  <a:cubicBezTo>
                    <a:pt x="26" y="5"/>
                    <a:pt x="25" y="5"/>
                    <a:pt x="25" y="5"/>
                  </a:cubicBezTo>
                  <a:cubicBezTo>
                    <a:pt x="24" y="5"/>
                    <a:pt x="23" y="6"/>
                    <a:pt x="23" y="6"/>
                  </a:cubicBezTo>
                  <a:cubicBezTo>
                    <a:pt x="23" y="6"/>
                    <a:pt x="23" y="6"/>
                    <a:pt x="22" y="6"/>
                  </a:cubicBezTo>
                  <a:cubicBezTo>
                    <a:pt x="22" y="7"/>
                    <a:pt x="22" y="7"/>
                    <a:pt x="22" y="7"/>
                  </a:cubicBezTo>
                  <a:cubicBezTo>
                    <a:pt x="23" y="8"/>
                    <a:pt x="23" y="8"/>
                    <a:pt x="23" y="8"/>
                  </a:cubicBezTo>
                  <a:cubicBezTo>
                    <a:pt x="23" y="8"/>
                    <a:pt x="22" y="9"/>
                    <a:pt x="22" y="9"/>
                  </a:cubicBezTo>
                  <a:cubicBezTo>
                    <a:pt x="21" y="9"/>
                    <a:pt x="20" y="9"/>
                    <a:pt x="19" y="9"/>
                  </a:cubicBezTo>
                  <a:cubicBezTo>
                    <a:pt x="18" y="9"/>
                    <a:pt x="17" y="9"/>
                    <a:pt x="16" y="9"/>
                  </a:cubicBezTo>
                  <a:cubicBezTo>
                    <a:pt x="15" y="9"/>
                    <a:pt x="14" y="9"/>
                    <a:pt x="13" y="9"/>
                  </a:cubicBezTo>
                  <a:cubicBezTo>
                    <a:pt x="13" y="8"/>
                    <a:pt x="12" y="8"/>
                    <a:pt x="11" y="7"/>
                  </a:cubicBezTo>
                  <a:cubicBezTo>
                    <a:pt x="11" y="7"/>
                    <a:pt x="10" y="6"/>
                    <a:pt x="10" y="6"/>
                  </a:cubicBezTo>
                  <a:cubicBezTo>
                    <a:pt x="9" y="6"/>
                    <a:pt x="8" y="6"/>
                    <a:pt x="8" y="7"/>
                  </a:cubicBezTo>
                  <a:cubicBezTo>
                    <a:pt x="8" y="7"/>
                    <a:pt x="8" y="7"/>
                    <a:pt x="7" y="8"/>
                  </a:cubicBezTo>
                  <a:cubicBezTo>
                    <a:pt x="7" y="8"/>
                    <a:pt x="8" y="8"/>
                    <a:pt x="8" y="8"/>
                  </a:cubicBezTo>
                  <a:cubicBezTo>
                    <a:pt x="8" y="9"/>
                    <a:pt x="8" y="9"/>
                    <a:pt x="8" y="9"/>
                  </a:cubicBezTo>
                  <a:cubicBezTo>
                    <a:pt x="8" y="9"/>
                    <a:pt x="6" y="9"/>
                    <a:pt x="6" y="10"/>
                  </a:cubicBezTo>
                  <a:cubicBezTo>
                    <a:pt x="6" y="10"/>
                    <a:pt x="5" y="9"/>
                    <a:pt x="5" y="9"/>
                  </a:cubicBezTo>
                  <a:cubicBezTo>
                    <a:pt x="5" y="9"/>
                    <a:pt x="3" y="9"/>
                    <a:pt x="3" y="9"/>
                  </a:cubicBezTo>
                  <a:cubicBezTo>
                    <a:pt x="4" y="9"/>
                    <a:pt x="3" y="10"/>
                    <a:pt x="2" y="10"/>
                  </a:cubicBezTo>
                  <a:cubicBezTo>
                    <a:pt x="3" y="10"/>
                    <a:pt x="4" y="10"/>
                    <a:pt x="5" y="11"/>
                  </a:cubicBezTo>
                  <a:cubicBezTo>
                    <a:pt x="5" y="11"/>
                    <a:pt x="5" y="12"/>
                    <a:pt x="4" y="12"/>
                  </a:cubicBezTo>
                  <a:cubicBezTo>
                    <a:pt x="4" y="13"/>
                    <a:pt x="2" y="12"/>
                    <a:pt x="3" y="13"/>
                  </a:cubicBezTo>
                  <a:cubicBezTo>
                    <a:pt x="3" y="14"/>
                    <a:pt x="3" y="14"/>
                    <a:pt x="3" y="14"/>
                  </a:cubicBezTo>
                  <a:cubicBezTo>
                    <a:pt x="3" y="15"/>
                    <a:pt x="3" y="15"/>
                    <a:pt x="3" y="15"/>
                  </a:cubicBezTo>
                  <a:cubicBezTo>
                    <a:pt x="3" y="15"/>
                    <a:pt x="4" y="15"/>
                    <a:pt x="3" y="16"/>
                  </a:cubicBezTo>
                  <a:cubicBezTo>
                    <a:pt x="3" y="16"/>
                    <a:pt x="3" y="16"/>
                    <a:pt x="3" y="16"/>
                  </a:cubicBezTo>
                  <a:cubicBezTo>
                    <a:pt x="3" y="16"/>
                    <a:pt x="3" y="17"/>
                    <a:pt x="3" y="17"/>
                  </a:cubicBezTo>
                  <a:cubicBezTo>
                    <a:pt x="3" y="17"/>
                    <a:pt x="3" y="17"/>
                    <a:pt x="3" y="17"/>
                  </a:cubicBezTo>
                  <a:cubicBezTo>
                    <a:pt x="3" y="17"/>
                    <a:pt x="2" y="17"/>
                    <a:pt x="2" y="17"/>
                  </a:cubicBezTo>
                  <a:cubicBezTo>
                    <a:pt x="1" y="17"/>
                    <a:pt x="1" y="18"/>
                    <a:pt x="0" y="18"/>
                  </a:cubicBezTo>
                  <a:cubicBezTo>
                    <a:pt x="1" y="19"/>
                    <a:pt x="1" y="18"/>
                    <a:pt x="2" y="18"/>
                  </a:cubicBezTo>
                  <a:cubicBezTo>
                    <a:pt x="2" y="19"/>
                    <a:pt x="2" y="19"/>
                    <a:pt x="2" y="20"/>
                  </a:cubicBezTo>
                  <a:cubicBezTo>
                    <a:pt x="2" y="20"/>
                    <a:pt x="3" y="21"/>
                    <a:pt x="3" y="21"/>
                  </a:cubicBezTo>
                  <a:cubicBezTo>
                    <a:pt x="2" y="21"/>
                    <a:pt x="3" y="22"/>
                    <a:pt x="4" y="22"/>
                  </a:cubicBezTo>
                  <a:cubicBezTo>
                    <a:pt x="4" y="22"/>
                    <a:pt x="5" y="23"/>
                    <a:pt x="5" y="23"/>
                  </a:cubicBezTo>
                  <a:cubicBezTo>
                    <a:pt x="6" y="24"/>
                    <a:pt x="6" y="24"/>
                    <a:pt x="7" y="24"/>
                  </a:cubicBezTo>
                  <a:cubicBezTo>
                    <a:pt x="7" y="25"/>
                    <a:pt x="8" y="25"/>
                    <a:pt x="8" y="25"/>
                  </a:cubicBezTo>
                  <a:cubicBezTo>
                    <a:pt x="9" y="26"/>
                    <a:pt x="9" y="26"/>
                    <a:pt x="10" y="26"/>
                  </a:cubicBezTo>
                  <a:cubicBezTo>
                    <a:pt x="10" y="26"/>
                    <a:pt x="10" y="27"/>
                    <a:pt x="10" y="27"/>
                  </a:cubicBezTo>
                  <a:cubicBezTo>
                    <a:pt x="10" y="27"/>
                    <a:pt x="10" y="27"/>
                    <a:pt x="10" y="27"/>
                  </a:cubicBezTo>
                  <a:cubicBezTo>
                    <a:pt x="10" y="27"/>
                    <a:pt x="10" y="27"/>
                    <a:pt x="11" y="27"/>
                  </a:cubicBezTo>
                  <a:cubicBezTo>
                    <a:pt x="10" y="28"/>
                    <a:pt x="11" y="28"/>
                    <a:pt x="11" y="28"/>
                  </a:cubicBezTo>
                  <a:cubicBezTo>
                    <a:pt x="11" y="28"/>
                    <a:pt x="12" y="28"/>
                    <a:pt x="11" y="28"/>
                  </a:cubicBezTo>
                  <a:cubicBezTo>
                    <a:pt x="11" y="28"/>
                    <a:pt x="12" y="28"/>
                    <a:pt x="12" y="28"/>
                  </a:cubicBezTo>
                  <a:cubicBezTo>
                    <a:pt x="12" y="28"/>
                    <a:pt x="13" y="28"/>
                    <a:pt x="13" y="29"/>
                  </a:cubicBezTo>
                  <a:cubicBezTo>
                    <a:pt x="14" y="29"/>
                    <a:pt x="14" y="30"/>
                    <a:pt x="15" y="30"/>
                  </a:cubicBezTo>
                  <a:cubicBezTo>
                    <a:pt x="15" y="30"/>
                    <a:pt x="15" y="30"/>
                    <a:pt x="15" y="30"/>
                  </a:cubicBezTo>
                  <a:cubicBezTo>
                    <a:pt x="16" y="30"/>
                    <a:pt x="15" y="30"/>
                    <a:pt x="16" y="30"/>
                  </a:cubicBezTo>
                  <a:cubicBezTo>
                    <a:pt x="16" y="30"/>
                    <a:pt x="17" y="30"/>
                    <a:pt x="17" y="30"/>
                  </a:cubicBezTo>
                  <a:cubicBezTo>
                    <a:pt x="18" y="30"/>
                    <a:pt x="18" y="30"/>
                    <a:pt x="19" y="30"/>
                  </a:cubicBezTo>
                  <a:cubicBezTo>
                    <a:pt x="19" y="30"/>
                    <a:pt x="20" y="31"/>
                    <a:pt x="21" y="30"/>
                  </a:cubicBezTo>
                  <a:cubicBezTo>
                    <a:pt x="21" y="30"/>
                    <a:pt x="22" y="30"/>
                    <a:pt x="22" y="29"/>
                  </a:cubicBezTo>
                  <a:cubicBezTo>
                    <a:pt x="23" y="28"/>
                    <a:pt x="23" y="29"/>
                    <a:pt x="24" y="29"/>
                  </a:cubicBezTo>
                  <a:cubicBezTo>
                    <a:pt x="24" y="28"/>
                    <a:pt x="25" y="28"/>
                    <a:pt x="25" y="28"/>
                  </a:cubicBezTo>
                  <a:cubicBezTo>
                    <a:pt x="25" y="28"/>
                    <a:pt x="26" y="28"/>
                    <a:pt x="26" y="28"/>
                  </a:cubicBezTo>
                  <a:cubicBezTo>
                    <a:pt x="26" y="28"/>
                    <a:pt x="26" y="27"/>
                    <a:pt x="27" y="28"/>
                  </a:cubicBezTo>
                  <a:cubicBezTo>
                    <a:pt x="27" y="28"/>
                    <a:pt x="28" y="28"/>
                    <a:pt x="28" y="28"/>
                  </a:cubicBezTo>
                  <a:cubicBezTo>
                    <a:pt x="28" y="28"/>
                    <a:pt x="28" y="28"/>
                    <a:pt x="28" y="28"/>
                  </a:cubicBezTo>
                  <a:cubicBezTo>
                    <a:pt x="28" y="27"/>
                    <a:pt x="29" y="27"/>
                    <a:pt x="29" y="27"/>
                  </a:cubicBezTo>
                  <a:cubicBezTo>
                    <a:pt x="29" y="27"/>
                    <a:pt x="29" y="27"/>
                    <a:pt x="30" y="27"/>
                  </a:cubicBezTo>
                  <a:cubicBezTo>
                    <a:pt x="30" y="26"/>
                    <a:pt x="30" y="26"/>
                    <a:pt x="30" y="26"/>
                  </a:cubicBezTo>
                  <a:cubicBezTo>
                    <a:pt x="31" y="25"/>
                    <a:pt x="31" y="26"/>
                    <a:pt x="32" y="26"/>
                  </a:cubicBezTo>
                  <a:cubicBezTo>
                    <a:pt x="32" y="26"/>
                    <a:pt x="33" y="26"/>
                    <a:pt x="33" y="26"/>
                  </a:cubicBezTo>
                  <a:cubicBezTo>
                    <a:pt x="33" y="26"/>
                    <a:pt x="34" y="26"/>
                    <a:pt x="34" y="26"/>
                  </a:cubicBezTo>
                  <a:cubicBezTo>
                    <a:pt x="35" y="26"/>
                    <a:pt x="35" y="26"/>
                    <a:pt x="36" y="26"/>
                  </a:cubicBezTo>
                  <a:cubicBezTo>
                    <a:pt x="36" y="26"/>
                    <a:pt x="37" y="26"/>
                    <a:pt x="37" y="26"/>
                  </a:cubicBezTo>
                  <a:cubicBezTo>
                    <a:pt x="37" y="26"/>
                    <a:pt x="38" y="26"/>
                    <a:pt x="38" y="26"/>
                  </a:cubicBezTo>
                  <a:cubicBezTo>
                    <a:pt x="38" y="26"/>
                    <a:pt x="38" y="26"/>
                    <a:pt x="38" y="26"/>
                  </a:cubicBezTo>
                  <a:cubicBezTo>
                    <a:pt x="39" y="26"/>
                    <a:pt x="39" y="27"/>
                    <a:pt x="40" y="26"/>
                  </a:cubicBezTo>
                  <a:cubicBezTo>
                    <a:pt x="40" y="25"/>
                    <a:pt x="40" y="25"/>
                    <a:pt x="42" y="25"/>
                  </a:cubicBezTo>
                  <a:cubicBezTo>
                    <a:pt x="42" y="25"/>
                    <a:pt x="43" y="25"/>
                    <a:pt x="44" y="25"/>
                  </a:cubicBezTo>
                  <a:cubicBezTo>
                    <a:pt x="44" y="24"/>
                    <a:pt x="44" y="24"/>
                    <a:pt x="44" y="24"/>
                  </a:cubicBezTo>
                  <a:cubicBezTo>
                    <a:pt x="44" y="23"/>
                    <a:pt x="45" y="23"/>
                    <a:pt x="45" y="23"/>
                  </a:cubicBezTo>
                  <a:cubicBezTo>
                    <a:pt x="45" y="23"/>
                    <a:pt x="44" y="22"/>
                    <a:pt x="45" y="22"/>
                  </a:cubicBezTo>
                  <a:cubicBezTo>
                    <a:pt x="45" y="22"/>
                    <a:pt x="45" y="22"/>
                    <a:pt x="45" y="21"/>
                  </a:cubicBezTo>
                  <a:cubicBezTo>
                    <a:pt x="45" y="21"/>
                    <a:pt x="46" y="21"/>
                    <a:pt x="46" y="21"/>
                  </a:cubicBezTo>
                  <a:cubicBezTo>
                    <a:pt x="46" y="20"/>
                    <a:pt x="46" y="21"/>
                    <a:pt x="47" y="20"/>
                  </a:cubicBezTo>
                  <a:cubicBezTo>
                    <a:pt x="47" y="20"/>
                    <a:pt x="46" y="19"/>
                    <a:pt x="47" y="19"/>
                  </a:cubicBezTo>
                  <a:cubicBezTo>
                    <a:pt x="47" y="18"/>
                    <a:pt x="47" y="18"/>
                    <a:pt x="47" y="18"/>
                  </a:cubicBezTo>
                  <a:cubicBezTo>
                    <a:pt x="47" y="18"/>
                    <a:pt x="48" y="17"/>
                    <a:pt x="48" y="17"/>
                  </a:cubicBezTo>
                  <a:cubicBezTo>
                    <a:pt x="48" y="16"/>
                    <a:pt x="48" y="17"/>
                    <a:pt x="48" y="16"/>
                  </a:cubicBezTo>
                  <a:cubicBezTo>
                    <a:pt x="48" y="16"/>
                    <a:pt x="49" y="16"/>
                    <a:pt x="49" y="15"/>
                  </a:cubicBezTo>
                  <a:cubicBezTo>
                    <a:pt x="49" y="15"/>
                    <a:pt x="49" y="15"/>
                    <a:pt x="49" y="14"/>
                  </a:cubicBezTo>
                  <a:cubicBezTo>
                    <a:pt x="49" y="14"/>
                    <a:pt x="49" y="14"/>
                    <a:pt x="50" y="13"/>
                  </a:cubicBezTo>
                  <a:cubicBezTo>
                    <a:pt x="50" y="13"/>
                    <a:pt x="50" y="13"/>
                    <a:pt x="50" y="13"/>
                  </a:cubicBezTo>
                  <a:cubicBezTo>
                    <a:pt x="51" y="12"/>
                    <a:pt x="50" y="12"/>
                    <a:pt x="50" y="12"/>
                  </a:cubicBezTo>
                  <a:cubicBezTo>
                    <a:pt x="50" y="11"/>
                    <a:pt x="51" y="11"/>
                    <a:pt x="52" y="11"/>
                  </a:cubicBezTo>
                  <a:cubicBezTo>
                    <a:pt x="52" y="10"/>
                    <a:pt x="52" y="10"/>
                    <a:pt x="52" y="10"/>
                  </a:cubicBezTo>
                  <a:cubicBezTo>
                    <a:pt x="52" y="9"/>
                    <a:pt x="53" y="9"/>
                    <a:pt x="53" y="9"/>
                  </a:cubicBezTo>
                  <a:cubicBezTo>
                    <a:pt x="54" y="9"/>
                    <a:pt x="54" y="9"/>
                    <a:pt x="54" y="8"/>
                  </a:cubicBezTo>
                  <a:cubicBezTo>
                    <a:pt x="54" y="8"/>
                    <a:pt x="55" y="9"/>
                    <a:pt x="55" y="9"/>
                  </a:cubicBezTo>
                  <a:cubicBezTo>
                    <a:pt x="56" y="9"/>
                    <a:pt x="56" y="8"/>
                    <a:pt x="56" y="8"/>
                  </a:cubicBezTo>
                  <a:cubicBezTo>
                    <a:pt x="57" y="8"/>
                    <a:pt x="57" y="8"/>
                    <a:pt x="57" y="8"/>
                  </a:cubicBezTo>
                  <a:cubicBezTo>
                    <a:pt x="57" y="7"/>
                    <a:pt x="57" y="7"/>
                    <a:pt x="58" y="7"/>
                  </a:cubicBezTo>
                  <a:cubicBezTo>
                    <a:pt x="57" y="6"/>
                    <a:pt x="58" y="6"/>
                    <a:pt x="57" y="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22" name="Greece">
              <a:extLst>
                <a:ext uri="{FF2B5EF4-FFF2-40B4-BE49-F238E27FC236}">
                  <a16:creationId xmlns:a16="http://schemas.microsoft.com/office/drawing/2014/main" id="{D2295EA9-7392-4395-A68F-3C25FC5A3AC0}"/>
                </a:ext>
                <a:ext uri="{C183D7F6-B498-43B3-948B-1728B52AA6E4}">
                  <adec:decorative xmlns:adec="http://schemas.microsoft.com/office/drawing/2017/decorative" val="1"/>
                </a:ext>
              </a:extLst>
            </p:cNvPr>
            <p:cNvSpPr>
              <a:spLocks noEditPoints="1"/>
            </p:cNvSpPr>
            <p:nvPr/>
          </p:nvSpPr>
          <p:spPr bwMode="auto">
            <a:xfrm>
              <a:off x="11797221" y="2356308"/>
              <a:ext cx="746066" cy="703120"/>
            </a:xfrm>
            <a:custGeom>
              <a:avLst/>
              <a:gdLst/>
              <a:ahLst/>
              <a:cxnLst>
                <a:cxn ang="0">
                  <a:pos x="54" y="14"/>
                </a:cxn>
                <a:cxn ang="0">
                  <a:pos x="37" y="28"/>
                </a:cxn>
                <a:cxn ang="0">
                  <a:pos x="59" y="29"/>
                </a:cxn>
                <a:cxn ang="0">
                  <a:pos x="36" y="41"/>
                </a:cxn>
                <a:cxn ang="0">
                  <a:pos x="53" y="50"/>
                </a:cxn>
                <a:cxn ang="0">
                  <a:pos x="54" y="59"/>
                </a:cxn>
                <a:cxn ang="0">
                  <a:pos x="50" y="47"/>
                </a:cxn>
                <a:cxn ang="0">
                  <a:pos x="51" y="21"/>
                </a:cxn>
                <a:cxn ang="0">
                  <a:pos x="49" y="21"/>
                </a:cxn>
                <a:cxn ang="0">
                  <a:pos x="3" y="24"/>
                </a:cxn>
                <a:cxn ang="0">
                  <a:pos x="11" y="33"/>
                </a:cxn>
                <a:cxn ang="0">
                  <a:pos x="59" y="39"/>
                </a:cxn>
                <a:cxn ang="0">
                  <a:pos x="9" y="37"/>
                </a:cxn>
                <a:cxn ang="0">
                  <a:pos x="43" y="40"/>
                </a:cxn>
                <a:cxn ang="0">
                  <a:pos x="37" y="32"/>
                </a:cxn>
                <a:cxn ang="0">
                  <a:pos x="33" y="31"/>
                </a:cxn>
                <a:cxn ang="0">
                  <a:pos x="42" y="38"/>
                </a:cxn>
                <a:cxn ang="0">
                  <a:pos x="69" y="43"/>
                </a:cxn>
                <a:cxn ang="0">
                  <a:pos x="80" y="58"/>
                </a:cxn>
                <a:cxn ang="0">
                  <a:pos x="64" y="70"/>
                </a:cxn>
                <a:cxn ang="0">
                  <a:pos x="51" y="69"/>
                </a:cxn>
                <a:cxn ang="0">
                  <a:pos x="41" y="68"/>
                </a:cxn>
                <a:cxn ang="0">
                  <a:pos x="48" y="73"/>
                </a:cxn>
                <a:cxn ang="0">
                  <a:pos x="36" y="43"/>
                </a:cxn>
                <a:cxn ang="0">
                  <a:pos x="13" y="43"/>
                </a:cxn>
                <a:cxn ang="0">
                  <a:pos x="45" y="44"/>
                </a:cxn>
                <a:cxn ang="0">
                  <a:pos x="72" y="65"/>
                </a:cxn>
                <a:cxn ang="0">
                  <a:pos x="46" y="12"/>
                </a:cxn>
                <a:cxn ang="0">
                  <a:pos x="69" y="51"/>
                </a:cxn>
                <a:cxn ang="0">
                  <a:pos x="70" y="54"/>
                </a:cxn>
                <a:cxn ang="0">
                  <a:pos x="40" y="44"/>
                </a:cxn>
                <a:cxn ang="0">
                  <a:pos x="34" y="34"/>
                </a:cxn>
                <a:cxn ang="0">
                  <a:pos x="29" y="31"/>
                </a:cxn>
                <a:cxn ang="0">
                  <a:pos x="31" y="27"/>
                </a:cxn>
                <a:cxn ang="0">
                  <a:pos x="27" y="16"/>
                </a:cxn>
                <a:cxn ang="0">
                  <a:pos x="33" y="16"/>
                </a:cxn>
                <a:cxn ang="0">
                  <a:pos x="39" y="19"/>
                </a:cxn>
                <a:cxn ang="0">
                  <a:pos x="43" y="18"/>
                </a:cxn>
                <a:cxn ang="0">
                  <a:pos x="43" y="9"/>
                </a:cxn>
                <a:cxn ang="0">
                  <a:pos x="55" y="10"/>
                </a:cxn>
                <a:cxn ang="0">
                  <a:pos x="60" y="8"/>
                </a:cxn>
                <a:cxn ang="0">
                  <a:pos x="58" y="2"/>
                </a:cxn>
                <a:cxn ang="0">
                  <a:pos x="46" y="4"/>
                </a:cxn>
                <a:cxn ang="0">
                  <a:pos x="38" y="3"/>
                </a:cxn>
                <a:cxn ang="0">
                  <a:pos x="23" y="6"/>
                </a:cxn>
                <a:cxn ang="0">
                  <a:pos x="13" y="12"/>
                </a:cxn>
                <a:cxn ang="0">
                  <a:pos x="7" y="22"/>
                </a:cxn>
                <a:cxn ang="0">
                  <a:pos x="7" y="27"/>
                </a:cxn>
                <a:cxn ang="0">
                  <a:pos x="13" y="29"/>
                </a:cxn>
                <a:cxn ang="0">
                  <a:pos x="13" y="33"/>
                </a:cxn>
                <a:cxn ang="0">
                  <a:pos x="16" y="37"/>
                </a:cxn>
                <a:cxn ang="0">
                  <a:pos x="25" y="37"/>
                </a:cxn>
                <a:cxn ang="0">
                  <a:pos x="31" y="39"/>
                </a:cxn>
                <a:cxn ang="0">
                  <a:pos x="30" y="41"/>
                </a:cxn>
                <a:cxn ang="0">
                  <a:pos x="17" y="40"/>
                </a:cxn>
                <a:cxn ang="0">
                  <a:pos x="20" y="52"/>
                </a:cxn>
                <a:cxn ang="0">
                  <a:pos x="27" y="55"/>
                </a:cxn>
                <a:cxn ang="0">
                  <a:pos x="29" y="54"/>
                </a:cxn>
                <a:cxn ang="0">
                  <a:pos x="33" y="54"/>
                </a:cxn>
                <a:cxn ang="0">
                  <a:pos x="33" y="48"/>
                </a:cxn>
                <a:cxn ang="0">
                  <a:pos x="35" y="46"/>
                </a:cxn>
                <a:cxn ang="0">
                  <a:pos x="37" y="40"/>
                </a:cxn>
              </a:cxnLst>
              <a:rect l="0" t="0" r="r" b="b"/>
              <a:pathLst>
                <a:path w="80" h="75">
                  <a:moveTo>
                    <a:pt x="53" y="55"/>
                  </a:moveTo>
                  <a:cubicBezTo>
                    <a:pt x="53" y="55"/>
                    <a:pt x="53" y="54"/>
                    <a:pt x="53" y="54"/>
                  </a:cubicBezTo>
                  <a:cubicBezTo>
                    <a:pt x="54" y="54"/>
                    <a:pt x="55" y="55"/>
                    <a:pt x="54" y="56"/>
                  </a:cubicBezTo>
                  <a:cubicBezTo>
                    <a:pt x="54" y="55"/>
                    <a:pt x="53" y="55"/>
                    <a:pt x="53" y="55"/>
                  </a:cubicBezTo>
                  <a:close/>
                  <a:moveTo>
                    <a:pt x="56" y="51"/>
                  </a:moveTo>
                  <a:cubicBezTo>
                    <a:pt x="56" y="51"/>
                    <a:pt x="56" y="50"/>
                    <a:pt x="55" y="50"/>
                  </a:cubicBezTo>
                  <a:cubicBezTo>
                    <a:pt x="55" y="49"/>
                    <a:pt x="54" y="50"/>
                    <a:pt x="54" y="51"/>
                  </a:cubicBezTo>
                  <a:cubicBezTo>
                    <a:pt x="54" y="51"/>
                    <a:pt x="54" y="52"/>
                    <a:pt x="55" y="53"/>
                  </a:cubicBezTo>
                  <a:cubicBezTo>
                    <a:pt x="55" y="52"/>
                    <a:pt x="56" y="52"/>
                    <a:pt x="56" y="51"/>
                  </a:cubicBezTo>
                  <a:close/>
                  <a:moveTo>
                    <a:pt x="54" y="14"/>
                  </a:moveTo>
                  <a:cubicBezTo>
                    <a:pt x="55" y="13"/>
                    <a:pt x="53" y="13"/>
                    <a:pt x="52" y="14"/>
                  </a:cubicBezTo>
                  <a:cubicBezTo>
                    <a:pt x="52" y="14"/>
                    <a:pt x="54" y="15"/>
                    <a:pt x="54" y="14"/>
                  </a:cubicBezTo>
                  <a:close/>
                  <a:moveTo>
                    <a:pt x="52" y="46"/>
                  </a:moveTo>
                  <a:cubicBezTo>
                    <a:pt x="53" y="46"/>
                    <a:pt x="52" y="45"/>
                    <a:pt x="52" y="45"/>
                  </a:cubicBezTo>
                  <a:cubicBezTo>
                    <a:pt x="51" y="45"/>
                    <a:pt x="51" y="45"/>
                    <a:pt x="50" y="44"/>
                  </a:cubicBezTo>
                  <a:cubicBezTo>
                    <a:pt x="50" y="44"/>
                    <a:pt x="50" y="45"/>
                    <a:pt x="51" y="45"/>
                  </a:cubicBezTo>
                  <a:cubicBezTo>
                    <a:pt x="51" y="45"/>
                    <a:pt x="52" y="46"/>
                    <a:pt x="52" y="46"/>
                  </a:cubicBezTo>
                  <a:close/>
                  <a:moveTo>
                    <a:pt x="38" y="29"/>
                  </a:moveTo>
                  <a:cubicBezTo>
                    <a:pt x="38" y="29"/>
                    <a:pt x="38" y="29"/>
                    <a:pt x="38" y="28"/>
                  </a:cubicBezTo>
                  <a:cubicBezTo>
                    <a:pt x="38" y="28"/>
                    <a:pt x="37" y="28"/>
                    <a:pt x="37" y="28"/>
                  </a:cubicBezTo>
                  <a:cubicBezTo>
                    <a:pt x="37" y="27"/>
                    <a:pt x="37" y="28"/>
                    <a:pt x="37" y="28"/>
                  </a:cubicBezTo>
                  <a:cubicBezTo>
                    <a:pt x="37" y="29"/>
                    <a:pt x="38" y="29"/>
                    <a:pt x="38" y="29"/>
                  </a:cubicBezTo>
                  <a:close/>
                  <a:moveTo>
                    <a:pt x="62" y="27"/>
                  </a:moveTo>
                  <a:cubicBezTo>
                    <a:pt x="62" y="27"/>
                    <a:pt x="61" y="27"/>
                    <a:pt x="62" y="27"/>
                  </a:cubicBezTo>
                  <a:cubicBezTo>
                    <a:pt x="62" y="26"/>
                    <a:pt x="61" y="26"/>
                    <a:pt x="61" y="26"/>
                  </a:cubicBezTo>
                  <a:cubicBezTo>
                    <a:pt x="60" y="26"/>
                    <a:pt x="60" y="26"/>
                    <a:pt x="60" y="26"/>
                  </a:cubicBezTo>
                  <a:cubicBezTo>
                    <a:pt x="59" y="26"/>
                    <a:pt x="59" y="26"/>
                    <a:pt x="59" y="27"/>
                  </a:cubicBezTo>
                  <a:cubicBezTo>
                    <a:pt x="58" y="27"/>
                    <a:pt x="57" y="27"/>
                    <a:pt x="57" y="27"/>
                  </a:cubicBezTo>
                  <a:cubicBezTo>
                    <a:pt x="57" y="27"/>
                    <a:pt x="57" y="28"/>
                    <a:pt x="57" y="28"/>
                  </a:cubicBezTo>
                  <a:cubicBezTo>
                    <a:pt x="58" y="29"/>
                    <a:pt x="59" y="29"/>
                    <a:pt x="59" y="29"/>
                  </a:cubicBezTo>
                  <a:cubicBezTo>
                    <a:pt x="59" y="28"/>
                    <a:pt x="60" y="28"/>
                    <a:pt x="60" y="28"/>
                  </a:cubicBezTo>
                  <a:cubicBezTo>
                    <a:pt x="62" y="27"/>
                    <a:pt x="59" y="29"/>
                    <a:pt x="59" y="29"/>
                  </a:cubicBezTo>
                  <a:cubicBezTo>
                    <a:pt x="59" y="29"/>
                    <a:pt x="60" y="29"/>
                    <a:pt x="60" y="30"/>
                  </a:cubicBezTo>
                  <a:cubicBezTo>
                    <a:pt x="61" y="30"/>
                    <a:pt x="62" y="30"/>
                    <a:pt x="62" y="30"/>
                  </a:cubicBezTo>
                  <a:cubicBezTo>
                    <a:pt x="63" y="30"/>
                    <a:pt x="64" y="30"/>
                    <a:pt x="63" y="29"/>
                  </a:cubicBezTo>
                  <a:cubicBezTo>
                    <a:pt x="63" y="29"/>
                    <a:pt x="62" y="28"/>
                    <a:pt x="63" y="29"/>
                  </a:cubicBezTo>
                  <a:cubicBezTo>
                    <a:pt x="63" y="29"/>
                    <a:pt x="63" y="29"/>
                    <a:pt x="63" y="30"/>
                  </a:cubicBezTo>
                  <a:cubicBezTo>
                    <a:pt x="64" y="30"/>
                    <a:pt x="64" y="29"/>
                    <a:pt x="64" y="29"/>
                  </a:cubicBezTo>
                  <a:cubicBezTo>
                    <a:pt x="63" y="28"/>
                    <a:pt x="63" y="28"/>
                    <a:pt x="62" y="27"/>
                  </a:cubicBezTo>
                  <a:close/>
                  <a:moveTo>
                    <a:pt x="36" y="41"/>
                  </a:moveTo>
                  <a:cubicBezTo>
                    <a:pt x="36" y="41"/>
                    <a:pt x="36" y="41"/>
                    <a:pt x="36" y="41"/>
                  </a:cubicBezTo>
                  <a:cubicBezTo>
                    <a:pt x="36" y="41"/>
                    <a:pt x="36" y="41"/>
                    <a:pt x="36" y="41"/>
                  </a:cubicBezTo>
                  <a:cubicBezTo>
                    <a:pt x="36" y="41"/>
                    <a:pt x="35" y="42"/>
                    <a:pt x="36" y="42"/>
                  </a:cubicBezTo>
                  <a:cubicBezTo>
                    <a:pt x="36" y="42"/>
                    <a:pt x="37" y="42"/>
                    <a:pt x="37" y="41"/>
                  </a:cubicBezTo>
                  <a:cubicBezTo>
                    <a:pt x="37" y="41"/>
                    <a:pt x="37" y="41"/>
                    <a:pt x="36" y="41"/>
                  </a:cubicBezTo>
                  <a:cubicBezTo>
                    <a:pt x="36" y="41"/>
                    <a:pt x="36" y="41"/>
                    <a:pt x="36" y="41"/>
                  </a:cubicBezTo>
                  <a:close/>
                  <a:moveTo>
                    <a:pt x="52" y="52"/>
                  </a:moveTo>
                  <a:cubicBezTo>
                    <a:pt x="53" y="51"/>
                    <a:pt x="53" y="51"/>
                    <a:pt x="53" y="51"/>
                  </a:cubicBezTo>
                  <a:cubicBezTo>
                    <a:pt x="53" y="51"/>
                    <a:pt x="53" y="50"/>
                    <a:pt x="53" y="50"/>
                  </a:cubicBezTo>
                  <a:cubicBezTo>
                    <a:pt x="53" y="50"/>
                    <a:pt x="53" y="50"/>
                    <a:pt x="53" y="50"/>
                  </a:cubicBezTo>
                  <a:cubicBezTo>
                    <a:pt x="53" y="50"/>
                    <a:pt x="53" y="50"/>
                    <a:pt x="53" y="50"/>
                  </a:cubicBezTo>
                  <a:cubicBezTo>
                    <a:pt x="52" y="50"/>
                    <a:pt x="52" y="50"/>
                    <a:pt x="52" y="51"/>
                  </a:cubicBezTo>
                  <a:cubicBezTo>
                    <a:pt x="51" y="52"/>
                    <a:pt x="52" y="52"/>
                    <a:pt x="52" y="52"/>
                  </a:cubicBezTo>
                  <a:close/>
                  <a:moveTo>
                    <a:pt x="47" y="51"/>
                  </a:moveTo>
                  <a:cubicBezTo>
                    <a:pt x="47" y="51"/>
                    <a:pt x="48" y="53"/>
                    <a:pt x="48" y="53"/>
                  </a:cubicBezTo>
                  <a:cubicBezTo>
                    <a:pt x="48" y="52"/>
                    <a:pt x="48" y="51"/>
                    <a:pt x="47" y="51"/>
                  </a:cubicBezTo>
                  <a:close/>
                  <a:moveTo>
                    <a:pt x="55" y="59"/>
                  </a:moveTo>
                  <a:cubicBezTo>
                    <a:pt x="56" y="59"/>
                    <a:pt x="55" y="58"/>
                    <a:pt x="55" y="58"/>
                  </a:cubicBezTo>
                  <a:cubicBezTo>
                    <a:pt x="55" y="58"/>
                    <a:pt x="54" y="57"/>
                    <a:pt x="54" y="57"/>
                  </a:cubicBezTo>
                  <a:cubicBezTo>
                    <a:pt x="54" y="58"/>
                    <a:pt x="55" y="59"/>
                    <a:pt x="54" y="59"/>
                  </a:cubicBezTo>
                  <a:cubicBezTo>
                    <a:pt x="55" y="59"/>
                    <a:pt x="55" y="59"/>
                    <a:pt x="55" y="59"/>
                  </a:cubicBezTo>
                  <a:close/>
                  <a:moveTo>
                    <a:pt x="59" y="46"/>
                  </a:moveTo>
                  <a:cubicBezTo>
                    <a:pt x="60" y="46"/>
                    <a:pt x="61" y="46"/>
                    <a:pt x="61" y="45"/>
                  </a:cubicBezTo>
                  <a:cubicBezTo>
                    <a:pt x="62" y="45"/>
                    <a:pt x="63" y="44"/>
                    <a:pt x="62" y="44"/>
                  </a:cubicBezTo>
                  <a:cubicBezTo>
                    <a:pt x="62" y="44"/>
                    <a:pt x="62" y="44"/>
                    <a:pt x="61" y="45"/>
                  </a:cubicBezTo>
                  <a:cubicBezTo>
                    <a:pt x="61" y="45"/>
                    <a:pt x="60" y="45"/>
                    <a:pt x="60" y="45"/>
                  </a:cubicBezTo>
                  <a:cubicBezTo>
                    <a:pt x="60" y="45"/>
                    <a:pt x="59" y="46"/>
                    <a:pt x="59" y="46"/>
                  </a:cubicBezTo>
                  <a:close/>
                  <a:moveTo>
                    <a:pt x="49" y="46"/>
                  </a:moveTo>
                  <a:cubicBezTo>
                    <a:pt x="49" y="46"/>
                    <a:pt x="49" y="47"/>
                    <a:pt x="49" y="48"/>
                  </a:cubicBezTo>
                  <a:cubicBezTo>
                    <a:pt x="50" y="47"/>
                    <a:pt x="50" y="47"/>
                    <a:pt x="50" y="47"/>
                  </a:cubicBezTo>
                  <a:cubicBezTo>
                    <a:pt x="50" y="47"/>
                    <a:pt x="50" y="46"/>
                    <a:pt x="49" y="46"/>
                  </a:cubicBezTo>
                  <a:close/>
                  <a:moveTo>
                    <a:pt x="46" y="32"/>
                  </a:moveTo>
                  <a:cubicBezTo>
                    <a:pt x="46" y="32"/>
                    <a:pt x="47" y="33"/>
                    <a:pt x="47" y="32"/>
                  </a:cubicBezTo>
                  <a:cubicBezTo>
                    <a:pt x="47" y="32"/>
                    <a:pt x="46" y="32"/>
                    <a:pt x="46" y="31"/>
                  </a:cubicBezTo>
                  <a:cubicBezTo>
                    <a:pt x="45" y="31"/>
                    <a:pt x="46" y="31"/>
                    <a:pt x="45" y="30"/>
                  </a:cubicBezTo>
                  <a:cubicBezTo>
                    <a:pt x="45" y="29"/>
                    <a:pt x="44" y="31"/>
                    <a:pt x="45" y="31"/>
                  </a:cubicBezTo>
                  <a:cubicBezTo>
                    <a:pt x="45" y="31"/>
                    <a:pt x="46" y="32"/>
                    <a:pt x="46" y="32"/>
                  </a:cubicBezTo>
                  <a:cubicBezTo>
                    <a:pt x="45" y="32"/>
                    <a:pt x="45" y="32"/>
                    <a:pt x="46" y="32"/>
                  </a:cubicBezTo>
                  <a:close/>
                  <a:moveTo>
                    <a:pt x="50" y="21"/>
                  </a:moveTo>
                  <a:cubicBezTo>
                    <a:pt x="50" y="21"/>
                    <a:pt x="50" y="21"/>
                    <a:pt x="51" y="21"/>
                  </a:cubicBezTo>
                  <a:cubicBezTo>
                    <a:pt x="51" y="21"/>
                    <a:pt x="50" y="20"/>
                    <a:pt x="51" y="20"/>
                  </a:cubicBezTo>
                  <a:cubicBezTo>
                    <a:pt x="50" y="20"/>
                    <a:pt x="52" y="20"/>
                    <a:pt x="51" y="20"/>
                  </a:cubicBezTo>
                  <a:cubicBezTo>
                    <a:pt x="51" y="21"/>
                    <a:pt x="52" y="21"/>
                    <a:pt x="52" y="21"/>
                  </a:cubicBezTo>
                  <a:cubicBezTo>
                    <a:pt x="52" y="21"/>
                    <a:pt x="52" y="20"/>
                    <a:pt x="52" y="20"/>
                  </a:cubicBezTo>
                  <a:cubicBezTo>
                    <a:pt x="52" y="19"/>
                    <a:pt x="52" y="19"/>
                    <a:pt x="53" y="18"/>
                  </a:cubicBezTo>
                  <a:cubicBezTo>
                    <a:pt x="52" y="19"/>
                    <a:pt x="52" y="19"/>
                    <a:pt x="52" y="19"/>
                  </a:cubicBezTo>
                  <a:cubicBezTo>
                    <a:pt x="51" y="19"/>
                    <a:pt x="51" y="19"/>
                    <a:pt x="50" y="19"/>
                  </a:cubicBezTo>
                  <a:cubicBezTo>
                    <a:pt x="50" y="19"/>
                    <a:pt x="49" y="19"/>
                    <a:pt x="49" y="19"/>
                  </a:cubicBezTo>
                  <a:cubicBezTo>
                    <a:pt x="49" y="19"/>
                    <a:pt x="49" y="20"/>
                    <a:pt x="49" y="20"/>
                  </a:cubicBezTo>
                  <a:cubicBezTo>
                    <a:pt x="49" y="20"/>
                    <a:pt x="49" y="20"/>
                    <a:pt x="49" y="21"/>
                  </a:cubicBezTo>
                  <a:cubicBezTo>
                    <a:pt x="49" y="21"/>
                    <a:pt x="50" y="20"/>
                    <a:pt x="50" y="21"/>
                  </a:cubicBezTo>
                  <a:close/>
                  <a:moveTo>
                    <a:pt x="4" y="24"/>
                  </a:moveTo>
                  <a:cubicBezTo>
                    <a:pt x="3" y="24"/>
                    <a:pt x="3" y="23"/>
                    <a:pt x="3" y="23"/>
                  </a:cubicBezTo>
                  <a:cubicBezTo>
                    <a:pt x="3" y="23"/>
                    <a:pt x="3" y="23"/>
                    <a:pt x="3" y="22"/>
                  </a:cubicBezTo>
                  <a:cubicBezTo>
                    <a:pt x="3" y="22"/>
                    <a:pt x="3" y="22"/>
                    <a:pt x="4" y="22"/>
                  </a:cubicBezTo>
                  <a:cubicBezTo>
                    <a:pt x="4" y="21"/>
                    <a:pt x="3" y="21"/>
                    <a:pt x="2" y="21"/>
                  </a:cubicBezTo>
                  <a:cubicBezTo>
                    <a:pt x="2" y="21"/>
                    <a:pt x="0" y="21"/>
                    <a:pt x="1" y="22"/>
                  </a:cubicBezTo>
                  <a:cubicBezTo>
                    <a:pt x="1" y="22"/>
                    <a:pt x="1" y="22"/>
                    <a:pt x="1" y="22"/>
                  </a:cubicBezTo>
                  <a:cubicBezTo>
                    <a:pt x="1" y="22"/>
                    <a:pt x="2" y="23"/>
                    <a:pt x="2" y="23"/>
                  </a:cubicBezTo>
                  <a:cubicBezTo>
                    <a:pt x="2" y="23"/>
                    <a:pt x="3" y="24"/>
                    <a:pt x="3" y="24"/>
                  </a:cubicBezTo>
                  <a:cubicBezTo>
                    <a:pt x="3" y="25"/>
                    <a:pt x="4" y="25"/>
                    <a:pt x="5" y="26"/>
                  </a:cubicBezTo>
                  <a:cubicBezTo>
                    <a:pt x="6" y="25"/>
                    <a:pt x="4" y="25"/>
                    <a:pt x="4" y="24"/>
                  </a:cubicBezTo>
                  <a:close/>
                  <a:moveTo>
                    <a:pt x="11" y="31"/>
                  </a:moveTo>
                  <a:cubicBezTo>
                    <a:pt x="11" y="31"/>
                    <a:pt x="11" y="31"/>
                    <a:pt x="11" y="31"/>
                  </a:cubicBezTo>
                  <a:cubicBezTo>
                    <a:pt x="11" y="31"/>
                    <a:pt x="11" y="31"/>
                    <a:pt x="11" y="31"/>
                  </a:cubicBezTo>
                  <a:close/>
                  <a:moveTo>
                    <a:pt x="9" y="34"/>
                  </a:moveTo>
                  <a:cubicBezTo>
                    <a:pt x="10" y="34"/>
                    <a:pt x="10" y="34"/>
                    <a:pt x="10" y="34"/>
                  </a:cubicBezTo>
                  <a:cubicBezTo>
                    <a:pt x="10" y="34"/>
                    <a:pt x="10" y="34"/>
                    <a:pt x="10" y="34"/>
                  </a:cubicBezTo>
                  <a:cubicBezTo>
                    <a:pt x="10" y="34"/>
                    <a:pt x="11" y="34"/>
                    <a:pt x="11" y="34"/>
                  </a:cubicBezTo>
                  <a:cubicBezTo>
                    <a:pt x="11" y="34"/>
                    <a:pt x="11" y="33"/>
                    <a:pt x="11" y="33"/>
                  </a:cubicBezTo>
                  <a:cubicBezTo>
                    <a:pt x="11" y="33"/>
                    <a:pt x="11" y="32"/>
                    <a:pt x="11" y="32"/>
                  </a:cubicBezTo>
                  <a:cubicBezTo>
                    <a:pt x="11" y="32"/>
                    <a:pt x="11" y="32"/>
                    <a:pt x="11" y="31"/>
                  </a:cubicBezTo>
                  <a:cubicBezTo>
                    <a:pt x="10" y="32"/>
                    <a:pt x="9" y="34"/>
                    <a:pt x="9" y="34"/>
                  </a:cubicBezTo>
                  <a:close/>
                  <a:moveTo>
                    <a:pt x="60" y="35"/>
                  </a:moveTo>
                  <a:cubicBezTo>
                    <a:pt x="59" y="35"/>
                    <a:pt x="59" y="34"/>
                    <a:pt x="59" y="34"/>
                  </a:cubicBezTo>
                  <a:cubicBezTo>
                    <a:pt x="58" y="34"/>
                    <a:pt x="58" y="34"/>
                    <a:pt x="58" y="34"/>
                  </a:cubicBezTo>
                  <a:cubicBezTo>
                    <a:pt x="57" y="34"/>
                    <a:pt x="58" y="35"/>
                    <a:pt x="58" y="36"/>
                  </a:cubicBezTo>
                  <a:cubicBezTo>
                    <a:pt x="58" y="36"/>
                    <a:pt x="59" y="37"/>
                    <a:pt x="58" y="37"/>
                  </a:cubicBezTo>
                  <a:cubicBezTo>
                    <a:pt x="58" y="38"/>
                    <a:pt x="58" y="37"/>
                    <a:pt x="58" y="38"/>
                  </a:cubicBezTo>
                  <a:cubicBezTo>
                    <a:pt x="57" y="38"/>
                    <a:pt x="59" y="39"/>
                    <a:pt x="59" y="39"/>
                  </a:cubicBezTo>
                  <a:cubicBezTo>
                    <a:pt x="59" y="39"/>
                    <a:pt x="60" y="38"/>
                    <a:pt x="60" y="38"/>
                  </a:cubicBezTo>
                  <a:cubicBezTo>
                    <a:pt x="60" y="38"/>
                    <a:pt x="60" y="38"/>
                    <a:pt x="60" y="37"/>
                  </a:cubicBezTo>
                  <a:cubicBezTo>
                    <a:pt x="60" y="37"/>
                    <a:pt x="60" y="36"/>
                    <a:pt x="60" y="35"/>
                  </a:cubicBezTo>
                  <a:cubicBezTo>
                    <a:pt x="60" y="35"/>
                    <a:pt x="60" y="34"/>
                    <a:pt x="60" y="35"/>
                  </a:cubicBezTo>
                  <a:close/>
                  <a:moveTo>
                    <a:pt x="12" y="40"/>
                  </a:moveTo>
                  <a:cubicBezTo>
                    <a:pt x="12" y="40"/>
                    <a:pt x="12" y="39"/>
                    <a:pt x="12" y="39"/>
                  </a:cubicBezTo>
                  <a:cubicBezTo>
                    <a:pt x="11" y="39"/>
                    <a:pt x="11" y="38"/>
                    <a:pt x="11" y="38"/>
                  </a:cubicBezTo>
                  <a:cubicBezTo>
                    <a:pt x="11" y="38"/>
                    <a:pt x="11" y="38"/>
                    <a:pt x="11" y="38"/>
                  </a:cubicBezTo>
                  <a:cubicBezTo>
                    <a:pt x="10" y="38"/>
                    <a:pt x="10" y="35"/>
                    <a:pt x="10" y="36"/>
                  </a:cubicBezTo>
                  <a:cubicBezTo>
                    <a:pt x="9" y="36"/>
                    <a:pt x="10" y="37"/>
                    <a:pt x="9" y="37"/>
                  </a:cubicBezTo>
                  <a:cubicBezTo>
                    <a:pt x="9" y="37"/>
                    <a:pt x="8" y="37"/>
                    <a:pt x="8" y="37"/>
                  </a:cubicBezTo>
                  <a:cubicBezTo>
                    <a:pt x="8" y="37"/>
                    <a:pt x="7" y="39"/>
                    <a:pt x="8" y="39"/>
                  </a:cubicBezTo>
                  <a:cubicBezTo>
                    <a:pt x="9" y="39"/>
                    <a:pt x="8" y="38"/>
                    <a:pt x="9" y="38"/>
                  </a:cubicBezTo>
                  <a:cubicBezTo>
                    <a:pt x="9" y="38"/>
                    <a:pt x="9" y="39"/>
                    <a:pt x="9" y="39"/>
                  </a:cubicBezTo>
                  <a:cubicBezTo>
                    <a:pt x="9" y="39"/>
                    <a:pt x="9" y="39"/>
                    <a:pt x="9" y="39"/>
                  </a:cubicBezTo>
                  <a:cubicBezTo>
                    <a:pt x="9" y="39"/>
                    <a:pt x="9" y="40"/>
                    <a:pt x="10" y="40"/>
                  </a:cubicBezTo>
                  <a:cubicBezTo>
                    <a:pt x="11" y="39"/>
                    <a:pt x="11" y="40"/>
                    <a:pt x="12" y="40"/>
                  </a:cubicBezTo>
                  <a:close/>
                  <a:moveTo>
                    <a:pt x="42" y="38"/>
                  </a:moveTo>
                  <a:cubicBezTo>
                    <a:pt x="42" y="38"/>
                    <a:pt x="42" y="38"/>
                    <a:pt x="42" y="38"/>
                  </a:cubicBezTo>
                  <a:cubicBezTo>
                    <a:pt x="43" y="39"/>
                    <a:pt x="43" y="39"/>
                    <a:pt x="43" y="40"/>
                  </a:cubicBezTo>
                  <a:cubicBezTo>
                    <a:pt x="43" y="40"/>
                    <a:pt x="44" y="40"/>
                    <a:pt x="44" y="40"/>
                  </a:cubicBezTo>
                  <a:cubicBezTo>
                    <a:pt x="44" y="41"/>
                    <a:pt x="44" y="41"/>
                    <a:pt x="44" y="41"/>
                  </a:cubicBezTo>
                  <a:cubicBezTo>
                    <a:pt x="45" y="40"/>
                    <a:pt x="45" y="41"/>
                    <a:pt x="46" y="41"/>
                  </a:cubicBezTo>
                  <a:cubicBezTo>
                    <a:pt x="46" y="41"/>
                    <a:pt x="47" y="39"/>
                    <a:pt x="46" y="39"/>
                  </a:cubicBezTo>
                  <a:cubicBezTo>
                    <a:pt x="45" y="39"/>
                    <a:pt x="43" y="39"/>
                    <a:pt x="43" y="38"/>
                  </a:cubicBezTo>
                  <a:cubicBezTo>
                    <a:pt x="43" y="38"/>
                    <a:pt x="43" y="37"/>
                    <a:pt x="42" y="36"/>
                  </a:cubicBezTo>
                  <a:cubicBezTo>
                    <a:pt x="42" y="36"/>
                    <a:pt x="43" y="35"/>
                    <a:pt x="43" y="35"/>
                  </a:cubicBezTo>
                  <a:cubicBezTo>
                    <a:pt x="43" y="35"/>
                    <a:pt x="41" y="34"/>
                    <a:pt x="42" y="34"/>
                  </a:cubicBezTo>
                  <a:cubicBezTo>
                    <a:pt x="41" y="33"/>
                    <a:pt x="39" y="34"/>
                    <a:pt x="38" y="32"/>
                  </a:cubicBezTo>
                  <a:cubicBezTo>
                    <a:pt x="38" y="32"/>
                    <a:pt x="38" y="32"/>
                    <a:pt x="37" y="32"/>
                  </a:cubicBezTo>
                  <a:cubicBezTo>
                    <a:pt x="37" y="32"/>
                    <a:pt x="37" y="32"/>
                    <a:pt x="37" y="32"/>
                  </a:cubicBezTo>
                  <a:cubicBezTo>
                    <a:pt x="36" y="32"/>
                    <a:pt x="36" y="32"/>
                    <a:pt x="36" y="31"/>
                  </a:cubicBezTo>
                  <a:cubicBezTo>
                    <a:pt x="35" y="31"/>
                    <a:pt x="35" y="30"/>
                    <a:pt x="34" y="30"/>
                  </a:cubicBezTo>
                  <a:cubicBezTo>
                    <a:pt x="34" y="29"/>
                    <a:pt x="33" y="30"/>
                    <a:pt x="33" y="30"/>
                  </a:cubicBezTo>
                  <a:cubicBezTo>
                    <a:pt x="32" y="30"/>
                    <a:pt x="32" y="30"/>
                    <a:pt x="32" y="30"/>
                  </a:cubicBezTo>
                  <a:cubicBezTo>
                    <a:pt x="32" y="31"/>
                    <a:pt x="32" y="31"/>
                    <a:pt x="31" y="31"/>
                  </a:cubicBezTo>
                  <a:cubicBezTo>
                    <a:pt x="31" y="31"/>
                    <a:pt x="30" y="31"/>
                    <a:pt x="30" y="31"/>
                  </a:cubicBezTo>
                  <a:cubicBezTo>
                    <a:pt x="30" y="32"/>
                    <a:pt x="31" y="32"/>
                    <a:pt x="31" y="32"/>
                  </a:cubicBezTo>
                  <a:cubicBezTo>
                    <a:pt x="31" y="32"/>
                    <a:pt x="31" y="31"/>
                    <a:pt x="31" y="31"/>
                  </a:cubicBezTo>
                  <a:cubicBezTo>
                    <a:pt x="32" y="31"/>
                    <a:pt x="32" y="31"/>
                    <a:pt x="33" y="31"/>
                  </a:cubicBezTo>
                  <a:cubicBezTo>
                    <a:pt x="33" y="32"/>
                    <a:pt x="34" y="32"/>
                    <a:pt x="34" y="33"/>
                  </a:cubicBezTo>
                  <a:cubicBezTo>
                    <a:pt x="35" y="33"/>
                    <a:pt x="36" y="34"/>
                    <a:pt x="36" y="34"/>
                  </a:cubicBezTo>
                  <a:cubicBezTo>
                    <a:pt x="37" y="35"/>
                    <a:pt x="37" y="34"/>
                    <a:pt x="37" y="35"/>
                  </a:cubicBezTo>
                  <a:cubicBezTo>
                    <a:pt x="37" y="36"/>
                    <a:pt x="37" y="36"/>
                    <a:pt x="38" y="36"/>
                  </a:cubicBezTo>
                  <a:cubicBezTo>
                    <a:pt x="38" y="36"/>
                    <a:pt x="38" y="36"/>
                    <a:pt x="39" y="36"/>
                  </a:cubicBezTo>
                  <a:cubicBezTo>
                    <a:pt x="39" y="36"/>
                    <a:pt x="40" y="36"/>
                    <a:pt x="41" y="36"/>
                  </a:cubicBezTo>
                  <a:cubicBezTo>
                    <a:pt x="41" y="36"/>
                    <a:pt x="42" y="37"/>
                    <a:pt x="41" y="37"/>
                  </a:cubicBezTo>
                  <a:cubicBezTo>
                    <a:pt x="41" y="37"/>
                    <a:pt x="42" y="37"/>
                    <a:pt x="42" y="37"/>
                  </a:cubicBezTo>
                  <a:cubicBezTo>
                    <a:pt x="42" y="38"/>
                    <a:pt x="42" y="38"/>
                    <a:pt x="42" y="38"/>
                  </a:cubicBezTo>
                  <a:cubicBezTo>
                    <a:pt x="42" y="38"/>
                    <a:pt x="42" y="38"/>
                    <a:pt x="42" y="38"/>
                  </a:cubicBezTo>
                  <a:cubicBezTo>
                    <a:pt x="42" y="38"/>
                    <a:pt x="42" y="38"/>
                    <a:pt x="42" y="38"/>
                  </a:cubicBezTo>
                  <a:close/>
                  <a:moveTo>
                    <a:pt x="69" y="43"/>
                  </a:moveTo>
                  <a:cubicBezTo>
                    <a:pt x="69" y="43"/>
                    <a:pt x="68" y="43"/>
                    <a:pt x="68" y="43"/>
                  </a:cubicBezTo>
                  <a:cubicBezTo>
                    <a:pt x="68" y="43"/>
                    <a:pt x="68" y="43"/>
                    <a:pt x="68" y="43"/>
                  </a:cubicBezTo>
                  <a:cubicBezTo>
                    <a:pt x="67" y="43"/>
                    <a:pt x="67" y="43"/>
                    <a:pt x="66" y="43"/>
                  </a:cubicBezTo>
                  <a:cubicBezTo>
                    <a:pt x="65" y="43"/>
                    <a:pt x="64" y="43"/>
                    <a:pt x="64" y="44"/>
                  </a:cubicBezTo>
                  <a:cubicBezTo>
                    <a:pt x="64" y="44"/>
                    <a:pt x="65" y="44"/>
                    <a:pt x="65" y="44"/>
                  </a:cubicBezTo>
                  <a:cubicBezTo>
                    <a:pt x="66" y="44"/>
                    <a:pt x="66" y="45"/>
                    <a:pt x="67" y="45"/>
                  </a:cubicBezTo>
                  <a:cubicBezTo>
                    <a:pt x="67" y="45"/>
                    <a:pt x="68" y="44"/>
                    <a:pt x="69" y="44"/>
                  </a:cubicBezTo>
                  <a:cubicBezTo>
                    <a:pt x="69" y="44"/>
                    <a:pt x="68" y="43"/>
                    <a:pt x="69" y="43"/>
                  </a:cubicBezTo>
                  <a:close/>
                  <a:moveTo>
                    <a:pt x="80" y="58"/>
                  </a:moveTo>
                  <a:cubicBezTo>
                    <a:pt x="80" y="58"/>
                    <a:pt x="79" y="58"/>
                    <a:pt x="79" y="58"/>
                  </a:cubicBezTo>
                  <a:cubicBezTo>
                    <a:pt x="79" y="58"/>
                    <a:pt x="78" y="59"/>
                    <a:pt x="78" y="59"/>
                  </a:cubicBezTo>
                  <a:cubicBezTo>
                    <a:pt x="77" y="59"/>
                    <a:pt x="77" y="59"/>
                    <a:pt x="77" y="60"/>
                  </a:cubicBezTo>
                  <a:cubicBezTo>
                    <a:pt x="76" y="60"/>
                    <a:pt x="76" y="61"/>
                    <a:pt x="76" y="61"/>
                  </a:cubicBezTo>
                  <a:cubicBezTo>
                    <a:pt x="77" y="62"/>
                    <a:pt x="76" y="63"/>
                    <a:pt x="76" y="64"/>
                  </a:cubicBezTo>
                  <a:cubicBezTo>
                    <a:pt x="77" y="64"/>
                    <a:pt x="78" y="63"/>
                    <a:pt x="78" y="63"/>
                  </a:cubicBezTo>
                  <a:cubicBezTo>
                    <a:pt x="78" y="62"/>
                    <a:pt x="79" y="62"/>
                    <a:pt x="79" y="62"/>
                  </a:cubicBezTo>
                  <a:cubicBezTo>
                    <a:pt x="79" y="61"/>
                    <a:pt x="80" y="60"/>
                    <a:pt x="80" y="59"/>
                  </a:cubicBezTo>
                  <a:cubicBezTo>
                    <a:pt x="80" y="59"/>
                    <a:pt x="80" y="58"/>
                    <a:pt x="80" y="58"/>
                  </a:cubicBezTo>
                  <a:close/>
                  <a:moveTo>
                    <a:pt x="50" y="43"/>
                  </a:moveTo>
                  <a:cubicBezTo>
                    <a:pt x="50" y="43"/>
                    <a:pt x="50" y="43"/>
                    <a:pt x="50" y="42"/>
                  </a:cubicBezTo>
                  <a:cubicBezTo>
                    <a:pt x="50" y="42"/>
                    <a:pt x="50" y="42"/>
                    <a:pt x="49" y="42"/>
                  </a:cubicBezTo>
                  <a:cubicBezTo>
                    <a:pt x="49" y="42"/>
                    <a:pt x="49" y="42"/>
                    <a:pt x="48" y="41"/>
                  </a:cubicBezTo>
                  <a:cubicBezTo>
                    <a:pt x="48" y="41"/>
                    <a:pt x="48" y="41"/>
                    <a:pt x="47" y="41"/>
                  </a:cubicBezTo>
                  <a:cubicBezTo>
                    <a:pt x="47" y="41"/>
                    <a:pt x="47" y="42"/>
                    <a:pt x="48" y="42"/>
                  </a:cubicBezTo>
                  <a:cubicBezTo>
                    <a:pt x="48" y="42"/>
                    <a:pt x="49" y="44"/>
                    <a:pt x="50" y="44"/>
                  </a:cubicBezTo>
                  <a:cubicBezTo>
                    <a:pt x="50" y="44"/>
                    <a:pt x="50" y="44"/>
                    <a:pt x="50" y="43"/>
                  </a:cubicBezTo>
                  <a:cubicBezTo>
                    <a:pt x="50" y="43"/>
                    <a:pt x="50" y="43"/>
                    <a:pt x="50" y="43"/>
                  </a:cubicBezTo>
                  <a:close/>
                  <a:moveTo>
                    <a:pt x="64" y="70"/>
                  </a:moveTo>
                  <a:cubicBezTo>
                    <a:pt x="63" y="70"/>
                    <a:pt x="63" y="71"/>
                    <a:pt x="62" y="71"/>
                  </a:cubicBezTo>
                  <a:cubicBezTo>
                    <a:pt x="61" y="71"/>
                    <a:pt x="61" y="71"/>
                    <a:pt x="60" y="72"/>
                  </a:cubicBezTo>
                  <a:cubicBezTo>
                    <a:pt x="60" y="72"/>
                    <a:pt x="59" y="73"/>
                    <a:pt x="59" y="72"/>
                  </a:cubicBezTo>
                  <a:cubicBezTo>
                    <a:pt x="58" y="72"/>
                    <a:pt x="59" y="71"/>
                    <a:pt x="58" y="71"/>
                  </a:cubicBezTo>
                  <a:cubicBezTo>
                    <a:pt x="58" y="71"/>
                    <a:pt x="58" y="70"/>
                    <a:pt x="59" y="70"/>
                  </a:cubicBezTo>
                  <a:cubicBezTo>
                    <a:pt x="59" y="70"/>
                    <a:pt x="58" y="70"/>
                    <a:pt x="58" y="70"/>
                  </a:cubicBezTo>
                  <a:cubicBezTo>
                    <a:pt x="57" y="70"/>
                    <a:pt x="57" y="70"/>
                    <a:pt x="56" y="70"/>
                  </a:cubicBezTo>
                  <a:cubicBezTo>
                    <a:pt x="55" y="70"/>
                    <a:pt x="55" y="70"/>
                    <a:pt x="54" y="70"/>
                  </a:cubicBezTo>
                  <a:cubicBezTo>
                    <a:pt x="54" y="70"/>
                    <a:pt x="53" y="70"/>
                    <a:pt x="53" y="70"/>
                  </a:cubicBezTo>
                  <a:cubicBezTo>
                    <a:pt x="52" y="70"/>
                    <a:pt x="52" y="69"/>
                    <a:pt x="51" y="69"/>
                  </a:cubicBezTo>
                  <a:cubicBezTo>
                    <a:pt x="50" y="69"/>
                    <a:pt x="49" y="69"/>
                    <a:pt x="48" y="69"/>
                  </a:cubicBezTo>
                  <a:cubicBezTo>
                    <a:pt x="47" y="70"/>
                    <a:pt x="46" y="70"/>
                    <a:pt x="45" y="70"/>
                  </a:cubicBezTo>
                  <a:cubicBezTo>
                    <a:pt x="45" y="70"/>
                    <a:pt x="45" y="70"/>
                    <a:pt x="45" y="69"/>
                  </a:cubicBezTo>
                  <a:cubicBezTo>
                    <a:pt x="45" y="69"/>
                    <a:pt x="45" y="68"/>
                    <a:pt x="44" y="69"/>
                  </a:cubicBezTo>
                  <a:cubicBezTo>
                    <a:pt x="44" y="69"/>
                    <a:pt x="43" y="69"/>
                    <a:pt x="43" y="68"/>
                  </a:cubicBezTo>
                  <a:cubicBezTo>
                    <a:pt x="43" y="68"/>
                    <a:pt x="44" y="68"/>
                    <a:pt x="44" y="68"/>
                  </a:cubicBezTo>
                  <a:cubicBezTo>
                    <a:pt x="44" y="68"/>
                    <a:pt x="44" y="67"/>
                    <a:pt x="44" y="67"/>
                  </a:cubicBezTo>
                  <a:cubicBezTo>
                    <a:pt x="43" y="67"/>
                    <a:pt x="43" y="67"/>
                    <a:pt x="43" y="68"/>
                  </a:cubicBezTo>
                  <a:cubicBezTo>
                    <a:pt x="43" y="68"/>
                    <a:pt x="42" y="68"/>
                    <a:pt x="42" y="68"/>
                  </a:cubicBezTo>
                  <a:cubicBezTo>
                    <a:pt x="42" y="68"/>
                    <a:pt x="41" y="68"/>
                    <a:pt x="41" y="68"/>
                  </a:cubicBezTo>
                  <a:cubicBezTo>
                    <a:pt x="40" y="68"/>
                    <a:pt x="40" y="67"/>
                    <a:pt x="40" y="66"/>
                  </a:cubicBezTo>
                  <a:cubicBezTo>
                    <a:pt x="40" y="66"/>
                    <a:pt x="40" y="67"/>
                    <a:pt x="40" y="67"/>
                  </a:cubicBezTo>
                  <a:cubicBezTo>
                    <a:pt x="40" y="67"/>
                    <a:pt x="40" y="68"/>
                    <a:pt x="40" y="68"/>
                  </a:cubicBezTo>
                  <a:cubicBezTo>
                    <a:pt x="39" y="69"/>
                    <a:pt x="39" y="67"/>
                    <a:pt x="39" y="67"/>
                  </a:cubicBezTo>
                  <a:cubicBezTo>
                    <a:pt x="38" y="67"/>
                    <a:pt x="39" y="70"/>
                    <a:pt x="38" y="70"/>
                  </a:cubicBezTo>
                  <a:cubicBezTo>
                    <a:pt x="38" y="71"/>
                    <a:pt x="40" y="71"/>
                    <a:pt x="41" y="71"/>
                  </a:cubicBezTo>
                  <a:cubicBezTo>
                    <a:pt x="41" y="71"/>
                    <a:pt x="42" y="71"/>
                    <a:pt x="43" y="71"/>
                  </a:cubicBezTo>
                  <a:cubicBezTo>
                    <a:pt x="43" y="72"/>
                    <a:pt x="44" y="71"/>
                    <a:pt x="44" y="72"/>
                  </a:cubicBezTo>
                  <a:cubicBezTo>
                    <a:pt x="45" y="72"/>
                    <a:pt x="46" y="71"/>
                    <a:pt x="46" y="72"/>
                  </a:cubicBezTo>
                  <a:cubicBezTo>
                    <a:pt x="47" y="72"/>
                    <a:pt x="48" y="72"/>
                    <a:pt x="48" y="73"/>
                  </a:cubicBezTo>
                  <a:cubicBezTo>
                    <a:pt x="49" y="73"/>
                    <a:pt x="49" y="72"/>
                    <a:pt x="49" y="73"/>
                  </a:cubicBezTo>
                  <a:cubicBezTo>
                    <a:pt x="50" y="73"/>
                    <a:pt x="50" y="74"/>
                    <a:pt x="49" y="74"/>
                  </a:cubicBezTo>
                  <a:cubicBezTo>
                    <a:pt x="50" y="75"/>
                    <a:pt x="51" y="74"/>
                    <a:pt x="51" y="74"/>
                  </a:cubicBezTo>
                  <a:cubicBezTo>
                    <a:pt x="52" y="74"/>
                    <a:pt x="53" y="74"/>
                    <a:pt x="53" y="74"/>
                  </a:cubicBezTo>
                  <a:cubicBezTo>
                    <a:pt x="54" y="74"/>
                    <a:pt x="55" y="74"/>
                    <a:pt x="56" y="74"/>
                  </a:cubicBezTo>
                  <a:cubicBezTo>
                    <a:pt x="57" y="74"/>
                    <a:pt x="57" y="74"/>
                    <a:pt x="58" y="74"/>
                  </a:cubicBezTo>
                  <a:cubicBezTo>
                    <a:pt x="59" y="73"/>
                    <a:pt x="60" y="73"/>
                    <a:pt x="62" y="74"/>
                  </a:cubicBezTo>
                  <a:cubicBezTo>
                    <a:pt x="63" y="74"/>
                    <a:pt x="63" y="72"/>
                    <a:pt x="64" y="72"/>
                  </a:cubicBezTo>
                  <a:cubicBezTo>
                    <a:pt x="63" y="72"/>
                    <a:pt x="64" y="70"/>
                    <a:pt x="64" y="70"/>
                  </a:cubicBezTo>
                  <a:close/>
                  <a:moveTo>
                    <a:pt x="36" y="43"/>
                  </a:moveTo>
                  <a:cubicBezTo>
                    <a:pt x="36" y="43"/>
                    <a:pt x="36" y="44"/>
                    <a:pt x="36" y="44"/>
                  </a:cubicBezTo>
                  <a:cubicBezTo>
                    <a:pt x="37" y="44"/>
                    <a:pt x="37" y="44"/>
                    <a:pt x="37" y="43"/>
                  </a:cubicBezTo>
                  <a:cubicBezTo>
                    <a:pt x="37" y="43"/>
                    <a:pt x="36" y="43"/>
                    <a:pt x="36" y="43"/>
                  </a:cubicBezTo>
                  <a:close/>
                  <a:moveTo>
                    <a:pt x="45" y="47"/>
                  </a:moveTo>
                  <a:cubicBezTo>
                    <a:pt x="45" y="48"/>
                    <a:pt x="45" y="48"/>
                    <a:pt x="45" y="48"/>
                  </a:cubicBezTo>
                  <a:cubicBezTo>
                    <a:pt x="45" y="49"/>
                    <a:pt x="45" y="47"/>
                    <a:pt x="46" y="47"/>
                  </a:cubicBezTo>
                  <a:cubicBezTo>
                    <a:pt x="46" y="47"/>
                    <a:pt x="45" y="47"/>
                    <a:pt x="45" y="46"/>
                  </a:cubicBezTo>
                  <a:cubicBezTo>
                    <a:pt x="45" y="46"/>
                    <a:pt x="45" y="47"/>
                    <a:pt x="45" y="47"/>
                  </a:cubicBezTo>
                  <a:cubicBezTo>
                    <a:pt x="45" y="47"/>
                    <a:pt x="45" y="47"/>
                    <a:pt x="45" y="47"/>
                  </a:cubicBezTo>
                  <a:close/>
                  <a:moveTo>
                    <a:pt x="13" y="43"/>
                  </a:moveTo>
                  <a:cubicBezTo>
                    <a:pt x="12" y="42"/>
                    <a:pt x="12" y="43"/>
                    <a:pt x="12" y="42"/>
                  </a:cubicBezTo>
                  <a:cubicBezTo>
                    <a:pt x="11" y="42"/>
                    <a:pt x="11" y="42"/>
                    <a:pt x="11" y="42"/>
                  </a:cubicBezTo>
                  <a:cubicBezTo>
                    <a:pt x="10" y="42"/>
                    <a:pt x="11" y="43"/>
                    <a:pt x="11" y="43"/>
                  </a:cubicBezTo>
                  <a:cubicBezTo>
                    <a:pt x="11" y="44"/>
                    <a:pt x="12" y="44"/>
                    <a:pt x="13" y="45"/>
                  </a:cubicBezTo>
                  <a:cubicBezTo>
                    <a:pt x="13" y="44"/>
                    <a:pt x="13" y="44"/>
                    <a:pt x="13" y="44"/>
                  </a:cubicBezTo>
                  <a:cubicBezTo>
                    <a:pt x="13" y="44"/>
                    <a:pt x="14" y="44"/>
                    <a:pt x="14" y="44"/>
                  </a:cubicBezTo>
                  <a:cubicBezTo>
                    <a:pt x="14" y="44"/>
                    <a:pt x="13" y="43"/>
                    <a:pt x="13" y="43"/>
                  </a:cubicBezTo>
                  <a:close/>
                  <a:moveTo>
                    <a:pt x="45" y="44"/>
                  </a:moveTo>
                  <a:cubicBezTo>
                    <a:pt x="44" y="44"/>
                    <a:pt x="44" y="45"/>
                    <a:pt x="44" y="46"/>
                  </a:cubicBezTo>
                  <a:cubicBezTo>
                    <a:pt x="44" y="46"/>
                    <a:pt x="45" y="45"/>
                    <a:pt x="45" y="44"/>
                  </a:cubicBezTo>
                  <a:close/>
                  <a:moveTo>
                    <a:pt x="72" y="65"/>
                  </a:moveTo>
                  <a:cubicBezTo>
                    <a:pt x="72" y="64"/>
                    <a:pt x="71" y="65"/>
                    <a:pt x="71" y="65"/>
                  </a:cubicBezTo>
                  <a:cubicBezTo>
                    <a:pt x="71" y="66"/>
                    <a:pt x="71" y="66"/>
                    <a:pt x="71" y="66"/>
                  </a:cubicBezTo>
                  <a:cubicBezTo>
                    <a:pt x="70" y="67"/>
                    <a:pt x="71" y="67"/>
                    <a:pt x="71" y="68"/>
                  </a:cubicBezTo>
                  <a:cubicBezTo>
                    <a:pt x="71" y="68"/>
                    <a:pt x="71" y="68"/>
                    <a:pt x="71" y="69"/>
                  </a:cubicBezTo>
                  <a:cubicBezTo>
                    <a:pt x="71" y="69"/>
                    <a:pt x="71" y="69"/>
                    <a:pt x="71" y="69"/>
                  </a:cubicBezTo>
                  <a:cubicBezTo>
                    <a:pt x="72" y="69"/>
                    <a:pt x="71" y="69"/>
                    <a:pt x="71" y="69"/>
                  </a:cubicBezTo>
                  <a:cubicBezTo>
                    <a:pt x="72" y="68"/>
                    <a:pt x="72" y="68"/>
                    <a:pt x="72" y="68"/>
                  </a:cubicBezTo>
                  <a:cubicBezTo>
                    <a:pt x="72" y="68"/>
                    <a:pt x="71" y="67"/>
                    <a:pt x="71" y="67"/>
                  </a:cubicBezTo>
                  <a:cubicBezTo>
                    <a:pt x="71" y="66"/>
                    <a:pt x="72" y="66"/>
                    <a:pt x="72" y="65"/>
                  </a:cubicBezTo>
                  <a:close/>
                  <a:moveTo>
                    <a:pt x="47" y="55"/>
                  </a:moveTo>
                  <a:cubicBezTo>
                    <a:pt x="47" y="54"/>
                    <a:pt x="46" y="55"/>
                    <a:pt x="46" y="54"/>
                  </a:cubicBezTo>
                  <a:cubicBezTo>
                    <a:pt x="45" y="54"/>
                    <a:pt x="46" y="55"/>
                    <a:pt x="45" y="55"/>
                  </a:cubicBezTo>
                  <a:cubicBezTo>
                    <a:pt x="45" y="55"/>
                    <a:pt x="45" y="54"/>
                    <a:pt x="45" y="55"/>
                  </a:cubicBezTo>
                  <a:cubicBezTo>
                    <a:pt x="45" y="55"/>
                    <a:pt x="45" y="55"/>
                    <a:pt x="45" y="55"/>
                  </a:cubicBezTo>
                  <a:cubicBezTo>
                    <a:pt x="45" y="55"/>
                    <a:pt x="47" y="56"/>
                    <a:pt x="47" y="55"/>
                  </a:cubicBezTo>
                  <a:close/>
                  <a:moveTo>
                    <a:pt x="45" y="10"/>
                  </a:moveTo>
                  <a:cubicBezTo>
                    <a:pt x="44" y="10"/>
                    <a:pt x="43" y="12"/>
                    <a:pt x="44" y="12"/>
                  </a:cubicBezTo>
                  <a:cubicBezTo>
                    <a:pt x="45" y="12"/>
                    <a:pt x="45" y="12"/>
                    <a:pt x="45" y="12"/>
                  </a:cubicBezTo>
                  <a:cubicBezTo>
                    <a:pt x="45" y="13"/>
                    <a:pt x="46" y="12"/>
                    <a:pt x="46" y="12"/>
                  </a:cubicBezTo>
                  <a:cubicBezTo>
                    <a:pt x="47" y="12"/>
                    <a:pt x="46" y="10"/>
                    <a:pt x="45" y="10"/>
                  </a:cubicBezTo>
                  <a:close/>
                  <a:moveTo>
                    <a:pt x="32" y="60"/>
                  </a:moveTo>
                  <a:cubicBezTo>
                    <a:pt x="32" y="60"/>
                    <a:pt x="32" y="61"/>
                    <a:pt x="33" y="61"/>
                  </a:cubicBezTo>
                  <a:cubicBezTo>
                    <a:pt x="34" y="61"/>
                    <a:pt x="33" y="60"/>
                    <a:pt x="34" y="60"/>
                  </a:cubicBezTo>
                  <a:cubicBezTo>
                    <a:pt x="34" y="60"/>
                    <a:pt x="32" y="59"/>
                    <a:pt x="32" y="58"/>
                  </a:cubicBezTo>
                  <a:cubicBezTo>
                    <a:pt x="32" y="58"/>
                    <a:pt x="32" y="60"/>
                    <a:pt x="32" y="60"/>
                  </a:cubicBezTo>
                  <a:close/>
                  <a:moveTo>
                    <a:pt x="69" y="52"/>
                  </a:moveTo>
                  <a:cubicBezTo>
                    <a:pt x="69" y="52"/>
                    <a:pt x="69" y="52"/>
                    <a:pt x="69" y="52"/>
                  </a:cubicBezTo>
                  <a:cubicBezTo>
                    <a:pt x="69" y="52"/>
                    <a:pt x="69" y="52"/>
                    <a:pt x="69" y="52"/>
                  </a:cubicBezTo>
                  <a:cubicBezTo>
                    <a:pt x="69" y="52"/>
                    <a:pt x="69" y="52"/>
                    <a:pt x="69" y="51"/>
                  </a:cubicBezTo>
                  <a:cubicBezTo>
                    <a:pt x="68" y="51"/>
                    <a:pt x="68" y="51"/>
                    <a:pt x="68" y="51"/>
                  </a:cubicBezTo>
                  <a:cubicBezTo>
                    <a:pt x="68" y="51"/>
                    <a:pt x="68" y="51"/>
                    <a:pt x="68" y="52"/>
                  </a:cubicBezTo>
                  <a:cubicBezTo>
                    <a:pt x="68" y="52"/>
                    <a:pt x="68" y="52"/>
                    <a:pt x="69" y="52"/>
                  </a:cubicBezTo>
                  <a:close/>
                  <a:moveTo>
                    <a:pt x="54" y="47"/>
                  </a:moveTo>
                  <a:cubicBezTo>
                    <a:pt x="54" y="46"/>
                    <a:pt x="53" y="47"/>
                    <a:pt x="54" y="47"/>
                  </a:cubicBezTo>
                  <a:cubicBezTo>
                    <a:pt x="54" y="47"/>
                    <a:pt x="54" y="47"/>
                    <a:pt x="54" y="47"/>
                  </a:cubicBezTo>
                  <a:cubicBezTo>
                    <a:pt x="55" y="46"/>
                    <a:pt x="54" y="46"/>
                    <a:pt x="54" y="47"/>
                  </a:cubicBezTo>
                  <a:close/>
                  <a:moveTo>
                    <a:pt x="70" y="53"/>
                  </a:moveTo>
                  <a:cubicBezTo>
                    <a:pt x="69" y="54"/>
                    <a:pt x="67" y="55"/>
                    <a:pt x="69" y="55"/>
                  </a:cubicBezTo>
                  <a:cubicBezTo>
                    <a:pt x="68" y="54"/>
                    <a:pt x="70" y="55"/>
                    <a:pt x="70" y="54"/>
                  </a:cubicBezTo>
                  <a:cubicBezTo>
                    <a:pt x="70" y="54"/>
                    <a:pt x="72" y="53"/>
                    <a:pt x="72" y="53"/>
                  </a:cubicBezTo>
                  <a:cubicBezTo>
                    <a:pt x="72" y="52"/>
                    <a:pt x="70" y="53"/>
                    <a:pt x="70" y="53"/>
                  </a:cubicBezTo>
                  <a:close/>
                  <a:moveTo>
                    <a:pt x="77" y="57"/>
                  </a:moveTo>
                  <a:cubicBezTo>
                    <a:pt x="77" y="57"/>
                    <a:pt x="77" y="56"/>
                    <a:pt x="77" y="56"/>
                  </a:cubicBezTo>
                  <a:cubicBezTo>
                    <a:pt x="76" y="56"/>
                    <a:pt x="77" y="56"/>
                    <a:pt x="77" y="56"/>
                  </a:cubicBezTo>
                  <a:cubicBezTo>
                    <a:pt x="76" y="55"/>
                    <a:pt x="76" y="56"/>
                    <a:pt x="76" y="56"/>
                  </a:cubicBezTo>
                  <a:cubicBezTo>
                    <a:pt x="76" y="56"/>
                    <a:pt x="77" y="57"/>
                    <a:pt x="77" y="57"/>
                  </a:cubicBezTo>
                  <a:close/>
                  <a:moveTo>
                    <a:pt x="39" y="43"/>
                  </a:moveTo>
                  <a:cubicBezTo>
                    <a:pt x="39" y="43"/>
                    <a:pt x="39" y="43"/>
                    <a:pt x="40" y="43"/>
                  </a:cubicBezTo>
                  <a:cubicBezTo>
                    <a:pt x="40" y="43"/>
                    <a:pt x="40" y="43"/>
                    <a:pt x="40" y="44"/>
                  </a:cubicBezTo>
                  <a:cubicBezTo>
                    <a:pt x="41" y="44"/>
                    <a:pt x="42" y="45"/>
                    <a:pt x="42" y="44"/>
                  </a:cubicBezTo>
                  <a:cubicBezTo>
                    <a:pt x="42" y="43"/>
                    <a:pt x="40" y="39"/>
                    <a:pt x="41" y="39"/>
                  </a:cubicBezTo>
                  <a:cubicBezTo>
                    <a:pt x="42" y="39"/>
                    <a:pt x="41" y="38"/>
                    <a:pt x="41" y="38"/>
                  </a:cubicBezTo>
                  <a:cubicBezTo>
                    <a:pt x="40" y="37"/>
                    <a:pt x="39" y="37"/>
                    <a:pt x="39" y="37"/>
                  </a:cubicBezTo>
                  <a:cubicBezTo>
                    <a:pt x="38" y="37"/>
                    <a:pt x="37" y="37"/>
                    <a:pt x="37" y="36"/>
                  </a:cubicBezTo>
                  <a:cubicBezTo>
                    <a:pt x="37" y="35"/>
                    <a:pt x="37" y="35"/>
                    <a:pt x="36" y="35"/>
                  </a:cubicBezTo>
                  <a:cubicBezTo>
                    <a:pt x="36" y="35"/>
                    <a:pt x="35" y="35"/>
                    <a:pt x="35" y="35"/>
                  </a:cubicBezTo>
                  <a:cubicBezTo>
                    <a:pt x="35" y="35"/>
                    <a:pt x="35" y="35"/>
                    <a:pt x="35" y="35"/>
                  </a:cubicBezTo>
                  <a:cubicBezTo>
                    <a:pt x="35" y="35"/>
                    <a:pt x="34" y="34"/>
                    <a:pt x="34" y="35"/>
                  </a:cubicBezTo>
                  <a:cubicBezTo>
                    <a:pt x="34" y="34"/>
                    <a:pt x="35" y="34"/>
                    <a:pt x="34" y="34"/>
                  </a:cubicBezTo>
                  <a:cubicBezTo>
                    <a:pt x="34" y="33"/>
                    <a:pt x="33" y="33"/>
                    <a:pt x="33" y="33"/>
                  </a:cubicBezTo>
                  <a:cubicBezTo>
                    <a:pt x="33" y="34"/>
                    <a:pt x="33" y="34"/>
                    <a:pt x="33" y="34"/>
                  </a:cubicBezTo>
                  <a:cubicBezTo>
                    <a:pt x="32" y="34"/>
                    <a:pt x="32" y="33"/>
                    <a:pt x="32" y="33"/>
                  </a:cubicBezTo>
                  <a:cubicBezTo>
                    <a:pt x="32" y="32"/>
                    <a:pt x="31" y="32"/>
                    <a:pt x="31" y="32"/>
                  </a:cubicBezTo>
                  <a:cubicBezTo>
                    <a:pt x="30" y="32"/>
                    <a:pt x="30" y="32"/>
                    <a:pt x="30" y="32"/>
                  </a:cubicBezTo>
                  <a:cubicBezTo>
                    <a:pt x="30" y="32"/>
                    <a:pt x="30" y="32"/>
                    <a:pt x="30" y="32"/>
                  </a:cubicBezTo>
                  <a:cubicBezTo>
                    <a:pt x="30" y="32"/>
                    <a:pt x="29" y="32"/>
                    <a:pt x="29" y="32"/>
                  </a:cubicBezTo>
                  <a:cubicBezTo>
                    <a:pt x="29" y="31"/>
                    <a:pt x="28" y="32"/>
                    <a:pt x="28" y="32"/>
                  </a:cubicBezTo>
                  <a:cubicBezTo>
                    <a:pt x="28" y="32"/>
                    <a:pt x="27" y="31"/>
                    <a:pt x="27" y="31"/>
                  </a:cubicBezTo>
                  <a:cubicBezTo>
                    <a:pt x="27" y="30"/>
                    <a:pt x="28" y="31"/>
                    <a:pt x="29" y="31"/>
                  </a:cubicBezTo>
                  <a:cubicBezTo>
                    <a:pt x="29" y="31"/>
                    <a:pt x="29" y="31"/>
                    <a:pt x="30" y="31"/>
                  </a:cubicBezTo>
                  <a:cubicBezTo>
                    <a:pt x="30" y="31"/>
                    <a:pt x="30" y="31"/>
                    <a:pt x="30" y="31"/>
                  </a:cubicBezTo>
                  <a:cubicBezTo>
                    <a:pt x="30" y="30"/>
                    <a:pt x="31" y="31"/>
                    <a:pt x="31" y="30"/>
                  </a:cubicBezTo>
                  <a:cubicBezTo>
                    <a:pt x="31" y="30"/>
                    <a:pt x="32" y="30"/>
                    <a:pt x="32" y="29"/>
                  </a:cubicBezTo>
                  <a:cubicBezTo>
                    <a:pt x="32" y="29"/>
                    <a:pt x="31" y="30"/>
                    <a:pt x="31" y="30"/>
                  </a:cubicBezTo>
                  <a:cubicBezTo>
                    <a:pt x="31" y="29"/>
                    <a:pt x="31" y="28"/>
                    <a:pt x="31" y="28"/>
                  </a:cubicBezTo>
                  <a:cubicBezTo>
                    <a:pt x="31" y="29"/>
                    <a:pt x="30" y="28"/>
                    <a:pt x="30" y="28"/>
                  </a:cubicBezTo>
                  <a:cubicBezTo>
                    <a:pt x="30" y="28"/>
                    <a:pt x="30" y="28"/>
                    <a:pt x="30" y="28"/>
                  </a:cubicBezTo>
                  <a:cubicBezTo>
                    <a:pt x="30" y="28"/>
                    <a:pt x="30" y="28"/>
                    <a:pt x="30" y="27"/>
                  </a:cubicBezTo>
                  <a:cubicBezTo>
                    <a:pt x="29" y="27"/>
                    <a:pt x="30" y="27"/>
                    <a:pt x="31" y="27"/>
                  </a:cubicBezTo>
                  <a:cubicBezTo>
                    <a:pt x="30" y="26"/>
                    <a:pt x="31" y="26"/>
                    <a:pt x="32" y="26"/>
                  </a:cubicBezTo>
                  <a:cubicBezTo>
                    <a:pt x="32" y="26"/>
                    <a:pt x="33" y="27"/>
                    <a:pt x="33" y="28"/>
                  </a:cubicBezTo>
                  <a:cubicBezTo>
                    <a:pt x="33" y="28"/>
                    <a:pt x="32" y="29"/>
                    <a:pt x="32" y="29"/>
                  </a:cubicBezTo>
                  <a:cubicBezTo>
                    <a:pt x="33" y="28"/>
                    <a:pt x="32" y="29"/>
                    <a:pt x="32" y="29"/>
                  </a:cubicBezTo>
                  <a:cubicBezTo>
                    <a:pt x="32" y="29"/>
                    <a:pt x="33" y="29"/>
                    <a:pt x="33" y="28"/>
                  </a:cubicBezTo>
                  <a:cubicBezTo>
                    <a:pt x="33" y="28"/>
                    <a:pt x="34" y="28"/>
                    <a:pt x="34" y="28"/>
                  </a:cubicBezTo>
                  <a:cubicBezTo>
                    <a:pt x="35" y="27"/>
                    <a:pt x="33" y="25"/>
                    <a:pt x="33" y="25"/>
                  </a:cubicBezTo>
                  <a:cubicBezTo>
                    <a:pt x="32" y="24"/>
                    <a:pt x="30" y="24"/>
                    <a:pt x="30" y="22"/>
                  </a:cubicBezTo>
                  <a:cubicBezTo>
                    <a:pt x="30" y="21"/>
                    <a:pt x="29" y="20"/>
                    <a:pt x="28" y="19"/>
                  </a:cubicBezTo>
                  <a:cubicBezTo>
                    <a:pt x="27" y="18"/>
                    <a:pt x="26" y="17"/>
                    <a:pt x="27" y="16"/>
                  </a:cubicBezTo>
                  <a:cubicBezTo>
                    <a:pt x="27" y="15"/>
                    <a:pt x="28" y="15"/>
                    <a:pt x="27" y="15"/>
                  </a:cubicBezTo>
                  <a:cubicBezTo>
                    <a:pt x="27" y="14"/>
                    <a:pt x="27" y="14"/>
                    <a:pt x="27" y="14"/>
                  </a:cubicBezTo>
                  <a:cubicBezTo>
                    <a:pt x="28" y="14"/>
                    <a:pt x="27" y="13"/>
                    <a:pt x="27" y="13"/>
                  </a:cubicBezTo>
                  <a:cubicBezTo>
                    <a:pt x="28" y="13"/>
                    <a:pt x="28" y="13"/>
                    <a:pt x="28" y="13"/>
                  </a:cubicBezTo>
                  <a:cubicBezTo>
                    <a:pt x="28" y="12"/>
                    <a:pt x="29" y="13"/>
                    <a:pt x="29" y="12"/>
                  </a:cubicBezTo>
                  <a:cubicBezTo>
                    <a:pt x="29" y="11"/>
                    <a:pt x="30" y="12"/>
                    <a:pt x="30" y="13"/>
                  </a:cubicBezTo>
                  <a:cubicBezTo>
                    <a:pt x="30" y="14"/>
                    <a:pt x="29" y="13"/>
                    <a:pt x="29" y="13"/>
                  </a:cubicBezTo>
                  <a:cubicBezTo>
                    <a:pt x="29" y="14"/>
                    <a:pt x="30" y="14"/>
                    <a:pt x="30" y="15"/>
                  </a:cubicBezTo>
                  <a:cubicBezTo>
                    <a:pt x="30" y="14"/>
                    <a:pt x="31" y="15"/>
                    <a:pt x="31" y="16"/>
                  </a:cubicBezTo>
                  <a:cubicBezTo>
                    <a:pt x="32" y="16"/>
                    <a:pt x="33" y="16"/>
                    <a:pt x="33" y="16"/>
                  </a:cubicBezTo>
                  <a:cubicBezTo>
                    <a:pt x="34" y="17"/>
                    <a:pt x="34" y="17"/>
                    <a:pt x="34" y="18"/>
                  </a:cubicBezTo>
                  <a:cubicBezTo>
                    <a:pt x="34" y="18"/>
                    <a:pt x="34" y="19"/>
                    <a:pt x="34" y="19"/>
                  </a:cubicBezTo>
                  <a:cubicBezTo>
                    <a:pt x="34" y="19"/>
                    <a:pt x="35" y="19"/>
                    <a:pt x="36" y="19"/>
                  </a:cubicBezTo>
                  <a:cubicBezTo>
                    <a:pt x="36" y="20"/>
                    <a:pt x="37" y="20"/>
                    <a:pt x="37" y="20"/>
                  </a:cubicBezTo>
                  <a:cubicBezTo>
                    <a:pt x="37" y="19"/>
                    <a:pt x="36" y="19"/>
                    <a:pt x="35" y="18"/>
                  </a:cubicBezTo>
                  <a:cubicBezTo>
                    <a:pt x="35" y="18"/>
                    <a:pt x="34" y="17"/>
                    <a:pt x="34" y="17"/>
                  </a:cubicBezTo>
                  <a:cubicBezTo>
                    <a:pt x="33" y="16"/>
                    <a:pt x="34" y="16"/>
                    <a:pt x="34" y="16"/>
                  </a:cubicBezTo>
                  <a:cubicBezTo>
                    <a:pt x="36" y="16"/>
                    <a:pt x="37" y="16"/>
                    <a:pt x="37" y="17"/>
                  </a:cubicBezTo>
                  <a:cubicBezTo>
                    <a:pt x="38" y="18"/>
                    <a:pt x="38" y="18"/>
                    <a:pt x="38" y="19"/>
                  </a:cubicBezTo>
                  <a:cubicBezTo>
                    <a:pt x="38" y="19"/>
                    <a:pt x="38" y="19"/>
                    <a:pt x="39" y="19"/>
                  </a:cubicBezTo>
                  <a:cubicBezTo>
                    <a:pt x="39" y="19"/>
                    <a:pt x="39" y="20"/>
                    <a:pt x="40" y="19"/>
                  </a:cubicBezTo>
                  <a:cubicBezTo>
                    <a:pt x="39" y="19"/>
                    <a:pt x="40" y="19"/>
                    <a:pt x="40" y="19"/>
                  </a:cubicBezTo>
                  <a:cubicBezTo>
                    <a:pt x="40" y="18"/>
                    <a:pt x="40" y="19"/>
                    <a:pt x="40" y="18"/>
                  </a:cubicBezTo>
                  <a:cubicBezTo>
                    <a:pt x="40" y="18"/>
                    <a:pt x="40" y="18"/>
                    <a:pt x="40" y="18"/>
                  </a:cubicBezTo>
                  <a:cubicBezTo>
                    <a:pt x="40" y="17"/>
                    <a:pt x="39" y="17"/>
                    <a:pt x="39" y="17"/>
                  </a:cubicBezTo>
                  <a:cubicBezTo>
                    <a:pt x="38" y="17"/>
                    <a:pt x="37" y="17"/>
                    <a:pt x="37" y="16"/>
                  </a:cubicBezTo>
                  <a:cubicBezTo>
                    <a:pt x="37" y="15"/>
                    <a:pt x="38" y="15"/>
                    <a:pt x="39" y="15"/>
                  </a:cubicBezTo>
                  <a:cubicBezTo>
                    <a:pt x="39" y="15"/>
                    <a:pt x="39" y="15"/>
                    <a:pt x="40" y="16"/>
                  </a:cubicBezTo>
                  <a:cubicBezTo>
                    <a:pt x="40" y="16"/>
                    <a:pt x="41" y="16"/>
                    <a:pt x="41" y="16"/>
                  </a:cubicBezTo>
                  <a:cubicBezTo>
                    <a:pt x="42" y="16"/>
                    <a:pt x="42" y="18"/>
                    <a:pt x="43" y="18"/>
                  </a:cubicBezTo>
                  <a:cubicBezTo>
                    <a:pt x="43" y="18"/>
                    <a:pt x="43" y="17"/>
                    <a:pt x="43" y="17"/>
                  </a:cubicBezTo>
                  <a:cubicBezTo>
                    <a:pt x="42" y="16"/>
                    <a:pt x="42" y="15"/>
                    <a:pt x="41" y="15"/>
                  </a:cubicBezTo>
                  <a:cubicBezTo>
                    <a:pt x="41" y="15"/>
                    <a:pt x="40" y="15"/>
                    <a:pt x="39" y="14"/>
                  </a:cubicBezTo>
                  <a:cubicBezTo>
                    <a:pt x="40" y="15"/>
                    <a:pt x="39" y="15"/>
                    <a:pt x="38" y="14"/>
                  </a:cubicBezTo>
                  <a:cubicBezTo>
                    <a:pt x="37" y="14"/>
                    <a:pt x="38" y="13"/>
                    <a:pt x="39" y="13"/>
                  </a:cubicBezTo>
                  <a:cubicBezTo>
                    <a:pt x="38" y="13"/>
                    <a:pt x="37" y="12"/>
                    <a:pt x="37" y="12"/>
                  </a:cubicBezTo>
                  <a:cubicBezTo>
                    <a:pt x="36" y="11"/>
                    <a:pt x="37" y="11"/>
                    <a:pt x="37" y="10"/>
                  </a:cubicBezTo>
                  <a:cubicBezTo>
                    <a:pt x="38" y="10"/>
                    <a:pt x="39" y="11"/>
                    <a:pt x="39" y="11"/>
                  </a:cubicBezTo>
                  <a:cubicBezTo>
                    <a:pt x="40" y="11"/>
                    <a:pt x="41" y="10"/>
                    <a:pt x="42" y="10"/>
                  </a:cubicBezTo>
                  <a:cubicBezTo>
                    <a:pt x="42" y="10"/>
                    <a:pt x="43" y="9"/>
                    <a:pt x="43" y="9"/>
                  </a:cubicBezTo>
                  <a:cubicBezTo>
                    <a:pt x="43" y="8"/>
                    <a:pt x="44" y="8"/>
                    <a:pt x="44" y="8"/>
                  </a:cubicBezTo>
                  <a:cubicBezTo>
                    <a:pt x="44" y="8"/>
                    <a:pt x="45" y="9"/>
                    <a:pt x="44" y="9"/>
                  </a:cubicBezTo>
                  <a:cubicBezTo>
                    <a:pt x="45" y="9"/>
                    <a:pt x="45" y="10"/>
                    <a:pt x="46" y="9"/>
                  </a:cubicBezTo>
                  <a:cubicBezTo>
                    <a:pt x="47" y="9"/>
                    <a:pt x="47" y="9"/>
                    <a:pt x="48" y="9"/>
                  </a:cubicBezTo>
                  <a:cubicBezTo>
                    <a:pt x="48" y="8"/>
                    <a:pt x="48" y="8"/>
                    <a:pt x="49" y="8"/>
                  </a:cubicBezTo>
                  <a:cubicBezTo>
                    <a:pt x="49" y="8"/>
                    <a:pt x="49" y="8"/>
                    <a:pt x="49" y="8"/>
                  </a:cubicBezTo>
                  <a:cubicBezTo>
                    <a:pt x="49" y="8"/>
                    <a:pt x="49" y="8"/>
                    <a:pt x="49" y="8"/>
                  </a:cubicBezTo>
                  <a:cubicBezTo>
                    <a:pt x="50" y="9"/>
                    <a:pt x="50" y="8"/>
                    <a:pt x="51" y="9"/>
                  </a:cubicBezTo>
                  <a:cubicBezTo>
                    <a:pt x="51" y="9"/>
                    <a:pt x="52" y="9"/>
                    <a:pt x="53" y="9"/>
                  </a:cubicBezTo>
                  <a:cubicBezTo>
                    <a:pt x="54" y="9"/>
                    <a:pt x="54" y="10"/>
                    <a:pt x="55" y="10"/>
                  </a:cubicBezTo>
                  <a:cubicBezTo>
                    <a:pt x="56" y="10"/>
                    <a:pt x="57" y="9"/>
                    <a:pt x="57" y="10"/>
                  </a:cubicBezTo>
                  <a:cubicBezTo>
                    <a:pt x="57" y="10"/>
                    <a:pt x="57" y="10"/>
                    <a:pt x="58" y="10"/>
                  </a:cubicBezTo>
                  <a:cubicBezTo>
                    <a:pt x="57" y="10"/>
                    <a:pt x="57" y="10"/>
                    <a:pt x="57" y="10"/>
                  </a:cubicBezTo>
                  <a:cubicBezTo>
                    <a:pt x="58" y="10"/>
                    <a:pt x="58" y="11"/>
                    <a:pt x="58" y="11"/>
                  </a:cubicBezTo>
                  <a:cubicBezTo>
                    <a:pt x="58" y="10"/>
                    <a:pt x="59" y="10"/>
                    <a:pt x="59" y="10"/>
                  </a:cubicBezTo>
                  <a:cubicBezTo>
                    <a:pt x="59" y="9"/>
                    <a:pt x="59" y="9"/>
                    <a:pt x="59" y="9"/>
                  </a:cubicBezTo>
                  <a:cubicBezTo>
                    <a:pt x="59" y="9"/>
                    <a:pt x="60" y="9"/>
                    <a:pt x="60" y="9"/>
                  </a:cubicBezTo>
                  <a:cubicBezTo>
                    <a:pt x="60" y="9"/>
                    <a:pt x="60" y="8"/>
                    <a:pt x="60" y="8"/>
                  </a:cubicBezTo>
                  <a:cubicBezTo>
                    <a:pt x="60" y="8"/>
                    <a:pt x="60" y="8"/>
                    <a:pt x="60" y="8"/>
                  </a:cubicBezTo>
                  <a:cubicBezTo>
                    <a:pt x="60" y="8"/>
                    <a:pt x="60" y="8"/>
                    <a:pt x="60" y="8"/>
                  </a:cubicBezTo>
                  <a:cubicBezTo>
                    <a:pt x="60" y="7"/>
                    <a:pt x="60" y="7"/>
                    <a:pt x="60" y="7"/>
                  </a:cubicBezTo>
                  <a:cubicBezTo>
                    <a:pt x="60" y="6"/>
                    <a:pt x="59" y="5"/>
                    <a:pt x="60" y="5"/>
                  </a:cubicBezTo>
                  <a:cubicBezTo>
                    <a:pt x="60" y="5"/>
                    <a:pt x="60" y="5"/>
                    <a:pt x="61" y="5"/>
                  </a:cubicBezTo>
                  <a:cubicBezTo>
                    <a:pt x="61" y="4"/>
                    <a:pt x="61" y="4"/>
                    <a:pt x="61" y="4"/>
                  </a:cubicBezTo>
                  <a:cubicBezTo>
                    <a:pt x="62" y="4"/>
                    <a:pt x="62" y="4"/>
                    <a:pt x="62" y="3"/>
                  </a:cubicBezTo>
                  <a:cubicBezTo>
                    <a:pt x="62" y="2"/>
                    <a:pt x="62" y="1"/>
                    <a:pt x="61" y="1"/>
                  </a:cubicBezTo>
                  <a:cubicBezTo>
                    <a:pt x="60" y="0"/>
                    <a:pt x="59" y="0"/>
                    <a:pt x="59" y="0"/>
                  </a:cubicBezTo>
                  <a:cubicBezTo>
                    <a:pt x="58" y="0"/>
                    <a:pt x="58" y="0"/>
                    <a:pt x="57" y="0"/>
                  </a:cubicBezTo>
                  <a:cubicBezTo>
                    <a:pt x="57" y="0"/>
                    <a:pt x="57" y="1"/>
                    <a:pt x="58" y="1"/>
                  </a:cubicBezTo>
                  <a:cubicBezTo>
                    <a:pt x="58" y="1"/>
                    <a:pt x="58" y="2"/>
                    <a:pt x="58" y="2"/>
                  </a:cubicBezTo>
                  <a:cubicBezTo>
                    <a:pt x="58" y="2"/>
                    <a:pt x="58" y="2"/>
                    <a:pt x="58" y="3"/>
                  </a:cubicBezTo>
                  <a:cubicBezTo>
                    <a:pt x="58" y="3"/>
                    <a:pt x="58" y="3"/>
                    <a:pt x="58" y="3"/>
                  </a:cubicBezTo>
                  <a:cubicBezTo>
                    <a:pt x="58" y="4"/>
                    <a:pt x="58" y="4"/>
                    <a:pt x="57" y="4"/>
                  </a:cubicBezTo>
                  <a:cubicBezTo>
                    <a:pt x="57" y="4"/>
                    <a:pt x="56" y="4"/>
                    <a:pt x="56" y="5"/>
                  </a:cubicBezTo>
                  <a:cubicBezTo>
                    <a:pt x="55" y="4"/>
                    <a:pt x="55" y="4"/>
                    <a:pt x="54" y="5"/>
                  </a:cubicBezTo>
                  <a:cubicBezTo>
                    <a:pt x="54" y="5"/>
                    <a:pt x="53" y="4"/>
                    <a:pt x="53" y="5"/>
                  </a:cubicBezTo>
                  <a:cubicBezTo>
                    <a:pt x="52" y="5"/>
                    <a:pt x="50" y="6"/>
                    <a:pt x="50" y="5"/>
                  </a:cubicBezTo>
                  <a:cubicBezTo>
                    <a:pt x="49" y="5"/>
                    <a:pt x="49" y="4"/>
                    <a:pt x="48" y="4"/>
                  </a:cubicBezTo>
                  <a:cubicBezTo>
                    <a:pt x="48" y="4"/>
                    <a:pt x="47" y="4"/>
                    <a:pt x="47" y="4"/>
                  </a:cubicBezTo>
                  <a:cubicBezTo>
                    <a:pt x="46" y="4"/>
                    <a:pt x="46" y="3"/>
                    <a:pt x="46" y="4"/>
                  </a:cubicBezTo>
                  <a:cubicBezTo>
                    <a:pt x="46" y="4"/>
                    <a:pt x="45" y="4"/>
                    <a:pt x="45" y="3"/>
                  </a:cubicBezTo>
                  <a:cubicBezTo>
                    <a:pt x="45" y="3"/>
                    <a:pt x="44" y="3"/>
                    <a:pt x="44" y="3"/>
                  </a:cubicBezTo>
                  <a:cubicBezTo>
                    <a:pt x="44" y="3"/>
                    <a:pt x="44" y="2"/>
                    <a:pt x="44" y="2"/>
                  </a:cubicBezTo>
                  <a:cubicBezTo>
                    <a:pt x="43" y="2"/>
                    <a:pt x="41" y="3"/>
                    <a:pt x="41" y="2"/>
                  </a:cubicBezTo>
                  <a:cubicBezTo>
                    <a:pt x="41" y="2"/>
                    <a:pt x="41" y="2"/>
                    <a:pt x="41" y="2"/>
                  </a:cubicBezTo>
                  <a:cubicBezTo>
                    <a:pt x="40" y="2"/>
                    <a:pt x="40" y="2"/>
                    <a:pt x="40" y="2"/>
                  </a:cubicBezTo>
                  <a:cubicBezTo>
                    <a:pt x="39" y="2"/>
                    <a:pt x="40" y="3"/>
                    <a:pt x="39" y="3"/>
                  </a:cubicBezTo>
                  <a:cubicBezTo>
                    <a:pt x="39" y="3"/>
                    <a:pt x="39" y="3"/>
                    <a:pt x="39" y="3"/>
                  </a:cubicBezTo>
                  <a:cubicBezTo>
                    <a:pt x="38" y="3"/>
                    <a:pt x="38" y="3"/>
                    <a:pt x="38" y="3"/>
                  </a:cubicBezTo>
                  <a:cubicBezTo>
                    <a:pt x="38" y="3"/>
                    <a:pt x="38" y="3"/>
                    <a:pt x="38" y="3"/>
                  </a:cubicBezTo>
                  <a:cubicBezTo>
                    <a:pt x="37" y="3"/>
                    <a:pt x="37" y="3"/>
                    <a:pt x="36" y="4"/>
                  </a:cubicBezTo>
                  <a:cubicBezTo>
                    <a:pt x="35" y="4"/>
                    <a:pt x="35" y="3"/>
                    <a:pt x="34" y="3"/>
                  </a:cubicBezTo>
                  <a:cubicBezTo>
                    <a:pt x="34" y="4"/>
                    <a:pt x="33" y="4"/>
                    <a:pt x="33" y="4"/>
                  </a:cubicBezTo>
                  <a:cubicBezTo>
                    <a:pt x="32" y="3"/>
                    <a:pt x="32" y="4"/>
                    <a:pt x="32" y="4"/>
                  </a:cubicBezTo>
                  <a:cubicBezTo>
                    <a:pt x="31" y="5"/>
                    <a:pt x="30" y="4"/>
                    <a:pt x="29" y="4"/>
                  </a:cubicBezTo>
                  <a:cubicBezTo>
                    <a:pt x="28" y="4"/>
                    <a:pt x="28" y="4"/>
                    <a:pt x="28" y="5"/>
                  </a:cubicBezTo>
                  <a:cubicBezTo>
                    <a:pt x="28" y="5"/>
                    <a:pt x="28" y="6"/>
                    <a:pt x="28" y="6"/>
                  </a:cubicBezTo>
                  <a:cubicBezTo>
                    <a:pt x="28" y="7"/>
                    <a:pt x="27" y="6"/>
                    <a:pt x="27" y="6"/>
                  </a:cubicBezTo>
                  <a:cubicBezTo>
                    <a:pt x="27" y="6"/>
                    <a:pt x="27" y="7"/>
                    <a:pt x="26" y="7"/>
                  </a:cubicBezTo>
                  <a:cubicBezTo>
                    <a:pt x="25" y="7"/>
                    <a:pt x="24" y="6"/>
                    <a:pt x="23" y="6"/>
                  </a:cubicBezTo>
                  <a:cubicBezTo>
                    <a:pt x="22" y="7"/>
                    <a:pt x="22" y="6"/>
                    <a:pt x="22" y="6"/>
                  </a:cubicBezTo>
                  <a:cubicBezTo>
                    <a:pt x="21" y="6"/>
                    <a:pt x="21" y="7"/>
                    <a:pt x="20" y="7"/>
                  </a:cubicBezTo>
                  <a:cubicBezTo>
                    <a:pt x="20" y="8"/>
                    <a:pt x="20" y="8"/>
                    <a:pt x="20" y="8"/>
                  </a:cubicBezTo>
                  <a:cubicBezTo>
                    <a:pt x="19" y="8"/>
                    <a:pt x="20" y="9"/>
                    <a:pt x="19" y="9"/>
                  </a:cubicBezTo>
                  <a:cubicBezTo>
                    <a:pt x="19" y="9"/>
                    <a:pt x="19" y="9"/>
                    <a:pt x="18" y="9"/>
                  </a:cubicBezTo>
                  <a:cubicBezTo>
                    <a:pt x="17" y="9"/>
                    <a:pt x="17" y="9"/>
                    <a:pt x="16" y="9"/>
                  </a:cubicBezTo>
                  <a:cubicBezTo>
                    <a:pt x="16" y="9"/>
                    <a:pt x="15" y="10"/>
                    <a:pt x="15" y="9"/>
                  </a:cubicBezTo>
                  <a:cubicBezTo>
                    <a:pt x="14" y="9"/>
                    <a:pt x="13" y="9"/>
                    <a:pt x="13" y="9"/>
                  </a:cubicBezTo>
                  <a:cubicBezTo>
                    <a:pt x="12" y="9"/>
                    <a:pt x="12" y="10"/>
                    <a:pt x="12" y="10"/>
                  </a:cubicBezTo>
                  <a:cubicBezTo>
                    <a:pt x="12" y="11"/>
                    <a:pt x="13" y="11"/>
                    <a:pt x="13" y="12"/>
                  </a:cubicBezTo>
                  <a:cubicBezTo>
                    <a:pt x="13" y="12"/>
                    <a:pt x="13" y="13"/>
                    <a:pt x="12" y="13"/>
                  </a:cubicBezTo>
                  <a:cubicBezTo>
                    <a:pt x="12" y="14"/>
                    <a:pt x="11" y="13"/>
                    <a:pt x="11" y="14"/>
                  </a:cubicBezTo>
                  <a:cubicBezTo>
                    <a:pt x="11" y="15"/>
                    <a:pt x="10" y="15"/>
                    <a:pt x="10" y="16"/>
                  </a:cubicBezTo>
                  <a:cubicBezTo>
                    <a:pt x="10" y="16"/>
                    <a:pt x="10" y="17"/>
                    <a:pt x="10" y="17"/>
                  </a:cubicBezTo>
                  <a:cubicBezTo>
                    <a:pt x="10" y="17"/>
                    <a:pt x="10" y="18"/>
                    <a:pt x="10" y="18"/>
                  </a:cubicBezTo>
                  <a:cubicBezTo>
                    <a:pt x="9" y="18"/>
                    <a:pt x="9" y="18"/>
                    <a:pt x="8" y="18"/>
                  </a:cubicBezTo>
                  <a:cubicBezTo>
                    <a:pt x="8" y="18"/>
                    <a:pt x="8" y="18"/>
                    <a:pt x="7" y="19"/>
                  </a:cubicBezTo>
                  <a:cubicBezTo>
                    <a:pt x="7" y="19"/>
                    <a:pt x="7" y="19"/>
                    <a:pt x="7" y="19"/>
                  </a:cubicBezTo>
                  <a:cubicBezTo>
                    <a:pt x="7" y="19"/>
                    <a:pt x="7" y="20"/>
                    <a:pt x="8" y="20"/>
                  </a:cubicBezTo>
                  <a:cubicBezTo>
                    <a:pt x="8" y="22"/>
                    <a:pt x="6" y="20"/>
                    <a:pt x="7" y="22"/>
                  </a:cubicBezTo>
                  <a:cubicBezTo>
                    <a:pt x="7" y="22"/>
                    <a:pt x="6" y="23"/>
                    <a:pt x="6" y="23"/>
                  </a:cubicBezTo>
                  <a:cubicBezTo>
                    <a:pt x="5" y="23"/>
                    <a:pt x="5" y="22"/>
                    <a:pt x="4" y="22"/>
                  </a:cubicBezTo>
                  <a:cubicBezTo>
                    <a:pt x="5" y="22"/>
                    <a:pt x="5" y="23"/>
                    <a:pt x="6" y="23"/>
                  </a:cubicBezTo>
                  <a:cubicBezTo>
                    <a:pt x="6" y="24"/>
                    <a:pt x="5" y="24"/>
                    <a:pt x="5" y="24"/>
                  </a:cubicBezTo>
                  <a:cubicBezTo>
                    <a:pt x="6" y="24"/>
                    <a:pt x="6" y="24"/>
                    <a:pt x="6" y="24"/>
                  </a:cubicBezTo>
                  <a:cubicBezTo>
                    <a:pt x="6" y="24"/>
                    <a:pt x="6" y="24"/>
                    <a:pt x="6" y="24"/>
                  </a:cubicBezTo>
                  <a:cubicBezTo>
                    <a:pt x="6" y="24"/>
                    <a:pt x="6" y="24"/>
                    <a:pt x="6" y="24"/>
                  </a:cubicBezTo>
                  <a:cubicBezTo>
                    <a:pt x="7" y="24"/>
                    <a:pt x="6" y="24"/>
                    <a:pt x="6" y="24"/>
                  </a:cubicBezTo>
                  <a:cubicBezTo>
                    <a:pt x="7" y="25"/>
                    <a:pt x="6" y="25"/>
                    <a:pt x="6" y="25"/>
                  </a:cubicBezTo>
                  <a:cubicBezTo>
                    <a:pt x="6" y="25"/>
                    <a:pt x="7" y="26"/>
                    <a:pt x="7" y="27"/>
                  </a:cubicBezTo>
                  <a:cubicBezTo>
                    <a:pt x="8" y="27"/>
                    <a:pt x="8" y="27"/>
                    <a:pt x="8" y="27"/>
                  </a:cubicBezTo>
                  <a:cubicBezTo>
                    <a:pt x="9" y="27"/>
                    <a:pt x="9" y="27"/>
                    <a:pt x="9" y="28"/>
                  </a:cubicBezTo>
                  <a:cubicBezTo>
                    <a:pt x="9" y="28"/>
                    <a:pt x="11" y="29"/>
                    <a:pt x="11" y="30"/>
                  </a:cubicBezTo>
                  <a:cubicBezTo>
                    <a:pt x="11" y="30"/>
                    <a:pt x="11" y="30"/>
                    <a:pt x="11" y="30"/>
                  </a:cubicBezTo>
                  <a:cubicBezTo>
                    <a:pt x="11" y="30"/>
                    <a:pt x="12" y="30"/>
                    <a:pt x="12" y="30"/>
                  </a:cubicBezTo>
                  <a:cubicBezTo>
                    <a:pt x="12" y="30"/>
                    <a:pt x="11" y="30"/>
                    <a:pt x="11" y="30"/>
                  </a:cubicBezTo>
                  <a:cubicBezTo>
                    <a:pt x="11" y="29"/>
                    <a:pt x="12" y="29"/>
                    <a:pt x="11" y="29"/>
                  </a:cubicBezTo>
                  <a:cubicBezTo>
                    <a:pt x="11" y="29"/>
                    <a:pt x="12" y="29"/>
                    <a:pt x="12" y="29"/>
                  </a:cubicBezTo>
                  <a:cubicBezTo>
                    <a:pt x="12" y="29"/>
                    <a:pt x="12" y="30"/>
                    <a:pt x="12" y="29"/>
                  </a:cubicBezTo>
                  <a:cubicBezTo>
                    <a:pt x="12" y="29"/>
                    <a:pt x="13" y="29"/>
                    <a:pt x="13" y="29"/>
                  </a:cubicBezTo>
                  <a:cubicBezTo>
                    <a:pt x="13" y="29"/>
                    <a:pt x="14" y="30"/>
                    <a:pt x="14" y="30"/>
                  </a:cubicBezTo>
                  <a:cubicBezTo>
                    <a:pt x="13" y="29"/>
                    <a:pt x="15" y="29"/>
                    <a:pt x="15" y="30"/>
                  </a:cubicBezTo>
                  <a:cubicBezTo>
                    <a:pt x="15" y="30"/>
                    <a:pt x="15" y="31"/>
                    <a:pt x="15" y="31"/>
                  </a:cubicBezTo>
                  <a:cubicBezTo>
                    <a:pt x="15" y="31"/>
                    <a:pt x="14" y="30"/>
                    <a:pt x="14" y="31"/>
                  </a:cubicBezTo>
                  <a:cubicBezTo>
                    <a:pt x="14" y="31"/>
                    <a:pt x="14" y="30"/>
                    <a:pt x="13" y="30"/>
                  </a:cubicBezTo>
                  <a:cubicBezTo>
                    <a:pt x="13" y="30"/>
                    <a:pt x="12" y="31"/>
                    <a:pt x="12" y="30"/>
                  </a:cubicBezTo>
                  <a:cubicBezTo>
                    <a:pt x="12" y="31"/>
                    <a:pt x="11" y="31"/>
                    <a:pt x="11" y="30"/>
                  </a:cubicBezTo>
                  <a:cubicBezTo>
                    <a:pt x="11" y="31"/>
                    <a:pt x="11" y="31"/>
                    <a:pt x="12" y="31"/>
                  </a:cubicBezTo>
                  <a:cubicBezTo>
                    <a:pt x="11" y="31"/>
                    <a:pt x="11" y="33"/>
                    <a:pt x="12" y="32"/>
                  </a:cubicBezTo>
                  <a:cubicBezTo>
                    <a:pt x="12" y="32"/>
                    <a:pt x="13" y="32"/>
                    <a:pt x="13" y="33"/>
                  </a:cubicBezTo>
                  <a:cubicBezTo>
                    <a:pt x="13" y="34"/>
                    <a:pt x="13" y="33"/>
                    <a:pt x="13" y="33"/>
                  </a:cubicBezTo>
                  <a:cubicBezTo>
                    <a:pt x="14" y="34"/>
                    <a:pt x="14" y="34"/>
                    <a:pt x="14" y="34"/>
                  </a:cubicBezTo>
                  <a:cubicBezTo>
                    <a:pt x="14" y="34"/>
                    <a:pt x="14" y="35"/>
                    <a:pt x="14" y="35"/>
                  </a:cubicBezTo>
                  <a:cubicBezTo>
                    <a:pt x="14" y="35"/>
                    <a:pt x="14" y="35"/>
                    <a:pt x="14" y="35"/>
                  </a:cubicBezTo>
                  <a:cubicBezTo>
                    <a:pt x="15" y="35"/>
                    <a:pt x="14" y="36"/>
                    <a:pt x="15" y="36"/>
                  </a:cubicBezTo>
                  <a:cubicBezTo>
                    <a:pt x="15" y="36"/>
                    <a:pt x="15" y="36"/>
                    <a:pt x="14" y="36"/>
                  </a:cubicBezTo>
                  <a:cubicBezTo>
                    <a:pt x="14" y="36"/>
                    <a:pt x="15" y="37"/>
                    <a:pt x="15" y="37"/>
                  </a:cubicBezTo>
                  <a:cubicBezTo>
                    <a:pt x="14" y="37"/>
                    <a:pt x="15" y="37"/>
                    <a:pt x="14" y="37"/>
                  </a:cubicBezTo>
                  <a:cubicBezTo>
                    <a:pt x="15" y="37"/>
                    <a:pt x="15" y="38"/>
                    <a:pt x="15" y="37"/>
                  </a:cubicBezTo>
                  <a:cubicBezTo>
                    <a:pt x="16" y="37"/>
                    <a:pt x="16" y="37"/>
                    <a:pt x="16" y="37"/>
                  </a:cubicBezTo>
                  <a:cubicBezTo>
                    <a:pt x="16" y="37"/>
                    <a:pt x="17" y="37"/>
                    <a:pt x="17" y="36"/>
                  </a:cubicBezTo>
                  <a:cubicBezTo>
                    <a:pt x="17" y="36"/>
                    <a:pt x="16" y="36"/>
                    <a:pt x="16" y="35"/>
                  </a:cubicBezTo>
                  <a:cubicBezTo>
                    <a:pt x="16" y="35"/>
                    <a:pt x="17" y="36"/>
                    <a:pt x="17" y="36"/>
                  </a:cubicBezTo>
                  <a:cubicBezTo>
                    <a:pt x="18" y="37"/>
                    <a:pt x="17" y="37"/>
                    <a:pt x="18" y="37"/>
                  </a:cubicBezTo>
                  <a:cubicBezTo>
                    <a:pt x="18" y="37"/>
                    <a:pt x="18" y="37"/>
                    <a:pt x="18" y="37"/>
                  </a:cubicBezTo>
                  <a:cubicBezTo>
                    <a:pt x="19" y="37"/>
                    <a:pt x="20" y="36"/>
                    <a:pt x="20" y="37"/>
                  </a:cubicBezTo>
                  <a:cubicBezTo>
                    <a:pt x="21" y="37"/>
                    <a:pt x="21" y="37"/>
                    <a:pt x="21" y="37"/>
                  </a:cubicBezTo>
                  <a:cubicBezTo>
                    <a:pt x="21" y="36"/>
                    <a:pt x="22" y="37"/>
                    <a:pt x="22" y="37"/>
                  </a:cubicBezTo>
                  <a:cubicBezTo>
                    <a:pt x="22" y="36"/>
                    <a:pt x="23" y="36"/>
                    <a:pt x="24" y="37"/>
                  </a:cubicBezTo>
                  <a:cubicBezTo>
                    <a:pt x="24" y="37"/>
                    <a:pt x="24" y="37"/>
                    <a:pt x="25" y="37"/>
                  </a:cubicBezTo>
                  <a:cubicBezTo>
                    <a:pt x="25" y="37"/>
                    <a:pt x="26" y="37"/>
                    <a:pt x="26" y="37"/>
                  </a:cubicBezTo>
                  <a:cubicBezTo>
                    <a:pt x="27" y="37"/>
                    <a:pt x="26" y="36"/>
                    <a:pt x="26" y="36"/>
                  </a:cubicBezTo>
                  <a:cubicBezTo>
                    <a:pt x="27" y="36"/>
                    <a:pt x="27" y="37"/>
                    <a:pt x="28" y="37"/>
                  </a:cubicBezTo>
                  <a:cubicBezTo>
                    <a:pt x="28" y="38"/>
                    <a:pt x="28" y="37"/>
                    <a:pt x="28" y="37"/>
                  </a:cubicBezTo>
                  <a:cubicBezTo>
                    <a:pt x="28" y="37"/>
                    <a:pt x="28" y="37"/>
                    <a:pt x="28" y="37"/>
                  </a:cubicBezTo>
                  <a:cubicBezTo>
                    <a:pt x="29" y="36"/>
                    <a:pt x="29" y="37"/>
                    <a:pt x="29" y="37"/>
                  </a:cubicBezTo>
                  <a:cubicBezTo>
                    <a:pt x="29" y="38"/>
                    <a:pt x="30" y="37"/>
                    <a:pt x="30" y="38"/>
                  </a:cubicBezTo>
                  <a:cubicBezTo>
                    <a:pt x="30" y="38"/>
                    <a:pt x="30" y="38"/>
                    <a:pt x="30" y="38"/>
                  </a:cubicBezTo>
                  <a:cubicBezTo>
                    <a:pt x="30" y="38"/>
                    <a:pt x="30" y="38"/>
                    <a:pt x="30" y="38"/>
                  </a:cubicBezTo>
                  <a:cubicBezTo>
                    <a:pt x="31" y="38"/>
                    <a:pt x="31" y="39"/>
                    <a:pt x="31" y="39"/>
                  </a:cubicBezTo>
                  <a:cubicBezTo>
                    <a:pt x="31" y="39"/>
                    <a:pt x="31" y="38"/>
                    <a:pt x="31" y="38"/>
                  </a:cubicBezTo>
                  <a:cubicBezTo>
                    <a:pt x="31" y="38"/>
                    <a:pt x="32" y="38"/>
                    <a:pt x="32" y="39"/>
                  </a:cubicBezTo>
                  <a:cubicBezTo>
                    <a:pt x="32" y="39"/>
                    <a:pt x="33" y="38"/>
                    <a:pt x="33" y="39"/>
                  </a:cubicBezTo>
                  <a:cubicBezTo>
                    <a:pt x="33" y="39"/>
                    <a:pt x="34" y="39"/>
                    <a:pt x="34" y="39"/>
                  </a:cubicBezTo>
                  <a:cubicBezTo>
                    <a:pt x="34" y="39"/>
                    <a:pt x="34" y="39"/>
                    <a:pt x="33" y="39"/>
                  </a:cubicBezTo>
                  <a:cubicBezTo>
                    <a:pt x="34" y="39"/>
                    <a:pt x="34" y="39"/>
                    <a:pt x="34" y="40"/>
                  </a:cubicBezTo>
                  <a:cubicBezTo>
                    <a:pt x="34" y="40"/>
                    <a:pt x="33" y="40"/>
                    <a:pt x="33" y="40"/>
                  </a:cubicBezTo>
                  <a:cubicBezTo>
                    <a:pt x="32" y="40"/>
                    <a:pt x="31" y="40"/>
                    <a:pt x="31" y="40"/>
                  </a:cubicBezTo>
                  <a:cubicBezTo>
                    <a:pt x="31" y="40"/>
                    <a:pt x="32" y="41"/>
                    <a:pt x="31" y="41"/>
                  </a:cubicBezTo>
                  <a:cubicBezTo>
                    <a:pt x="31" y="42"/>
                    <a:pt x="30" y="41"/>
                    <a:pt x="30" y="41"/>
                  </a:cubicBezTo>
                  <a:cubicBezTo>
                    <a:pt x="29" y="40"/>
                    <a:pt x="28" y="39"/>
                    <a:pt x="27" y="39"/>
                  </a:cubicBezTo>
                  <a:cubicBezTo>
                    <a:pt x="27" y="39"/>
                    <a:pt x="26" y="39"/>
                    <a:pt x="26" y="39"/>
                  </a:cubicBezTo>
                  <a:cubicBezTo>
                    <a:pt x="25" y="39"/>
                    <a:pt x="25" y="39"/>
                    <a:pt x="24" y="38"/>
                  </a:cubicBezTo>
                  <a:cubicBezTo>
                    <a:pt x="24" y="38"/>
                    <a:pt x="23" y="37"/>
                    <a:pt x="22" y="37"/>
                  </a:cubicBezTo>
                  <a:cubicBezTo>
                    <a:pt x="21" y="37"/>
                    <a:pt x="20" y="38"/>
                    <a:pt x="20" y="38"/>
                  </a:cubicBezTo>
                  <a:cubicBezTo>
                    <a:pt x="20" y="39"/>
                    <a:pt x="19" y="39"/>
                    <a:pt x="19" y="39"/>
                  </a:cubicBezTo>
                  <a:cubicBezTo>
                    <a:pt x="18" y="39"/>
                    <a:pt x="18" y="39"/>
                    <a:pt x="18" y="38"/>
                  </a:cubicBezTo>
                  <a:cubicBezTo>
                    <a:pt x="17" y="38"/>
                    <a:pt x="17" y="38"/>
                    <a:pt x="17" y="39"/>
                  </a:cubicBezTo>
                  <a:cubicBezTo>
                    <a:pt x="17" y="39"/>
                    <a:pt x="17" y="38"/>
                    <a:pt x="17" y="38"/>
                  </a:cubicBezTo>
                  <a:cubicBezTo>
                    <a:pt x="17" y="39"/>
                    <a:pt x="17" y="39"/>
                    <a:pt x="17" y="40"/>
                  </a:cubicBezTo>
                  <a:cubicBezTo>
                    <a:pt x="17" y="40"/>
                    <a:pt x="17" y="40"/>
                    <a:pt x="16" y="41"/>
                  </a:cubicBezTo>
                  <a:cubicBezTo>
                    <a:pt x="17" y="40"/>
                    <a:pt x="17" y="40"/>
                    <a:pt x="17" y="40"/>
                  </a:cubicBezTo>
                  <a:cubicBezTo>
                    <a:pt x="17" y="41"/>
                    <a:pt x="16" y="41"/>
                    <a:pt x="15" y="41"/>
                  </a:cubicBezTo>
                  <a:cubicBezTo>
                    <a:pt x="15" y="42"/>
                    <a:pt x="15" y="42"/>
                    <a:pt x="15" y="42"/>
                  </a:cubicBezTo>
                  <a:cubicBezTo>
                    <a:pt x="15" y="43"/>
                    <a:pt x="16" y="43"/>
                    <a:pt x="16" y="43"/>
                  </a:cubicBezTo>
                  <a:cubicBezTo>
                    <a:pt x="17" y="43"/>
                    <a:pt x="17" y="44"/>
                    <a:pt x="17" y="45"/>
                  </a:cubicBezTo>
                  <a:cubicBezTo>
                    <a:pt x="17" y="44"/>
                    <a:pt x="19" y="45"/>
                    <a:pt x="19" y="46"/>
                  </a:cubicBezTo>
                  <a:cubicBezTo>
                    <a:pt x="19" y="46"/>
                    <a:pt x="20" y="47"/>
                    <a:pt x="20" y="48"/>
                  </a:cubicBezTo>
                  <a:cubicBezTo>
                    <a:pt x="21" y="49"/>
                    <a:pt x="20" y="49"/>
                    <a:pt x="19" y="50"/>
                  </a:cubicBezTo>
                  <a:cubicBezTo>
                    <a:pt x="19" y="51"/>
                    <a:pt x="20" y="51"/>
                    <a:pt x="20" y="52"/>
                  </a:cubicBezTo>
                  <a:cubicBezTo>
                    <a:pt x="20" y="52"/>
                    <a:pt x="21" y="52"/>
                    <a:pt x="21" y="53"/>
                  </a:cubicBezTo>
                  <a:cubicBezTo>
                    <a:pt x="21" y="53"/>
                    <a:pt x="21" y="54"/>
                    <a:pt x="21" y="54"/>
                  </a:cubicBezTo>
                  <a:cubicBezTo>
                    <a:pt x="21" y="54"/>
                    <a:pt x="22" y="54"/>
                    <a:pt x="22" y="54"/>
                  </a:cubicBezTo>
                  <a:cubicBezTo>
                    <a:pt x="22" y="54"/>
                    <a:pt x="22" y="54"/>
                    <a:pt x="22" y="55"/>
                  </a:cubicBezTo>
                  <a:cubicBezTo>
                    <a:pt x="23" y="55"/>
                    <a:pt x="23" y="54"/>
                    <a:pt x="23" y="54"/>
                  </a:cubicBezTo>
                  <a:cubicBezTo>
                    <a:pt x="23" y="54"/>
                    <a:pt x="23" y="53"/>
                    <a:pt x="23" y="52"/>
                  </a:cubicBezTo>
                  <a:cubicBezTo>
                    <a:pt x="23" y="52"/>
                    <a:pt x="23" y="51"/>
                    <a:pt x="24" y="51"/>
                  </a:cubicBezTo>
                  <a:cubicBezTo>
                    <a:pt x="25" y="51"/>
                    <a:pt x="25" y="52"/>
                    <a:pt x="25" y="52"/>
                  </a:cubicBezTo>
                  <a:cubicBezTo>
                    <a:pt x="25" y="53"/>
                    <a:pt x="25" y="53"/>
                    <a:pt x="26" y="53"/>
                  </a:cubicBezTo>
                  <a:cubicBezTo>
                    <a:pt x="26" y="54"/>
                    <a:pt x="26" y="54"/>
                    <a:pt x="27" y="55"/>
                  </a:cubicBezTo>
                  <a:cubicBezTo>
                    <a:pt x="27" y="55"/>
                    <a:pt x="27" y="56"/>
                    <a:pt x="27" y="56"/>
                  </a:cubicBezTo>
                  <a:cubicBezTo>
                    <a:pt x="27" y="57"/>
                    <a:pt x="27" y="57"/>
                    <a:pt x="27" y="57"/>
                  </a:cubicBezTo>
                  <a:cubicBezTo>
                    <a:pt x="28" y="58"/>
                    <a:pt x="28" y="58"/>
                    <a:pt x="28" y="58"/>
                  </a:cubicBezTo>
                  <a:cubicBezTo>
                    <a:pt x="28" y="58"/>
                    <a:pt x="28" y="57"/>
                    <a:pt x="28" y="57"/>
                  </a:cubicBezTo>
                  <a:cubicBezTo>
                    <a:pt x="28" y="56"/>
                    <a:pt x="28" y="56"/>
                    <a:pt x="28" y="56"/>
                  </a:cubicBezTo>
                  <a:cubicBezTo>
                    <a:pt x="28" y="56"/>
                    <a:pt x="28" y="55"/>
                    <a:pt x="28" y="55"/>
                  </a:cubicBezTo>
                  <a:cubicBezTo>
                    <a:pt x="28" y="55"/>
                    <a:pt x="28" y="55"/>
                    <a:pt x="28" y="55"/>
                  </a:cubicBezTo>
                  <a:cubicBezTo>
                    <a:pt x="29" y="55"/>
                    <a:pt x="28" y="55"/>
                    <a:pt x="28" y="55"/>
                  </a:cubicBezTo>
                  <a:cubicBezTo>
                    <a:pt x="28" y="55"/>
                    <a:pt x="29" y="55"/>
                    <a:pt x="29" y="54"/>
                  </a:cubicBezTo>
                  <a:cubicBezTo>
                    <a:pt x="29" y="54"/>
                    <a:pt x="29" y="54"/>
                    <a:pt x="29" y="54"/>
                  </a:cubicBezTo>
                  <a:cubicBezTo>
                    <a:pt x="29" y="54"/>
                    <a:pt x="30" y="54"/>
                    <a:pt x="31" y="54"/>
                  </a:cubicBezTo>
                  <a:cubicBezTo>
                    <a:pt x="31" y="54"/>
                    <a:pt x="31" y="55"/>
                    <a:pt x="31" y="55"/>
                  </a:cubicBezTo>
                  <a:cubicBezTo>
                    <a:pt x="31" y="55"/>
                    <a:pt x="32" y="56"/>
                    <a:pt x="32" y="56"/>
                  </a:cubicBezTo>
                  <a:cubicBezTo>
                    <a:pt x="32" y="56"/>
                    <a:pt x="32" y="57"/>
                    <a:pt x="33" y="57"/>
                  </a:cubicBezTo>
                  <a:cubicBezTo>
                    <a:pt x="33" y="57"/>
                    <a:pt x="33" y="57"/>
                    <a:pt x="33" y="57"/>
                  </a:cubicBezTo>
                  <a:cubicBezTo>
                    <a:pt x="34" y="58"/>
                    <a:pt x="34" y="58"/>
                    <a:pt x="34" y="58"/>
                  </a:cubicBezTo>
                  <a:cubicBezTo>
                    <a:pt x="35" y="58"/>
                    <a:pt x="35" y="58"/>
                    <a:pt x="34" y="57"/>
                  </a:cubicBezTo>
                  <a:cubicBezTo>
                    <a:pt x="34" y="57"/>
                    <a:pt x="34" y="57"/>
                    <a:pt x="34" y="57"/>
                  </a:cubicBezTo>
                  <a:cubicBezTo>
                    <a:pt x="33" y="56"/>
                    <a:pt x="32" y="56"/>
                    <a:pt x="33" y="55"/>
                  </a:cubicBezTo>
                  <a:cubicBezTo>
                    <a:pt x="32" y="55"/>
                    <a:pt x="33" y="55"/>
                    <a:pt x="33" y="54"/>
                  </a:cubicBezTo>
                  <a:cubicBezTo>
                    <a:pt x="34" y="54"/>
                    <a:pt x="33" y="53"/>
                    <a:pt x="33" y="53"/>
                  </a:cubicBezTo>
                  <a:cubicBezTo>
                    <a:pt x="33" y="52"/>
                    <a:pt x="33" y="52"/>
                    <a:pt x="32" y="51"/>
                  </a:cubicBezTo>
                  <a:cubicBezTo>
                    <a:pt x="32" y="50"/>
                    <a:pt x="31" y="50"/>
                    <a:pt x="31" y="50"/>
                  </a:cubicBezTo>
                  <a:cubicBezTo>
                    <a:pt x="32" y="49"/>
                    <a:pt x="29" y="47"/>
                    <a:pt x="30" y="45"/>
                  </a:cubicBezTo>
                  <a:cubicBezTo>
                    <a:pt x="30" y="45"/>
                    <a:pt x="31" y="46"/>
                    <a:pt x="31" y="46"/>
                  </a:cubicBezTo>
                  <a:cubicBezTo>
                    <a:pt x="31" y="46"/>
                    <a:pt x="32" y="46"/>
                    <a:pt x="32" y="47"/>
                  </a:cubicBezTo>
                  <a:cubicBezTo>
                    <a:pt x="33" y="46"/>
                    <a:pt x="33" y="47"/>
                    <a:pt x="33" y="47"/>
                  </a:cubicBezTo>
                  <a:cubicBezTo>
                    <a:pt x="33" y="47"/>
                    <a:pt x="33" y="47"/>
                    <a:pt x="33" y="47"/>
                  </a:cubicBezTo>
                  <a:cubicBezTo>
                    <a:pt x="33" y="47"/>
                    <a:pt x="33" y="47"/>
                    <a:pt x="33" y="48"/>
                  </a:cubicBezTo>
                  <a:cubicBezTo>
                    <a:pt x="33" y="48"/>
                    <a:pt x="33" y="48"/>
                    <a:pt x="33" y="48"/>
                  </a:cubicBezTo>
                  <a:cubicBezTo>
                    <a:pt x="33" y="48"/>
                    <a:pt x="33" y="48"/>
                    <a:pt x="33" y="48"/>
                  </a:cubicBezTo>
                  <a:cubicBezTo>
                    <a:pt x="33" y="48"/>
                    <a:pt x="34" y="48"/>
                    <a:pt x="34" y="48"/>
                  </a:cubicBezTo>
                  <a:cubicBezTo>
                    <a:pt x="33" y="49"/>
                    <a:pt x="34" y="48"/>
                    <a:pt x="34" y="48"/>
                  </a:cubicBezTo>
                  <a:cubicBezTo>
                    <a:pt x="34" y="48"/>
                    <a:pt x="34" y="48"/>
                    <a:pt x="35" y="48"/>
                  </a:cubicBezTo>
                  <a:cubicBezTo>
                    <a:pt x="34" y="47"/>
                    <a:pt x="36" y="47"/>
                    <a:pt x="36" y="47"/>
                  </a:cubicBezTo>
                  <a:cubicBezTo>
                    <a:pt x="38" y="47"/>
                    <a:pt x="36" y="46"/>
                    <a:pt x="36" y="46"/>
                  </a:cubicBezTo>
                  <a:cubicBezTo>
                    <a:pt x="36" y="46"/>
                    <a:pt x="36" y="46"/>
                    <a:pt x="36" y="46"/>
                  </a:cubicBezTo>
                  <a:cubicBezTo>
                    <a:pt x="36" y="45"/>
                    <a:pt x="36" y="45"/>
                    <a:pt x="36" y="45"/>
                  </a:cubicBezTo>
                  <a:cubicBezTo>
                    <a:pt x="36" y="45"/>
                    <a:pt x="35" y="45"/>
                    <a:pt x="35" y="45"/>
                  </a:cubicBezTo>
                  <a:cubicBezTo>
                    <a:pt x="35" y="45"/>
                    <a:pt x="36" y="46"/>
                    <a:pt x="35" y="46"/>
                  </a:cubicBezTo>
                  <a:cubicBezTo>
                    <a:pt x="35" y="46"/>
                    <a:pt x="34" y="45"/>
                    <a:pt x="34" y="45"/>
                  </a:cubicBezTo>
                  <a:cubicBezTo>
                    <a:pt x="34" y="45"/>
                    <a:pt x="33" y="43"/>
                    <a:pt x="33" y="43"/>
                  </a:cubicBezTo>
                  <a:cubicBezTo>
                    <a:pt x="34" y="43"/>
                    <a:pt x="33" y="42"/>
                    <a:pt x="33" y="42"/>
                  </a:cubicBezTo>
                  <a:cubicBezTo>
                    <a:pt x="33" y="42"/>
                    <a:pt x="32" y="43"/>
                    <a:pt x="32" y="42"/>
                  </a:cubicBezTo>
                  <a:cubicBezTo>
                    <a:pt x="32" y="42"/>
                    <a:pt x="32" y="42"/>
                    <a:pt x="32" y="42"/>
                  </a:cubicBezTo>
                  <a:cubicBezTo>
                    <a:pt x="32" y="42"/>
                    <a:pt x="33" y="42"/>
                    <a:pt x="33" y="42"/>
                  </a:cubicBezTo>
                  <a:cubicBezTo>
                    <a:pt x="33" y="41"/>
                    <a:pt x="34" y="41"/>
                    <a:pt x="34" y="41"/>
                  </a:cubicBezTo>
                  <a:cubicBezTo>
                    <a:pt x="35" y="41"/>
                    <a:pt x="35" y="41"/>
                    <a:pt x="36" y="41"/>
                  </a:cubicBezTo>
                  <a:cubicBezTo>
                    <a:pt x="35" y="41"/>
                    <a:pt x="36" y="40"/>
                    <a:pt x="36" y="40"/>
                  </a:cubicBezTo>
                  <a:cubicBezTo>
                    <a:pt x="37" y="40"/>
                    <a:pt x="37" y="40"/>
                    <a:pt x="37" y="40"/>
                  </a:cubicBezTo>
                  <a:cubicBezTo>
                    <a:pt x="37" y="41"/>
                    <a:pt x="37" y="41"/>
                    <a:pt x="37" y="41"/>
                  </a:cubicBezTo>
                  <a:cubicBezTo>
                    <a:pt x="37" y="41"/>
                    <a:pt x="38" y="41"/>
                    <a:pt x="38" y="41"/>
                  </a:cubicBezTo>
                  <a:cubicBezTo>
                    <a:pt x="38" y="41"/>
                    <a:pt x="39" y="42"/>
                    <a:pt x="39" y="43"/>
                  </a:cubicBezTo>
                  <a:close/>
                  <a:moveTo>
                    <a:pt x="18" y="37"/>
                  </a:moveTo>
                  <a:cubicBezTo>
                    <a:pt x="18" y="37"/>
                    <a:pt x="18" y="37"/>
                    <a:pt x="18" y="37"/>
                  </a:cubicBezTo>
                  <a:cubicBezTo>
                    <a:pt x="18" y="37"/>
                    <a:pt x="18" y="37"/>
                    <a:pt x="18" y="37"/>
                  </a:cubicBezTo>
                  <a:cubicBezTo>
                    <a:pt x="18" y="37"/>
                    <a:pt x="18" y="37"/>
                    <a:pt x="18" y="3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24" name="Germany">
              <a:extLst>
                <a:ext uri="{FF2B5EF4-FFF2-40B4-BE49-F238E27FC236}">
                  <a16:creationId xmlns:a16="http://schemas.microsoft.com/office/drawing/2014/main" id="{6FAAF3AC-83BB-4DDA-A2A1-601EB403BED5}"/>
                </a:ext>
                <a:ext uri="{C183D7F6-B498-43B3-948B-1728B52AA6E4}">
                  <adec:decorative xmlns:adec="http://schemas.microsoft.com/office/drawing/2017/decorative" val="1"/>
                </a:ext>
              </a:extLst>
            </p:cNvPr>
            <p:cNvSpPr>
              <a:spLocks noEditPoints="1"/>
            </p:cNvSpPr>
            <p:nvPr/>
          </p:nvSpPr>
          <p:spPr bwMode="auto">
            <a:xfrm>
              <a:off x="10679418" y="1019868"/>
              <a:ext cx="717668" cy="775496"/>
            </a:xfrm>
            <a:custGeom>
              <a:avLst/>
              <a:gdLst/>
              <a:ahLst/>
              <a:cxnLst>
                <a:cxn ang="0">
                  <a:pos x="45" y="7"/>
                </a:cxn>
                <a:cxn ang="0">
                  <a:pos x="61" y="9"/>
                </a:cxn>
                <a:cxn ang="0">
                  <a:pos x="65" y="9"/>
                </a:cxn>
                <a:cxn ang="0">
                  <a:pos x="60" y="6"/>
                </a:cxn>
                <a:cxn ang="0">
                  <a:pos x="62" y="6"/>
                </a:cxn>
                <a:cxn ang="0">
                  <a:pos x="61" y="7"/>
                </a:cxn>
                <a:cxn ang="0">
                  <a:pos x="61" y="7"/>
                </a:cxn>
                <a:cxn ang="0">
                  <a:pos x="74" y="45"/>
                </a:cxn>
                <a:cxn ang="0">
                  <a:pos x="71" y="44"/>
                </a:cxn>
                <a:cxn ang="0">
                  <a:pos x="63" y="47"/>
                </a:cxn>
                <a:cxn ang="0">
                  <a:pos x="57" y="50"/>
                </a:cxn>
                <a:cxn ang="0">
                  <a:pos x="53" y="52"/>
                </a:cxn>
                <a:cxn ang="0">
                  <a:pos x="56" y="58"/>
                </a:cxn>
                <a:cxn ang="0">
                  <a:pos x="66" y="66"/>
                </a:cxn>
                <a:cxn ang="0">
                  <a:pos x="63" y="71"/>
                </a:cxn>
                <a:cxn ang="0">
                  <a:pos x="59" y="79"/>
                </a:cxn>
                <a:cxn ang="0">
                  <a:pos x="51" y="79"/>
                </a:cxn>
                <a:cxn ang="0">
                  <a:pos x="43" y="81"/>
                </a:cxn>
                <a:cxn ang="0">
                  <a:pos x="38" y="81"/>
                </a:cxn>
                <a:cxn ang="0">
                  <a:pos x="31" y="80"/>
                </a:cxn>
                <a:cxn ang="0">
                  <a:pos x="23" y="78"/>
                </a:cxn>
                <a:cxn ang="0">
                  <a:pos x="17" y="80"/>
                </a:cxn>
                <a:cxn ang="0">
                  <a:pos x="14" y="74"/>
                </a:cxn>
                <a:cxn ang="0">
                  <a:pos x="18" y="67"/>
                </a:cxn>
                <a:cxn ang="0">
                  <a:pos x="9" y="62"/>
                </a:cxn>
                <a:cxn ang="0">
                  <a:pos x="4" y="58"/>
                </a:cxn>
                <a:cxn ang="0">
                  <a:pos x="2" y="52"/>
                </a:cxn>
                <a:cxn ang="0">
                  <a:pos x="3" y="47"/>
                </a:cxn>
                <a:cxn ang="0">
                  <a:pos x="0" y="43"/>
                </a:cxn>
                <a:cxn ang="0">
                  <a:pos x="2" y="37"/>
                </a:cxn>
                <a:cxn ang="0">
                  <a:pos x="4" y="34"/>
                </a:cxn>
                <a:cxn ang="0">
                  <a:pos x="9" y="31"/>
                </a:cxn>
                <a:cxn ang="0">
                  <a:pos x="8" y="26"/>
                </a:cxn>
                <a:cxn ang="0">
                  <a:pos x="10" y="17"/>
                </a:cxn>
                <a:cxn ang="0">
                  <a:pos x="19" y="17"/>
                </a:cxn>
                <a:cxn ang="0">
                  <a:pos x="22" y="17"/>
                </a:cxn>
                <a:cxn ang="0">
                  <a:pos x="26" y="14"/>
                </a:cxn>
                <a:cxn ang="0">
                  <a:pos x="31" y="16"/>
                </a:cxn>
                <a:cxn ang="0">
                  <a:pos x="25" y="10"/>
                </a:cxn>
                <a:cxn ang="0">
                  <a:pos x="23" y="8"/>
                </a:cxn>
                <a:cxn ang="0">
                  <a:pos x="21" y="4"/>
                </a:cxn>
                <a:cxn ang="0">
                  <a:pos x="29" y="3"/>
                </a:cxn>
                <a:cxn ang="0">
                  <a:pos x="34" y="5"/>
                </a:cxn>
                <a:cxn ang="0">
                  <a:pos x="36" y="8"/>
                </a:cxn>
                <a:cxn ang="0">
                  <a:pos x="43" y="8"/>
                </a:cxn>
                <a:cxn ang="0">
                  <a:pos x="47" y="12"/>
                </a:cxn>
                <a:cxn ang="0">
                  <a:pos x="52" y="10"/>
                </a:cxn>
                <a:cxn ang="0">
                  <a:pos x="54" y="9"/>
                </a:cxn>
                <a:cxn ang="0">
                  <a:pos x="60" y="9"/>
                </a:cxn>
                <a:cxn ang="0">
                  <a:pos x="65" y="10"/>
                </a:cxn>
                <a:cxn ang="0">
                  <a:pos x="66" y="12"/>
                </a:cxn>
                <a:cxn ang="0">
                  <a:pos x="65" y="11"/>
                </a:cxn>
                <a:cxn ang="0">
                  <a:pos x="70" y="17"/>
                </a:cxn>
                <a:cxn ang="0">
                  <a:pos x="69" y="24"/>
                </a:cxn>
                <a:cxn ang="0">
                  <a:pos x="74" y="33"/>
                </a:cxn>
                <a:cxn ang="0">
                  <a:pos x="22" y="18"/>
                </a:cxn>
              </a:cxnLst>
              <a:rect l="0" t="0" r="r" b="b"/>
              <a:pathLst>
                <a:path w="77" h="83">
                  <a:moveTo>
                    <a:pt x="15" y="14"/>
                  </a:moveTo>
                  <a:cubicBezTo>
                    <a:pt x="15" y="14"/>
                    <a:pt x="14" y="15"/>
                    <a:pt x="14" y="15"/>
                  </a:cubicBezTo>
                  <a:cubicBezTo>
                    <a:pt x="14" y="14"/>
                    <a:pt x="14" y="14"/>
                    <a:pt x="14" y="14"/>
                  </a:cubicBezTo>
                  <a:cubicBezTo>
                    <a:pt x="14" y="14"/>
                    <a:pt x="15" y="14"/>
                    <a:pt x="15" y="14"/>
                  </a:cubicBezTo>
                  <a:close/>
                  <a:moveTo>
                    <a:pt x="43" y="7"/>
                  </a:moveTo>
                  <a:cubicBezTo>
                    <a:pt x="44" y="8"/>
                    <a:pt x="44" y="7"/>
                    <a:pt x="45" y="7"/>
                  </a:cubicBezTo>
                  <a:cubicBezTo>
                    <a:pt x="45" y="7"/>
                    <a:pt x="45" y="7"/>
                    <a:pt x="45" y="7"/>
                  </a:cubicBezTo>
                  <a:cubicBezTo>
                    <a:pt x="45" y="7"/>
                    <a:pt x="44" y="6"/>
                    <a:pt x="44" y="6"/>
                  </a:cubicBezTo>
                  <a:cubicBezTo>
                    <a:pt x="43" y="6"/>
                    <a:pt x="42" y="7"/>
                    <a:pt x="43" y="7"/>
                  </a:cubicBezTo>
                  <a:cubicBezTo>
                    <a:pt x="43" y="7"/>
                    <a:pt x="43" y="7"/>
                    <a:pt x="43" y="7"/>
                  </a:cubicBezTo>
                  <a:close/>
                  <a:moveTo>
                    <a:pt x="60" y="9"/>
                  </a:moveTo>
                  <a:cubicBezTo>
                    <a:pt x="60" y="9"/>
                    <a:pt x="60" y="9"/>
                    <a:pt x="60" y="9"/>
                  </a:cubicBezTo>
                  <a:cubicBezTo>
                    <a:pt x="61" y="8"/>
                    <a:pt x="61" y="9"/>
                    <a:pt x="62" y="9"/>
                  </a:cubicBezTo>
                  <a:cubicBezTo>
                    <a:pt x="62" y="9"/>
                    <a:pt x="62" y="9"/>
                    <a:pt x="61" y="9"/>
                  </a:cubicBezTo>
                  <a:cubicBezTo>
                    <a:pt x="62" y="9"/>
                    <a:pt x="62" y="10"/>
                    <a:pt x="62" y="9"/>
                  </a:cubicBezTo>
                  <a:cubicBezTo>
                    <a:pt x="62" y="9"/>
                    <a:pt x="62" y="9"/>
                    <a:pt x="62" y="9"/>
                  </a:cubicBezTo>
                  <a:cubicBezTo>
                    <a:pt x="62" y="9"/>
                    <a:pt x="63" y="8"/>
                    <a:pt x="63" y="8"/>
                  </a:cubicBezTo>
                  <a:cubicBezTo>
                    <a:pt x="63" y="8"/>
                    <a:pt x="64" y="8"/>
                    <a:pt x="64" y="8"/>
                  </a:cubicBezTo>
                  <a:cubicBezTo>
                    <a:pt x="64" y="8"/>
                    <a:pt x="64" y="8"/>
                    <a:pt x="65" y="8"/>
                  </a:cubicBezTo>
                  <a:cubicBezTo>
                    <a:pt x="65" y="8"/>
                    <a:pt x="64" y="9"/>
                    <a:pt x="64" y="9"/>
                  </a:cubicBezTo>
                  <a:cubicBezTo>
                    <a:pt x="64" y="9"/>
                    <a:pt x="65" y="9"/>
                    <a:pt x="65" y="9"/>
                  </a:cubicBezTo>
                  <a:cubicBezTo>
                    <a:pt x="65" y="9"/>
                    <a:pt x="65" y="8"/>
                    <a:pt x="65" y="8"/>
                  </a:cubicBezTo>
                  <a:cubicBezTo>
                    <a:pt x="65" y="8"/>
                    <a:pt x="64" y="8"/>
                    <a:pt x="64" y="7"/>
                  </a:cubicBezTo>
                  <a:cubicBezTo>
                    <a:pt x="64" y="7"/>
                    <a:pt x="63" y="7"/>
                    <a:pt x="64" y="7"/>
                  </a:cubicBezTo>
                  <a:cubicBezTo>
                    <a:pt x="64" y="7"/>
                    <a:pt x="65" y="6"/>
                    <a:pt x="64" y="6"/>
                  </a:cubicBezTo>
                  <a:cubicBezTo>
                    <a:pt x="64" y="6"/>
                    <a:pt x="61" y="6"/>
                    <a:pt x="62" y="5"/>
                  </a:cubicBezTo>
                  <a:cubicBezTo>
                    <a:pt x="62" y="5"/>
                    <a:pt x="61" y="5"/>
                    <a:pt x="61" y="5"/>
                  </a:cubicBezTo>
                  <a:cubicBezTo>
                    <a:pt x="61" y="5"/>
                    <a:pt x="61" y="6"/>
                    <a:pt x="60" y="6"/>
                  </a:cubicBezTo>
                  <a:cubicBezTo>
                    <a:pt x="60" y="6"/>
                    <a:pt x="61" y="5"/>
                    <a:pt x="61" y="5"/>
                  </a:cubicBezTo>
                  <a:cubicBezTo>
                    <a:pt x="61" y="5"/>
                    <a:pt x="61" y="6"/>
                    <a:pt x="61" y="6"/>
                  </a:cubicBezTo>
                  <a:cubicBezTo>
                    <a:pt x="61" y="6"/>
                    <a:pt x="62" y="5"/>
                    <a:pt x="62" y="5"/>
                  </a:cubicBezTo>
                  <a:cubicBezTo>
                    <a:pt x="62" y="6"/>
                    <a:pt x="63" y="6"/>
                    <a:pt x="63" y="6"/>
                  </a:cubicBezTo>
                  <a:cubicBezTo>
                    <a:pt x="63" y="6"/>
                    <a:pt x="63" y="7"/>
                    <a:pt x="63" y="7"/>
                  </a:cubicBezTo>
                  <a:cubicBezTo>
                    <a:pt x="62" y="7"/>
                    <a:pt x="62" y="6"/>
                    <a:pt x="62" y="6"/>
                  </a:cubicBezTo>
                  <a:cubicBezTo>
                    <a:pt x="62" y="6"/>
                    <a:pt x="62" y="6"/>
                    <a:pt x="62" y="6"/>
                  </a:cubicBezTo>
                  <a:cubicBezTo>
                    <a:pt x="62" y="6"/>
                    <a:pt x="62" y="6"/>
                    <a:pt x="62" y="6"/>
                  </a:cubicBezTo>
                  <a:cubicBezTo>
                    <a:pt x="62" y="6"/>
                    <a:pt x="61" y="6"/>
                    <a:pt x="61" y="6"/>
                  </a:cubicBezTo>
                  <a:cubicBezTo>
                    <a:pt x="61" y="6"/>
                    <a:pt x="60" y="6"/>
                    <a:pt x="60" y="6"/>
                  </a:cubicBezTo>
                  <a:cubicBezTo>
                    <a:pt x="60" y="6"/>
                    <a:pt x="61" y="7"/>
                    <a:pt x="61" y="7"/>
                  </a:cubicBezTo>
                  <a:cubicBezTo>
                    <a:pt x="61" y="7"/>
                    <a:pt x="61" y="7"/>
                    <a:pt x="61" y="7"/>
                  </a:cubicBezTo>
                  <a:cubicBezTo>
                    <a:pt x="61" y="7"/>
                    <a:pt x="61" y="7"/>
                    <a:pt x="61" y="7"/>
                  </a:cubicBezTo>
                  <a:cubicBezTo>
                    <a:pt x="61" y="7"/>
                    <a:pt x="61" y="7"/>
                    <a:pt x="61" y="7"/>
                  </a:cubicBezTo>
                  <a:cubicBezTo>
                    <a:pt x="61" y="7"/>
                    <a:pt x="61" y="7"/>
                    <a:pt x="61" y="7"/>
                  </a:cubicBezTo>
                  <a:cubicBezTo>
                    <a:pt x="61" y="7"/>
                    <a:pt x="60" y="7"/>
                    <a:pt x="60" y="7"/>
                  </a:cubicBezTo>
                  <a:cubicBezTo>
                    <a:pt x="61" y="7"/>
                    <a:pt x="61" y="8"/>
                    <a:pt x="61" y="8"/>
                  </a:cubicBezTo>
                  <a:cubicBezTo>
                    <a:pt x="61" y="8"/>
                    <a:pt x="59" y="8"/>
                    <a:pt x="60" y="9"/>
                  </a:cubicBezTo>
                  <a:close/>
                  <a:moveTo>
                    <a:pt x="61" y="7"/>
                  </a:moveTo>
                  <a:cubicBezTo>
                    <a:pt x="61" y="7"/>
                    <a:pt x="61" y="7"/>
                    <a:pt x="61" y="7"/>
                  </a:cubicBezTo>
                  <a:cubicBezTo>
                    <a:pt x="61" y="7"/>
                    <a:pt x="61" y="7"/>
                    <a:pt x="61" y="7"/>
                  </a:cubicBezTo>
                  <a:cubicBezTo>
                    <a:pt x="61" y="7"/>
                    <a:pt x="61" y="7"/>
                    <a:pt x="61" y="7"/>
                  </a:cubicBezTo>
                  <a:close/>
                  <a:moveTo>
                    <a:pt x="43" y="8"/>
                  </a:moveTo>
                  <a:cubicBezTo>
                    <a:pt x="43" y="8"/>
                    <a:pt x="43" y="8"/>
                    <a:pt x="43" y="8"/>
                  </a:cubicBezTo>
                  <a:cubicBezTo>
                    <a:pt x="42" y="8"/>
                    <a:pt x="42" y="8"/>
                    <a:pt x="43" y="8"/>
                  </a:cubicBezTo>
                  <a:close/>
                  <a:moveTo>
                    <a:pt x="77" y="41"/>
                  </a:moveTo>
                  <a:cubicBezTo>
                    <a:pt x="76" y="42"/>
                    <a:pt x="76" y="43"/>
                    <a:pt x="75" y="44"/>
                  </a:cubicBezTo>
                  <a:cubicBezTo>
                    <a:pt x="75" y="44"/>
                    <a:pt x="75" y="45"/>
                    <a:pt x="74" y="45"/>
                  </a:cubicBezTo>
                  <a:cubicBezTo>
                    <a:pt x="74" y="45"/>
                    <a:pt x="73" y="45"/>
                    <a:pt x="73" y="45"/>
                  </a:cubicBezTo>
                  <a:cubicBezTo>
                    <a:pt x="73" y="45"/>
                    <a:pt x="74" y="44"/>
                    <a:pt x="73" y="44"/>
                  </a:cubicBezTo>
                  <a:cubicBezTo>
                    <a:pt x="73" y="44"/>
                    <a:pt x="73" y="44"/>
                    <a:pt x="73" y="44"/>
                  </a:cubicBezTo>
                  <a:cubicBezTo>
                    <a:pt x="73" y="44"/>
                    <a:pt x="73" y="44"/>
                    <a:pt x="73" y="43"/>
                  </a:cubicBezTo>
                  <a:cubicBezTo>
                    <a:pt x="73" y="43"/>
                    <a:pt x="72" y="43"/>
                    <a:pt x="72" y="43"/>
                  </a:cubicBezTo>
                  <a:cubicBezTo>
                    <a:pt x="71" y="43"/>
                    <a:pt x="71" y="43"/>
                    <a:pt x="70" y="43"/>
                  </a:cubicBezTo>
                  <a:cubicBezTo>
                    <a:pt x="70" y="43"/>
                    <a:pt x="71" y="44"/>
                    <a:pt x="71" y="44"/>
                  </a:cubicBezTo>
                  <a:cubicBezTo>
                    <a:pt x="70" y="44"/>
                    <a:pt x="72" y="44"/>
                    <a:pt x="71" y="44"/>
                  </a:cubicBezTo>
                  <a:cubicBezTo>
                    <a:pt x="71" y="45"/>
                    <a:pt x="70" y="44"/>
                    <a:pt x="70" y="45"/>
                  </a:cubicBezTo>
                  <a:cubicBezTo>
                    <a:pt x="70" y="45"/>
                    <a:pt x="69" y="45"/>
                    <a:pt x="69" y="45"/>
                  </a:cubicBezTo>
                  <a:cubicBezTo>
                    <a:pt x="68" y="45"/>
                    <a:pt x="68" y="45"/>
                    <a:pt x="67" y="46"/>
                  </a:cubicBezTo>
                  <a:cubicBezTo>
                    <a:pt x="67" y="46"/>
                    <a:pt x="66" y="46"/>
                    <a:pt x="66" y="46"/>
                  </a:cubicBezTo>
                  <a:cubicBezTo>
                    <a:pt x="65" y="46"/>
                    <a:pt x="64" y="46"/>
                    <a:pt x="64" y="47"/>
                  </a:cubicBezTo>
                  <a:cubicBezTo>
                    <a:pt x="64" y="47"/>
                    <a:pt x="63" y="48"/>
                    <a:pt x="63" y="47"/>
                  </a:cubicBezTo>
                  <a:cubicBezTo>
                    <a:pt x="63" y="47"/>
                    <a:pt x="63" y="47"/>
                    <a:pt x="63" y="47"/>
                  </a:cubicBezTo>
                  <a:cubicBezTo>
                    <a:pt x="62" y="48"/>
                    <a:pt x="62" y="48"/>
                    <a:pt x="62" y="48"/>
                  </a:cubicBezTo>
                  <a:cubicBezTo>
                    <a:pt x="61" y="48"/>
                    <a:pt x="61" y="49"/>
                    <a:pt x="61" y="49"/>
                  </a:cubicBezTo>
                  <a:cubicBezTo>
                    <a:pt x="60" y="49"/>
                    <a:pt x="60" y="48"/>
                    <a:pt x="60" y="49"/>
                  </a:cubicBezTo>
                  <a:cubicBezTo>
                    <a:pt x="60" y="49"/>
                    <a:pt x="60" y="49"/>
                    <a:pt x="59" y="50"/>
                  </a:cubicBezTo>
                  <a:cubicBezTo>
                    <a:pt x="59" y="50"/>
                    <a:pt x="58" y="49"/>
                    <a:pt x="58" y="49"/>
                  </a:cubicBezTo>
                  <a:cubicBezTo>
                    <a:pt x="58" y="49"/>
                    <a:pt x="57" y="50"/>
                    <a:pt x="57" y="50"/>
                  </a:cubicBezTo>
                  <a:cubicBezTo>
                    <a:pt x="57" y="50"/>
                    <a:pt x="56" y="50"/>
                    <a:pt x="56" y="50"/>
                  </a:cubicBezTo>
                  <a:cubicBezTo>
                    <a:pt x="56" y="50"/>
                    <a:pt x="55" y="50"/>
                    <a:pt x="55" y="50"/>
                  </a:cubicBezTo>
                  <a:cubicBezTo>
                    <a:pt x="54" y="51"/>
                    <a:pt x="54" y="51"/>
                    <a:pt x="54" y="52"/>
                  </a:cubicBezTo>
                  <a:cubicBezTo>
                    <a:pt x="54" y="53"/>
                    <a:pt x="53" y="51"/>
                    <a:pt x="53" y="51"/>
                  </a:cubicBezTo>
                  <a:cubicBezTo>
                    <a:pt x="53" y="51"/>
                    <a:pt x="53" y="51"/>
                    <a:pt x="53" y="51"/>
                  </a:cubicBezTo>
                  <a:cubicBezTo>
                    <a:pt x="53" y="50"/>
                    <a:pt x="52" y="50"/>
                    <a:pt x="52" y="50"/>
                  </a:cubicBezTo>
                  <a:cubicBezTo>
                    <a:pt x="53" y="51"/>
                    <a:pt x="52" y="51"/>
                    <a:pt x="53" y="52"/>
                  </a:cubicBezTo>
                  <a:cubicBezTo>
                    <a:pt x="53" y="52"/>
                    <a:pt x="53" y="53"/>
                    <a:pt x="53" y="53"/>
                  </a:cubicBezTo>
                  <a:cubicBezTo>
                    <a:pt x="54" y="54"/>
                    <a:pt x="55" y="54"/>
                    <a:pt x="55" y="54"/>
                  </a:cubicBezTo>
                  <a:cubicBezTo>
                    <a:pt x="55" y="54"/>
                    <a:pt x="55" y="54"/>
                    <a:pt x="55" y="54"/>
                  </a:cubicBezTo>
                  <a:cubicBezTo>
                    <a:pt x="55" y="55"/>
                    <a:pt x="56" y="55"/>
                    <a:pt x="56" y="55"/>
                  </a:cubicBezTo>
                  <a:cubicBezTo>
                    <a:pt x="56" y="55"/>
                    <a:pt x="54" y="56"/>
                    <a:pt x="55" y="57"/>
                  </a:cubicBezTo>
                  <a:cubicBezTo>
                    <a:pt x="55" y="57"/>
                    <a:pt x="55" y="57"/>
                    <a:pt x="55" y="57"/>
                  </a:cubicBezTo>
                  <a:cubicBezTo>
                    <a:pt x="56" y="57"/>
                    <a:pt x="56" y="58"/>
                    <a:pt x="56" y="58"/>
                  </a:cubicBezTo>
                  <a:cubicBezTo>
                    <a:pt x="56" y="58"/>
                    <a:pt x="57" y="59"/>
                    <a:pt x="57" y="59"/>
                  </a:cubicBezTo>
                  <a:cubicBezTo>
                    <a:pt x="57" y="60"/>
                    <a:pt x="58" y="61"/>
                    <a:pt x="58" y="61"/>
                  </a:cubicBezTo>
                  <a:cubicBezTo>
                    <a:pt x="59" y="61"/>
                    <a:pt x="59" y="61"/>
                    <a:pt x="59" y="61"/>
                  </a:cubicBezTo>
                  <a:cubicBezTo>
                    <a:pt x="61" y="61"/>
                    <a:pt x="61" y="63"/>
                    <a:pt x="62" y="63"/>
                  </a:cubicBezTo>
                  <a:cubicBezTo>
                    <a:pt x="63" y="64"/>
                    <a:pt x="63" y="64"/>
                    <a:pt x="63" y="65"/>
                  </a:cubicBezTo>
                  <a:cubicBezTo>
                    <a:pt x="64" y="65"/>
                    <a:pt x="64" y="65"/>
                    <a:pt x="65" y="65"/>
                  </a:cubicBezTo>
                  <a:cubicBezTo>
                    <a:pt x="65" y="65"/>
                    <a:pt x="66" y="66"/>
                    <a:pt x="66" y="66"/>
                  </a:cubicBezTo>
                  <a:cubicBezTo>
                    <a:pt x="66" y="66"/>
                    <a:pt x="67" y="66"/>
                    <a:pt x="67" y="67"/>
                  </a:cubicBezTo>
                  <a:cubicBezTo>
                    <a:pt x="67" y="67"/>
                    <a:pt x="67" y="67"/>
                    <a:pt x="67" y="68"/>
                  </a:cubicBezTo>
                  <a:cubicBezTo>
                    <a:pt x="67" y="68"/>
                    <a:pt x="67" y="68"/>
                    <a:pt x="67" y="68"/>
                  </a:cubicBezTo>
                  <a:cubicBezTo>
                    <a:pt x="67" y="69"/>
                    <a:pt x="66" y="69"/>
                    <a:pt x="66" y="69"/>
                  </a:cubicBezTo>
                  <a:cubicBezTo>
                    <a:pt x="66" y="70"/>
                    <a:pt x="66" y="70"/>
                    <a:pt x="66" y="69"/>
                  </a:cubicBezTo>
                  <a:cubicBezTo>
                    <a:pt x="65" y="69"/>
                    <a:pt x="64" y="69"/>
                    <a:pt x="64" y="70"/>
                  </a:cubicBezTo>
                  <a:cubicBezTo>
                    <a:pt x="64" y="70"/>
                    <a:pt x="64" y="71"/>
                    <a:pt x="63" y="71"/>
                  </a:cubicBezTo>
                  <a:cubicBezTo>
                    <a:pt x="63" y="72"/>
                    <a:pt x="62" y="72"/>
                    <a:pt x="61" y="72"/>
                  </a:cubicBezTo>
                  <a:cubicBezTo>
                    <a:pt x="61" y="72"/>
                    <a:pt x="57" y="74"/>
                    <a:pt x="58" y="75"/>
                  </a:cubicBezTo>
                  <a:cubicBezTo>
                    <a:pt x="59" y="75"/>
                    <a:pt x="60" y="76"/>
                    <a:pt x="60" y="77"/>
                  </a:cubicBezTo>
                  <a:cubicBezTo>
                    <a:pt x="60" y="77"/>
                    <a:pt x="60" y="78"/>
                    <a:pt x="59" y="78"/>
                  </a:cubicBezTo>
                  <a:cubicBezTo>
                    <a:pt x="59" y="78"/>
                    <a:pt x="60" y="78"/>
                    <a:pt x="60" y="78"/>
                  </a:cubicBezTo>
                  <a:cubicBezTo>
                    <a:pt x="61" y="79"/>
                    <a:pt x="61" y="81"/>
                    <a:pt x="60" y="81"/>
                  </a:cubicBezTo>
                  <a:cubicBezTo>
                    <a:pt x="60" y="81"/>
                    <a:pt x="58" y="79"/>
                    <a:pt x="59" y="79"/>
                  </a:cubicBezTo>
                  <a:cubicBezTo>
                    <a:pt x="58" y="79"/>
                    <a:pt x="58" y="79"/>
                    <a:pt x="57" y="79"/>
                  </a:cubicBezTo>
                  <a:cubicBezTo>
                    <a:pt x="57" y="79"/>
                    <a:pt x="56" y="79"/>
                    <a:pt x="56" y="79"/>
                  </a:cubicBezTo>
                  <a:cubicBezTo>
                    <a:pt x="55" y="79"/>
                    <a:pt x="55" y="79"/>
                    <a:pt x="55" y="78"/>
                  </a:cubicBezTo>
                  <a:cubicBezTo>
                    <a:pt x="54" y="78"/>
                    <a:pt x="53" y="79"/>
                    <a:pt x="54" y="78"/>
                  </a:cubicBezTo>
                  <a:cubicBezTo>
                    <a:pt x="53" y="78"/>
                    <a:pt x="53" y="78"/>
                    <a:pt x="53" y="79"/>
                  </a:cubicBezTo>
                  <a:cubicBezTo>
                    <a:pt x="53" y="79"/>
                    <a:pt x="53" y="79"/>
                    <a:pt x="53" y="79"/>
                  </a:cubicBezTo>
                  <a:cubicBezTo>
                    <a:pt x="52" y="79"/>
                    <a:pt x="52" y="79"/>
                    <a:pt x="51" y="79"/>
                  </a:cubicBezTo>
                  <a:cubicBezTo>
                    <a:pt x="51" y="80"/>
                    <a:pt x="50" y="80"/>
                    <a:pt x="50" y="80"/>
                  </a:cubicBezTo>
                  <a:cubicBezTo>
                    <a:pt x="49" y="80"/>
                    <a:pt x="48" y="79"/>
                    <a:pt x="48" y="80"/>
                  </a:cubicBezTo>
                  <a:cubicBezTo>
                    <a:pt x="48" y="80"/>
                    <a:pt x="48" y="80"/>
                    <a:pt x="48" y="80"/>
                  </a:cubicBezTo>
                  <a:cubicBezTo>
                    <a:pt x="47" y="80"/>
                    <a:pt x="46" y="81"/>
                    <a:pt x="47" y="81"/>
                  </a:cubicBezTo>
                  <a:cubicBezTo>
                    <a:pt x="46" y="81"/>
                    <a:pt x="46" y="82"/>
                    <a:pt x="45" y="82"/>
                  </a:cubicBezTo>
                  <a:cubicBezTo>
                    <a:pt x="45" y="82"/>
                    <a:pt x="45" y="81"/>
                    <a:pt x="44" y="81"/>
                  </a:cubicBezTo>
                  <a:cubicBezTo>
                    <a:pt x="44" y="82"/>
                    <a:pt x="43" y="82"/>
                    <a:pt x="43" y="81"/>
                  </a:cubicBezTo>
                  <a:cubicBezTo>
                    <a:pt x="43" y="81"/>
                    <a:pt x="42" y="81"/>
                    <a:pt x="42" y="81"/>
                  </a:cubicBezTo>
                  <a:cubicBezTo>
                    <a:pt x="42" y="81"/>
                    <a:pt x="42" y="80"/>
                    <a:pt x="42" y="80"/>
                  </a:cubicBezTo>
                  <a:cubicBezTo>
                    <a:pt x="42" y="80"/>
                    <a:pt x="42" y="80"/>
                    <a:pt x="41" y="80"/>
                  </a:cubicBezTo>
                  <a:cubicBezTo>
                    <a:pt x="41" y="80"/>
                    <a:pt x="40" y="80"/>
                    <a:pt x="40" y="80"/>
                  </a:cubicBezTo>
                  <a:cubicBezTo>
                    <a:pt x="39" y="80"/>
                    <a:pt x="39" y="80"/>
                    <a:pt x="39" y="80"/>
                  </a:cubicBezTo>
                  <a:cubicBezTo>
                    <a:pt x="38" y="80"/>
                    <a:pt x="39" y="80"/>
                    <a:pt x="39" y="80"/>
                  </a:cubicBezTo>
                  <a:cubicBezTo>
                    <a:pt x="38" y="79"/>
                    <a:pt x="38" y="81"/>
                    <a:pt x="38" y="81"/>
                  </a:cubicBezTo>
                  <a:cubicBezTo>
                    <a:pt x="38" y="82"/>
                    <a:pt x="37" y="83"/>
                    <a:pt x="36" y="83"/>
                  </a:cubicBezTo>
                  <a:cubicBezTo>
                    <a:pt x="36" y="83"/>
                    <a:pt x="37" y="82"/>
                    <a:pt x="36" y="82"/>
                  </a:cubicBezTo>
                  <a:cubicBezTo>
                    <a:pt x="36" y="82"/>
                    <a:pt x="35" y="82"/>
                    <a:pt x="35" y="82"/>
                  </a:cubicBezTo>
                  <a:cubicBezTo>
                    <a:pt x="35" y="81"/>
                    <a:pt x="34" y="80"/>
                    <a:pt x="34" y="80"/>
                  </a:cubicBezTo>
                  <a:cubicBezTo>
                    <a:pt x="34" y="80"/>
                    <a:pt x="33" y="80"/>
                    <a:pt x="33" y="80"/>
                  </a:cubicBezTo>
                  <a:cubicBezTo>
                    <a:pt x="33" y="80"/>
                    <a:pt x="33" y="79"/>
                    <a:pt x="33" y="80"/>
                  </a:cubicBezTo>
                  <a:cubicBezTo>
                    <a:pt x="32" y="80"/>
                    <a:pt x="32" y="80"/>
                    <a:pt x="31" y="80"/>
                  </a:cubicBezTo>
                  <a:cubicBezTo>
                    <a:pt x="30" y="80"/>
                    <a:pt x="29" y="79"/>
                    <a:pt x="28" y="79"/>
                  </a:cubicBezTo>
                  <a:cubicBezTo>
                    <a:pt x="27" y="79"/>
                    <a:pt x="27" y="79"/>
                    <a:pt x="26" y="79"/>
                  </a:cubicBezTo>
                  <a:cubicBezTo>
                    <a:pt x="25" y="79"/>
                    <a:pt x="24" y="79"/>
                    <a:pt x="25" y="78"/>
                  </a:cubicBezTo>
                  <a:cubicBezTo>
                    <a:pt x="24" y="78"/>
                    <a:pt x="24" y="78"/>
                    <a:pt x="24" y="79"/>
                  </a:cubicBezTo>
                  <a:cubicBezTo>
                    <a:pt x="24" y="79"/>
                    <a:pt x="24" y="79"/>
                    <a:pt x="24" y="78"/>
                  </a:cubicBezTo>
                  <a:cubicBezTo>
                    <a:pt x="24" y="78"/>
                    <a:pt x="24" y="78"/>
                    <a:pt x="24" y="78"/>
                  </a:cubicBezTo>
                  <a:cubicBezTo>
                    <a:pt x="23" y="78"/>
                    <a:pt x="23" y="77"/>
                    <a:pt x="23" y="78"/>
                  </a:cubicBezTo>
                  <a:cubicBezTo>
                    <a:pt x="23" y="77"/>
                    <a:pt x="21" y="78"/>
                    <a:pt x="21" y="79"/>
                  </a:cubicBezTo>
                  <a:cubicBezTo>
                    <a:pt x="21" y="79"/>
                    <a:pt x="22" y="79"/>
                    <a:pt x="22" y="79"/>
                  </a:cubicBezTo>
                  <a:cubicBezTo>
                    <a:pt x="23" y="79"/>
                    <a:pt x="23" y="79"/>
                    <a:pt x="22" y="80"/>
                  </a:cubicBezTo>
                  <a:cubicBezTo>
                    <a:pt x="22" y="79"/>
                    <a:pt x="21" y="79"/>
                    <a:pt x="22" y="80"/>
                  </a:cubicBezTo>
                  <a:cubicBezTo>
                    <a:pt x="21" y="80"/>
                    <a:pt x="20" y="80"/>
                    <a:pt x="19" y="79"/>
                  </a:cubicBezTo>
                  <a:cubicBezTo>
                    <a:pt x="19" y="79"/>
                    <a:pt x="18" y="80"/>
                    <a:pt x="18" y="80"/>
                  </a:cubicBezTo>
                  <a:cubicBezTo>
                    <a:pt x="17" y="80"/>
                    <a:pt x="17" y="80"/>
                    <a:pt x="17" y="80"/>
                  </a:cubicBezTo>
                  <a:cubicBezTo>
                    <a:pt x="16" y="80"/>
                    <a:pt x="16" y="80"/>
                    <a:pt x="16" y="80"/>
                  </a:cubicBezTo>
                  <a:cubicBezTo>
                    <a:pt x="15" y="80"/>
                    <a:pt x="15" y="80"/>
                    <a:pt x="14" y="80"/>
                  </a:cubicBezTo>
                  <a:cubicBezTo>
                    <a:pt x="14" y="80"/>
                    <a:pt x="15" y="80"/>
                    <a:pt x="15" y="79"/>
                  </a:cubicBezTo>
                  <a:cubicBezTo>
                    <a:pt x="14" y="79"/>
                    <a:pt x="14" y="80"/>
                    <a:pt x="14" y="80"/>
                  </a:cubicBezTo>
                  <a:cubicBezTo>
                    <a:pt x="14" y="79"/>
                    <a:pt x="13" y="79"/>
                    <a:pt x="13" y="78"/>
                  </a:cubicBezTo>
                  <a:cubicBezTo>
                    <a:pt x="14" y="78"/>
                    <a:pt x="13" y="77"/>
                    <a:pt x="14" y="76"/>
                  </a:cubicBezTo>
                  <a:cubicBezTo>
                    <a:pt x="14" y="75"/>
                    <a:pt x="14" y="75"/>
                    <a:pt x="14" y="74"/>
                  </a:cubicBezTo>
                  <a:cubicBezTo>
                    <a:pt x="14" y="74"/>
                    <a:pt x="14" y="73"/>
                    <a:pt x="14" y="73"/>
                  </a:cubicBezTo>
                  <a:cubicBezTo>
                    <a:pt x="15" y="72"/>
                    <a:pt x="15" y="72"/>
                    <a:pt x="15" y="72"/>
                  </a:cubicBezTo>
                  <a:cubicBezTo>
                    <a:pt x="15" y="72"/>
                    <a:pt x="15" y="71"/>
                    <a:pt x="15" y="71"/>
                  </a:cubicBezTo>
                  <a:cubicBezTo>
                    <a:pt x="15" y="70"/>
                    <a:pt x="16" y="70"/>
                    <a:pt x="16" y="70"/>
                  </a:cubicBezTo>
                  <a:cubicBezTo>
                    <a:pt x="16" y="69"/>
                    <a:pt x="16" y="68"/>
                    <a:pt x="17" y="68"/>
                  </a:cubicBezTo>
                  <a:cubicBezTo>
                    <a:pt x="17" y="68"/>
                    <a:pt x="17" y="67"/>
                    <a:pt x="17" y="67"/>
                  </a:cubicBezTo>
                  <a:cubicBezTo>
                    <a:pt x="17" y="67"/>
                    <a:pt x="18" y="67"/>
                    <a:pt x="18" y="67"/>
                  </a:cubicBezTo>
                  <a:cubicBezTo>
                    <a:pt x="19" y="66"/>
                    <a:pt x="19" y="65"/>
                    <a:pt x="19" y="65"/>
                  </a:cubicBezTo>
                  <a:cubicBezTo>
                    <a:pt x="18" y="65"/>
                    <a:pt x="17" y="64"/>
                    <a:pt x="16" y="64"/>
                  </a:cubicBezTo>
                  <a:cubicBezTo>
                    <a:pt x="16" y="64"/>
                    <a:pt x="14" y="64"/>
                    <a:pt x="14" y="64"/>
                  </a:cubicBezTo>
                  <a:cubicBezTo>
                    <a:pt x="13" y="63"/>
                    <a:pt x="13" y="62"/>
                    <a:pt x="12" y="63"/>
                  </a:cubicBezTo>
                  <a:cubicBezTo>
                    <a:pt x="11" y="64"/>
                    <a:pt x="11" y="63"/>
                    <a:pt x="10" y="63"/>
                  </a:cubicBezTo>
                  <a:cubicBezTo>
                    <a:pt x="10" y="63"/>
                    <a:pt x="9" y="63"/>
                    <a:pt x="9" y="63"/>
                  </a:cubicBezTo>
                  <a:cubicBezTo>
                    <a:pt x="9" y="63"/>
                    <a:pt x="9" y="62"/>
                    <a:pt x="9" y="62"/>
                  </a:cubicBezTo>
                  <a:cubicBezTo>
                    <a:pt x="8" y="62"/>
                    <a:pt x="8" y="62"/>
                    <a:pt x="8" y="63"/>
                  </a:cubicBezTo>
                  <a:cubicBezTo>
                    <a:pt x="8" y="63"/>
                    <a:pt x="7" y="63"/>
                    <a:pt x="7" y="63"/>
                  </a:cubicBezTo>
                  <a:cubicBezTo>
                    <a:pt x="7" y="63"/>
                    <a:pt x="7" y="62"/>
                    <a:pt x="7" y="62"/>
                  </a:cubicBezTo>
                  <a:cubicBezTo>
                    <a:pt x="6" y="62"/>
                    <a:pt x="6" y="62"/>
                    <a:pt x="6" y="61"/>
                  </a:cubicBezTo>
                  <a:cubicBezTo>
                    <a:pt x="5" y="61"/>
                    <a:pt x="5" y="61"/>
                    <a:pt x="5" y="60"/>
                  </a:cubicBezTo>
                  <a:cubicBezTo>
                    <a:pt x="5" y="60"/>
                    <a:pt x="4" y="59"/>
                    <a:pt x="4" y="60"/>
                  </a:cubicBezTo>
                  <a:cubicBezTo>
                    <a:pt x="4" y="59"/>
                    <a:pt x="4" y="59"/>
                    <a:pt x="4" y="58"/>
                  </a:cubicBezTo>
                  <a:cubicBezTo>
                    <a:pt x="4" y="58"/>
                    <a:pt x="4" y="58"/>
                    <a:pt x="4" y="57"/>
                  </a:cubicBezTo>
                  <a:cubicBezTo>
                    <a:pt x="5" y="57"/>
                    <a:pt x="5" y="57"/>
                    <a:pt x="5" y="57"/>
                  </a:cubicBezTo>
                  <a:cubicBezTo>
                    <a:pt x="5" y="57"/>
                    <a:pt x="5" y="56"/>
                    <a:pt x="5" y="56"/>
                  </a:cubicBezTo>
                  <a:cubicBezTo>
                    <a:pt x="5" y="56"/>
                    <a:pt x="4" y="56"/>
                    <a:pt x="4" y="56"/>
                  </a:cubicBezTo>
                  <a:cubicBezTo>
                    <a:pt x="3" y="55"/>
                    <a:pt x="2" y="54"/>
                    <a:pt x="2" y="54"/>
                  </a:cubicBezTo>
                  <a:cubicBezTo>
                    <a:pt x="2" y="53"/>
                    <a:pt x="2" y="53"/>
                    <a:pt x="2" y="52"/>
                  </a:cubicBezTo>
                  <a:cubicBezTo>
                    <a:pt x="2" y="52"/>
                    <a:pt x="2" y="52"/>
                    <a:pt x="2" y="52"/>
                  </a:cubicBezTo>
                  <a:cubicBezTo>
                    <a:pt x="3" y="51"/>
                    <a:pt x="2" y="52"/>
                    <a:pt x="3" y="51"/>
                  </a:cubicBezTo>
                  <a:cubicBezTo>
                    <a:pt x="3" y="51"/>
                    <a:pt x="3" y="51"/>
                    <a:pt x="3" y="51"/>
                  </a:cubicBezTo>
                  <a:cubicBezTo>
                    <a:pt x="4" y="51"/>
                    <a:pt x="4" y="51"/>
                    <a:pt x="4" y="50"/>
                  </a:cubicBezTo>
                  <a:cubicBezTo>
                    <a:pt x="4" y="50"/>
                    <a:pt x="4" y="49"/>
                    <a:pt x="4" y="49"/>
                  </a:cubicBezTo>
                  <a:cubicBezTo>
                    <a:pt x="4" y="49"/>
                    <a:pt x="4" y="49"/>
                    <a:pt x="4" y="49"/>
                  </a:cubicBezTo>
                  <a:cubicBezTo>
                    <a:pt x="3" y="49"/>
                    <a:pt x="3" y="49"/>
                    <a:pt x="3" y="48"/>
                  </a:cubicBezTo>
                  <a:cubicBezTo>
                    <a:pt x="2" y="48"/>
                    <a:pt x="3" y="48"/>
                    <a:pt x="3" y="47"/>
                  </a:cubicBezTo>
                  <a:cubicBezTo>
                    <a:pt x="3" y="47"/>
                    <a:pt x="2" y="47"/>
                    <a:pt x="2" y="47"/>
                  </a:cubicBezTo>
                  <a:cubicBezTo>
                    <a:pt x="2" y="46"/>
                    <a:pt x="2" y="46"/>
                    <a:pt x="2" y="46"/>
                  </a:cubicBezTo>
                  <a:cubicBezTo>
                    <a:pt x="1" y="46"/>
                    <a:pt x="1" y="46"/>
                    <a:pt x="1" y="45"/>
                  </a:cubicBezTo>
                  <a:cubicBezTo>
                    <a:pt x="1" y="45"/>
                    <a:pt x="2" y="45"/>
                    <a:pt x="2" y="45"/>
                  </a:cubicBezTo>
                  <a:cubicBezTo>
                    <a:pt x="2" y="44"/>
                    <a:pt x="1" y="44"/>
                    <a:pt x="1" y="44"/>
                  </a:cubicBezTo>
                  <a:cubicBezTo>
                    <a:pt x="1" y="43"/>
                    <a:pt x="0" y="43"/>
                    <a:pt x="0" y="44"/>
                  </a:cubicBezTo>
                  <a:cubicBezTo>
                    <a:pt x="0" y="43"/>
                    <a:pt x="0" y="43"/>
                    <a:pt x="0" y="43"/>
                  </a:cubicBezTo>
                  <a:cubicBezTo>
                    <a:pt x="0" y="42"/>
                    <a:pt x="0" y="43"/>
                    <a:pt x="0" y="43"/>
                  </a:cubicBezTo>
                  <a:cubicBezTo>
                    <a:pt x="1" y="43"/>
                    <a:pt x="2" y="42"/>
                    <a:pt x="2" y="42"/>
                  </a:cubicBezTo>
                  <a:cubicBezTo>
                    <a:pt x="2" y="41"/>
                    <a:pt x="2" y="41"/>
                    <a:pt x="2" y="41"/>
                  </a:cubicBezTo>
                  <a:cubicBezTo>
                    <a:pt x="2" y="41"/>
                    <a:pt x="2" y="42"/>
                    <a:pt x="2" y="41"/>
                  </a:cubicBezTo>
                  <a:cubicBezTo>
                    <a:pt x="2" y="41"/>
                    <a:pt x="2" y="41"/>
                    <a:pt x="2" y="41"/>
                  </a:cubicBezTo>
                  <a:cubicBezTo>
                    <a:pt x="3" y="40"/>
                    <a:pt x="3" y="39"/>
                    <a:pt x="3" y="38"/>
                  </a:cubicBezTo>
                  <a:cubicBezTo>
                    <a:pt x="3" y="38"/>
                    <a:pt x="2" y="37"/>
                    <a:pt x="2" y="37"/>
                  </a:cubicBezTo>
                  <a:cubicBezTo>
                    <a:pt x="2" y="37"/>
                    <a:pt x="2" y="37"/>
                    <a:pt x="2" y="36"/>
                  </a:cubicBezTo>
                  <a:cubicBezTo>
                    <a:pt x="2" y="36"/>
                    <a:pt x="1" y="36"/>
                    <a:pt x="1" y="36"/>
                  </a:cubicBezTo>
                  <a:cubicBezTo>
                    <a:pt x="2" y="36"/>
                    <a:pt x="1" y="36"/>
                    <a:pt x="1" y="35"/>
                  </a:cubicBezTo>
                  <a:cubicBezTo>
                    <a:pt x="1" y="35"/>
                    <a:pt x="1" y="35"/>
                    <a:pt x="1" y="35"/>
                  </a:cubicBezTo>
                  <a:cubicBezTo>
                    <a:pt x="1" y="34"/>
                    <a:pt x="2" y="34"/>
                    <a:pt x="2" y="34"/>
                  </a:cubicBezTo>
                  <a:cubicBezTo>
                    <a:pt x="3" y="35"/>
                    <a:pt x="2" y="34"/>
                    <a:pt x="2" y="34"/>
                  </a:cubicBezTo>
                  <a:cubicBezTo>
                    <a:pt x="3" y="34"/>
                    <a:pt x="4" y="34"/>
                    <a:pt x="4" y="34"/>
                  </a:cubicBezTo>
                  <a:cubicBezTo>
                    <a:pt x="4" y="34"/>
                    <a:pt x="5" y="35"/>
                    <a:pt x="5" y="34"/>
                  </a:cubicBezTo>
                  <a:cubicBezTo>
                    <a:pt x="5" y="34"/>
                    <a:pt x="5" y="34"/>
                    <a:pt x="6" y="34"/>
                  </a:cubicBezTo>
                  <a:cubicBezTo>
                    <a:pt x="6" y="34"/>
                    <a:pt x="7" y="34"/>
                    <a:pt x="7" y="34"/>
                  </a:cubicBezTo>
                  <a:cubicBezTo>
                    <a:pt x="9" y="33"/>
                    <a:pt x="8" y="33"/>
                    <a:pt x="7" y="32"/>
                  </a:cubicBezTo>
                  <a:cubicBezTo>
                    <a:pt x="7" y="32"/>
                    <a:pt x="7" y="32"/>
                    <a:pt x="7" y="32"/>
                  </a:cubicBezTo>
                  <a:cubicBezTo>
                    <a:pt x="8" y="31"/>
                    <a:pt x="8" y="32"/>
                    <a:pt x="8" y="31"/>
                  </a:cubicBezTo>
                  <a:cubicBezTo>
                    <a:pt x="9" y="31"/>
                    <a:pt x="9" y="31"/>
                    <a:pt x="9" y="31"/>
                  </a:cubicBezTo>
                  <a:cubicBezTo>
                    <a:pt x="9" y="31"/>
                    <a:pt x="10" y="30"/>
                    <a:pt x="10" y="30"/>
                  </a:cubicBezTo>
                  <a:cubicBezTo>
                    <a:pt x="10" y="30"/>
                    <a:pt x="10" y="30"/>
                    <a:pt x="10" y="30"/>
                  </a:cubicBezTo>
                  <a:cubicBezTo>
                    <a:pt x="10" y="30"/>
                    <a:pt x="10" y="29"/>
                    <a:pt x="10" y="29"/>
                  </a:cubicBezTo>
                  <a:cubicBezTo>
                    <a:pt x="10" y="29"/>
                    <a:pt x="10" y="28"/>
                    <a:pt x="9" y="28"/>
                  </a:cubicBezTo>
                  <a:cubicBezTo>
                    <a:pt x="9" y="28"/>
                    <a:pt x="8" y="28"/>
                    <a:pt x="8" y="28"/>
                  </a:cubicBezTo>
                  <a:cubicBezTo>
                    <a:pt x="7" y="28"/>
                    <a:pt x="7" y="27"/>
                    <a:pt x="8" y="27"/>
                  </a:cubicBezTo>
                  <a:cubicBezTo>
                    <a:pt x="7" y="26"/>
                    <a:pt x="7" y="26"/>
                    <a:pt x="8" y="26"/>
                  </a:cubicBezTo>
                  <a:cubicBezTo>
                    <a:pt x="9" y="26"/>
                    <a:pt x="9" y="26"/>
                    <a:pt x="10" y="26"/>
                  </a:cubicBezTo>
                  <a:cubicBezTo>
                    <a:pt x="10" y="26"/>
                    <a:pt x="10" y="26"/>
                    <a:pt x="10" y="25"/>
                  </a:cubicBezTo>
                  <a:cubicBezTo>
                    <a:pt x="10" y="25"/>
                    <a:pt x="10" y="24"/>
                    <a:pt x="11" y="24"/>
                  </a:cubicBezTo>
                  <a:cubicBezTo>
                    <a:pt x="11" y="23"/>
                    <a:pt x="12" y="22"/>
                    <a:pt x="11" y="21"/>
                  </a:cubicBezTo>
                  <a:cubicBezTo>
                    <a:pt x="11" y="20"/>
                    <a:pt x="12" y="18"/>
                    <a:pt x="13" y="19"/>
                  </a:cubicBezTo>
                  <a:cubicBezTo>
                    <a:pt x="12" y="18"/>
                    <a:pt x="11" y="19"/>
                    <a:pt x="10" y="19"/>
                  </a:cubicBezTo>
                  <a:cubicBezTo>
                    <a:pt x="10" y="18"/>
                    <a:pt x="10" y="18"/>
                    <a:pt x="10" y="17"/>
                  </a:cubicBezTo>
                  <a:cubicBezTo>
                    <a:pt x="10" y="17"/>
                    <a:pt x="11" y="17"/>
                    <a:pt x="11" y="16"/>
                  </a:cubicBezTo>
                  <a:cubicBezTo>
                    <a:pt x="10" y="16"/>
                    <a:pt x="11" y="16"/>
                    <a:pt x="11" y="15"/>
                  </a:cubicBezTo>
                  <a:cubicBezTo>
                    <a:pt x="12" y="15"/>
                    <a:pt x="13" y="15"/>
                    <a:pt x="14" y="15"/>
                  </a:cubicBezTo>
                  <a:cubicBezTo>
                    <a:pt x="14" y="15"/>
                    <a:pt x="15" y="15"/>
                    <a:pt x="16" y="15"/>
                  </a:cubicBezTo>
                  <a:cubicBezTo>
                    <a:pt x="17" y="15"/>
                    <a:pt x="18" y="15"/>
                    <a:pt x="18" y="15"/>
                  </a:cubicBezTo>
                  <a:cubicBezTo>
                    <a:pt x="18" y="15"/>
                    <a:pt x="19" y="16"/>
                    <a:pt x="19" y="16"/>
                  </a:cubicBezTo>
                  <a:cubicBezTo>
                    <a:pt x="19" y="16"/>
                    <a:pt x="19" y="16"/>
                    <a:pt x="19" y="17"/>
                  </a:cubicBezTo>
                  <a:cubicBezTo>
                    <a:pt x="19" y="17"/>
                    <a:pt x="19" y="17"/>
                    <a:pt x="19" y="17"/>
                  </a:cubicBezTo>
                  <a:cubicBezTo>
                    <a:pt x="19" y="17"/>
                    <a:pt x="19" y="17"/>
                    <a:pt x="19" y="17"/>
                  </a:cubicBezTo>
                  <a:cubicBezTo>
                    <a:pt x="19" y="18"/>
                    <a:pt x="19" y="17"/>
                    <a:pt x="19" y="17"/>
                  </a:cubicBezTo>
                  <a:cubicBezTo>
                    <a:pt x="20" y="18"/>
                    <a:pt x="20" y="18"/>
                    <a:pt x="20" y="18"/>
                  </a:cubicBezTo>
                  <a:cubicBezTo>
                    <a:pt x="21" y="17"/>
                    <a:pt x="21" y="17"/>
                    <a:pt x="20" y="17"/>
                  </a:cubicBezTo>
                  <a:cubicBezTo>
                    <a:pt x="20" y="17"/>
                    <a:pt x="20" y="16"/>
                    <a:pt x="21" y="16"/>
                  </a:cubicBezTo>
                  <a:cubicBezTo>
                    <a:pt x="21" y="16"/>
                    <a:pt x="22" y="16"/>
                    <a:pt x="22" y="17"/>
                  </a:cubicBezTo>
                  <a:cubicBezTo>
                    <a:pt x="22" y="16"/>
                    <a:pt x="22" y="17"/>
                    <a:pt x="22" y="17"/>
                  </a:cubicBezTo>
                  <a:cubicBezTo>
                    <a:pt x="22" y="17"/>
                    <a:pt x="23" y="17"/>
                    <a:pt x="23" y="16"/>
                  </a:cubicBezTo>
                  <a:cubicBezTo>
                    <a:pt x="23" y="16"/>
                    <a:pt x="22" y="15"/>
                    <a:pt x="22" y="15"/>
                  </a:cubicBezTo>
                  <a:cubicBezTo>
                    <a:pt x="22" y="15"/>
                    <a:pt x="22" y="14"/>
                    <a:pt x="22" y="14"/>
                  </a:cubicBezTo>
                  <a:cubicBezTo>
                    <a:pt x="23" y="13"/>
                    <a:pt x="23" y="13"/>
                    <a:pt x="23" y="13"/>
                  </a:cubicBezTo>
                  <a:cubicBezTo>
                    <a:pt x="24" y="13"/>
                    <a:pt x="24" y="13"/>
                    <a:pt x="24" y="13"/>
                  </a:cubicBezTo>
                  <a:cubicBezTo>
                    <a:pt x="25" y="13"/>
                    <a:pt x="25" y="14"/>
                    <a:pt x="26" y="14"/>
                  </a:cubicBezTo>
                  <a:cubicBezTo>
                    <a:pt x="26" y="13"/>
                    <a:pt x="27" y="13"/>
                    <a:pt x="28" y="13"/>
                  </a:cubicBezTo>
                  <a:cubicBezTo>
                    <a:pt x="29" y="13"/>
                    <a:pt x="29" y="14"/>
                    <a:pt x="30" y="14"/>
                  </a:cubicBezTo>
                  <a:cubicBezTo>
                    <a:pt x="30" y="15"/>
                    <a:pt x="30" y="16"/>
                    <a:pt x="31" y="16"/>
                  </a:cubicBezTo>
                  <a:cubicBezTo>
                    <a:pt x="32" y="16"/>
                    <a:pt x="32" y="16"/>
                    <a:pt x="32" y="16"/>
                  </a:cubicBezTo>
                  <a:cubicBezTo>
                    <a:pt x="32" y="16"/>
                    <a:pt x="33" y="17"/>
                    <a:pt x="33" y="17"/>
                  </a:cubicBezTo>
                  <a:cubicBezTo>
                    <a:pt x="33" y="16"/>
                    <a:pt x="32" y="16"/>
                    <a:pt x="32" y="16"/>
                  </a:cubicBezTo>
                  <a:cubicBezTo>
                    <a:pt x="31" y="16"/>
                    <a:pt x="31" y="16"/>
                    <a:pt x="31" y="16"/>
                  </a:cubicBezTo>
                  <a:cubicBezTo>
                    <a:pt x="31" y="16"/>
                    <a:pt x="30" y="15"/>
                    <a:pt x="31" y="16"/>
                  </a:cubicBezTo>
                  <a:cubicBezTo>
                    <a:pt x="31" y="15"/>
                    <a:pt x="30" y="15"/>
                    <a:pt x="30" y="14"/>
                  </a:cubicBezTo>
                  <a:cubicBezTo>
                    <a:pt x="29" y="14"/>
                    <a:pt x="29" y="13"/>
                    <a:pt x="28" y="13"/>
                  </a:cubicBezTo>
                  <a:cubicBezTo>
                    <a:pt x="27" y="13"/>
                    <a:pt x="26" y="13"/>
                    <a:pt x="25" y="12"/>
                  </a:cubicBezTo>
                  <a:cubicBezTo>
                    <a:pt x="25" y="11"/>
                    <a:pt x="26" y="11"/>
                    <a:pt x="26" y="12"/>
                  </a:cubicBezTo>
                  <a:cubicBezTo>
                    <a:pt x="27" y="12"/>
                    <a:pt x="26" y="10"/>
                    <a:pt x="26" y="10"/>
                  </a:cubicBezTo>
                  <a:cubicBezTo>
                    <a:pt x="25" y="10"/>
                    <a:pt x="25" y="10"/>
                    <a:pt x="25" y="10"/>
                  </a:cubicBezTo>
                  <a:cubicBezTo>
                    <a:pt x="25" y="10"/>
                    <a:pt x="25" y="9"/>
                    <a:pt x="25" y="9"/>
                  </a:cubicBezTo>
                  <a:cubicBezTo>
                    <a:pt x="25" y="9"/>
                    <a:pt x="26" y="9"/>
                    <a:pt x="26" y="9"/>
                  </a:cubicBezTo>
                  <a:cubicBezTo>
                    <a:pt x="26" y="9"/>
                    <a:pt x="26" y="9"/>
                    <a:pt x="26" y="8"/>
                  </a:cubicBezTo>
                  <a:cubicBezTo>
                    <a:pt x="25" y="9"/>
                    <a:pt x="25" y="9"/>
                    <a:pt x="24" y="9"/>
                  </a:cubicBezTo>
                  <a:cubicBezTo>
                    <a:pt x="24" y="9"/>
                    <a:pt x="23" y="9"/>
                    <a:pt x="23" y="8"/>
                  </a:cubicBezTo>
                  <a:cubicBezTo>
                    <a:pt x="23" y="8"/>
                    <a:pt x="24" y="8"/>
                    <a:pt x="24" y="8"/>
                  </a:cubicBezTo>
                  <a:cubicBezTo>
                    <a:pt x="24" y="8"/>
                    <a:pt x="23" y="8"/>
                    <a:pt x="23" y="8"/>
                  </a:cubicBezTo>
                  <a:cubicBezTo>
                    <a:pt x="24" y="7"/>
                    <a:pt x="25" y="8"/>
                    <a:pt x="26" y="7"/>
                  </a:cubicBezTo>
                  <a:cubicBezTo>
                    <a:pt x="26" y="7"/>
                    <a:pt x="27" y="7"/>
                    <a:pt x="26" y="6"/>
                  </a:cubicBezTo>
                  <a:cubicBezTo>
                    <a:pt x="26" y="6"/>
                    <a:pt x="25" y="5"/>
                    <a:pt x="25" y="5"/>
                  </a:cubicBezTo>
                  <a:cubicBezTo>
                    <a:pt x="26" y="5"/>
                    <a:pt x="24" y="4"/>
                    <a:pt x="24" y="4"/>
                  </a:cubicBezTo>
                  <a:cubicBezTo>
                    <a:pt x="24" y="4"/>
                    <a:pt x="23" y="3"/>
                    <a:pt x="23" y="3"/>
                  </a:cubicBezTo>
                  <a:cubicBezTo>
                    <a:pt x="23" y="2"/>
                    <a:pt x="22" y="3"/>
                    <a:pt x="21" y="3"/>
                  </a:cubicBezTo>
                  <a:cubicBezTo>
                    <a:pt x="20" y="2"/>
                    <a:pt x="21" y="4"/>
                    <a:pt x="21" y="4"/>
                  </a:cubicBezTo>
                  <a:cubicBezTo>
                    <a:pt x="20" y="3"/>
                    <a:pt x="21" y="0"/>
                    <a:pt x="22" y="1"/>
                  </a:cubicBezTo>
                  <a:cubicBezTo>
                    <a:pt x="22" y="1"/>
                    <a:pt x="22" y="1"/>
                    <a:pt x="22" y="1"/>
                  </a:cubicBezTo>
                  <a:cubicBezTo>
                    <a:pt x="22" y="1"/>
                    <a:pt x="20" y="2"/>
                    <a:pt x="21" y="3"/>
                  </a:cubicBezTo>
                  <a:cubicBezTo>
                    <a:pt x="22" y="3"/>
                    <a:pt x="24" y="3"/>
                    <a:pt x="24" y="2"/>
                  </a:cubicBezTo>
                  <a:cubicBezTo>
                    <a:pt x="24" y="3"/>
                    <a:pt x="25" y="2"/>
                    <a:pt x="25" y="2"/>
                  </a:cubicBezTo>
                  <a:cubicBezTo>
                    <a:pt x="26" y="2"/>
                    <a:pt x="27" y="3"/>
                    <a:pt x="28" y="3"/>
                  </a:cubicBezTo>
                  <a:cubicBezTo>
                    <a:pt x="28" y="3"/>
                    <a:pt x="28" y="3"/>
                    <a:pt x="29" y="3"/>
                  </a:cubicBezTo>
                  <a:cubicBezTo>
                    <a:pt x="29" y="3"/>
                    <a:pt x="30" y="3"/>
                    <a:pt x="30" y="3"/>
                  </a:cubicBezTo>
                  <a:cubicBezTo>
                    <a:pt x="30" y="3"/>
                    <a:pt x="31" y="3"/>
                    <a:pt x="31" y="3"/>
                  </a:cubicBezTo>
                  <a:cubicBezTo>
                    <a:pt x="31" y="3"/>
                    <a:pt x="32" y="3"/>
                    <a:pt x="32" y="3"/>
                  </a:cubicBezTo>
                  <a:cubicBezTo>
                    <a:pt x="32" y="3"/>
                    <a:pt x="33" y="4"/>
                    <a:pt x="33" y="4"/>
                  </a:cubicBezTo>
                  <a:cubicBezTo>
                    <a:pt x="34" y="4"/>
                    <a:pt x="34" y="3"/>
                    <a:pt x="34" y="4"/>
                  </a:cubicBezTo>
                  <a:cubicBezTo>
                    <a:pt x="34" y="4"/>
                    <a:pt x="35" y="4"/>
                    <a:pt x="34" y="5"/>
                  </a:cubicBezTo>
                  <a:cubicBezTo>
                    <a:pt x="34" y="5"/>
                    <a:pt x="34" y="5"/>
                    <a:pt x="34" y="5"/>
                  </a:cubicBezTo>
                  <a:cubicBezTo>
                    <a:pt x="35" y="5"/>
                    <a:pt x="35" y="5"/>
                    <a:pt x="35" y="6"/>
                  </a:cubicBezTo>
                  <a:cubicBezTo>
                    <a:pt x="35" y="6"/>
                    <a:pt x="34" y="6"/>
                    <a:pt x="34" y="7"/>
                  </a:cubicBezTo>
                  <a:cubicBezTo>
                    <a:pt x="34" y="7"/>
                    <a:pt x="33" y="7"/>
                    <a:pt x="33" y="7"/>
                  </a:cubicBezTo>
                  <a:cubicBezTo>
                    <a:pt x="33" y="7"/>
                    <a:pt x="34" y="7"/>
                    <a:pt x="34" y="7"/>
                  </a:cubicBezTo>
                  <a:cubicBezTo>
                    <a:pt x="35" y="7"/>
                    <a:pt x="35" y="7"/>
                    <a:pt x="36" y="7"/>
                  </a:cubicBezTo>
                  <a:cubicBezTo>
                    <a:pt x="36" y="7"/>
                    <a:pt x="36" y="8"/>
                    <a:pt x="36" y="8"/>
                  </a:cubicBezTo>
                  <a:cubicBezTo>
                    <a:pt x="36" y="8"/>
                    <a:pt x="36" y="8"/>
                    <a:pt x="36" y="8"/>
                  </a:cubicBezTo>
                  <a:cubicBezTo>
                    <a:pt x="36" y="8"/>
                    <a:pt x="36" y="7"/>
                    <a:pt x="37" y="7"/>
                  </a:cubicBezTo>
                  <a:cubicBezTo>
                    <a:pt x="38" y="7"/>
                    <a:pt x="38" y="8"/>
                    <a:pt x="39" y="8"/>
                  </a:cubicBezTo>
                  <a:cubicBezTo>
                    <a:pt x="40" y="8"/>
                    <a:pt x="40" y="9"/>
                    <a:pt x="41" y="8"/>
                  </a:cubicBezTo>
                  <a:cubicBezTo>
                    <a:pt x="42" y="8"/>
                    <a:pt x="42" y="8"/>
                    <a:pt x="43" y="8"/>
                  </a:cubicBezTo>
                  <a:cubicBezTo>
                    <a:pt x="43" y="8"/>
                    <a:pt x="43" y="8"/>
                    <a:pt x="43" y="8"/>
                  </a:cubicBezTo>
                  <a:cubicBezTo>
                    <a:pt x="43" y="8"/>
                    <a:pt x="44" y="8"/>
                    <a:pt x="44" y="8"/>
                  </a:cubicBezTo>
                  <a:cubicBezTo>
                    <a:pt x="44" y="8"/>
                    <a:pt x="43" y="8"/>
                    <a:pt x="43" y="8"/>
                  </a:cubicBezTo>
                  <a:cubicBezTo>
                    <a:pt x="44" y="10"/>
                    <a:pt x="43" y="10"/>
                    <a:pt x="41" y="11"/>
                  </a:cubicBezTo>
                  <a:cubicBezTo>
                    <a:pt x="40" y="11"/>
                    <a:pt x="41" y="12"/>
                    <a:pt x="41" y="12"/>
                  </a:cubicBezTo>
                  <a:cubicBezTo>
                    <a:pt x="42" y="12"/>
                    <a:pt x="42" y="12"/>
                    <a:pt x="42" y="12"/>
                  </a:cubicBezTo>
                  <a:cubicBezTo>
                    <a:pt x="42" y="12"/>
                    <a:pt x="43" y="12"/>
                    <a:pt x="43" y="12"/>
                  </a:cubicBezTo>
                  <a:cubicBezTo>
                    <a:pt x="44" y="11"/>
                    <a:pt x="44" y="12"/>
                    <a:pt x="45" y="12"/>
                  </a:cubicBezTo>
                  <a:cubicBezTo>
                    <a:pt x="45" y="12"/>
                    <a:pt x="46" y="13"/>
                    <a:pt x="46" y="13"/>
                  </a:cubicBezTo>
                  <a:cubicBezTo>
                    <a:pt x="46" y="13"/>
                    <a:pt x="46" y="13"/>
                    <a:pt x="47" y="12"/>
                  </a:cubicBezTo>
                  <a:cubicBezTo>
                    <a:pt x="47" y="12"/>
                    <a:pt x="47" y="12"/>
                    <a:pt x="47" y="11"/>
                  </a:cubicBezTo>
                  <a:cubicBezTo>
                    <a:pt x="47" y="11"/>
                    <a:pt x="48" y="11"/>
                    <a:pt x="48" y="11"/>
                  </a:cubicBezTo>
                  <a:cubicBezTo>
                    <a:pt x="48" y="11"/>
                    <a:pt x="47" y="11"/>
                    <a:pt x="47" y="11"/>
                  </a:cubicBezTo>
                  <a:cubicBezTo>
                    <a:pt x="47" y="10"/>
                    <a:pt x="49" y="10"/>
                    <a:pt x="50" y="10"/>
                  </a:cubicBezTo>
                  <a:cubicBezTo>
                    <a:pt x="50" y="10"/>
                    <a:pt x="51" y="10"/>
                    <a:pt x="51" y="10"/>
                  </a:cubicBezTo>
                  <a:cubicBezTo>
                    <a:pt x="52" y="10"/>
                    <a:pt x="51" y="10"/>
                    <a:pt x="52" y="11"/>
                  </a:cubicBezTo>
                  <a:cubicBezTo>
                    <a:pt x="52" y="10"/>
                    <a:pt x="52" y="10"/>
                    <a:pt x="52" y="10"/>
                  </a:cubicBezTo>
                  <a:cubicBezTo>
                    <a:pt x="52" y="10"/>
                    <a:pt x="52" y="9"/>
                    <a:pt x="53" y="9"/>
                  </a:cubicBezTo>
                  <a:cubicBezTo>
                    <a:pt x="53" y="9"/>
                    <a:pt x="53" y="9"/>
                    <a:pt x="54" y="9"/>
                  </a:cubicBezTo>
                  <a:cubicBezTo>
                    <a:pt x="54" y="8"/>
                    <a:pt x="54" y="7"/>
                    <a:pt x="55" y="7"/>
                  </a:cubicBezTo>
                  <a:cubicBezTo>
                    <a:pt x="55" y="7"/>
                    <a:pt x="58" y="7"/>
                    <a:pt x="58" y="7"/>
                  </a:cubicBezTo>
                  <a:cubicBezTo>
                    <a:pt x="58" y="8"/>
                    <a:pt x="55" y="7"/>
                    <a:pt x="56" y="8"/>
                  </a:cubicBezTo>
                  <a:cubicBezTo>
                    <a:pt x="55" y="8"/>
                    <a:pt x="54" y="8"/>
                    <a:pt x="54" y="8"/>
                  </a:cubicBezTo>
                  <a:cubicBezTo>
                    <a:pt x="54" y="9"/>
                    <a:pt x="54" y="9"/>
                    <a:pt x="54" y="9"/>
                  </a:cubicBezTo>
                  <a:cubicBezTo>
                    <a:pt x="54" y="9"/>
                    <a:pt x="55" y="8"/>
                    <a:pt x="55" y="8"/>
                  </a:cubicBezTo>
                  <a:cubicBezTo>
                    <a:pt x="55" y="8"/>
                    <a:pt x="56" y="8"/>
                    <a:pt x="56" y="8"/>
                  </a:cubicBezTo>
                  <a:cubicBezTo>
                    <a:pt x="56" y="8"/>
                    <a:pt x="57" y="7"/>
                    <a:pt x="56" y="8"/>
                  </a:cubicBezTo>
                  <a:cubicBezTo>
                    <a:pt x="57" y="8"/>
                    <a:pt x="57" y="8"/>
                    <a:pt x="57" y="8"/>
                  </a:cubicBezTo>
                  <a:cubicBezTo>
                    <a:pt x="58" y="8"/>
                    <a:pt x="58" y="7"/>
                    <a:pt x="59" y="7"/>
                  </a:cubicBezTo>
                  <a:cubicBezTo>
                    <a:pt x="59" y="7"/>
                    <a:pt x="60" y="8"/>
                    <a:pt x="60" y="8"/>
                  </a:cubicBezTo>
                  <a:cubicBezTo>
                    <a:pt x="60" y="8"/>
                    <a:pt x="60" y="8"/>
                    <a:pt x="60" y="9"/>
                  </a:cubicBezTo>
                  <a:cubicBezTo>
                    <a:pt x="60" y="9"/>
                    <a:pt x="60" y="9"/>
                    <a:pt x="60" y="9"/>
                  </a:cubicBezTo>
                  <a:cubicBezTo>
                    <a:pt x="61" y="9"/>
                    <a:pt x="62" y="9"/>
                    <a:pt x="62" y="10"/>
                  </a:cubicBezTo>
                  <a:cubicBezTo>
                    <a:pt x="62" y="10"/>
                    <a:pt x="62" y="10"/>
                    <a:pt x="62" y="10"/>
                  </a:cubicBezTo>
                  <a:cubicBezTo>
                    <a:pt x="63" y="10"/>
                    <a:pt x="63" y="11"/>
                    <a:pt x="63" y="11"/>
                  </a:cubicBezTo>
                  <a:cubicBezTo>
                    <a:pt x="64" y="10"/>
                    <a:pt x="64" y="10"/>
                    <a:pt x="65" y="10"/>
                  </a:cubicBezTo>
                  <a:cubicBezTo>
                    <a:pt x="65" y="10"/>
                    <a:pt x="65" y="10"/>
                    <a:pt x="66" y="11"/>
                  </a:cubicBezTo>
                  <a:cubicBezTo>
                    <a:pt x="66" y="11"/>
                    <a:pt x="66" y="11"/>
                    <a:pt x="65" y="10"/>
                  </a:cubicBezTo>
                  <a:cubicBezTo>
                    <a:pt x="65" y="10"/>
                    <a:pt x="65" y="10"/>
                    <a:pt x="66" y="10"/>
                  </a:cubicBezTo>
                  <a:cubicBezTo>
                    <a:pt x="66" y="11"/>
                    <a:pt x="67" y="11"/>
                    <a:pt x="67" y="11"/>
                  </a:cubicBezTo>
                  <a:cubicBezTo>
                    <a:pt x="68" y="12"/>
                    <a:pt x="68" y="12"/>
                    <a:pt x="69" y="12"/>
                  </a:cubicBezTo>
                  <a:cubicBezTo>
                    <a:pt x="69" y="13"/>
                    <a:pt x="69" y="13"/>
                    <a:pt x="69" y="13"/>
                  </a:cubicBezTo>
                  <a:cubicBezTo>
                    <a:pt x="68" y="13"/>
                    <a:pt x="68" y="13"/>
                    <a:pt x="67" y="13"/>
                  </a:cubicBezTo>
                  <a:cubicBezTo>
                    <a:pt x="67" y="13"/>
                    <a:pt x="65" y="13"/>
                    <a:pt x="66" y="13"/>
                  </a:cubicBezTo>
                  <a:cubicBezTo>
                    <a:pt x="66" y="13"/>
                    <a:pt x="67" y="13"/>
                    <a:pt x="66" y="12"/>
                  </a:cubicBezTo>
                  <a:cubicBezTo>
                    <a:pt x="66" y="12"/>
                    <a:pt x="67" y="12"/>
                    <a:pt x="67" y="12"/>
                  </a:cubicBezTo>
                  <a:cubicBezTo>
                    <a:pt x="67" y="12"/>
                    <a:pt x="67" y="12"/>
                    <a:pt x="68" y="12"/>
                  </a:cubicBezTo>
                  <a:cubicBezTo>
                    <a:pt x="68" y="12"/>
                    <a:pt x="67" y="12"/>
                    <a:pt x="67" y="11"/>
                  </a:cubicBezTo>
                  <a:cubicBezTo>
                    <a:pt x="66" y="11"/>
                    <a:pt x="67" y="12"/>
                    <a:pt x="66" y="12"/>
                  </a:cubicBezTo>
                  <a:cubicBezTo>
                    <a:pt x="66" y="12"/>
                    <a:pt x="66" y="11"/>
                    <a:pt x="66" y="11"/>
                  </a:cubicBezTo>
                  <a:cubicBezTo>
                    <a:pt x="66" y="11"/>
                    <a:pt x="65" y="12"/>
                    <a:pt x="65" y="12"/>
                  </a:cubicBezTo>
                  <a:cubicBezTo>
                    <a:pt x="65" y="11"/>
                    <a:pt x="65" y="11"/>
                    <a:pt x="65" y="11"/>
                  </a:cubicBezTo>
                  <a:cubicBezTo>
                    <a:pt x="65" y="11"/>
                    <a:pt x="65" y="11"/>
                    <a:pt x="65" y="11"/>
                  </a:cubicBezTo>
                  <a:cubicBezTo>
                    <a:pt x="65" y="12"/>
                    <a:pt x="66" y="12"/>
                    <a:pt x="66" y="12"/>
                  </a:cubicBezTo>
                  <a:cubicBezTo>
                    <a:pt x="67" y="13"/>
                    <a:pt x="66" y="13"/>
                    <a:pt x="66" y="13"/>
                  </a:cubicBezTo>
                  <a:cubicBezTo>
                    <a:pt x="65" y="14"/>
                    <a:pt x="68" y="14"/>
                    <a:pt x="68" y="14"/>
                  </a:cubicBezTo>
                  <a:cubicBezTo>
                    <a:pt x="68" y="14"/>
                    <a:pt x="69" y="15"/>
                    <a:pt x="69" y="14"/>
                  </a:cubicBezTo>
                  <a:cubicBezTo>
                    <a:pt x="69" y="14"/>
                    <a:pt x="69" y="15"/>
                    <a:pt x="69" y="15"/>
                  </a:cubicBezTo>
                  <a:cubicBezTo>
                    <a:pt x="70" y="15"/>
                    <a:pt x="70" y="16"/>
                    <a:pt x="70" y="17"/>
                  </a:cubicBezTo>
                  <a:cubicBezTo>
                    <a:pt x="70" y="17"/>
                    <a:pt x="71" y="18"/>
                    <a:pt x="71" y="18"/>
                  </a:cubicBezTo>
                  <a:cubicBezTo>
                    <a:pt x="71" y="19"/>
                    <a:pt x="71" y="19"/>
                    <a:pt x="71" y="20"/>
                  </a:cubicBezTo>
                  <a:cubicBezTo>
                    <a:pt x="71" y="20"/>
                    <a:pt x="71" y="20"/>
                    <a:pt x="71" y="20"/>
                  </a:cubicBezTo>
                  <a:cubicBezTo>
                    <a:pt x="70" y="20"/>
                    <a:pt x="71" y="21"/>
                    <a:pt x="71" y="21"/>
                  </a:cubicBezTo>
                  <a:cubicBezTo>
                    <a:pt x="70" y="22"/>
                    <a:pt x="70" y="22"/>
                    <a:pt x="69" y="22"/>
                  </a:cubicBezTo>
                  <a:cubicBezTo>
                    <a:pt x="69" y="22"/>
                    <a:pt x="69" y="23"/>
                    <a:pt x="69" y="23"/>
                  </a:cubicBezTo>
                  <a:cubicBezTo>
                    <a:pt x="69" y="23"/>
                    <a:pt x="68" y="24"/>
                    <a:pt x="69" y="24"/>
                  </a:cubicBezTo>
                  <a:cubicBezTo>
                    <a:pt x="69" y="24"/>
                    <a:pt x="70" y="25"/>
                    <a:pt x="71" y="25"/>
                  </a:cubicBezTo>
                  <a:cubicBezTo>
                    <a:pt x="72" y="26"/>
                    <a:pt x="72" y="26"/>
                    <a:pt x="73" y="26"/>
                  </a:cubicBezTo>
                  <a:cubicBezTo>
                    <a:pt x="73" y="27"/>
                    <a:pt x="73" y="27"/>
                    <a:pt x="73" y="27"/>
                  </a:cubicBezTo>
                  <a:cubicBezTo>
                    <a:pt x="73" y="28"/>
                    <a:pt x="72" y="28"/>
                    <a:pt x="72" y="29"/>
                  </a:cubicBezTo>
                  <a:cubicBezTo>
                    <a:pt x="73" y="30"/>
                    <a:pt x="73" y="30"/>
                    <a:pt x="73" y="31"/>
                  </a:cubicBezTo>
                  <a:cubicBezTo>
                    <a:pt x="73" y="31"/>
                    <a:pt x="73" y="31"/>
                    <a:pt x="74" y="32"/>
                  </a:cubicBezTo>
                  <a:cubicBezTo>
                    <a:pt x="74" y="32"/>
                    <a:pt x="74" y="32"/>
                    <a:pt x="74" y="33"/>
                  </a:cubicBezTo>
                  <a:cubicBezTo>
                    <a:pt x="74" y="33"/>
                    <a:pt x="74" y="33"/>
                    <a:pt x="73" y="34"/>
                  </a:cubicBezTo>
                  <a:cubicBezTo>
                    <a:pt x="73" y="34"/>
                    <a:pt x="73" y="34"/>
                    <a:pt x="73" y="35"/>
                  </a:cubicBezTo>
                  <a:cubicBezTo>
                    <a:pt x="73" y="36"/>
                    <a:pt x="74" y="36"/>
                    <a:pt x="74" y="37"/>
                  </a:cubicBezTo>
                  <a:cubicBezTo>
                    <a:pt x="73" y="38"/>
                    <a:pt x="75" y="38"/>
                    <a:pt x="75" y="38"/>
                  </a:cubicBezTo>
                  <a:cubicBezTo>
                    <a:pt x="76" y="38"/>
                    <a:pt x="76" y="39"/>
                    <a:pt x="76" y="39"/>
                  </a:cubicBezTo>
                  <a:cubicBezTo>
                    <a:pt x="76" y="40"/>
                    <a:pt x="77" y="40"/>
                    <a:pt x="77" y="41"/>
                  </a:cubicBezTo>
                  <a:close/>
                  <a:moveTo>
                    <a:pt x="22" y="18"/>
                  </a:moveTo>
                  <a:cubicBezTo>
                    <a:pt x="22" y="18"/>
                    <a:pt x="22" y="18"/>
                    <a:pt x="22" y="18"/>
                  </a:cubicBezTo>
                  <a:cubicBezTo>
                    <a:pt x="22" y="18"/>
                    <a:pt x="22" y="18"/>
                    <a:pt x="22" y="18"/>
                  </a:cubicBezTo>
                  <a:close/>
                  <a:moveTo>
                    <a:pt x="13" y="15"/>
                  </a:moveTo>
                  <a:cubicBezTo>
                    <a:pt x="12" y="14"/>
                    <a:pt x="11" y="15"/>
                    <a:pt x="11" y="15"/>
                  </a:cubicBezTo>
                  <a:cubicBezTo>
                    <a:pt x="11" y="15"/>
                    <a:pt x="11" y="15"/>
                    <a:pt x="11" y="15"/>
                  </a:cubicBezTo>
                  <a:cubicBezTo>
                    <a:pt x="12" y="15"/>
                    <a:pt x="12" y="15"/>
                    <a:pt x="13" y="15"/>
                  </a:cubicBezTo>
                  <a:close/>
                </a:path>
              </a:pathLst>
            </a:custGeom>
            <a:solidFill>
              <a:srgbClr val="4B53BC"/>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29" name="France">
              <a:extLst>
                <a:ext uri="{FF2B5EF4-FFF2-40B4-BE49-F238E27FC236}">
                  <a16:creationId xmlns:a16="http://schemas.microsoft.com/office/drawing/2014/main" id="{65296B02-343F-4003-8F09-4E3F0D75DA57}"/>
                </a:ext>
                <a:ext uri="{C183D7F6-B498-43B3-948B-1728B52AA6E4}">
                  <adec:decorative xmlns:adec="http://schemas.microsoft.com/office/drawing/2017/decorative" val="1"/>
                </a:ext>
              </a:extLst>
            </p:cNvPr>
            <p:cNvSpPr>
              <a:spLocks noEditPoints="1"/>
            </p:cNvSpPr>
            <p:nvPr/>
          </p:nvSpPr>
          <p:spPr bwMode="auto">
            <a:xfrm>
              <a:off x="9801698" y="1412783"/>
              <a:ext cx="1166852" cy="982299"/>
            </a:xfrm>
            <a:custGeom>
              <a:avLst/>
              <a:gdLst/>
              <a:ahLst/>
              <a:cxnLst>
                <a:cxn ang="0">
                  <a:pos x="112" y="24"/>
                </a:cxn>
                <a:cxn ang="0">
                  <a:pos x="107" y="37"/>
                </a:cxn>
                <a:cxn ang="0">
                  <a:pos x="102" y="40"/>
                </a:cxn>
                <a:cxn ang="0">
                  <a:pos x="98" y="46"/>
                </a:cxn>
                <a:cxn ang="0">
                  <a:pos x="96" y="52"/>
                </a:cxn>
                <a:cxn ang="0">
                  <a:pos x="102" y="54"/>
                </a:cxn>
                <a:cxn ang="0">
                  <a:pos x="103" y="63"/>
                </a:cxn>
                <a:cxn ang="0">
                  <a:pos x="103" y="68"/>
                </a:cxn>
                <a:cxn ang="0">
                  <a:pos x="108" y="74"/>
                </a:cxn>
                <a:cxn ang="0">
                  <a:pos x="100" y="83"/>
                </a:cxn>
                <a:cxn ang="0">
                  <a:pos x="94" y="87"/>
                </a:cxn>
                <a:cxn ang="0">
                  <a:pos x="88" y="84"/>
                </a:cxn>
                <a:cxn ang="0">
                  <a:pos x="85" y="83"/>
                </a:cxn>
                <a:cxn ang="0">
                  <a:pos x="79" y="82"/>
                </a:cxn>
                <a:cxn ang="0">
                  <a:pos x="67" y="86"/>
                </a:cxn>
                <a:cxn ang="0">
                  <a:pos x="67" y="91"/>
                </a:cxn>
                <a:cxn ang="0">
                  <a:pos x="57" y="93"/>
                </a:cxn>
                <a:cxn ang="0">
                  <a:pos x="50" y="90"/>
                </a:cxn>
                <a:cxn ang="0">
                  <a:pos x="38" y="89"/>
                </a:cxn>
                <a:cxn ang="0">
                  <a:pos x="28" y="85"/>
                </a:cxn>
                <a:cxn ang="0">
                  <a:pos x="30" y="74"/>
                </a:cxn>
                <a:cxn ang="0">
                  <a:pos x="35" y="62"/>
                </a:cxn>
                <a:cxn ang="0">
                  <a:pos x="35" y="61"/>
                </a:cxn>
                <a:cxn ang="0">
                  <a:pos x="32" y="53"/>
                </a:cxn>
                <a:cxn ang="0">
                  <a:pos x="27" y="49"/>
                </a:cxn>
                <a:cxn ang="0">
                  <a:pos x="25" y="41"/>
                </a:cxn>
                <a:cxn ang="0">
                  <a:pos x="22" y="41"/>
                </a:cxn>
                <a:cxn ang="0">
                  <a:pos x="20" y="38"/>
                </a:cxn>
                <a:cxn ang="0">
                  <a:pos x="18" y="38"/>
                </a:cxn>
                <a:cxn ang="0">
                  <a:pos x="15" y="37"/>
                </a:cxn>
                <a:cxn ang="0">
                  <a:pos x="9" y="35"/>
                </a:cxn>
                <a:cxn ang="0">
                  <a:pos x="5" y="34"/>
                </a:cxn>
                <a:cxn ang="0">
                  <a:pos x="5" y="30"/>
                </a:cxn>
                <a:cxn ang="0">
                  <a:pos x="3" y="29"/>
                </a:cxn>
                <a:cxn ang="0">
                  <a:pos x="8" y="26"/>
                </a:cxn>
                <a:cxn ang="0">
                  <a:pos x="13" y="26"/>
                </a:cxn>
                <a:cxn ang="0">
                  <a:pos x="18" y="24"/>
                </a:cxn>
                <a:cxn ang="0">
                  <a:pos x="24" y="26"/>
                </a:cxn>
                <a:cxn ang="0">
                  <a:pos x="28" y="26"/>
                </a:cxn>
                <a:cxn ang="0">
                  <a:pos x="30" y="21"/>
                </a:cxn>
                <a:cxn ang="0">
                  <a:pos x="31" y="15"/>
                </a:cxn>
                <a:cxn ang="0">
                  <a:pos x="48" y="17"/>
                </a:cxn>
                <a:cxn ang="0">
                  <a:pos x="58" y="8"/>
                </a:cxn>
                <a:cxn ang="0">
                  <a:pos x="67" y="2"/>
                </a:cxn>
                <a:cxn ang="0">
                  <a:pos x="74" y="6"/>
                </a:cxn>
                <a:cxn ang="0">
                  <a:pos x="79" y="10"/>
                </a:cxn>
                <a:cxn ang="0">
                  <a:pos x="85" y="12"/>
                </a:cxn>
                <a:cxn ang="0">
                  <a:pos x="92" y="17"/>
                </a:cxn>
                <a:cxn ang="0">
                  <a:pos x="102" y="20"/>
                </a:cxn>
                <a:cxn ang="0">
                  <a:pos x="58" y="93"/>
                </a:cxn>
                <a:cxn ang="0">
                  <a:pos x="0" y="28"/>
                </a:cxn>
                <a:cxn ang="0">
                  <a:pos x="123" y="90"/>
                </a:cxn>
                <a:cxn ang="0">
                  <a:pos x="117" y="95"/>
                </a:cxn>
                <a:cxn ang="0">
                  <a:pos x="117" y="100"/>
                </a:cxn>
                <a:cxn ang="0">
                  <a:pos x="120" y="104"/>
                </a:cxn>
                <a:cxn ang="0">
                  <a:pos x="123" y="101"/>
                </a:cxn>
                <a:cxn ang="0">
                  <a:pos x="15" y="41"/>
                </a:cxn>
                <a:cxn ang="0">
                  <a:pos x="30" y="55"/>
                </a:cxn>
              </a:cxnLst>
              <a:rect l="0" t="0" r="r" b="b"/>
              <a:pathLst>
                <a:path w="125" h="105">
                  <a:moveTo>
                    <a:pt x="24" y="45"/>
                  </a:moveTo>
                  <a:cubicBezTo>
                    <a:pt x="24" y="45"/>
                    <a:pt x="22" y="44"/>
                    <a:pt x="23" y="44"/>
                  </a:cubicBezTo>
                  <a:cubicBezTo>
                    <a:pt x="24" y="44"/>
                    <a:pt x="24" y="45"/>
                    <a:pt x="24" y="45"/>
                  </a:cubicBezTo>
                  <a:close/>
                  <a:moveTo>
                    <a:pt x="23" y="47"/>
                  </a:moveTo>
                  <a:cubicBezTo>
                    <a:pt x="23" y="47"/>
                    <a:pt x="21" y="47"/>
                    <a:pt x="23" y="47"/>
                  </a:cubicBezTo>
                  <a:close/>
                  <a:moveTo>
                    <a:pt x="110" y="22"/>
                  </a:moveTo>
                  <a:cubicBezTo>
                    <a:pt x="111" y="22"/>
                    <a:pt x="112" y="23"/>
                    <a:pt x="113" y="23"/>
                  </a:cubicBezTo>
                  <a:cubicBezTo>
                    <a:pt x="113" y="23"/>
                    <a:pt x="113" y="24"/>
                    <a:pt x="112" y="24"/>
                  </a:cubicBezTo>
                  <a:cubicBezTo>
                    <a:pt x="112" y="25"/>
                    <a:pt x="112" y="25"/>
                    <a:pt x="111" y="25"/>
                  </a:cubicBezTo>
                  <a:cubicBezTo>
                    <a:pt x="111" y="25"/>
                    <a:pt x="111" y="26"/>
                    <a:pt x="110" y="26"/>
                  </a:cubicBezTo>
                  <a:cubicBezTo>
                    <a:pt x="110" y="27"/>
                    <a:pt x="109" y="28"/>
                    <a:pt x="109" y="29"/>
                  </a:cubicBezTo>
                  <a:cubicBezTo>
                    <a:pt x="109" y="29"/>
                    <a:pt x="109" y="30"/>
                    <a:pt x="109" y="30"/>
                  </a:cubicBezTo>
                  <a:cubicBezTo>
                    <a:pt x="109" y="30"/>
                    <a:pt x="109" y="31"/>
                    <a:pt x="108" y="31"/>
                  </a:cubicBezTo>
                  <a:cubicBezTo>
                    <a:pt x="108" y="32"/>
                    <a:pt x="107" y="32"/>
                    <a:pt x="108" y="33"/>
                  </a:cubicBezTo>
                  <a:cubicBezTo>
                    <a:pt x="108" y="34"/>
                    <a:pt x="108" y="35"/>
                    <a:pt x="108" y="35"/>
                  </a:cubicBezTo>
                  <a:cubicBezTo>
                    <a:pt x="107" y="35"/>
                    <a:pt x="107" y="37"/>
                    <a:pt x="107" y="37"/>
                  </a:cubicBezTo>
                  <a:cubicBezTo>
                    <a:pt x="108" y="38"/>
                    <a:pt x="108" y="38"/>
                    <a:pt x="107" y="38"/>
                  </a:cubicBezTo>
                  <a:cubicBezTo>
                    <a:pt x="108" y="38"/>
                    <a:pt x="107" y="39"/>
                    <a:pt x="107" y="39"/>
                  </a:cubicBezTo>
                  <a:cubicBezTo>
                    <a:pt x="106" y="39"/>
                    <a:pt x="107" y="39"/>
                    <a:pt x="106" y="39"/>
                  </a:cubicBezTo>
                  <a:cubicBezTo>
                    <a:pt x="106" y="39"/>
                    <a:pt x="106" y="39"/>
                    <a:pt x="105" y="39"/>
                  </a:cubicBezTo>
                  <a:cubicBezTo>
                    <a:pt x="105" y="39"/>
                    <a:pt x="104" y="39"/>
                    <a:pt x="104" y="39"/>
                  </a:cubicBezTo>
                  <a:cubicBezTo>
                    <a:pt x="104" y="39"/>
                    <a:pt x="103" y="39"/>
                    <a:pt x="103" y="39"/>
                  </a:cubicBezTo>
                  <a:cubicBezTo>
                    <a:pt x="103" y="39"/>
                    <a:pt x="103" y="39"/>
                    <a:pt x="103" y="39"/>
                  </a:cubicBezTo>
                  <a:cubicBezTo>
                    <a:pt x="103" y="39"/>
                    <a:pt x="101" y="40"/>
                    <a:pt x="102" y="40"/>
                  </a:cubicBezTo>
                  <a:cubicBezTo>
                    <a:pt x="102" y="40"/>
                    <a:pt x="103" y="40"/>
                    <a:pt x="103" y="40"/>
                  </a:cubicBezTo>
                  <a:cubicBezTo>
                    <a:pt x="103" y="40"/>
                    <a:pt x="103" y="41"/>
                    <a:pt x="102" y="41"/>
                  </a:cubicBezTo>
                  <a:cubicBezTo>
                    <a:pt x="102" y="41"/>
                    <a:pt x="102" y="41"/>
                    <a:pt x="102" y="41"/>
                  </a:cubicBezTo>
                  <a:cubicBezTo>
                    <a:pt x="102" y="41"/>
                    <a:pt x="102" y="42"/>
                    <a:pt x="102" y="42"/>
                  </a:cubicBezTo>
                  <a:cubicBezTo>
                    <a:pt x="101" y="42"/>
                    <a:pt x="101" y="42"/>
                    <a:pt x="100" y="43"/>
                  </a:cubicBezTo>
                  <a:cubicBezTo>
                    <a:pt x="100" y="43"/>
                    <a:pt x="100" y="44"/>
                    <a:pt x="100" y="44"/>
                  </a:cubicBezTo>
                  <a:cubicBezTo>
                    <a:pt x="99" y="44"/>
                    <a:pt x="99" y="44"/>
                    <a:pt x="98" y="44"/>
                  </a:cubicBezTo>
                  <a:cubicBezTo>
                    <a:pt x="98" y="45"/>
                    <a:pt x="98" y="46"/>
                    <a:pt x="98" y="46"/>
                  </a:cubicBezTo>
                  <a:cubicBezTo>
                    <a:pt x="97" y="47"/>
                    <a:pt x="96" y="47"/>
                    <a:pt x="96" y="48"/>
                  </a:cubicBezTo>
                  <a:cubicBezTo>
                    <a:pt x="95" y="48"/>
                    <a:pt x="95" y="48"/>
                    <a:pt x="95" y="49"/>
                  </a:cubicBezTo>
                  <a:cubicBezTo>
                    <a:pt x="95" y="49"/>
                    <a:pt x="95" y="50"/>
                    <a:pt x="95" y="50"/>
                  </a:cubicBezTo>
                  <a:cubicBezTo>
                    <a:pt x="95" y="50"/>
                    <a:pt x="95" y="51"/>
                    <a:pt x="95" y="52"/>
                  </a:cubicBezTo>
                  <a:cubicBezTo>
                    <a:pt x="95" y="52"/>
                    <a:pt x="94" y="52"/>
                    <a:pt x="94" y="52"/>
                  </a:cubicBezTo>
                  <a:cubicBezTo>
                    <a:pt x="94" y="53"/>
                    <a:pt x="94" y="53"/>
                    <a:pt x="94" y="53"/>
                  </a:cubicBezTo>
                  <a:cubicBezTo>
                    <a:pt x="94" y="53"/>
                    <a:pt x="95" y="53"/>
                    <a:pt x="95" y="53"/>
                  </a:cubicBezTo>
                  <a:cubicBezTo>
                    <a:pt x="96" y="53"/>
                    <a:pt x="96" y="52"/>
                    <a:pt x="96" y="52"/>
                  </a:cubicBezTo>
                  <a:cubicBezTo>
                    <a:pt x="97" y="52"/>
                    <a:pt x="96" y="52"/>
                    <a:pt x="96" y="51"/>
                  </a:cubicBezTo>
                  <a:cubicBezTo>
                    <a:pt x="96" y="51"/>
                    <a:pt x="97" y="50"/>
                    <a:pt x="97" y="50"/>
                  </a:cubicBezTo>
                  <a:cubicBezTo>
                    <a:pt x="98" y="50"/>
                    <a:pt x="99" y="49"/>
                    <a:pt x="101" y="50"/>
                  </a:cubicBezTo>
                  <a:cubicBezTo>
                    <a:pt x="101" y="50"/>
                    <a:pt x="101" y="51"/>
                    <a:pt x="101" y="51"/>
                  </a:cubicBezTo>
                  <a:cubicBezTo>
                    <a:pt x="101" y="51"/>
                    <a:pt x="101" y="51"/>
                    <a:pt x="101" y="51"/>
                  </a:cubicBezTo>
                  <a:cubicBezTo>
                    <a:pt x="101" y="52"/>
                    <a:pt x="101" y="52"/>
                    <a:pt x="101" y="52"/>
                  </a:cubicBezTo>
                  <a:cubicBezTo>
                    <a:pt x="101" y="53"/>
                    <a:pt x="101" y="53"/>
                    <a:pt x="101" y="53"/>
                  </a:cubicBezTo>
                  <a:cubicBezTo>
                    <a:pt x="102" y="53"/>
                    <a:pt x="101" y="54"/>
                    <a:pt x="102" y="54"/>
                  </a:cubicBezTo>
                  <a:cubicBezTo>
                    <a:pt x="102" y="54"/>
                    <a:pt x="103" y="55"/>
                    <a:pt x="103" y="55"/>
                  </a:cubicBezTo>
                  <a:cubicBezTo>
                    <a:pt x="103" y="56"/>
                    <a:pt x="102" y="56"/>
                    <a:pt x="102" y="56"/>
                  </a:cubicBezTo>
                  <a:cubicBezTo>
                    <a:pt x="101" y="56"/>
                    <a:pt x="101" y="56"/>
                    <a:pt x="101" y="57"/>
                  </a:cubicBezTo>
                  <a:cubicBezTo>
                    <a:pt x="101" y="57"/>
                    <a:pt x="101" y="58"/>
                    <a:pt x="102" y="58"/>
                  </a:cubicBezTo>
                  <a:cubicBezTo>
                    <a:pt x="102" y="59"/>
                    <a:pt x="102" y="58"/>
                    <a:pt x="102" y="59"/>
                  </a:cubicBezTo>
                  <a:cubicBezTo>
                    <a:pt x="102" y="60"/>
                    <a:pt x="103" y="60"/>
                    <a:pt x="104" y="61"/>
                  </a:cubicBezTo>
                  <a:cubicBezTo>
                    <a:pt x="104" y="61"/>
                    <a:pt x="104" y="61"/>
                    <a:pt x="104" y="62"/>
                  </a:cubicBezTo>
                  <a:cubicBezTo>
                    <a:pt x="103" y="62"/>
                    <a:pt x="104" y="63"/>
                    <a:pt x="103" y="63"/>
                  </a:cubicBezTo>
                  <a:cubicBezTo>
                    <a:pt x="103" y="63"/>
                    <a:pt x="102" y="63"/>
                    <a:pt x="102" y="63"/>
                  </a:cubicBezTo>
                  <a:cubicBezTo>
                    <a:pt x="102" y="64"/>
                    <a:pt x="102" y="64"/>
                    <a:pt x="101" y="64"/>
                  </a:cubicBezTo>
                  <a:cubicBezTo>
                    <a:pt x="101" y="64"/>
                    <a:pt x="101" y="64"/>
                    <a:pt x="100" y="64"/>
                  </a:cubicBezTo>
                  <a:cubicBezTo>
                    <a:pt x="99" y="64"/>
                    <a:pt x="99" y="64"/>
                    <a:pt x="99" y="64"/>
                  </a:cubicBezTo>
                  <a:cubicBezTo>
                    <a:pt x="99" y="65"/>
                    <a:pt x="100" y="65"/>
                    <a:pt x="100" y="66"/>
                  </a:cubicBezTo>
                  <a:cubicBezTo>
                    <a:pt x="100" y="67"/>
                    <a:pt x="101" y="67"/>
                    <a:pt x="102" y="67"/>
                  </a:cubicBezTo>
                  <a:cubicBezTo>
                    <a:pt x="102" y="67"/>
                    <a:pt x="102" y="67"/>
                    <a:pt x="102" y="67"/>
                  </a:cubicBezTo>
                  <a:cubicBezTo>
                    <a:pt x="103" y="67"/>
                    <a:pt x="102" y="68"/>
                    <a:pt x="103" y="68"/>
                  </a:cubicBezTo>
                  <a:cubicBezTo>
                    <a:pt x="103" y="68"/>
                    <a:pt x="103" y="69"/>
                    <a:pt x="102" y="69"/>
                  </a:cubicBezTo>
                  <a:cubicBezTo>
                    <a:pt x="102" y="69"/>
                    <a:pt x="102" y="70"/>
                    <a:pt x="101" y="70"/>
                  </a:cubicBezTo>
                  <a:cubicBezTo>
                    <a:pt x="101" y="71"/>
                    <a:pt x="101" y="71"/>
                    <a:pt x="102" y="71"/>
                  </a:cubicBezTo>
                  <a:cubicBezTo>
                    <a:pt x="102" y="72"/>
                    <a:pt x="101" y="72"/>
                    <a:pt x="101" y="72"/>
                  </a:cubicBezTo>
                  <a:cubicBezTo>
                    <a:pt x="102" y="73"/>
                    <a:pt x="102" y="73"/>
                    <a:pt x="103" y="74"/>
                  </a:cubicBezTo>
                  <a:cubicBezTo>
                    <a:pt x="103" y="74"/>
                    <a:pt x="104" y="74"/>
                    <a:pt x="104" y="74"/>
                  </a:cubicBezTo>
                  <a:cubicBezTo>
                    <a:pt x="105" y="75"/>
                    <a:pt x="106" y="75"/>
                    <a:pt x="106" y="75"/>
                  </a:cubicBezTo>
                  <a:cubicBezTo>
                    <a:pt x="107" y="75"/>
                    <a:pt x="108" y="74"/>
                    <a:pt x="108" y="74"/>
                  </a:cubicBezTo>
                  <a:cubicBezTo>
                    <a:pt x="108" y="75"/>
                    <a:pt x="109" y="76"/>
                    <a:pt x="108" y="76"/>
                  </a:cubicBezTo>
                  <a:cubicBezTo>
                    <a:pt x="107" y="77"/>
                    <a:pt x="106" y="78"/>
                    <a:pt x="107" y="79"/>
                  </a:cubicBezTo>
                  <a:cubicBezTo>
                    <a:pt x="106" y="78"/>
                    <a:pt x="106" y="79"/>
                    <a:pt x="106" y="79"/>
                  </a:cubicBezTo>
                  <a:cubicBezTo>
                    <a:pt x="106" y="79"/>
                    <a:pt x="106" y="79"/>
                    <a:pt x="105" y="79"/>
                  </a:cubicBezTo>
                  <a:cubicBezTo>
                    <a:pt x="105" y="80"/>
                    <a:pt x="105" y="79"/>
                    <a:pt x="104" y="80"/>
                  </a:cubicBezTo>
                  <a:cubicBezTo>
                    <a:pt x="103" y="80"/>
                    <a:pt x="103" y="80"/>
                    <a:pt x="103" y="81"/>
                  </a:cubicBezTo>
                  <a:cubicBezTo>
                    <a:pt x="102" y="80"/>
                    <a:pt x="102" y="82"/>
                    <a:pt x="101" y="83"/>
                  </a:cubicBezTo>
                  <a:cubicBezTo>
                    <a:pt x="100" y="83"/>
                    <a:pt x="100" y="82"/>
                    <a:pt x="100" y="83"/>
                  </a:cubicBezTo>
                  <a:cubicBezTo>
                    <a:pt x="100" y="84"/>
                    <a:pt x="99" y="84"/>
                    <a:pt x="99" y="84"/>
                  </a:cubicBezTo>
                  <a:cubicBezTo>
                    <a:pt x="99" y="84"/>
                    <a:pt x="100" y="84"/>
                    <a:pt x="99" y="85"/>
                  </a:cubicBezTo>
                  <a:cubicBezTo>
                    <a:pt x="99" y="85"/>
                    <a:pt x="99" y="85"/>
                    <a:pt x="98" y="85"/>
                  </a:cubicBezTo>
                  <a:cubicBezTo>
                    <a:pt x="98" y="85"/>
                    <a:pt x="97" y="85"/>
                    <a:pt x="97" y="86"/>
                  </a:cubicBezTo>
                  <a:cubicBezTo>
                    <a:pt x="96" y="86"/>
                    <a:pt x="97" y="86"/>
                    <a:pt x="96" y="86"/>
                  </a:cubicBezTo>
                  <a:cubicBezTo>
                    <a:pt x="96" y="86"/>
                    <a:pt x="96" y="86"/>
                    <a:pt x="96" y="86"/>
                  </a:cubicBezTo>
                  <a:cubicBezTo>
                    <a:pt x="96" y="86"/>
                    <a:pt x="95" y="86"/>
                    <a:pt x="95" y="86"/>
                  </a:cubicBezTo>
                  <a:cubicBezTo>
                    <a:pt x="94" y="86"/>
                    <a:pt x="95" y="87"/>
                    <a:pt x="94" y="87"/>
                  </a:cubicBezTo>
                  <a:cubicBezTo>
                    <a:pt x="95" y="86"/>
                    <a:pt x="94" y="86"/>
                    <a:pt x="94" y="86"/>
                  </a:cubicBezTo>
                  <a:cubicBezTo>
                    <a:pt x="93" y="86"/>
                    <a:pt x="93" y="86"/>
                    <a:pt x="92" y="86"/>
                  </a:cubicBezTo>
                  <a:cubicBezTo>
                    <a:pt x="92" y="86"/>
                    <a:pt x="93" y="86"/>
                    <a:pt x="93" y="86"/>
                  </a:cubicBezTo>
                  <a:cubicBezTo>
                    <a:pt x="92" y="86"/>
                    <a:pt x="92" y="87"/>
                    <a:pt x="92" y="86"/>
                  </a:cubicBezTo>
                  <a:cubicBezTo>
                    <a:pt x="91" y="86"/>
                    <a:pt x="91" y="86"/>
                    <a:pt x="92" y="86"/>
                  </a:cubicBezTo>
                  <a:cubicBezTo>
                    <a:pt x="91" y="86"/>
                    <a:pt x="91" y="85"/>
                    <a:pt x="90" y="85"/>
                  </a:cubicBezTo>
                  <a:cubicBezTo>
                    <a:pt x="90" y="85"/>
                    <a:pt x="89" y="85"/>
                    <a:pt x="89" y="85"/>
                  </a:cubicBezTo>
                  <a:cubicBezTo>
                    <a:pt x="89" y="85"/>
                    <a:pt x="88" y="85"/>
                    <a:pt x="88" y="84"/>
                  </a:cubicBezTo>
                  <a:cubicBezTo>
                    <a:pt x="88" y="83"/>
                    <a:pt x="87" y="83"/>
                    <a:pt x="86" y="83"/>
                  </a:cubicBezTo>
                  <a:cubicBezTo>
                    <a:pt x="86" y="84"/>
                    <a:pt x="85" y="84"/>
                    <a:pt x="85" y="83"/>
                  </a:cubicBezTo>
                  <a:cubicBezTo>
                    <a:pt x="84" y="83"/>
                    <a:pt x="85" y="83"/>
                    <a:pt x="85" y="83"/>
                  </a:cubicBezTo>
                  <a:cubicBezTo>
                    <a:pt x="85" y="83"/>
                    <a:pt x="86" y="83"/>
                    <a:pt x="86" y="83"/>
                  </a:cubicBezTo>
                  <a:cubicBezTo>
                    <a:pt x="86" y="82"/>
                    <a:pt x="87" y="82"/>
                    <a:pt x="86" y="82"/>
                  </a:cubicBezTo>
                  <a:cubicBezTo>
                    <a:pt x="86" y="82"/>
                    <a:pt x="86" y="82"/>
                    <a:pt x="86" y="82"/>
                  </a:cubicBezTo>
                  <a:cubicBezTo>
                    <a:pt x="86" y="81"/>
                    <a:pt x="85" y="81"/>
                    <a:pt x="85" y="81"/>
                  </a:cubicBezTo>
                  <a:cubicBezTo>
                    <a:pt x="84" y="81"/>
                    <a:pt x="86" y="83"/>
                    <a:pt x="85" y="83"/>
                  </a:cubicBezTo>
                  <a:cubicBezTo>
                    <a:pt x="84" y="83"/>
                    <a:pt x="84" y="82"/>
                    <a:pt x="84" y="82"/>
                  </a:cubicBezTo>
                  <a:cubicBezTo>
                    <a:pt x="83" y="82"/>
                    <a:pt x="83" y="83"/>
                    <a:pt x="83" y="83"/>
                  </a:cubicBezTo>
                  <a:cubicBezTo>
                    <a:pt x="83" y="83"/>
                    <a:pt x="83" y="83"/>
                    <a:pt x="83" y="83"/>
                  </a:cubicBezTo>
                  <a:cubicBezTo>
                    <a:pt x="83" y="83"/>
                    <a:pt x="83" y="83"/>
                    <a:pt x="83" y="83"/>
                  </a:cubicBezTo>
                  <a:cubicBezTo>
                    <a:pt x="83" y="84"/>
                    <a:pt x="81" y="83"/>
                    <a:pt x="81" y="83"/>
                  </a:cubicBezTo>
                  <a:cubicBezTo>
                    <a:pt x="81" y="83"/>
                    <a:pt x="81" y="83"/>
                    <a:pt x="81" y="82"/>
                  </a:cubicBezTo>
                  <a:cubicBezTo>
                    <a:pt x="81" y="82"/>
                    <a:pt x="80" y="82"/>
                    <a:pt x="80" y="82"/>
                  </a:cubicBezTo>
                  <a:cubicBezTo>
                    <a:pt x="79" y="82"/>
                    <a:pt x="78" y="82"/>
                    <a:pt x="79" y="82"/>
                  </a:cubicBezTo>
                  <a:cubicBezTo>
                    <a:pt x="79" y="81"/>
                    <a:pt x="77" y="82"/>
                    <a:pt x="78" y="82"/>
                  </a:cubicBezTo>
                  <a:cubicBezTo>
                    <a:pt x="78" y="82"/>
                    <a:pt x="77" y="82"/>
                    <a:pt x="77" y="82"/>
                  </a:cubicBezTo>
                  <a:cubicBezTo>
                    <a:pt x="77" y="81"/>
                    <a:pt x="77" y="81"/>
                    <a:pt x="76" y="81"/>
                  </a:cubicBezTo>
                  <a:cubicBezTo>
                    <a:pt x="75" y="81"/>
                    <a:pt x="75" y="82"/>
                    <a:pt x="74" y="82"/>
                  </a:cubicBezTo>
                  <a:cubicBezTo>
                    <a:pt x="73" y="83"/>
                    <a:pt x="72" y="84"/>
                    <a:pt x="71" y="84"/>
                  </a:cubicBezTo>
                  <a:cubicBezTo>
                    <a:pt x="71" y="84"/>
                    <a:pt x="71" y="84"/>
                    <a:pt x="70" y="84"/>
                  </a:cubicBezTo>
                  <a:cubicBezTo>
                    <a:pt x="69" y="84"/>
                    <a:pt x="69" y="85"/>
                    <a:pt x="68" y="85"/>
                  </a:cubicBezTo>
                  <a:cubicBezTo>
                    <a:pt x="68" y="86"/>
                    <a:pt x="67" y="87"/>
                    <a:pt x="67" y="86"/>
                  </a:cubicBezTo>
                  <a:cubicBezTo>
                    <a:pt x="67" y="87"/>
                    <a:pt x="68" y="86"/>
                    <a:pt x="68" y="87"/>
                  </a:cubicBezTo>
                  <a:cubicBezTo>
                    <a:pt x="68" y="87"/>
                    <a:pt x="67" y="88"/>
                    <a:pt x="67" y="88"/>
                  </a:cubicBezTo>
                  <a:cubicBezTo>
                    <a:pt x="67" y="88"/>
                    <a:pt x="67" y="88"/>
                    <a:pt x="67" y="88"/>
                  </a:cubicBezTo>
                  <a:cubicBezTo>
                    <a:pt x="67" y="88"/>
                    <a:pt x="68" y="88"/>
                    <a:pt x="67" y="88"/>
                  </a:cubicBezTo>
                  <a:cubicBezTo>
                    <a:pt x="67" y="88"/>
                    <a:pt x="67" y="88"/>
                    <a:pt x="67" y="88"/>
                  </a:cubicBezTo>
                  <a:cubicBezTo>
                    <a:pt x="67" y="88"/>
                    <a:pt x="66" y="89"/>
                    <a:pt x="67" y="89"/>
                  </a:cubicBezTo>
                  <a:cubicBezTo>
                    <a:pt x="67" y="90"/>
                    <a:pt x="67" y="89"/>
                    <a:pt x="67" y="89"/>
                  </a:cubicBezTo>
                  <a:cubicBezTo>
                    <a:pt x="67" y="89"/>
                    <a:pt x="67" y="90"/>
                    <a:pt x="67" y="91"/>
                  </a:cubicBezTo>
                  <a:cubicBezTo>
                    <a:pt x="67" y="92"/>
                    <a:pt x="67" y="92"/>
                    <a:pt x="68" y="92"/>
                  </a:cubicBezTo>
                  <a:cubicBezTo>
                    <a:pt x="68" y="92"/>
                    <a:pt x="68" y="93"/>
                    <a:pt x="68" y="93"/>
                  </a:cubicBezTo>
                  <a:cubicBezTo>
                    <a:pt x="67" y="93"/>
                    <a:pt x="67" y="93"/>
                    <a:pt x="66" y="93"/>
                  </a:cubicBezTo>
                  <a:cubicBezTo>
                    <a:pt x="65" y="93"/>
                    <a:pt x="63" y="94"/>
                    <a:pt x="64" y="94"/>
                  </a:cubicBezTo>
                  <a:cubicBezTo>
                    <a:pt x="62" y="94"/>
                    <a:pt x="62" y="94"/>
                    <a:pt x="61" y="93"/>
                  </a:cubicBezTo>
                  <a:cubicBezTo>
                    <a:pt x="60" y="93"/>
                    <a:pt x="60" y="93"/>
                    <a:pt x="59" y="93"/>
                  </a:cubicBezTo>
                  <a:cubicBezTo>
                    <a:pt x="59" y="93"/>
                    <a:pt x="59" y="94"/>
                    <a:pt x="58" y="94"/>
                  </a:cubicBezTo>
                  <a:cubicBezTo>
                    <a:pt x="58" y="94"/>
                    <a:pt x="58" y="94"/>
                    <a:pt x="57" y="93"/>
                  </a:cubicBezTo>
                  <a:cubicBezTo>
                    <a:pt x="57" y="93"/>
                    <a:pt x="57" y="93"/>
                    <a:pt x="56" y="93"/>
                  </a:cubicBezTo>
                  <a:cubicBezTo>
                    <a:pt x="56" y="93"/>
                    <a:pt x="55" y="93"/>
                    <a:pt x="55" y="92"/>
                  </a:cubicBezTo>
                  <a:cubicBezTo>
                    <a:pt x="55" y="92"/>
                    <a:pt x="56" y="92"/>
                    <a:pt x="56" y="92"/>
                  </a:cubicBezTo>
                  <a:cubicBezTo>
                    <a:pt x="56" y="91"/>
                    <a:pt x="54" y="91"/>
                    <a:pt x="54" y="91"/>
                  </a:cubicBezTo>
                  <a:cubicBezTo>
                    <a:pt x="54" y="91"/>
                    <a:pt x="53" y="91"/>
                    <a:pt x="53" y="91"/>
                  </a:cubicBezTo>
                  <a:cubicBezTo>
                    <a:pt x="53" y="91"/>
                    <a:pt x="53" y="91"/>
                    <a:pt x="52" y="90"/>
                  </a:cubicBezTo>
                  <a:cubicBezTo>
                    <a:pt x="52" y="90"/>
                    <a:pt x="51" y="90"/>
                    <a:pt x="51" y="90"/>
                  </a:cubicBezTo>
                  <a:cubicBezTo>
                    <a:pt x="50" y="90"/>
                    <a:pt x="50" y="90"/>
                    <a:pt x="50" y="90"/>
                  </a:cubicBezTo>
                  <a:cubicBezTo>
                    <a:pt x="50" y="89"/>
                    <a:pt x="49" y="89"/>
                    <a:pt x="49" y="89"/>
                  </a:cubicBezTo>
                  <a:cubicBezTo>
                    <a:pt x="48" y="89"/>
                    <a:pt x="47" y="89"/>
                    <a:pt x="47" y="89"/>
                  </a:cubicBezTo>
                  <a:cubicBezTo>
                    <a:pt x="46" y="89"/>
                    <a:pt x="46" y="90"/>
                    <a:pt x="46" y="91"/>
                  </a:cubicBezTo>
                  <a:cubicBezTo>
                    <a:pt x="45" y="90"/>
                    <a:pt x="45" y="90"/>
                    <a:pt x="44" y="90"/>
                  </a:cubicBezTo>
                  <a:cubicBezTo>
                    <a:pt x="43" y="90"/>
                    <a:pt x="43" y="91"/>
                    <a:pt x="42" y="90"/>
                  </a:cubicBezTo>
                  <a:cubicBezTo>
                    <a:pt x="42" y="90"/>
                    <a:pt x="41" y="91"/>
                    <a:pt x="40" y="91"/>
                  </a:cubicBezTo>
                  <a:cubicBezTo>
                    <a:pt x="40" y="91"/>
                    <a:pt x="39" y="90"/>
                    <a:pt x="39" y="89"/>
                  </a:cubicBezTo>
                  <a:cubicBezTo>
                    <a:pt x="39" y="90"/>
                    <a:pt x="38" y="89"/>
                    <a:pt x="38" y="89"/>
                  </a:cubicBezTo>
                  <a:cubicBezTo>
                    <a:pt x="37" y="89"/>
                    <a:pt x="37" y="89"/>
                    <a:pt x="36" y="89"/>
                  </a:cubicBezTo>
                  <a:cubicBezTo>
                    <a:pt x="35" y="89"/>
                    <a:pt x="35" y="89"/>
                    <a:pt x="35" y="89"/>
                  </a:cubicBezTo>
                  <a:cubicBezTo>
                    <a:pt x="35" y="89"/>
                    <a:pt x="34" y="89"/>
                    <a:pt x="34" y="88"/>
                  </a:cubicBezTo>
                  <a:cubicBezTo>
                    <a:pt x="34" y="87"/>
                    <a:pt x="33" y="88"/>
                    <a:pt x="33" y="88"/>
                  </a:cubicBezTo>
                  <a:cubicBezTo>
                    <a:pt x="32" y="88"/>
                    <a:pt x="32" y="87"/>
                    <a:pt x="31" y="87"/>
                  </a:cubicBezTo>
                  <a:cubicBezTo>
                    <a:pt x="31" y="87"/>
                    <a:pt x="29" y="86"/>
                    <a:pt x="29" y="86"/>
                  </a:cubicBezTo>
                  <a:cubicBezTo>
                    <a:pt x="29" y="86"/>
                    <a:pt x="29" y="87"/>
                    <a:pt x="28" y="87"/>
                  </a:cubicBezTo>
                  <a:cubicBezTo>
                    <a:pt x="27" y="87"/>
                    <a:pt x="28" y="85"/>
                    <a:pt x="28" y="85"/>
                  </a:cubicBezTo>
                  <a:cubicBezTo>
                    <a:pt x="29" y="84"/>
                    <a:pt x="27" y="84"/>
                    <a:pt x="27" y="84"/>
                  </a:cubicBezTo>
                  <a:cubicBezTo>
                    <a:pt x="27" y="84"/>
                    <a:pt x="26" y="84"/>
                    <a:pt x="26" y="84"/>
                  </a:cubicBezTo>
                  <a:cubicBezTo>
                    <a:pt x="26" y="84"/>
                    <a:pt x="26" y="84"/>
                    <a:pt x="25" y="84"/>
                  </a:cubicBezTo>
                  <a:cubicBezTo>
                    <a:pt x="25" y="84"/>
                    <a:pt x="25" y="83"/>
                    <a:pt x="25" y="83"/>
                  </a:cubicBezTo>
                  <a:cubicBezTo>
                    <a:pt x="25" y="83"/>
                    <a:pt x="26" y="83"/>
                    <a:pt x="26" y="83"/>
                  </a:cubicBezTo>
                  <a:cubicBezTo>
                    <a:pt x="27" y="83"/>
                    <a:pt x="27" y="81"/>
                    <a:pt x="28" y="81"/>
                  </a:cubicBezTo>
                  <a:cubicBezTo>
                    <a:pt x="28" y="80"/>
                    <a:pt x="29" y="78"/>
                    <a:pt x="29" y="77"/>
                  </a:cubicBezTo>
                  <a:cubicBezTo>
                    <a:pt x="29" y="76"/>
                    <a:pt x="29" y="75"/>
                    <a:pt x="30" y="74"/>
                  </a:cubicBezTo>
                  <a:cubicBezTo>
                    <a:pt x="30" y="73"/>
                    <a:pt x="30" y="72"/>
                    <a:pt x="30" y="72"/>
                  </a:cubicBezTo>
                  <a:cubicBezTo>
                    <a:pt x="30" y="71"/>
                    <a:pt x="30" y="71"/>
                    <a:pt x="30" y="71"/>
                  </a:cubicBezTo>
                  <a:cubicBezTo>
                    <a:pt x="30" y="70"/>
                    <a:pt x="31" y="69"/>
                    <a:pt x="31" y="69"/>
                  </a:cubicBezTo>
                  <a:cubicBezTo>
                    <a:pt x="32" y="69"/>
                    <a:pt x="32" y="69"/>
                    <a:pt x="32" y="68"/>
                  </a:cubicBezTo>
                  <a:cubicBezTo>
                    <a:pt x="31" y="68"/>
                    <a:pt x="30" y="69"/>
                    <a:pt x="30" y="69"/>
                  </a:cubicBezTo>
                  <a:cubicBezTo>
                    <a:pt x="30" y="68"/>
                    <a:pt x="32" y="59"/>
                    <a:pt x="32" y="59"/>
                  </a:cubicBezTo>
                  <a:cubicBezTo>
                    <a:pt x="33" y="59"/>
                    <a:pt x="33" y="60"/>
                    <a:pt x="33" y="60"/>
                  </a:cubicBezTo>
                  <a:cubicBezTo>
                    <a:pt x="34" y="61"/>
                    <a:pt x="35" y="61"/>
                    <a:pt x="35" y="62"/>
                  </a:cubicBezTo>
                  <a:cubicBezTo>
                    <a:pt x="35" y="63"/>
                    <a:pt x="35" y="64"/>
                    <a:pt x="36" y="65"/>
                  </a:cubicBezTo>
                  <a:cubicBezTo>
                    <a:pt x="36" y="65"/>
                    <a:pt x="36" y="65"/>
                    <a:pt x="36" y="65"/>
                  </a:cubicBezTo>
                  <a:cubicBezTo>
                    <a:pt x="37" y="66"/>
                    <a:pt x="36" y="66"/>
                    <a:pt x="37" y="67"/>
                  </a:cubicBezTo>
                  <a:cubicBezTo>
                    <a:pt x="37" y="66"/>
                    <a:pt x="37" y="66"/>
                    <a:pt x="36" y="65"/>
                  </a:cubicBezTo>
                  <a:cubicBezTo>
                    <a:pt x="37" y="65"/>
                    <a:pt x="37" y="65"/>
                    <a:pt x="37" y="65"/>
                  </a:cubicBezTo>
                  <a:cubicBezTo>
                    <a:pt x="37" y="65"/>
                    <a:pt x="37" y="65"/>
                    <a:pt x="36" y="65"/>
                  </a:cubicBezTo>
                  <a:cubicBezTo>
                    <a:pt x="36" y="65"/>
                    <a:pt x="36" y="64"/>
                    <a:pt x="36" y="63"/>
                  </a:cubicBezTo>
                  <a:cubicBezTo>
                    <a:pt x="36" y="62"/>
                    <a:pt x="35" y="62"/>
                    <a:pt x="35" y="61"/>
                  </a:cubicBezTo>
                  <a:cubicBezTo>
                    <a:pt x="35" y="60"/>
                    <a:pt x="34" y="60"/>
                    <a:pt x="34" y="59"/>
                  </a:cubicBezTo>
                  <a:cubicBezTo>
                    <a:pt x="33" y="59"/>
                    <a:pt x="33" y="58"/>
                    <a:pt x="32" y="58"/>
                  </a:cubicBezTo>
                  <a:cubicBezTo>
                    <a:pt x="32" y="58"/>
                    <a:pt x="31" y="58"/>
                    <a:pt x="31" y="58"/>
                  </a:cubicBezTo>
                  <a:cubicBezTo>
                    <a:pt x="31" y="56"/>
                    <a:pt x="32" y="58"/>
                    <a:pt x="33" y="58"/>
                  </a:cubicBezTo>
                  <a:cubicBezTo>
                    <a:pt x="33" y="57"/>
                    <a:pt x="32" y="57"/>
                    <a:pt x="32" y="57"/>
                  </a:cubicBezTo>
                  <a:cubicBezTo>
                    <a:pt x="32" y="56"/>
                    <a:pt x="32" y="56"/>
                    <a:pt x="32" y="56"/>
                  </a:cubicBezTo>
                  <a:cubicBezTo>
                    <a:pt x="33" y="56"/>
                    <a:pt x="32" y="55"/>
                    <a:pt x="33" y="55"/>
                  </a:cubicBezTo>
                  <a:cubicBezTo>
                    <a:pt x="33" y="54"/>
                    <a:pt x="32" y="53"/>
                    <a:pt x="32" y="53"/>
                  </a:cubicBezTo>
                  <a:cubicBezTo>
                    <a:pt x="32" y="53"/>
                    <a:pt x="32" y="53"/>
                    <a:pt x="32" y="53"/>
                  </a:cubicBezTo>
                  <a:cubicBezTo>
                    <a:pt x="32" y="52"/>
                    <a:pt x="32" y="52"/>
                    <a:pt x="33" y="52"/>
                  </a:cubicBezTo>
                  <a:cubicBezTo>
                    <a:pt x="33" y="52"/>
                    <a:pt x="33" y="51"/>
                    <a:pt x="32" y="51"/>
                  </a:cubicBezTo>
                  <a:cubicBezTo>
                    <a:pt x="32" y="51"/>
                    <a:pt x="32" y="52"/>
                    <a:pt x="32" y="52"/>
                  </a:cubicBezTo>
                  <a:cubicBezTo>
                    <a:pt x="31" y="52"/>
                    <a:pt x="31" y="51"/>
                    <a:pt x="31" y="51"/>
                  </a:cubicBezTo>
                  <a:cubicBezTo>
                    <a:pt x="31" y="51"/>
                    <a:pt x="30" y="51"/>
                    <a:pt x="30" y="51"/>
                  </a:cubicBezTo>
                  <a:cubicBezTo>
                    <a:pt x="29" y="51"/>
                    <a:pt x="29" y="50"/>
                    <a:pt x="29" y="50"/>
                  </a:cubicBezTo>
                  <a:cubicBezTo>
                    <a:pt x="28" y="50"/>
                    <a:pt x="27" y="49"/>
                    <a:pt x="27" y="49"/>
                  </a:cubicBezTo>
                  <a:cubicBezTo>
                    <a:pt x="27" y="49"/>
                    <a:pt x="27" y="49"/>
                    <a:pt x="27" y="49"/>
                  </a:cubicBezTo>
                  <a:cubicBezTo>
                    <a:pt x="27" y="49"/>
                    <a:pt x="27" y="48"/>
                    <a:pt x="26" y="48"/>
                  </a:cubicBezTo>
                  <a:cubicBezTo>
                    <a:pt x="26" y="48"/>
                    <a:pt x="26" y="47"/>
                    <a:pt x="26" y="47"/>
                  </a:cubicBezTo>
                  <a:cubicBezTo>
                    <a:pt x="25" y="47"/>
                    <a:pt x="24" y="46"/>
                    <a:pt x="24" y="46"/>
                  </a:cubicBezTo>
                  <a:cubicBezTo>
                    <a:pt x="24" y="45"/>
                    <a:pt x="25" y="44"/>
                    <a:pt x="25" y="44"/>
                  </a:cubicBezTo>
                  <a:cubicBezTo>
                    <a:pt x="26" y="43"/>
                    <a:pt x="24" y="43"/>
                    <a:pt x="23" y="42"/>
                  </a:cubicBezTo>
                  <a:cubicBezTo>
                    <a:pt x="24" y="42"/>
                    <a:pt x="24" y="42"/>
                    <a:pt x="24" y="41"/>
                  </a:cubicBezTo>
                  <a:cubicBezTo>
                    <a:pt x="24" y="41"/>
                    <a:pt x="25" y="41"/>
                    <a:pt x="25" y="41"/>
                  </a:cubicBezTo>
                  <a:cubicBezTo>
                    <a:pt x="26" y="41"/>
                    <a:pt x="26" y="41"/>
                    <a:pt x="26" y="41"/>
                  </a:cubicBezTo>
                  <a:cubicBezTo>
                    <a:pt x="27" y="41"/>
                    <a:pt x="27" y="42"/>
                    <a:pt x="28" y="42"/>
                  </a:cubicBezTo>
                  <a:cubicBezTo>
                    <a:pt x="27" y="42"/>
                    <a:pt x="27" y="41"/>
                    <a:pt x="26" y="41"/>
                  </a:cubicBezTo>
                  <a:cubicBezTo>
                    <a:pt x="25" y="40"/>
                    <a:pt x="25" y="40"/>
                    <a:pt x="24" y="41"/>
                  </a:cubicBezTo>
                  <a:cubicBezTo>
                    <a:pt x="23" y="41"/>
                    <a:pt x="23" y="41"/>
                    <a:pt x="22" y="41"/>
                  </a:cubicBezTo>
                  <a:cubicBezTo>
                    <a:pt x="22" y="41"/>
                    <a:pt x="22" y="41"/>
                    <a:pt x="22" y="41"/>
                  </a:cubicBezTo>
                  <a:cubicBezTo>
                    <a:pt x="22" y="41"/>
                    <a:pt x="21" y="41"/>
                    <a:pt x="21" y="41"/>
                  </a:cubicBezTo>
                  <a:cubicBezTo>
                    <a:pt x="21" y="41"/>
                    <a:pt x="22" y="41"/>
                    <a:pt x="22" y="41"/>
                  </a:cubicBezTo>
                  <a:cubicBezTo>
                    <a:pt x="22" y="41"/>
                    <a:pt x="21" y="40"/>
                    <a:pt x="21" y="41"/>
                  </a:cubicBezTo>
                  <a:cubicBezTo>
                    <a:pt x="21" y="40"/>
                    <a:pt x="21" y="40"/>
                    <a:pt x="21" y="40"/>
                  </a:cubicBezTo>
                  <a:cubicBezTo>
                    <a:pt x="21" y="40"/>
                    <a:pt x="22" y="40"/>
                    <a:pt x="22" y="39"/>
                  </a:cubicBezTo>
                  <a:cubicBezTo>
                    <a:pt x="22" y="39"/>
                    <a:pt x="21" y="39"/>
                    <a:pt x="21" y="39"/>
                  </a:cubicBezTo>
                  <a:cubicBezTo>
                    <a:pt x="21" y="38"/>
                    <a:pt x="22" y="39"/>
                    <a:pt x="23" y="39"/>
                  </a:cubicBezTo>
                  <a:cubicBezTo>
                    <a:pt x="22" y="38"/>
                    <a:pt x="21" y="38"/>
                    <a:pt x="20" y="38"/>
                  </a:cubicBezTo>
                  <a:cubicBezTo>
                    <a:pt x="20" y="38"/>
                    <a:pt x="21" y="38"/>
                    <a:pt x="21" y="38"/>
                  </a:cubicBezTo>
                  <a:cubicBezTo>
                    <a:pt x="20" y="38"/>
                    <a:pt x="20" y="38"/>
                    <a:pt x="20" y="38"/>
                  </a:cubicBezTo>
                  <a:cubicBezTo>
                    <a:pt x="19" y="39"/>
                    <a:pt x="19" y="39"/>
                    <a:pt x="18" y="38"/>
                  </a:cubicBezTo>
                  <a:cubicBezTo>
                    <a:pt x="18" y="38"/>
                    <a:pt x="19" y="38"/>
                    <a:pt x="19" y="38"/>
                  </a:cubicBezTo>
                  <a:cubicBezTo>
                    <a:pt x="19" y="38"/>
                    <a:pt x="20" y="38"/>
                    <a:pt x="20" y="37"/>
                  </a:cubicBezTo>
                  <a:cubicBezTo>
                    <a:pt x="20" y="38"/>
                    <a:pt x="19" y="37"/>
                    <a:pt x="19" y="37"/>
                  </a:cubicBezTo>
                  <a:cubicBezTo>
                    <a:pt x="20" y="37"/>
                    <a:pt x="19" y="37"/>
                    <a:pt x="19" y="37"/>
                  </a:cubicBezTo>
                  <a:cubicBezTo>
                    <a:pt x="19" y="37"/>
                    <a:pt x="19" y="37"/>
                    <a:pt x="19" y="37"/>
                  </a:cubicBezTo>
                  <a:cubicBezTo>
                    <a:pt x="18" y="38"/>
                    <a:pt x="18" y="37"/>
                    <a:pt x="17" y="37"/>
                  </a:cubicBezTo>
                  <a:cubicBezTo>
                    <a:pt x="17" y="37"/>
                    <a:pt x="18" y="38"/>
                    <a:pt x="18" y="38"/>
                  </a:cubicBezTo>
                  <a:cubicBezTo>
                    <a:pt x="18" y="38"/>
                    <a:pt x="17" y="38"/>
                    <a:pt x="17" y="37"/>
                  </a:cubicBezTo>
                  <a:cubicBezTo>
                    <a:pt x="17" y="38"/>
                    <a:pt x="16" y="38"/>
                    <a:pt x="16" y="38"/>
                  </a:cubicBezTo>
                  <a:cubicBezTo>
                    <a:pt x="16" y="38"/>
                    <a:pt x="16" y="39"/>
                    <a:pt x="16" y="39"/>
                  </a:cubicBezTo>
                  <a:cubicBezTo>
                    <a:pt x="16" y="39"/>
                    <a:pt x="16" y="38"/>
                    <a:pt x="16" y="38"/>
                  </a:cubicBezTo>
                  <a:cubicBezTo>
                    <a:pt x="16" y="38"/>
                    <a:pt x="16" y="38"/>
                    <a:pt x="16" y="37"/>
                  </a:cubicBezTo>
                  <a:cubicBezTo>
                    <a:pt x="15" y="37"/>
                    <a:pt x="16" y="37"/>
                    <a:pt x="16" y="36"/>
                  </a:cubicBezTo>
                  <a:cubicBezTo>
                    <a:pt x="16" y="36"/>
                    <a:pt x="16" y="36"/>
                    <a:pt x="16" y="36"/>
                  </a:cubicBezTo>
                  <a:cubicBezTo>
                    <a:pt x="16" y="36"/>
                    <a:pt x="15" y="37"/>
                    <a:pt x="15" y="37"/>
                  </a:cubicBezTo>
                  <a:cubicBezTo>
                    <a:pt x="15" y="37"/>
                    <a:pt x="14" y="36"/>
                    <a:pt x="14" y="37"/>
                  </a:cubicBezTo>
                  <a:cubicBezTo>
                    <a:pt x="14" y="36"/>
                    <a:pt x="15" y="36"/>
                    <a:pt x="15" y="37"/>
                  </a:cubicBezTo>
                  <a:cubicBezTo>
                    <a:pt x="15" y="36"/>
                    <a:pt x="14" y="36"/>
                    <a:pt x="14" y="36"/>
                  </a:cubicBezTo>
                  <a:cubicBezTo>
                    <a:pt x="14" y="36"/>
                    <a:pt x="15" y="36"/>
                    <a:pt x="15" y="36"/>
                  </a:cubicBezTo>
                  <a:cubicBezTo>
                    <a:pt x="15" y="36"/>
                    <a:pt x="14" y="36"/>
                    <a:pt x="14" y="36"/>
                  </a:cubicBezTo>
                  <a:cubicBezTo>
                    <a:pt x="14" y="36"/>
                    <a:pt x="13" y="36"/>
                    <a:pt x="13" y="36"/>
                  </a:cubicBezTo>
                  <a:cubicBezTo>
                    <a:pt x="13" y="36"/>
                    <a:pt x="11" y="35"/>
                    <a:pt x="11" y="35"/>
                  </a:cubicBezTo>
                  <a:cubicBezTo>
                    <a:pt x="10" y="35"/>
                    <a:pt x="10" y="35"/>
                    <a:pt x="9" y="35"/>
                  </a:cubicBezTo>
                  <a:cubicBezTo>
                    <a:pt x="9" y="34"/>
                    <a:pt x="9" y="35"/>
                    <a:pt x="9" y="35"/>
                  </a:cubicBezTo>
                  <a:cubicBezTo>
                    <a:pt x="9" y="35"/>
                    <a:pt x="8" y="35"/>
                    <a:pt x="8" y="34"/>
                  </a:cubicBezTo>
                  <a:cubicBezTo>
                    <a:pt x="8" y="34"/>
                    <a:pt x="8" y="34"/>
                    <a:pt x="8" y="35"/>
                  </a:cubicBezTo>
                  <a:cubicBezTo>
                    <a:pt x="8" y="35"/>
                    <a:pt x="7" y="35"/>
                    <a:pt x="7" y="35"/>
                  </a:cubicBezTo>
                  <a:cubicBezTo>
                    <a:pt x="7" y="35"/>
                    <a:pt x="8" y="35"/>
                    <a:pt x="7" y="35"/>
                  </a:cubicBezTo>
                  <a:cubicBezTo>
                    <a:pt x="7" y="35"/>
                    <a:pt x="6" y="36"/>
                    <a:pt x="6" y="35"/>
                  </a:cubicBezTo>
                  <a:cubicBezTo>
                    <a:pt x="5" y="35"/>
                    <a:pt x="6" y="35"/>
                    <a:pt x="6" y="35"/>
                  </a:cubicBezTo>
                  <a:cubicBezTo>
                    <a:pt x="6" y="34"/>
                    <a:pt x="6" y="34"/>
                    <a:pt x="5" y="34"/>
                  </a:cubicBezTo>
                  <a:cubicBezTo>
                    <a:pt x="5" y="33"/>
                    <a:pt x="4" y="33"/>
                    <a:pt x="3" y="33"/>
                  </a:cubicBezTo>
                  <a:cubicBezTo>
                    <a:pt x="3" y="32"/>
                    <a:pt x="6" y="32"/>
                    <a:pt x="6" y="32"/>
                  </a:cubicBezTo>
                  <a:cubicBezTo>
                    <a:pt x="7" y="32"/>
                    <a:pt x="6" y="31"/>
                    <a:pt x="6" y="31"/>
                  </a:cubicBezTo>
                  <a:cubicBezTo>
                    <a:pt x="6" y="31"/>
                    <a:pt x="5" y="31"/>
                    <a:pt x="5" y="31"/>
                  </a:cubicBezTo>
                  <a:cubicBezTo>
                    <a:pt x="5" y="31"/>
                    <a:pt x="5" y="31"/>
                    <a:pt x="4" y="31"/>
                  </a:cubicBezTo>
                  <a:cubicBezTo>
                    <a:pt x="4" y="31"/>
                    <a:pt x="4" y="31"/>
                    <a:pt x="4" y="31"/>
                  </a:cubicBezTo>
                  <a:cubicBezTo>
                    <a:pt x="4" y="30"/>
                    <a:pt x="4" y="31"/>
                    <a:pt x="4" y="30"/>
                  </a:cubicBezTo>
                  <a:cubicBezTo>
                    <a:pt x="4" y="30"/>
                    <a:pt x="5" y="30"/>
                    <a:pt x="5" y="30"/>
                  </a:cubicBezTo>
                  <a:cubicBezTo>
                    <a:pt x="4" y="30"/>
                    <a:pt x="7" y="30"/>
                    <a:pt x="7" y="30"/>
                  </a:cubicBezTo>
                  <a:cubicBezTo>
                    <a:pt x="7" y="30"/>
                    <a:pt x="7" y="30"/>
                    <a:pt x="7" y="30"/>
                  </a:cubicBezTo>
                  <a:cubicBezTo>
                    <a:pt x="7" y="30"/>
                    <a:pt x="7" y="30"/>
                    <a:pt x="8" y="30"/>
                  </a:cubicBezTo>
                  <a:cubicBezTo>
                    <a:pt x="7" y="30"/>
                    <a:pt x="7" y="30"/>
                    <a:pt x="6" y="30"/>
                  </a:cubicBezTo>
                  <a:cubicBezTo>
                    <a:pt x="7" y="30"/>
                    <a:pt x="7" y="30"/>
                    <a:pt x="7" y="29"/>
                  </a:cubicBezTo>
                  <a:cubicBezTo>
                    <a:pt x="6" y="29"/>
                    <a:pt x="6" y="29"/>
                    <a:pt x="5" y="30"/>
                  </a:cubicBezTo>
                  <a:cubicBezTo>
                    <a:pt x="5" y="29"/>
                    <a:pt x="6" y="29"/>
                    <a:pt x="7" y="29"/>
                  </a:cubicBezTo>
                  <a:cubicBezTo>
                    <a:pt x="6" y="29"/>
                    <a:pt x="2" y="30"/>
                    <a:pt x="3" y="29"/>
                  </a:cubicBezTo>
                  <a:cubicBezTo>
                    <a:pt x="3" y="29"/>
                    <a:pt x="3" y="29"/>
                    <a:pt x="3" y="29"/>
                  </a:cubicBezTo>
                  <a:cubicBezTo>
                    <a:pt x="3" y="28"/>
                    <a:pt x="3" y="28"/>
                    <a:pt x="3" y="28"/>
                  </a:cubicBezTo>
                  <a:cubicBezTo>
                    <a:pt x="3" y="27"/>
                    <a:pt x="4" y="27"/>
                    <a:pt x="4" y="27"/>
                  </a:cubicBezTo>
                  <a:cubicBezTo>
                    <a:pt x="4" y="27"/>
                    <a:pt x="5" y="27"/>
                    <a:pt x="5" y="27"/>
                  </a:cubicBezTo>
                  <a:cubicBezTo>
                    <a:pt x="4" y="26"/>
                    <a:pt x="6" y="26"/>
                    <a:pt x="6" y="26"/>
                  </a:cubicBezTo>
                  <a:cubicBezTo>
                    <a:pt x="6" y="26"/>
                    <a:pt x="7" y="26"/>
                    <a:pt x="7" y="26"/>
                  </a:cubicBezTo>
                  <a:cubicBezTo>
                    <a:pt x="7" y="26"/>
                    <a:pt x="7" y="26"/>
                    <a:pt x="8" y="26"/>
                  </a:cubicBezTo>
                  <a:cubicBezTo>
                    <a:pt x="7" y="26"/>
                    <a:pt x="8" y="26"/>
                    <a:pt x="8" y="26"/>
                  </a:cubicBezTo>
                  <a:cubicBezTo>
                    <a:pt x="9" y="26"/>
                    <a:pt x="9" y="26"/>
                    <a:pt x="10" y="25"/>
                  </a:cubicBezTo>
                  <a:cubicBezTo>
                    <a:pt x="10" y="26"/>
                    <a:pt x="10" y="26"/>
                    <a:pt x="10" y="26"/>
                  </a:cubicBezTo>
                  <a:cubicBezTo>
                    <a:pt x="10" y="26"/>
                    <a:pt x="10" y="26"/>
                    <a:pt x="10" y="26"/>
                  </a:cubicBezTo>
                  <a:cubicBezTo>
                    <a:pt x="10" y="26"/>
                    <a:pt x="10" y="26"/>
                    <a:pt x="11" y="26"/>
                  </a:cubicBezTo>
                  <a:cubicBezTo>
                    <a:pt x="11" y="26"/>
                    <a:pt x="11" y="26"/>
                    <a:pt x="11" y="26"/>
                  </a:cubicBezTo>
                  <a:cubicBezTo>
                    <a:pt x="11" y="26"/>
                    <a:pt x="11" y="26"/>
                    <a:pt x="11" y="26"/>
                  </a:cubicBezTo>
                  <a:cubicBezTo>
                    <a:pt x="11" y="25"/>
                    <a:pt x="12" y="26"/>
                    <a:pt x="12" y="26"/>
                  </a:cubicBezTo>
                  <a:cubicBezTo>
                    <a:pt x="12" y="26"/>
                    <a:pt x="13" y="26"/>
                    <a:pt x="13" y="26"/>
                  </a:cubicBezTo>
                  <a:cubicBezTo>
                    <a:pt x="13" y="26"/>
                    <a:pt x="13" y="25"/>
                    <a:pt x="13" y="25"/>
                  </a:cubicBezTo>
                  <a:cubicBezTo>
                    <a:pt x="13" y="25"/>
                    <a:pt x="13" y="24"/>
                    <a:pt x="14" y="24"/>
                  </a:cubicBezTo>
                  <a:cubicBezTo>
                    <a:pt x="14" y="24"/>
                    <a:pt x="14" y="24"/>
                    <a:pt x="14" y="25"/>
                  </a:cubicBezTo>
                  <a:cubicBezTo>
                    <a:pt x="15" y="25"/>
                    <a:pt x="16" y="24"/>
                    <a:pt x="16" y="24"/>
                  </a:cubicBezTo>
                  <a:cubicBezTo>
                    <a:pt x="16" y="24"/>
                    <a:pt x="16" y="25"/>
                    <a:pt x="16" y="25"/>
                  </a:cubicBezTo>
                  <a:cubicBezTo>
                    <a:pt x="16" y="24"/>
                    <a:pt x="17" y="24"/>
                    <a:pt x="17" y="24"/>
                  </a:cubicBezTo>
                  <a:cubicBezTo>
                    <a:pt x="17" y="24"/>
                    <a:pt x="17" y="25"/>
                    <a:pt x="17" y="25"/>
                  </a:cubicBezTo>
                  <a:cubicBezTo>
                    <a:pt x="17" y="25"/>
                    <a:pt x="17" y="25"/>
                    <a:pt x="18" y="24"/>
                  </a:cubicBezTo>
                  <a:cubicBezTo>
                    <a:pt x="18" y="24"/>
                    <a:pt x="18" y="25"/>
                    <a:pt x="18" y="25"/>
                  </a:cubicBezTo>
                  <a:cubicBezTo>
                    <a:pt x="18" y="25"/>
                    <a:pt x="18" y="25"/>
                    <a:pt x="18" y="25"/>
                  </a:cubicBezTo>
                  <a:cubicBezTo>
                    <a:pt x="18" y="25"/>
                    <a:pt x="19" y="26"/>
                    <a:pt x="19" y="26"/>
                  </a:cubicBezTo>
                  <a:cubicBezTo>
                    <a:pt x="20" y="26"/>
                    <a:pt x="20" y="27"/>
                    <a:pt x="21" y="28"/>
                  </a:cubicBezTo>
                  <a:cubicBezTo>
                    <a:pt x="21" y="27"/>
                    <a:pt x="23" y="27"/>
                    <a:pt x="22" y="26"/>
                  </a:cubicBezTo>
                  <a:cubicBezTo>
                    <a:pt x="23" y="26"/>
                    <a:pt x="23" y="26"/>
                    <a:pt x="24" y="26"/>
                  </a:cubicBezTo>
                  <a:cubicBezTo>
                    <a:pt x="24" y="26"/>
                    <a:pt x="24" y="26"/>
                    <a:pt x="24" y="26"/>
                  </a:cubicBezTo>
                  <a:cubicBezTo>
                    <a:pt x="24" y="27"/>
                    <a:pt x="24" y="26"/>
                    <a:pt x="24" y="26"/>
                  </a:cubicBezTo>
                  <a:cubicBezTo>
                    <a:pt x="24" y="26"/>
                    <a:pt x="25" y="27"/>
                    <a:pt x="25" y="27"/>
                  </a:cubicBezTo>
                  <a:cubicBezTo>
                    <a:pt x="25" y="26"/>
                    <a:pt x="25" y="27"/>
                    <a:pt x="25" y="27"/>
                  </a:cubicBezTo>
                  <a:cubicBezTo>
                    <a:pt x="25" y="27"/>
                    <a:pt x="25" y="27"/>
                    <a:pt x="25" y="27"/>
                  </a:cubicBezTo>
                  <a:cubicBezTo>
                    <a:pt x="25" y="26"/>
                    <a:pt x="25" y="26"/>
                    <a:pt x="26" y="26"/>
                  </a:cubicBezTo>
                  <a:cubicBezTo>
                    <a:pt x="26" y="26"/>
                    <a:pt x="27" y="27"/>
                    <a:pt x="27" y="28"/>
                  </a:cubicBezTo>
                  <a:cubicBezTo>
                    <a:pt x="27" y="27"/>
                    <a:pt x="26" y="27"/>
                    <a:pt x="27" y="27"/>
                  </a:cubicBezTo>
                  <a:cubicBezTo>
                    <a:pt x="26" y="27"/>
                    <a:pt x="26" y="26"/>
                    <a:pt x="27" y="26"/>
                  </a:cubicBezTo>
                  <a:cubicBezTo>
                    <a:pt x="27" y="26"/>
                    <a:pt x="27" y="26"/>
                    <a:pt x="28" y="26"/>
                  </a:cubicBezTo>
                  <a:cubicBezTo>
                    <a:pt x="28" y="26"/>
                    <a:pt x="28" y="26"/>
                    <a:pt x="28" y="26"/>
                  </a:cubicBezTo>
                  <a:cubicBezTo>
                    <a:pt x="28" y="27"/>
                    <a:pt x="28" y="27"/>
                    <a:pt x="29" y="27"/>
                  </a:cubicBezTo>
                  <a:cubicBezTo>
                    <a:pt x="30" y="27"/>
                    <a:pt x="31" y="26"/>
                    <a:pt x="32" y="26"/>
                  </a:cubicBezTo>
                  <a:cubicBezTo>
                    <a:pt x="32" y="26"/>
                    <a:pt x="31" y="26"/>
                    <a:pt x="30" y="26"/>
                  </a:cubicBezTo>
                  <a:cubicBezTo>
                    <a:pt x="30" y="25"/>
                    <a:pt x="30" y="24"/>
                    <a:pt x="30" y="24"/>
                  </a:cubicBezTo>
                  <a:cubicBezTo>
                    <a:pt x="30" y="24"/>
                    <a:pt x="30" y="22"/>
                    <a:pt x="31" y="22"/>
                  </a:cubicBezTo>
                  <a:cubicBezTo>
                    <a:pt x="31" y="22"/>
                    <a:pt x="30" y="22"/>
                    <a:pt x="30" y="22"/>
                  </a:cubicBezTo>
                  <a:cubicBezTo>
                    <a:pt x="30" y="22"/>
                    <a:pt x="30" y="21"/>
                    <a:pt x="30" y="21"/>
                  </a:cubicBezTo>
                  <a:cubicBezTo>
                    <a:pt x="30" y="21"/>
                    <a:pt x="30" y="20"/>
                    <a:pt x="31" y="20"/>
                  </a:cubicBezTo>
                  <a:cubicBezTo>
                    <a:pt x="30" y="20"/>
                    <a:pt x="30" y="20"/>
                    <a:pt x="30" y="20"/>
                  </a:cubicBezTo>
                  <a:cubicBezTo>
                    <a:pt x="30" y="20"/>
                    <a:pt x="30" y="19"/>
                    <a:pt x="29" y="19"/>
                  </a:cubicBezTo>
                  <a:cubicBezTo>
                    <a:pt x="29" y="19"/>
                    <a:pt x="29" y="19"/>
                    <a:pt x="29" y="18"/>
                  </a:cubicBezTo>
                  <a:cubicBezTo>
                    <a:pt x="28" y="18"/>
                    <a:pt x="28" y="17"/>
                    <a:pt x="28" y="17"/>
                  </a:cubicBezTo>
                  <a:cubicBezTo>
                    <a:pt x="28" y="16"/>
                    <a:pt x="29" y="16"/>
                    <a:pt x="28" y="15"/>
                  </a:cubicBezTo>
                  <a:cubicBezTo>
                    <a:pt x="27" y="15"/>
                    <a:pt x="28" y="15"/>
                    <a:pt x="29" y="15"/>
                  </a:cubicBezTo>
                  <a:cubicBezTo>
                    <a:pt x="29" y="15"/>
                    <a:pt x="30" y="16"/>
                    <a:pt x="31" y="15"/>
                  </a:cubicBezTo>
                  <a:cubicBezTo>
                    <a:pt x="32" y="15"/>
                    <a:pt x="32" y="15"/>
                    <a:pt x="33" y="15"/>
                  </a:cubicBezTo>
                  <a:cubicBezTo>
                    <a:pt x="34" y="16"/>
                    <a:pt x="33" y="16"/>
                    <a:pt x="33" y="17"/>
                  </a:cubicBezTo>
                  <a:cubicBezTo>
                    <a:pt x="33" y="17"/>
                    <a:pt x="34" y="18"/>
                    <a:pt x="34" y="19"/>
                  </a:cubicBezTo>
                  <a:cubicBezTo>
                    <a:pt x="34" y="19"/>
                    <a:pt x="34" y="19"/>
                    <a:pt x="35" y="19"/>
                  </a:cubicBezTo>
                  <a:cubicBezTo>
                    <a:pt x="35" y="18"/>
                    <a:pt x="36" y="18"/>
                    <a:pt x="37" y="18"/>
                  </a:cubicBezTo>
                  <a:cubicBezTo>
                    <a:pt x="38" y="19"/>
                    <a:pt x="40" y="19"/>
                    <a:pt x="41" y="19"/>
                  </a:cubicBezTo>
                  <a:cubicBezTo>
                    <a:pt x="42" y="20"/>
                    <a:pt x="44" y="19"/>
                    <a:pt x="45" y="18"/>
                  </a:cubicBezTo>
                  <a:cubicBezTo>
                    <a:pt x="46" y="18"/>
                    <a:pt x="47" y="18"/>
                    <a:pt x="48" y="17"/>
                  </a:cubicBezTo>
                  <a:cubicBezTo>
                    <a:pt x="47" y="18"/>
                    <a:pt x="44" y="18"/>
                    <a:pt x="45" y="17"/>
                  </a:cubicBezTo>
                  <a:cubicBezTo>
                    <a:pt x="45" y="16"/>
                    <a:pt x="45" y="15"/>
                    <a:pt x="46" y="15"/>
                  </a:cubicBezTo>
                  <a:cubicBezTo>
                    <a:pt x="47" y="14"/>
                    <a:pt x="48" y="14"/>
                    <a:pt x="49" y="14"/>
                  </a:cubicBezTo>
                  <a:cubicBezTo>
                    <a:pt x="51" y="13"/>
                    <a:pt x="53" y="13"/>
                    <a:pt x="55" y="12"/>
                  </a:cubicBezTo>
                  <a:cubicBezTo>
                    <a:pt x="56" y="11"/>
                    <a:pt x="56" y="11"/>
                    <a:pt x="57" y="10"/>
                  </a:cubicBezTo>
                  <a:cubicBezTo>
                    <a:pt x="57" y="10"/>
                    <a:pt x="57" y="10"/>
                    <a:pt x="57" y="10"/>
                  </a:cubicBezTo>
                  <a:cubicBezTo>
                    <a:pt x="58" y="10"/>
                    <a:pt x="58" y="10"/>
                    <a:pt x="58" y="10"/>
                  </a:cubicBezTo>
                  <a:cubicBezTo>
                    <a:pt x="58" y="10"/>
                    <a:pt x="56" y="8"/>
                    <a:pt x="58" y="8"/>
                  </a:cubicBezTo>
                  <a:cubicBezTo>
                    <a:pt x="57" y="7"/>
                    <a:pt x="58" y="7"/>
                    <a:pt x="58" y="6"/>
                  </a:cubicBezTo>
                  <a:cubicBezTo>
                    <a:pt x="58" y="6"/>
                    <a:pt x="58" y="5"/>
                    <a:pt x="58" y="5"/>
                  </a:cubicBezTo>
                  <a:cubicBezTo>
                    <a:pt x="58" y="4"/>
                    <a:pt x="58" y="4"/>
                    <a:pt x="58" y="3"/>
                  </a:cubicBezTo>
                  <a:cubicBezTo>
                    <a:pt x="58" y="3"/>
                    <a:pt x="58" y="3"/>
                    <a:pt x="58" y="2"/>
                  </a:cubicBezTo>
                  <a:cubicBezTo>
                    <a:pt x="59" y="2"/>
                    <a:pt x="59" y="2"/>
                    <a:pt x="60" y="2"/>
                  </a:cubicBezTo>
                  <a:cubicBezTo>
                    <a:pt x="60" y="1"/>
                    <a:pt x="61" y="1"/>
                    <a:pt x="62" y="1"/>
                  </a:cubicBezTo>
                  <a:cubicBezTo>
                    <a:pt x="63" y="1"/>
                    <a:pt x="65" y="1"/>
                    <a:pt x="66" y="0"/>
                  </a:cubicBezTo>
                  <a:cubicBezTo>
                    <a:pt x="66" y="1"/>
                    <a:pt x="67" y="1"/>
                    <a:pt x="67" y="2"/>
                  </a:cubicBezTo>
                  <a:cubicBezTo>
                    <a:pt x="67" y="2"/>
                    <a:pt x="66" y="3"/>
                    <a:pt x="67" y="3"/>
                  </a:cubicBezTo>
                  <a:cubicBezTo>
                    <a:pt x="67" y="3"/>
                    <a:pt x="67" y="3"/>
                    <a:pt x="68" y="3"/>
                  </a:cubicBezTo>
                  <a:cubicBezTo>
                    <a:pt x="68" y="4"/>
                    <a:pt x="68" y="4"/>
                    <a:pt x="68" y="4"/>
                  </a:cubicBezTo>
                  <a:cubicBezTo>
                    <a:pt x="69" y="5"/>
                    <a:pt x="69" y="5"/>
                    <a:pt x="69" y="4"/>
                  </a:cubicBezTo>
                  <a:cubicBezTo>
                    <a:pt x="70" y="4"/>
                    <a:pt x="71" y="3"/>
                    <a:pt x="71" y="4"/>
                  </a:cubicBezTo>
                  <a:cubicBezTo>
                    <a:pt x="71" y="4"/>
                    <a:pt x="72" y="4"/>
                    <a:pt x="72" y="5"/>
                  </a:cubicBezTo>
                  <a:cubicBezTo>
                    <a:pt x="72" y="5"/>
                    <a:pt x="72" y="6"/>
                    <a:pt x="72" y="6"/>
                  </a:cubicBezTo>
                  <a:cubicBezTo>
                    <a:pt x="73" y="7"/>
                    <a:pt x="73" y="6"/>
                    <a:pt x="74" y="6"/>
                  </a:cubicBezTo>
                  <a:cubicBezTo>
                    <a:pt x="74" y="6"/>
                    <a:pt x="74" y="7"/>
                    <a:pt x="74" y="7"/>
                  </a:cubicBezTo>
                  <a:cubicBezTo>
                    <a:pt x="74" y="7"/>
                    <a:pt x="75" y="7"/>
                    <a:pt x="75" y="7"/>
                  </a:cubicBezTo>
                  <a:cubicBezTo>
                    <a:pt x="75" y="8"/>
                    <a:pt x="75" y="9"/>
                    <a:pt x="76" y="8"/>
                  </a:cubicBezTo>
                  <a:cubicBezTo>
                    <a:pt x="76" y="8"/>
                    <a:pt x="78" y="8"/>
                    <a:pt x="78" y="8"/>
                  </a:cubicBezTo>
                  <a:cubicBezTo>
                    <a:pt x="79" y="8"/>
                    <a:pt x="79" y="9"/>
                    <a:pt x="79" y="9"/>
                  </a:cubicBezTo>
                  <a:cubicBezTo>
                    <a:pt x="79" y="9"/>
                    <a:pt x="80" y="9"/>
                    <a:pt x="80" y="9"/>
                  </a:cubicBezTo>
                  <a:cubicBezTo>
                    <a:pt x="80" y="9"/>
                    <a:pt x="79" y="10"/>
                    <a:pt x="79" y="10"/>
                  </a:cubicBezTo>
                  <a:cubicBezTo>
                    <a:pt x="79" y="10"/>
                    <a:pt x="79" y="10"/>
                    <a:pt x="79" y="10"/>
                  </a:cubicBezTo>
                  <a:cubicBezTo>
                    <a:pt x="80" y="10"/>
                    <a:pt x="80" y="11"/>
                    <a:pt x="80" y="11"/>
                  </a:cubicBezTo>
                  <a:cubicBezTo>
                    <a:pt x="80" y="11"/>
                    <a:pt x="80" y="11"/>
                    <a:pt x="80" y="11"/>
                  </a:cubicBezTo>
                  <a:cubicBezTo>
                    <a:pt x="79" y="12"/>
                    <a:pt x="79" y="12"/>
                    <a:pt x="79" y="12"/>
                  </a:cubicBezTo>
                  <a:cubicBezTo>
                    <a:pt x="80" y="12"/>
                    <a:pt x="81" y="12"/>
                    <a:pt x="81" y="12"/>
                  </a:cubicBezTo>
                  <a:cubicBezTo>
                    <a:pt x="82" y="13"/>
                    <a:pt x="84" y="12"/>
                    <a:pt x="84" y="12"/>
                  </a:cubicBezTo>
                  <a:cubicBezTo>
                    <a:pt x="84" y="11"/>
                    <a:pt x="85" y="10"/>
                    <a:pt x="85" y="11"/>
                  </a:cubicBezTo>
                  <a:cubicBezTo>
                    <a:pt x="85" y="11"/>
                    <a:pt x="85" y="11"/>
                    <a:pt x="85" y="12"/>
                  </a:cubicBezTo>
                  <a:cubicBezTo>
                    <a:pt x="85" y="12"/>
                    <a:pt x="85" y="12"/>
                    <a:pt x="85" y="12"/>
                  </a:cubicBezTo>
                  <a:cubicBezTo>
                    <a:pt x="85" y="12"/>
                    <a:pt x="85" y="12"/>
                    <a:pt x="85" y="13"/>
                  </a:cubicBezTo>
                  <a:cubicBezTo>
                    <a:pt x="85" y="13"/>
                    <a:pt x="85" y="14"/>
                    <a:pt x="85" y="14"/>
                  </a:cubicBezTo>
                  <a:cubicBezTo>
                    <a:pt x="85" y="14"/>
                    <a:pt x="86" y="14"/>
                    <a:pt x="87" y="14"/>
                  </a:cubicBezTo>
                  <a:cubicBezTo>
                    <a:pt x="87" y="14"/>
                    <a:pt x="87" y="15"/>
                    <a:pt x="88" y="15"/>
                  </a:cubicBezTo>
                  <a:cubicBezTo>
                    <a:pt x="88" y="15"/>
                    <a:pt x="89" y="15"/>
                    <a:pt x="89" y="16"/>
                  </a:cubicBezTo>
                  <a:cubicBezTo>
                    <a:pt x="89" y="16"/>
                    <a:pt x="89" y="16"/>
                    <a:pt x="90" y="16"/>
                  </a:cubicBezTo>
                  <a:cubicBezTo>
                    <a:pt x="90" y="16"/>
                    <a:pt x="90" y="17"/>
                    <a:pt x="90" y="17"/>
                  </a:cubicBezTo>
                  <a:cubicBezTo>
                    <a:pt x="91" y="17"/>
                    <a:pt x="92" y="17"/>
                    <a:pt x="92" y="17"/>
                  </a:cubicBezTo>
                  <a:cubicBezTo>
                    <a:pt x="93" y="17"/>
                    <a:pt x="94" y="17"/>
                    <a:pt x="94" y="18"/>
                  </a:cubicBezTo>
                  <a:cubicBezTo>
                    <a:pt x="95" y="18"/>
                    <a:pt x="96" y="17"/>
                    <a:pt x="96" y="17"/>
                  </a:cubicBezTo>
                  <a:cubicBezTo>
                    <a:pt x="96" y="17"/>
                    <a:pt x="97" y="17"/>
                    <a:pt x="97" y="18"/>
                  </a:cubicBezTo>
                  <a:cubicBezTo>
                    <a:pt x="98" y="18"/>
                    <a:pt x="99" y="17"/>
                    <a:pt x="99" y="18"/>
                  </a:cubicBezTo>
                  <a:cubicBezTo>
                    <a:pt x="100" y="19"/>
                    <a:pt x="100" y="19"/>
                    <a:pt x="100" y="19"/>
                  </a:cubicBezTo>
                  <a:cubicBezTo>
                    <a:pt x="100" y="20"/>
                    <a:pt x="101" y="20"/>
                    <a:pt x="101" y="20"/>
                  </a:cubicBezTo>
                  <a:cubicBezTo>
                    <a:pt x="101" y="21"/>
                    <a:pt x="101" y="21"/>
                    <a:pt x="101" y="21"/>
                  </a:cubicBezTo>
                  <a:cubicBezTo>
                    <a:pt x="102" y="21"/>
                    <a:pt x="101" y="20"/>
                    <a:pt x="102" y="20"/>
                  </a:cubicBezTo>
                  <a:cubicBezTo>
                    <a:pt x="102" y="20"/>
                    <a:pt x="103" y="20"/>
                    <a:pt x="103" y="21"/>
                  </a:cubicBezTo>
                  <a:cubicBezTo>
                    <a:pt x="103" y="21"/>
                    <a:pt x="104" y="22"/>
                    <a:pt x="104" y="21"/>
                  </a:cubicBezTo>
                  <a:cubicBezTo>
                    <a:pt x="104" y="21"/>
                    <a:pt x="106" y="22"/>
                    <a:pt x="106" y="21"/>
                  </a:cubicBezTo>
                  <a:cubicBezTo>
                    <a:pt x="107" y="20"/>
                    <a:pt x="107" y="22"/>
                    <a:pt x="108" y="22"/>
                  </a:cubicBezTo>
                  <a:cubicBezTo>
                    <a:pt x="108" y="22"/>
                    <a:pt x="109" y="22"/>
                    <a:pt x="109" y="22"/>
                  </a:cubicBezTo>
                  <a:cubicBezTo>
                    <a:pt x="109" y="22"/>
                    <a:pt x="110" y="22"/>
                    <a:pt x="110" y="22"/>
                  </a:cubicBezTo>
                  <a:close/>
                  <a:moveTo>
                    <a:pt x="58" y="93"/>
                  </a:moveTo>
                  <a:cubicBezTo>
                    <a:pt x="58" y="92"/>
                    <a:pt x="57" y="93"/>
                    <a:pt x="58" y="93"/>
                  </a:cubicBezTo>
                  <a:close/>
                  <a:moveTo>
                    <a:pt x="82" y="83"/>
                  </a:moveTo>
                  <a:cubicBezTo>
                    <a:pt x="82" y="83"/>
                    <a:pt x="82" y="83"/>
                    <a:pt x="83" y="83"/>
                  </a:cubicBezTo>
                  <a:cubicBezTo>
                    <a:pt x="82" y="82"/>
                    <a:pt x="82" y="81"/>
                    <a:pt x="82" y="81"/>
                  </a:cubicBezTo>
                  <a:cubicBezTo>
                    <a:pt x="82" y="81"/>
                    <a:pt x="82" y="82"/>
                    <a:pt x="82" y="83"/>
                  </a:cubicBezTo>
                  <a:close/>
                  <a:moveTo>
                    <a:pt x="0" y="28"/>
                  </a:moveTo>
                  <a:cubicBezTo>
                    <a:pt x="0" y="28"/>
                    <a:pt x="0" y="28"/>
                    <a:pt x="0" y="28"/>
                  </a:cubicBezTo>
                  <a:cubicBezTo>
                    <a:pt x="0" y="28"/>
                    <a:pt x="0" y="28"/>
                    <a:pt x="0" y="28"/>
                  </a:cubicBezTo>
                  <a:cubicBezTo>
                    <a:pt x="0" y="28"/>
                    <a:pt x="0" y="28"/>
                    <a:pt x="0" y="28"/>
                  </a:cubicBezTo>
                  <a:cubicBezTo>
                    <a:pt x="0" y="28"/>
                    <a:pt x="0" y="28"/>
                    <a:pt x="0" y="28"/>
                  </a:cubicBezTo>
                  <a:close/>
                  <a:moveTo>
                    <a:pt x="124" y="94"/>
                  </a:moveTo>
                  <a:cubicBezTo>
                    <a:pt x="124" y="93"/>
                    <a:pt x="125" y="92"/>
                    <a:pt x="124" y="91"/>
                  </a:cubicBezTo>
                  <a:cubicBezTo>
                    <a:pt x="124" y="91"/>
                    <a:pt x="124" y="92"/>
                    <a:pt x="124" y="92"/>
                  </a:cubicBezTo>
                  <a:cubicBezTo>
                    <a:pt x="123" y="92"/>
                    <a:pt x="124" y="89"/>
                    <a:pt x="124" y="89"/>
                  </a:cubicBezTo>
                  <a:cubicBezTo>
                    <a:pt x="124" y="88"/>
                    <a:pt x="124" y="87"/>
                    <a:pt x="123" y="87"/>
                  </a:cubicBezTo>
                  <a:cubicBezTo>
                    <a:pt x="123" y="88"/>
                    <a:pt x="123" y="88"/>
                    <a:pt x="122" y="89"/>
                  </a:cubicBezTo>
                  <a:cubicBezTo>
                    <a:pt x="122" y="89"/>
                    <a:pt x="123" y="89"/>
                    <a:pt x="123" y="90"/>
                  </a:cubicBezTo>
                  <a:cubicBezTo>
                    <a:pt x="123" y="91"/>
                    <a:pt x="122" y="90"/>
                    <a:pt x="121" y="90"/>
                  </a:cubicBezTo>
                  <a:cubicBezTo>
                    <a:pt x="120" y="90"/>
                    <a:pt x="120" y="91"/>
                    <a:pt x="119" y="91"/>
                  </a:cubicBezTo>
                  <a:cubicBezTo>
                    <a:pt x="119" y="91"/>
                    <a:pt x="118" y="92"/>
                    <a:pt x="117" y="92"/>
                  </a:cubicBezTo>
                  <a:cubicBezTo>
                    <a:pt x="117" y="92"/>
                    <a:pt x="116" y="93"/>
                    <a:pt x="117" y="93"/>
                  </a:cubicBezTo>
                  <a:cubicBezTo>
                    <a:pt x="117" y="93"/>
                    <a:pt x="116" y="94"/>
                    <a:pt x="116" y="94"/>
                  </a:cubicBezTo>
                  <a:cubicBezTo>
                    <a:pt x="116" y="94"/>
                    <a:pt x="116" y="94"/>
                    <a:pt x="116" y="94"/>
                  </a:cubicBezTo>
                  <a:cubicBezTo>
                    <a:pt x="116" y="94"/>
                    <a:pt x="116" y="94"/>
                    <a:pt x="116" y="94"/>
                  </a:cubicBezTo>
                  <a:cubicBezTo>
                    <a:pt x="116" y="94"/>
                    <a:pt x="117" y="95"/>
                    <a:pt x="117" y="95"/>
                  </a:cubicBezTo>
                  <a:cubicBezTo>
                    <a:pt x="117" y="95"/>
                    <a:pt x="116" y="95"/>
                    <a:pt x="116" y="96"/>
                  </a:cubicBezTo>
                  <a:cubicBezTo>
                    <a:pt x="116" y="96"/>
                    <a:pt x="116" y="96"/>
                    <a:pt x="116" y="96"/>
                  </a:cubicBezTo>
                  <a:cubicBezTo>
                    <a:pt x="116" y="96"/>
                    <a:pt x="116" y="96"/>
                    <a:pt x="116" y="96"/>
                  </a:cubicBezTo>
                  <a:cubicBezTo>
                    <a:pt x="115" y="97"/>
                    <a:pt x="118" y="97"/>
                    <a:pt x="117" y="98"/>
                  </a:cubicBezTo>
                  <a:cubicBezTo>
                    <a:pt x="117" y="98"/>
                    <a:pt x="116" y="98"/>
                    <a:pt x="116" y="98"/>
                  </a:cubicBezTo>
                  <a:cubicBezTo>
                    <a:pt x="116" y="99"/>
                    <a:pt x="116" y="99"/>
                    <a:pt x="116" y="99"/>
                  </a:cubicBezTo>
                  <a:cubicBezTo>
                    <a:pt x="116" y="99"/>
                    <a:pt x="117" y="99"/>
                    <a:pt x="117" y="99"/>
                  </a:cubicBezTo>
                  <a:cubicBezTo>
                    <a:pt x="118" y="99"/>
                    <a:pt x="118" y="100"/>
                    <a:pt x="117" y="100"/>
                  </a:cubicBezTo>
                  <a:cubicBezTo>
                    <a:pt x="118" y="100"/>
                    <a:pt x="117" y="100"/>
                    <a:pt x="117" y="100"/>
                  </a:cubicBezTo>
                  <a:cubicBezTo>
                    <a:pt x="117" y="101"/>
                    <a:pt x="117" y="101"/>
                    <a:pt x="117" y="101"/>
                  </a:cubicBezTo>
                  <a:cubicBezTo>
                    <a:pt x="117" y="101"/>
                    <a:pt x="117" y="101"/>
                    <a:pt x="118" y="101"/>
                  </a:cubicBezTo>
                  <a:cubicBezTo>
                    <a:pt x="118" y="101"/>
                    <a:pt x="117" y="101"/>
                    <a:pt x="118" y="101"/>
                  </a:cubicBezTo>
                  <a:cubicBezTo>
                    <a:pt x="118" y="101"/>
                    <a:pt x="118" y="101"/>
                    <a:pt x="118" y="101"/>
                  </a:cubicBezTo>
                  <a:cubicBezTo>
                    <a:pt x="118" y="101"/>
                    <a:pt x="119" y="101"/>
                    <a:pt x="119" y="102"/>
                  </a:cubicBezTo>
                  <a:cubicBezTo>
                    <a:pt x="118" y="102"/>
                    <a:pt x="118" y="102"/>
                    <a:pt x="118" y="102"/>
                  </a:cubicBezTo>
                  <a:cubicBezTo>
                    <a:pt x="118" y="103"/>
                    <a:pt x="120" y="104"/>
                    <a:pt x="120" y="104"/>
                  </a:cubicBezTo>
                  <a:cubicBezTo>
                    <a:pt x="120" y="104"/>
                    <a:pt x="120" y="104"/>
                    <a:pt x="121" y="104"/>
                  </a:cubicBezTo>
                  <a:cubicBezTo>
                    <a:pt x="121" y="104"/>
                    <a:pt x="120" y="104"/>
                    <a:pt x="121" y="105"/>
                  </a:cubicBezTo>
                  <a:cubicBezTo>
                    <a:pt x="121" y="105"/>
                    <a:pt x="122" y="105"/>
                    <a:pt x="122" y="104"/>
                  </a:cubicBezTo>
                  <a:cubicBezTo>
                    <a:pt x="122" y="104"/>
                    <a:pt x="122" y="104"/>
                    <a:pt x="121" y="104"/>
                  </a:cubicBezTo>
                  <a:cubicBezTo>
                    <a:pt x="121" y="104"/>
                    <a:pt x="122" y="103"/>
                    <a:pt x="122" y="103"/>
                  </a:cubicBezTo>
                  <a:cubicBezTo>
                    <a:pt x="123" y="102"/>
                    <a:pt x="122" y="103"/>
                    <a:pt x="122" y="102"/>
                  </a:cubicBezTo>
                  <a:cubicBezTo>
                    <a:pt x="122" y="102"/>
                    <a:pt x="123" y="102"/>
                    <a:pt x="123" y="102"/>
                  </a:cubicBezTo>
                  <a:cubicBezTo>
                    <a:pt x="123" y="102"/>
                    <a:pt x="123" y="101"/>
                    <a:pt x="123" y="101"/>
                  </a:cubicBezTo>
                  <a:cubicBezTo>
                    <a:pt x="123" y="100"/>
                    <a:pt x="123" y="99"/>
                    <a:pt x="124" y="98"/>
                  </a:cubicBezTo>
                  <a:cubicBezTo>
                    <a:pt x="125" y="97"/>
                    <a:pt x="125" y="96"/>
                    <a:pt x="124" y="94"/>
                  </a:cubicBezTo>
                  <a:close/>
                  <a:moveTo>
                    <a:pt x="29" y="52"/>
                  </a:moveTo>
                  <a:cubicBezTo>
                    <a:pt x="29" y="53"/>
                    <a:pt x="31" y="53"/>
                    <a:pt x="31" y="53"/>
                  </a:cubicBezTo>
                  <a:cubicBezTo>
                    <a:pt x="31" y="53"/>
                    <a:pt x="31" y="53"/>
                    <a:pt x="31" y="53"/>
                  </a:cubicBezTo>
                  <a:cubicBezTo>
                    <a:pt x="31" y="53"/>
                    <a:pt x="29" y="52"/>
                    <a:pt x="29" y="52"/>
                  </a:cubicBezTo>
                  <a:cubicBezTo>
                    <a:pt x="30" y="53"/>
                    <a:pt x="29" y="51"/>
                    <a:pt x="29" y="52"/>
                  </a:cubicBezTo>
                  <a:close/>
                  <a:moveTo>
                    <a:pt x="15" y="41"/>
                  </a:moveTo>
                  <a:cubicBezTo>
                    <a:pt x="15" y="41"/>
                    <a:pt x="16" y="41"/>
                    <a:pt x="16" y="41"/>
                  </a:cubicBezTo>
                  <a:cubicBezTo>
                    <a:pt x="17" y="41"/>
                    <a:pt x="15" y="40"/>
                    <a:pt x="15" y="40"/>
                  </a:cubicBezTo>
                  <a:cubicBezTo>
                    <a:pt x="15" y="40"/>
                    <a:pt x="15" y="40"/>
                    <a:pt x="15" y="41"/>
                  </a:cubicBezTo>
                  <a:close/>
                  <a:moveTo>
                    <a:pt x="30" y="55"/>
                  </a:moveTo>
                  <a:cubicBezTo>
                    <a:pt x="31" y="56"/>
                    <a:pt x="31" y="56"/>
                    <a:pt x="31" y="57"/>
                  </a:cubicBezTo>
                  <a:cubicBezTo>
                    <a:pt x="32" y="56"/>
                    <a:pt x="31" y="56"/>
                    <a:pt x="31" y="55"/>
                  </a:cubicBezTo>
                  <a:cubicBezTo>
                    <a:pt x="31" y="55"/>
                    <a:pt x="31" y="54"/>
                    <a:pt x="30" y="54"/>
                  </a:cubicBezTo>
                  <a:cubicBezTo>
                    <a:pt x="30" y="54"/>
                    <a:pt x="30" y="55"/>
                    <a:pt x="30" y="5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30" name="Finland">
              <a:extLst>
                <a:ext uri="{FF2B5EF4-FFF2-40B4-BE49-F238E27FC236}">
                  <a16:creationId xmlns:a16="http://schemas.microsoft.com/office/drawing/2014/main" id="{FC681360-5E9F-476A-BED4-E73F2CD4322E}"/>
                </a:ext>
                <a:ext uri="{C183D7F6-B498-43B3-948B-1728B52AA6E4}">
                  <adec:decorative xmlns:adec="http://schemas.microsoft.com/office/drawing/2017/decorative" val="1"/>
                </a:ext>
              </a:extLst>
            </p:cNvPr>
            <p:cNvSpPr>
              <a:spLocks noEditPoints="1"/>
            </p:cNvSpPr>
            <p:nvPr/>
          </p:nvSpPr>
          <p:spPr bwMode="auto">
            <a:xfrm>
              <a:off x="11686217" y="-355353"/>
              <a:ext cx="838998" cy="925427"/>
            </a:xfrm>
            <a:custGeom>
              <a:avLst/>
              <a:gdLst/>
              <a:ahLst/>
              <a:cxnLst>
                <a:cxn ang="0">
                  <a:pos x="4" y="94"/>
                </a:cxn>
                <a:cxn ang="0">
                  <a:pos x="3" y="95"/>
                </a:cxn>
                <a:cxn ang="0">
                  <a:pos x="4" y="96"/>
                </a:cxn>
                <a:cxn ang="0">
                  <a:pos x="17" y="96"/>
                </a:cxn>
                <a:cxn ang="0">
                  <a:pos x="6" y="96"/>
                </a:cxn>
                <a:cxn ang="0">
                  <a:pos x="76" y="60"/>
                </a:cxn>
                <a:cxn ang="0">
                  <a:pos x="75" y="53"/>
                </a:cxn>
                <a:cxn ang="0">
                  <a:pos x="72" y="47"/>
                </a:cxn>
                <a:cxn ang="0">
                  <a:pos x="74" y="41"/>
                </a:cxn>
                <a:cxn ang="0">
                  <a:pos x="67" y="26"/>
                </a:cxn>
                <a:cxn ang="0">
                  <a:pos x="58" y="15"/>
                </a:cxn>
                <a:cxn ang="0">
                  <a:pos x="61" y="4"/>
                </a:cxn>
                <a:cxn ang="0">
                  <a:pos x="47" y="1"/>
                </a:cxn>
                <a:cxn ang="0">
                  <a:pos x="39" y="4"/>
                </a:cxn>
                <a:cxn ang="0">
                  <a:pos x="34" y="12"/>
                </a:cxn>
                <a:cxn ang="0">
                  <a:pos x="24" y="12"/>
                </a:cxn>
                <a:cxn ang="0">
                  <a:pos x="7" y="7"/>
                </a:cxn>
                <a:cxn ang="0">
                  <a:pos x="7" y="12"/>
                </a:cxn>
                <a:cxn ang="0">
                  <a:pos x="20" y="17"/>
                </a:cxn>
                <a:cxn ang="0">
                  <a:pos x="23" y="24"/>
                </a:cxn>
                <a:cxn ang="0">
                  <a:pos x="26" y="34"/>
                </a:cxn>
                <a:cxn ang="0">
                  <a:pos x="33" y="40"/>
                </a:cxn>
                <a:cxn ang="0">
                  <a:pos x="39" y="44"/>
                </a:cxn>
                <a:cxn ang="0">
                  <a:pos x="39" y="46"/>
                </a:cxn>
                <a:cxn ang="0">
                  <a:pos x="34" y="50"/>
                </a:cxn>
                <a:cxn ang="0">
                  <a:pos x="28" y="56"/>
                </a:cxn>
                <a:cxn ang="0">
                  <a:pos x="25" y="59"/>
                </a:cxn>
                <a:cxn ang="0">
                  <a:pos x="23" y="60"/>
                </a:cxn>
                <a:cxn ang="0">
                  <a:pos x="19" y="62"/>
                </a:cxn>
                <a:cxn ang="0">
                  <a:pos x="17" y="65"/>
                </a:cxn>
                <a:cxn ang="0">
                  <a:pos x="14" y="65"/>
                </a:cxn>
                <a:cxn ang="0">
                  <a:pos x="11" y="71"/>
                </a:cxn>
                <a:cxn ang="0">
                  <a:pos x="12" y="74"/>
                </a:cxn>
                <a:cxn ang="0">
                  <a:pos x="13" y="76"/>
                </a:cxn>
                <a:cxn ang="0">
                  <a:pos x="16" y="82"/>
                </a:cxn>
                <a:cxn ang="0">
                  <a:pos x="15" y="84"/>
                </a:cxn>
                <a:cxn ang="0">
                  <a:pos x="13" y="86"/>
                </a:cxn>
                <a:cxn ang="0">
                  <a:pos x="14" y="90"/>
                </a:cxn>
                <a:cxn ang="0">
                  <a:pos x="18" y="91"/>
                </a:cxn>
                <a:cxn ang="0">
                  <a:pos x="21" y="93"/>
                </a:cxn>
                <a:cxn ang="0">
                  <a:pos x="26" y="94"/>
                </a:cxn>
                <a:cxn ang="0">
                  <a:pos x="23" y="96"/>
                </a:cxn>
                <a:cxn ang="0">
                  <a:pos x="24" y="97"/>
                </a:cxn>
                <a:cxn ang="0">
                  <a:pos x="28" y="96"/>
                </a:cxn>
                <a:cxn ang="0">
                  <a:pos x="29" y="98"/>
                </a:cxn>
                <a:cxn ang="0">
                  <a:pos x="32" y="97"/>
                </a:cxn>
                <a:cxn ang="0">
                  <a:pos x="35" y="97"/>
                </a:cxn>
                <a:cxn ang="0">
                  <a:pos x="39" y="97"/>
                </a:cxn>
                <a:cxn ang="0">
                  <a:pos x="43" y="95"/>
                </a:cxn>
                <a:cxn ang="0">
                  <a:pos x="48" y="94"/>
                </a:cxn>
                <a:cxn ang="0">
                  <a:pos x="49" y="93"/>
                </a:cxn>
                <a:cxn ang="0">
                  <a:pos x="52" y="93"/>
                </a:cxn>
                <a:cxn ang="0">
                  <a:pos x="57" y="92"/>
                </a:cxn>
                <a:cxn ang="0">
                  <a:pos x="62" y="93"/>
                </a:cxn>
                <a:cxn ang="0">
                  <a:pos x="64" y="92"/>
                </a:cxn>
                <a:cxn ang="0">
                  <a:pos x="76" y="82"/>
                </a:cxn>
                <a:cxn ang="0">
                  <a:pos x="87" y="73"/>
                </a:cxn>
                <a:cxn ang="0">
                  <a:pos x="20" y="95"/>
                </a:cxn>
                <a:cxn ang="0">
                  <a:pos x="5" y="96"/>
                </a:cxn>
                <a:cxn ang="0">
                  <a:pos x="20" y="94"/>
                </a:cxn>
              </a:cxnLst>
              <a:rect l="0" t="0" r="r" b="b"/>
              <a:pathLst>
                <a:path w="90" h="99">
                  <a:moveTo>
                    <a:pt x="17" y="96"/>
                  </a:moveTo>
                  <a:cubicBezTo>
                    <a:pt x="17" y="96"/>
                    <a:pt x="17" y="96"/>
                    <a:pt x="16" y="96"/>
                  </a:cubicBezTo>
                  <a:cubicBezTo>
                    <a:pt x="16" y="96"/>
                    <a:pt x="15" y="96"/>
                    <a:pt x="16" y="95"/>
                  </a:cubicBezTo>
                  <a:cubicBezTo>
                    <a:pt x="16" y="95"/>
                    <a:pt x="17" y="96"/>
                    <a:pt x="17" y="96"/>
                  </a:cubicBezTo>
                  <a:close/>
                  <a:moveTo>
                    <a:pt x="4" y="96"/>
                  </a:moveTo>
                  <a:cubicBezTo>
                    <a:pt x="5" y="96"/>
                    <a:pt x="4" y="95"/>
                    <a:pt x="4" y="94"/>
                  </a:cubicBezTo>
                  <a:cubicBezTo>
                    <a:pt x="4" y="95"/>
                    <a:pt x="4" y="94"/>
                    <a:pt x="4" y="94"/>
                  </a:cubicBezTo>
                  <a:cubicBezTo>
                    <a:pt x="4" y="94"/>
                    <a:pt x="4" y="96"/>
                    <a:pt x="5" y="95"/>
                  </a:cubicBezTo>
                  <a:cubicBezTo>
                    <a:pt x="4" y="95"/>
                    <a:pt x="6" y="95"/>
                    <a:pt x="6" y="95"/>
                  </a:cubicBezTo>
                  <a:cubicBezTo>
                    <a:pt x="6" y="95"/>
                    <a:pt x="6" y="94"/>
                    <a:pt x="5" y="94"/>
                  </a:cubicBezTo>
                  <a:cubicBezTo>
                    <a:pt x="6" y="94"/>
                    <a:pt x="3" y="93"/>
                    <a:pt x="4" y="93"/>
                  </a:cubicBezTo>
                  <a:cubicBezTo>
                    <a:pt x="3" y="93"/>
                    <a:pt x="2" y="93"/>
                    <a:pt x="3" y="93"/>
                  </a:cubicBezTo>
                  <a:cubicBezTo>
                    <a:pt x="3" y="94"/>
                    <a:pt x="3" y="94"/>
                    <a:pt x="3" y="94"/>
                  </a:cubicBezTo>
                  <a:cubicBezTo>
                    <a:pt x="3" y="94"/>
                    <a:pt x="3" y="95"/>
                    <a:pt x="3" y="95"/>
                  </a:cubicBezTo>
                  <a:cubicBezTo>
                    <a:pt x="3" y="95"/>
                    <a:pt x="3" y="95"/>
                    <a:pt x="3" y="95"/>
                  </a:cubicBezTo>
                  <a:cubicBezTo>
                    <a:pt x="2" y="95"/>
                    <a:pt x="3" y="94"/>
                    <a:pt x="2" y="94"/>
                  </a:cubicBezTo>
                  <a:cubicBezTo>
                    <a:pt x="2" y="94"/>
                    <a:pt x="2" y="94"/>
                    <a:pt x="2" y="94"/>
                  </a:cubicBezTo>
                  <a:cubicBezTo>
                    <a:pt x="2" y="94"/>
                    <a:pt x="2" y="94"/>
                    <a:pt x="1" y="94"/>
                  </a:cubicBezTo>
                  <a:cubicBezTo>
                    <a:pt x="1" y="94"/>
                    <a:pt x="2" y="95"/>
                    <a:pt x="2" y="95"/>
                  </a:cubicBezTo>
                  <a:cubicBezTo>
                    <a:pt x="2" y="96"/>
                    <a:pt x="2" y="96"/>
                    <a:pt x="3" y="96"/>
                  </a:cubicBezTo>
                  <a:cubicBezTo>
                    <a:pt x="3" y="96"/>
                    <a:pt x="3" y="96"/>
                    <a:pt x="4" y="96"/>
                  </a:cubicBezTo>
                  <a:cubicBezTo>
                    <a:pt x="4" y="96"/>
                    <a:pt x="4" y="96"/>
                    <a:pt x="4" y="96"/>
                  </a:cubicBezTo>
                  <a:close/>
                  <a:moveTo>
                    <a:pt x="23" y="93"/>
                  </a:moveTo>
                  <a:cubicBezTo>
                    <a:pt x="21" y="94"/>
                    <a:pt x="23" y="95"/>
                    <a:pt x="23" y="94"/>
                  </a:cubicBezTo>
                  <a:cubicBezTo>
                    <a:pt x="23" y="94"/>
                    <a:pt x="23" y="94"/>
                    <a:pt x="23" y="93"/>
                  </a:cubicBezTo>
                  <a:close/>
                  <a:moveTo>
                    <a:pt x="19" y="95"/>
                  </a:moveTo>
                  <a:cubicBezTo>
                    <a:pt x="18" y="95"/>
                    <a:pt x="18" y="95"/>
                    <a:pt x="17" y="95"/>
                  </a:cubicBezTo>
                  <a:cubicBezTo>
                    <a:pt x="17" y="95"/>
                    <a:pt x="17" y="96"/>
                    <a:pt x="17" y="96"/>
                  </a:cubicBezTo>
                  <a:cubicBezTo>
                    <a:pt x="18" y="96"/>
                    <a:pt x="18" y="96"/>
                    <a:pt x="18" y="96"/>
                  </a:cubicBezTo>
                  <a:cubicBezTo>
                    <a:pt x="18" y="96"/>
                    <a:pt x="19" y="95"/>
                    <a:pt x="19" y="95"/>
                  </a:cubicBezTo>
                  <a:cubicBezTo>
                    <a:pt x="19" y="95"/>
                    <a:pt x="19" y="95"/>
                    <a:pt x="19" y="95"/>
                  </a:cubicBezTo>
                  <a:cubicBezTo>
                    <a:pt x="19" y="95"/>
                    <a:pt x="19" y="95"/>
                    <a:pt x="18" y="95"/>
                  </a:cubicBezTo>
                  <a:cubicBezTo>
                    <a:pt x="18" y="95"/>
                    <a:pt x="18" y="95"/>
                    <a:pt x="19" y="95"/>
                  </a:cubicBezTo>
                  <a:close/>
                  <a:moveTo>
                    <a:pt x="6" y="95"/>
                  </a:moveTo>
                  <a:cubicBezTo>
                    <a:pt x="6" y="96"/>
                    <a:pt x="6" y="97"/>
                    <a:pt x="6" y="96"/>
                  </a:cubicBezTo>
                  <a:cubicBezTo>
                    <a:pt x="7" y="96"/>
                    <a:pt x="6" y="96"/>
                    <a:pt x="6" y="95"/>
                  </a:cubicBezTo>
                  <a:close/>
                  <a:moveTo>
                    <a:pt x="87" y="66"/>
                  </a:moveTo>
                  <a:cubicBezTo>
                    <a:pt x="86" y="66"/>
                    <a:pt x="86" y="66"/>
                    <a:pt x="86" y="65"/>
                  </a:cubicBezTo>
                  <a:cubicBezTo>
                    <a:pt x="85" y="65"/>
                    <a:pt x="85" y="65"/>
                    <a:pt x="84" y="64"/>
                  </a:cubicBezTo>
                  <a:cubicBezTo>
                    <a:pt x="83" y="64"/>
                    <a:pt x="82" y="63"/>
                    <a:pt x="82" y="63"/>
                  </a:cubicBezTo>
                  <a:cubicBezTo>
                    <a:pt x="81" y="63"/>
                    <a:pt x="80" y="63"/>
                    <a:pt x="80" y="62"/>
                  </a:cubicBezTo>
                  <a:cubicBezTo>
                    <a:pt x="79" y="62"/>
                    <a:pt x="76" y="60"/>
                    <a:pt x="76" y="60"/>
                  </a:cubicBezTo>
                  <a:cubicBezTo>
                    <a:pt x="76" y="59"/>
                    <a:pt x="77" y="60"/>
                    <a:pt x="78" y="59"/>
                  </a:cubicBezTo>
                  <a:cubicBezTo>
                    <a:pt x="78" y="58"/>
                    <a:pt x="79" y="58"/>
                    <a:pt x="79" y="58"/>
                  </a:cubicBezTo>
                  <a:cubicBezTo>
                    <a:pt x="80" y="57"/>
                    <a:pt x="80" y="57"/>
                    <a:pt x="79" y="56"/>
                  </a:cubicBezTo>
                  <a:cubicBezTo>
                    <a:pt x="79" y="56"/>
                    <a:pt x="80" y="55"/>
                    <a:pt x="79" y="55"/>
                  </a:cubicBezTo>
                  <a:cubicBezTo>
                    <a:pt x="78" y="55"/>
                    <a:pt x="78" y="54"/>
                    <a:pt x="77" y="54"/>
                  </a:cubicBezTo>
                  <a:cubicBezTo>
                    <a:pt x="77" y="54"/>
                    <a:pt x="76" y="54"/>
                    <a:pt x="76" y="54"/>
                  </a:cubicBezTo>
                  <a:cubicBezTo>
                    <a:pt x="75" y="54"/>
                    <a:pt x="76" y="53"/>
                    <a:pt x="75" y="53"/>
                  </a:cubicBezTo>
                  <a:cubicBezTo>
                    <a:pt x="75" y="53"/>
                    <a:pt x="74" y="52"/>
                    <a:pt x="75" y="52"/>
                  </a:cubicBezTo>
                  <a:cubicBezTo>
                    <a:pt x="75" y="51"/>
                    <a:pt x="76" y="52"/>
                    <a:pt x="76" y="51"/>
                  </a:cubicBezTo>
                  <a:cubicBezTo>
                    <a:pt x="76" y="51"/>
                    <a:pt x="75" y="51"/>
                    <a:pt x="75" y="50"/>
                  </a:cubicBezTo>
                  <a:cubicBezTo>
                    <a:pt x="75" y="50"/>
                    <a:pt x="74" y="50"/>
                    <a:pt x="74" y="50"/>
                  </a:cubicBezTo>
                  <a:cubicBezTo>
                    <a:pt x="73" y="50"/>
                    <a:pt x="72" y="50"/>
                    <a:pt x="72" y="49"/>
                  </a:cubicBezTo>
                  <a:cubicBezTo>
                    <a:pt x="72" y="49"/>
                    <a:pt x="71" y="48"/>
                    <a:pt x="71" y="48"/>
                  </a:cubicBezTo>
                  <a:cubicBezTo>
                    <a:pt x="71" y="47"/>
                    <a:pt x="72" y="47"/>
                    <a:pt x="72" y="47"/>
                  </a:cubicBezTo>
                  <a:cubicBezTo>
                    <a:pt x="73" y="47"/>
                    <a:pt x="72" y="46"/>
                    <a:pt x="73" y="46"/>
                  </a:cubicBezTo>
                  <a:cubicBezTo>
                    <a:pt x="73" y="46"/>
                    <a:pt x="72" y="46"/>
                    <a:pt x="72" y="46"/>
                  </a:cubicBezTo>
                  <a:cubicBezTo>
                    <a:pt x="71" y="46"/>
                    <a:pt x="70" y="46"/>
                    <a:pt x="71" y="45"/>
                  </a:cubicBezTo>
                  <a:cubicBezTo>
                    <a:pt x="71" y="45"/>
                    <a:pt x="72" y="44"/>
                    <a:pt x="71" y="44"/>
                  </a:cubicBezTo>
                  <a:cubicBezTo>
                    <a:pt x="71" y="43"/>
                    <a:pt x="71" y="43"/>
                    <a:pt x="72" y="42"/>
                  </a:cubicBezTo>
                  <a:cubicBezTo>
                    <a:pt x="72" y="42"/>
                    <a:pt x="71" y="42"/>
                    <a:pt x="71" y="42"/>
                  </a:cubicBezTo>
                  <a:cubicBezTo>
                    <a:pt x="71" y="41"/>
                    <a:pt x="74" y="41"/>
                    <a:pt x="74" y="41"/>
                  </a:cubicBezTo>
                  <a:cubicBezTo>
                    <a:pt x="74" y="41"/>
                    <a:pt x="73" y="39"/>
                    <a:pt x="73" y="39"/>
                  </a:cubicBezTo>
                  <a:cubicBezTo>
                    <a:pt x="72" y="38"/>
                    <a:pt x="72" y="37"/>
                    <a:pt x="71" y="37"/>
                  </a:cubicBezTo>
                  <a:cubicBezTo>
                    <a:pt x="70" y="36"/>
                    <a:pt x="69" y="34"/>
                    <a:pt x="68" y="33"/>
                  </a:cubicBezTo>
                  <a:cubicBezTo>
                    <a:pt x="67" y="32"/>
                    <a:pt x="67" y="32"/>
                    <a:pt x="67" y="32"/>
                  </a:cubicBezTo>
                  <a:cubicBezTo>
                    <a:pt x="66" y="31"/>
                    <a:pt x="65" y="31"/>
                    <a:pt x="64" y="30"/>
                  </a:cubicBezTo>
                  <a:cubicBezTo>
                    <a:pt x="64" y="29"/>
                    <a:pt x="65" y="28"/>
                    <a:pt x="65" y="28"/>
                  </a:cubicBezTo>
                  <a:cubicBezTo>
                    <a:pt x="66" y="27"/>
                    <a:pt x="67" y="26"/>
                    <a:pt x="67" y="26"/>
                  </a:cubicBezTo>
                  <a:cubicBezTo>
                    <a:pt x="68" y="25"/>
                    <a:pt x="69" y="24"/>
                    <a:pt x="70" y="24"/>
                  </a:cubicBezTo>
                  <a:cubicBezTo>
                    <a:pt x="70" y="23"/>
                    <a:pt x="69" y="22"/>
                    <a:pt x="69" y="22"/>
                  </a:cubicBezTo>
                  <a:cubicBezTo>
                    <a:pt x="68" y="21"/>
                    <a:pt x="67" y="21"/>
                    <a:pt x="66" y="20"/>
                  </a:cubicBezTo>
                  <a:cubicBezTo>
                    <a:pt x="66" y="20"/>
                    <a:pt x="65" y="19"/>
                    <a:pt x="65" y="19"/>
                  </a:cubicBezTo>
                  <a:cubicBezTo>
                    <a:pt x="64" y="18"/>
                    <a:pt x="64" y="18"/>
                    <a:pt x="63" y="18"/>
                  </a:cubicBezTo>
                  <a:cubicBezTo>
                    <a:pt x="62" y="18"/>
                    <a:pt x="60" y="18"/>
                    <a:pt x="60" y="17"/>
                  </a:cubicBezTo>
                  <a:cubicBezTo>
                    <a:pt x="59" y="17"/>
                    <a:pt x="58" y="16"/>
                    <a:pt x="58" y="15"/>
                  </a:cubicBezTo>
                  <a:cubicBezTo>
                    <a:pt x="57" y="14"/>
                    <a:pt x="58" y="14"/>
                    <a:pt x="58" y="13"/>
                  </a:cubicBezTo>
                  <a:cubicBezTo>
                    <a:pt x="59" y="13"/>
                    <a:pt x="60" y="12"/>
                    <a:pt x="59" y="11"/>
                  </a:cubicBezTo>
                  <a:cubicBezTo>
                    <a:pt x="59" y="11"/>
                    <a:pt x="57" y="11"/>
                    <a:pt x="57" y="11"/>
                  </a:cubicBezTo>
                  <a:cubicBezTo>
                    <a:pt x="58" y="11"/>
                    <a:pt x="59" y="10"/>
                    <a:pt x="61" y="10"/>
                  </a:cubicBezTo>
                  <a:cubicBezTo>
                    <a:pt x="60" y="9"/>
                    <a:pt x="59" y="9"/>
                    <a:pt x="60" y="8"/>
                  </a:cubicBezTo>
                  <a:cubicBezTo>
                    <a:pt x="60" y="8"/>
                    <a:pt x="60" y="7"/>
                    <a:pt x="61" y="7"/>
                  </a:cubicBezTo>
                  <a:cubicBezTo>
                    <a:pt x="62" y="6"/>
                    <a:pt x="63" y="6"/>
                    <a:pt x="61" y="4"/>
                  </a:cubicBezTo>
                  <a:cubicBezTo>
                    <a:pt x="60" y="3"/>
                    <a:pt x="59" y="3"/>
                    <a:pt x="57" y="3"/>
                  </a:cubicBezTo>
                  <a:cubicBezTo>
                    <a:pt x="57" y="3"/>
                    <a:pt x="55" y="3"/>
                    <a:pt x="55" y="2"/>
                  </a:cubicBezTo>
                  <a:cubicBezTo>
                    <a:pt x="55" y="2"/>
                    <a:pt x="54" y="2"/>
                    <a:pt x="54" y="1"/>
                  </a:cubicBezTo>
                  <a:cubicBezTo>
                    <a:pt x="52" y="1"/>
                    <a:pt x="52" y="0"/>
                    <a:pt x="51" y="0"/>
                  </a:cubicBezTo>
                  <a:cubicBezTo>
                    <a:pt x="50" y="0"/>
                    <a:pt x="49" y="1"/>
                    <a:pt x="48" y="1"/>
                  </a:cubicBezTo>
                  <a:cubicBezTo>
                    <a:pt x="48" y="1"/>
                    <a:pt x="48" y="1"/>
                    <a:pt x="48" y="1"/>
                  </a:cubicBezTo>
                  <a:cubicBezTo>
                    <a:pt x="48" y="1"/>
                    <a:pt x="47" y="1"/>
                    <a:pt x="47" y="1"/>
                  </a:cubicBezTo>
                  <a:cubicBezTo>
                    <a:pt x="47" y="1"/>
                    <a:pt x="46" y="1"/>
                    <a:pt x="45" y="1"/>
                  </a:cubicBezTo>
                  <a:cubicBezTo>
                    <a:pt x="45" y="1"/>
                    <a:pt x="44" y="1"/>
                    <a:pt x="44" y="1"/>
                  </a:cubicBezTo>
                  <a:cubicBezTo>
                    <a:pt x="43" y="1"/>
                    <a:pt x="42" y="1"/>
                    <a:pt x="42" y="2"/>
                  </a:cubicBezTo>
                  <a:cubicBezTo>
                    <a:pt x="41" y="2"/>
                    <a:pt x="41" y="2"/>
                    <a:pt x="41" y="2"/>
                  </a:cubicBezTo>
                  <a:cubicBezTo>
                    <a:pt x="40" y="3"/>
                    <a:pt x="40" y="3"/>
                    <a:pt x="39" y="3"/>
                  </a:cubicBezTo>
                  <a:cubicBezTo>
                    <a:pt x="39" y="3"/>
                    <a:pt x="38" y="3"/>
                    <a:pt x="38" y="4"/>
                  </a:cubicBezTo>
                  <a:cubicBezTo>
                    <a:pt x="38" y="4"/>
                    <a:pt x="39" y="4"/>
                    <a:pt x="39" y="4"/>
                  </a:cubicBezTo>
                  <a:cubicBezTo>
                    <a:pt x="39" y="5"/>
                    <a:pt x="38" y="5"/>
                    <a:pt x="38" y="5"/>
                  </a:cubicBezTo>
                  <a:cubicBezTo>
                    <a:pt x="38" y="5"/>
                    <a:pt x="38" y="6"/>
                    <a:pt x="38" y="6"/>
                  </a:cubicBezTo>
                  <a:cubicBezTo>
                    <a:pt x="38" y="7"/>
                    <a:pt x="38" y="7"/>
                    <a:pt x="37" y="7"/>
                  </a:cubicBezTo>
                  <a:cubicBezTo>
                    <a:pt x="37" y="8"/>
                    <a:pt x="38" y="9"/>
                    <a:pt x="38" y="9"/>
                  </a:cubicBezTo>
                  <a:cubicBezTo>
                    <a:pt x="38" y="10"/>
                    <a:pt x="38" y="10"/>
                    <a:pt x="38" y="10"/>
                  </a:cubicBezTo>
                  <a:cubicBezTo>
                    <a:pt x="38" y="11"/>
                    <a:pt x="37" y="11"/>
                    <a:pt x="37" y="11"/>
                  </a:cubicBezTo>
                  <a:cubicBezTo>
                    <a:pt x="36" y="11"/>
                    <a:pt x="34" y="11"/>
                    <a:pt x="34" y="12"/>
                  </a:cubicBezTo>
                  <a:cubicBezTo>
                    <a:pt x="34" y="13"/>
                    <a:pt x="34" y="13"/>
                    <a:pt x="33" y="13"/>
                  </a:cubicBezTo>
                  <a:cubicBezTo>
                    <a:pt x="33" y="13"/>
                    <a:pt x="33" y="13"/>
                    <a:pt x="32" y="14"/>
                  </a:cubicBezTo>
                  <a:cubicBezTo>
                    <a:pt x="32" y="14"/>
                    <a:pt x="32" y="14"/>
                    <a:pt x="32" y="14"/>
                  </a:cubicBezTo>
                  <a:cubicBezTo>
                    <a:pt x="32" y="14"/>
                    <a:pt x="31" y="13"/>
                    <a:pt x="31" y="13"/>
                  </a:cubicBezTo>
                  <a:cubicBezTo>
                    <a:pt x="30" y="13"/>
                    <a:pt x="30" y="13"/>
                    <a:pt x="29" y="13"/>
                  </a:cubicBezTo>
                  <a:cubicBezTo>
                    <a:pt x="28" y="12"/>
                    <a:pt x="26" y="12"/>
                    <a:pt x="25" y="11"/>
                  </a:cubicBezTo>
                  <a:cubicBezTo>
                    <a:pt x="24" y="11"/>
                    <a:pt x="24" y="12"/>
                    <a:pt x="24" y="12"/>
                  </a:cubicBezTo>
                  <a:cubicBezTo>
                    <a:pt x="23" y="13"/>
                    <a:pt x="22" y="13"/>
                    <a:pt x="22" y="13"/>
                  </a:cubicBezTo>
                  <a:cubicBezTo>
                    <a:pt x="20" y="13"/>
                    <a:pt x="19" y="13"/>
                    <a:pt x="17" y="13"/>
                  </a:cubicBezTo>
                  <a:cubicBezTo>
                    <a:pt x="16" y="13"/>
                    <a:pt x="16" y="12"/>
                    <a:pt x="15" y="12"/>
                  </a:cubicBezTo>
                  <a:cubicBezTo>
                    <a:pt x="14" y="12"/>
                    <a:pt x="14" y="12"/>
                    <a:pt x="14" y="11"/>
                  </a:cubicBezTo>
                  <a:cubicBezTo>
                    <a:pt x="13" y="11"/>
                    <a:pt x="12" y="10"/>
                    <a:pt x="11" y="9"/>
                  </a:cubicBezTo>
                  <a:cubicBezTo>
                    <a:pt x="10" y="9"/>
                    <a:pt x="9" y="8"/>
                    <a:pt x="9" y="8"/>
                  </a:cubicBezTo>
                  <a:cubicBezTo>
                    <a:pt x="8" y="8"/>
                    <a:pt x="8" y="7"/>
                    <a:pt x="7" y="7"/>
                  </a:cubicBezTo>
                  <a:cubicBezTo>
                    <a:pt x="7" y="7"/>
                    <a:pt x="5" y="7"/>
                    <a:pt x="5" y="8"/>
                  </a:cubicBezTo>
                  <a:cubicBezTo>
                    <a:pt x="4" y="8"/>
                    <a:pt x="5" y="9"/>
                    <a:pt x="4" y="9"/>
                  </a:cubicBezTo>
                  <a:cubicBezTo>
                    <a:pt x="3" y="9"/>
                    <a:pt x="2" y="9"/>
                    <a:pt x="2" y="9"/>
                  </a:cubicBezTo>
                  <a:cubicBezTo>
                    <a:pt x="2" y="10"/>
                    <a:pt x="3" y="10"/>
                    <a:pt x="3" y="10"/>
                  </a:cubicBezTo>
                  <a:cubicBezTo>
                    <a:pt x="4" y="10"/>
                    <a:pt x="3" y="11"/>
                    <a:pt x="4" y="11"/>
                  </a:cubicBezTo>
                  <a:cubicBezTo>
                    <a:pt x="4" y="11"/>
                    <a:pt x="5" y="11"/>
                    <a:pt x="6" y="11"/>
                  </a:cubicBezTo>
                  <a:cubicBezTo>
                    <a:pt x="6" y="12"/>
                    <a:pt x="6" y="12"/>
                    <a:pt x="7" y="12"/>
                  </a:cubicBezTo>
                  <a:cubicBezTo>
                    <a:pt x="7" y="12"/>
                    <a:pt x="7" y="12"/>
                    <a:pt x="8" y="12"/>
                  </a:cubicBezTo>
                  <a:cubicBezTo>
                    <a:pt x="8" y="13"/>
                    <a:pt x="9" y="13"/>
                    <a:pt x="9" y="13"/>
                  </a:cubicBezTo>
                  <a:cubicBezTo>
                    <a:pt x="10" y="13"/>
                    <a:pt x="10" y="14"/>
                    <a:pt x="10" y="14"/>
                  </a:cubicBezTo>
                  <a:cubicBezTo>
                    <a:pt x="10" y="14"/>
                    <a:pt x="11" y="14"/>
                    <a:pt x="11" y="14"/>
                  </a:cubicBezTo>
                  <a:cubicBezTo>
                    <a:pt x="12" y="14"/>
                    <a:pt x="12" y="15"/>
                    <a:pt x="13" y="15"/>
                  </a:cubicBezTo>
                  <a:cubicBezTo>
                    <a:pt x="14" y="15"/>
                    <a:pt x="15" y="15"/>
                    <a:pt x="17" y="15"/>
                  </a:cubicBezTo>
                  <a:cubicBezTo>
                    <a:pt x="18" y="16"/>
                    <a:pt x="20" y="16"/>
                    <a:pt x="20" y="17"/>
                  </a:cubicBezTo>
                  <a:cubicBezTo>
                    <a:pt x="20" y="18"/>
                    <a:pt x="21" y="18"/>
                    <a:pt x="22" y="18"/>
                  </a:cubicBezTo>
                  <a:cubicBezTo>
                    <a:pt x="22" y="18"/>
                    <a:pt x="23" y="19"/>
                    <a:pt x="23" y="19"/>
                  </a:cubicBezTo>
                  <a:cubicBezTo>
                    <a:pt x="23" y="19"/>
                    <a:pt x="25" y="20"/>
                    <a:pt x="24" y="20"/>
                  </a:cubicBezTo>
                  <a:cubicBezTo>
                    <a:pt x="24" y="20"/>
                    <a:pt x="23" y="20"/>
                    <a:pt x="23" y="21"/>
                  </a:cubicBezTo>
                  <a:cubicBezTo>
                    <a:pt x="23" y="21"/>
                    <a:pt x="23" y="22"/>
                    <a:pt x="23" y="22"/>
                  </a:cubicBezTo>
                  <a:cubicBezTo>
                    <a:pt x="24" y="23"/>
                    <a:pt x="24" y="23"/>
                    <a:pt x="23" y="23"/>
                  </a:cubicBezTo>
                  <a:cubicBezTo>
                    <a:pt x="23" y="24"/>
                    <a:pt x="23" y="24"/>
                    <a:pt x="23" y="24"/>
                  </a:cubicBezTo>
                  <a:cubicBezTo>
                    <a:pt x="24" y="25"/>
                    <a:pt x="24" y="24"/>
                    <a:pt x="25" y="24"/>
                  </a:cubicBezTo>
                  <a:cubicBezTo>
                    <a:pt x="25" y="24"/>
                    <a:pt x="26" y="25"/>
                    <a:pt x="26" y="26"/>
                  </a:cubicBezTo>
                  <a:cubicBezTo>
                    <a:pt x="26" y="26"/>
                    <a:pt x="25" y="26"/>
                    <a:pt x="24" y="26"/>
                  </a:cubicBezTo>
                  <a:cubicBezTo>
                    <a:pt x="24" y="27"/>
                    <a:pt x="27" y="30"/>
                    <a:pt x="28" y="30"/>
                  </a:cubicBezTo>
                  <a:cubicBezTo>
                    <a:pt x="28" y="31"/>
                    <a:pt x="27" y="31"/>
                    <a:pt x="27" y="31"/>
                  </a:cubicBezTo>
                  <a:cubicBezTo>
                    <a:pt x="27" y="31"/>
                    <a:pt x="27" y="32"/>
                    <a:pt x="27" y="33"/>
                  </a:cubicBezTo>
                  <a:cubicBezTo>
                    <a:pt x="27" y="33"/>
                    <a:pt x="26" y="33"/>
                    <a:pt x="26" y="34"/>
                  </a:cubicBezTo>
                  <a:cubicBezTo>
                    <a:pt x="26" y="34"/>
                    <a:pt x="26" y="34"/>
                    <a:pt x="26" y="35"/>
                  </a:cubicBezTo>
                  <a:cubicBezTo>
                    <a:pt x="26" y="36"/>
                    <a:pt x="26" y="36"/>
                    <a:pt x="27" y="36"/>
                  </a:cubicBezTo>
                  <a:cubicBezTo>
                    <a:pt x="28" y="37"/>
                    <a:pt x="28" y="37"/>
                    <a:pt x="29" y="38"/>
                  </a:cubicBezTo>
                  <a:cubicBezTo>
                    <a:pt x="29" y="38"/>
                    <a:pt x="29" y="39"/>
                    <a:pt x="30" y="39"/>
                  </a:cubicBezTo>
                  <a:cubicBezTo>
                    <a:pt x="30" y="39"/>
                    <a:pt x="31" y="41"/>
                    <a:pt x="31" y="40"/>
                  </a:cubicBezTo>
                  <a:cubicBezTo>
                    <a:pt x="31" y="40"/>
                    <a:pt x="31" y="40"/>
                    <a:pt x="30" y="40"/>
                  </a:cubicBezTo>
                  <a:cubicBezTo>
                    <a:pt x="31" y="40"/>
                    <a:pt x="32" y="41"/>
                    <a:pt x="33" y="40"/>
                  </a:cubicBezTo>
                  <a:cubicBezTo>
                    <a:pt x="33" y="41"/>
                    <a:pt x="33" y="41"/>
                    <a:pt x="34" y="41"/>
                  </a:cubicBezTo>
                  <a:cubicBezTo>
                    <a:pt x="34" y="41"/>
                    <a:pt x="34" y="42"/>
                    <a:pt x="34" y="42"/>
                  </a:cubicBezTo>
                  <a:cubicBezTo>
                    <a:pt x="34" y="42"/>
                    <a:pt x="35" y="41"/>
                    <a:pt x="35" y="42"/>
                  </a:cubicBezTo>
                  <a:cubicBezTo>
                    <a:pt x="35" y="42"/>
                    <a:pt x="36" y="42"/>
                    <a:pt x="36" y="42"/>
                  </a:cubicBezTo>
                  <a:cubicBezTo>
                    <a:pt x="36" y="42"/>
                    <a:pt x="37" y="42"/>
                    <a:pt x="37" y="42"/>
                  </a:cubicBezTo>
                  <a:cubicBezTo>
                    <a:pt x="38" y="43"/>
                    <a:pt x="38" y="42"/>
                    <a:pt x="38" y="43"/>
                  </a:cubicBezTo>
                  <a:cubicBezTo>
                    <a:pt x="38" y="43"/>
                    <a:pt x="39" y="43"/>
                    <a:pt x="39" y="44"/>
                  </a:cubicBezTo>
                  <a:cubicBezTo>
                    <a:pt x="39" y="44"/>
                    <a:pt x="39" y="44"/>
                    <a:pt x="39" y="44"/>
                  </a:cubicBezTo>
                  <a:cubicBezTo>
                    <a:pt x="39" y="44"/>
                    <a:pt x="39" y="44"/>
                    <a:pt x="39" y="45"/>
                  </a:cubicBezTo>
                  <a:cubicBezTo>
                    <a:pt x="39" y="45"/>
                    <a:pt x="39" y="45"/>
                    <a:pt x="39" y="45"/>
                  </a:cubicBezTo>
                  <a:cubicBezTo>
                    <a:pt x="39" y="45"/>
                    <a:pt x="39" y="45"/>
                    <a:pt x="39" y="45"/>
                  </a:cubicBezTo>
                  <a:cubicBezTo>
                    <a:pt x="39" y="46"/>
                    <a:pt x="39" y="46"/>
                    <a:pt x="39" y="46"/>
                  </a:cubicBezTo>
                  <a:cubicBezTo>
                    <a:pt x="39" y="46"/>
                    <a:pt x="39" y="46"/>
                    <a:pt x="39" y="46"/>
                  </a:cubicBezTo>
                  <a:cubicBezTo>
                    <a:pt x="39" y="46"/>
                    <a:pt x="39" y="46"/>
                    <a:pt x="39" y="46"/>
                  </a:cubicBezTo>
                  <a:cubicBezTo>
                    <a:pt x="39" y="47"/>
                    <a:pt x="39" y="47"/>
                    <a:pt x="40" y="47"/>
                  </a:cubicBezTo>
                  <a:cubicBezTo>
                    <a:pt x="40" y="47"/>
                    <a:pt x="40" y="48"/>
                    <a:pt x="41" y="48"/>
                  </a:cubicBezTo>
                  <a:cubicBezTo>
                    <a:pt x="41" y="48"/>
                    <a:pt x="39" y="48"/>
                    <a:pt x="39" y="48"/>
                  </a:cubicBezTo>
                  <a:cubicBezTo>
                    <a:pt x="39" y="49"/>
                    <a:pt x="41" y="48"/>
                    <a:pt x="40" y="49"/>
                  </a:cubicBezTo>
                  <a:cubicBezTo>
                    <a:pt x="40" y="50"/>
                    <a:pt x="39" y="49"/>
                    <a:pt x="38" y="49"/>
                  </a:cubicBezTo>
                  <a:cubicBezTo>
                    <a:pt x="38" y="49"/>
                    <a:pt x="35" y="49"/>
                    <a:pt x="36" y="50"/>
                  </a:cubicBezTo>
                  <a:cubicBezTo>
                    <a:pt x="36" y="49"/>
                    <a:pt x="34" y="50"/>
                    <a:pt x="34" y="50"/>
                  </a:cubicBezTo>
                  <a:cubicBezTo>
                    <a:pt x="34" y="50"/>
                    <a:pt x="34" y="51"/>
                    <a:pt x="33" y="51"/>
                  </a:cubicBezTo>
                  <a:cubicBezTo>
                    <a:pt x="33" y="51"/>
                    <a:pt x="33" y="52"/>
                    <a:pt x="33" y="52"/>
                  </a:cubicBezTo>
                  <a:cubicBezTo>
                    <a:pt x="33" y="52"/>
                    <a:pt x="32" y="52"/>
                    <a:pt x="32" y="53"/>
                  </a:cubicBezTo>
                  <a:cubicBezTo>
                    <a:pt x="32" y="53"/>
                    <a:pt x="32" y="53"/>
                    <a:pt x="33" y="53"/>
                  </a:cubicBezTo>
                  <a:cubicBezTo>
                    <a:pt x="32" y="53"/>
                    <a:pt x="29" y="54"/>
                    <a:pt x="30" y="55"/>
                  </a:cubicBezTo>
                  <a:cubicBezTo>
                    <a:pt x="30" y="55"/>
                    <a:pt x="29" y="55"/>
                    <a:pt x="29" y="55"/>
                  </a:cubicBezTo>
                  <a:cubicBezTo>
                    <a:pt x="29" y="56"/>
                    <a:pt x="29" y="56"/>
                    <a:pt x="28" y="56"/>
                  </a:cubicBezTo>
                  <a:cubicBezTo>
                    <a:pt x="28" y="56"/>
                    <a:pt x="28" y="57"/>
                    <a:pt x="28" y="56"/>
                  </a:cubicBezTo>
                  <a:cubicBezTo>
                    <a:pt x="28" y="57"/>
                    <a:pt x="28" y="57"/>
                    <a:pt x="28" y="57"/>
                  </a:cubicBezTo>
                  <a:cubicBezTo>
                    <a:pt x="28" y="57"/>
                    <a:pt x="27" y="57"/>
                    <a:pt x="26" y="57"/>
                  </a:cubicBezTo>
                  <a:cubicBezTo>
                    <a:pt x="26" y="57"/>
                    <a:pt x="26" y="58"/>
                    <a:pt x="27" y="58"/>
                  </a:cubicBezTo>
                  <a:cubicBezTo>
                    <a:pt x="26" y="59"/>
                    <a:pt x="26" y="58"/>
                    <a:pt x="26" y="58"/>
                  </a:cubicBezTo>
                  <a:cubicBezTo>
                    <a:pt x="26" y="59"/>
                    <a:pt x="25" y="59"/>
                    <a:pt x="25" y="59"/>
                  </a:cubicBezTo>
                  <a:cubicBezTo>
                    <a:pt x="25" y="59"/>
                    <a:pt x="25" y="59"/>
                    <a:pt x="25" y="59"/>
                  </a:cubicBezTo>
                  <a:cubicBezTo>
                    <a:pt x="25" y="59"/>
                    <a:pt x="24" y="59"/>
                    <a:pt x="24" y="59"/>
                  </a:cubicBezTo>
                  <a:cubicBezTo>
                    <a:pt x="24" y="59"/>
                    <a:pt x="25" y="59"/>
                    <a:pt x="25" y="59"/>
                  </a:cubicBezTo>
                  <a:cubicBezTo>
                    <a:pt x="24" y="59"/>
                    <a:pt x="24" y="59"/>
                    <a:pt x="24" y="59"/>
                  </a:cubicBezTo>
                  <a:cubicBezTo>
                    <a:pt x="24" y="59"/>
                    <a:pt x="24" y="60"/>
                    <a:pt x="24" y="60"/>
                  </a:cubicBezTo>
                  <a:cubicBezTo>
                    <a:pt x="24" y="60"/>
                    <a:pt x="23" y="59"/>
                    <a:pt x="23" y="60"/>
                  </a:cubicBezTo>
                  <a:cubicBezTo>
                    <a:pt x="23" y="60"/>
                    <a:pt x="24" y="60"/>
                    <a:pt x="23" y="60"/>
                  </a:cubicBezTo>
                  <a:cubicBezTo>
                    <a:pt x="23" y="60"/>
                    <a:pt x="24" y="60"/>
                    <a:pt x="23" y="60"/>
                  </a:cubicBezTo>
                  <a:cubicBezTo>
                    <a:pt x="23" y="60"/>
                    <a:pt x="23" y="60"/>
                    <a:pt x="23" y="61"/>
                  </a:cubicBezTo>
                  <a:cubicBezTo>
                    <a:pt x="23" y="61"/>
                    <a:pt x="23" y="61"/>
                    <a:pt x="23" y="61"/>
                  </a:cubicBezTo>
                  <a:cubicBezTo>
                    <a:pt x="22" y="61"/>
                    <a:pt x="22" y="61"/>
                    <a:pt x="22" y="61"/>
                  </a:cubicBezTo>
                  <a:cubicBezTo>
                    <a:pt x="22" y="61"/>
                    <a:pt x="21" y="61"/>
                    <a:pt x="21" y="60"/>
                  </a:cubicBezTo>
                  <a:cubicBezTo>
                    <a:pt x="21" y="61"/>
                    <a:pt x="20" y="61"/>
                    <a:pt x="20" y="62"/>
                  </a:cubicBezTo>
                  <a:cubicBezTo>
                    <a:pt x="20" y="62"/>
                    <a:pt x="20" y="62"/>
                    <a:pt x="20" y="62"/>
                  </a:cubicBezTo>
                  <a:cubicBezTo>
                    <a:pt x="20" y="63"/>
                    <a:pt x="20" y="63"/>
                    <a:pt x="19" y="62"/>
                  </a:cubicBezTo>
                  <a:cubicBezTo>
                    <a:pt x="19" y="62"/>
                    <a:pt x="19" y="62"/>
                    <a:pt x="19" y="62"/>
                  </a:cubicBezTo>
                  <a:cubicBezTo>
                    <a:pt x="19" y="63"/>
                    <a:pt x="19" y="63"/>
                    <a:pt x="20" y="63"/>
                  </a:cubicBezTo>
                  <a:cubicBezTo>
                    <a:pt x="19" y="63"/>
                    <a:pt x="18" y="63"/>
                    <a:pt x="18" y="63"/>
                  </a:cubicBezTo>
                  <a:cubicBezTo>
                    <a:pt x="18" y="63"/>
                    <a:pt x="20" y="64"/>
                    <a:pt x="20" y="64"/>
                  </a:cubicBezTo>
                  <a:cubicBezTo>
                    <a:pt x="19" y="65"/>
                    <a:pt x="19" y="64"/>
                    <a:pt x="19" y="65"/>
                  </a:cubicBezTo>
                  <a:cubicBezTo>
                    <a:pt x="19" y="65"/>
                    <a:pt x="18" y="65"/>
                    <a:pt x="17" y="65"/>
                  </a:cubicBezTo>
                  <a:cubicBezTo>
                    <a:pt x="17" y="65"/>
                    <a:pt x="17" y="65"/>
                    <a:pt x="17" y="65"/>
                  </a:cubicBezTo>
                  <a:cubicBezTo>
                    <a:pt x="17" y="65"/>
                    <a:pt x="17" y="66"/>
                    <a:pt x="17" y="66"/>
                  </a:cubicBezTo>
                  <a:cubicBezTo>
                    <a:pt x="17" y="66"/>
                    <a:pt x="17" y="66"/>
                    <a:pt x="16" y="65"/>
                  </a:cubicBezTo>
                  <a:cubicBezTo>
                    <a:pt x="17" y="65"/>
                    <a:pt x="17" y="65"/>
                    <a:pt x="17" y="65"/>
                  </a:cubicBezTo>
                  <a:cubicBezTo>
                    <a:pt x="16" y="65"/>
                    <a:pt x="16" y="65"/>
                    <a:pt x="16" y="65"/>
                  </a:cubicBezTo>
                  <a:cubicBezTo>
                    <a:pt x="16" y="65"/>
                    <a:pt x="15" y="65"/>
                    <a:pt x="15" y="65"/>
                  </a:cubicBezTo>
                  <a:cubicBezTo>
                    <a:pt x="15" y="65"/>
                    <a:pt x="14" y="65"/>
                    <a:pt x="14" y="65"/>
                  </a:cubicBezTo>
                  <a:cubicBezTo>
                    <a:pt x="13" y="65"/>
                    <a:pt x="13" y="65"/>
                    <a:pt x="14" y="65"/>
                  </a:cubicBezTo>
                  <a:cubicBezTo>
                    <a:pt x="13" y="66"/>
                    <a:pt x="15" y="67"/>
                    <a:pt x="15" y="67"/>
                  </a:cubicBezTo>
                  <a:cubicBezTo>
                    <a:pt x="15" y="67"/>
                    <a:pt x="13" y="66"/>
                    <a:pt x="13" y="67"/>
                  </a:cubicBezTo>
                  <a:cubicBezTo>
                    <a:pt x="13" y="67"/>
                    <a:pt x="13" y="68"/>
                    <a:pt x="13" y="68"/>
                  </a:cubicBezTo>
                  <a:cubicBezTo>
                    <a:pt x="12" y="69"/>
                    <a:pt x="12" y="69"/>
                    <a:pt x="12" y="69"/>
                  </a:cubicBezTo>
                  <a:cubicBezTo>
                    <a:pt x="12" y="69"/>
                    <a:pt x="10" y="70"/>
                    <a:pt x="11" y="70"/>
                  </a:cubicBezTo>
                  <a:cubicBezTo>
                    <a:pt x="11" y="70"/>
                    <a:pt x="10" y="70"/>
                    <a:pt x="10" y="71"/>
                  </a:cubicBezTo>
                  <a:cubicBezTo>
                    <a:pt x="11" y="71"/>
                    <a:pt x="11" y="71"/>
                    <a:pt x="11" y="71"/>
                  </a:cubicBezTo>
                  <a:cubicBezTo>
                    <a:pt x="11" y="71"/>
                    <a:pt x="11" y="71"/>
                    <a:pt x="11" y="71"/>
                  </a:cubicBezTo>
                  <a:cubicBezTo>
                    <a:pt x="11" y="71"/>
                    <a:pt x="11" y="71"/>
                    <a:pt x="12" y="71"/>
                  </a:cubicBezTo>
                  <a:cubicBezTo>
                    <a:pt x="11" y="71"/>
                    <a:pt x="11" y="72"/>
                    <a:pt x="11" y="72"/>
                  </a:cubicBezTo>
                  <a:cubicBezTo>
                    <a:pt x="11" y="72"/>
                    <a:pt x="11" y="72"/>
                    <a:pt x="11" y="72"/>
                  </a:cubicBezTo>
                  <a:cubicBezTo>
                    <a:pt x="11" y="73"/>
                    <a:pt x="11" y="73"/>
                    <a:pt x="11" y="72"/>
                  </a:cubicBezTo>
                  <a:cubicBezTo>
                    <a:pt x="11" y="73"/>
                    <a:pt x="11" y="73"/>
                    <a:pt x="11" y="73"/>
                  </a:cubicBezTo>
                  <a:cubicBezTo>
                    <a:pt x="12" y="73"/>
                    <a:pt x="11" y="73"/>
                    <a:pt x="12" y="74"/>
                  </a:cubicBezTo>
                  <a:cubicBezTo>
                    <a:pt x="12" y="74"/>
                    <a:pt x="12" y="73"/>
                    <a:pt x="12" y="73"/>
                  </a:cubicBezTo>
                  <a:cubicBezTo>
                    <a:pt x="12" y="74"/>
                    <a:pt x="12" y="73"/>
                    <a:pt x="13" y="74"/>
                  </a:cubicBezTo>
                  <a:cubicBezTo>
                    <a:pt x="13" y="74"/>
                    <a:pt x="13" y="74"/>
                    <a:pt x="13" y="75"/>
                  </a:cubicBezTo>
                  <a:cubicBezTo>
                    <a:pt x="13" y="75"/>
                    <a:pt x="13" y="75"/>
                    <a:pt x="13" y="75"/>
                  </a:cubicBezTo>
                  <a:cubicBezTo>
                    <a:pt x="13" y="75"/>
                    <a:pt x="13" y="75"/>
                    <a:pt x="13" y="75"/>
                  </a:cubicBezTo>
                  <a:cubicBezTo>
                    <a:pt x="13" y="75"/>
                    <a:pt x="13" y="75"/>
                    <a:pt x="13" y="76"/>
                  </a:cubicBezTo>
                  <a:cubicBezTo>
                    <a:pt x="13" y="76"/>
                    <a:pt x="13" y="76"/>
                    <a:pt x="13" y="76"/>
                  </a:cubicBezTo>
                  <a:cubicBezTo>
                    <a:pt x="13" y="76"/>
                    <a:pt x="13" y="77"/>
                    <a:pt x="12" y="77"/>
                  </a:cubicBezTo>
                  <a:cubicBezTo>
                    <a:pt x="13" y="77"/>
                    <a:pt x="13" y="77"/>
                    <a:pt x="13" y="78"/>
                  </a:cubicBezTo>
                  <a:cubicBezTo>
                    <a:pt x="13" y="78"/>
                    <a:pt x="13" y="78"/>
                    <a:pt x="14" y="78"/>
                  </a:cubicBezTo>
                  <a:cubicBezTo>
                    <a:pt x="14" y="78"/>
                    <a:pt x="14" y="79"/>
                    <a:pt x="14" y="79"/>
                  </a:cubicBezTo>
                  <a:cubicBezTo>
                    <a:pt x="14" y="79"/>
                    <a:pt x="15" y="80"/>
                    <a:pt x="15" y="80"/>
                  </a:cubicBezTo>
                  <a:cubicBezTo>
                    <a:pt x="15" y="80"/>
                    <a:pt x="15" y="80"/>
                    <a:pt x="15" y="80"/>
                  </a:cubicBezTo>
                  <a:cubicBezTo>
                    <a:pt x="15" y="80"/>
                    <a:pt x="16" y="82"/>
                    <a:pt x="16" y="82"/>
                  </a:cubicBezTo>
                  <a:cubicBezTo>
                    <a:pt x="16" y="82"/>
                    <a:pt x="14" y="81"/>
                    <a:pt x="14" y="81"/>
                  </a:cubicBezTo>
                  <a:cubicBezTo>
                    <a:pt x="14" y="82"/>
                    <a:pt x="15" y="82"/>
                    <a:pt x="15" y="82"/>
                  </a:cubicBezTo>
                  <a:cubicBezTo>
                    <a:pt x="15" y="82"/>
                    <a:pt x="14" y="82"/>
                    <a:pt x="14" y="82"/>
                  </a:cubicBezTo>
                  <a:cubicBezTo>
                    <a:pt x="14" y="82"/>
                    <a:pt x="15" y="82"/>
                    <a:pt x="15" y="83"/>
                  </a:cubicBezTo>
                  <a:cubicBezTo>
                    <a:pt x="15" y="83"/>
                    <a:pt x="15" y="83"/>
                    <a:pt x="14" y="83"/>
                  </a:cubicBezTo>
                  <a:cubicBezTo>
                    <a:pt x="15" y="83"/>
                    <a:pt x="15" y="84"/>
                    <a:pt x="15" y="84"/>
                  </a:cubicBezTo>
                  <a:cubicBezTo>
                    <a:pt x="15" y="84"/>
                    <a:pt x="15" y="84"/>
                    <a:pt x="15" y="84"/>
                  </a:cubicBezTo>
                  <a:cubicBezTo>
                    <a:pt x="15" y="85"/>
                    <a:pt x="15" y="85"/>
                    <a:pt x="16" y="85"/>
                  </a:cubicBezTo>
                  <a:cubicBezTo>
                    <a:pt x="15" y="85"/>
                    <a:pt x="15" y="85"/>
                    <a:pt x="15" y="85"/>
                  </a:cubicBezTo>
                  <a:cubicBezTo>
                    <a:pt x="15" y="85"/>
                    <a:pt x="14" y="85"/>
                    <a:pt x="14" y="85"/>
                  </a:cubicBezTo>
                  <a:cubicBezTo>
                    <a:pt x="15" y="85"/>
                    <a:pt x="14" y="86"/>
                    <a:pt x="15" y="86"/>
                  </a:cubicBezTo>
                  <a:cubicBezTo>
                    <a:pt x="15" y="86"/>
                    <a:pt x="14" y="86"/>
                    <a:pt x="14" y="86"/>
                  </a:cubicBezTo>
                  <a:cubicBezTo>
                    <a:pt x="14" y="86"/>
                    <a:pt x="15" y="87"/>
                    <a:pt x="14" y="87"/>
                  </a:cubicBezTo>
                  <a:cubicBezTo>
                    <a:pt x="14" y="87"/>
                    <a:pt x="14" y="86"/>
                    <a:pt x="13" y="86"/>
                  </a:cubicBezTo>
                  <a:cubicBezTo>
                    <a:pt x="14" y="87"/>
                    <a:pt x="14" y="87"/>
                    <a:pt x="14" y="87"/>
                  </a:cubicBezTo>
                  <a:cubicBezTo>
                    <a:pt x="14" y="87"/>
                    <a:pt x="15" y="88"/>
                    <a:pt x="15" y="88"/>
                  </a:cubicBezTo>
                  <a:cubicBezTo>
                    <a:pt x="14" y="88"/>
                    <a:pt x="14" y="88"/>
                    <a:pt x="14" y="88"/>
                  </a:cubicBezTo>
                  <a:cubicBezTo>
                    <a:pt x="14" y="88"/>
                    <a:pt x="15" y="88"/>
                    <a:pt x="15" y="88"/>
                  </a:cubicBezTo>
                  <a:cubicBezTo>
                    <a:pt x="14" y="88"/>
                    <a:pt x="14" y="88"/>
                    <a:pt x="14" y="89"/>
                  </a:cubicBezTo>
                  <a:cubicBezTo>
                    <a:pt x="14" y="89"/>
                    <a:pt x="15" y="90"/>
                    <a:pt x="15" y="90"/>
                  </a:cubicBezTo>
                  <a:cubicBezTo>
                    <a:pt x="15" y="90"/>
                    <a:pt x="14" y="90"/>
                    <a:pt x="14" y="90"/>
                  </a:cubicBezTo>
                  <a:cubicBezTo>
                    <a:pt x="14" y="91"/>
                    <a:pt x="15" y="91"/>
                    <a:pt x="15" y="91"/>
                  </a:cubicBezTo>
                  <a:cubicBezTo>
                    <a:pt x="14" y="91"/>
                    <a:pt x="15" y="91"/>
                    <a:pt x="15" y="91"/>
                  </a:cubicBezTo>
                  <a:cubicBezTo>
                    <a:pt x="15" y="91"/>
                    <a:pt x="15" y="91"/>
                    <a:pt x="16" y="91"/>
                  </a:cubicBezTo>
                  <a:cubicBezTo>
                    <a:pt x="16" y="92"/>
                    <a:pt x="16" y="93"/>
                    <a:pt x="17" y="92"/>
                  </a:cubicBezTo>
                  <a:cubicBezTo>
                    <a:pt x="17" y="91"/>
                    <a:pt x="17" y="91"/>
                    <a:pt x="16" y="91"/>
                  </a:cubicBezTo>
                  <a:cubicBezTo>
                    <a:pt x="17" y="91"/>
                    <a:pt x="17" y="91"/>
                    <a:pt x="17" y="91"/>
                  </a:cubicBezTo>
                  <a:cubicBezTo>
                    <a:pt x="17" y="91"/>
                    <a:pt x="18" y="91"/>
                    <a:pt x="18" y="91"/>
                  </a:cubicBezTo>
                  <a:cubicBezTo>
                    <a:pt x="18" y="91"/>
                    <a:pt x="17" y="92"/>
                    <a:pt x="18" y="92"/>
                  </a:cubicBezTo>
                  <a:cubicBezTo>
                    <a:pt x="18" y="92"/>
                    <a:pt x="18" y="92"/>
                    <a:pt x="18" y="92"/>
                  </a:cubicBezTo>
                  <a:cubicBezTo>
                    <a:pt x="18" y="92"/>
                    <a:pt x="18" y="92"/>
                    <a:pt x="18" y="92"/>
                  </a:cubicBezTo>
                  <a:cubicBezTo>
                    <a:pt x="18" y="92"/>
                    <a:pt x="19" y="92"/>
                    <a:pt x="19" y="92"/>
                  </a:cubicBezTo>
                  <a:cubicBezTo>
                    <a:pt x="19" y="92"/>
                    <a:pt x="20" y="93"/>
                    <a:pt x="20" y="92"/>
                  </a:cubicBezTo>
                  <a:cubicBezTo>
                    <a:pt x="20" y="93"/>
                    <a:pt x="20" y="93"/>
                    <a:pt x="20" y="93"/>
                  </a:cubicBezTo>
                  <a:cubicBezTo>
                    <a:pt x="20" y="93"/>
                    <a:pt x="21" y="93"/>
                    <a:pt x="21" y="93"/>
                  </a:cubicBezTo>
                  <a:cubicBezTo>
                    <a:pt x="21" y="93"/>
                    <a:pt x="21" y="93"/>
                    <a:pt x="21" y="93"/>
                  </a:cubicBezTo>
                  <a:cubicBezTo>
                    <a:pt x="22" y="94"/>
                    <a:pt x="23" y="93"/>
                    <a:pt x="23" y="93"/>
                  </a:cubicBezTo>
                  <a:cubicBezTo>
                    <a:pt x="23" y="93"/>
                    <a:pt x="24" y="93"/>
                    <a:pt x="24" y="93"/>
                  </a:cubicBezTo>
                  <a:cubicBezTo>
                    <a:pt x="24" y="94"/>
                    <a:pt x="23" y="94"/>
                    <a:pt x="23" y="94"/>
                  </a:cubicBezTo>
                  <a:cubicBezTo>
                    <a:pt x="23" y="95"/>
                    <a:pt x="24" y="95"/>
                    <a:pt x="24" y="95"/>
                  </a:cubicBezTo>
                  <a:cubicBezTo>
                    <a:pt x="24" y="95"/>
                    <a:pt x="24" y="95"/>
                    <a:pt x="24" y="95"/>
                  </a:cubicBezTo>
                  <a:cubicBezTo>
                    <a:pt x="24" y="95"/>
                    <a:pt x="25" y="95"/>
                    <a:pt x="26" y="94"/>
                  </a:cubicBezTo>
                  <a:cubicBezTo>
                    <a:pt x="26" y="94"/>
                    <a:pt x="28" y="93"/>
                    <a:pt x="28" y="94"/>
                  </a:cubicBezTo>
                  <a:cubicBezTo>
                    <a:pt x="28" y="94"/>
                    <a:pt x="27" y="94"/>
                    <a:pt x="27" y="95"/>
                  </a:cubicBezTo>
                  <a:cubicBezTo>
                    <a:pt x="27" y="94"/>
                    <a:pt x="27" y="94"/>
                    <a:pt x="27" y="94"/>
                  </a:cubicBezTo>
                  <a:cubicBezTo>
                    <a:pt x="27" y="94"/>
                    <a:pt x="26" y="95"/>
                    <a:pt x="26" y="95"/>
                  </a:cubicBezTo>
                  <a:cubicBezTo>
                    <a:pt x="25" y="95"/>
                    <a:pt x="24" y="95"/>
                    <a:pt x="23" y="95"/>
                  </a:cubicBezTo>
                  <a:cubicBezTo>
                    <a:pt x="23" y="95"/>
                    <a:pt x="23" y="95"/>
                    <a:pt x="23" y="95"/>
                  </a:cubicBezTo>
                  <a:cubicBezTo>
                    <a:pt x="23" y="95"/>
                    <a:pt x="23" y="95"/>
                    <a:pt x="23" y="96"/>
                  </a:cubicBezTo>
                  <a:cubicBezTo>
                    <a:pt x="23" y="96"/>
                    <a:pt x="24" y="96"/>
                    <a:pt x="24" y="96"/>
                  </a:cubicBezTo>
                  <a:cubicBezTo>
                    <a:pt x="24" y="96"/>
                    <a:pt x="23" y="96"/>
                    <a:pt x="23" y="96"/>
                  </a:cubicBezTo>
                  <a:cubicBezTo>
                    <a:pt x="23" y="96"/>
                    <a:pt x="23" y="96"/>
                    <a:pt x="23" y="96"/>
                  </a:cubicBezTo>
                  <a:cubicBezTo>
                    <a:pt x="23" y="96"/>
                    <a:pt x="22" y="97"/>
                    <a:pt x="23" y="97"/>
                  </a:cubicBezTo>
                  <a:cubicBezTo>
                    <a:pt x="23" y="97"/>
                    <a:pt x="23" y="97"/>
                    <a:pt x="23" y="97"/>
                  </a:cubicBezTo>
                  <a:cubicBezTo>
                    <a:pt x="23" y="97"/>
                    <a:pt x="23" y="97"/>
                    <a:pt x="24" y="97"/>
                  </a:cubicBezTo>
                  <a:cubicBezTo>
                    <a:pt x="24" y="97"/>
                    <a:pt x="24" y="97"/>
                    <a:pt x="24" y="97"/>
                  </a:cubicBezTo>
                  <a:cubicBezTo>
                    <a:pt x="24" y="97"/>
                    <a:pt x="24" y="97"/>
                    <a:pt x="24" y="97"/>
                  </a:cubicBezTo>
                  <a:cubicBezTo>
                    <a:pt x="25" y="97"/>
                    <a:pt x="25" y="97"/>
                    <a:pt x="26" y="97"/>
                  </a:cubicBezTo>
                  <a:cubicBezTo>
                    <a:pt x="26" y="97"/>
                    <a:pt x="26" y="97"/>
                    <a:pt x="26" y="96"/>
                  </a:cubicBezTo>
                  <a:cubicBezTo>
                    <a:pt x="26" y="96"/>
                    <a:pt x="26" y="96"/>
                    <a:pt x="26" y="95"/>
                  </a:cubicBezTo>
                  <a:cubicBezTo>
                    <a:pt x="26" y="95"/>
                    <a:pt x="26" y="95"/>
                    <a:pt x="27" y="95"/>
                  </a:cubicBezTo>
                  <a:cubicBezTo>
                    <a:pt x="27" y="95"/>
                    <a:pt x="26" y="95"/>
                    <a:pt x="26" y="95"/>
                  </a:cubicBezTo>
                  <a:cubicBezTo>
                    <a:pt x="26" y="96"/>
                    <a:pt x="27" y="96"/>
                    <a:pt x="28" y="96"/>
                  </a:cubicBezTo>
                  <a:cubicBezTo>
                    <a:pt x="26" y="97"/>
                    <a:pt x="29" y="97"/>
                    <a:pt x="29" y="97"/>
                  </a:cubicBezTo>
                  <a:cubicBezTo>
                    <a:pt x="29" y="97"/>
                    <a:pt x="29" y="96"/>
                    <a:pt x="28" y="97"/>
                  </a:cubicBezTo>
                  <a:cubicBezTo>
                    <a:pt x="28" y="97"/>
                    <a:pt x="29" y="97"/>
                    <a:pt x="29" y="97"/>
                  </a:cubicBezTo>
                  <a:cubicBezTo>
                    <a:pt x="29" y="97"/>
                    <a:pt x="28" y="97"/>
                    <a:pt x="28" y="98"/>
                  </a:cubicBezTo>
                  <a:cubicBezTo>
                    <a:pt x="29" y="98"/>
                    <a:pt x="29" y="97"/>
                    <a:pt x="29" y="98"/>
                  </a:cubicBezTo>
                  <a:cubicBezTo>
                    <a:pt x="29" y="98"/>
                    <a:pt x="29" y="98"/>
                    <a:pt x="29" y="98"/>
                  </a:cubicBezTo>
                  <a:cubicBezTo>
                    <a:pt x="28" y="98"/>
                    <a:pt x="29" y="98"/>
                    <a:pt x="29" y="98"/>
                  </a:cubicBezTo>
                  <a:cubicBezTo>
                    <a:pt x="29" y="98"/>
                    <a:pt x="30" y="97"/>
                    <a:pt x="30" y="97"/>
                  </a:cubicBezTo>
                  <a:cubicBezTo>
                    <a:pt x="30" y="99"/>
                    <a:pt x="27" y="98"/>
                    <a:pt x="27" y="99"/>
                  </a:cubicBezTo>
                  <a:cubicBezTo>
                    <a:pt x="27" y="99"/>
                    <a:pt x="28" y="99"/>
                    <a:pt x="29" y="99"/>
                  </a:cubicBezTo>
                  <a:cubicBezTo>
                    <a:pt x="29" y="99"/>
                    <a:pt x="30" y="98"/>
                    <a:pt x="30" y="98"/>
                  </a:cubicBezTo>
                  <a:cubicBezTo>
                    <a:pt x="31" y="97"/>
                    <a:pt x="31" y="96"/>
                    <a:pt x="32" y="96"/>
                  </a:cubicBezTo>
                  <a:cubicBezTo>
                    <a:pt x="32" y="97"/>
                    <a:pt x="31" y="97"/>
                    <a:pt x="31" y="97"/>
                  </a:cubicBezTo>
                  <a:cubicBezTo>
                    <a:pt x="31" y="97"/>
                    <a:pt x="31" y="97"/>
                    <a:pt x="32" y="97"/>
                  </a:cubicBezTo>
                  <a:cubicBezTo>
                    <a:pt x="31" y="98"/>
                    <a:pt x="31" y="98"/>
                    <a:pt x="30" y="98"/>
                  </a:cubicBezTo>
                  <a:cubicBezTo>
                    <a:pt x="31" y="98"/>
                    <a:pt x="31" y="98"/>
                    <a:pt x="32" y="98"/>
                  </a:cubicBezTo>
                  <a:cubicBezTo>
                    <a:pt x="32" y="98"/>
                    <a:pt x="33" y="98"/>
                    <a:pt x="33" y="98"/>
                  </a:cubicBezTo>
                  <a:cubicBezTo>
                    <a:pt x="33" y="98"/>
                    <a:pt x="33" y="98"/>
                    <a:pt x="32" y="98"/>
                  </a:cubicBezTo>
                  <a:cubicBezTo>
                    <a:pt x="33" y="97"/>
                    <a:pt x="34" y="97"/>
                    <a:pt x="33" y="98"/>
                  </a:cubicBezTo>
                  <a:cubicBezTo>
                    <a:pt x="34" y="97"/>
                    <a:pt x="34" y="97"/>
                    <a:pt x="35" y="97"/>
                  </a:cubicBezTo>
                  <a:cubicBezTo>
                    <a:pt x="34" y="97"/>
                    <a:pt x="35" y="97"/>
                    <a:pt x="35" y="97"/>
                  </a:cubicBezTo>
                  <a:cubicBezTo>
                    <a:pt x="35" y="97"/>
                    <a:pt x="35" y="97"/>
                    <a:pt x="35" y="97"/>
                  </a:cubicBezTo>
                  <a:cubicBezTo>
                    <a:pt x="35" y="97"/>
                    <a:pt x="38" y="96"/>
                    <a:pt x="38" y="96"/>
                  </a:cubicBezTo>
                  <a:cubicBezTo>
                    <a:pt x="38" y="97"/>
                    <a:pt x="37" y="97"/>
                    <a:pt x="38" y="97"/>
                  </a:cubicBezTo>
                  <a:cubicBezTo>
                    <a:pt x="38" y="97"/>
                    <a:pt x="38" y="97"/>
                    <a:pt x="38" y="97"/>
                  </a:cubicBezTo>
                  <a:cubicBezTo>
                    <a:pt x="38" y="97"/>
                    <a:pt x="38" y="97"/>
                    <a:pt x="39" y="97"/>
                  </a:cubicBezTo>
                  <a:cubicBezTo>
                    <a:pt x="39" y="97"/>
                    <a:pt x="38" y="97"/>
                    <a:pt x="38" y="97"/>
                  </a:cubicBezTo>
                  <a:cubicBezTo>
                    <a:pt x="39" y="97"/>
                    <a:pt x="39" y="97"/>
                    <a:pt x="39" y="97"/>
                  </a:cubicBezTo>
                  <a:cubicBezTo>
                    <a:pt x="39" y="97"/>
                    <a:pt x="40" y="96"/>
                    <a:pt x="40" y="96"/>
                  </a:cubicBezTo>
                  <a:cubicBezTo>
                    <a:pt x="40" y="96"/>
                    <a:pt x="40" y="96"/>
                    <a:pt x="39" y="96"/>
                  </a:cubicBezTo>
                  <a:cubicBezTo>
                    <a:pt x="40" y="96"/>
                    <a:pt x="39" y="96"/>
                    <a:pt x="39" y="96"/>
                  </a:cubicBezTo>
                  <a:cubicBezTo>
                    <a:pt x="39" y="96"/>
                    <a:pt x="41" y="96"/>
                    <a:pt x="40" y="96"/>
                  </a:cubicBezTo>
                  <a:cubicBezTo>
                    <a:pt x="41" y="96"/>
                    <a:pt x="41" y="96"/>
                    <a:pt x="41" y="95"/>
                  </a:cubicBezTo>
                  <a:cubicBezTo>
                    <a:pt x="41" y="95"/>
                    <a:pt x="42" y="96"/>
                    <a:pt x="42" y="96"/>
                  </a:cubicBezTo>
                  <a:cubicBezTo>
                    <a:pt x="42" y="95"/>
                    <a:pt x="43" y="95"/>
                    <a:pt x="43" y="95"/>
                  </a:cubicBezTo>
                  <a:cubicBezTo>
                    <a:pt x="43" y="95"/>
                    <a:pt x="43" y="95"/>
                    <a:pt x="43" y="95"/>
                  </a:cubicBezTo>
                  <a:cubicBezTo>
                    <a:pt x="43" y="95"/>
                    <a:pt x="43" y="95"/>
                    <a:pt x="43" y="95"/>
                  </a:cubicBezTo>
                  <a:cubicBezTo>
                    <a:pt x="43" y="96"/>
                    <a:pt x="44" y="95"/>
                    <a:pt x="44" y="95"/>
                  </a:cubicBezTo>
                  <a:cubicBezTo>
                    <a:pt x="44" y="95"/>
                    <a:pt x="45" y="95"/>
                    <a:pt x="45" y="94"/>
                  </a:cubicBezTo>
                  <a:cubicBezTo>
                    <a:pt x="46" y="95"/>
                    <a:pt x="46" y="95"/>
                    <a:pt x="46" y="95"/>
                  </a:cubicBezTo>
                  <a:cubicBezTo>
                    <a:pt x="47" y="94"/>
                    <a:pt x="47" y="94"/>
                    <a:pt x="47" y="94"/>
                  </a:cubicBezTo>
                  <a:cubicBezTo>
                    <a:pt x="47" y="94"/>
                    <a:pt x="48" y="93"/>
                    <a:pt x="48" y="94"/>
                  </a:cubicBezTo>
                  <a:cubicBezTo>
                    <a:pt x="48" y="94"/>
                    <a:pt x="48" y="94"/>
                    <a:pt x="48" y="94"/>
                  </a:cubicBezTo>
                  <a:cubicBezTo>
                    <a:pt x="48" y="94"/>
                    <a:pt x="47" y="94"/>
                    <a:pt x="48" y="94"/>
                  </a:cubicBezTo>
                  <a:cubicBezTo>
                    <a:pt x="48" y="94"/>
                    <a:pt x="48" y="94"/>
                    <a:pt x="48" y="94"/>
                  </a:cubicBezTo>
                  <a:cubicBezTo>
                    <a:pt x="48" y="95"/>
                    <a:pt x="49" y="95"/>
                    <a:pt x="49" y="94"/>
                  </a:cubicBezTo>
                  <a:cubicBezTo>
                    <a:pt x="49" y="94"/>
                    <a:pt x="48" y="94"/>
                    <a:pt x="48" y="94"/>
                  </a:cubicBezTo>
                  <a:cubicBezTo>
                    <a:pt x="48" y="94"/>
                    <a:pt x="50" y="95"/>
                    <a:pt x="50" y="95"/>
                  </a:cubicBezTo>
                  <a:cubicBezTo>
                    <a:pt x="49" y="94"/>
                    <a:pt x="49" y="94"/>
                    <a:pt x="49" y="93"/>
                  </a:cubicBezTo>
                  <a:cubicBezTo>
                    <a:pt x="49" y="93"/>
                    <a:pt x="50" y="93"/>
                    <a:pt x="50" y="93"/>
                  </a:cubicBezTo>
                  <a:cubicBezTo>
                    <a:pt x="50" y="93"/>
                    <a:pt x="50" y="94"/>
                    <a:pt x="51" y="94"/>
                  </a:cubicBezTo>
                  <a:cubicBezTo>
                    <a:pt x="51" y="94"/>
                    <a:pt x="51" y="94"/>
                    <a:pt x="51" y="94"/>
                  </a:cubicBezTo>
                  <a:cubicBezTo>
                    <a:pt x="51" y="94"/>
                    <a:pt x="50" y="93"/>
                    <a:pt x="50" y="93"/>
                  </a:cubicBezTo>
                  <a:cubicBezTo>
                    <a:pt x="50" y="93"/>
                    <a:pt x="50" y="93"/>
                    <a:pt x="50" y="92"/>
                  </a:cubicBezTo>
                  <a:cubicBezTo>
                    <a:pt x="50" y="92"/>
                    <a:pt x="51" y="93"/>
                    <a:pt x="51" y="93"/>
                  </a:cubicBezTo>
                  <a:cubicBezTo>
                    <a:pt x="51" y="93"/>
                    <a:pt x="52" y="93"/>
                    <a:pt x="52" y="93"/>
                  </a:cubicBezTo>
                  <a:cubicBezTo>
                    <a:pt x="52" y="93"/>
                    <a:pt x="52" y="93"/>
                    <a:pt x="53" y="93"/>
                  </a:cubicBezTo>
                  <a:cubicBezTo>
                    <a:pt x="53" y="93"/>
                    <a:pt x="53" y="93"/>
                    <a:pt x="53" y="93"/>
                  </a:cubicBezTo>
                  <a:cubicBezTo>
                    <a:pt x="54" y="93"/>
                    <a:pt x="53" y="92"/>
                    <a:pt x="54" y="92"/>
                  </a:cubicBezTo>
                  <a:cubicBezTo>
                    <a:pt x="54" y="92"/>
                    <a:pt x="54" y="93"/>
                    <a:pt x="55" y="93"/>
                  </a:cubicBezTo>
                  <a:cubicBezTo>
                    <a:pt x="54" y="92"/>
                    <a:pt x="55" y="93"/>
                    <a:pt x="55" y="93"/>
                  </a:cubicBezTo>
                  <a:cubicBezTo>
                    <a:pt x="56" y="93"/>
                    <a:pt x="56" y="92"/>
                    <a:pt x="56" y="92"/>
                  </a:cubicBezTo>
                  <a:cubicBezTo>
                    <a:pt x="56" y="93"/>
                    <a:pt x="57" y="93"/>
                    <a:pt x="57" y="92"/>
                  </a:cubicBezTo>
                  <a:cubicBezTo>
                    <a:pt x="57" y="92"/>
                    <a:pt x="58" y="92"/>
                    <a:pt x="58" y="92"/>
                  </a:cubicBezTo>
                  <a:cubicBezTo>
                    <a:pt x="58" y="92"/>
                    <a:pt x="58" y="92"/>
                    <a:pt x="58" y="92"/>
                  </a:cubicBezTo>
                  <a:cubicBezTo>
                    <a:pt x="58" y="91"/>
                    <a:pt x="59" y="92"/>
                    <a:pt x="59" y="92"/>
                  </a:cubicBezTo>
                  <a:cubicBezTo>
                    <a:pt x="59" y="91"/>
                    <a:pt x="60" y="92"/>
                    <a:pt x="60" y="92"/>
                  </a:cubicBezTo>
                  <a:cubicBezTo>
                    <a:pt x="60" y="92"/>
                    <a:pt x="59" y="92"/>
                    <a:pt x="59" y="92"/>
                  </a:cubicBezTo>
                  <a:cubicBezTo>
                    <a:pt x="60" y="92"/>
                    <a:pt x="60" y="92"/>
                    <a:pt x="61" y="92"/>
                  </a:cubicBezTo>
                  <a:cubicBezTo>
                    <a:pt x="61" y="92"/>
                    <a:pt x="61" y="93"/>
                    <a:pt x="62" y="93"/>
                  </a:cubicBezTo>
                  <a:cubicBezTo>
                    <a:pt x="62" y="92"/>
                    <a:pt x="61" y="92"/>
                    <a:pt x="61" y="92"/>
                  </a:cubicBezTo>
                  <a:cubicBezTo>
                    <a:pt x="62" y="92"/>
                    <a:pt x="62" y="92"/>
                    <a:pt x="62" y="92"/>
                  </a:cubicBezTo>
                  <a:cubicBezTo>
                    <a:pt x="62" y="92"/>
                    <a:pt x="63" y="92"/>
                    <a:pt x="63" y="92"/>
                  </a:cubicBezTo>
                  <a:cubicBezTo>
                    <a:pt x="63" y="92"/>
                    <a:pt x="62" y="92"/>
                    <a:pt x="63" y="92"/>
                  </a:cubicBezTo>
                  <a:cubicBezTo>
                    <a:pt x="63" y="92"/>
                    <a:pt x="64" y="92"/>
                    <a:pt x="63" y="92"/>
                  </a:cubicBezTo>
                  <a:cubicBezTo>
                    <a:pt x="63" y="92"/>
                    <a:pt x="63" y="92"/>
                    <a:pt x="63" y="92"/>
                  </a:cubicBezTo>
                  <a:cubicBezTo>
                    <a:pt x="64" y="91"/>
                    <a:pt x="64" y="92"/>
                    <a:pt x="64" y="92"/>
                  </a:cubicBezTo>
                  <a:cubicBezTo>
                    <a:pt x="65" y="91"/>
                    <a:pt x="66" y="90"/>
                    <a:pt x="67" y="89"/>
                  </a:cubicBezTo>
                  <a:cubicBezTo>
                    <a:pt x="67" y="89"/>
                    <a:pt x="68" y="88"/>
                    <a:pt x="68" y="88"/>
                  </a:cubicBezTo>
                  <a:cubicBezTo>
                    <a:pt x="69" y="88"/>
                    <a:pt x="69" y="88"/>
                    <a:pt x="70" y="87"/>
                  </a:cubicBezTo>
                  <a:cubicBezTo>
                    <a:pt x="70" y="87"/>
                    <a:pt x="70" y="87"/>
                    <a:pt x="71" y="86"/>
                  </a:cubicBezTo>
                  <a:cubicBezTo>
                    <a:pt x="71" y="86"/>
                    <a:pt x="72" y="86"/>
                    <a:pt x="72" y="85"/>
                  </a:cubicBezTo>
                  <a:cubicBezTo>
                    <a:pt x="73" y="85"/>
                    <a:pt x="74" y="84"/>
                    <a:pt x="75" y="83"/>
                  </a:cubicBezTo>
                  <a:cubicBezTo>
                    <a:pt x="76" y="83"/>
                    <a:pt x="76" y="82"/>
                    <a:pt x="76" y="82"/>
                  </a:cubicBezTo>
                  <a:cubicBezTo>
                    <a:pt x="77" y="82"/>
                    <a:pt x="77" y="81"/>
                    <a:pt x="78" y="81"/>
                  </a:cubicBezTo>
                  <a:cubicBezTo>
                    <a:pt x="78" y="80"/>
                    <a:pt x="78" y="80"/>
                    <a:pt x="79" y="80"/>
                  </a:cubicBezTo>
                  <a:cubicBezTo>
                    <a:pt x="79" y="80"/>
                    <a:pt x="80" y="79"/>
                    <a:pt x="80" y="78"/>
                  </a:cubicBezTo>
                  <a:cubicBezTo>
                    <a:pt x="81" y="78"/>
                    <a:pt x="82" y="77"/>
                    <a:pt x="82" y="76"/>
                  </a:cubicBezTo>
                  <a:cubicBezTo>
                    <a:pt x="83" y="76"/>
                    <a:pt x="83" y="76"/>
                    <a:pt x="83" y="75"/>
                  </a:cubicBezTo>
                  <a:cubicBezTo>
                    <a:pt x="84" y="75"/>
                    <a:pt x="85" y="75"/>
                    <a:pt x="85" y="74"/>
                  </a:cubicBezTo>
                  <a:cubicBezTo>
                    <a:pt x="86" y="74"/>
                    <a:pt x="86" y="73"/>
                    <a:pt x="87" y="73"/>
                  </a:cubicBezTo>
                  <a:cubicBezTo>
                    <a:pt x="88" y="72"/>
                    <a:pt x="88" y="70"/>
                    <a:pt x="89" y="69"/>
                  </a:cubicBezTo>
                  <a:cubicBezTo>
                    <a:pt x="90" y="68"/>
                    <a:pt x="88" y="67"/>
                    <a:pt x="87" y="66"/>
                  </a:cubicBezTo>
                  <a:close/>
                  <a:moveTo>
                    <a:pt x="39" y="46"/>
                  </a:moveTo>
                  <a:cubicBezTo>
                    <a:pt x="39" y="45"/>
                    <a:pt x="39" y="45"/>
                    <a:pt x="39" y="46"/>
                  </a:cubicBezTo>
                  <a:close/>
                  <a:moveTo>
                    <a:pt x="19" y="96"/>
                  </a:moveTo>
                  <a:cubicBezTo>
                    <a:pt x="19" y="96"/>
                    <a:pt x="20" y="96"/>
                    <a:pt x="20" y="95"/>
                  </a:cubicBezTo>
                  <a:cubicBezTo>
                    <a:pt x="20" y="95"/>
                    <a:pt x="20" y="95"/>
                    <a:pt x="20" y="95"/>
                  </a:cubicBezTo>
                  <a:cubicBezTo>
                    <a:pt x="20" y="95"/>
                    <a:pt x="19" y="95"/>
                    <a:pt x="19" y="96"/>
                  </a:cubicBezTo>
                  <a:close/>
                  <a:moveTo>
                    <a:pt x="0" y="95"/>
                  </a:moveTo>
                  <a:cubicBezTo>
                    <a:pt x="1" y="96"/>
                    <a:pt x="1" y="96"/>
                    <a:pt x="1" y="95"/>
                  </a:cubicBezTo>
                  <a:cubicBezTo>
                    <a:pt x="1" y="95"/>
                    <a:pt x="2" y="96"/>
                    <a:pt x="1" y="95"/>
                  </a:cubicBezTo>
                  <a:cubicBezTo>
                    <a:pt x="1" y="95"/>
                    <a:pt x="1" y="94"/>
                    <a:pt x="1" y="94"/>
                  </a:cubicBezTo>
                  <a:cubicBezTo>
                    <a:pt x="1" y="95"/>
                    <a:pt x="0" y="95"/>
                    <a:pt x="0" y="95"/>
                  </a:cubicBezTo>
                  <a:close/>
                  <a:moveTo>
                    <a:pt x="5" y="96"/>
                  </a:moveTo>
                  <a:cubicBezTo>
                    <a:pt x="5" y="96"/>
                    <a:pt x="5" y="96"/>
                    <a:pt x="4" y="96"/>
                  </a:cubicBezTo>
                  <a:cubicBezTo>
                    <a:pt x="4" y="96"/>
                    <a:pt x="4" y="96"/>
                    <a:pt x="4" y="97"/>
                  </a:cubicBezTo>
                  <a:cubicBezTo>
                    <a:pt x="5" y="97"/>
                    <a:pt x="5" y="97"/>
                    <a:pt x="5" y="97"/>
                  </a:cubicBezTo>
                  <a:cubicBezTo>
                    <a:pt x="6" y="97"/>
                    <a:pt x="6" y="97"/>
                    <a:pt x="6" y="98"/>
                  </a:cubicBezTo>
                  <a:cubicBezTo>
                    <a:pt x="6" y="97"/>
                    <a:pt x="6" y="97"/>
                    <a:pt x="6" y="96"/>
                  </a:cubicBezTo>
                  <a:cubicBezTo>
                    <a:pt x="5" y="96"/>
                    <a:pt x="5" y="96"/>
                    <a:pt x="5" y="96"/>
                  </a:cubicBezTo>
                  <a:close/>
                  <a:moveTo>
                    <a:pt x="20" y="94"/>
                  </a:moveTo>
                  <a:cubicBezTo>
                    <a:pt x="20" y="95"/>
                    <a:pt x="21" y="95"/>
                    <a:pt x="21" y="94"/>
                  </a:cubicBezTo>
                  <a:cubicBezTo>
                    <a:pt x="21" y="94"/>
                    <a:pt x="21" y="94"/>
                    <a:pt x="21" y="95"/>
                  </a:cubicBezTo>
                  <a:cubicBezTo>
                    <a:pt x="21" y="94"/>
                    <a:pt x="22" y="95"/>
                    <a:pt x="22" y="94"/>
                  </a:cubicBezTo>
                  <a:cubicBezTo>
                    <a:pt x="22" y="94"/>
                    <a:pt x="20" y="94"/>
                    <a:pt x="20" y="94"/>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32" name="Faroe Islands (Denmark)">
              <a:extLst>
                <a:ext uri="{FF2B5EF4-FFF2-40B4-BE49-F238E27FC236}">
                  <a16:creationId xmlns:a16="http://schemas.microsoft.com/office/drawing/2014/main" id="{0ABB84D6-0374-4812-B2DD-304CD8D8A919}"/>
                </a:ext>
                <a:ext uri="{C183D7F6-B498-43B3-948B-1728B52AA6E4}">
                  <adec:decorative xmlns:adec="http://schemas.microsoft.com/office/drawing/2017/decorative" val="1"/>
                </a:ext>
              </a:extLst>
            </p:cNvPr>
            <p:cNvSpPr>
              <a:spLocks noEditPoints="1"/>
            </p:cNvSpPr>
            <p:nvPr/>
          </p:nvSpPr>
          <p:spPr bwMode="auto">
            <a:xfrm>
              <a:off x="9765555" y="337426"/>
              <a:ext cx="72280" cy="85306"/>
            </a:xfrm>
            <a:custGeom>
              <a:avLst/>
              <a:gdLst/>
              <a:ahLst/>
              <a:cxnLst>
                <a:cxn ang="0">
                  <a:pos x="7" y="2"/>
                </a:cxn>
                <a:cxn ang="0">
                  <a:pos x="6" y="2"/>
                </a:cxn>
                <a:cxn ang="0">
                  <a:pos x="6" y="3"/>
                </a:cxn>
                <a:cxn ang="0">
                  <a:pos x="5" y="1"/>
                </a:cxn>
                <a:cxn ang="0">
                  <a:pos x="5" y="2"/>
                </a:cxn>
                <a:cxn ang="0">
                  <a:pos x="5" y="2"/>
                </a:cxn>
                <a:cxn ang="0">
                  <a:pos x="3" y="1"/>
                </a:cxn>
                <a:cxn ang="0">
                  <a:pos x="4" y="0"/>
                </a:cxn>
                <a:cxn ang="0">
                  <a:pos x="4" y="1"/>
                </a:cxn>
                <a:cxn ang="0">
                  <a:pos x="5" y="1"/>
                </a:cxn>
                <a:cxn ang="0">
                  <a:pos x="5" y="1"/>
                </a:cxn>
                <a:cxn ang="0">
                  <a:pos x="6" y="1"/>
                </a:cxn>
                <a:cxn ang="0">
                  <a:pos x="6" y="1"/>
                </a:cxn>
                <a:cxn ang="0">
                  <a:pos x="7" y="2"/>
                </a:cxn>
                <a:cxn ang="0">
                  <a:pos x="4" y="4"/>
                </a:cxn>
                <a:cxn ang="0">
                  <a:pos x="4" y="5"/>
                </a:cxn>
                <a:cxn ang="0">
                  <a:pos x="6" y="6"/>
                </a:cxn>
                <a:cxn ang="0">
                  <a:pos x="6" y="5"/>
                </a:cxn>
                <a:cxn ang="0">
                  <a:pos x="4" y="4"/>
                </a:cxn>
                <a:cxn ang="0">
                  <a:pos x="5" y="8"/>
                </a:cxn>
                <a:cxn ang="0">
                  <a:pos x="4" y="8"/>
                </a:cxn>
                <a:cxn ang="0">
                  <a:pos x="5" y="7"/>
                </a:cxn>
                <a:cxn ang="0">
                  <a:pos x="3" y="7"/>
                </a:cxn>
                <a:cxn ang="0">
                  <a:pos x="4" y="7"/>
                </a:cxn>
                <a:cxn ang="0">
                  <a:pos x="3" y="8"/>
                </a:cxn>
                <a:cxn ang="0">
                  <a:pos x="5" y="9"/>
                </a:cxn>
                <a:cxn ang="0">
                  <a:pos x="4" y="9"/>
                </a:cxn>
                <a:cxn ang="0">
                  <a:pos x="5" y="8"/>
                </a:cxn>
                <a:cxn ang="0">
                  <a:pos x="8" y="1"/>
                </a:cxn>
                <a:cxn ang="0">
                  <a:pos x="7" y="0"/>
                </a:cxn>
                <a:cxn ang="0">
                  <a:pos x="7" y="0"/>
                </a:cxn>
                <a:cxn ang="0">
                  <a:pos x="7" y="1"/>
                </a:cxn>
                <a:cxn ang="0">
                  <a:pos x="7" y="2"/>
                </a:cxn>
                <a:cxn ang="0">
                  <a:pos x="7" y="1"/>
                </a:cxn>
                <a:cxn ang="0">
                  <a:pos x="8" y="1"/>
                </a:cxn>
                <a:cxn ang="0">
                  <a:pos x="7" y="1"/>
                </a:cxn>
                <a:cxn ang="0">
                  <a:pos x="8" y="1"/>
                </a:cxn>
                <a:cxn ang="0">
                  <a:pos x="2" y="2"/>
                </a:cxn>
                <a:cxn ang="0">
                  <a:pos x="3" y="2"/>
                </a:cxn>
                <a:cxn ang="0">
                  <a:pos x="5" y="4"/>
                </a:cxn>
                <a:cxn ang="0">
                  <a:pos x="5" y="3"/>
                </a:cxn>
                <a:cxn ang="0">
                  <a:pos x="4" y="3"/>
                </a:cxn>
                <a:cxn ang="0">
                  <a:pos x="4" y="2"/>
                </a:cxn>
                <a:cxn ang="0">
                  <a:pos x="4" y="1"/>
                </a:cxn>
                <a:cxn ang="0">
                  <a:pos x="3" y="0"/>
                </a:cxn>
                <a:cxn ang="0">
                  <a:pos x="2" y="1"/>
                </a:cxn>
                <a:cxn ang="0">
                  <a:pos x="2" y="2"/>
                </a:cxn>
                <a:cxn ang="0">
                  <a:pos x="2" y="2"/>
                </a:cxn>
                <a:cxn ang="0">
                  <a:pos x="0" y="2"/>
                </a:cxn>
                <a:cxn ang="0">
                  <a:pos x="1" y="2"/>
                </a:cxn>
                <a:cxn ang="0">
                  <a:pos x="0" y="3"/>
                </a:cxn>
                <a:cxn ang="0">
                  <a:pos x="2" y="3"/>
                </a:cxn>
                <a:cxn ang="0">
                  <a:pos x="2" y="3"/>
                </a:cxn>
                <a:cxn ang="0">
                  <a:pos x="2" y="3"/>
                </a:cxn>
                <a:cxn ang="0">
                  <a:pos x="2" y="2"/>
                </a:cxn>
              </a:cxnLst>
              <a:rect l="0" t="0" r="r" b="b"/>
              <a:pathLst>
                <a:path w="8" h="9">
                  <a:moveTo>
                    <a:pt x="7" y="2"/>
                  </a:moveTo>
                  <a:cubicBezTo>
                    <a:pt x="6" y="2"/>
                    <a:pt x="6" y="2"/>
                    <a:pt x="6" y="2"/>
                  </a:cubicBezTo>
                  <a:cubicBezTo>
                    <a:pt x="7" y="2"/>
                    <a:pt x="6" y="2"/>
                    <a:pt x="6" y="3"/>
                  </a:cubicBezTo>
                  <a:cubicBezTo>
                    <a:pt x="5" y="2"/>
                    <a:pt x="6" y="1"/>
                    <a:pt x="5" y="1"/>
                  </a:cubicBezTo>
                  <a:cubicBezTo>
                    <a:pt x="5" y="2"/>
                    <a:pt x="5" y="2"/>
                    <a:pt x="5" y="2"/>
                  </a:cubicBezTo>
                  <a:cubicBezTo>
                    <a:pt x="6" y="2"/>
                    <a:pt x="5" y="2"/>
                    <a:pt x="5" y="2"/>
                  </a:cubicBezTo>
                  <a:cubicBezTo>
                    <a:pt x="4" y="2"/>
                    <a:pt x="4" y="1"/>
                    <a:pt x="3" y="1"/>
                  </a:cubicBezTo>
                  <a:cubicBezTo>
                    <a:pt x="3" y="0"/>
                    <a:pt x="3" y="0"/>
                    <a:pt x="4" y="0"/>
                  </a:cubicBezTo>
                  <a:cubicBezTo>
                    <a:pt x="5" y="0"/>
                    <a:pt x="4" y="1"/>
                    <a:pt x="4" y="1"/>
                  </a:cubicBezTo>
                  <a:cubicBezTo>
                    <a:pt x="4" y="0"/>
                    <a:pt x="5" y="0"/>
                    <a:pt x="5" y="1"/>
                  </a:cubicBezTo>
                  <a:cubicBezTo>
                    <a:pt x="5" y="1"/>
                    <a:pt x="5" y="1"/>
                    <a:pt x="5" y="1"/>
                  </a:cubicBezTo>
                  <a:cubicBezTo>
                    <a:pt x="5" y="1"/>
                    <a:pt x="6" y="1"/>
                    <a:pt x="6" y="1"/>
                  </a:cubicBezTo>
                  <a:cubicBezTo>
                    <a:pt x="6" y="1"/>
                    <a:pt x="6" y="1"/>
                    <a:pt x="6" y="1"/>
                  </a:cubicBezTo>
                  <a:cubicBezTo>
                    <a:pt x="6" y="2"/>
                    <a:pt x="6" y="2"/>
                    <a:pt x="7" y="2"/>
                  </a:cubicBezTo>
                  <a:close/>
                  <a:moveTo>
                    <a:pt x="4" y="4"/>
                  </a:moveTo>
                  <a:cubicBezTo>
                    <a:pt x="4" y="4"/>
                    <a:pt x="4" y="5"/>
                    <a:pt x="4" y="5"/>
                  </a:cubicBezTo>
                  <a:cubicBezTo>
                    <a:pt x="5" y="5"/>
                    <a:pt x="5" y="5"/>
                    <a:pt x="6" y="6"/>
                  </a:cubicBezTo>
                  <a:cubicBezTo>
                    <a:pt x="6" y="6"/>
                    <a:pt x="6" y="5"/>
                    <a:pt x="6" y="5"/>
                  </a:cubicBezTo>
                  <a:cubicBezTo>
                    <a:pt x="5" y="4"/>
                    <a:pt x="5" y="4"/>
                    <a:pt x="4" y="4"/>
                  </a:cubicBezTo>
                  <a:close/>
                  <a:moveTo>
                    <a:pt x="5" y="8"/>
                  </a:moveTo>
                  <a:cubicBezTo>
                    <a:pt x="5" y="8"/>
                    <a:pt x="4" y="8"/>
                    <a:pt x="4" y="8"/>
                  </a:cubicBezTo>
                  <a:cubicBezTo>
                    <a:pt x="4" y="8"/>
                    <a:pt x="5" y="8"/>
                    <a:pt x="5" y="7"/>
                  </a:cubicBezTo>
                  <a:cubicBezTo>
                    <a:pt x="4" y="7"/>
                    <a:pt x="4" y="7"/>
                    <a:pt x="3" y="7"/>
                  </a:cubicBezTo>
                  <a:cubicBezTo>
                    <a:pt x="3" y="7"/>
                    <a:pt x="4" y="7"/>
                    <a:pt x="4" y="7"/>
                  </a:cubicBezTo>
                  <a:cubicBezTo>
                    <a:pt x="3" y="7"/>
                    <a:pt x="3" y="7"/>
                    <a:pt x="3" y="8"/>
                  </a:cubicBezTo>
                  <a:cubicBezTo>
                    <a:pt x="4" y="8"/>
                    <a:pt x="4" y="9"/>
                    <a:pt x="5" y="9"/>
                  </a:cubicBezTo>
                  <a:cubicBezTo>
                    <a:pt x="6" y="9"/>
                    <a:pt x="5" y="9"/>
                    <a:pt x="4" y="9"/>
                  </a:cubicBezTo>
                  <a:cubicBezTo>
                    <a:pt x="5" y="9"/>
                    <a:pt x="5" y="8"/>
                    <a:pt x="5" y="8"/>
                  </a:cubicBezTo>
                  <a:close/>
                  <a:moveTo>
                    <a:pt x="8" y="1"/>
                  </a:moveTo>
                  <a:cubicBezTo>
                    <a:pt x="8" y="1"/>
                    <a:pt x="8" y="0"/>
                    <a:pt x="7" y="0"/>
                  </a:cubicBezTo>
                  <a:cubicBezTo>
                    <a:pt x="7" y="0"/>
                    <a:pt x="7" y="0"/>
                    <a:pt x="7" y="0"/>
                  </a:cubicBezTo>
                  <a:cubicBezTo>
                    <a:pt x="7" y="0"/>
                    <a:pt x="7" y="1"/>
                    <a:pt x="7" y="1"/>
                  </a:cubicBezTo>
                  <a:cubicBezTo>
                    <a:pt x="7" y="1"/>
                    <a:pt x="7" y="1"/>
                    <a:pt x="7" y="2"/>
                  </a:cubicBezTo>
                  <a:cubicBezTo>
                    <a:pt x="7" y="1"/>
                    <a:pt x="7" y="1"/>
                    <a:pt x="7" y="1"/>
                  </a:cubicBezTo>
                  <a:cubicBezTo>
                    <a:pt x="7" y="1"/>
                    <a:pt x="8" y="2"/>
                    <a:pt x="8" y="1"/>
                  </a:cubicBezTo>
                  <a:cubicBezTo>
                    <a:pt x="8" y="1"/>
                    <a:pt x="7" y="1"/>
                    <a:pt x="7" y="1"/>
                  </a:cubicBezTo>
                  <a:cubicBezTo>
                    <a:pt x="7" y="1"/>
                    <a:pt x="8" y="1"/>
                    <a:pt x="8" y="1"/>
                  </a:cubicBezTo>
                  <a:close/>
                  <a:moveTo>
                    <a:pt x="2" y="2"/>
                  </a:moveTo>
                  <a:cubicBezTo>
                    <a:pt x="2" y="2"/>
                    <a:pt x="3" y="2"/>
                    <a:pt x="3" y="2"/>
                  </a:cubicBezTo>
                  <a:cubicBezTo>
                    <a:pt x="4" y="3"/>
                    <a:pt x="5" y="4"/>
                    <a:pt x="5" y="4"/>
                  </a:cubicBezTo>
                  <a:cubicBezTo>
                    <a:pt x="6" y="4"/>
                    <a:pt x="5" y="3"/>
                    <a:pt x="5" y="3"/>
                  </a:cubicBezTo>
                  <a:cubicBezTo>
                    <a:pt x="5" y="3"/>
                    <a:pt x="5" y="3"/>
                    <a:pt x="4" y="3"/>
                  </a:cubicBezTo>
                  <a:cubicBezTo>
                    <a:pt x="5" y="3"/>
                    <a:pt x="5" y="2"/>
                    <a:pt x="4" y="2"/>
                  </a:cubicBezTo>
                  <a:cubicBezTo>
                    <a:pt x="5" y="2"/>
                    <a:pt x="4" y="2"/>
                    <a:pt x="4" y="1"/>
                  </a:cubicBezTo>
                  <a:cubicBezTo>
                    <a:pt x="3" y="1"/>
                    <a:pt x="3" y="1"/>
                    <a:pt x="3" y="0"/>
                  </a:cubicBezTo>
                  <a:cubicBezTo>
                    <a:pt x="2" y="0"/>
                    <a:pt x="2" y="0"/>
                    <a:pt x="2" y="1"/>
                  </a:cubicBezTo>
                  <a:cubicBezTo>
                    <a:pt x="2" y="1"/>
                    <a:pt x="2" y="2"/>
                    <a:pt x="2" y="2"/>
                  </a:cubicBezTo>
                  <a:close/>
                  <a:moveTo>
                    <a:pt x="2" y="2"/>
                  </a:moveTo>
                  <a:cubicBezTo>
                    <a:pt x="2" y="2"/>
                    <a:pt x="0" y="2"/>
                    <a:pt x="0" y="2"/>
                  </a:cubicBezTo>
                  <a:cubicBezTo>
                    <a:pt x="0" y="2"/>
                    <a:pt x="1" y="2"/>
                    <a:pt x="1" y="2"/>
                  </a:cubicBezTo>
                  <a:cubicBezTo>
                    <a:pt x="1" y="2"/>
                    <a:pt x="1" y="2"/>
                    <a:pt x="0" y="3"/>
                  </a:cubicBezTo>
                  <a:cubicBezTo>
                    <a:pt x="1" y="3"/>
                    <a:pt x="2" y="3"/>
                    <a:pt x="2" y="3"/>
                  </a:cubicBezTo>
                  <a:cubicBezTo>
                    <a:pt x="2" y="3"/>
                    <a:pt x="2" y="3"/>
                    <a:pt x="2" y="3"/>
                  </a:cubicBezTo>
                  <a:cubicBezTo>
                    <a:pt x="2" y="3"/>
                    <a:pt x="3" y="3"/>
                    <a:pt x="2" y="3"/>
                  </a:cubicBezTo>
                  <a:cubicBezTo>
                    <a:pt x="4" y="3"/>
                    <a:pt x="2" y="2"/>
                    <a:pt x="2" y="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35" name="Estonia">
              <a:extLst>
                <a:ext uri="{FF2B5EF4-FFF2-40B4-BE49-F238E27FC236}">
                  <a16:creationId xmlns:a16="http://schemas.microsoft.com/office/drawing/2014/main" id="{BB17DD7A-11F0-4428-949C-57120415702E}"/>
                </a:ext>
                <a:ext uri="{C183D7F6-B498-43B3-948B-1728B52AA6E4}">
                  <adec:decorative xmlns:adec="http://schemas.microsoft.com/office/drawing/2017/decorative" val="1"/>
                </a:ext>
              </a:extLst>
            </p:cNvPr>
            <p:cNvSpPr>
              <a:spLocks noEditPoints="1"/>
            </p:cNvSpPr>
            <p:nvPr/>
          </p:nvSpPr>
          <p:spPr bwMode="auto">
            <a:xfrm>
              <a:off x="11861760" y="580414"/>
              <a:ext cx="467260" cy="206799"/>
            </a:xfrm>
            <a:custGeom>
              <a:avLst/>
              <a:gdLst/>
              <a:ahLst/>
              <a:cxnLst>
                <a:cxn ang="0">
                  <a:pos x="5" y="7"/>
                </a:cxn>
                <a:cxn ang="0">
                  <a:pos x="9" y="7"/>
                </a:cxn>
                <a:cxn ang="0">
                  <a:pos x="8" y="9"/>
                </a:cxn>
                <a:cxn ang="0">
                  <a:pos x="5" y="10"/>
                </a:cxn>
                <a:cxn ang="0">
                  <a:pos x="18" y="16"/>
                </a:cxn>
                <a:cxn ang="0">
                  <a:pos x="11" y="8"/>
                </a:cxn>
                <a:cxn ang="0">
                  <a:pos x="11" y="8"/>
                </a:cxn>
                <a:cxn ang="0">
                  <a:pos x="8" y="11"/>
                </a:cxn>
                <a:cxn ang="0">
                  <a:pos x="4" y="12"/>
                </a:cxn>
                <a:cxn ang="0">
                  <a:pos x="2" y="12"/>
                </a:cxn>
                <a:cxn ang="0">
                  <a:pos x="1" y="14"/>
                </a:cxn>
                <a:cxn ang="0">
                  <a:pos x="2" y="15"/>
                </a:cxn>
                <a:cxn ang="0">
                  <a:pos x="2" y="17"/>
                </a:cxn>
                <a:cxn ang="0">
                  <a:pos x="5" y="15"/>
                </a:cxn>
                <a:cxn ang="0">
                  <a:pos x="9" y="14"/>
                </a:cxn>
                <a:cxn ang="0">
                  <a:pos x="12" y="13"/>
                </a:cxn>
                <a:cxn ang="0">
                  <a:pos x="48" y="3"/>
                </a:cxn>
                <a:cxn ang="0">
                  <a:pos x="39" y="3"/>
                </a:cxn>
                <a:cxn ang="0">
                  <a:pos x="33" y="1"/>
                </a:cxn>
                <a:cxn ang="0">
                  <a:pos x="30" y="1"/>
                </a:cxn>
                <a:cxn ang="0">
                  <a:pos x="28" y="1"/>
                </a:cxn>
                <a:cxn ang="0">
                  <a:pos x="27" y="2"/>
                </a:cxn>
                <a:cxn ang="0">
                  <a:pos x="23" y="2"/>
                </a:cxn>
                <a:cxn ang="0">
                  <a:pos x="22" y="3"/>
                </a:cxn>
                <a:cxn ang="0">
                  <a:pos x="18" y="3"/>
                </a:cxn>
                <a:cxn ang="0">
                  <a:pos x="15" y="4"/>
                </a:cxn>
                <a:cxn ang="0">
                  <a:pos x="13" y="5"/>
                </a:cxn>
                <a:cxn ang="0">
                  <a:pos x="14" y="7"/>
                </a:cxn>
                <a:cxn ang="0">
                  <a:pos x="13" y="8"/>
                </a:cxn>
                <a:cxn ang="0">
                  <a:pos x="16" y="10"/>
                </a:cxn>
                <a:cxn ang="0">
                  <a:pos x="14" y="12"/>
                </a:cxn>
                <a:cxn ang="0">
                  <a:pos x="18" y="15"/>
                </a:cxn>
                <a:cxn ang="0">
                  <a:pos x="21" y="15"/>
                </a:cxn>
                <a:cxn ang="0">
                  <a:pos x="23" y="18"/>
                </a:cxn>
                <a:cxn ang="0">
                  <a:pos x="27" y="17"/>
                </a:cxn>
                <a:cxn ang="0">
                  <a:pos x="29" y="17"/>
                </a:cxn>
                <a:cxn ang="0">
                  <a:pos x="33" y="19"/>
                </a:cxn>
                <a:cxn ang="0">
                  <a:pos x="35" y="20"/>
                </a:cxn>
                <a:cxn ang="0">
                  <a:pos x="39" y="22"/>
                </a:cxn>
                <a:cxn ang="0">
                  <a:pos x="42" y="21"/>
                </a:cxn>
                <a:cxn ang="0">
                  <a:pos x="45" y="22"/>
                </a:cxn>
                <a:cxn ang="0">
                  <a:pos x="46" y="20"/>
                </a:cxn>
                <a:cxn ang="0">
                  <a:pos x="47" y="18"/>
                </a:cxn>
                <a:cxn ang="0">
                  <a:pos x="46" y="16"/>
                </a:cxn>
                <a:cxn ang="0">
                  <a:pos x="45" y="11"/>
                </a:cxn>
                <a:cxn ang="0">
                  <a:pos x="49" y="4"/>
                </a:cxn>
                <a:cxn ang="0">
                  <a:pos x="12" y="11"/>
                </a:cxn>
                <a:cxn ang="0">
                  <a:pos x="13" y="12"/>
                </a:cxn>
              </a:cxnLst>
              <a:rect l="0" t="0" r="r" b="b"/>
              <a:pathLst>
                <a:path w="50" h="22">
                  <a:moveTo>
                    <a:pt x="2" y="8"/>
                  </a:moveTo>
                  <a:cubicBezTo>
                    <a:pt x="2" y="8"/>
                    <a:pt x="5" y="8"/>
                    <a:pt x="5" y="8"/>
                  </a:cubicBezTo>
                  <a:cubicBezTo>
                    <a:pt x="5" y="8"/>
                    <a:pt x="5" y="7"/>
                    <a:pt x="5" y="7"/>
                  </a:cubicBezTo>
                  <a:cubicBezTo>
                    <a:pt x="5" y="8"/>
                    <a:pt x="6" y="6"/>
                    <a:pt x="6" y="6"/>
                  </a:cubicBezTo>
                  <a:cubicBezTo>
                    <a:pt x="7" y="7"/>
                    <a:pt x="7" y="7"/>
                    <a:pt x="7" y="7"/>
                  </a:cubicBezTo>
                  <a:cubicBezTo>
                    <a:pt x="7" y="8"/>
                    <a:pt x="8" y="7"/>
                    <a:pt x="9" y="7"/>
                  </a:cubicBezTo>
                  <a:cubicBezTo>
                    <a:pt x="9" y="8"/>
                    <a:pt x="10" y="9"/>
                    <a:pt x="9" y="9"/>
                  </a:cubicBezTo>
                  <a:cubicBezTo>
                    <a:pt x="9" y="9"/>
                    <a:pt x="9" y="9"/>
                    <a:pt x="8" y="9"/>
                  </a:cubicBezTo>
                  <a:cubicBezTo>
                    <a:pt x="8" y="9"/>
                    <a:pt x="8" y="10"/>
                    <a:pt x="8" y="9"/>
                  </a:cubicBezTo>
                  <a:cubicBezTo>
                    <a:pt x="8" y="9"/>
                    <a:pt x="8" y="9"/>
                    <a:pt x="8" y="9"/>
                  </a:cubicBezTo>
                  <a:cubicBezTo>
                    <a:pt x="7" y="9"/>
                    <a:pt x="7" y="10"/>
                    <a:pt x="6" y="10"/>
                  </a:cubicBezTo>
                  <a:cubicBezTo>
                    <a:pt x="6" y="11"/>
                    <a:pt x="5" y="10"/>
                    <a:pt x="5" y="10"/>
                  </a:cubicBezTo>
                  <a:cubicBezTo>
                    <a:pt x="5" y="9"/>
                    <a:pt x="5" y="9"/>
                    <a:pt x="5" y="9"/>
                  </a:cubicBezTo>
                  <a:cubicBezTo>
                    <a:pt x="4" y="8"/>
                    <a:pt x="3" y="9"/>
                    <a:pt x="2" y="8"/>
                  </a:cubicBezTo>
                  <a:close/>
                  <a:moveTo>
                    <a:pt x="18" y="16"/>
                  </a:moveTo>
                  <a:cubicBezTo>
                    <a:pt x="18" y="17"/>
                    <a:pt x="18" y="16"/>
                    <a:pt x="18" y="16"/>
                  </a:cubicBezTo>
                  <a:cubicBezTo>
                    <a:pt x="18" y="16"/>
                    <a:pt x="17" y="16"/>
                    <a:pt x="18" y="16"/>
                  </a:cubicBezTo>
                  <a:close/>
                  <a:moveTo>
                    <a:pt x="11" y="8"/>
                  </a:moveTo>
                  <a:cubicBezTo>
                    <a:pt x="11" y="8"/>
                    <a:pt x="12" y="8"/>
                    <a:pt x="12" y="8"/>
                  </a:cubicBezTo>
                  <a:cubicBezTo>
                    <a:pt x="13" y="7"/>
                    <a:pt x="11" y="7"/>
                    <a:pt x="11" y="7"/>
                  </a:cubicBezTo>
                  <a:cubicBezTo>
                    <a:pt x="10" y="7"/>
                    <a:pt x="10" y="8"/>
                    <a:pt x="11" y="8"/>
                  </a:cubicBezTo>
                  <a:close/>
                  <a:moveTo>
                    <a:pt x="10" y="12"/>
                  </a:moveTo>
                  <a:cubicBezTo>
                    <a:pt x="10" y="12"/>
                    <a:pt x="10" y="11"/>
                    <a:pt x="9" y="11"/>
                  </a:cubicBezTo>
                  <a:cubicBezTo>
                    <a:pt x="9" y="11"/>
                    <a:pt x="8" y="11"/>
                    <a:pt x="8" y="11"/>
                  </a:cubicBezTo>
                  <a:cubicBezTo>
                    <a:pt x="8" y="11"/>
                    <a:pt x="7" y="12"/>
                    <a:pt x="7" y="11"/>
                  </a:cubicBezTo>
                  <a:cubicBezTo>
                    <a:pt x="6" y="11"/>
                    <a:pt x="6" y="11"/>
                    <a:pt x="5" y="12"/>
                  </a:cubicBezTo>
                  <a:cubicBezTo>
                    <a:pt x="5" y="12"/>
                    <a:pt x="4" y="12"/>
                    <a:pt x="4" y="12"/>
                  </a:cubicBezTo>
                  <a:cubicBezTo>
                    <a:pt x="4" y="13"/>
                    <a:pt x="4" y="12"/>
                    <a:pt x="3" y="12"/>
                  </a:cubicBezTo>
                  <a:cubicBezTo>
                    <a:pt x="3" y="11"/>
                    <a:pt x="2" y="13"/>
                    <a:pt x="3" y="13"/>
                  </a:cubicBezTo>
                  <a:cubicBezTo>
                    <a:pt x="2" y="13"/>
                    <a:pt x="2" y="12"/>
                    <a:pt x="2" y="12"/>
                  </a:cubicBezTo>
                  <a:cubicBezTo>
                    <a:pt x="1" y="12"/>
                    <a:pt x="1" y="12"/>
                    <a:pt x="1" y="12"/>
                  </a:cubicBezTo>
                  <a:cubicBezTo>
                    <a:pt x="1" y="13"/>
                    <a:pt x="2" y="13"/>
                    <a:pt x="2" y="14"/>
                  </a:cubicBezTo>
                  <a:cubicBezTo>
                    <a:pt x="2" y="14"/>
                    <a:pt x="2" y="14"/>
                    <a:pt x="1" y="14"/>
                  </a:cubicBezTo>
                  <a:cubicBezTo>
                    <a:pt x="1" y="14"/>
                    <a:pt x="1" y="14"/>
                    <a:pt x="1" y="14"/>
                  </a:cubicBezTo>
                  <a:cubicBezTo>
                    <a:pt x="1" y="14"/>
                    <a:pt x="1" y="14"/>
                    <a:pt x="1" y="14"/>
                  </a:cubicBezTo>
                  <a:cubicBezTo>
                    <a:pt x="0" y="14"/>
                    <a:pt x="2" y="15"/>
                    <a:pt x="2" y="15"/>
                  </a:cubicBezTo>
                  <a:cubicBezTo>
                    <a:pt x="2" y="15"/>
                    <a:pt x="4" y="16"/>
                    <a:pt x="4" y="16"/>
                  </a:cubicBezTo>
                  <a:cubicBezTo>
                    <a:pt x="3" y="16"/>
                    <a:pt x="3" y="17"/>
                    <a:pt x="3" y="17"/>
                  </a:cubicBezTo>
                  <a:cubicBezTo>
                    <a:pt x="3" y="17"/>
                    <a:pt x="3" y="17"/>
                    <a:pt x="2" y="17"/>
                  </a:cubicBezTo>
                  <a:cubicBezTo>
                    <a:pt x="2" y="18"/>
                    <a:pt x="2" y="19"/>
                    <a:pt x="3" y="18"/>
                  </a:cubicBezTo>
                  <a:cubicBezTo>
                    <a:pt x="4" y="18"/>
                    <a:pt x="4" y="17"/>
                    <a:pt x="4" y="16"/>
                  </a:cubicBezTo>
                  <a:cubicBezTo>
                    <a:pt x="4" y="16"/>
                    <a:pt x="4" y="15"/>
                    <a:pt x="5" y="15"/>
                  </a:cubicBezTo>
                  <a:cubicBezTo>
                    <a:pt x="6" y="15"/>
                    <a:pt x="7" y="15"/>
                    <a:pt x="7" y="15"/>
                  </a:cubicBezTo>
                  <a:cubicBezTo>
                    <a:pt x="7" y="15"/>
                    <a:pt x="8" y="15"/>
                    <a:pt x="8" y="15"/>
                  </a:cubicBezTo>
                  <a:cubicBezTo>
                    <a:pt x="8" y="15"/>
                    <a:pt x="10" y="14"/>
                    <a:pt x="9" y="14"/>
                  </a:cubicBezTo>
                  <a:cubicBezTo>
                    <a:pt x="10" y="14"/>
                    <a:pt x="10" y="13"/>
                    <a:pt x="11" y="13"/>
                  </a:cubicBezTo>
                  <a:cubicBezTo>
                    <a:pt x="11" y="12"/>
                    <a:pt x="12" y="13"/>
                    <a:pt x="12" y="13"/>
                  </a:cubicBezTo>
                  <a:cubicBezTo>
                    <a:pt x="12" y="13"/>
                    <a:pt x="12" y="13"/>
                    <a:pt x="12" y="13"/>
                  </a:cubicBezTo>
                  <a:cubicBezTo>
                    <a:pt x="12" y="13"/>
                    <a:pt x="11" y="12"/>
                    <a:pt x="10" y="12"/>
                  </a:cubicBezTo>
                  <a:close/>
                  <a:moveTo>
                    <a:pt x="49" y="3"/>
                  </a:moveTo>
                  <a:cubicBezTo>
                    <a:pt x="49" y="3"/>
                    <a:pt x="48" y="3"/>
                    <a:pt x="48" y="3"/>
                  </a:cubicBezTo>
                  <a:cubicBezTo>
                    <a:pt x="48" y="3"/>
                    <a:pt x="47" y="3"/>
                    <a:pt x="47" y="3"/>
                  </a:cubicBezTo>
                  <a:cubicBezTo>
                    <a:pt x="46" y="3"/>
                    <a:pt x="44" y="3"/>
                    <a:pt x="43" y="3"/>
                  </a:cubicBezTo>
                  <a:cubicBezTo>
                    <a:pt x="42" y="3"/>
                    <a:pt x="40" y="3"/>
                    <a:pt x="39" y="3"/>
                  </a:cubicBezTo>
                  <a:cubicBezTo>
                    <a:pt x="38" y="2"/>
                    <a:pt x="38" y="2"/>
                    <a:pt x="37" y="2"/>
                  </a:cubicBezTo>
                  <a:cubicBezTo>
                    <a:pt x="37" y="2"/>
                    <a:pt x="36" y="2"/>
                    <a:pt x="36" y="2"/>
                  </a:cubicBezTo>
                  <a:cubicBezTo>
                    <a:pt x="35" y="2"/>
                    <a:pt x="34" y="1"/>
                    <a:pt x="33" y="1"/>
                  </a:cubicBezTo>
                  <a:cubicBezTo>
                    <a:pt x="33" y="1"/>
                    <a:pt x="32" y="1"/>
                    <a:pt x="32" y="1"/>
                  </a:cubicBezTo>
                  <a:cubicBezTo>
                    <a:pt x="32" y="1"/>
                    <a:pt x="32" y="1"/>
                    <a:pt x="31" y="1"/>
                  </a:cubicBezTo>
                  <a:cubicBezTo>
                    <a:pt x="31" y="1"/>
                    <a:pt x="31" y="2"/>
                    <a:pt x="30" y="1"/>
                  </a:cubicBezTo>
                  <a:cubicBezTo>
                    <a:pt x="30" y="1"/>
                    <a:pt x="30" y="1"/>
                    <a:pt x="30" y="1"/>
                  </a:cubicBezTo>
                  <a:cubicBezTo>
                    <a:pt x="29" y="1"/>
                    <a:pt x="30" y="1"/>
                    <a:pt x="30" y="1"/>
                  </a:cubicBezTo>
                  <a:cubicBezTo>
                    <a:pt x="29" y="2"/>
                    <a:pt x="29" y="1"/>
                    <a:pt x="28" y="1"/>
                  </a:cubicBezTo>
                  <a:cubicBezTo>
                    <a:pt x="28" y="0"/>
                    <a:pt x="28" y="2"/>
                    <a:pt x="29" y="2"/>
                  </a:cubicBezTo>
                  <a:cubicBezTo>
                    <a:pt x="28" y="2"/>
                    <a:pt x="28" y="2"/>
                    <a:pt x="28" y="2"/>
                  </a:cubicBezTo>
                  <a:cubicBezTo>
                    <a:pt x="28" y="2"/>
                    <a:pt x="27" y="2"/>
                    <a:pt x="27" y="2"/>
                  </a:cubicBezTo>
                  <a:cubicBezTo>
                    <a:pt x="27" y="2"/>
                    <a:pt x="26" y="2"/>
                    <a:pt x="26" y="2"/>
                  </a:cubicBezTo>
                  <a:cubicBezTo>
                    <a:pt x="25" y="2"/>
                    <a:pt x="24" y="2"/>
                    <a:pt x="24" y="2"/>
                  </a:cubicBezTo>
                  <a:cubicBezTo>
                    <a:pt x="23" y="2"/>
                    <a:pt x="23" y="1"/>
                    <a:pt x="23" y="2"/>
                  </a:cubicBezTo>
                  <a:cubicBezTo>
                    <a:pt x="23" y="2"/>
                    <a:pt x="23" y="2"/>
                    <a:pt x="23" y="3"/>
                  </a:cubicBezTo>
                  <a:cubicBezTo>
                    <a:pt x="23" y="3"/>
                    <a:pt x="22" y="3"/>
                    <a:pt x="22" y="3"/>
                  </a:cubicBezTo>
                  <a:cubicBezTo>
                    <a:pt x="22" y="2"/>
                    <a:pt x="21" y="3"/>
                    <a:pt x="22" y="3"/>
                  </a:cubicBezTo>
                  <a:cubicBezTo>
                    <a:pt x="21" y="3"/>
                    <a:pt x="20" y="2"/>
                    <a:pt x="19" y="3"/>
                  </a:cubicBezTo>
                  <a:cubicBezTo>
                    <a:pt x="19" y="3"/>
                    <a:pt x="19" y="3"/>
                    <a:pt x="19" y="3"/>
                  </a:cubicBezTo>
                  <a:cubicBezTo>
                    <a:pt x="19" y="3"/>
                    <a:pt x="18" y="3"/>
                    <a:pt x="18" y="3"/>
                  </a:cubicBezTo>
                  <a:cubicBezTo>
                    <a:pt x="18" y="3"/>
                    <a:pt x="18" y="3"/>
                    <a:pt x="18" y="4"/>
                  </a:cubicBezTo>
                  <a:cubicBezTo>
                    <a:pt x="18" y="4"/>
                    <a:pt x="16" y="3"/>
                    <a:pt x="17" y="4"/>
                  </a:cubicBezTo>
                  <a:cubicBezTo>
                    <a:pt x="18" y="5"/>
                    <a:pt x="15" y="4"/>
                    <a:pt x="15" y="4"/>
                  </a:cubicBezTo>
                  <a:cubicBezTo>
                    <a:pt x="15" y="5"/>
                    <a:pt x="15" y="5"/>
                    <a:pt x="15" y="5"/>
                  </a:cubicBezTo>
                  <a:cubicBezTo>
                    <a:pt x="15" y="5"/>
                    <a:pt x="14" y="5"/>
                    <a:pt x="14" y="5"/>
                  </a:cubicBezTo>
                  <a:cubicBezTo>
                    <a:pt x="13" y="5"/>
                    <a:pt x="12" y="5"/>
                    <a:pt x="13" y="5"/>
                  </a:cubicBezTo>
                  <a:cubicBezTo>
                    <a:pt x="13" y="6"/>
                    <a:pt x="13" y="6"/>
                    <a:pt x="13" y="7"/>
                  </a:cubicBezTo>
                  <a:cubicBezTo>
                    <a:pt x="13" y="6"/>
                    <a:pt x="12" y="7"/>
                    <a:pt x="13" y="7"/>
                  </a:cubicBezTo>
                  <a:cubicBezTo>
                    <a:pt x="13" y="7"/>
                    <a:pt x="13" y="8"/>
                    <a:pt x="14" y="7"/>
                  </a:cubicBezTo>
                  <a:cubicBezTo>
                    <a:pt x="14" y="7"/>
                    <a:pt x="14" y="7"/>
                    <a:pt x="14" y="7"/>
                  </a:cubicBezTo>
                  <a:cubicBezTo>
                    <a:pt x="14" y="7"/>
                    <a:pt x="14" y="7"/>
                    <a:pt x="14" y="8"/>
                  </a:cubicBezTo>
                  <a:cubicBezTo>
                    <a:pt x="14" y="8"/>
                    <a:pt x="13" y="8"/>
                    <a:pt x="13" y="8"/>
                  </a:cubicBezTo>
                  <a:cubicBezTo>
                    <a:pt x="12" y="8"/>
                    <a:pt x="13" y="9"/>
                    <a:pt x="13" y="9"/>
                  </a:cubicBezTo>
                  <a:cubicBezTo>
                    <a:pt x="13" y="9"/>
                    <a:pt x="13" y="9"/>
                    <a:pt x="13" y="10"/>
                  </a:cubicBezTo>
                  <a:cubicBezTo>
                    <a:pt x="14" y="10"/>
                    <a:pt x="15" y="9"/>
                    <a:pt x="16" y="10"/>
                  </a:cubicBezTo>
                  <a:cubicBezTo>
                    <a:pt x="15" y="9"/>
                    <a:pt x="16" y="10"/>
                    <a:pt x="16" y="10"/>
                  </a:cubicBezTo>
                  <a:cubicBezTo>
                    <a:pt x="16" y="10"/>
                    <a:pt x="13" y="10"/>
                    <a:pt x="14" y="10"/>
                  </a:cubicBezTo>
                  <a:cubicBezTo>
                    <a:pt x="13" y="10"/>
                    <a:pt x="14" y="12"/>
                    <a:pt x="14" y="12"/>
                  </a:cubicBezTo>
                  <a:cubicBezTo>
                    <a:pt x="14" y="12"/>
                    <a:pt x="15" y="12"/>
                    <a:pt x="15" y="12"/>
                  </a:cubicBezTo>
                  <a:cubicBezTo>
                    <a:pt x="15" y="13"/>
                    <a:pt x="15" y="14"/>
                    <a:pt x="16" y="14"/>
                  </a:cubicBezTo>
                  <a:cubicBezTo>
                    <a:pt x="17" y="14"/>
                    <a:pt x="18" y="14"/>
                    <a:pt x="18" y="15"/>
                  </a:cubicBezTo>
                  <a:cubicBezTo>
                    <a:pt x="19" y="15"/>
                    <a:pt x="20" y="14"/>
                    <a:pt x="20" y="14"/>
                  </a:cubicBezTo>
                  <a:cubicBezTo>
                    <a:pt x="21" y="13"/>
                    <a:pt x="22" y="14"/>
                    <a:pt x="22" y="14"/>
                  </a:cubicBezTo>
                  <a:cubicBezTo>
                    <a:pt x="22" y="15"/>
                    <a:pt x="22" y="15"/>
                    <a:pt x="21" y="15"/>
                  </a:cubicBezTo>
                  <a:cubicBezTo>
                    <a:pt x="21" y="16"/>
                    <a:pt x="21" y="16"/>
                    <a:pt x="22" y="16"/>
                  </a:cubicBezTo>
                  <a:cubicBezTo>
                    <a:pt x="22" y="17"/>
                    <a:pt x="21" y="18"/>
                    <a:pt x="21" y="19"/>
                  </a:cubicBezTo>
                  <a:cubicBezTo>
                    <a:pt x="22" y="19"/>
                    <a:pt x="22" y="18"/>
                    <a:pt x="23" y="18"/>
                  </a:cubicBezTo>
                  <a:cubicBezTo>
                    <a:pt x="24" y="18"/>
                    <a:pt x="24" y="18"/>
                    <a:pt x="24" y="17"/>
                  </a:cubicBezTo>
                  <a:cubicBezTo>
                    <a:pt x="24" y="17"/>
                    <a:pt x="25" y="18"/>
                    <a:pt x="25" y="17"/>
                  </a:cubicBezTo>
                  <a:cubicBezTo>
                    <a:pt x="25" y="17"/>
                    <a:pt x="27" y="16"/>
                    <a:pt x="27" y="17"/>
                  </a:cubicBezTo>
                  <a:cubicBezTo>
                    <a:pt x="28" y="18"/>
                    <a:pt x="28" y="18"/>
                    <a:pt x="28" y="17"/>
                  </a:cubicBezTo>
                  <a:cubicBezTo>
                    <a:pt x="28" y="16"/>
                    <a:pt x="28" y="17"/>
                    <a:pt x="28" y="17"/>
                  </a:cubicBezTo>
                  <a:cubicBezTo>
                    <a:pt x="29" y="17"/>
                    <a:pt x="29" y="17"/>
                    <a:pt x="29" y="17"/>
                  </a:cubicBezTo>
                  <a:cubicBezTo>
                    <a:pt x="30" y="18"/>
                    <a:pt x="30" y="18"/>
                    <a:pt x="30" y="18"/>
                  </a:cubicBezTo>
                  <a:cubicBezTo>
                    <a:pt x="31" y="18"/>
                    <a:pt x="31" y="18"/>
                    <a:pt x="31" y="18"/>
                  </a:cubicBezTo>
                  <a:cubicBezTo>
                    <a:pt x="32" y="18"/>
                    <a:pt x="32" y="19"/>
                    <a:pt x="33" y="19"/>
                  </a:cubicBezTo>
                  <a:cubicBezTo>
                    <a:pt x="33" y="19"/>
                    <a:pt x="34" y="19"/>
                    <a:pt x="34" y="19"/>
                  </a:cubicBezTo>
                  <a:cubicBezTo>
                    <a:pt x="35" y="19"/>
                    <a:pt x="34" y="19"/>
                    <a:pt x="34" y="20"/>
                  </a:cubicBezTo>
                  <a:cubicBezTo>
                    <a:pt x="35" y="20"/>
                    <a:pt x="35" y="20"/>
                    <a:pt x="35" y="20"/>
                  </a:cubicBezTo>
                  <a:cubicBezTo>
                    <a:pt x="36" y="21"/>
                    <a:pt x="36" y="21"/>
                    <a:pt x="37" y="21"/>
                  </a:cubicBezTo>
                  <a:cubicBezTo>
                    <a:pt x="37" y="22"/>
                    <a:pt x="38" y="22"/>
                    <a:pt x="39" y="22"/>
                  </a:cubicBezTo>
                  <a:cubicBezTo>
                    <a:pt x="39" y="22"/>
                    <a:pt x="39" y="22"/>
                    <a:pt x="39" y="22"/>
                  </a:cubicBezTo>
                  <a:cubicBezTo>
                    <a:pt x="40" y="22"/>
                    <a:pt x="40" y="22"/>
                    <a:pt x="41" y="22"/>
                  </a:cubicBezTo>
                  <a:cubicBezTo>
                    <a:pt x="41" y="22"/>
                    <a:pt x="41" y="21"/>
                    <a:pt x="41" y="21"/>
                  </a:cubicBezTo>
                  <a:cubicBezTo>
                    <a:pt x="41" y="21"/>
                    <a:pt x="42" y="21"/>
                    <a:pt x="42" y="21"/>
                  </a:cubicBezTo>
                  <a:cubicBezTo>
                    <a:pt x="42" y="21"/>
                    <a:pt x="43" y="22"/>
                    <a:pt x="43" y="22"/>
                  </a:cubicBezTo>
                  <a:cubicBezTo>
                    <a:pt x="43" y="22"/>
                    <a:pt x="44" y="22"/>
                    <a:pt x="44" y="22"/>
                  </a:cubicBezTo>
                  <a:cubicBezTo>
                    <a:pt x="45" y="22"/>
                    <a:pt x="45" y="22"/>
                    <a:pt x="45" y="22"/>
                  </a:cubicBezTo>
                  <a:cubicBezTo>
                    <a:pt x="45" y="21"/>
                    <a:pt x="45" y="21"/>
                    <a:pt x="45" y="21"/>
                  </a:cubicBezTo>
                  <a:cubicBezTo>
                    <a:pt x="46" y="21"/>
                    <a:pt x="45" y="21"/>
                    <a:pt x="46" y="20"/>
                  </a:cubicBezTo>
                  <a:cubicBezTo>
                    <a:pt x="46" y="20"/>
                    <a:pt x="46" y="20"/>
                    <a:pt x="46" y="20"/>
                  </a:cubicBezTo>
                  <a:cubicBezTo>
                    <a:pt x="46" y="20"/>
                    <a:pt x="46" y="19"/>
                    <a:pt x="46" y="19"/>
                  </a:cubicBezTo>
                  <a:cubicBezTo>
                    <a:pt x="46" y="19"/>
                    <a:pt x="49" y="19"/>
                    <a:pt x="48" y="19"/>
                  </a:cubicBezTo>
                  <a:cubicBezTo>
                    <a:pt x="48" y="18"/>
                    <a:pt x="48" y="18"/>
                    <a:pt x="47" y="18"/>
                  </a:cubicBezTo>
                  <a:cubicBezTo>
                    <a:pt x="47" y="18"/>
                    <a:pt x="47" y="18"/>
                    <a:pt x="47" y="18"/>
                  </a:cubicBezTo>
                  <a:cubicBezTo>
                    <a:pt x="47" y="17"/>
                    <a:pt x="47" y="17"/>
                    <a:pt x="47" y="17"/>
                  </a:cubicBezTo>
                  <a:cubicBezTo>
                    <a:pt x="47" y="17"/>
                    <a:pt x="46" y="16"/>
                    <a:pt x="46" y="16"/>
                  </a:cubicBezTo>
                  <a:cubicBezTo>
                    <a:pt x="45" y="16"/>
                    <a:pt x="45" y="15"/>
                    <a:pt x="45" y="14"/>
                  </a:cubicBezTo>
                  <a:cubicBezTo>
                    <a:pt x="46" y="13"/>
                    <a:pt x="45" y="13"/>
                    <a:pt x="45" y="12"/>
                  </a:cubicBezTo>
                  <a:cubicBezTo>
                    <a:pt x="45" y="12"/>
                    <a:pt x="45" y="11"/>
                    <a:pt x="45" y="11"/>
                  </a:cubicBezTo>
                  <a:cubicBezTo>
                    <a:pt x="44" y="10"/>
                    <a:pt x="44" y="9"/>
                    <a:pt x="45" y="8"/>
                  </a:cubicBezTo>
                  <a:cubicBezTo>
                    <a:pt x="46" y="7"/>
                    <a:pt x="47" y="7"/>
                    <a:pt x="47" y="5"/>
                  </a:cubicBezTo>
                  <a:cubicBezTo>
                    <a:pt x="47" y="4"/>
                    <a:pt x="48" y="4"/>
                    <a:pt x="49" y="4"/>
                  </a:cubicBezTo>
                  <a:cubicBezTo>
                    <a:pt x="48" y="4"/>
                    <a:pt x="48" y="4"/>
                    <a:pt x="48" y="4"/>
                  </a:cubicBezTo>
                  <a:cubicBezTo>
                    <a:pt x="48" y="4"/>
                    <a:pt x="50" y="4"/>
                    <a:pt x="49" y="3"/>
                  </a:cubicBezTo>
                  <a:close/>
                  <a:moveTo>
                    <a:pt x="12" y="11"/>
                  </a:moveTo>
                  <a:cubicBezTo>
                    <a:pt x="11" y="10"/>
                    <a:pt x="11" y="11"/>
                    <a:pt x="10" y="11"/>
                  </a:cubicBezTo>
                  <a:cubicBezTo>
                    <a:pt x="10" y="11"/>
                    <a:pt x="11" y="12"/>
                    <a:pt x="11" y="12"/>
                  </a:cubicBezTo>
                  <a:cubicBezTo>
                    <a:pt x="11" y="12"/>
                    <a:pt x="13" y="12"/>
                    <a:pt x="13" y="12"/>
                  </a:cubicBezTo>
                  <a:cubicBezTo>
                    <a:pt x="13" y="11"/>
                    <a:pt x="12" y="11"/>
                    <a:pt x="12" y="1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45" name="Denmark">
              <a:extLst>
                <a:ext uri="{FF2B5EF4-FFF2-40B4-BE49-F238E27FC236}">
                  <a16:creationId xmlns:a16="http://schemas.microsoft.com/office/drawing/2014/main" id="{A56E37FB-4A6E-4634-8C3A-254746970C46}"/>
                </a:ext>
                <a:ext uri="{C183D7F6-B498-43B3-948B-1728B52AA6E4}">
                  <adec:decorative xmlns:adec="http://schemas.microsoft.com/office/drawing/2017/decorative" val="1"/>
                </a:ext>
              </a:extLst>
            </p:cNvPr>
            <p:cNvSpPr>
              <a:spLocks noEditPoints="1"/>
            </p:cNvSpPr>
            <p:nvPr/>
          </p:nvSpPr>
          <p:spPr bwMode="auto">
            <a:xfrm>
              <a:off x="10854962" y="766535"/>
              <a:ext cx="542121" cy="310198"/>
            </a:xfrm>
            <a:custGeom>
              <a:avLst/>
              <a:gdLst/>
              <a:ahLst/>
              <a:cxnLst>
                <a:cxn ang="0">
                  <a:pos x="16" y="27"/>
                </a:cxn>
                <a:cxn ang="0">
                  <a:pos x="14" y="24"/>
                </a:cxn>
                <a:cxn ang="0">
                  <a:pos x="16" y="22"/>
                </a:cxn>
                <a:cxn ang="0">
                  <a:pos x="20" y="23"/>
                </a:cxn>
                <a:cxn ang="0">
                  <a:pos x="22" y="25"/>
                </a:cxn>
                <a:cxn ang="0">
                  <a:pos x="54" y="26"/>
                </a:cxn>
                <a:cxn ang="0">
                  <a:pos x="13" y="28"/>
                </a:cxn>
                <a:cxn ang="0">
                  <a:pos x="15" y="29"/>
                </a:cxn>
                <a:cxn ang="0">
                  <a:pos x="2" y="23"/>
                </a:cxn>
                <a:cxn ang="0">
                  <a:pos x="13" y="26"/>
                </a:cxn>
                <a:cxn ang="0">
                  <a:pos x="14" y="22"/>
                </a:cxn>
                <a:cxn ang="0">
                  <a:pos x="16" y="21"/>
                </a:cxn>
                <a:cxn ang="0">
                  <a:pos x="18" y="18"/>
                </a:cxn>
                <a:cxn ang="0">
                  <a:pos x="18" y="16"/>
                </a:cxn>
                <a:cxn ang="0">
                  <a:pos x="22" y="15"/>
                </a:cxn>
                <a:cxn ang="0">
                  <a:pos x="18" y="12"/>
                </a:cxn>
                <a:cxn ang="0">
                  <a:pos x="16" y="11"/>
                </a:cxn>
                <a:cxn ang="0">
                  <a:pos x="20" y="5"/>
                </a:cxn>
                <a:cxn ang="0">
                  <a:pos x="15" y="2"/>
                </a:cxn>
                <a:cxn ang="0">
                  <a:pos x="1" y="11"/>
                </a:cxn>
                <a:cxn ang="0">
                  <a:pos x="4" y="11"/>
                </a:cxn>
                <a:cxn ang="0">
                  <a:pos x="8" y="7"/>
                </a:cxn>
                <a:cxn ang="0">
                  <a:pos x="16" y="7"/>
                </a:cxn>
                <a:cxn ang="0">
                  <a:pos x="9" y="9"/>
                </a:cxn>
                <a:cxn ang="0">
                  <a:pos x="10" y="12"/>
                </a:cxn>
                <a:cxn ang="0">
                  <a:pos x="8" y="12"/>
                </a:cxn>
                <a:cxn ang="0">
                  <a:pos x="5" y="12"/>
                </a:cxn>
                <a:cxn ang="0">
                  <a:pos x="1" y="11"/>
                </a:cxn>
                <a:cxn ang="0">
                  <a:pos x="2" y="18"/>
                </a:cxn>
                <a:cxn ang="0">
                  <a:pos x="2" y="22"/>
                </a:cxn>
                <a:cxn ang="0">
                  <a:pos x="5" y="29"/>
                </a:cxn>
                <a:cxn ang="0">
                  <a:pos x="12" y="29"/>
                </a:cxn>
                <a:cxn ang="0">
                  <a:pos x="20" y="18"/>
                </a:cxn>
                <a:cxn ang="0">
                  <a:pos x="34" y="17"/>
                </a:cxn>
                <a:cxn ang="0">
                  <a:pos x="32" y="21"/>
                </a:cxn>
                <a:cxn ang="0">
                  <a:pos x="30" y="21"/>
                </a:cxn>
                <a:cxn ang="0">
                  <a:pos x="29" y="18"/>
                </a:cxn>
                <a:cxn ang="0">
                  <a:pos x="25" y="21"/>
                </a:cxn>
                <a:cxn ang="0">
                  <a:pos x="25" y="22"/>
                </a:cxn>
                <a:cxn ang="0">
                  <a:pos x="25" y="25"/>
                </a:cxn>
                <a:cxn ang="0">
                  <a:pos x="29" y="27"/>
                </a:cxn>
                <a:cxn ang="0">
                  <a:pos x="30" y="29"/>
                </a:cxn>
                <a:cxn ang="0">
                  <a:pos x="28" y="30"/>
                </a:cxn>
                <a:cxn ang="0">
                  <a:pos x="25" y="31"/>
                </a:cxn>
                <a:cxn ang="0">
                  <a:pos x="30" y="31"/>
                </a:cxn>
                <a:cxn ang="0">
                  <a:pos x="32" y="29"/>
                </a:cxn>
                <a:cxn ang="0">
                  <a:pos x="32" y="27"/>
                </a:cxn>
                <a:cxn ang="0">
                  <a:pos x="35" y="22"/>
                </a:cxn>
                <a:cxn ang="0">
                  <a:pos x="24" y="5"/>
                </a:cxn>
                <a:cxn ang="0">
                  <a:pos x="6" y="11"/>
                </a:cxn>
                <a:cxn ang="0">
                  <a:pos x="5" y="10"/>
                </a:cxn>
                <a:cxn ang="0">
                  <a:pos x="35" y="29"/>
                </a:cxn>
                <a:cxn ang="0">
                  <a:pos x="20" y="30"/>
                </a:cxn>
              </a:cxnLst>
              <a:rect l="0" t="0" r="r" b="b"/>
              <a:pathLst>
                <a:path w="58" h="33">
                  <a:moveTo>
                    <a:pt x="21" y="28"/>
                  </a:moveTo>
                  <a:cubicBezTo>
                    <a:pt x="20" y="28"/>
                    <a:pt x="20" y="28"/>
                    <a:pt x="19" y="28"/>
                  </a:cubicBezTo>
                  <a:cubicBezTo>
                    <a:pt x="19" y="28"/>
                    <a:pt x="18" y="28"/>
                    <a:pt x="18" y="28"/>
                  </a:cubicBezTo>
                  <a:cubicBezTo>
                    <a:pt x="17" y="27"/>
                    <a:pt x="17" y="28"/>
                    <a:pt x="16" y="27"/>
                  </a:cubicBezTo>
                  <a:cubicBezTo>
                    <a:pt x="17" y="27"/>
                    <a:pt x="17" y="27"/>
                    <a:pt x="16" y="27"/>
                  </a:cubicBezTo>
                  <a:cubicBezTo>
                    <a:pt x="15" y="26"/>
                    <a:pt x="16" y="27"/>
                    <a:pt x="16" y="27"/>
                  </a:cubicBezTo>
                  <a:cubicBezTo>
                    <a:pt x="16" y="27"/>
                    <a:pt x="15" y="27"/>
                    <a:pt x="15" y="27"/>
                  </a:cubicBezTo>
                  <a:cubicBezTo>
                    <a:pt x="16" y="27"/>
                    <a:pt x="15" y="26"/>
                    <a:pt x="15" y="26"/>
                  </a:cubicBezTo>
                  <a:cubicBezTo>
                    <a:pt x="15" y="26"/>
                    <a:pt x="14" y="25"/>
                    <a:pt x="15" y="25"/>
                  </a:cubicBezTo>
                  <a:cubicBezTo>
                    <a:pt x="14" y="25"/>
                    <a:pt x="14" y="25"/>
                    <a:pt x="14" y="24"/>
                  </a:cubicBezTo>
                  <a:cubicBezTo>
                    <a:pt x="14" y="24"/>
                    <a:pt x="14" y="24"/>
                    <a:pt x="14" y="24"/>
                  </a:cubicBezTo>
                  <a:cubicBezTo>
                    <a:pt x="14" y="24"/>
                    <a:pt x="13" y="24"/>
                    <a:pt x="14" y="24"/>
                  </a:cubicBezTo>
                  <a:cubicBezTo>
                    <a:pt x="14" y="24"/>
                    <a:pt x="13" y="24"/>
                    <a:pt x="13" y="24"/>
                  </a:cubicBezTo>
                  <a:cubicBezTo>
                    <a:pt x="13" y="24"/>
                    <a:pt x="14" y="24"/>
                    <a:pt x="14" y="24"/>
                  </a:cubicBezTo>
                  <a:cubicBezTo>
                    <a:pt x="14" y="23"/>
                    <a:pt x="13" y="23"/>
                    <a:pt x="13" y="23"/>
                  </a:cubicBezTo>
                  <a:cubicBezTo>
                    <a:pt x="13" y="23"/>
                    <a:pt x="14" y="22"/>
                    <a:pt x="14" y="23"/>
                  </a:cubicBezTo>
                  <a:cubicBezTo>
                    <a:pt x="14" y="23"/>
                    <a:pt x="15" y="23"/>
                    <a:pt x="15" y="23"/>
                  </a:cubicBezTo>
                  <a:cubicBezTo>
                    <a:pt x="15" y="23"/>
                    <a:pt x="16" y="23"/>
                    <a:pt x="16" y="22"/>
                  </a:cubicBezTo>
                  <a:cubicBezTo>
                    <a:pt x="17" y="22"/>
                    <a:pt x="18" y="22"/>
                    <a:pt x="18" y="22"/>
                  </a:cubicBezTo>
                  <a:cubicBezTo>
                    <a:pt x="18" y="22"/>
                    <a:pt x="19" y="23"/>
                    <a:pt x="20" y="23"/>
                  </a:cubicBezTo>
                  <a:cubicBezTo>
                    <a:pt x="20" y="23"/>
                    <a:pt x="19" y="23"/>
                    <a:pt x="19" y="23"/>
                  </a:cubicBezTo>
                  <a:cubicBezTo>
                    <a:pt x="19" y="23"/>
                    <a:pt x="19" y="24"/>
                    <a:pt x="19" y="24"/>
                  </a:cubicBezTo>
                  <a:cubicBezTo>
                    <a:pt x="19" y="24"/>
                    <a:pt x="20" y="23"/>
                    <a:pt x="20" y="23"/>
                  </a:cubicBezTo>
                  <a:cubicBezTo>
                    <a:pt x="20" y="23"/>
                    <a:pt x="20" y="23"/>
                    <a:pt x="20" y="23"/>
                  </a:cubicBezTo>
                  <a:cubicBezTo>
                    <a:pt x="21" y="23"/>
                    <a:pt x="20" y="23"/>
                    <a:pt x="20" y="22"/>
                  </a:cubicBezTo>
                  <a:cubicBezTo>
                    <a:pt x="21" y="23"/>
                    <a:pt x="20" y="22"/>
                    <a:pt x="21" y="22"/>
                  </a:cubicBezTo>
                  <a:cubicBezTo>
                    <a:pt x="21" y="22"/>
                    <a:pt x="21" y="23"/>
                    <a:pt x="21" y="23"/>
                  </a:cubicBezTo>
                  <a:cubicBezTo>
                    <a:pt x="22" y="24"/>
                    <a:pt x="20" y="23"/>
                    <a:pt x="20" y="24"/>
                  </a:cubicBezTo>
                  <a:cubicBezTo>
                    <a:pt x="20" y="24"/>
                    <a:pt x="21" y="24"/>
                    <a:pt x="21" y="24"/>
                  </a:cubicBezTo>
                  <a:cubicBezTo>
                    <a:pt x="22" y="24"/>
                    <a:pt x="22" y="25"/>
                    <a:pt x="22" y="25"/>
                  </a:cubicBezTo>
                  <a:cubicBezTo>
                    <a:pt x="22" y="25"/>
                    <a:pt x="22" y="25"/>
                    <a:pt x="22" y="25"/>
                  </a:cubicBezTo>
                  <a:cubicBezTo>
                    <a:pt x="22" y="25"/>
                    <a:pt x="22" y="26"/>
                    <a:pt x="22" y="27"/>
                  </a:cubicBezTo>
                  <a:cubicBezTo>
                    <a:pt x="22" y="28"/>
                    <a:pt x="21" y="28"/>
                    <a:pt x="21" y="28"/>
                  </a:cubicBezTo>
                  <a:close/>
                  <a:moveTo>
                    <a:pt x="56" y="26"/>
                  </a:moveTo>
                  <a:cubicBezTo>
                    <a:pt x="55" y="26"/>
                    <a:pt x="55" y="26"/>
                    <a:pt x="54" y="25"/>
                  </a:cubicBezTo>
                  <a:cubicBezTo>
                    <a:pt x="54" y="25"/>
                    <a:pt x="54" y="25"/>
                    <a:pt x="54" y="26"/>
                  </a:cubicBezTo>
                  <a:cubicBezTo>
                    <a:pt x="53" y="26"/>
                    <a:pt x="53" y="27"/>
                    <a:pt x="54" y="28"/>
                  </a:cubicBezTo>
                  <a:cubicBezTo>
                    <a:pt x="54" y="28"/>
                    <a:pt x="55" y="28"/>
                    <a:pt x="55" y="28"/>
                  </a:cubicBezTo>
                  <a:cubicBezTo>
                    <a:pt x="56" y="28"/>
                    <a:pt x="56" y="28"/>
                    <a:pt x="57" y="28"/>
                  </a:cubicBezTo>
                  <a:cubicBezTo>
                    <a:pt x="58" y="27"/>
                    <a:pt x="57" y="27"/>
                    <a:pt x="56" y="26"/>
                  </a:cubicBezTo>
                  <a:close/>
                  <a:moveTo>
                    <a:pt x="14" y="28"/>
                  </a:moveTo>
                  <a:cubicBezTo>
                    <a:pt x="14" y="27"/>
                    <a:pt x="12" y="28"/>
                    <a:pt x="13" y="28"/>
                  </a:cubicBezTo>
                  <a:cubicBezTo>
                    <a:pt x="13" y="28"/>
                    <a:pt x="13" y="28"/>
                    <a:pt x="13" y="28"/>
                  </a:cubicBezTo>
                  <a:cubicBezTo>
                    <a:pt x="13" y="28"/>
                    <a:pt x="13" y="28"/>
                    <a:pt x="13" y="28"/>
                  </a:cubicBezTo>
                  <a:cubicBezTo>
                    <a:pt x="14" y="28"/>
                    <a:pt x="14" y="29"/>
                    <a:pt x="14" y="29"/>
                  </a:cubicBezTo>
                  <a:cubicBezTo>
                    <a:pt x="14" y="29"/>
                    <a:pt x="14" y="29"/>
                    <a:pt x="14" y="29"/>
                  </a:cubicBezTo>
                  <a:cubicBezTo>
                    <a:pt x="13" y="30"/>
                    <a:pt x="15" y="29"/>
                    <a:pt x="15" y="30"/>
                  </a:cubicBezTo>
                  <a:cubicBezTo>
                    <a:pt x="15" y="30"/>
                    <a:pt x="15" y="29"/>
                    <a:pt x="15" y="29"/>
                  </a:cubicBezTo>
                  <a:cubicBezTo>
                    <a:pt x="14" y="30"/>
                    <a:pt x="16" y="30"/>
                    <a:pt x="16" y="30"/>
                  </a:cubicBezTo>
                  <a:cubicBezTo>
                    <a:pt x="16" y="30"/>
                    <a:pt x="16" y="29"/>
                    <a:pt x="16" y="29"/>
                  </a:cubicBezTo>
                  <a:cubicBezTo>
                    <a:pt x="15" y="28"/>
                    <a:pt x="14" y="28"/>
                    <a:pt x="14" y="28"/>
                  </a:cubicBezTo>
                  <a:close/>
                  <a:moveTo>
                    <a:pt x="2" y="23"/>
                  </a:moveTo>
                  <a:cubicBezTo>
                    <a:pt x="2" y="23"/>
                    <a:pt x="2" y="23"/>
                    <a:pt x="2" y="23"/>
                  </a:cubicBezTo>
                  <a:cubicBezTo>
                    <a:pt x="2" y="23"/>
                    <a:pt x="2" y="23"/>
                    <a:pt x="2" y="23"/>
                  </a:cubicBezTo>
                  <a:close/>
                  <a:moveTo>
                    <a:pt x="13" y="28"/>
                  </a:moveTo>
                  <a:cubicBezTo>
                    <a:pt x="13" y="28"/>
                    <a:pt x="12" y="28"/>
                    <a:pt x="12" y="28"/>
                  </a:cubicBezTo>
                  <a:cubicBezTo>
                    <a:pt x="12" y="28"/>
                    <a:pt x="11" y="28"/>
                    <a:pt x="11" y="28"/>
                  </a:cubicBezTo>
                  <a:cubicBezTo>
                    <a:pt x="11" y="28"/>
                    <a:pt x="12" y="27"/>
                    <a:pt x="11" y="27"/>
                  </a:cubicBezTo>
                  <a:cubicBezTo>
                    <a:pt x="11" y="27"/>
                    <a:pt x="11" y="27"/>
                    <a:pt x="11" y="27"/>
                  </a:cubicBezTo>
                  <a:cubicBezTo>
                    <a:pt x="11" y="27"/>
                    <a:pt x="13" y="26"/>
                    <a:pt x="13" y="26"/>
                  </a:cubicBezTo>
                  <a:cubicBezTo>
                    <a:pt x="13" y="26"/>
                    <a:pt x="13" y="25"/>
                    <a:pt x="12" y="25"/>
                  </a:cubicBezTo>
                  <a:cubicBezTo>
                    <a:pt x="13" y="25"/>
                    <a:pt x="12" y="24"/>
                    <a:pt x="13" y="24"/>
                  </a:cubicBezTo>
                  <a:cubicBezTo>
                    <a:pt x="13" y="23"/>
                    <a:pt x="12" y="23"/>
                    <a:pt x="11" y="23"/>
                  </a:cubicBezTo>
                  <a:cubicBezTo>
                    <a:pt x="12" y="23"/>
                    <a:pt x="12" y="23"/>
                    <a:pt x="12" y="23"/>
                  </a:cubicBezTo>
                  <a:cubicBezTo>
                    <a:pt x="12" y="23"/>
                    <a:pt x="13" y="23"/>
                    <a:pt x="13" y="23"/>
                  </a:cubicBezTo>
                  <a:cubicBezTo>
                    <a:pt x="13" y="23"/>
                    <a:pt x="14" y="22"/>
                    <a:pt x="14" y="22"/>
                  </a:cubicBezTo>
                  <a:cubicBezTo>
                    <a:pt x="14" y="22"/>
                    <a:pt x="14" y="22"/>
                    <a:pt x="13" y="22"/>
                  </a:cubicBezTo>
                  <a:cubicBezTo>
                    <a:pt x="13" y="22"/>
                    <a:pt x="13" y="22"/>
                    <a:pt x="13" y="21"/>
                  </a:cubicBezTo>
                  <a:cubicBezTo>
                    <a:pt x="13" y="21"/>
                    <a:pt x="12" y="21"/>
                    <a:pt x="12" y="21"/>
                  </a:cubicBezTo>
                  <a:cubicBezTo>
                    <a:pt x="13" y="21"/>
                    <a:pt x="13" y="21"/>
                    <a:pt x="14" y="21"/>
                  </a:cubicBezTo>
                  <a:cubicBezTo>
                    <a:pt x="14" y="21"/>
                    <a:pt x="15" y="21"/>
                    <a:pt x="15" y="21"/>
                  </a:cubicBezTo>
                  <a:cubicBezTo>
                    <a:pt x="16" y="21"/>
                    <a:pt x="16" y="21"/>
                    <a:pt x="16" y="21"/>
                  </a:cubicBezTo>
                  <a:cubicBezTo>
                    <a:pt x="15" y="21"/>
                    <a:pt x="16" y="20"/>
                    <a:pt x="16" y="20"/>
                  </a:cubicBezTo>
                  <a:cubicBezTo>
                    <a:pt x="15" y="20"/>
                    <a:pt x="15" y="20"/>
                    <a:pt x="14" y="20"/>
                  </a:cubicBezTo>
                  <a:cubicBezTo>
                    <a:pt x="15" y="19"/>
                    <a:pt x="15" y="19"/>
                    <a:pt x="16" y="19"/>
                  </a:cubicBezTo>
                  <a:cubicBezTo>
                    <a:pt x="16" y="19"/>
                    <a:pt x="17" y="20"/>
                    <a:pt x="17" y="20"/>
                  </a:cubicBezTo>
                  <a:cubicBezTo>
                    <a:pt x="17" y="20"/>
                    <a:pt x="17" y="19"/>
                    <a:pt x="17" y="19"/>
                  </a:cubicBezTo>
                  <a:cubicBezTo>
                    <a:pt x="18" y="19"/>
                    <a:pt x="17" y="18"/>
                    <a:pt x="18" y="18"/>
                  </a:cubicBezTo>
                  <a:cubicBezTo>
                    <a:pt x="18" y="18"/>
                    <a:pt x="17" y="18"/>
                    <a:pt x="17" y="18"/>
                  </a:cubicBezTo>
                  <a:cubicBezTo>
                    <a:pt x="18" y="17"/>
                    <a:pt x="17" y="17"/>
                    <a:pt x="17" y="16"/>
                  </a:cubicBezTo>
                  <a:cubicBezTo>
                    <a:pt x="17" y="16"/>
                    <a:pt x="18" y="16"/>
                    <a:pt x="18" y="15"/>
                  </a:cubicBezTo>
                  <a:cubicBezTo>
                    <a:pt x="19" y="15"/>
                    <a:pt x="19" y="15"/>
                    <a:pt x="19" y="15"/>
                  </a:cubicBezTo>
                  <a:cubicBezTo>
                    <a:pt x="19" y="15"/>
                    <a:pt x="19" y="16"/>
                    <a:pt x="19" y="16"/>
                  </a:cubicBezTo>
                  <a:cubicBezTo>
                    <a:pt x="19" y="16"/>
                    <a:pt x="18" y="16"/>
                    <a:pt x="18" y="16"/>
                  </a:cubicBezTo>
                  <a:cubicBezTo>
                    <a:pt x="18" y="17"/>
                    <a:pt x="19" y="16"/>
                    <a:pt x="20" y="16"/>
                  </a:cubicBezTo>
                  <a:cubicBezTo>
                    <a:pt x="20" y="16"/>
                    <a:pt x="19" y="17"/>
                    <a:pt x="20" y="17"/>
                  </a:cubicBezTo>
                  <a:cubicBezTo>
                    <a:pt x="20" y="17"/>
                    <a:pt x="20" y="16"/>
                    <a:pt x="20" y="16"/>
                  </a:cubicBezTo>
                  <a:cubicBezTo>
                    <a:pt x="20" y="16"/>
                    <a:pt x="21" y="15"/>
                    <a:pt x="21" y="16"/>
                  </a:cubicBezTo>
                  <a:cubicBezTo>
                    <a:pt x="21" y="16"/>
                    <a:pt x="21" y="17"/>
                    <a:pt x="21" y="16"/>
                  </a:cubicBezTo>
                  <a:cubicBezTo>
                    <a:pt x="21" y="16"/>
                    <a:pt x="22" y="16"/>
                    <a:pt x="22" y="15"/>
                  </a:cubicBezTo>
                  <a:cubicBezTo>
                    <a:pt x="22" y="15"/>
                    <a:pt x="24" y="14"/>
                    <a:pt x="23" y="13"/>
                  </a:cubicBezTo>
                  <a:cubicBezTo>
                    <a:pt x="22" y="12"/>
                    <a:pt x="21" y="13"/>
                    <a:pt x="20" y="13"/>
                  </a:cubicBezTo>
                  <a:cubicBezTo>
                    <a:pt x="20" y="13"/>
                    <a:pt x="19" y="13"/>
                    <a:pt x="19" y="13"/>
                  </a:cubicBezTo>
                  <a:cubicBezTo>
                    <a:pt x="18" y="12"/>
                    <a:pt x="18" y="12"/>
                    <a:pt x="18" y="12"/>
                  </a:cubicBezTo>
                  <a:cubicBezTo>
                    <a:pt x="17" y="12"/>
                    <a:pt x="18" y="13"/>
                    <a:pt x="17" y="13"/>
                  </a:cubicBezTo>
                  <a:cubicBezTo>
                    <a:pt x="17" y="13"/>
                    <a:pt x="17" y="12"/>
                    <a:pt x="18" y="12"/>
                  </a:cubicBezTo>
                  <a:cubicBezTo>
                    <a:pt x="18" y="12"/>
                    <a:pt x="18" y="12"/>
                    <a:pt x="18" y="11"/>
                  </a:cubicBezTo>
                  <a:cubicBezTo>
                    <a:pt x="19" y="11"/>
                    <a:pt x="18" y="11"/>
                    <a:pt x="17" y="11"/>
                  </a:cubicBezTo>
                  <a:cubicBezTo>
                    <a:pt x="17" y="11"/>
                    <a:pt x="17" y="11"/>
                    <a:pt x="17" y="11"/>
                  </a:cubicBezTo>
                  <a:cubicBezTo>
                    <a:pt x="17" y="11"/>
                    <a:pt x="16" y="11"/>
                    <a:pt x="16" y="11"/>
                  </a:cubicBezTo>
                  <a:cubicBezTo>
                    <a:pt x="16" y="11"/>
                    <a:pt x="15" y="12"/>
                    <a:pt x="14" y="11"/>
                  </a:cubicBezTo>
                  <a:cubicBezTo>
                    <a:pt x="15" y="11"/>
                    <a:pt x="15" y="11"/>
                    <a:pt x="16" y="11"/>
                  </a:cubicBezTo>
                  <a:cubicBezTo>
                    <a:pt x="17" y="11"/>
                    <a:pt x="17" y="11"/>
                    <a:pt x="18" y="11"/>
                  </a:cubicBezTo>
                  <a:cubicBezTo>
                    <a:pt x="18" y="11"/>
                    <a:pt x="18" y="8"/>
                    <a:pt x="18" y="8"/>
                  </a:cubicBezTo>
                  <a:cubicBezTo>
                    <a:pt x="18" y="8"/>
                    <a:pt x="18" y="8"/>
                    <a:pt x="18" y="8"/>
                  </a:cubicBezTo>
                  <a:cubicBezTo>
                    <a:pt x="18" y="8"/>
                    <a:pt x="18" y="8"/>
                    <a:pt x="18" y="8"/>
                  </a:cubicBezTo>
                  <a:cubicBezTo>
                    <a:pt x="18" y="8"/>
                    <a:pt x="19" y="7"/>
                    <a:pt x="19" y="6"/>
                  </a:cubicBezTo>
                  <a:cubicBezTo>
                    <a:pt x="19" y="6"/>
                    <a:pt x="20" y="6"/>
                    <a:pt x="20" y="5"/>
                  </a:cubicBezTo>
                  <a:cubicBezTo>
                    <a:pt x="20" y="5"/>
                    <a:pt x="20" y="4"/>
                    <a:pt x="20" y="4"/>
                  </a:cubicBezTo>
                  <a:cubicBezTo>
                    <a:pt x="20" y="4"/>
                    <a:pt x="20" y="3"/>
                    <a:pt x="19" y="3"/>
                  </a:cubicBezTo>
                  <a:cubicBezTo>
                    <a:pt x="19" y="2"/>
                    <a:pt x="19" y="2"/>
                    <a:pt x="19" y="2"/>
                  </a:cubicBezTo>
                  <a:cubicBezTo>
                    <a:pt x="19" y="1"/>
                    <a:pt x="20" y="0"/>
                    <a:pt x="21" y="0"/>
                  </a:cubicBezTo>
                  <a:cubicBezTo>
                    <a:pt x="19" y="0"/>
                    <a:pt x="18" y="1"/>
                    <a:pt x="18" y="1"/>
                  </a:cubicBezTo>
                  <a:cubicBezTo>
                    <a:pt x="17" y="2"/>
                    <a:pt x="15" y="1"/>
                    <a:pt x="15" y="2"/>
                  </a:cubicBezTo>
                  <a:cubicBezTo>
                    <a:pt x="14" y="3"/>
                    <a:pt x="13" y="4"/>
                    <a:pt x="13" y="4"/>
                  </a:cubicBezTo>
                  <a:cubicBezTo>
                    <a:pt x="11" y="6"/>
                    <a:pt x="10" y="6"/>
                    <a:pt x="8" y="6"/>
                  </a:cubicBezTo>
                  <a:cubicBezTo>
                    <a:pt x="7" y="6"/>
                    <a:pt x="6" y="7"/>
                    <a:pt x="5" y="7"/>
                  </a:cubicBezTo>
                  <a:cubicBezTo>
                    <a:pt x="4" y="6"/>
                    <a:pt x="4" y="7"/>
                    <a:pt x="4" y="7"/>
                  </a:cubicBezTo>
                  <a:cubicBezTo>
                    <a:pt x="3" y="8"/>
                    <a:pt x="2" y="8"/>
                    <a:pt x="2" y="9"/>
                  </a:cubicBezTo>
                  <a:cubicBezTo>
                    <a:pt x="2" y="9"/>
                    <a:pt x="1" y="10"/>
                    <a:pt x="1" y="11"/>
                  </a:cubicBezTo>
                  <a:cubicBezTo>
                    <a:pt x="2" y="11"/>
                    <a:pt x="2" y="9"/>
                    <a:pt x="2" y="11"/>
                  </a:cubicBezTo>
                  <a:cubicBezTo>
                    <a:pt x="2" y="11"/>
                    <a:pt x="3" y="12"/>
                    <a:pt x="4" y="12"/>
                  </a:cubicBezTo>
                  <a:cubicBezTo>
                    <a:pt x="4" y="12"/>
                    <a:pt x="4" y="12"/>
                    <a:pt x="4" y="11"/>
                  </a:cubicBezTo>
                  <a:cubicBezTo>
                    <a:pt x="4" y="12"/>
                    <a:pt x="4" y="11"/>
                    <a:pt x="4" y="11"/>
                  </a:cubicBezTo>
                  <a:cubicBezTo>
                    <a:pt x="4" y="11"/>
                    <a:pt x="3" y="11"/>
                    <a:pt x="3" y="11"/>
                  </a:cubicBezTo>
                  <a:cubicBezTo>
                    <a:pt x="3" y="11"/>
                    <a:pt x="3" y="11"/>
                    <a:pt x="4" y="11"/>
                  </a:cubicBezTo>
                  <a:cubicBezTo>
                    <a:pt x="4" y="11"/>
                    <a:pt x="4" y="11"/>
                    <a:pt x="4" y="11"/>
                  </a:cubicBezTo>
                  <a:cubicBezTo>
                    <a:pt x="4" y="11"/>
                    <a:pt x="3" y="10"/>
                    <a:pt x="4" y="10"/>
                  </a:cubicBezTo>
                  <a:cubicBezTo>
                    <a:pt x="4" y="9"/>
                    <a:pt x="5" y="8"/>
                    <a:pt x="5" y="8"/>
                  </a:cubicBezTo>
                  <a:cubicBezTo>
                    <a:pt x="5" y="8"/>
                    <a:pt x="6" y="8"/>
                    <a:pt x="6" y="8"/>
                  </a:cubicBezTo>
                  <a:cubicBezTo>
                    <a:pt x="6" y="8"/>
                    <a:pt x="7" y="8"/>
                    <a:pt x="7" y="8"/>
                  </a:cubicBezTo>
                  <a:cubicBezTo>
                    <a:pt x="7" y="7"/>
                    <a:pt x="8" y="8"/>
                    <a:pt x="8" y="7"/>
                  </a:cubicBezTo>
                  <a:cubicBezTo>
                    <a:pt x="9" y="7"/>
                    <a:pt x="9" y="8"/>
                    <a:pt x="9" y="8"/>
                  </a:cubicBezTo>
                  <a:cubicBezTo>
                    <a:pt x="10" y="8"/>
                    <a:pt x="10" y="7"/>
                    <a:pt x="11" y="7"/>
                  </a:cubicBezTo>
                  <a:cubicBezTo>
                    <a:pt x="12" y="7"/>
                    <a:pt x="12" y="7"/>
                    <a:pt x="13" y="7"/>
                  </a:cubicBezTo>
                  <a:cubicBezTo>
                    <a:pt x="13" y="7"/>
                    <a:pt x="13" y="7"/>
                    <a:pt x="14" y="7"/>
                  </a:cubicBezTo>
                  <a:cubicBezTo>
                    <a:pt x="14" y="6"/>
                    <a:pt x="14" y="7"/>
                    <a:pt x="15" y="7"/>
                  </a:cubicBezTo>
                  <a:cubicBezTo>
                    <a:pt x="15" y="7"/>
                    <a:pt x="15" y="7"/>
                    <a:pt x="16" y="7"/>
                  </a:cubicBezTo>
                  <a:cubicBezTo>
                    <a:pt x="16" y="7"/>
                    <a:pt x="16" y="7"/>
                    <a:pt x="17" y="8"/>
                  </a:cubicBezTo>
                  <a:cubicBezTo>
                    <a:pt x="17" y="8"/>
                    <a:pt x="17" y="8"/>
                    <a:pt x="16" y="7"/>
                  </a:cubicBezTo>
                  <a:cubicBezTo>
                    <a:pt x="16" y="7"/>
                    <a:pt x="16" y="7"/>
                    <a:pt x="15" y="7"/>
                  </a:cubicBezTo>
                  <a:cubicBezTo>
                    <a:pt x="15" y="7"/>
                    <a:pt x="13" y="7"/>
                    <a:pt x="13" y="8"/>
                  </a:cubicBezTo>
                  <a:cubicBezTo>
                    <a:pt x="12" y="8"/>
                    <a:pt x="12" y="8"/>
                    <a:pt x="11" y="7"/>
                  </a:cubicBezTo>
                  <a:cubicBezTo>
                    <a:pt x="10" y="7"/>
                    <a:pt x="9" y="8"/>
                    <a:pt x="9" y="9"/>
                  </a:cubicBezTo>
                  <a:cubicBezTo>
                    <a:pt x="9" y="9"/>
                    <a:pt x="9" y="9"/>
                    <a:pt x="9" y="9"/>
                  </a:cubicBezTo>
                  <a:cubicBezTo>
                    <a:pt x="9" y="9"/>
                    <a:pt x="9" y="10"/>
                    <a:pt x="9" y="10"/>
                  </a:cubicBezTo>
                  <a:cubicBezTo>
                    <a:pt x="9" y="10"/>
                    <a:pt x="9" y="10"/>
                    <a:pt x="9" y="11"/>
                  </a:cubicBezTo>
                  <a:cubicBezTo>
                    <a:pt x="9" y="11"/>
                    <a:pt x="9" y="11"/>
                    <a:pt x="9" y="11"/>
                  </a:cubicBezTo>
                  <a:cubicBezTo>
                    <a:pt x="9" y="11"/>
                    <a:pt x="10" y="10"/>
                    <a:pt x="10" y="11"/>
                  </a:cubicBezTo>
                  <a:cubicBezTo>
                    <a:pt x="10" y="12"/>
                    <a:pt x="10" y="12"/>
                    <a:pt x="10" y="12"/>
                  </a:cubicBezTo>
                  <a:cubicBezTo>
                    <a:pt x="11" y="12"/>
                    <a:pt x="9" y="13"/>
                    <a:pt x="10" y="12"/>
                  </a:cubicBezTo>
                  <a:cubicBezTo>
                    <a:pt x="10" y="11"/>
                    <a:pt x="9" y="12"/>
                    <a:pt x="9" y="11"/>
                  </a:cubicBezTo>
                  <a:cubicBezTo>
                    <a:pt x="9" y="11"/>
                    <a:pt x="9" y="11"/>
                    <a:pt x="8" y="12"/>
                  </a:cubicBezTo>
                  <a:cubicBezTo>
                    <a:pt x="9" y="12"/>
                    <a:pt x="9" y="12"/>
                    <a:pt x="9" y="12"/>
                  </a:cubicBezTo>
                  <a:cubicBezTo>
                    <a:pt x="9" y="12"/>
                    <a:pt x="8" y="12"/>
                    <a:pt x="8" y="12"/>
                  </a:cubicBezTo>
                  <a:cubicBezTo>
                    <a:pt x="8" y="12"/>
                    <a:pt x="8" y="12"/>
                    <a:pt x="8" y="12"/>
                  </a:cubicBezTo>
                  <a:cubicBezTo>
                    <a:pt x="8" y="11"/>
                    <a:pt x="9" y="11"/>
                    <a:pt x="9" y="10"/>
                  </a:cubicBezTo>
                  <a:cubicBezTo>
                    <a:pt x="9" y="10"/>
                    <a:pt x="8" y="10"/>
                    <a:pt x="7" y="10"/>
                  </a:cubicBezTo>
                  <a:cubicBezTo>
                    <a:pt x="7" y="10"/>
                    <a:pt x="6" y="10"/>
                    <a:pt x="6" y="10"/>
                  </a:cubicBezTo>
                  <a:cubicBezTo>
                    <a:pt x="6" y="11"/>
                    <a:pt x="7" y="11"/>
                    <a:pt x="7" y="11"/>
                  </a:cubicBezTo>
                  <a:cubicBezTo>
                    <a:pt x="6" y="11"/>
                    <a:pt x="6" y="11"/>
                    <a:pt x="6" y="11"/>
                  </a:cubicBezTo>
                  <a:cubicBezTo>
                    <a:pt x="6" y="11"/>
                    <a:pt x="5" y="12"/>
                    <a:pt x="5" y="12"/>
                  </a:cubicBezTo>
                  <a:cubicBezTo>
                    <a:pt x="5" y="12"/>
                    <a:pt x="6" y="12"/>
                    <a:pt x="5" y="13"/>
                  </a:cubicBezTo>
                  <a:cubicBezTo>
                    <a:pt x="4" y="13"/>
                    <a:pt x="4" y="12"/>
                    <a:pt x="4" y="12"/>
                  </a:cubicBezTo>
                  <a:cubicBezTo>
                    <a:pt x="3" y="13"/>
                    <a:pt x="2" y="11"/>
                    <a:pt x="2" y="12"/>
                  </a:cubicBezTo>
                  <a:cubicBezTo>
                    <a:pt x="2" y="12"/>
                    <a:pt x="2" y="12"/>
                    <a:pt x="2" y="12"/>
                  </a:cubicBezTo>
                  <a:cubicBezTo>
                    <a:pt x="1" y="12"/>
                    <a:pt x="1" y="12"/>
                    <a:pt x="1" y="11"/>
                  </a:cubicBezTo>
                  <a:cubicBezTo>
                    <a:pt x="1" y="11"/>
                    <a:pt x="1" y="11"/>
                    <a:pt x="1" y="11"/>
                  </a:cubicBezTo>
                  <a:cubicBezTo>
                    <a:pt x="1" y="11"/>
                    <a:pt x="0" y="12"/>
                    <a:pt x="0" y="13"/>
                  </a:cubicBezTo>
                  <a:cubicBezTo>
                    <a:pt x="0" y="13"/>
                    <a:pt x="0" y="13"/>
                    <a:pt x="0" y="14"/>
                  </a:cubicBezTo>
                  <a:cubicBezTo>
                    <a:pt x="0" y="14"/>
                    <a:pt x="0" y="15"/>
                    <a:pt x="0" y="15"/>
                  </a:cubicBezTo>
                  <a:cubicBezTo>
                    <a:pt x="0" y="16"/>
                    <a:pt x="0" y="18"/>
                    <a:pt x="0" y="18"/>
                  </a:cubicBezTo>
                  <a:cubicBezTo>
                    <a:pt x="1" y="18"/>
                    <a:pt x="1" y="17"/>
                    <a:pt x="1" y="17"/>
                  </a:cubicBezTo>
                  <a:cubicBezTo>
                    <a:pt x="1" y="17"/>
                    <a:pt x="2" y="17"/>
                    <a:pt x="2" y="18"/>
                  </a:cubicBezTo>
                  <a:cubicBezTo>
                    <a:pt x="2" y="18"/>
                    <a:pt x="3" y="19"/>
                    <a:pt x="2" y="19"/>
                  </a:cubicBezTo>
                  <a:cubicBezTo>
                    <a:pt x="0" y="20"/>
                    <a:pt x="1" y="19"/>
                    <a:pt x="0" y="18"/>
                  </a:cubicBezTo>
                  <a:cubicBezTo>
                    <a:pt x="0" y="19"/>
                    <a:pt x="1" y="20"/>
                    <a:pt x="1" y="21"/>
                  </a:cubicBezTo>
                  <a:cubicBezTo>
                    <a:pt x="1" y="21"/>
                    <a:pt x="0" y="22"/>
                    <a:pt x="0" y="22"/>
                  </a:cubicBezTo>
                  <a:cubicBezTo>
                    <a:pt x="0" y="23"/>
                    <a:pt x="1" y="23"/>
                    <a:pt x="2" y="23"/>
                  </a:cubicBezTo>
                  <a:cubicBezTo>
                    <a:pt x="2" y="23"/>
                    <a:pt x="1" y="22"/>
                    <a:pt x="2" y="22"/>
                  </a:cubicBezTo>
                  <a:cubicBezTo>
                    <a:pt x="2" y="22"/>
                    <a:pt x="2" y="23"/>
                    <a:pt x="2" y="23"/>
                  </a:cubicBezTo>
                  <a:cubicBezTo>
                    <a:pt x="3" y="23"/>
                    <a:pt x="3" y="24"/>
                    <a:pt x="3" y="24"/>
                  </a:cubicBezTo>
                  <a:cubicBezTo>
                    <a:pt x="4" y="24"/>
                    <a:pt x="5" y="24"/>
                    <a:pt x="5" y="25"/>
                  </a:cubicBezTo>
                  <a:cubicBezTo>
                    <a:pt x="5" y="26"/>
                    <a:pt x="5" y="27"/>
                    <a:pt x="4" y="27"/>
                  </a:cubicBezTo>
                  <a:cubicBezTo>
                    <a:pt x="5" y="27"/>
                    <a:pt x="5" y="27"/>
                    <a:pt x="5" y="28"/>
                  </a:cubicBezTo>
                  <a:cubicBezTo>
                    <a:pt x="5" y="28"/>
                    <a:pt x="4" y="29"/>
                    <a:pt x="5" y="29"/>
                  </a:cubicBezTo>
                  <a:cubicBezTo>
                    <a:pt x="5" y="30"/>
                    <a:pt x="5" y="29"/>
                    <a:pt x="6" y="29"/>
                  </a:cubicBezTo>
                  <a:cubicBezTo>
                    <a:pt x="6" y="29"/>
                    <a:pt x="7" y="29"/>
                    <a:pt x="7" y="30"/>
                  </a:cubicBezTo>
                  <a:cubicBezTo>
                    <a:pt x="8" y="30"/>
                    <a:pt x="9" y="30"/>
                    <a:pt x="9" y="30"/>
                  </a:cubicBezTo>
                  <a:cubicBezTo>
                    <a:pt x="9" y="30"/>
                    <a:pt x="10" y="30"/>
                    <a:pt x="10" y="30"/>
                  </a:cubicBezTo>
                  <a:cubicBezTo>
                    <a:pt x="11" y="30"/>
                    <a:pt x="12" y="29"/>
                    <a:pt x="13" y="29"/>
                  </a:cubicBezTo>
                  <a:cubicBezTo>
                    <a:pt x="13" y="29"/>
                    <a:pt x="12" y="29"/>
                    <a:pt x="12" y="29"/>
                  </a:cubicBezTo>
                  <a:cubicBezTo>
                    <a:pt x="13" y="30"/>
                    <a:pt x="13" y="30"/>
                    <a:pt x="13" y="30"/>
                  </a:cubicBezTo>
                  <a:cubicBezTo>
                    <a:pt x="13" y="30"/>
                    <a:pt x="13" y="30"/>
                    <a:pt x="13" y="29"/>
                  </a:cubicBezTo>
                  <a:cubicBezTo>
                    <a:pt x="14" y="30"/>
                    <a:pt x="13" y="28"/>
                    <a:pt x="13" y="28"/>
                  </a:cubicBezTo>
                  <a:close/>
                  <a:moveTo>
                    <a:pt x="20" y="20"/>
                  </a:moveTo>
                  <a:cubicBezTo>
                    <a:pt x="21" y="20"/>
                    <a:pt x="21" y="20"/>
                    <a:pt x="21" y="19"/>
                  </a:cubicBezTo>
                  <a:cubicBezTo>
                    <a:pt x="21" y="20"/>
                    <a:pt x="20" y="18"/>
                    <a:pt x="20" y="18"/>
                  </a:cubicBezTo>
                  <a:cubicBezTo>
                    <a:pt x="19" y="18"/>
                    <a:pt x="20" y="19"/>
                    <a:pt x="20" y="19"/>
                  </a:cubicBezTo>
                  <a:cubicBezTo>
                    <a:pt x="20" y="19"/>
                    <a:pt x="20" y="20"/>
                    <a:pt x="20" y="20"/>
                  </a:cubicBezTo>
                  <a:cubicBezTo>
                    <a:pt x="19" y="20"/>
                    <a:pt x="20" y="21"/>
                    <a:pt x="20" y="20"/>
                  </a:cubicBezTo>
                  <a:close/>
                  <a:moveTo>
                    <a:pt x="36" y="19"/>
                  </a:moveTo>
                  <a:cubicBezTo>
                    <a:pt x="36" y="18"/>
                    <a:pt x="37" y="18"/>
                    <a:pt x="36" y="17"/>
                  </a:cubicBezTo>
                  <a:cubicBezTo>
                    <a:pt x="35" y="17"/>
                    <a:pt x="35" y="17"/>
                    <a:pt x="34" y="17"/>
                  </a:cubicBezTo>
                  <a:cubicBezTo>
                    <a:pt x="34" y="17"/>
                    <a:pt x="33" y="17"/>
                    <a:pt x="33" y="17"/>
                  </a:cubicBezTo>
                  <a:cubicBezTo>
                    <a:pt x="32" y="17"/>
                    <a:pt x="32" y="18"/>
                    <a:pt x="31" y="18"/>
                  </a:cubicBezTo>
                  <a:cubicBezTo>
                    <a:pt x="31" y="18"/>
                    <a:pt x="30" y="19"/>
                    <a:pt x="31" y="19"/>
                  </a:cubicBezTo>
                  <a:cubicBezTo>
                    <a:pt x="32" y="18"/>
                    <a:pt x="32" y="19"/>
                    <a:pt x="32" y="20"/>
                  </a:cubicBezTo>
                  <a:cubicBezTo>
                    <a:pt x="32" y="20"/>
                    <a:pt x="32" y="21"/>
                    <a:pt x="32" y="21"/>
                  </a:cubicBezTo>
                  <a:cubicBezTo>
                    <a:pt x="32" y="21"/>
                    <a:pt x="32" y="22"/>
                    <a:pt x="32" y="21"/>
                  </a:cubicBezTo>
                  <a:cubicBezTo>
                    <a:pt x="32" y="21"/>
                    <a:pt x="32" y="21"/>
                    <a:pt x="32" y="21"/>
                  </a:cubicBezTo>
                  <a:cubicBezTo>
                    <a:pt x="32" y="21"/>
                    <a:pt x="31" y="22"/>
                    <a:pt x="31" y="22"/>
                  </a:cubicBezTo>
                  <a:cubicBezTo>
                    <a:pt x="31" y="21"/>
                    <a:pt x="32" y="21"/>
                    <a:pt x="32" y="21"/>
                  </a:cubicBezTo>
                  <a:cubicBezTo>
                    <a:pt x="32" y="20"/>
                    <a:pt x="32" y="19"/>
                    <a:pt x="31" y="19"/>
                  </a:cubicBezTo>
                  <a:cubicBezTo>
                    <a:pt x="31" y="18"/>
                    <a:pt x="31" y="20"/>
                    <a:pt x="31" y="20"/>
                  </a:cubicBezTo>
                  <a:cubicBezTo>
                    <a:pt x="30" y="20"/>
                    <a:pt x="31" y="21"/>
                    <a:pt x="30" y="21"/>
                  </a:cubicBezTo>
                  <a:cubicBezTo>
                    <a:pt x="30" y="21"/>
                    <a:pt x="29" y="21"/>
                    <a:pt x="29" y="21"/>
                  </a:cubicBezTo>
                  <a:cubicBezTo>
                    <a:pt x="29" y="21"/>
                    <a:pt x="30" y="21"/>
                    <a:pt x="30" y="20"/>
                  </a:cubicBezTo>
                  <a:cubicBezTo>
                    <a:pt x="29" y="20"/>
                    <a:pt x="29" y="20"/>
                    <a:pt x="28" y="20"/>
                  </a:cubicBezTo>
                  <a:cubicBezTo>
                    <a:pt x="29" y="20"/>
                    <a:pt x="30" y="20"/>
                    <a:pt x="29" y="19"/>
                  </a:cubicBezTo>
                  <a:cubicBezTo>
                    <a:pt x="29" y="19"/>
                    <a:pt x="29" y="19"/>
                    <a:pt x="30" y="19"/>
                  </a:cubicBezTo>
                  <a:cubicBezTo>
                    <a:pt x="29" y="19"/>
                    <a:pt x="30" y="18"/>
                    <a:pt x="29" y="18"/>
                  </a:cubicBezTo>
                  <a:cubicBezTo>
                    <a:pt x="29" y="18"/>
                    <a:pt x="29" y="19"/>
                    <a:pt x="28" y="19"/>
                  </a:cubicBezTo>
                  <a:cubicBezTo>
                    <a:pt x="27" y="18"/>
                    <a:pt x="27" y="18"/>
                    <a:pt x="26" y="18"/>
                  </a:cubicBezTo>
                  <a:cubicBezTo>
                    <a:pt x="26" y="19"/>
                    <a:pt x="27" y="18"/>
                    <a:pt x="28" y="19"/>
                  </a:cubicBezTo>
                  <a:cubicBezTo>
                    <a:pt x="28" y="20"/>
                    <a:pt x="27" y="20"/>
                    <a:pt x="26" y="20"/>
                  </a:cubicBezTo>
                  <a:cubicBezTo>
                    <a:pt x="27" y="20"/>
                    <a:pt x="26" y="20"/>
                    <a:pt x="26" y="21"/>
                  </a:cubicBezTo>
                  <a:cubicBezTo>
                    <a:pt x="26" y="21"/>
                    <a:pt x="25" y="21"/>
                    <a:pt x="25" y="21"/>
                  </a:cubicBezTo>
                  <a:cubicBezTo>
                    <a:pt x="25" y="21"/>
                    <a:pt x="24" y="21"/>
                    <a:pt x="25" y="21"/>
                  </a:cubicBezTo>
                  <a:cubicBezTo>
                    <a:pt x="24" y="21"/>
                    <a:pt x="24" y="21"/>
                    <a:pt x="24" y="21"/>
                  </a:cubicBezTo>
                  <a:cubicBezTo>
                    <a:pt x="23" y="21"/>
                    <a:pt x="23" y="21"/>
                    <a:pt x="23" y="21"/>
                  </a:cubicBezTo>
                  <a:cubicBezTo>
                    <a:pt x="23" y="21"/>
                    <a:pt x="24" y="21"/>
                    <a:pt x="24" y="21"/>
                  </a:cubicBezTo>
                  <a:cubicBezTo>
                    <a:pt x="24" y="22"/>
                    <a:pt x="23" y="21"/>
                    <a:pt x="23" y="21"/>
                  </a:cubicBezTo>
                  <a:cubicBezTo>
                    <a:pt x="23" y="22"/>
                    <a:pt x="25" y="22"/>
                    <a:pt x="25" y="22"/>
                  </a:cubicBezTo>
                  <a:cubicBezTo>
                    <a:pt x="25" y="23"/>
                    <a:pt x="24" y="23"/>
                    <a:pt x="24" y="23"/>
                  </a:cubicBezTo>
                  <a:cubicBezTo>
                    <a:pt x="24" y="23"/>
                    <a:pt x="25" y="23"/>
                    <a:pt x="25" y="23"/>
                  </a:cubicBezTo>
                  <a:cubicBezTo>
                    <a:pt x="25" y="23"/>
                    <a:pt x="25" y="24"/>
                    <a:pt x="25" y="24"/>
                  </a:cubicBezTo>
                  <a:cubicBezTo>
                    <a:pt x="25" y="24"/>
                    <a:pt x="24" y="25"/>
                    <a:pt x="24" y="25"/>
                  </a:cubicBezTo>
                  <a:cubicBezTo>
                    <a:pt x="25" y="25"/>
                    <a:pt x="25" y="25"/>
                    <a:pt x="25" y="25"/>
                  </a:cubicBezTo>
                  <a:cubicBezTo>
                    <a:pt x="25" y="25"/>
                    <a:pt x="25" y="25"/>
                    <a:pt x="25" y="25"/>
                  </a:cubicBezTo>
                  <a:cubicBezTo>
                    <a:pt x="25" y="25"/>
                    <a:pt x="26" y="26"/>
                    <a:pt x="26" y="26"/>
                  </a:cubicBezTo>
                  <a:cubicBezTo>
                    <a:pt x="25" y="26"/>
                    <a:pt x="26" y="26"/>
                    <a:pt x="26" y="26"/>
                  </a:cubicBezTo>
                  <a:cubicBezTo>
                    <a:pt x="26" y="26"/>
                    <a:pt x="27" y="26"/>
                    <a:pt x="27" y="26"/>
                  </a:cubicBezTo>
                  <a:cubicBezTo>
                    <a:pt x="28" y="26"/>
                    <a:pt x="28" y="26"/>
                    <a:pt x="28" y="26"/>
                  </a:cubicBezTo>
                  <a:cubicBezTo>
                    <a:pt x="29" y="26"/>
                    <a:pt x="29" y="26"/>
                    <a:pt x="29" y="26"/>
                  </a:cubicBezTo>
                  <a:cubicBezTo>
                    <a:pt x="30" y="26"/>
                    <a:pt x="29" y="26"/>
                    <a:pt x="29" y="27"/>
                  </a:cubicBezTo>
                  <a:cubicBezTo>
                    <a:pt x="30" y="27"/>
                    <a:pt x="30" y="27"/>
                    <a:pt x="30" y="27"/>
                  </a:cubicBezTo>
                  <a:cubicBezTo>
                    <a:pt x="30" y="27"/>
                    <a:pt x="29" y="27"/>
                    <a:pt x="29" y="27"/>
                  </a:cubicBezTo>
                  <a:cubicBezTo>
                    <a:pt x="29" y="27"/>
                    <a:pt x="30" y="28"/>
                    <a:pt x="30" y="28"/>
                  </a:cubicBezTo>
                  <a:cubicBezTo>
                    <a:pt x="30" y="28"/>
                    <a:pt x="29" y="27"/>
                    <a:pt x="29" y="27"/>
                  </a:cubicBezTo>
                  <a:cubicBezTo>
                    <a:pt x="29" y="28"/>
                    <a:pt x="31" y="28"/>
                    <a:pt x="31" y="28"/>
                  </a:cubicBezTo>
                  <a:cubicBezTo>
                    <a:pt x="31" y="29"/>
                    <a:pt x="30" y="29"/>
                    <a:pt x="30" y="29"/>
                  </a:cubicBezTo>
                  <a:cubicBezTo>
                    <a:pt x="29" y="29"/>
                    <a:pt x="30" y="30"/>
                    <a:pt x="30" y="30"/>
                  </a:cubicBezTo>
                  <a:cubicBezTo>
                    <a:pt x="30" y="30"/>
                    <a:pt x="30" y="30"/>
                    <a:pt x="30" y="30"/>
                  </a:cubicBezTo>
                  <a:cubicBezTo>
                    <a:pt x="30" y="30"/>
                    <a:pt x="30" y="30"/>
                    <a:pt x="30" y="30"/>
                  </a:cubicBezTo>
                  <a:cubicBezTo>
                    <a:pt x="30" y="30"/>
                    <a:pt x="29" y="29"/>
                    <a:pt x="29" y="29"/>
                  </a:cubicBezTo>
                  <a:cubicBezTo>
                    <a:pt x="29" y="30"/>
                    <a:pt x="29" y="30"/>
                    <a:pt x="29" y="30"/>
                  </a:cubicBezTo>
                  <a:cubicBezTo>
                    <a:pt x="29" y="30"/>
                    <a:pt x="28" y="30"/>
                    <a:pt x="28" y="30"/>
                  </a:cubicBezTo>
                  <a:cubicBezTo>
                    <a:pt x="28" y="30"/>
                    <a:pt x="28" y="30"/>
                    <a:pt x="28" y="30"/>
                  </a:cubicBezTo>
                  <a:cubicBezTo>
                    <a:pt x="28" y="30"/>
                    <a:pt x="27" y="30"/>
                    <a:pt x="26" y="29"/>
                  </a:cubicBezTo>
                  <a:cubicBezTo>
                    <a:pt x="26" y="29"/>
                    <a:pt x="26" y="29"/>
                    <a:pt x="25" y="29"/>
                  </a:cubicBezTo>
                  <a:cubicBezTo>
                    <a:pt x="25" y="29"/>
                    <a:pt x="23" y="29"/>
                    <a:pt x="24" y="30"/>
                  </a:cubicBezTo>
                  <a:cubicBezTo>
                    <a:pt x="25" y="30"/>
                    <a:pt x="24" y="30"/>
                    <a:pt x="24" y="31"/>
                  </a:cubicBezTo>
                  <a:cubicBezTo>
                    <a:pt x="24" y="31"/>
                    <a:pt x="24" y="31"/>
                    <a:pt x="25" y="31"/>
                  </a:cubicBezTo>
                  <a:cubicBezTo>
                    <a:pt x="25" y="31"/>
                    <a:pt x="26" y="31"/>
                    <a:pt x="26" y="32"/>
                  </a:cubicBezTo>
                  <a:cubicBezTo>
                    <a:pt x="26" y="32"/>
                    <a:pt x="27" y="32"/>
                    <a:pt x="27" y="32"/>
                  </a:cubicBezTo>
                  <a:cubicBezTo>
                    <a:pt x="28" y="32"/>
                    <a:pt x="29" y="32"/>
                    <a:pt x="29" y="32"/>
                  </a:cubicBezTo>
                  <a:cubicBezTo>
                    <a:pt x="30" y="32"/>
                    <a:pt x="31" y="32"/>
                    <a:pt x="30" y="31"/>
                  </a:cubicBezTo>
                  <a:cubicBezTo>
                    <a:pt x="30" y="31"/>
                    <a:pt x="30" y="31"/>
                    <a:pt x="30" y="31"/>
                  </a:cubicBezTo>
                  <a:cubicBezTo>
                    <a:pt x="31" y="31"/>
                    <a:pt x="31" y="31"/>
                    <a:pt x="30" y="31"/>
                  </a:cubicBezTo>
                  <a:cubicBezTo>
                    <a:pt x="31" y="31"/>
                    <a:pt x="31" y="31"/>
                    <a:pt x="31" y="31"/>
                  </a:cubicBezTo>
                  <a:cubicBezTo>
                    <a:pt x="30" y="32"/>
                    <a:pt x="31" y="33"/>
                    <a:pt x="32" y="33"/>
                  </a:cubicBezTo>
                  <a:cubicBezTo>
                    <a:pt x="32" y="33"/>
                    <a:pt x="31" y="32"/>
                    <a:pt x="31" y="32"/>
                  </a:cubicBezTo>
                  <a:cubicBezTo>
                    <a:pt x="31" y="32"/>
                    <a:pt x="32" y="31"/>
                    <a:pt x="32" y="31"/>
                  </a:cubicBezTo>
                  <a:cubicBezTo>
                    <a:pt x="32" y="31"/>
                    <a:pt x="33" y="30"/>
                    <a:pt x="33" y="30"/>
                  </a:cubicBezTo>
                  <a:cubicBezTo>
                    <a:pt x="32" y="29"/>
                    <a:pt x="32" y="30"/>
                    <a:pt x="32" y="29"/>
                  </a:cubicBezTo>
                  <a:cubicBezTo>
                    <a:pt x="31" y="29"/>
                    <a:pt x="31" y="29"/>
                    <a:pt x="31" y="29"/>
                  </a:cubicBezTo>
                  <a:cubicBezTo>
                    <a:pt x="31" y="29"/>
                    <a:pt x="31" y="29"/>
                    <a:pt x="31" y="28"/>
                  </a:cubicBezTo>
                  <a:cubicBezTo>
                    <a:pt x="31" y="28"/>
                    <a:pt x="32" y="29"/>
                    <a:pt x="32" y="29"/>
                  </a:cubicBezTo>
                  <a:cubicBezTo>
                    <a:pt x="32" y="29"/>
                    <a:pt x="33" y="29"/>
                    <a:pt x="33" y="28"/>
                  </a:cubicBezTo>
                  <a:cubicBezTo>
                    <a:pt x="32" y="27"/>
                    <a:pt x="34" y="27"/>
                    <a:pt x="32" y="27"/>
                  </a:cubicBezTo>
                  <a:cubicBezTo>
                    <a:pt x="32" y="27"/>
                    <a:pt x="32" y="27"/>
                    <a:pt x="32" y="27"/>
                  </a:cubicBezTo>
                  <a:cubicBezTo>
                    <a:pt x="32" y="26"/>
                    <a:pt x="32" y="27"/>
                    <a:pt x="32" y="27"/>
                  </a:cubicBezTo>
                  <a:cubicBezTo>
                    <a:pt x="33" y="27"/>
                    <a:pt x="33" y="26"/>
                    <a:pt x="33" y="26"/>
                  </a:cubicBezTo>
                  <a:cubicBezTo>
                    <a:pt x="33" y="26"/>
                    <a:pt x="33" y="26"/>
                    <a:pt x="34" y="26"/>
                  </a:cubicBezTo>
                  <a:cubicBezTo>
                    <a:pt x="34" y="26"/>
                    <a:pt x="36" y="26"/>
                    <a:pt x="35" y="25"/>
                  </a:cubicBezTo>
                  <a:cubicBezTo>
                    <a:pt x="35" y="24"/>
                    <a:pt x="34" y="24"/>
                    <a:pt x="33" y="24"/>
                  </a:cubicBezTo>
                  <a:cubicBezTo>
                    <a:pt x="33" y="23"/>
                    <a:pt x="34" y="22"/>
                    <a:pt x="35" y="22"/>
                  </a:cubicBezTo>
                  <a:cubicBezTo>
                    <a:pt x="35" y="22"/>
                    <a:pt x="36" y="22"/>
                    <a:pt x="36" y="21"/>
                  </a:cubicBezTo>
                  <a:cubicBezTo>
                    <a:pt x="36" y="20"/>
                    <a:pt x="36" y="20"/>
                    <a:pt x="36" y="19"/>
                  </a:cubicBezTo>
                  <a:cubicBezTo>
                    <a:pt x="36" y="19"/>
                    <a:pt x="36" y="19"/>
                    <a:pt x="36" y="19"/>
                  </a:cubicBezTo>
                  <a:close/>
                  <a:moveTo>
                    <a:pt x="23" y="5"/>
                  </a:moveTo>
                  <a:cubicBezTo>
                    <a:pt x="24" y="5"/>
                    <a:pt x="24" y="5"/>
                    <a:pt x="24" y="5"/>
                  </a:cubicBezTo>
                  <a:cubicBezTo>
                    <a:pt x="24" y="5"/>
                    <a:pt x="24" y="5"/>
                    <a:pt x="24" y="5"/>
                  </a:cubicBezTo>
                  <a:cubicBezTo>
                    <a:pt x="24" y="5"/>
                    <a:pt x="25" y="4"/>
                    <a:pt x="25" y="4"/>
                  </a:cubicBezTo>
                  <a:cubicBezTo>
                    <a:pt x="25" y="4"/>
                    <a:pt x="24" y="4"/>
                    <a:pt x="23" y="4"/>
                  </a:cubicBezTo>
                  <a:cubicBezTo>
                    <a:pt x="23" y="5"/>
                    <a:pt x="22" y="5"/>
                    <a:pt x="22" y="5"/>
                  </a:cubicBezTo>
                  <a:cubicBezTo>
                    <a:pt x="22" y="5"/>
                    <a:pt x="23" y="5"/>
                    <a:pt x="23" y="5"/>
                  </a:cubicBezTo>
                  <a:close/>
                  <a:moveTo>
                    <a:pt x="5" y="11"/>
                  </a:moveTo>
                  <a:cubicBezTo>
                    <a:pt x="5" y="11"/>
                    <a:pt x="6" y="11"/>
                    <a:pt x="6" y="11"/>
                  </a:cubicBezTo>
                  <a:cubicBezTo>
                    <a:pt x="6" y="10"/>
                    <a:pt x="6" y="10"/>
                    <a:pt x="6" y="10"/>
                  </a:cubicBezTo>
                  <a:cubicBezTo>
                    <a:pt x="6" y="9"/>
                    <a:pt x="7" y="9"/>
                    <a:pt x="7" y="9"/>
                  </a:cubicBezTo>
                  <a:cubicBezTo>
                    <a:pt x="7" y="9"/>
                    <a:pt x="7" y="8"/>
                    <a:pt x="7" y="8"/>
                  </a:cubicBezTo>
                  <a:cubicBezTo>
                    <a:pt x="6" y="8"/>
                    <a:pt x="6" y="9"/>
                    <a:pt x="5" y="9"/>
                  </a:cubicBezTo>
                  <a:cubicBezTo>
                    <a:pt x="5" y="9"/>
                    <a:pt x="5" y="9"/>
                    <a:pt x="4" y="9"/>
                  </a:cubicBezTo>
                  <a:cubicBezTo>
                    <a:pt x="4" y="9"/>
                    <a:pt x="5" y="10"/>
                    <a:pt x="5" y="10"/>
                  </a:cubicBezTo>
                  <a:cubicBezTo>
                    <a:pt x="5" y="10"/>
                    <a:pt x="4" y="10"/>
                    <a:pt x="4" y="10"/>
                  </a:cubicBezTo>
                  <a:cubicBezTo>
                    <a:pt x="4" y="10"/>
                    <a:pt x="5" y="11"/>
                    <a:pt x="5" y="11"/>
                  </a:cubicBezTo>
                  <a:close/>
                  <a:moveTo>
                    <a:pt x="34" y="28"/>
                  </a:moveTo>
                  <a:cubicBezTo>
                    <a:pt x="34" y="28"/>
                    <a:pt x="34" y="29"/>
                    <a:pt x="33" y="29"/>
                  </a:cubicBezTo>
                  <a:cubicBezTo>
                    <a:pt x="33" y="28"/>
                    <a:pt x="32" y="29"/>
                    <a:pt x="33" y="30"/>
                  </a:cubicBezTo>
                  <a:cubicBezTo>
                    <a:pt x="34" y="30"/>
                    <a:pt x="34" y="29"/>
                    <a:pt x="35" y="29"/>
                  </a:cubicBezTo>
                  <a:cubicBezTo>
                    <a:pt x="35" y="29"/>
                    <a:pt x="36" y="29"/>
                    <a:pt x="36" y="29"/>
                  </a:cubicBezTo>
                  <a:cubicBezTo>
                    <a:pt x="36" y="28"/>
                    <a:pt x="34" y="28"/>
                    <a:pt x="34" y="28"/>
                  </a:cubicBezTo>
                  <a:close/>
                  <a:moveTo>
                    <a:pt x="23" y="27"/>
                  </a:moveTo>
                  <a:cubicBezTo>
                    <a:pt x="22" y="27"/>
                    <a:pt x="22" y="28"/>
                    <a:pt x="22" y="29"/>
                  </a:cubicBezTo>
                  <a:cubicBezTo>
                    <a:pt x="21" y="29"/>
                    <a:pt x="21" y="29"/>
                    <a:pt x="21" y="30"/>
                  </a:cubicBezTo>
                  <a:cubicBezTo>
                    <a:pt x="21" y="30"/>
                    <a:pt x="21" y="30"/>
                    <a:pt x="20" y="30"/>
                  </a:cubicBezTo>
                  <a:cubicBezTo>
                    <a:pt x="21" y="30"/>
                    <a:pt x="21" y="32"/>
                    <a:pt x="22" y="30"/>
                  </a:cubicBezTo>
                  <a:cubicBezTo>
                    <a:pt x="22" y="29"/>
                    <a:pt x="23" y="29"/>
                    <a:pt x="23" y="28"/>
                  </a:cubicBezTo>
                  <a:cubicBezTo>
                    <a:pt x="23" y="28"/>
                    <a:pt x="23" y="26"/>
                    <a:pt x="23" y="2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47" name="Czech Republic">
              <a:extLst>
                <a:ext uri="{FF2B5EF4-FFF2-40B4-BE49-F238E27FC236}">
                  <a16:creationId xmlns:a16="http://schemas.microsoft.com/office/drawing/2014/main" id="{325F1303-1E55-4815-932C-0587DCF6ABFE}"/>
                </a:ext>
                <a:ext uri="{C183D7F6-B498-43B3-948B-1728B52AA6E4}">
                  <adec:decorative xmlns:adec="http://schemas.microsoft.com/office/drawing/2017/decorative" val="1"/>
                </a:ext>
              </a:extLst>
            </p:cNvPr>
            <p:cNvSpPr>
              <a:spLocks/>
            </p:cNvSpPr>
            <p:nvPr/>
          </p:nvSpPr>
          <p:spPr bwMode="auto">
            <a:xfrm>
              <a:off x="11162164" y="1412780"/>
              <a:ext cx="531797" cy="253331"/>
            </a:xfrm>
            <a:custGeom>
              <a:avLst/>
              <a:gdLst/>
              <a:ahLst/>
              <a:cxnLst>
                <a:cxn ang="0">
                  <a:pos x="55" y="14"/>
                </a:cxn>
                <a:cxn ang="0">
                  <a:pos x="54" y="13"/>
                </a:cxn>
                <a:cxn ang="0">
                  <a:pos x="51" y="12"/>
                </a:cxn>
                <a:cxn ang="0">
                  <a:pos x="48" y="12"/>
                </a:cxn>
                <a:cxn ang="0">
                  <a:pos x="48" y="9"/>
                </a:cxn>
                <a:cxn ang="0">
                  <a:pos x="45" y="9"/>
                </a:cxn>
                <a:cxn ang="0">
                  <a:pos x="43" y="8"/>
                </a:cxn>
                <a:cxn ang="0">
                  <a:pos x="41" y="9"/>
                </a:cxn>
                <a:cxn ang="0">
                  <a:pos x="39" y="10"/>
                </a:cxn>
                <a:cxn ang="0">
                  <a:pos x="36" y="8"/>
                </a:cxn>
                <a:cxn ang="0">
                  <a:pos x="35" y="7"/>
                </a:cxn>
                <a:cxn ang="0">
                  <a:pos x="35" y="5"/>
                </a:cxn>
                <a:cxn ang="0">
                  <a:pos x="33" y="5"/>
                </a:cxn>
                <a:cxn ang="0">
                  <a:pos x="29" y="4"/>
                </a:cxn>
                <a:cxn ang="0">
                  <a:pos x="27" y="3"/>
                </a:cxn>
                <a:cxn ang="0">
                  <a:pos x="25" y="1"/>
                </a:cxn>
                <a:cxn ang="0">
                  <a:pos x="23" y="3"/>
                </a:cxn>
                <a:cxn ang="0">
                  <a:pos x="21" y="2"/>
                </a:cxn>
                <a:cxn ang="0">
                  <a:pos x="20" y="1"/>
                </a:cxn>
                <a:cxn ang="0">
                  <a:pos x="19" y="3"/>
                </a:cxn>
                <a:cxn ang="0">
                  <a:pos x="14" y="4"/>
                </a:cxn>
                <a:cxn ang="0">
                  <a:pos x="10" y="6"/>
                </a:cxn>
                <a:cxn ang="0">
                  <a:pos x="8" y="7"/>
                </a:cxn>
                <a:cxn ang="0">
                  <a:pos x="4" y="8"/>
                </a:cxn>
                <a:cxn ang="0">
                  <a:pos x="1" y="9"/>
                </a:cxn>
                <a:cxn ang="0">
                  <a:pos x="0" y="8"/>
                </a:cxn>
                <a:cxn ang="0">
                  <a:pos x="1" y="10"/>
                </a:cxn>
                <a:cxn ang="0">
                  <a:pos x="4" y="13"/>
                </a:cxn>
                <a:cxn ang="0">
                  <a:pos x="4" y="16"/>
                </a:cxn>
                <a:cxn ang="0">
                  <a:pos x="7" y="19"/>
                </a:cxn>
                <a:cxn ang="0">
                  <a:pos x="11" y="22"/>
                </a:cxn>
                <a:cxn ang="0">
                  <a:pos x="12" y="23"/>
                </a:cxn>
                <a:cxn ang="0">
                  <a:pos x="15" y="25"/>
                </a:cxn>
                <a:cxn ang="0">
                  <a:pos x="20" y="26"/>
                </a:cxn>
                <a:cxn ang="0">
                  <a:pos x="23" y="25"/>
                </a:cxn>
                <a:cxn ang="0">
                  <a:pos x="26" y="22"/>
                </a:cxn>
                <a:cxn ang="0">
                  <a:pos x="30" y="24"/>
                </a:cxn>
                <a:cxn ang="0">
                  <a:pos x="33" y="25"/>
                </a:cxn>
                <a:cxn ang="0">
                  <a:pos x="39" y="25"/>
                </a:cxn>
                <a:cxn ang="0">
                  <a:pos x="42" y="26"/>
                </a:cxn>
                <a:cxn ang="0">
                  <a:pos x="49" y="23"/>
                </a:cxn>
                <a:cxn ang="0">
                  <a:pos x="52" y="20"/>
                </a:cxn>
                <a:cxn ang="0">
                  <a:pos x="56" y="17"/>
                </a:cxn>
              </a:cxnLst>
              <a:rect l="0" t="0" r="r" b="b"/>
              <a:pathLst>
                <a:path w="57" h="27">
                  <a:moveTo>
                    <a:pt x="57" y="15"/>
                  </a:moveTo>
                  <a:cubicBezTo>
                    <a:pt x="57" y="15"/>
                    <a:pt x="57" y="15"/>
                    <a:pt x="56" y="15"/>
                  </a:cubicBezTo>
                  <a:cubicBezTo>
                    <a:pt x="56" y="15"/>
                    <a:pt x="55" y="15"/>
                    <a:pt x="55" y="14"/>
                  </a:cubicBezTo>
                  <a:cubicBezTo>
                    <a:pt x="55" y="14"/>
                    <a:pt x="55" y="14"/>
                    <a:pt x="55" y="13"/>
                  </a:cubicBezTo>
                  <a:cubicBezTo>
                    <a:pt x="55" y="13"/>
                    <a:pt x="55" y="13"/>
                    <a:pt x="55" y="13"/>
                  </a:cubicBezTo>
                  <a:cubicBezTo>
                    <a:pt x="55" y="12"/>
                    <a:pt x="55" y="13"/>
                    <a:pt x="54" y="13"/>
                  </a:cubicBezTo>
                  <a:cubicBezTo>
                    <a:pt x="54" y="13"/>
                    <a:pt x="53" y="13"/>
                    <a:pt x="53" y="13"/>
                  </a:cubicBezTo>
                  <a:cubicBezTo>
                    <a:pt x="53" y="13"/>
                    <a:pt x="52" y="13"/>
                    <a:pt x="52" y="12"/>
                  </a:cubicBezTo>
                  <a:cubicBezTo>
                    <a:pt x="52" y="12"/>
                    <a:pt x="51" y="12"/>
                    <a:pt x="51" y="12"/>
                  </a:cubicBezTo>
                  <a:cubicBezTo>
                    <a:pt x="51" y="12"/>
                    <a:pt x="51" y="12"/>
                    <a:pt x="50" y="11"/>
                  </a:cubicBezTo>
                  <a:cubicBezTo>
                    <a:pt x="50" y="11"/>
                    <a:pt x="50" y="12"/>
                    <a:pt x="50" y="12"/>
                  </a:cubicBezTo>
                  <a:cubicBezTo>
                    <a:pt x="50" y="12"/>
                    <a:pt x="49" y="12"/>
                    <a:pt x="48" y="12"/>
                  </a:cubicBezTo>
                  <a:cubicBezTo>
                    <a:pt x="48" y="12"/>
                    <a:pt x="48" y="11"/>
                    <a:pt x="48" y="11"/>
                  </a:cubicBezTo>
                  <a:cubicBezTo>
                    <a:pt x="47" y="11"/>
                    <a:pt x="47" y="11"/>
                    <a:pt x="47" y="10"/>
                  </a:cubicBezTo>
                  <a:cubicBezTo>
                    <a:pt x="46" y="10"/>
                    <a:pt x="48" y="10"/>
                    <a:pt x="48" y="9"/>
                  </a:cubicBezTo>
                  <a:cubicBezTo>
                    <a:pt x="48" y="9"/>
                    <a:pt x="48" y="8"/>
                    <a:pt x="47" y="9"/>
                  </a:cubicBezTo>
                  <a:cubicBezTo>
                    <a:pt x="47" y="9"/>
                    <a:pt x="46" y="9"/>
                    <a:pt x="46" y="9"/>
                  </a:cubicBezTo>
                  <a:cubicBezTo>
                    <a:pt x="45" y="9"/>
                    <a:pt x="45" y="9"/>
                    <a:pt x="45" y="9"/>
                  </a:cubicBezTo>
                  <a:cubicBezTo>
                    <a:pt x="44" y="9"/>
                    <a:pt x="45" y="9"/>
                    <a:pt x="44" y="9"/>
                  </a:cubicBezTo>
                  <a:cubicBezTo>
                    <a:pt x="44" y="9"/>
                    <a:pt x="44" y="9"/>
                    <a:pt x="44" y="9"/>
                  </a:cubicBezTo>
                  <a:cubicBezTo>
                    <a:pt x="44" y="9"/>
                    <a:pt x="44" y="8"/>
                    <a:pt x="43" y="8"/>
                  </a:cubicBezTo>
                  <a:cubicBezTo>
                    <a:pt x="43" y="8"/>
                    <a:pt x="43" y="8"/>
                    <a:pt x="43" y="8"/>
                  </a:cubicBezTo>
                  <a:cubicBezTo>
                    <a:pt x="43" y="8"/>
                    <a:pt x="40" y="7"/>
                    <a:pt x="40" y="8"/>
                  </a:cubicBezTo>
                  <a:cubicBezTo>
                    <a:pt x="41" y="8"/>
                    <a:pt x="41" y="8"/>
                    <a:pt x="41" y="9"/>
                  </a:cubicBezTo>
                  <a:cubicBezTo>
                    <a:pt x="41" y="9"/>
                    <a:pt x="42" y="9"/>
                    <a:pt x="42" y="9"/>
                  </a:cubicBezTo>
                  <a:cubicBezTo>
                    <a:pt x="41" y="9"/>
                    <a:pt x="41" y="10"/>
                    <a:pt x="40" y="10"/>
                  </a:cubicBezTo>
                  <a:cubicBezTo>
                    <a:pt x="40" y="10"/>
                    <a:pt x="40" y="10"/>
                    <a:pt x="39" y="10"/>
                  </a:cubicBezTo>
                  <a:cubicBezTo>
                    <a:pt x="39" y="11"/>
                    <a:pt x="38" y="11"/>
                    <a:pt x="38" y="10"/>
                  </a:cubicBezTo>
                  <a:cubicBezTo>
                    <a:pt x="38" y="10"/>
                    <a:pt x="37" y="9"/>
                    <a:pt x="37" y="9"/>
                  </a:cubicBezTo>
                  <a:cubicBezTo>
                    <a:pt x="37" y="9"/>
                    <a:pt x="36" y="8"/>
                    <a:pt x="36" y="8"/>
                  </a:cubicBezTo>
                  <a:cubicBezTo>
                    <a:pt x="36" y="8"/>
                    <a:pt x="36" y="8"/>
                    <a:pt x="36" y="8"/>
                  </a:cubicBezTo>
                  <a:cubicBezTo>
                    <a:pt x="36" y="8"/>
                    <a:pt x="36" y="8"/>
                    <a:pt x="35" y="8"/>
                  </a:cubicBezTo>
                  <a:cubicBezTo>
                    <a:pt x="35" y="8"/>
                    <a:pt x="35" y="8"/>
                    <a:pt x="35" y="7"/>
                  </a:cubicBezTo>
                  <a:cubicBezTo>
                    <a:pt x="34" y="7"/>
                    <a:pt x="36" y="7"/>
                    <a:pt x="36" y="6"/>
                  </a:cubicBezTo>
                  <a:cubicBezTo>
                    <a:pt x="37" y="6"/>
                    <a:pt x="37" y="6"/>
                    <a:pt x="36" y="5"/>
                  </a:cubicBezTo>
                  <a:cubicBezTo>
                    <a:pt x="36" y="5"/>
                    <a:pt x="36" y="5"/>
                    <a:pt x="35" y="5"/>
                  </a:cubicBezTo>
                  <a:cubicBezTo>
                    <a:pt x="35" y="5"/>
                    <a:pt x="35" y="5"/>
                    <a:pt x="34" y="5"/>
                  </a:cubicBezTo>
                  <a:cubicBezTo>
                    <a:pt x="34" y="5"/>
                    <a:pt x="34" y="5"/>
                    <a:pt x="33" y="5"/>
                  </a:cubicBezTo>
                  <a:cubicBezTo>
                    <a:pt x="33" y="6"/>
                    <a:pt x="33" y="5"/>
                    <a:pt x="33" y="5"/>
                  </a:cubicBezTo>
                  <a:cubicBezTo>
                    <a:pt x="32" y="4"/>
                    <a:pt x="32" y="5"/>
                    <a:pt x="32" y="4"/>
                  </a:cubicBezTo>
                  <a:cubicBezTo>
                    <a:pt x="31" y="4"/>
                    <a:pt x="31" y="4"/>
                    <a:pt x="31" y="4"/>
                  </a:cubicBezTo>
                  <a:cubicBezTo>
                    <a:pt x="30" y="4"/>
                    <a:pt x="29" y="4"/>
                    <a:pt x="29" y="4"/>
                  </a:cubicBezTo>
                  <a:cubicBezTo>
                    <a:pt x="29" y="4"/>
                    <a:pt x="28" y="3"/>
                    <a:pt x="28" y="3"/>
                  </a:cubicBezTo>
                  <a:cubicBezTo>
                    <a:pt x="28" y="3"/>
                    <a:pt x="28" y="3"/>
                    <a:pt x="28" y="4"/>
                  </a:cubicBezTo>
                  <a:cubicBezTo>
                    <a:pt x="27" y="4"/>
                    <a:pt x="27" y="3"/>
                    <a:pt x="27" y="3"/>
                  </a:cubicBezTo>
                  <a:cubicBezTo>
                    <a:pt x="26" y="2"/>
                    <a:pt x="27" y="2"/>
                    <a:pt x="26" y="1"/>
                  </a:cubicBezTo>
                  <a:cubicBezTo>
                    <a:pt x="26" y="1"/>
                    <a:pt x="26" y="1"/>
                    <a:pt x="26" y="1"/>
                  </a:cubicBezTo>
                  <a:cubicBezTo>
                    <a:pt x="25" y="1"/>
                    <a:pt x="25" y="1"/>
                    <a:pt x="25" y="1"/>
                  </a:cubicBezTo>
                  <a:cubicBezTo>
                    <a:pt x="24" y="0"/>
                    <a:pt x="25" y="2"/>
                    <a:pt x="24" y="2"/>
                  </a:cubicBezTo>
                  <a:cubicBezTo>
                    <a:pt x="24" y="2"/>
                    <a:pt x="24" y="3"/>
                    <a:pt x="24" y="3"/>
                  </a:cubicBezTo>
                  <a:cubicBezTo>
                    <a:pt x="24" y="3"/>
                    <a:pt x="24" y="3"/>
                    <a:pt x="23" y="3"/>
                  </a:cubicBezTo>
                  <a:cubicBezTo>
                    <a:pt x="23" y="3"/>
                    <a:pt x="23" y="3"/>
                    <a:pt x="23" y="3"/>
                  </a:cubicBezTo>
                  <a:cubicBezTo>
                    <a:pt x="22" y="3"/>
                    <a:pt x="22" y="3"/>
                    <a:pt x="21" y="3"/>
                  </a:cubicBezTo>
                  <a:cubicBezTo>
                    <a:pt x="21" y="3"/>
                    <a:pt x="21" y="2"/>
                    <a:pt x="21" y="2"/>
                  </a:cubicBezTo>
                  <a:cubicBezTo>
                    <a:pt x="21" y="2"/>
                    <a:pt x="21" y="2"/>
                    <a:pt x="21" y="2"/>
                  </a:cubicBezTo>
                  <a:cubicBezTo>
                    <a:pt x="21" y="2"/>
                    <a:pt x="21" y="2"/>
                    <a:pt x="21" y="1"/>
                  </a:cubicBezTo>
                  <a:cubicBezTo>
                    <a:pt x="21" y="1"/>
                    <a:pt x="20" y="1"/>
                    <a:pt x="20" y="1"/>
                  </a:cubicBezTo>
                  <a:cubicBezTo>
                    <a:pt x="19" y="1"/>
                    <a:pt x="19" y="1"/>
                    <a:pt x="18" y="1"/>
                  </a:cubicBezTo>
                  <a:cubicBezTo>
                    <a:pt x="18" y="1"/>
                    <a:pt x="18" y="1"/>
                    <a:pt x="19" y="2"/>
                  </a:cubicBezTo>
                  <a:cubicBezTo>
                    <a:pt x="18" y="2"/>
                    <a:pt x="20" y="2"/>
                    <a:pt x="19" y="3"/>
                  </a:cubicBezTo>
                  <a:cubicBezTo>
                    <a:pt x="18" y="3"/>
                    <a:pt x="17" y="3"/>
                    <a:pt x="17" y="3"/>
                  </a:cubicBezTo>
                  <a:cubicBezTo>
                    <a:pt x="16" y="3"/>
                    <a:pt x="15" y="3"/>
                    <a:pt x="15" y="4"/>
                  </a:cubicBezTo>
                  <a:cubicBezTo>
                    <a:pt x="15" y="4"/>
                    <a:pt x="14" y="4"/>
                    <a:pt x="14" y="4"/>
                  </a:cubicBezTo>
                  <a:cubicBezTo>
                    <a:pt x="13" y="4"/>
                    <a:pt x="13" y="4"/>
                    <a:pt x="13" y="4"/>
                  </a:cubicBezTo>
                  <a:cubicBezTo>
                    <a:pt x="12" y="4"/>
                    <a:pt x="12" y="5"/>
                    <a:pt x="11" y="5"/>
                  </a:cubicBezTo>
                  <a:cubicBezTo>
                    <a:pt x="11" y="5"/>
                    <a:pt x="10" y="6"/>
                    <a:pt x="10" y="6"/>
                  </a:cubicBezTo>
                  <a:cubicBezTo>
                    <a:pt x="9" y="6"/>
                    <a:pt x="9" y="6"/>
                    <a:pt x="9" y="7"/>
                  </a:cubicBezTo>
                  <a:cubicBezTo>
                    <a:pt x="9" y="7"/>
                    <a:pt x="8" y="6"/>
                    <a:pt x="8" y="7"/>
                  </a:cubicBezTo>
                  <a:cubicBezTo>
                    <a:pt x="8" y="7"/>
                    <a:pt x="8" y="7"/>
                    <a:pt x="8" y="7"/>
                  </a:cubicBezTo>
                  <a:cubicBezTo>
                    <a:pt x="7" y="8"/>
                    <a:pt x="6" y="7"/>
                    <a:pt x="6" y="7"/>
                  </a:cubicBezTo>
                  <a:cubicBezTo>
                    <a:pt x="6" y="7"/>
                    <a:pt x="6" y="8"/>
                    <a:pt x="5" y="8"/>
                  </a:cubicBezTo>
                  <a:cubicBezTo>
                    <a:pt x="5" y="8"/>
                    <a:pt x="5" y="7"/>
                    <a:pt x="4" y="8"/>
                  </a:cubicBezTo>
                  <a:cubicBezTo>
                    <a:pt x="4" y="8"/>
                    <a:pt x="3" y="8"/>
                    <a:pt x="3" y="9"/>
                  </a:cubicBezTo>
                  <a:cubicBezTo>
                    <a:pt x="2" y="9"/>
                    <a:pt x="2" y="10"/>
                    <a:pt x="2" y="10"/>
                  </a:cubicBezTo>
                  <a:cubicBezTo>
                    <a:pt x="2" y="10"/>
                    <a:pt x="2" y="9"/>
                    <a:pt x="1" y="9"/>
                  </a:cubicBezTo>
                  <a:cubicBezTo>
                    <a:pt x="1" y="9"/>
                    <a:pt x="1" y="9"/>
                    <a:pt x="1" y="9"/>
                  </a:cubicBezTo>
                  <a:cubicBezTo>
                    <a:pt x="1" y="9"/>
                    <a:pt x="1" y="9"/>
                    <a:pt x="1" y="9"/>
                  </a:cubicBezTo>
                  <a:cubicBezTo>
                    <a:pt x="1" y="8"/>
                    <a:pt x="0" y="8"/>
                    <a:pt x="0" y="8"/>
                  </a:cubicBezTo>
                  <a:cubicBezTo>
                    <a:pt x="1" y="9"/>
                    <a:pt x="0" y="9"/>
                    <a:pt x="0" y="9"/>
                  </a:cubicBezTo>
                  <a:cubicBezTo>
                    <a:pt x="0" y="9"/>
                    <a:pt x="1" y="10"/>
                    <a:pt x="1" y="10"/>
                  </a:cubicBezTo>
                  <a:cubicBezTo>
                    <a:pt x="1" y="10"/>
                    <a:pt x="1" y="10"/>
                    <a:pt x="1" y="10"/>
                  </a:cubicBezTo>
                  <a:cubicBezTo>
                    <a:pt x="1" y="11"/>
                    <a:pt x="2" y="11"/>
                    <a:pt x="2" y="12"/>
                  </a:cubicBezTo>
                  <a:cubicBezTo>
                    <a:pt x="2" y="12"/>
                    <a:pt x="3" y="12"/>
                    <a:pt x="3" y="12"/>
                  </a:cubicBezTo>
                  <a:cubicBezTo>
                    <a:pt x="3" y="13"/>
                    <a:pt x="4" y="13"/>
                    <a:pt x="4" y="13"/>
                  </a:cubicBezTo>
                  <a:cubicBezTo>
                    <a:pt x="4" y="13"/>
                    <a:pt x="3" y="14"/>
                    <a:pt x="3" y="14"/>
                  </a:cubicBezTo>
                  <a:cubicBezTo>
                    <a:pt x="2" y="15"/>
                    <a:pt x="3" y="15"/>
                    <a:pt x="3" y="15"/>
                  </a:cubicBezTo>
                  <a:cubicBezTo>
                    <a:pt x="4" y="15"/>
                    <a:pt x="4" y="16"/>
                    <a:pt x="4" y="16"/>
                  </a:cubicBezTo>
                  <a:cubicBezTo>
                    <a:pt x="4" y="17"/>
                    <a:pt x="5" y="17"/>
                    <a:pt x="5" y="17"/>
                  </a:cubicBezTo>
                  <a:cubicBezTo>
                    <a:pt x="5" y="18"/>
                    <a:pt x="5" y="18"/>
                    <a:pt x="6" y="19"/>
                  </a:cubicBezTo>
                  <a:cubicBezTo>
                    <a:pt x="6" y="19"/>
                    <a:pt x="7" y="19"/>
                    <a:pt x="7" y="19"/>
                  </a:cubicBezTo>
                  <a:cubicBezTo>
                    <a:pt x="7" y="19"/>
                    <a:pt x="8" y="19"/>
                    <a:pt x="8" y="19"/>
                  </a:cubicBezTo>
                  <a:cubicBezTo>
                    <a:pt x="9" y="20"/>
                    <a:pt x="9" y="21"/>
                    <a:pt x="9" y="21"/>
                  </a:cubicBezTo>
                  <a:cubicBezTo>
                    <a:pt x="10" y="21"/>
                    <a:pt x="10" y="21"/>
                    <a:pt x="11" y="22"/>
                  </a:cubicBezTo>
                  <a:cubicBezTo>
                    <a:pt x="11" y="22"/>
                    <a:pt x="11" y="22"/>
                    <a:pt x="11" y="22"/>
                  </a:cubicBezTo>
                  <a:cubicBezTo>
                    <a:pt x="11" y="22"/>
                    <a:pt x="11" y="22"/>
                    <a:pt x="11" y="23"/>
                  </a:cubicBezTo>
                  <a:cubicBezTo>
                    <a:pt x="12" y="23"/>
                    <a:pt x="12" y="23"/>
                    <a:pt x="12" y="23"/>
                  </a:cubicBezTo>
                  <a:cubicBezTo>
                    <a:pt x="13" y="23"/>
                    <a:pt x="13" y="23"/>
                    <a:pt x="14" y="24"/>
                  </a:cubicBezTo>
                  <a:cubicBezTo>
                    <a:pt x="14" y="24"/>
                    <a:pt x="14" y="24"/>
                    <a:pt x="15" y="24"/>
                  </a:cubicBezTo>
                  <a:cubicBezTo>
                    <a:pt x="15" y="25"/>
                    <a:pt x="15" y="25"/>
                    <a:pt x="15" y="25"/>
                  </a:cubicBezTo>
                  <a:cubicBezTo>
                    <a:pt x="16" y="25"/>
                    <a:pt x="17" y="25"/>
                    <a:pt x="17" y="26"/>
                  </a:cubicBezTo>
                  <a:cubicBezTo>
                    <a:pt x="16" y="27"/>
                    <a:pt x="18" y="27"/>
                    <a:pt x="19" y="27"/>
                  </a:cubicBezTo>
                  <a:cubicBezTo>
                    <a:pt x="20" y="27"/>
                    <a:pt x="20" y="27"/>
                    <a:pt x="20" y="26"/>
                  </a:cubicBezTo>
                  <a:cubicBezTo>
                    <a:pt x="21" y="26"/>
                    <a:pt x="21" y="27"/>
                    <a:pt x="22" y="27"/>
                  </a:cubicBezTo>
                  <a:cubicBezTo>
                    <a:pt x="22" y="27"/>
                    <a:pt x="23" y="27"/>
                    <a:pt x="23" y="26"/>
                  </a:cubicBezTo>
                  <a:cubicBezTo>
                    <a:pt x="23" y="26"/>
                    <a:pt x="23" y="25"/>
                    <a:pt x="23" y="25"/>
                  </a:cubicBezTo>
                  <a:cubicBezTo>
                    <a:pt x="24" y="25"/>
                    <a:pt x="24" y="25"/>
                    <a:pt x="25" y="25"/>
                  </a:cubicBezTo>
                  <a:cubicBezTo>
                    <a:pt x="25" y="24"/>
                    <a:pt x="25" y="24"/>
                    <a:pt x="25" y="23"/>
                  </a:cubicBezTo>
                  <a:cubicBezTo>
                    <a:pt x="25" y="22"/>
                    <a:pt x="25" y="22"/>
                    <a:pt x="26" y="22"/>
                  </a:cubicBezTo>
                  <a:cubicBezTo>
                    <a:pt x="27" y="22"/>
                    <a:pt x="26" y="23"/>
                    <a:pt x="26" y="23"/>
                  </a:cubicBezTo>
                  <a:cubicBezTo>
                    <a:pt x="27" y="23"/>
                    <a:pt x="27" y="23"/>
                    <a:pt x="28" y="23"/>
                  </a:cubicBezTo>
                  <a:cubicBezTo>
                    <a:pt x="29" y="23"/>
                    <a:pt x="29" y="23"/>
                    <a:pt x="30" y="24"/>
                  </a:cubicBezTo>
                  <a:cubicBezTo>
                    <a:pt x="30" y="24"/>
                    <a:pt x="31" y="24"/>
                    <a:pt x="31" y="24"/>
                  </a:cubicBezTo>
                  <a:cubicBezTo>
                    <a:pt x="31" y="24"/>
                    <a:pt x="32" y="24"/>
                    <a:pt x="32" y="24"/>
                  </a:cubicBezTo>
                  <a:cubicBezTo>
                    <a:pt x="32" y="24"/>
                    <a:pt x="33" y="24"/>
                    <a:pt x="33" y="25"/>
                  </a:cubicBezTo>
                  <a:cubicBezTo>
                    <a:pt x="34" y="25"/>
                    <a:pt x="35" y="25"/>
                    <a:pt x="36" y="25"/>
                  </a:cubicBezTo>
                  <a:cubicBezTo>
                    <a:pt x="36" y="25"/>
                    <a:pt x="37" y="25"/>
                    <a:pt x="37" y="25"/>
                  </a:cubicBezTo>
                  <a:cubicBezTo>
                    <a:pt x="37" y="24"/>
                    <a:pt x="38" y="25"/>
                    <a:pt x="39" y="25"/>
                  </a:cubicBezTo>
                  <a:cubicBezTo>
                    <a:pt x="39" y="25"/>
                    <a:pt x="39" y="25"/>
                    <a:pt x="40" y="25"/>
                  </a:cubicBezTo>
                  <a:cubicBezTo>
                    <a:pt x="40" y="25"/>
                    <a:pt x="41" y="25"/>
                    <a:pt x="41" y="26"/>
                  </a:cubicBezTo>
                  <a:cubicBezTo>
                    <a:pt x="41" y="26"/>
                    <a:pt x="41" y="27"/>
                    <a:pt x="42" y="26"/>
                  </a:cubicBezTo>
                  <a:cubicBezTo>
                    <a:pt x="43" y="26"/>
                    <a:pt x="43" y="23"/>
                    <a:pt x="44" y="24"/>
                  </a:cubicBezTo>
                  <a:cubicBezTo>
                    <a:pt x="45" y="24"/>
                    <a:pt x="46" y="24"/>
                    <a:pt x="48" y="24"/>
                  </a:cubicBezTo>
                  <a:cubicBezTo>
                    <a:pt x="48" y="24"/>
                    <a:pt x="48" y="23"/>
                    <a:pt x="49" y="23"/>
                  </a:cubicBezTo>
                  <a:cubicBezTo>
                    <a:pt x="50" y="23"/>
                    <a:pt x="50" y="23"/>
                    <a:pt x="50" y="22"/>
                  </a:cubicBezTo>
                  <a:cubicBezTo>
                    <a:pt x="50" y="22"/>
                    <a:pt x="51" y="22"/>
                    <a:pt x="51" y="21"/>
                  </a:cubicBezTo>
                  <a:cubicBezTo>
                    <a:pt x="51" y="21"/>
                    <a:pt x="51" y="20"/>
                    <a:pt x="52" y="20"/>
                  </a:cubicBezTo>
                  <a:cubicBezTo>
                    <a:pt x="52" y="19"/>
                    <a:pt x="54" y="19"/>
                    <a:pt x="54" y="18"/>
                  </a:cubicBezTo>
                  <a:cubicBezTo>
                    <a:pt x="54" y="18"/>
                    <a:pt x="54" y="18"/>
                    <a:pt x="55" y="18"/>
                  </a:cubicBezTo>
                  <a:cubicBezTo>
                    <a:pt x="55" y="17"/>
                    <a:pt x="55" y="17"/>
                    <a:pt x="56" y="17"/>
                  </a:cubicBezTo>
                  <a:cubicBezTo>
                    <a:pt x="56" y="17"/>
                    <a:pt x="57" y="17"/>
                    <a:pt x="57" y="17"/>
                  </a:cubicBezTo>
                  <a:cubicBezTo>
                    <a:pt x="57" y="16"/>
                    <a:pt x="57" y="16"/>
                    <a:pt x="57" y="1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50" name="Croatia">
              <a:extLst>
                <a:ext uri="{FF2B5EF4-FFF2-40B4-BE49-F238E27FC236}">
                  <a16:creationId xmlns:a16="http://schemas.microsoft.com/office/drawing/2014/main" id="{AA6DC311-01E3-48A5-96F7-B78068C934A0}"/>
                </a:ext>
                <a:ext uri="{C183D7F6-B498-43B3-948B-1728B52AA6E4}">
                  <adec:decorative xmlns:adec="http://schemas.microsoft.com/office/drawing/2017/decorative" val="1"/>
                </a:ext>
              </a:extLst>
            </p:cNvPr>
            <p:cNvSpPr>
              <a:spLocks noEditPoints="1"/>
            </p:cNvSpPr>
            <p:nvPr/>
          </p:nvSpPr>
          <p:spPr bwMode="auto">
            <a:xfrm>
              <a:off x="11275753" y="1870330"/>
              <a:ext cx="493072" cy="421355"/>
            </a:xfrm>
            <a:custGeom>
              <a:avLst/>
              <a:gdLst/>
              <a:ahLst/>
              <a:cxnLst>
                <a:cxn ang="0">
                  <a:pos x="8" y="16"/>
                </a:cxn>
                <a:cxn ang="0">
                  <a:pos x="10" y="20"/>
                </a:cxn>
                <a:cxn ang="0">
                  <a:pos x="15" y="24"/>
                </a:cxn>
                <a:cxn ang="0">
                  <a:pos x="16" y="24"/>
                </a:cxn>
                <a:cxn ang="0">
                  <a:pos x="15" y="22"/>
                </a:cxn>
                <a:cxn ang="0">
                  <a:pos x="14" y="22"/>
                </a:cxn>
                <a:cxn ang="0">
                  <a:pos x="34" y="39"/>
                </a:cxn>
                <a:cxn ang="0">
                  <a:pos x="30" y="41"/>
                </a:cxn>
                <a:cxn ang="0">
                  <a:pos x="49" y="11"/>
                </a:cxn>
                <a:cxn ang="0">
                  <a:pos x="48" y="8"/>
                </a:cxn>
                <a:cxn ang="0">
                  <a:pos x="44" y="8"/>
                </a:cxn>
                <a:cxn ang="0">
                  <a:pos x="39" y="8"/>
                </a:cxn>
                <a:cxn ang="0">
                  <a:pos x="34" y="5"/>
                </a:cxn>
                <a:cxn ang="0">
                  <a:pos x="28" y="1"/>
                </a:cxn>
                <a:cxn ang="0">
                  <a:pos x="21" y="3"/>
                </a:cxn>
                <a:cxn ang="0">
                  <a:pos x="19" y="8"/>
                </a:cxn>
                <a:cxn ang="0">
                  <a:pos x="16" y="10"/>
                </a:cxn>
                <a:cxn ang="0">
                  <a:pos x="13" y="11"/>
                </a:cxn>
                <a:cxn ang="0">
                  <a:pos x="9" y="11"/>
                </a:cxn>
                <a:cxn ang="0">
                  <a:pos x="4" y="12"/>
                </a:cxn>
                <a:cxn ang="0">
                  <a:pos x="3" y="15"/>
                </a:cxn>
                <a:cxn ang="0">
                  <a:pos x="5" y="19"/>
                </a:cxn>
                <a:cxn ang="0">
                  <a:pos x="6" y="16"/>
                </a:cxn>
                <a:cxn ang="0">
                  <a:pos x="9" y="13"/>
                </a:cxn>
                <a:cxn ang="0">
                  <a:pos x="13" y="20"/>
                </a:cxn>
                <a:cxn ang="0">
                  <a:pos x="20" y="25"/>
                </a:cxn>
                <a:cxn ang="0">
                  <a:pos x="16" y="24"/>
                </a:cxn>
                <a:cxn ang="0">
                  <a:pos x="16" y="25"/>
                </a:cxn>
                <a:cxn ang="0">
                  <a:pos x="23" y="31"/>
                </a:cxn>
                <a:cxn ang="0">
                  <a:pos x="27" y="32"/>
                </a:cxn>
                <a:cxn ang="0">
                  <a:pos x="35" y="37"/>
                </a:cxn>
                <a:cxn ang="0">
                  <a:pos x="35" y="35"/>
                </a:cxn>
                <a:cxn ang="0">
                  <a:pos x="27" y="27"/>
                </a:cxn>
                <a:cxn ang="0">
                  <a:pos x="24" y="21"/>
                </a:cxn>
                <a:cxn ang="0">
                  <a:pos x="21" y="19"/>
                </a:cxn>
                <a:cxn ang="0">
                  <a:pos x="23" y="14"/>
                </a:cxn>
                <a:cxn ang="0">
                  <a:pos x="29" y="14"/>
                </a:cxn>
                <a:cxn ang="0">
                  <a:pos x="35" y="15"/>
                </a:cxn>
                <a:cxn ang="0">
                  <a:pos x="41" y="16"/>
                </a:cxn>
                <a:cxn ang="0">
                  <a:pos x="46" y="16"/>
                </a:cxn>
                <a:cxn ang="0">
                  <a:pos x="50" y="17"/>
                </a:cxn>
                <a:cxn ang="0">
                  <a:pos x="50" y="14"/>
                </a:cxn>
                <a:cxn ang="0">
                  <a:pos x="43" y="42"/>
                </a:cxn>
                <a:cxn ang="0">
                  <a:pos x="37" y="39"/>
                </a:cxn>
                <a:cxn ang="0">
                  <a:pos x="34" y="38"/>
                </a:cxn>
                <a:cxn ang="0">
                  <a:pos x="40" y="40"/>
                </a:cxn>
                <a:cxn ang="0">
                  <a:pos x="46" y="45"/>
                </a:cxn>
                <a:cxn ang="0">
                  <a:pos x="30" y="34"/>
                </a:cxn>
                <a:cxn ang="0">
                  <a:pos x="37" y="41"/>
                </a:cxn>
                <a:cxn ang="0">
                  <a:pos x="37" y="41"/>
                </a:cxn>
                <a:cxn ang="0">
                  <a:pos x="24" y="37"/>
                </a:cxn>
                <a:cxn ang="0">
                  <a:pos x="15" y="27"/>
                </a:cxn>
                <a:cxn ang="0">
                  <a:pos x="16" y="29"/>
                </a:cxn>
                <a:cxn ang="0">
                  <a:pos x="12" y="17"/>
                </a:cxn>
                <a:cxn ang="0">
                  <a:pos x="10" y="14"/>
                </a:cxn>
                <a:cxn ang="0">
                  <a:pos x="12" y="17"/>
                </a:cxn>
                <a:cxn ang="0">
                  <a:pos x="30" y="36"/>
                </a:cxn>
                <a:cxn ang="0">
                  <a:pos x="27" y="36"/>
                </a:cxn>
              </a:cxnLst>
              <a:rect l="0" t="0" r="r" b="b"/>
              <a:pathLst>
                <a:path w="53" h="45">
                  <a:moveTo>
                    <a:pt x="10" y="20"/>
                  </a:moveTo>
                  <a:cubicBezTo>
                    <a:pt x="10" y="20"/>
                    <a:pt x="10" y="21"/>
                    <a:pt x="10" y="21"/>
                  </a:cubicBezTo>
                  <a:cubicBezTo>
                    <a:pt x="9" y="20"/>
                    <a:pt x="8" y="17"/>
                    <a:pt x="8" y="17"/>
                  </a:cubicBezTo>
                  <a:cubicBezTo>
                    <a:pt x="8" y="17"/>
                    <a:pt x="8" y="18"/>
                    <a:pt x="9" y="18"/>
                  </a:cubicBezTo>
                  <a:cubicBezTo>
                    <a:pt x="9" y="17"/>
                    <a:pt x="9" y="16"/>
                    <a:pt x="8" y="16"/>
                  </a:cubicBezTo>
                  <a:cubicBezTo>
                    <a:pt x="8" y="16"/>
                    <a:pt x="8" y="16"/>
                    <a:pt x="8" y="15"/>
                  </a:cubicBezTo>
                  <a:cubicBezTo>
                    <a:pt x="8" y="14"/>
                    <a:pt x="8" y="15"/>
                    <a:pt x="8" y="15"/>
                  </a:cubicBezTo>
                  <a:cubicBezTo>
                    <a:pt x="8" y="16"/>
                    <a:pt x="9" y="16"/>
                    <a:pt x="9" y="17"/>
                  </a:cubicBezTo>
                  <a:cubicBezTo>
                    <a:pt x="9" y="17"/>
                    <a:pt x="9" y="17"/>
                    <a:pt x="9" y="18"/>
                  </a:cubicBezTo>
                  <a:cubicBezTo>
                    <a:pt x="9" y="19"/>
                    <a:pt x="9" y="19"/>
                    <a:pt x="10" y="20"/>
                  </a:cubicBezTo>
                  <a:close/>
                  <a:moveTo>
                    <a:pt x="14" y="22"/>
                  </a:moveTo>
                  <a:cubicBezTo>
                    <a:pt x="14" y="23"/>
                    <a:pt x="14" y="23"/>
                    <a:pt x="14" y="23"/>
                  </a:cubicBezTo>
                  <a:cubicBezTo>
                    <a:pt x="15" y="23"/>
                    <a:pt x="15" y="23"/>
                    <a:pt x="15" y="23"/>
                  </a:cubicBezTo>
                  <a:cubicBezTo>
                    <a:pt x="15" y="24"/>
                    <a:pt x="15" y="24"/>
                    <a:pt x="16" y="24"/>
                  </a:cubicBezTo>
                  <a:cubicBezTo>
                    <a:pt x="16" y="24"/>
                    <a:pt x="15" y="24"/>
                    <a:pt x="15" y="24"/>
                  </a:cubicBezTo>
                  <a:cubicBezTo>
                    <a:pt x="16" y="24"/>
                    <a:pt x="16" y="24"/>
                    <a:pt x="16" y="24"/>
                  </a:cubicBezTo>
                  <a:cubicBezTo>
                    <a:pt x="16" y="24"/>
                    <a:pt x="16" y="24"/>
                    <a:pt x="16" y="24"/>
                  </a:cubicBezTo>
                  <a:cubicBezTo>
                    <a:pt x="16" y="24"/>
                    <a:pt x="16" y="24"/>
                    <a:pt x="16" y="24"/>
                  </a:cubicBezTo>
                  <a:cubicBezTo>
                    <a:pt x="16" y="24"/>
                    <a:pt x="16" y="24"/>
                    <a:pt x="16" y="23"/>
                  </a:cubicBezTo>
                  <a:cubicBezTo>
                    <a:pt x="16" y="23"/>
                    <a:pt x="16" y="24"/>
                    <a:pt x="16" y="24"/>
                  </a:cubicBezTo>
                  <a:cubicBezTo>
                    <a:pt x="16" y="24"/>
                    <a:pt x="15" y="23"/>
                    <a:pt x="15" y="23"/>
                  </a:cubicBezTo>
                  <a:cubicBezTo>
                    <a:pt x="15" y="23"/>
                    <a:pt x="15" y="22"/>
                    <a:pt x="15" y="22"/>
                  </a:cubicBezTo>
                  <a:cubicBezTo>
                    <a:pt x="15" y="22"/>
                    <a:pt x="14" y="22"/>
                    <a:pt x="15" y="22"/>
                  </a:cubicBezTo>
                  <a:cubicBezTo>
                    <a:pt x="14" y="22"/>
                    <a:pt x="14" y="21"/>
                    <a:pt x="13" y="21"/>
                  </a:cubicBezTo>
                  <a:cubicBezTo>
                    <a:pt x="14" y="21"/>
                    <a:pt x="15" y="22"/>
                    <a:pt x="15" y="22"/>
                  </a:cubicBezTo>
                  <a:cubicBezTo>
                    <a:pt x="15" y="22"/>
                    <a:pt x="14" y="22"/>
                    <a:pt x="14" y="21"/>
                  </a:cubicBezTo>
                  <a:cubicBezTo>
                    <a:pt x="14" y="21"/>
                    <a:pt x="13" y="21"/>
                    <a:pt x="13" y="21"/>
                  </a:cubicBezTo>
                  <a:cubicBezTo>
                    <a:pt x="13" y="21"/>
                    <a:pt x="12" y="20"/>
                    <a:pt x="12" y="20"/>
                  </a:cubicBezTo>
                  <a:cubicBezTo>
                    <a:pt x="12" y="20"/>
                    <a:pt x="12" y="21"/>
                    <a:pt x="13" y="21"/>
                  </a:cubicBezTo>
                  <a:cubicBezTo>
                    <a:pt x="13" y="22"/>
                    <a:pt x="13" y="22"/>
                    <a:pt x="14" y="22"/>
                  </a:cubicBezTo>
                  <a:close/>
                  <a:moveTo>
                    <a:pt x="29" y="38"/>
                  </a:moveTo>
                  <a:cubicBezTo>
                    <a:pt x="29" y="38"/>
                    <a:pt x="29" y="38"/>
                    <a:pt x="29" y="39"/>
                  </a:cubicBezTo>
                  <a:cubicBezTo>
                    <a:pt x="28" y="39"/>
                    <a:pt x="31" y="39"/>
                    <a:pt x="31" y="39"/>
                  </a:cubicBezTo>
                  <a:cubicBezTo>
                    <a:pt x="31" y="39"/>
                    <a:pt x="32" y="39"/>
                    <a:pt x="32" y="39"/>
                  </a:cubicBezTo>
                  <a:cubicBezTo>
                    <a:pt x="33" y="39"/>
                    <a:pt x="33" y="39"/>
                    <a:pt x="34" y="39"/>
                  </a:cubicBezTo>
                  <a:cubicBezTo>
                    <a:pt x="33" y="39"/>
                    <a:pt x="33" y="38"/>
                    <a:pt x="31" y="38"/>
                  </a:cubicBezTo>
                  <a:cubicBezTo>
                    <a:pt x="31" y="39"/>
                    <a:pt x="30" y="38"/>
                    <a:pt x="29" y="38"/>
                  </a:cubicBezTo>
                  <a:close/>
                  <a:moveTo>
                    <a:pt x="30" y="41"/>
                  </a:moveTo>
                  <a:cubicBezTo>
                    <a:pt x="31" y="41"/>
                    <a:pt x="31" y="41"/>
                    <a:pt x="31" y="41"/>
                  </a:cubicBezTo>
                  <a:cubicBezTo>
                    <a:pt x="32" y="41"/>
                    <a:pt x="31" y="40"/>
                    <a:pt x="30" y="41"/>
                  </a:cubicBezTo>
                  <a:close/>
                  <a:moveTo>
                    <a:pt x="52" y="14"/>
                  </a:moveTo>
                  <a:cubicBezTo>
                    <a:pt x="52" y="14"/>
                    <a:pt x="51" y="14"/>
                    <a:pt x="51" y="14"/>
                  </a:cubicBezTo>
                  <a:cubicBezTo>
                    <a:pt x="50" y="14"/>
                    <a:pt x="50" y="13"/>
                    <a:pt x="49" y="13"/>
                  </a:cubicBezTo>
                  <a:cubicBezTo>
                    <a:pt x="48" y="12"/>
                    <a:pt x="49" y="12"/>
                    <a:pt x="49" y="12"/>
                  </a:cubicBezTo>
                  <a:cubicBezTo>
                    <a:pt x="48" y="11"/>
                    <a:pt x="50" y="11"/>
                    <a:pt x="49" y="11"/>
                  </a:cubicBezTo>
                  <a:cubicBezTo>
                    <a:pt x="49" y="11"/>
                    <a:pt x="49" y="10"/>
                    <a:pt x="48" y="10"/>
                  </a:cubicBezTo>
                  <a:cubicBezTo>
                    <a:pt x="48" y="10"/>
                    <a:pt x="48" y="11"/>
                    <a:pt x="48" y="10"/>
                  </a:cubicBezTo>
                  <a:cubicBezTo>
                    <a:pt x="48" y="10"/>
                    <a:pt x="48" y="10"/>
                    <a:pt x="48" y="9"/>
                  </a:cubicBezTo>
                  <a:cubicBezTo>
                    <a:pt x="48" y="9"/>
                    <a:pt x="48" y="9"/>
                    <a:pt x="48" y="9"/>
                  </a:cubicBezTo>
                  <a:cubicBezTo>
                    <a:pt x="48" y="8"/>
                    <a:pt x="48" y="9"/>
                    <a:pt x="48" y="8"/>
                  </a:cubicBezTo>
                  <a:cubicBezTo>
                    <a:pt x="48" y="8"/>
                    <a:pt x="47" y="7"/>
                    <a:pt x="47" y="7"/>
                  </a:cubicBezTo>
                  <a:cubicBezTo>
                    <a:pt x="47" y="7"/>
                    <a:pt x="47" y="7"/>
                    <a:pt x="47" y="7"/>
                  </a:cubicBezTo>
                  <a:cubicBezTo>
                    <a:pt x="47" y="7"/>
                    <a:pt x="47" y="6"/>
                    <a:pt x="48" y="6"/>
                  </a:cubicBezTo>
                  <a:cubicBezTo>
                    <a:pt x="47" y="7"/>
                    <a:pt x="46" y="6"/>
                    <a:pt x="46" y="7"/>
                  </a:cubicBezTo>
                  <a:cubicBezTo>
                    <a:pt x="45" y="7"/>
                    <a:pt x="45" y="8"/>
                    <a:pt x="44" y="8"/>
                  </a:cubicBezTo>
                  <a:cubicBezTo>
                    <a:pt x="44" y="8"/>
                    <a:pt x="44" y="8"/>
                    <a:pt x="43" y="8"/>
                  </a:cubicBezTo>
                  <a:cubicBezTo>
                    <a:pt x="43" y="8"/>
                    <a:pt x="43" y="8"/>
                    <a:pt x="43" y="8"/>
                  </a:cubicBezTo>
                  <a:cubicBezTo>
                    <a:pt x="42" y="8"/>
                    <a:pt x="42" y="8"/>
                    <a:pt x="41" y="8"/>
                  </a:cubicBezTo>
                  <a:cubicBezTo>
                    <a:pt x="41" y="8"/>
                    <a:pt x="40" y="8"/>
                    <a:pt x="40" y="8"/>
                  </a:cubicBezTo>
                  <a:cubicBezTo>
                    <a:pt x="39" y="8"/>
                    <a:pt x="39" y="8"/>
                    <a:pt x="39" y="8"/>
                  </a:cubicBezTo>
                  <a:cubicBezTo>
                    <a:pt x="38" y="8"/>
                    <a:pt x="38" y="8"/>
                    <a:pt x="38" y="8"/>
                  </a:cubicBezTo>
                  <a:cubicBezTo>
                    <a:pt x="37" y="7"/>
                    <a:pt x="36" y="6"/>
                    <a:pt x="35" y="6"/>
                  </a:cubicBezTo>
                  <a:cubicBezTo>
                    <a:pt x="35" y="6"/>
                    <a:pt x="34" y="6"/>
                    <a:pt x="34" y="6"/>
                  </a:cubicBezTo>
                  <a:cubicBezTo>
                    <a:pt x="35" y="6"/>
                    <a:pt x="34" y="6"/>
                    <a:pt x="34" y="6"/>
                  </a:cubicBezTo>
                  <a:cubicBezTo>
                    <a:pt x="34" y="6"/>
                    <a:pt x="33" y="6"/>
                    <a:pt x="34" y="5"/>
                  </a:cubicBezTo>
                  <a:cubicBezTo>
                    <a:pt x="33" y="5"/>
                    <a:pt x="33" y="5"/>
                    <a:pt x="33" y="5"/>
                  </a:cubicBezTo>
                  <a:cubicBezTo>
                    <a:pt x="33" y="5"/>
                    <a:pt x="33" y="5"/>
                    <a:pt x="33" y="5"/>
                  </a:cubicBezTo>
                  <a:cubicBezTo>
                    <a:pt x="32" y="4"/>
                    <a:pt x="31" y="3"/>
                    <a:pt x="30" y="2"/>
                  </a:cubicBezTo>
                  <a:cubicBezTo>
                    <a:pt x="30" y="2"/>
                    <a:pt x="30" y="2"/>
                    <a:pt x="29" y="2"/>
                  </a:cubicBezTo>
                  <a:cubicBezTo>
                    <a:pt x="28" y="2"/>
                    <a:pt x="28" y="1"/>
                    <a:pt x="28" y="1"/>
                  </a:cubicBezTo>
                  <a:cubicBezTo>
                    <a:pt x="28" y="0"/>
                    <a:pt x="27" y="1"/>
                    <a:pt x="27" y="0"/>
                  </a:cubicBezTo>
                  <a:cubicBezTo>
                    <a:pt x="26" y="0"/>
                    <a:pt x="26" y="0"/>
                    <a:pt x="25" y="0"/>
                  </a:cubicBezTo>
                  <a:cubicBezTo>
                    <a:pt x="24" y="0"/>
                    <a:pt x="25" y="1"/>
                    <a:pt x="25" y="2"/>
                  </a:cubicBezTo>
                  <a:cubicBezTo>
                    <a:pt x="25" y="2"/>
                    <a:pt x="23" y="2"/>
                    <a:pt x="23" y="2"/>
                  </a:cubicBezTo>
                  <a:cubicBezTo>
                    <a:pt x="23" y="2"/>
                    <a:pt x="22" y="3"/>
                    <a:pt x="21" y="3"/>
                  </a:cubicBezTo>
                  <a:cubicBezTo>
                    <a:pt x="21" y="3"/>
                    <a:pt x="21" y="3"/>
                    <a:pt x="20" y="3"/>
                  </a:cubicBezTo>
                  <a:cubicBezTo>
                    <a:pt x="20" y="3"/>
                    <a:pt x="20" y="3"/>
                    <a:pt x="19" y="3"/>
                  </a:cubicBezTo>
                  <a:cubicBezTo>
                    <a:pt x="19" y="4"/>
                    <a:pt x="19" y="5"/>
                    <a:pt x="19" y="5"/>
                  </a:cubicBezTo>
                  <a:cubicBezTo>
                    <a:pt x="20" y="5"/>
                    <a:pt x="20" y="6"/>
                    <a:pt x="20" y="6"/>
                  </a:cubicBezTo>
                  <a:cubicBezTo>
                    <a:pt x="20" y="7"/>
                    <a:pt x="20" y="8"/>
                    <a:pt x="19" y="8"/>
                  </a:cubicBezTo>
                  <a:cubicBezTo>
                    <a:pt x="19" y="8"/>
                    <a:pt x="18" y="8"/>
                    <a:pt x="18" y="8"/>
                  </a:cubicBezTo>
                  <a:cubicBezTo>
                    <a:pt x="18" y="8"/>
                    <a:pt x="18" y="8"/>
                    <a:pt x="17" y="8"/>
                  </a:cubicBezTo>
                  <a:cubicBezTo>
                    <a:pt x="17" y="8"/>
                    <a:pt x="16" y="9"/>
                    <a:pt x="16" y="9"/>
                  </a:cubicBezTo>
                  <a:cubicBezTo>
                    <a:pt x="17" y="9"/>
                    <a:pt x="17" y="9"/>
                    <a:pt x="17" y="10"/>
                  </a:cubicBezTo>
                  <a:cubicBezTo>
                    <a:pt x="17" y="9"/>
                    <a:pt x="16" y="10"/>
                    <a:pt x="16" y="10"/>
                  </a:cubicBezTo>
                  <a:cubicBezTo>
                    <a:pt x="16" y="11"/>
                    <a:pt x="17" y="11"/>
                    <a:pt x="17" y="11"/>
                  </a:cubicBezTo>
                  <a:cubicBezTo>
                    <a:pt x="17" y="12"/>
                    <a:pt x="15" y="12"/>
                    <a:pt x="15" y="12"/>
                  </a:cubicBezTo>
                  <a:cubicBezTo>
                    <a:pt x="15" y="11"/>
                    <a:pt x="14" y="11"/>
                    <a:pt x="14" y="11"/>
                  </a:cubicBezTo>
                  <a:cubicBezTo>
                    <a:pt x="14" y="11"/>
                    <a:pt x="13" y="11"/>
                    <a:pt x="13" y="11"/>
                  </a:cubicBezTo>
                  <a:cubicBezTo>
                    <a:pt x="13" y="11"/>
                    <a:pt x="13" y="11"/>
                    <a:pt x="13" y="11"/>
                  </a:cubicBezTo>
                  <a:cubicBezTo>
                    <a:pt x="12" y="11"/>
                    <a:pt x="12" y="11"/>
                    <a:pt x="11" y="11"/>
                  </a:cubicBezTo>
                  <a:cubicBezTo>
                    <a:pt x="11" y="11"/>
                    <a:pt x="11" y="10"/>
                    <a:pt x="11" y="10"/>
                  </a:cubicBezTo>
                  <a:cubicBezTo>
                    <a:pt x="11" y="10"/>
                    <a:pt x="11" y="10"/>
                    <a:pt x="11" y="10"/>
                  </a:cubicBezTo>
                  <a:cubicBezTo>
                    <a:pt x="10" y="10"/>
                    <a:pt x="10" y="9"/>
                    <a:pt x="10" y="9"/>
                  </a:cubicBezTo>
                  <a:cubicBezTo>
                    <a:pt x="10" y="9"/>
                    <a:pt x="9" y="11"/>
                    <a:pt x="9" y="11"/>
                  </a:cubicBezTo>
                  <a:cubicBezTo>
                    <a:pt x="8" y="12"/>
                    <a:pt x="8" y="11"/>
                    <a:pt x="7" y="11"/>
                  </a:cubicBezTo>
                  <a:cubicBezTo>
                    <a:pt x="7" y="11"/>
                    <a:pt x="6" y="11"/>
                    <a:pt x="6" y="11"/>
                  </a:cubicBezTo>
                  <a:cubicBezTo>
                    <a:pt x="6" y="11"/>
                    <a:pt x="5" y="11"/>
                    <a:pt x="5" y="11"/>
                  </a:cubicBezTo>
                  <a:cubicBezTo>
                    <a:pt x="5" y="11"/>
                    <a:pt x="5" y="12"/>
                    <a:pt x="5" y="12"/>
                  </a:cubicBezTo>
                  <a:cubicBezTo>
                    <a:pt x="4" y="12"/>
                    <a:pt x="4" y="12"/>
                    <a:pt x="4" y="12"/>
                  </a:cubicBezTo>
                  <a:cubicBezTo>
                    <a:pt x="3" y="12"/>
                    <a:pt x="3" y="12"/>
                    <a:pt x="3" y="12"/>
                  </a:cubicBezTo>
                  <a:cubicBezTo>
                    <a:pt x="2" y="11"/>
                    <a:pt x="2" y="11"/>
                    <a:pt x="1" y="11"/>
                  </a:cubicBezTo>
                  <a:cubicBezTo>
                    <a:pt x="0" y="11"/>
                    <a:pt x="1" y="13"/>
                    <a:pt x="2" y="13"/>
                  </a:cubicBezTo>
                  <a:cubicBezTo>
                    <a:pt x="1" y="13"/>
                    <a:pt x="2" y="14"/>
                    <a:pt x="2" y="15"/>
                  </a:cubicBezTo>
                  <a:cubicBezTo>
                    <a:pt x="2" y="15"/>
                    <a:pt x="2" y="15"/>
                    <a:pt x="3" y="15"/>
                  </a:cubicBezTo>
                  <a:cubicBezTo>
                    <a:pt x="3" y="15"/>
                    <a:pt x="2" y="15"/>
                    <a:pt x="2" y="15"/>
                  </a:cubicBezTo>
                  <a:cubicBezTo>
                    <a:pt x="2" y="16"/>
                    <a:pt x="2" y="16"/>
                    <a:pt x="3" y="16"/>
                  </a:cubicBezTo>
                  <a:cubicBezTo>
                    <a:pt x="3" y="17"/>
                    <a:pt x="3" y="18"/>
                    <a:pt x="4" y="18"/>
                  </a:cubicBezTo>
                  <a:cubicBezTo>
                    <a:pt x="4" y="18"/>
                    <a:pt x="4" y="18"/>
                    <a:pt x="3" y="18"/>
                  </a:cubicBezTo>
                  <a:cubicBezTo>
                    <a:pt x="4" y="18"/>
                    <a:pt x="4" y="18"/>
                    <a:pt x="5" y="19"/>
                  </a:cubicBezTo>
                  <a:cubicBezTo>
                    <a:pt x="5" y="19"/>
                    <a:pt x="5" y="19"/>
                    <a:pt x="4" y="18"/>
                  </a:cubicBezTo>
                  <a:cubicBezTo>
                    <a:pt x="5" y="18"/>
                    <a:pt x="5" y="19"/>
                    <a:pt x="5" y="19"/>
                  </a:cubicBezTo>
                  <a:cubicBezTo>
                    <a:pt x="5" y="19"/>
                    <a:pt x="5" y="18"/>
                    <a:pt x="5" y="18"/>
                  </a:cubicBezTo>
                  <a:cubicBezTo>
                    <a:pt x="5" y="18"/>
                    <a:pt x="5" y="18"/>
                    <a:pt x="5" y="17"/>
                  </a:cubicBezTo>
                  <a:cubicBezTo>
                    <a:pt x="6" y="17"/>
                    <a:pt x="5" y="17"/>
                    <a:pt x="6" y="16"/>
                  </a:cubicBezTo>
                  <a:cubicBezTo>
                    <a:pt x="6" y="16"/>
                    <a:pt x="6" y="17"/>
                    <a:pt x="6" y="17"/>
                  </a:cubicBezTo>
                  <a:cubicBezTo>
                    <a:pt x="6" y="17"/>
                    <a:pt x="7" y="17"/>
                    <a:pt x="7" y="16"/>
                  </a:cubicBezTo>
                  <a:cubicBezTo>
                    <a:pt x="7" y="16"/>
                    <a:pt x="7" y="15"/>
                    <a:pt x="7" y="15"/>
                  </a:cubicBezTo>
                  <a:cubicBezTo>
                    <a:pt x="7" y="15"/>
                    <a:pt x="8" y="13"/>
                    <a:pt x="8" y="13"/>
                  </a:cubicBezTo>
                  <a:cubicBezTo>
                    <a:pt x="8" y="13"/>
                    <a:pt x="9" y="13"/>
                    <a:pt x="9" y="13"/>
                  </a:cubicBezTo>
                  <a:cubicBezTo>
                    <a:pt x="9" y="13"/>
                    <a:pt x="10" y="14"/>
                    <a:pt x="10" y="13"/>
                  </a:cubicBezTo>
                  <a:cubicBezTo>
                    <a:pt x="10" y="13"/>
                    <a:pt x="10" y="14"/>
                    <a:pt x="10" y="14"/>
                  </a:cubicBezTo>
                  <a:cubicBezTo>
                    <a:pt x="11" y="14"/>
                    <a:pt x="11" y="14"/>
                    <a:pt x="11" y="15"/>
                  </a:cubicBezTo>
                  <a:cubicBezTo>
                    <a:pt x="12" y="15"/>
                    <a:pt x="13" y="15"/>
                    <a:pt x="13" y="16"/>
                  </a:cubicBezTo>
                  <a:cubicBezTo>
                    <a:pt x="14" y="17"/>
                    <a:pt x="13" y="18"/>
                    <a:pt x="13" y="20"/>
                  </a:cubicBezTo>
                  <a:cubicBezTo>
                    <a:pt x="14" y="21"/>
                    <a:pt x="14" y="21"/>
                    <a:pt x="15" y="22"/>
                  </a:cubicBezTo>
                  <a:cubicBezTo>
                    <a:pt x="16" y="22"/>
                    <a:pt x="16" y="23"/>
                    <a:pt x="17" y="23"/>
                  </a:cubicBezTo>
                  <a:cubicBezTo>
                    <a:pt x="17" y="23"/>
                    <a:pt x="18" y="24"/>
                    <a:pt x="18" y="24"/>
                  </a:cubicBezTo>
                  <a:cubicBezTo>
                    <a:pt x="19" y="24"/>
                    <a:pt x="19" y="25"/>
                    <a:pt x="19" y="25"/>
                  </a:cubicBezTo>
                  <a:cubicBezTo>
                    <a:pt x="19" y="25"/>
                    <a:pt x="19" y="25"/>
                    <a:pt x="20" y="25"/>
                  </a:cubicBezTo>
                  <a:cubicBezTo>
                    <a:pt x="19" y="25"/>
                    <a:pt x="19" y="26"/>
                    <a:pt x="20" y="26"/>
                  </a:cubicBezTo>
                  <a:cubicBezTo>
                    <a:pt x="19" y="26"/>
                    <a:pt x="19" y="25"/>
                    <a:pt x="19" y="25"/>
                  </a:cubicBezTo>
                  <a:cubicBezTo>
                    <a:pt x="18" y="26"/>
                    <a:pt x="19" y="25"/>
                    <a:pt x="19" y="25"/>
                  </a:cubicBezTo>
                  <a:cubicBezTo>
                    <a:pt x="19" y="24"/>
                    <a:pt x="18" y="24"/>
                    <a:pt x="17" y="24"/>
                  </a:cubicBezTo>
                  <a:cubicBezTo>
                    <a:pt x="17" y="24"/>
                    <a:pt x="16" y="24"/>
                    <a:pt x="16" y="24"/>
                  </a:cubicBezTo>
                  <a:cubicBezTo>
                    <a:pt x="16" y="24"/>
                    <a:pt x="17" y="25"/>
                    <a:pt x="17" y="24"/>
                  </a:cubicBezTo>
                  <a:cubicBezTo>
                    <a:pt x="17" y="24"/>
                    <a:pt x="16" y="24"/>
                    <a:pt x="16" y="24"/>
                  </a:cubicBezTo>
                  <a:cubicBezTo>
                    <a:pt x="16" y="24"/>
                    <a:pt x="16" y="25"/>
                    <a:pt x="16" y="25"/>
                  </a:cubicBezTo>
                  <a:cubicBezTo>
                    <a:pt x="16" y="25"/>
                    <a:pt x="15" y="24"/>
                    <a:pt x="15" y="24"/>
                  </a:cubicBezTo>
                  <a:cubicBezTo>
                    <a:pt x="15" y="24"/>
                    <a:pt x="16" y="25"/>
                    <a:pt x="16" y="25"/>
                  </a:cubicBezTo>
                  <a:cubicBezTo>
                    <a:pt x="16" y="26"/>
                    <a:pt x="17" y="26"/>
                    <a:pt x="17" y="27"/>
                  </a:cubicBezTo>
                  <a:cubicBezTo>
                    <a:pt x="18" y="27"/>
                    <a:pt x="18" y="28"/>
                    <a:pt x="19" y="28"/>
                  </a:cubicBezTo>
                  <a:cubicBezTo>
                    <a:pt x="19" y="29"/>
                    <a:pt x="20" y="29"/>
                    <a:pt x="20" y="29"/>
                  </a:cubicBezTo>
                  <a:cubicBezTo>
                    <a:pt x="20" y="29"/>
                    <a:pt x="20" y="29"/>
                    <a:pt x="20" y="29"/>
                  </a:cubicBezTo>
                  <a:cubicBezTo>
                    <a:pt x="20" y="29"/>
                    <a:pt x="23" y="31"/>
                    <a:pt x="23" y="31"/>
                  </a:cubicBezTo>
                  <a:cubicBezTo>
                    <a:pt x="23" y="31"/>
                    <a:pt x="23" y="31"/>
                    <a:pt x="22" y="31"/>
                  </a:cubicBezTo>
                  <a:cubicBezTo>
                    <a:pt x="22" y="31"/>
                    <a:pt x="23" y="31"/>
                    <a:pt x="23" y="31"/>
                  </a:cubicBezTo>
                  <a:cubicBezTo>
                    <a:pt x="22" y="31"/>
                    <a:pt x="22" y="32"/>
                    <a:pt x="23" y="32"/>
                  </a:cubicBezTo>
                  <a:cubicBezTo>
                    <a:pt x="22" y="33"/>
                    <a:pt x="25" y="33"/>
                    <a:pt x="24" y="33"/>
                  </a:cubicBezTo>
                  <a:cubicBezTo>
                    <a:pt x="25" y="33"/>
                    <a:pt x="26" y="32"/>
                    <a:pt x="27" y="32"/>
                  </a:cubicBezTo>
                  <a:cubicBezTo>
                    <a:pt x="27" y="32"/>
                    <a:pt x="27" y="33"/>
                    <a:pt x="27" y="33"/>
                  </a:cubicBezTo>
                  <a:cubicBezTo>
                    <a:pt x="27" y="33"/>
                    <a:pt x="28" y="33"/>
                    <a:pt x="28" y="33"/>
                  </a:cubicBezTo>
                  <a:cubicBezTo>
                    <a:pt x="29" y="33"/>
                    <a:pt x="29" y="33"/>
                    <a:pt x="30" y="34"/>
                  </a:cubicBezTo>
                  <a:cubicBezTo>
                    <a:pt x="31" y="34"/>
                    <a:pt x="32" y="34"/>
                    <a:pt x="32" y="35"/>
                  </a:cubicBezTo>
                  <a:cubicBezTo>
                    <a:pt x="33" y="36"/>
                    <a:pt x="34" y="36"/>
                    <a:pt x="35" y="37"/>
                  </a:cubicBezTo>
                  <a:cubicBezTo>
                    <a:pt x="35" y="37"/>
                    <a:pt x="36" y="38"/>
                    <a:pt x="36" y="38"/>
                  </a:cubicBezTo>
                  <a:cubicBezTo>
                    <a:pt x="36" y="38"/>
                    <a:pt x="36" y="38"/>
                    <a:pt x="36" y="38"/>
                  </a:cubicBezTo>
                  <a:cubicBezTo>
                    <a:pt x="36" y="38"/>
                    <a:pt x="37" y="39"/>
                    <a:pt x="38" y="39"/>
                  </a:cubicBezTo>
                  <a:cubicBezTo>
                    <a:pt x="39" y="39"/>
                    <a:pt x="38" y="37"/>
                    <a:pt x="37" y="37"/>
                  </a:cubicBezTo>
                  <a:cubicBezTo>
                    <a:pt x="36" y="36"/>
                    <a:pt x="35" y="36"/>
                    <a:pt x="35" y="35"/>
                  </a:cubicBezTo>
                  <a:cubicBezTo>
                    <a:pt x="34" y="34"/>
                    <a:pt x="35" y="34"/>
                    <a:pt x="35" y="33"/>
                  </a:cubicBezTo>
                  <a:cubicBezTo>
                    <a:pt x="35" y="33"/>
                    <a:pt x="34" y="33"/>
                    <a:pt x="33" y="33"/>
                  </a:cubicBezTo>
                  <a:cubicBezTo>
                    <a:pt x="32" y="32"/>
                    <a:pt x="31" y="31"/>
                    <a:pt x="30" y="30"/>
                  </a:cubicBezTo>
                  <a:cubicBezTo>
                    <a:pt x="29" y="30"/>
                    <a:pt x="29" y="29"/>
                    <a:pt x="29" y="29"/>
                  </a:cubicBezTo>
                  <a:cubicBezTo>
                    <a:pt x="28" y="28"/>
                    <a:pt x="28" y="28"/>
                    <a:pt x="27" y="27"/>
                  </a:cubicBezTo>
                  <a:cubicBezTo>
                    <a:pt x="27" y="27"/>
                    <a:pt x="26" y="27"/>
                    <a:pt x="26" y="26"/>
                  </a:cubicBezTo>
                  <a:cubicBezTo>
                    <a:pt x="26" y="26"/>
                    <a:pt x="26" y="26"/>
                    <a:pt x="25" y="25"/>
                  </a:cubicBezTo>
                  <a:cubicBezTo>
                    <a:pt x="25" y="25"/>
                    <a:pt x="25" y="24"/>
                    <a:pt x="25" y="24"/>
                  </a:cubicBezTo>
                  <a:cubicBezTo>
                    <a:pt x="25" y="23"/>
                    <a:pt x="25" y="23"/>
                    <a:pt x="24" y="23"/>
                  </a:cubicBezTo>
                  <a:cubicBezTo>
                    <a:pt x="25" y="23"/>
                    <a:pt x="24" y="22"/>
                    <a:pt x="24" y="21"/>
                  </a:cubicBezTo>
                  <a:cubicBezTo>
                    <a:pt x="24" y="21"/>
                    <a:pt x="23" y="22"/>
                    <a:pt x="23" y="21"/>
                  </a:cubicBezTo>
                  <a:cubicBezTo>
                    <a:pt x="23" y="21"/>
                    <a:pt x="23" y="21"/>
                    <a:pt x="23" y="21"/>
                  </a:cubicBezTo>
                  <a:cubicBezTo>
                    <a:pt x="23" y="20"/>
                    <a:pt x="23" y="20"/>
                    <a:pt x="23" y="20"/>
                  </a:cubicBezTo>
                  <a:cubicBezTo>
                    <a:pt x="22" y="20"/>
                    <a:pt x="22" y="20"/>
                    <a:pt x="22" y="20"/>
                  </a:cubicBezTo>
                  <a:cubicBezTo>
                    <a:pt x="21" y="19"/>
                    <a:pt x="21" y="20"/>
                    <a:pt x="21" y="19"/>
                  </a:cubicBezTo>
                  <a:cubicBezTo>
                    <a:pt x="21" y="19"/>
                    <a:pt x="21" y="19"/>
                    <a:pt x="20" y="19"/>
                  </a:cubicBezTo>
                  <a:cubicBezTo>
                    <a:pt x="20" y="18"/>
                    <a:pt x="21" y="19"/>
                    <a:pt x="21" y="18"/>
                  </a:cubicBezTo>
                  <a:cubicBezTo>
                    <a:pt x="21" y="18"/>
                    <a:pt x="20" y="17"/>
                    <a:pt x="21" y="17"/>
                  </a:cubicBezTo>
                  <a:cubicBezTo>
                    <a:pt x="21" y="16"/>
                    <a:pt x="21" y="15"/>
                    <a:pt x="21" y="15"/>
                  </a:cubicBezTo>
                  <a:cubicBezTo>
                    <a:pt x="21" y="14"/>
                    <a:pt x="23" y="14"/>
                    <a:pt x="23" y="14"/>
                  </a:cubicBezTo>
                  <a:cubicBezTo>
                    <a:pt x="23" y="15"/>
                    <a:pt x="24" y="15"/>
                    <a:pt x="24" y="16"/>
                  </a:cubicBezTo>
                  <a:cubicBezTo>
                    <a:pt x="24" y="16"/>
                    <a:pt x="25" y="16"/>
                    <a:pt x="25" y="16"/>
                  </a:cubicBezTo>
                  <a:cubicBezTo>
                    <a:pt x="26" y="16"/>
                    <a:pt x="26" y="16"/>
                    <a:pt x="26" y="16"/>
                  </a:cubicBezTo>
                  <a:cubicBezTo>
                    <a:pt x="26" y="15"/>
                    <a:pt x="27" y="15"/>
                    <a:pt x="27" y="15"/>
                  </a:cubicBezTo>
                  <a:cubicBezTo>
                    <a:pt x="27" y="14"/>
                    <a:pt x="28" y="14"/>
                    <a:pt x="29" y="14"/>
                  </a:cubicBezTo>
                  <a:cubicBezTo>
                    <a:pt x="30" y="15"/>
                    <a:pt x="30" y="14"/>
                    <a:pt x="31" y="14"/>
                  </a:cubicBezTo>
                  <a:cubicBezTo>
                    <a:pt x="30" y="14"/>
                    <a:pt x="32" y="14"/>
                    <a:pt x="32" y="14"/>
                  </a:cubicBezTo>
                  <a:cubicBezTo>
                    <a:pt x="32" y="15"/>
                    <a:pt x="33" y="15"/>
                    <a:pt x="33" y="15"/>
                  </a:cubicBezTo>
                  <a:cubicBezTo>
                    <a:pt x="34" y="15"/>
                    <a:pt x="34" y="14"/>
                    <a:pt x="34" y="15"/>
                  </a:cubicBezTo>
                  <a:cubicBezTo>
                    <a:pt x="34" y="15"/>
                    <a:pt x="35" y="15"/>
                    <a:pt x="35" y="15"/>
                  </a:cubicBezTo>
                  <a:cubicBezTo>
                    <a:pt x="35" y="15"/>
                    <a:pt x="36" y="15"/>
                    <a:pt x="36" y="15"/>
                  </a:cubicBezTo>
                  <a:cubicBezTo>
                    <a:pt x="36" y="16"/>
                    <a:pt x="37" y="15"/>
                    <a:pt x="38" y="15"/>
                  </a:cubicBezTo>
                  <a:cubicBezTo>
                    <a:pt x="38" y="16"/>
                    <a:pt x="39" y="16"/>
                    <a:pt x="39" y="16"/>
                  </a:cubicBezTo>
                  <a:cubicBezTo>
                    <a:pt x="39" y="16"/>
                    <a:pt x="40" y="15"/>
                    <a:pt x="40" y="15"/>
                  </a:cubicBezTo>
                  <a:cubicBezTo>
                    <a:pt x="40" y="15"/>
                    <a:pt x="41" y="16"/>
                    <a:pt x="41" y="16"/>
                  </a:cubicBezTo>
                  <a:cubicBezTo>
                    <a:pt x="42" y="16"/>
                    <a:pt x="42" y="15"/>
                    <a:pt x="42" y="15"/>
                  </a:cubicBezTo>
                  <a:cubicBezTo>
                    <a:pt x="42" y="15"/>
                    <a:pt x="43" y="15"/>
                    <a:pt x="43" y="15"/>
                  </a:cubicBezTo>
                  <a:cubicBezTo>
                    <a:pt x="43" y="15"/>
                    <a:pt x="45" y="16"/>
                    <a:pt x="45" y="16"/>
                  </a:cubicBezTo>
                  <a:cubicBezTo>
                    <a:pt x="45" y="16"/>
                    <a:pt x="45" y="16"/>
                    <a:pt x="45" y="16"/>
                  </a:cubicBezTo>
                  <a:cubicBezTo>
                    <a:pt x="45" y="16"/>
                    <a:pt x="45" y="15"/>
                    <a:pt x="46" y="16"/>
                  </a:cubicBezTo>
                  <a:cubicBezTo>
                    <a:pt x="45" y="16"/>
                    <a:pt x="46" y="16"/>
                    <a:pt x="46" y="16"/>
                  </a:cubicBezTo>
                  <a:cubicBezTo>
                    <a:pt x="46" y="16"/>
                    <a:pt x="46" y="17"/>
                    <a:pt x="47" y="17"/>
                  </a:cubicBezTo>
                  <a:cubicBezTo>
                    <a:pt x="47" y="17"/>
                    <a:pt x="47" y="17"/>
                    <a:pt x="47" y="17"/>
                  </a:cubicBezTo>
                  <a:cubicBezTo>
                    <a:pt x="47" y="18"/>
                    <a:pt x="48" y="18"/>
                    <a:pt x="49" y="18"/>
                  </a:cubicBezTo>
                  <a:cubicBezTo>
                    <a:pt x="48" y="17"/>
                    <a:pt x="50" y="18"/>
                    <a:pt x="50" y="17"/>
                  </a:cubicBezTo>
                  <a:cubicBezTo>
                    <a:pt x="50" y="17"/>
                    <a:pt x="50" y="17"/>
                    <a:pt x="50" y="17"/>
                  </a:cubicBezTo>
                  <a:cubicBezTo>
                    <a:pt x="50" y="16"/>
                    <a:pt x="50" y="16"/>
                    <a:pt x="50" y="16"/>
                  </a:cubicBezTo>
                  <a:cubicBezTo>
                    <a:pt x="50" y="16"/>
                    <a:pt x="50" y="15"/>
                    <a:pt x="49" y="15"/>
                  </a:cubicBezTo>
                  <a:cubicBezTo>
                    <a:pt x="49" y="15"/>
                    <a:pt x="50" y="15"/>
                    <a:pt x="50" y="15"/>
                  </a:cubicBezTo>
                  <a:cubicBezTo>
                    <a:pt x="50" y="15"/>
                    <a:pt x="50" y="14"/>
                    <a:pt x="50" y="14"/>
                  </a:cubicBezTo>
                  <a:cubicBezTo>
                    <a:pt x="50" y="14"/>
                    <a:pt x="51" y="15"/>
                    <a:pt x="51" y="15"/>
                  </a:cubicBezTo>
                  <a:cubicBezTo>
                    <a:pt x="51" y="15"/>
                    <a:pt x="52" y="15"/>
                    <a:pt x="52" y="15"/>
                  </a:cubicBezTo>
                  <a:cubicBezTo>
                    <a:pt x="52" y="15"/>
                    <a:pt x="53" y="14"/>
                    <a:pt x="52" y="14"/>
                  </a:cubicBezTo>
                  <a:close/>
                  <a:moveTo>
                    <a:pt x="44" y="42"/>
                  </a:moveTo>
                  <a:cubicBezTo>
                    <a:pt x="44" y="42"/>
                    <a:pt x="43" y="43"/>
                    <a:pt x="43" y="42"/>
                  </a:cubicBezTo>
                  <a:cubicBezTo>
                    <a:pt x="42" y="42"/>
                    <a:pt x="42" y="41"/>
                    <a:pt x="42" y="41"/>
                  </a:cubicBezTo>
                  <a:cubicBezTo>
                    <a:pt x="41" y="41"/>
                    <a:pt x="40" y="40"/>
                    <a:pt x="40" y="39"/>
                  </a:cubicBezTo>
                  <a:cubicBezTo>
                    <a:pt x="39" y="39"/>
                    <a:pt x="38" y="39"/>
                    <a:pt x="38" y="39"/>
                  </a:cubicBezTo>
                  <a:cubicBezTo>
                    <a:pt x="38" y="39"/>
                    <a:pt x="38" y="40"/>
                    <a:pt x="39" y="40"/>
                  </a:cubicBezTo>
                  <a:cubicBezTo>
                    <a:pt x="38" y="40"/>
                    <a:pt x="38" y="39"/>
                    <a:pt x="37" y="39"/>
                  </a:cubicBezTo>
                  <a:cubicBezTo>
                    <a:pt x="37" y="39"/>
                    <a:pt x="36" y="39"/>
                    <a:pt x="36" y="39"/>
                  </a:cubicBezTo>
                  <a:cubicBezTo>
                    <a:pt x="36" y="39"/>
                    <a:pt x="36" y="39"/>
                    <a:pt x="36" y="39"/>
                  </a:cubicBezTo>
                  <a:cubicBezTo>
                    <a:pt x="35" y="38"/>
                    <a:pt x="33" y="38"/>
                    <a:pt x="32" y="38"/>
                  </a:cubicBezTo>
                  <a:cubicBezTo>
                    <a:pt x="32" y="38"/>
                    <a:pt x="32" y="38"/>
                    <a:pt x="33" y="38"/>
                  </a:cubicBezTo>
                  <a:cubicBezTo>
                    <a:pt x="33" y="38"/>
                    <a:pt x="33" y="38"/>
                    <a:pt x="34" y="38"/>
                  </a:cubicBezTo>
                  <a:cubicBezTo>
                    <a:pt x="35" y="38"/>
                    <a:pt x="35" y="39"/>
                    <a:pt x="36" y="39"/>
                  </a:cubicBezTo>
                  <a:cubicBezTo>
                    <a:pt x="36" y="39"/>
                    <a:pt x="37" y="40"/>
                    <a:pt x="37" y="40"/>
                  </a:cubicBezTo>
                  <a:cubicBezTo>
                    <a:pt x="38" y="40"/>
                    <a:pt x="39" y="40"/>
                    <a:pt x="39" y="41"/>
                  </a:cubicBezTo>
                  <a:cubicBezTo>
                    <a:pt x="39" y="40"/>
                    <a:pt x="39" y="40"/>
                    <a:pt x="39" y="40"/>
                  </a:cubicBezTo>
                  <a:cubicBezTo>
                    <a:pt x="39" y="40"/>
                    <a:pt x="39" y="40"/>
                    <a:pt x="40" y="40"/>
                  </a:cubicBezTo>
                  <a:cubicBezTo>
                    <a:pt x="40" y="40"/>
                    <a:pt x="40" y="40"/>
                    <a:pt x="40" y="41"/>
                  </a:cubicBezTo>
                  <a:cubicBezTo>
                    <a:pt x="41" y="41"/>
                    <a:pt x="41" y="41"/>
                    <a:pt x="42" y="42"/>
                  </a:cubicBezTo>
                  <a:cubicBezTo>
                    <a:pt x="42" y="42"/>
                    <a:pt x="42" y="42"/>
                    <a:pt x="43" y="42"/>
                  </a:cubicBezTo>
                  <a:cubicBezTo>
                    <a:pt x="43" y="42"/>
                    <a:pt x="43" y="43"/>
                    <a:pt x="43" y="43"/>
                  </a:cubicBezTo>
                  <a:cubicBezTo>
                    <a:pt x="44" y="43"/>
                    <a:pt x="45" y="44"/>
                    <a:pt x="46" y="45"/>
                  </a:cubicBezTo>
                  <a:cubicBezTo>
                    <a:pt x="46" y="44"/>
                    <a:pt x="46" y="44"/>
                    <a:pt x="46" y="44"/>
                  </a:cubicBezTo>
                  <a:cubicBezTo>
                    <a:pt x="45" y="44"/>
                    <a:pt x="45" y="43"/>
                    <a:pt x="44" y="42"/>
                  </a:cubicBezTo>
                  <a:close/>
                  <a:moveTo>
                    <a:pt x="29" y="35"/>
                  </a:moveTo>
                  <a:cubicBezTo>
                    <a:pt x="30" y="35"/>
                    <a:pt x="30" y="35"/>
                    <a:pt x="31" y="35"/>
                  </a:cubicBezTo>
                  <a:cubicBezTo>
                    <a:pt x="31" y="35"/>
                    <a:pt x="31" y="34"/>
                    <a:pt x="30" y="34"/>
                  </a:cubicBezTo>
                  <a:cubicBezTo>
                    <a:pt x="30" y="34"/>
                    <a:pt x="28" y="34"/>
                    <a:pt x="28" y="34"/>
                  </a:cubicBezTo>
                  <a:cubicBezTo>
                    <a:pt x="28" y="34"/>
                    <a:pt x="27" y="34"/>
                    <a:pt x="27" y="34"/>
                  </a:cubicBezTo>
                  <a:cubicBezTo>
                    <a:pt x="27" y="34"/>
                    <a:pt x="27" y="35"/>
                    <a:pt x="27" y="35"/>
                  </a:cubicBezTo>
                  <a:cubicBezTo>
                    <a:pt x="27" y="35"/>
                    <a:pt x="29" y="35"/>
                    <a:pt x="29" y="35"/>
                  </a:cubicBezTo>
                  <a:close/>
                  <a:moveTo>
                    <a:pt x="37" y="41"/>
                  </a:moveTo>
                  <a:cubicBezTo>
                    <a:pt x="38" y="41"/>
                    <a:pt x="36" y="41"/>
                    <a:pt x="35" y="40"/>
                  </a:cubicBezTo>
                  <a:cubicBezTo>
                    <a:pt x="36" y="40"/>
                    <a:pt x="35" y="40"/>
                    <a:pt x="35" y="40"/>
                  </a:cubicBezTo>
                  <a:cubicBezTo>
                    <a:pt x="35" y="40"/>
                    <a:pt x="35" y="41"/>
                    <a:pt x="35" y="41"/>
                  </a:cubicBezTo>
                  <a:cubicBezTo>
                    <a:pt x="35" y="40"/>
                    <a:pt x="36" y="41"/>
                    <a:pt x="36" y="41"/>
                  </a:cubicBezTo>
                  <a:cubicBezTo>
                    <a:pt x="36" y="41"/>
                    <a:pt x="36" y="41"/>
                    <a:pt x="37" y="41"/>
                  </a:cubicBezTo>
                  <a:cubicBezTo>
                    <a:pt x="37" y="41"/>
                    <a:pt x="38" y="41"/>
                    <a:pt x="39" y="41"/>
                  </a:cubicBezTo>
                  <a:cubicBezTo>
                    <a:pt x="39" y="41"/>
                    <a:pt x="38" y="41"/>
                    <a:pt x="37" y="41"/>
                  </a:cubicBezTo>
                  <a:close/>
                  <a:moveTo>
                    <a:pt x="25" y="38"/>
                  </a:moveTo>
                  <a:cubicBezTo>
                    <a:pt x="25" y="37"/>
                    <a:pt x="25" y="37"/>
                    <a:pt x="25" y="37"/>
                  </a:cubicBezTo>
                  <a:cubicBezTo>
                    <a:pt x="25" y="37"/>
                    <a:pt x="24" y="37"/>
                    <a:pt x="24" y="37"/>
                  </a:cubicBezTo>
                  <a:cubicBezTo>
                    <a:pt x="24" y="37"/>
                    <a:pt x="24" y="37"/>
                    <a:pt x="24" y="38"/>
                  </a:cubicBezTo>
                  <a:cubicBezTo>
                    <a:pt x="24" y="38"/>
                    <a:pt x="24" y="38"/>
                    <a:pt x="24" y="38"/>
                  </a:cubicBezTo>
                  <a:cubicBezTo>
                    <a:pt x="25" y="38"/>
                    <a:pt x="25" y="38"/>
                    <a:pt x="25" y="38"/>
                  </a:cubicBezTo>
                  <a:cubicBezTo>
                    <a:pt x="26" y="38"/>
                    <a:pt x="25" y="37"/>
                    <a:pt x="25" y="38"/>
                  </a:cubicBezTo>
                  <a:close/>
                  <a:moveTo>
                    <a:pt x="15" y="27"/>
                  </a:moveTo>
                  <a:cubicBezTo>
                    <a:pt x="14" y="27"/>
                    <a:pt x="14" y="25"/>
                    <a:pt x="13" y="25"/>
                  </a:cubicBezTo>
                  <a:cubicBezTo>
                    <a:pt x="13" y="26"/>
                    <a:pt x="13" y="26"/>
                    <a:pt x="13" y="26"/>
                  </a:cubicBezTo>
                  <a:cubicBezTo>
                    <a:pt x="13" y="26"/>
                    <a:pt x="13" y="26"/>
                    <a:pt x="13" y="26"/>
                  </a:cubicBezTo>
                  <a:cubicBezTo>
                    <a:pt x="13" y="26"/>
                    <a:pt x="14" y="27"/>
                    <a:pt x="14" y="27"/>
                  </a:cubicBezTo>
                  <a:cubicBezTo>
                    <a:pt x="15" y="27"/>
                    <a:pt x="15" y="28"/>
                    <a:pt x="16" y="29"/>
                  </a:cubicBezTo>
                  <a:cubicBezTo>
                    <a:pt x="16" y="28"/>
                    <a:pt x="16" y="28"/>
                    <a:pt x="15" y="28"/>
                  </a:cubicBezTo>
                  <a:cubicBezTo>
                    <a:pt x="16" y="28"/>
                    <a:pt x="16" y="28"/>
                    <a:pt x="16" y="28"/>
                  </a:cubicBezTo>
                  <a:cubicBezTo>
                    <a:pt x="16" y="28"/>
                    <a:pt x="15" y="27"/>
                    <a:pt x="15" y="27"/>
                  </a:cubicBezTo>
                  <a:close/>
                  <a:moveTo>
                    <a:pt x="12" y="17"/>
                  </a:moveTo>
                  <a:cubicBezTo>
                    <a:pt x="12" y="17"/>
                    <a:pt x="12" y="17"/>
                    <a:pt x="12" y="17"/>
                  </a:cubicBezTo>
                  <a:cubicBezTo>
                    <a:pt x="12" y="16"/>
                    <a:pt x="12" y="16"/>
                    <a:pt x="11" y="16"/>
                  </a:cubicBezTo>
                  <a:cubicBezTo>
                    <a:pt x="11" y="16"/>
                    <a:pt x="11" y="15"/>
                    <a:pt x="11" y="15"/>
                  </a:cubicBezTo>
                  <a:cubicBezTo>
                    <a:pt x="11" y="15"/>
                    <a:pt x="11" y="15"/>
                    <a:pt x="10" y="15"/>
                  </a:cubicBezTo>
                  <a:cubicBezTo>
                    <a:pt x="10" y="15"/>
                    <a:pt x="11" y="14"/>
                    <a:pt x="10" y="14"/>
                  </a:cubicBezTo>
                  <a:cubicBezTo>
                    <a:pt x="10" y="14"/>
                    <a:pt x="10" y="15"/>
                    <a:pt x="10" y="14"/>
                  </a:cubicBezTo>
                  <a:cubicBezTo>
                    <a:pt x="10" y="14"/>
                    <a:pt x="10" y="15"/>
                    <a:pt x="10" y="15"/>
                  </a:cubicBezTo>
                  <a:cubicBezTo>
                    <a:pt x="9" y="15"/>
                    <a:pt x="9" y="15"/>
                    <a:pt x="9" y="15"/>
                  </a:cubicBezTo>
                  <a:cubicBezTo>
                    <a:pt x="9" y="16"/>
                    <a:pt x="10" y="16"/>
                    <a:pt x="11" y="16"/>
                  </a:cubicBezTo>
                  <a:cubicBezTo>
                    <a:pt x="10" y="16"/>
                    <a:pt x="12" y="17"/>
                    <a:pt x="12" y="17"/>
                  </a:cubicBezTo>
                  <a:cubicBezTo>
                    <a:pt x="12" y="17"/>
                    <a:pt x="12" y="17"/>
                    <a:pt x="12" y="17"/>
                  </a:cubicBezTo>
                  <a:close/>
                  <a:moveTo>
                    <a:pt x="30" y="37"/>
                  </a:moveTo>
                  <a:cubicBezTo>
                    <a:pt x="31" y="37"/>
                    <a:pt x="32" y="37"/>
                    <a:pt x="33" y="37"/>
                  </a:cubicBezTo>
                  <a:cubicBezTo>
                    <a:pt x="33" y="37"/>
                    <a:pt x="33" y="37"/>
                    <a:pt x="34" y="37"/>
                  </a:cubicBezTo>
                  <a:cubicBezTo>
                    <a:pt x="33" y="36"/>
                    <a:pt x="33" y="37"/>
                    <a:pt x="32" y="37"/>
                  </a:cubicBezTo>
                  <a:cubicBezTo>
                    <a:pt x="32" y="37"/>
                    <a:pt x="31" y="36"/>
                    <a:pt x="30" y="36"/>
                  </a:cubicBezTo>
                  <a:cubicBezTo>
                    <a:pt x="30" y="36"/>
                    <a:pt x="30" y="36"/>
                    <a:pt x="29" y="36"/>
                  </a:cubicBezTo>
                  <a:cubicBezTo>
                    <a:pt x="29" y="36"/>
                    <a:pt x="28" y="36"/>
                    <a:pt x="28" y="36"/>
                  </a:cubicBezTo>
                  <a:cubicBezTo>
                    <a:pt x="28" y="36"/>
                    <a:pt x="28" y="36"/>
                    <a:pt x="28" y="36"/>
                  </a:cubicBezTo>
                  <a:cubicBezTo>
                    <a:pt x="28" y="36"/>
                    <a:pt x="28" y="36"/>
                    <a:pt x="27" y="36"/>
                  </a:cubicBezTo>
                  <a:cubicBezTo>
                    <a:pt x="27" y="36"/>
                    <a:pt x="27" y="36"/>
                    <a:pt x="27" y="36"/>
                  </a:cubicBezTo>
                  <a:cubicBezTo>
                    <a:pt x="27" y="37"/>
                    <a:pt x="29" y="37"/>
                    <a:pt x="30" y="3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67" name="Bulgaria">
              <a:extLst>
                <a:ext uri="{FF2B5EF4-FFF2-40B4-BE49-F238E27FC236}">
                  <a16:creationId xmlns:a16="http://schemas.microsoft.com/office/drawing/2014/main" id="{8F9A368A-C4CD-44FE-8DDB-5869F18B679B}"/>
                </a:ext>
                <a:ext uri="{C183D7F6-B498-43B3-948B-1728B52AA6E4}">
                  <adec:decorative xmlns:adec="http://schemas.microsoft.com/office/drawing/2017/decorative" val="1"/>
                </a:ext>
              </a:extLst>
            </p:cNvPr>
            <p:cNvSpPr>
              <a:spLocks/>
            </p:cNvSpPr>
            <p:nvPr/>
          </p:nvSpPr>
          <p:spPr bwMode="auto">
            <a:xfrm>
              <a:off x="12011488" y="2105562"/>
              <a:ext cx="513725" cy="297276"/>
            </a:xfrm>
            <a:custGeom>
              <a:avLst/>
              <a:gdLst/>
              <a:ahLst/>
              <a:cxnLst>
                <a:cxn ang="0">
                  <a:pos x="51" y="5"/>
                </a:cxn>
                <a:cxn ang="0">
                  <a:pos x="49" y="3"/>
                </a:cxn>
                <a:cxn ang="0">
                  <a:pos x="46" y="2"/>
                </a:cxn>
                <a:cxn ang="0">
                  <a:pos x="43" y="2"/>
                </a:cxn>
                <a:cxn ang="0">
                  <a:pos x="40" y="1"/>
                </a:cxn>
                <a:cxn ang="0">
                  <a:pos x="35" y="2"/>
                </a:cxn>
                <a:cxn ang="0">
                  <a:pos x="31" y="4"/>
                </a:cxn>
                <a:cxn ang="0">
                  <a:pos x="28" y="6"/>
                </a:cxn>
                <a:cxn ang="0">
                  <a:pos x="23" y="6"/>
                </a:cxn>
                <a:cxn ang="0">
                  <a:pos x="20" y="5"/>
                </a:cxn>
                <a:cxn ang="0">
                  <a:pos x="17" y="6"/>
                </a:cxn>
                <a:cxn ang="0">
                  <a:pos x="12" y="5"/>
                </a:cxn>
                <a:cxn ang="0">
                  <a:pos x="9" y="4"/>
                </a:cxn>
                <a:cxn ang="0">
                  <a:pos x="4" y="3"/>
                </a:cxn>
                <a:cxn ang="0">
                  <a:pos x="5" y="1"/>
                </a:cxn>
                <a:cxn ang="0">
                  <a:pos x="2" y="0"/>
                </a:cxn>
                <a:cxn ang="0">
                  <a:pos x="1" y="2"/>
                </a:cxn>
                <a:cxn ang="0">
                  <a:pos x="1" y="7"/>
                </a:cxn>
                <a:cxn ang="0">
                  <a:pos x="4" y="9"/>
                </a:cxn>
                <a:cxn ang="0">
                  <a:pos x="6" y="12"/>
                </a:cxn>
                <a:cxn ang="0">
                  <a:pos x="3" y="14"/>
                </a:cxn>
                <a:cxn ang="0">
                  <a:pos x="2" y="16"/>
                </a:cxn>
                <a:cxn ang="0">
                  <a:pos x="2" y="19"/>
                </a:cxn>
                <a:cxn ang="0">
                  <a:pos x="2" y="22"/>
                </a:cxn>
                <a:cxn ang="0">
                  <a:pos x="5" y="24"/>
                </a:cxn>
                <a:cxn ang="0">
                  <a:pos x="7" y="27"/>
                </a:cxn>
                <a:cxn ang="0">
                  <a:pos x="6" y="31"/>
                </a:cxn>
                <a:cxn ang="0">
                  <a:pos x="10" y="31"/>
                </a:cxn>
                <a:cxn ang="0">
                  <a:pos x="13" y="31"/>
                </a:cxn>
                <a:cxn ang="0">
                  <a:pos x="14" y="30"/>
                </a:cxn>
                <a:cxn ang="0">
                  <a:pos x="16" y="30"/>
                </a:cxn>
                <a:cxn ang="0">
                  <a:pos x="17" y="29"/>
                </a:cxn>
                <a:cxn ang="0">
                  <a:pos x="20" y="29"/>
                </a:cxn>
                <a:cxn ang="0">
                  <a:pos x="22" y="30"/>
                </a:cxn>
                <a:cxn ang="0">
                  <a:pos x="24" y="30"/>
                </a:cxn>
                <a:cxn ang="0">
                  <a:pos x="27" y="32"/>
                </a:cxn>
                <a:cxn ang="0">
                  <a:pos x="29" y="32"/>
                </a:cxn>
                <a:cxn ang="0">
                  <a:pos x="31" y="32"/>
                </a:cxn>
                <a:cxn ang="0">
                  <a:pos x="32" y="31"/>
                </a:cxn>
                <a:cxn ang="0">
                  <a:pos x="35" y="30"/>
                </a:cxn>
                <a:cxn ang="0">
                  <a:pos x="35" y="28"/>
                </a:cxn>
                <a:cxn ang="0">
                  <a:pos x="37" y="27"/>
                </a:cxn>
                <a:cxn ang="0">
                  <a:pos x="38" y="26"/>
                </a:cxn>
                <a:cxn ang="0">
                  <a:pos x="41" y="24"/>
                </a:cxn>
                <a:cxn ang="0">
                  <a:pos x="43" y="23"/>
                </a:cxn>
                <a:cxn ang="0">
                  <a:pos x="46" y="24"/>
                </a:cxn>
                <a:cxn ang="0">
                  <a:pos x="48" y="25"/>
                </a:cxn>
                <a:cxn ang="0">
                  <a:pos x="49" y="25"/>
                </a:cxn>
                <a:cxn ang="0">
                  <a:pos x="51" y="24"/>
                </a:cxn>
                <a:cxn ang="0">
                  <a:pos x="49" y="20"/>
                </a:cxn>
                <a:cxn ang="0">
                  <a:pos x="48" y="20"/>
                </a:cxn>
                <a:cxn ang="0">
                  <a:pos x="47" y="19"/>
                </a:cxn>
                <a:cxn ang="0">
                  <a:pos x="46" y="19"/>
                </a:cxn>
                <a:cxn ang="0">
                  <a:pos x="48" y="17"/>
                </a:cxn>
                <a:cxn ang="0">
                  <a:pos x="49" y="15"/>
                </a:cxn>
                <a:cxn ang="0">
                  <a:pos x="49" y="12"/>
                </a:cxn>
                <a:cxn ang="0">
                  <a:pos x="50" y="11"/>
                </a:cxn>
                <a:cxn ang="0">
                  <a:pos x="52" y="9"/>
                </a:cxn>
                <a:cxn ang="0">
                  <a:pos x="55" y="8"/>
                </a:cxn>
              </a:cxnLst>
              <a:rect l="0" t="0" r="r" b="b"/>
              <a:pathLst>
                <a:path w="55" h="32">
                  <a:moveTo>
                    <a:pt x="54" y="5"/>
                  </a:moveTo>
                  <a:cubicBezTo>
                    <a:pt x="53" y="5"/>
                    <a:pt x="52" y="5"/>
                    <a:pt x="51" y="5"/>
                  </a:cubicBezTo>
                  <a:cubicBezTo>
                    <a:pt x="50" y="5"/>
                    <a:pt x="50" y="4"/>
                    <a:pt x="49" y="4"/>
                  </a:cubicBezTo>
                  <a:cubicBezTo>
                    <a:pt x="49" y="3"/>
                    <a:pt x="49" y="3"/>
                    <a:pt x="49" y="3"/>
                  </a:cubicBezTo>
                  <a:cubicBezTo>
                    <a:pt x="48" y="2"/>
                    <a:pt x="48" y="3"/>
                    <a:pt x="47" y="3"/>
                  </a:cubicBezTo>
                  <a:cubicBezTo>
                    <a:pt x="46" y="3"/>
                    <a:pt x="47" y="2"/>
                    <a:pt x="46" y="2"/>
                  </a:cubicBezTo>
                  <a:cubicBezTo>
                    <a:pt x="46" y="2"/>
                    <a:pt x="45" y="2"/>
                    <a:pt x="45" y="2"/>
                  </a:cubicBezTo>
                  <a:cubicBezTo>
                    <a:pt x="44" y="2"/>
                    <a:pt x="44" y="2"/>
                    <a:pt x="43" y="2"/>
                  </a:cubicBezTo>
                  <a:cubicBezTo>
                    <a:pt x="43" y="2"/>
                    <a:pt x="43" y="1"/>
                    <a:pt x="42" y="1"/>
                  </a:cubicBezTo>
                  <a:cubicBezTo>
                    <a:pt x="42" y="1"/>
                    <a:pt x="41" y="1"/>
                    <a:pt x="40" y="1"/>
                  </a:cubicBezTo>
                  <a:cubicBezTo>
                    <a:pt x="39" y="1"/>
                    <a:pt x="38" y="1"/>
                    <a:pt x="38" y="1"/>
                  </a:cubicBezTo>
                  <a:cubicBezTo>
                    <a:pt x="37" y="2"/>
                    <a:pt x="36" y="2"/>
                    <a:pt x="35" y="2"/>
                  </a:cubicBezTo>
                  <a:cubicBezTo>
                    <a:pt x="34" y="2"/>
                    <a:pt x="34" y="2"/>
                    <a:pt x="33" y="2"/>
                  </a:cubicBezTo>
                  <a:cubicBezTo>
                    <a:pt x="33" y="3"/>
                    <a:pt x="32" y="3"/>
                    <a:pt x="31" y="4"/>
                  </a:cubicBezTo>
                  <a:cubicBezTo>
                    <a:pt x="31" y="4"/>
                    <a:pt x="30" y="5"/>
                    <a:pt x="30" y="5"/>
                  </a:cubicBezTo>
                  <a:cubicBezTo>
                    <a:pt x="30" y="6"/>
                    <a:pt x="29" y="6"/>
                    <a:pt x="28" y="6"/>
                  </a:cubicBezTo>
                  <a:cubicBezTo>
                    <a:pt x="27" y="6"/>
                    <a:pt x="27" y="7"/>
                    <a:pt x="26" y="6"/>
                  </a:cubicBezTo>
                  <a:cubicBezTo>
                    <a:pt x="25" y="6"/>
                    <a:pt x="24" y="6"/>
                    <a:pt x="23" y="6"/>
                  </a:cubicBezTo>
                  <a:cubicBezTo>
                    <a:pt x="23" y="5"/>
                    <a:pt x="22" y="5"/>
                    <a:pt x="21" y="5"/>
                  </a:cubicBezTo>
                  <a:cubicBezTo>
                    <a:pt x="21" y="5"/>
                    <a:pt x="21" y="5"/>
                    <a:pt x="20" y="5"/>
                  </a:cubicBezTo>
                  <a:cubicBezTo>
                    <a:pt x="20" y="5"/>
                    <a:pt x="20" y="5"/>
                    <a:pt x="19" y="5"/>
                  </a:cubicBezTo>
                  <a:cubicBezTo>
                    <a:pt x="18" y="5"/>
                    <a:pt x="18" y="5"/>
                    <a:pt x="17" y="6"/>
                  </a:cubicBezTo>
                  <a:cubicBezTo>
                    <a:pt x="16" y="6"/>
                    <a:pt x="15" y="6"/>
                    <a:pt x="15" y="5"/>
                  </a:cubicBezTo>
                  <a:cubicBezTo>
                    <a:pt x="14" y="5"/>
                    <a:pt x="13" y="5"/>
                    <a:pt x="12" y="5"/>
                  </a:cubicBezTo>
                  <a:cubicBezTo>
                    <a:pt x="12" y="4"/>
                    <a:pt x="11" y="5"/>
                    <a:pt x="11" y="4"/>
                  </a:cubicBezTo>
                  <a:cubicBezTo>
                    <a:pt x="10" y="4"/>
                    <a:pt x="9" y="4"/>
                    <a:pt x="9" y="4"/>
                  </a:cubicBezTo>
                  <a:cubicBezTo>
                    <a:pt x="8" y="4"/>
                    <a:pt x="7" y="4"/>
                    <a:pt x="6" y="4"/>
                  </a:cubicBezTo>
                  <a:cubicBezTo>
                    <a:pt x="5" y="5"/>
                    <a:pt x="3" y="4"/>
                    <a:pt x="4" y="3"/>
                  </a:cubicBezTo>
                  <a:cubicBezTo>
                    <a:pt x="4" y="2"/>
                    <a:pt x="6" y="2"/>
                    <a:pt x="6" y="1"/>
                  </a:cubicBezTo>
                  <a:cubicBezTo>
                    <a:pt x="5" y="1"/>
                    <a:pt x="5" y="1"/>
                    <a:pt x="5" y="1"/>
                  </a:cubicBezTo>
                  <a:cubicBezTo>
                    <a:pt x="4" y="1"/>
                    <a:pt x="4" y="1"/>
                    <a:pt x="4" y="1"/>
                  </a:cubicBezTo>
                  <a:cubicBezTo>
                    <a:pt x="3" y="0"/>
                    <a:pt x="3" y="0"/>
                    <a:pt x="2" y="0"/>
                  </a:cubicBezTo>
                  <a:cubicBezTo>
                    <a:pt x="2" y="0"/>
                    <a:pt x="2" y="1"/>
                    <a:pt x="2" y="1"/>
                  </a:cubicBezTo>
                  <a:cubicBezTo>
                    <a:pt x="2" y="2"/>
                    <a:pt x="1" y="2"/>
                    <a:pt x="1" y="2"/>
                  </a:cubicBezTo>
                  <a:cubicBezTo>
                    <a:pt x="0" y="2"/>
                    <a:pt x="0" y="4"/>
                    <a:pt x="0" y="5"/>
                  </a:cubicBezTo>
                  <a:cubicBezTo>
                    <a:pt x="0" y="6"/>
                    <a:pt x="1" y="6"/>
                    <a:pt x="1" y="7"/>
                  </a:cubicBezTo>
                  <a:cubicBezTo>
                    <a:pt x="1" y="8"/>
                    <a:pt x="2" y="8"/>
                    <a:pt x="2" y="8"/>
                  </a:cubicBezTo>
                  <a:cubicBezTo>
                    <a:pt x="3" y="9"/>
                    <a:pt x="3" y="9"/>
                    <a:pt x="4" y="9"/>
                  </a:cubicBezTo>
                  <a:cubicBezTo>
                    <a:pt x="4" y="10"/>
                    <a:pt x="5" y="10"/>
                    <a:pt x="5" y="11"/>
                  </a:cubicBezTo>
                  <a:cubicBezTo>
                    <a:pt x="6" y="11"/>
                    <a:pt x="6" y="11"/>
                    <a:pt x="6" y="12"/>
                  </a:cubicBezTo>
                  <a:cubicBezTo>
                    <a:pt x="5" y="12"/>
                    <a:pt x="5" y="13"/>
                    <a:pt x="5" y="13"/>
                  </a:cubicBezTo>
                  <a:cubicBezTo>
                    <a:pt x="4" y="13"/>
                    <a:pt x="4" y="14"/>
                    <a:pt x="3" y="14"/>
                  </a:cubicBezTo>
                  <a:cubicBezTo>
                    <a:pt x="3" y="15"/>
                    <a:pt x="2" y="14"/>
                    <a:pt x="2" y="15"/>
                  </a:cubicBezTo>
                  <a:cubicBezTo>
                    <a:pt x="1" y="15"/>
                    <a:pt x="2" y="15"/>
                    <a:pt x="2" y="16"/>
                  </a:cubicBezTo>
                  <a:cubicBezTo>
                    <a:pt x="1" y="17"/>
                    <a:pt x="1" y="17"/>
                    <a:pt x="2" y="18"/>
                  </a:cubicBezTo>
                  <a:cubicBezTo>
                    <a:pt x="2" y="18"/>
                    <a:pt x="3" y="19"/>
                    <a:pt x="2" y="19"/>
                  </a:cubicBezTo>
                  <a:cubicBezTo>
                    <a:pt x="2" y="20"/>
                    <a:pt x="1" y="20"/>
                    <a:pt x="1" y="21"/>
                  </a:cubicBezTo>
                  <a:cubicBezTo>
                    <a:pt x="1" y="21"/>
                    <a:pt x="2" y="21"/>
                    <a:pt x="2" y="22"/>
                  </a:cubicBezTo>
                  <a:cubicBezTo>
                    <a:pt x="3" y="22"/>
                    <a:pt x="3" y="23"/>
                    <a:pt x="4" y="23"/>
                  </a:cubicBezTo>
                  <a:cubicBezTo>
                    <a:pt x="4" y="23"/>
                    <a:pt x="5" y="23"/>
                    <a:pt x="5" y="24"/>
                  </a:cubicBezTo>
                  <a:cubicBezTo>
                    <a:pt x="6" y="24"/>
                    <a:pt x="6" y="25"/>
                    <a:pt x="6" y="26"/>
                  </a:cubicBezTo>
                  <a:cubicBezTo>
                    <a:pt x="6" y="26"/>
                    <a:pt x="7" y="27"/>
                    <a:pt x="7" y="27"/>
                  </a:cubicBezTo>
                  <a:cubicBezTo>
                    <a:pt x="7" y="27"/>
                    <a:pt x="6" y="28"/>
                    <a:pt x="6" y="28"/>
                  </a:cubicBezTo>
                  <a:cubicBezTo>
                    <a:pt x="7" y="29"/>
                    <a:pt x="7" y="31"/>
                    <a:pt x="6" y="31"/>
                  </a:cubicBezTo>
                  <a:cubicBezTo>
                    <a:pt x="7" y="31"/>
                    <a:pt x="8" y="32"/>
                    <a:pt x="9" y="31"/>
                  </a:cubicBezTo>
                  <a:cubicBezTo>
                    <a:pt x="9" y="31"/>
                    <a:pt x="9" y="30"/>
                    <a:pt x="10" y="31"/>
                  </a:cubicBezTo>
                  <a:cubicBezTo>
                    <a:pt x="10" y="31"/>
                    <a:pt x="10" y="31"/>
                    <a:pt x="10" y="31"/>
                  </a:cubicBezTo>
                  <a:cubicBezTo>
                    <a:pt x="11" y="30"/>
                    <a:pt x="12" y="31"/>
                    <a:pt x="13" y="31"/>
                  </a:cubicBezTo>
                  <a:cubicBezTo>
                    <a:pt x="13" y="30"/>
                    <a:pt x="14" y="31"/>
                    <a:pt x="14" y="30"/>
                  </a:cubicBezTo>
                  <a:cubicBezTo>
                    <a:pt x="14" y="30"/>
                    <a:pt x="14" y="30"/>
                    <a:pt x="14" y="30"/>
                  </a:cubicBezTo>
                  <a:cubicBezTo>
                    <a:pt x="14" y="30"/>
                    <a:pt x="15" y="30"/>
                    <a:pt x="15" y="30"/>
                  </a:cubicBezTo>
                  <a:cubicBezTo>
                    <a:pt x="15" y="30"/>
                    <a:pt x="15" y="30"/>
                    <a:pt x="16" y="30"/>
                  </a:cubicBezTo>
                  <a:cubicBezTo>
                    <a:pt x="16" y="30"/>
                    <a:pt x="16" y="29"/>
                    <a:pt x="16" y="29"/>
                  </a:cubicBezTo>
                  <a:cubicBezTo>
                    <a:pt x="17" y="29"/>
                    <a:pt x="17" y="29"/>
                    <a:pt x="17" y="29"/>
                  </a:cubicBezTo>
                  <a:cubicBezTo>
                    <a:pt x="18" y="29"/>
                    <a:pt x="18" y="28"/>
                    <a:pt x="18" y="29"/>
                  </a:cubicBezTo>
                  <a:cubicBezTo>
                    <a:pt x="19" y="29"/>
                    <a:pt x="20" y="29"/>
                    <a:pt x="20" y="29"/>
                  </a:cubicBezTo>
                  <a:cubicBezTo>
                    <a:pt x="21" y="29"/>
                    <a:pt x="21" y="29"/>
                    <a:pt x="21" y="29"/>
                  </a:cubicBezTo>
                  <a:cubicBezTo>
                    <a:pt x="21" y="30"/>
                    <a:pt x="21" y="30"/>
                    <a:pt x="22" y="30"/>
                  </a:cubicBezTo>
                  <a:cubicBezTo>
                    <a:pt x="22" y="30"/>
                    <a:pt x="23" y="31"/>
                    <a:pt x="23" y="31"/>
                  </a:cubicBezTo>
                  <a:cubicBezTo>
                    <a:pt x="23" y="31"/>
                    <a:pt x="23" y="30"/>
                    <a:pt x="24" y="30"/>
                  </a:cubicBezTo>
                  <a:cubicBezTo>
                    <a:pt x="24" y="31"/>
                    <a:pt x="25" y="31"/>
                    <a:pt x="25" y="31"/>
                  </a:cubicBezTo>
                  <a:cubicBezTo>
                    <a:pt x="26" y="31"/>
                    <a:pt x="26" y="31"/>
                    <a:pt x="27" y="32"/>
                  </a:cubicBezTo>
                  <a:cubicBezTo>
                    <a:pt x="27" y="32"/>
                    <a:pt x="27" y="32"/>
                    <a:pt x="27" y="32"/>
                  </a:cubicBezTo>
                  <a:cubicBezTo>
                    <a:pt x="28" y="32"/>
                    <a:pt x="28" y="32"/>
                    <a:pt x="29" y="32"/>
                  </a:cubicBezTo>
                  <a:cubicBezTo>
                    <a:pt x="29" y="32"/>
                    <a:pt x="30" y="31"/>
                    <a:pt x="30" y="32"/>
                  </a:cubicBezTo>
                  <a:cubicBezTo>
                    <a:pt x="31" y="32"/>
                    <a:pt x="31" y="32"/>
                    <a:pt x="31" y="32"/>
                  </a:cubicBezTo>
                  <a:cubicBezTo>
                    <a:pt x="31" y="32"/>
                    <a:pt x="31" y="32"/>
                    <a:pt x="31" y="31"/>
                  </a:cubicBezTo>
                  <a:cubicBezTo>
                    <a:pt x="32" y="31"/>
                    <a:pt x="32" y="31"/>
                    <a:pt x="32" y="31"/>
                  </a:cubicBezTo>
                  <a:cubicBezTo>
                    <a:pt x="33" y="32"/>
                    <a:pt x="35" y="31"/>
                    <a:pt x="35" y="31"/>
                  </a:cubicBezTo>
                  <a:cubicBezTo>
                    <a:pt x="35" y="31"/>
                    <a:pt x="35" y="30"/>
                    <a:pt x="35" y="30"/>
                  </a:cubicBezTo>
                  <a:cubicBezTo>
                    <a:pt x="35" y="30"/>
                    <a:pt x="35" y="29"/>
                    <a:pt x="35" y="29"/>
                  </a:cubicBezTo>
                  <a:cubicBezTo>
                    <a:pt x="35" y="29"/>
                    <a:pt x="35" y="28"/>
                    <a:pt x="35" y="28"/>
                  </a:cubicBezTo>
                  <a:cubicBezTo>
                    <a:pt x="34" y="28"/>
                    <a:pt x="34" y="28"/>
                    <a:pt x="34" y="27"/>
                  </a:cubicBezTo>
                  <a:cubicBezTo>
                    <a:pt x="35" y="26"/>
                    <a:pt x="36" y="27"/>
                    <a:pt x="37" y="27"/>
                  </a:cubicBezTo>
                  <a:cubicBezTo>
                    <a:pt x="36" y="27"/>
                    <a:pt x="37" y="26"/>
                    <a:pt x="37" y="26"/>
                  </a:cubicBezTo>
                  <a:cubicBezTo>
                    <a:pt x="38" y="26"/>
                    <a:pt x="38" y="26"/>
                    <a:pt x="38" y="26"/>
                  </a:cubicBezTo>
                  <a:cubicBezTo>
                    <a:pt x="38" y="25"/>
                    <a:pt x="38" y="25"/>
                    <a:pt x="38" y="25"/>
                  </a:cubicBezTo>
                  <a:cubicBezTo>
                    <a:pt x="38" y="24"/>
                    <a:pt x="40" y="25"/>
                    <a:pt x="41" y="24"/>
                  </a:cubicBezTo>
                  <a:cubicBezTo>
                    <a:pt x="42" y="24"/>
                    <a:pt x="42" y="23"/>
                    <a:pt x="43" y="23"/>
                  </a:cubicBezTo>
                  <a:cubicBezTo>
                    <a:pt x="43" y="23"/>
                    <a:pt x="43" y="23"/>
                    <a:pt x="43" y="23"/>
                  </a:cubicBezTo>
                  <a:cubicBezTo>
                    <a:pt x="44" y="23"/>
                    <a:pt x="44" y="23"/>
                    <a:pt x="44" y="23"/>
                  </a:cubicBezTo>
                  <a:cubicBezTo>
                    <a:pt x="45" y="23"/>
                    <a:pt x="45" y="24"/>
                    <a:pt x="46" y="24"/>
                  </a:cubicBezTo>
                  <a:cubicBezTo>
                    <a:pt x="46" y="24"/>
                    <a:pt x="47" y="25"/>
                    <a:pt x="47" y="25"/>
                  </a:cubicBezTo>
                  <a:cubicBezTo>
                    <a:pt x="47" y="25"/>
                    <a:pt x="48" y="24"/>
                    <a:pt x="48" y="25"/>
                  </a:cubicBezTo>
                  <a:cubicBezTo>
                    <a:pt x="48" y="24"/>
                    <a:pt x="48" y="24"/>
                    <a:pt x="48" y="24"/>
                  </a:cubicBezTo>
                  <a:cubicBezTo>
                    <a:pt x="49" y="24"/>
                    <a:pt x="49" y="25"/>
                    <a:pt x="49" y="25"/>
                  </a:cubicBezTo>
                  <a:cubicBezTo>
                    <a:pt x="49" y="24"/>
                    <a:pt x="49" y="24"/>
                    <a:pt x="49" y="24"/>
                  </a:cubicBezTo>
                  <a:cubicBezTo>
                    <a:pt x="50" y="24"/>
                    <a:pt x="50" y="24"/>
                    <a:pt x="51" y="24"/>
                  </a:cubicBezTo>
                  <a:cubicBezTo>
                    <a:pt x="51" y="24"/>
                    <a:pt x="49" y="22"/>
                    <a:pt x="49" y="21"/>
                  </a:cubicBezTo>
                  <a:cubicBezTo>
                    <a:pt x="48" y="21"/>
                    <a:pt x="49" y="21"/>
                    <a:pt x="49" y="20"/>
                  </a:cubicBezTo>
                  <a:cubicBezTo>
                    <a:pt x="48" y="20"/>
                    <a:pt x="48" y="20"/>
                    <a:pt x="48" y="20"/>
                  </a:cubicBezTo>
                  <a:cubicBezTo>
                    <a:pt x="48" y="20"/>
                    <a:pt x="48" y="20"/>
                    <a:pt x="48" y="20"/>
                  </a:cubicBezTo>
                  <a:cubicBezTo>
                    <a:pt x="48" y="19"/>
                    <a:pt x="48" y="20"/>
                    <a:pt x="47" y="19"/>
                  </a:cubicBezTo>
                  <a:cubicBezTo>
                    <a:pt x="47" y="19"/>
                    <a:pt x="47" y="19"/>
                    <a:pt x="47" y="19"/>
                  </a:cubicBezTo>
                  <a:cubicBezTo>
                    <a:pt x="47" y="19"/>
                    <a:pt x="47" y="19"/>
                    <a:pt x="46" y="19"/>
                  </a:cubicBezTo>
                  <a:cubicBezTo>
                    <a:pt x="46" y="19"/>
                    <a:pt x="46" y="19"/>
                    <a:pt x="46" y="19"/>
                  </a:cubicBezTo>
                  <a:cubicBezTo>
                    <a:pt x="45" y="19"/>
                    <a:pt x="46" y="18"/>
                    <a:pt x="47" y="18"/>
                  </a:cubicBezTo>
                  <a:cubicBezTo>
                    <a:pt x="47" y="17"/>
                    <a:pt x="47" y="17"/>
                    <a:pt x="48" y="17"/>
                  </a:cubicBezTo>
                  <a:cubicBezTo>
                    <a:pt x="47" y="16"/>
                    <a:pt x="48" y="16"/>
                    <a:pt x="49" y="16"/>
                  </a:cubicBezTo>
                  <a:cubicBezTo>
                    <a:pt x="49" y="16"/>
                    <a:pt x="49" y="16"/>
                    <a:pt x="49" y="15"/>
                  </a:cubicBezTo>
                  <a:cubicBezTo>
                    <a:pt x="49" y="15"/>
                    <a:pt x="49" y="14"/>
                    <a:pt x="49" y="14"/>
                  </a:cubicBezTo>
                  <a:cubicBezTo>
                    <a:pt x="49" y="13"/>
                    <a:pt x="49" y="13"/>
                    <a:pt x="49" y="12"/>
                  </a:cubicBezTo>
                  <a:cubicBezTo>
                    <a:pt x="49" y="12"/>
                    <a:pt x="49" y="11"/>
                    <a:pt x="49" y="11"/>
                  </a:cubicBezTo>
                  <a:cubicBezTo>
                    <a:pt x="49" y="11"/>
                    <a:pt x="49" y="11"/>
                    <a:pt x="50" y="11"/>
                  </a:cubicBezTo>
                  <a:cubicBezTo>
                    <a:pt x="50" y="11"/>
                    <a:pt x="50" y="9"/>
                    <a:pt x="51" y="9"/>
                  </a:cubicBezTo>
                  <a:cubicBezTo>
                    <a:pt x="51" y="9"/>
                    <a:pt x="51" y="9"/>
                    <a:pt x="52" y="9"/>
                  </a:cubicBezTo>
                  <a:cubicBezTo>
                    <a:pt x="52" y="9"/>
                    <a:pt x="53" y="9"/>
                    <a:pt x="53" y="9"/>
                  </a:cubicBezTo>
                  <a:cubicBezTo>
                    <a:pt x="54" y="9"/>
                    <a:pt x="54" y="9"/>
                    <a:pt x="55" y="8"/>
                  </a:cubicBezTo>
                  <a:cubicBezTo>
                    <a:pt x="55" y="7"/>
                    <a:pt x="54" y="6"/>
                    <a:pt x="54" y="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72" name="Bosnia and Herzagovina">
              <a:extLst>
                <a:ext uri="{FF2B5EF4-FFF2-40B4-BE49-F238E27FC236}">
                  <a16:creationId xmlns:a16="http://schemas.microsoft.com/office/drawing/2014/main" id="{B61428DF-A26F-44CC-8324-41A02EA694A9}"/>
                </a:ext>
                <a:ext uri="{C183D7F6-B498-43B3-948B-1728B52AA6E4}">
                  <adec:decorative xmlns:adec="http://schemas.microsoft.com/office/drawing/2017/decorative" val="1"/>
                </a:ext>
              </a:extLst>
            </p:cNvPr>
            <p:cNvSpPr>
              <a:spLocks/>
            </p:cNvSpPr>
            <p:nvPr/>
          </p:nvSpPr>
          <p:spPr bwMode="auto">
            <a:xfrm>
              <a:off x="11461622" y="2002160"/>
              <a:ext cx="325273" cy="271424"/>
            </a:xfrm>
            <a:custGeom>
              <a:avLst/>
              <a:gdLst/>
              <a:ahLst/>
              <a:cxnLst>
                <a:cxn ang="0">
                  <a:pos x="33" y="12"/>
                </a:cxn>
                <a:cxn ang="0">
                  <a:pos x="31" y="10"/>
                </a:cxn>
                <a:cxn ang="0">
                  <a:pos x="30" y="10"/>
                </a:cxn>
                <a:cxn ang="0">
                  <a:pos x="30" y="8"/>
                </a:cxn>
                <a:cxn ang="0">
                  <a:pos x="31" y="7"/>
                </a:cxn>
                <a:cxn ang="0">
                  <a:pos x="32" y="4"/>
                </a:cxn>
                <a:cxn ang="0">
                  <a:pos x="27" y="3"/>
                </a:cxn>
                <a:cxn ang="0">
                  <a:pos x="26" y="3"/>
                </a:cxn>
                <a:cxn ang="0">
                  <a:pos x="26" y="2"/>
                </a:cxn>
                <a:cxn ang="0">
                  <a:pos x="25" y="2"/>
                </a:cxn>
                <a:cxn ang="0">
                  <a:pos x="22" y="1"/>
                </a:cxn>
                <a:cxn ang="0">
                  <a:pos x="20" y="1"/>
                </a:cxn>
                <a:cxn ang="0">
                  <a:pos x="18" y="1"/>
                </a:cxn>
                <a:cxn ang="0">
                  <a:pos x="14" y="1"/>
                </a:cxn>
                <a:cxn ang="0">
                  <a:pos x="11" y="0"/>
                </a:cxn>
                <a:cxn ang="0">
                  <a:pos x="8" y="0"/>
                </a:cxn>
                <a:cxn ang="0">
                  <a:pos x="6" y="2"/>
                </a:cxn>
                <a:cxn ang="0">
                  <a:pos x="3" y="0"/>
                </a:cxn>
                <a:cxn ang="0">
                  <a:pos x="1" y="3"/>
                </a:cxn>
                <a:cxn ang="0">
                  <a:pos x="0" y="5"/>
                </a:cxn>
                <a:cxn ang="0">
                  <a:pos x="2" y="6"/>
                </a:cxn>
                <a:cxn ang="0">
                  <a:pos x="3" y="6"/>
                </a:cxn>
                <a:cxn ang="0">
                  <a:pos x="3" y="7"/>
                </a:cxn>
                <a:cxn ang="0">
                  <a:pos x="4" y="9"/>
                </a:cxn>
                <a:cxn ang="0">
                  <a:pos x="6" y="13"/>
                </a:cxn>
                <a:cxn ang="0">
                  <a:pos x="10" y="16"/>
                </a:cxn>
                <a:cxn ang="0">
                  <a:pos x="14" y="19"/>
                </a:cxn>
                <a:cxn ang="0">
                  <a:pos x="15" y="21"/>
                </a:cxn>
                <a:cxn ang="0">
                  <a:pos x="17" y="23"/>
                </a:cxn>
                <a:cxn ang="0">
                  <a:pos x="17" y="25"/>
                </a:cxn>
                <a:cxn ang="0">
                  <a:pos x="17" y="25"/>
                </a:cxn>
                <a:cxn ang="0">
                  <a:pos x="19" y="25"/>
                </a:cxn>
                <a:cxn ang="0">
                  <a:pos x="20" y="26"/>
                </a:cxn>
                <a:cxn ang="0">
                  <a:pos x="24" y="28"/>
                </a:cxn>
                <a:cxn ang="0">
                  <a:pos x="26" y="27"/>
                </a:cxn>
                <a:cxn ang="0">
                  <a:pos x="25" y="25"/>
                </a:cxn>
                <a:cxn ang="0">
                  <a:pos x="26" y="23"/>
                </a:cxn>
                <a:cxn ang="0">
                  <a:pos x="29" y="21"/>
                </a:cxn>
                <a:cxn ang="0">
                  <a:pos x="30" y="21"/>
                </a:cxn>
                <a:cxn ang="0">
                  <a:pos x="29" y="19"/>
                </a:cxn>
                <a:cxn ang="0">
                  <a:pos x="29" y="18"/>
                </a:cxn>
                <a:cxn ang="0">
                  <a:pos x="31" y="18"/>
                </a:cxn>
                <a:cxn ang="0">
                  <a:pos x="33" y="18"/>
                </a:cxn>
                <a:cxn ang="0">
                  <a:pos x="34" y="18"/>
                </a:cxn>
                <a:cxn ang="0">
                  <a:pos x="34" y="16"/>
                </a:cxn>
                <a:cxn ang="0">
                  <a:pos x="32" y="14"/>
                </a:cxn>
                <a:cxn ang="0">
                  <a:pos x="34" y="13"/>
                </a:cxn>
              </a:cxnLst>
              <a:rect l="0" t="0" r="r" b="b"/>
              <a:pathLst>
                <a:path w="35" h="29">
                  <a:moveTo>
                    <a:pt x="34" y="13"/>
                  </a:moveTo>
                  <a:cubicBezTo>
                    <a:pt x="34" y="13"/>
                    <a:pt x="33" y="12"/>
                    <a:pt x="33" y="12"/>
                  </a:cubicBezTo>
                  <a:cubicBezTo>
                    <a:pt x="32" y="12"/>
                    <a:pt x="32" y="11"/>
                    <a:pt x="32" y="10"/>
                  </a:cubicBezTo>
                  <a:cubicBezTo>
                    <a:pt x="31" y="10"/>
                    <a:pt x="31" y="11"/>
                    <a:pt x="31" y="10"/>
                  </a:cubicBezTo>
                  <a:cubicBezTo>
                    <a:pt x="31" y="10"/>
                    <a:pt x="31" y="10"/>
                    <a:pt x="31" y="10"/>
                  </a:cubicBezTo>
                  <a:cubicBezTo>
                    <a:pt x="30" y="10"/>
                    <a:pt x="30" y="10"/>
                    <a:pt x="30" y="10"/>
                  </a:cubicBezTo>
                  <a:cubicBezTo>
                    <a:pt x="30" y="9"/>
                    <a:pt x="30" y="9"/>
                    <a:pt x="30" y="9"/>
                  </a:cubicBezTo>
                  <a:cubicBezTo>
                    <a:pt x="30" y="8"/>
                    <a:pt x="30" y="8"/>
                    <a:pt x="30" y="8"/>
                  </a:cubicBezTo>
                  <a:cubicBezTo>
                    <a:pt x="30" y="8"/>
                    <a:pt x="30" y="8"/>
                    <a:pt x="30" y="8"/>
                  </a:cubicBezTo>
                  <a:cubicBezTo>
                    <a:pt x="31" y="7"/>
                    <a:pt x="31" y="7"/>
                    <a:pt x="31" y="7"/>
                  </a:cubicBezTo>
                  <a:cubicBezTo>
                    <a:pt x="31" y="6"/>
                    <a:pt x="32" y="6"/>
                    <a:pt x="32" y="5"/>
                  </a:cubicBezTo>
                  <a:cubicBezTo>
                    <a:pt x="32" y="5"/>
                    <a:pt x="32" y="4"/>
                    <a:pt x="32" y="4"/>
                  </a:cubicBezTo>
                  <a:cubicBezTo>
                    <a:pt x="31" y="3"/>
                    <a:pt x="30" y="4"/>
                    <a:pt x="29" y="4"/>
                  </a:cubicBezTo>
                  <a:cubicBezTo>
                    <a:pt x="28" y="4"/>
                    <a:pt x="27" y="4"/>
                    <a:pt x="27" y="3"/>
                  </a:cubicBezTo>
                  <a:cubicBezTo>
                    <a:pt x="27" y="3"/>
                    <a:pt x="27" y="3"/>
                    <a:pt x="27" y="3"/>
                  </a:cubicBezTo>
                  <a:cubicBezTo>
                    <a:pt x="27" y="2"/>
                    <a:pt x="27" y="3"/>
                    <a:pt x="26" y="3"/>
                  </a:cubicBezTo>
                  <a:cubicBezTo>
                    <a:pt x="26" y="2"/>
                    <a:pt x="26" y="2"/>
                    <a:pt x="26" y="2"/>
                  </a:cubicBezTo>
                  <a:cubicBezTo>
                    <a:pt x="26" y="2"/>
                    <a:pt x="25" y="2"/>
                    <a:pt x="26" y="2"/>
                  </a:cubicBezTo>
                  <a:cubicBezTo>
                    <a:pt x="25" y="1"/>
                    <a:pt x="25" y="2"/>
                    <a:pt x="25" y="2"/>
                  </a:cubicBezTo>
                  <a:cubicBezTo>
                    <a:pt x="25" y="2"/>
                    <a:pt x="25" y="2"/>
                    <a:pt x="25" y="2"/>
                  </a:cubicBezTo>
                  <a:cubicBezTo>
                    <a:pt x="25" y="2"/>
                    <a:pt x="23" y="1"/>
                    <a:pt x="23" y="1"/>
                  </a:cubicBezTo>
                  <a:cubicBezTo>
                    <a:pt x="22" y="1"/>
                    <a:pt x="22" y="1"/>
                    <a:pt x="22" y="1"/>
                  </a:cubicBezTo>
                  <a:cubicBezTo>
                    <a:pt x="22" y="2"/>
                    <a:pt x="21" y="2"/>
                    <a:pt x="21" y="2"/>
                  </a:cubicBezTo>
                  <a:cubicBezTo>
                    <a:pt x="21" y="1"/>
                    <a:pt x="20" y="1"/>
                    <a:pt x="20" y="1"/>
                  </a:cubicBezTo>
                  <a:cubicBezTo>
                    <a:pt x="19" y="1"/>
                    <a:pt x="19" y="2"/>
                    <a:pt x="19" y="2"/>
                  </a:cubicBezTo>
                  <a:cubicBezTo>
                    <a:pt x="18" y="2"/>
                    <a:pt x="18" y="2"/>
                    <a:pt x="18" y="1"/>
                  </a:cubicBezTo>
                  <a:cubicBezTo>
                    <a:pt x="17" y="1"/>
                    <a:pt x="16" y="1"/>
                    <a:pt x="16" y="1"/>
                  </a:cubicBezTo>
                  <a:cubicBezTo>
                    <a:pt x="15" y="1"/>
                    <a:pt x="15" y="1"/>
                    <a:pt x="14" y="1"/>
                  </a:cubicBezTo>
                  <a:cubicBezTo>
                    <a:pt x="13" y="0"/>
                    <a:pt x="13" y="1"/>
                    <a:pt x="12" y="1"/>
                  </a:cubicBezTo>
                  <a:cubicBezTo>
                    <a:pt x="12" y="0"/>
                    <a:pt x="11" y="0"/>
                    <a:pt x="11" y="0"/>
                  </a:cubicBezTo>
                  <a:cubicBezTo>
                    <a:pt x="11" y="0"/>
                    <a:pt x="11" y="0"/>
                    <a:pt x="11" y="0"/>
                  </a:cubicBezTo>
                  <a:cubicBezTo>
                    <a:pt x="10" y="1"/>
                    <a:pt x="9" y="0"/>
                    <a:pt x="8" y="0"/>
                  </a:cubicBezTo>
                  <a:cubicBezTo>
                    <a:pt x="7" y="0"/>
                    <a:pt x="6" y="1"/>
                    <a:pt x="6" y="1"/>
                  </a:cubicBezTo>
                  <a:cubicBezTo>
                    <a:pt x="6" y="2"/>
                    <a:pt x="6" y="2"/>
                    <a:pt x="6" y="2"/>
                  </a:cubicBezTo>
                  <a:cubicBezTo>
                    <a:pt x="5" y="3"/>
                    <a:pt x="5" y="2"/>
                    <a:pt x="4" y="2"/>
                  </a:cubicBezTo>
                  <a:cubicBezTo>
                    <a:pt x="4" y="1"/>
                    <a:pt x="3" y="1"/>
                    <a:pt x="3" y="0"/>
                  </a:cubicBezTo>
                  <a:cubicBezTo>
                    <a:pt x="2" y="0"/>
                    <a:pt x="1" y="0"/>
                    <a:pt x="1" y="1"/>
                  </a:cubicBezTo>
                  <a:cubicBezTo>
                    <a:pt x="1" y="2"/>
                    <a:pt x="1" y="2"/>
                    <a:pt x="1" y="3"/>
                  </a:cubicBezTo>
                  <a:cubicBezTo>
                    <a:pt x="0" y="3"/>
                    <a:pt x="1" y="4"/>
                    <a:pt x="1" y="4"/>
                  </a:cubicBezTo>
                  <a:cubicBezTo>
                    <a:pt x="1" y="4"/>
                    <a:pt x="0" y="4"/>
                    <a:pt x="0" y="5"/>
                  </a:cubicBezTo>
                  <a:cubicBezTo>
                    <a:pt x="0" y="5"/>
                    <a:pt x="1" y="5"/>
                    <a:pt x="1" y="5"/>
                  </a:cubicBezTo>
                  <a:cubicBezTo>
                    <a:pt x="1" y="5"/>
                    <a:pt x="1" y="6"/>
                    <a:pt x="2" y="6"/>
                  </a:cubicBezTo>
                  <a:cubicBezTo>
                    <a:pt x="2" y="6"/>
                    <a:pt x="2" y="5"/>
                    <a:pt x="2" y="5"/>
                  </a:cubicBezTo>
                  <a:cubicBezTo>
                    <a:pt x="2" y="6"/>
                    <a:pt x="2" y="6"/>
                    <a:pt x="3" y="6"/>
                  </a:cubicBezTo>
                  <a:cubicBezTo>
                    <a:pt x="3" y="6"/>
                    <a:pt x="3" y="6"/>
                    <a:pt x="3" y="7"/>
                  </a:cubicBezTo>
                  <a:cubicBezTo>
                    <a:pt x="3" y="7"/>
                    <a:pt x="3" y="7"/>
                    <a:pt x="3" y="7"/>
                  </a:cubicBezTo>
                  <a:cubicBezTo>
                    <a:pt x="3" y="8"/>
                    <a:pt x="4" y="7"/>
                    <a:pt x="4" y="8"/>
                  </a:cubicBezTo>
                  <a:cubicBezTo>
                    <a:pt x="4" y="8"/>
                    <a:pt x="5" y="9"/>
                    <a:pt x="4" y="9"/>
                  </a:cubicBezTo>
                  <a:cubicBezTo>
                    <a:pt x="5" y="9"/>
                    <a:pt x="5" y="11"/>
                    <a:pt x="5" y="11"/>
                  </a:cubicBezTo>
                  <a:cubicBezTo>
                    <a:pt x="6" y="12"/>
                    <a:pt x="6" y="12"/>
                    <a:pt x="6" y="13"/>
                  </a:cubicBezTo>
                  <a:cubicBezTo>
                    <a:pt x="7" y="13"/>
                    <a:pt x="7" y="13"/>
                    <a:pt x="7" y="13"/>
                  </a:cubicBezTo>
                  <a:cubicBezTo>
                    <a:pt x="8" y="14"/>
                    <a:pt x="9" y="15"/>
                    <a:pt x="10" y="16"/>
                  </a:cubicBezTo>
                  <a:cubicBezTo>
                    <a:pt x="10" y="17"/>
                    <a:pt x="11" y="17"/>
                    <a:pt x="12" y="18"/>
                  </a:cubicBezTo>
                  <a:cubicBezTo>
                    <a:pt x="13" y="18"/>
                    <a:pt x="13" y="19"/>
                    <a:pt x="14" y="19"/>
                  </a:cubicBezTo>
                  <a:cubicBezTo>
                    <a:pt x="14" y="19"/>
                    <a:pt x="15" y="19"/>
                    <a:pt x="15" y="19"/>
                  </a:cubicBezTo>
                  <a:cubicBezTo>
                    <a:pt x="15" y="20"/>
                    <a:pt x="15" y="20"/>
                    <a:pt x="15" y="21"/>
                  </a:cubicBezTo>
                  <a:cubicBezTo>
                    <a:pt x="15" y="21"/>
                    <a:pt x="15" y="21"/>
                    <a:pt x="15" y="22"/>
                  </a:cubicBezTo>
                  <a:cubicBezTo>
                    <a:pt x="16" y="22"/>
                    <a:pt x="16" y="22"/>
                    <a:pt x="17" y="23"/>
                  </a:cubicBezTo>
                  <a:cubicBezTo>
                    <a:pt x="17" y="23"/>
                    <a:pt x="18" y="23"/>
                    <a:pt x="18" y="24"/>
                  </a:cubicBezTo>
                  <a:cubicBezTo>
                    <a:pt x="18" y="24"/>
                    <a:pt x="18" y="24"/>
                    <a:pt x="17" y="25"/>
                  </a:cubicBezTo>
                  <a:cubicBezTo>
                    <a:pt x="17" y="25"/>
                    <a:pt x="17" y="25"/>
                    <a:pt x="17" y="25"/>
                  </a:cubicBezTo>
                  <a:cubicBezTo>
                    <a:pt x="17" y="25"/>
                    <a:pt x="17" y="25"/>
                    <a:pt x="17" y="25"/>
                  </a:cubicBezTo>
                  <a:cubicBezTo>
                    <a:pt x="17" y="25"/>
                    <a:pt x="18" y="26"/>
                    <a:pt x="18" y="25"/>
                  </a:cubicBezTo>
                  <a:cubicBezTo>
                    <a:pt x="18" y="25"/>
                    <a:pt x="19" y="25"/>
                    <a:pt x="19" y="25"/>
                  </a:cubicBezTo>
                  <a:cubicBezTo>
                    <a:pt x="19" y="25"/>
                    <a:pt x="19" y="25"/>
                    <a:pt x="20" y="25"/>
                  </a:cubicBezTo>
                  <a:cubicBezTo>
                    <a:pt x="20" y="26"/>
                    <a:pt x="20" y="26"/>
                    <a:pt x="20" y="26"/>
                  </a:cubicBezTo>
                  <a:cubicBezTo>
                    <a:pt x="21" y="27"/>
                    <a:pt x="22" y="27"/>
                    <a:pt x="23" y="28"/>
                  </a:cubicBezTo>
                  <a:cubicBezTo>
                    <a:pt x="23" y="29"/>
                    <a:pt x="24" y="28"/>
                    <a:pt x="24" y="28"/>
                  </a:cubicBezTo>
                  <a:cubicBezTo>
                    <a:pt x="24" y="28"/>
                    <a:pt x="25" y="29"/>
                    <a:pt x="25" y="29"/>
                  </a:cubicBezTo>
                  <a:cubicBezTo>
                    <a:pt x="26" y="29"/>
                    <a:pt x="26" y="28"/>
                    <a:pt x="26" y="27"/>
                  </a:cubicBezTo>
                  <a:cubicBezTo>
                    <a:pt x="26" y="27"/>
                    <a:pt x="25" y="27"/>
                    <a:pt x="25" y="26"/>
                  </a:cubicBezTo>
                  <a:cubicBezTo>
                    <a:pt x="25" y="26"/>
                    <a:pt x="25" y="26"/>
                    <a:pt x="25" y="25"/>
                  </a:cubicBezTo>
                  <a:cubicBezTo>
                    <a:pt x="25" y="25"/>
                    <a:pt x="25" y="24"/>
                    <a:pt x="26" y="24"/>
                  </a:cubicBezTo>
                  <a:cubicBezTo>
                    <a:pt x="27" y="24"/>
                    <a:pt x="26" y="24"/>
                    <a:pt x="26" y="23"/>
                  </a:cubicBezTo>
                  <a:cubicBezTo>
                    <a:pt x="27" y="22"/>
                    <a:pt x="27" y="21"/>
                    <a:pt x="27" y="21"/>
                  </a:cubicBezTo>
                  <a:cubicBezTo>
                    <a:pt x="28" y="21"/>
                    <a:pt x="28" y="20"/>
                    <a:pt x="29" y="21"/>
                  </a:cubicBezTo>
                  <a:cubicBezTo>
                    <a:pt x="29" y="21"/>
                    <a:pt x="29" y="22"/>
                    <a:pt x="30" y="21"/>
                  </a:cubicBezTo>
                  <a:cubicBezTo>
                    <a:pt x="30" y="21"/>
                    <a:pt x="31" y="21"/>
                    <a:pt x="30" y="21"/>
                  </a:cubicBezTo>
                  <a:cubicBezTo>
                    <a:pt x="30" y="20"/>
                    <a:pt x="30" y="20"/>
                    <a:pt x="30" y="20"/>
                  </a:cubicBezTo>
                  <a:cubicBezTo>
                    <a:pt x="30" y="19"/>
                    <a:pt x="29" y="19"/>
                    <a:pt x="29" y="19"/>
                  </a:cubicBezTo>
                  <a:cubicBezTo>
                    <a:pt x="29" y="19"/>
                    <a:pt x="29" y="19"/>
                    <a:pt x="29" y="19"/>
                  </a:cubicBezTo>
                  <a:cubicBezTo>
                    <a:pt x="29" y="19"/>
                    <a:pt x="29" y="18"/>
                    <a:pt x="29" y="18"/>
                  </a:cubicBezTo>
                  <a:cubicBezTo>
                    <a:pt x="30" y="18"/>
                    <a:pt x="30" y="18"/>
                    <a:pt x="30" y="19"/>
                  </a:cubicBezTo>
                  <a:cubicBezTo>
                    <a:pt x="30" y="19"/>
                    <a:pt x="31" y="18"/>
                    <a:pt x="31" y="18"/>
                  </a:cubicBezTo>
                  <a:cubicBezTo>
                    <a:pt x="31" y="18"/>
                    <a:pt x="32" y="18"/>
                    <a:pt x="32" y="18"/>
                  </a:cubicBezTo>
                  <a:cubicBezTo>
                    <a:pt x="32" y="18"/>
                    <a:pt x="32" y="17"/>
                    <a:pt x="33" y="18"/>
                  </a:cubicBezTo>
                  <a:cubicBezTo>
                    <a:pt x="33" y="18"/>
                    <a:pt x="33" y="18"/>
                    <a:pt x="33" y="18"/>
                  </a:cubicBezTo>
                  <a:cubicBezTo>
                    <a:pt x="33" y="18"/>
                    <a:pt x="34" y="18"/>
                    <a:pt x="34" y="18"/>
                  </a:cubicBezTo>
                  <a:cubicBezTo>
                    <a:pt x="34" y="18"/>
                    <a:pt x="34" y="17"/>
                    <a:pt x="34" y="17"/>
                  </a:cubicBezTo>
                  <a:cubicBezTo>
                    <a:pt x="34" y="17"/>
                    <a:pt x="34" y="16"/>
                    <a:pt x="34" y="16"/>
                  </a:cubicBezTo>
                  <a:cubicBezTo>
                    <a:pt x="33" y="16"/>
                    <a:pt x="33" y="15"/>
                    <a:pt x="32" y="15"/>
                  </a:cubicBezTo>
                  <a:cubicBezTo>
                    <a:pt x="32" y="14"/>
                    <a:pt x="32" y="14"/>
                    <a:pt x="32" y="14"/>
                  </a:cubicBezTo>
                  <a:cubicBezTo>
                    <a:pt x="31" y="13"/>
                    <a:pt x="33" y="14"/>
                    <a:pt x="33" y="14"/>
                  </a:cubicBezTo>
                  <a:cubicBezTo>
                    <a:pt x="34" y="14"/>
                    <a:pt x="35" y="13"/>
                    <a:pt x="34" y="13"/>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78" name="Belgium">
              <a:extLst>
                <a:ext uri="{FF2B5EF4-FFF2-40B4-BE49-F238E27FC236}">
                  <a16:creationId xmlns:a16="http://schemas.microsoft.com/office/drawing/2014/main" id="{0880BC19-4C4F-406B-A0B6-5C25A33094F8}"/>
                </a:ext>
                <a:ext uri="{C183D7F6-B498-43B3-948B-1728B52AA6E4}">
                  <adec:decorative xmlns:adec="http://schemas.microsoft.com/office/drawing/2017/decorative" val="1"/>
                </a:ext>
              </a:extLst>
            </p:cNvPr>
            <p:cNvSpPr>
              <a:spLocks/>
            </p:cNvSpPr>
            <p:nvPr/>
          </p:nvSpPr>
          <p:spPr bwMode="auto">
            <a:xfrm>
              <a:off x="10416098" y="1376593"/>
              <a:ext cx="299458" cy="193876"/>
            </a:xfrm>
            <a:custGeom>
              <a:avLst/>
              <a:gdLst/>
              <a:ahLst/>
              <a:cxnLst>
                <a:cxn ang="0">
                  <a:pos x="31" y="11"/>
                </a:cxn>
                <a:cxn ang="0">
                  <a:pos x="31" y="9"/>
                </a:cxn>
                <a:cxn ang="0">
                  <a:pos x="29" y="8"/>
                </a:cxn>
                <a:cxn ang="0">
                  <a:pos x="26" y="8"/>
                </a:cxn>
                <a:cxn ang="0">
                  <a:pos x="27" y="6"/>
                </a:cxn>
                <a:cxn ang="0">
                  <a:pos x="28" y="4"/>
                </a:cxn>
                <a:cxn ang="0">
                  <a:pos x="25" y="3"/>
                </a:cxn>
                <a:cxn ang="0">
                  <a:pos x="23" y="3"/>
                </a:cxn>
                <a:cxn ang="0">
                  <a:pos x="22" y="2"/>
                </a:cxn>
                <a:cxn ang="0">
                  <a:pos x="21" y="0"/>
                </a:cxn>
                <a:cxn ang="0">
                  <a:pos x="19" y="1"/>
                </a:cxn>
                <a:cxn ang="0">
                  <a:pos x="19" y="0"/>
                </a:cxn>
                <a:cxn ang="0">
                  <a:pos x="17" y="0"/>
                </a:cxn>
                <a:cxn ang="0">
                  <a:pos x="16" y="1"/>
                </a:cxn>
                <a:cxn ang="0">
                  <a:pos x="15" y="2"/>
                </a:cxn>
                <a:cxn ang="0">
                  <a:pos x="13" y="3"/>
                </a:cxn>
                <a:cxn ang="0">
                  <a:pos x="11" y="3"/>
                </a:cxn>
                <a:cxn ang="0">
                  <a:pos x="8" y="2"/>
                </a:cxn>
                <a:cxn ang="0">
                  <a:pos x="7" y="1"/>
                </a:cxn>
                <a:cxn ang="0">
                  <a:pos x="2" y="3"/>
                </a:cxn>
                <a:cxn ang="0">
                  <a:pos x="1" y="6"/>
                </a:cxn>
                <a:cxn ang="0">
                  <a:pos x="2" y="7"/>
                </a:cxn>
                <a:cxn ang="0">
                  <a:pos x="4" y="8"/>
                </a:cxn>
                <a:cxn ang="0">
                  <a:pos x="6" y="8"/>
                </a:cxn>
                <a:cxn ang="0">
                  <a:pos x="6" y="10"/>
                </a:cxn>
                <a:cxn ang="0">
                  <a:pos x="8" y="11"/>
                </a:cxn>
                <a:cxn ang="0">
                  <a:pos x="9" y="12"/>
                </a:cxn>
                <a:cxn ang="0">
                  <a:pos x="12" y="12"/>
                </a:cxn>
                <a:cxn ang="0">
                  <a:pos x="13" y="13"/>
                </a:cxn>
                <a:cxn ang="0">
                  <a:pos x="14" y="14"/>
                </a:cxn>
                <a:cxn ang="0">
                  <a:pos x="13" y="16"/>
                </a:cxn>
                <a:cxn ang="0">
                  <a:pos x="17" y="16"/>
                </a:cxn>
                <a:cxn ang="0">
                  <a:pos x="19" y="14"/>
                </a:cxn>
                <a:cxn ang="0">
                  <a:pos x="19" y="16"/>
                </a:cxn>
                <a:cxn ang="0">
                  <a:pos x="20" y="18"/>
                </a:cxn>
                <a:cxn ang="0">
                  <a:pos x="23" y="20"/>
                </a:cxn>
                <a:cxn ang="0">
                  <a:pos x="24" y="21"/>
                </a:cxn>
                <a:cxn ang="0">
                  <a:pos x="26" y="21"/>
                </a:cxn>
                <a:cxn ang="0">
                  <a:pos x="28" y="20"/>
                </a:cxn>
                <a:cxn ang="0">
                  <a:pos x="28" y="19"/>
                </a:cxn>
                <a:cxn ang="0">
                  <a:pos x="27" y="17"/>
                </a:cxn>
                <a:cxn ang="0">
                  <a:pos x="27" y="16"/>
                </a:cxn>
                <a:cxn ang="0">
                  <a:pos x="29" y="14"/>
                </a:cxn>
                <a:cxn ang="0">
                  <a:pos x="31" y="13"/>
                </a:cxn>
                <a:cxn ang="0">
                  <a:pos x="32" y="12"/>
                </a:cxn>
              </a:cxnLst>
              <a:rect l="0" t="0" r="r" b="b"/>
              <a:pathLst>
                <a:path w="32" h="21">
                  <a:moveTo>
                    <a:pt x="32" y="12"/>
                  </a:moveTo>
                  <a:cubicBezTo>
                    <a:pt x="32" y="12"/>
                    <a:pt x="32" y="11"/>
                    <a:pt x="31" y="11"/>
                  </a:cubicBezTo>
                  <a:cubicBezTo>
                    <a:pt x="31" y="11"/>
                    <a:pt x="30" y="11"/>
                    <a:pt x="30" y="10"/>
                  </a:cubicBezTo>
                  <a:cubicBezTo>
                    <a:pt x="30" y="10"/>
                    <a:pt x="31" y="10"/>
                    <a:pt x="31" y="9"/>
                  </a:cubicBezTo>
                  <a:cubicBezTo>
                    <a:pt x="31" y="9"/>
                    <a:pt x="30" y="9"/>
                    <a:pt x="30" y="9"/>
                  </a:cubicBezTo>
                  <a:cubicBezTo>
                    <a:pt x="30" y="9"/>
                    <a:pt x="30" y="8"/>
                    <a:pt x="29" y="8"/>
                  </a:cubicBezTo>
                  <a:cubicBezTo>
                    <a:pt x="29" y="8"/>
                    <a:pt x="28" y="8"/>
                    <a:pt x="28" y="8"/>
                  </a:cubicBezTo>
                  <a:cubicBezTo>
                    <a:pt x="27" y="8"/>
                    <a:pt x="27" y="8"/>
                    <a:pt x="26" y="8"/>
                  </a:cubicBezTo>
                  <a:cubicBezTo>
                    <a:pt x="27" y="7"/>
                    <a:pt x="26" y="7"/>
                    <a:pt x="26" y="7"/>
                  </a:cubicBezTo>
                  <a:cubicBezTo>
                    <a:pt x="26" y="7"/>
                    <a:pt x="27" y="6"/>
                    <a:pt x="27" y="6"/>
                  </a:cubicBezTo>
                  <a:cubicBezTo>
                    <a:pt x="27" y="6"/>
                    <a:pt x="27" y="6"/>
                    <a:pt x="27" y="6"/>
                  </a:cubicBezTo>
                  <a:cubicBezTo>
                    <a:pt x="27" y="6"/>
                    <a:pt x="27" y="4"/>
                    <a:pt x="28" y="4"/>
                  </a:cubicBezTo>
                  <a:cubicBezTo>
                    <a:pt x="27" y="4"/>
                    <a:pt x="28" y="4"/>
                    <a:pt x="27" y="3"/>
                  </a:cubicBezTo>
                  <a:cubicBezTo>
                    <a:pt x="27" y="3"/>
                    <a:pt x="25" y="3"/>
                    <a:pt x="25" y="3"/>
                  </a:cubicBezTo>
                  <a:cubicBezTo>
                    <a:pt x="25" y="2"/>
                    <a:pt x="24" y="2"/>
                    <a:pt x="24" y="2"/>
                  </a:cubicBezTo>
                  <a:cubicBezTo>
                    <a:pt x="23" y="3"/>
                    <a:pt x="23" y="3"/>
                    <a:pt x="23" y="3"/>
                  </a:cubicBezTo>
                  <a:cubicBezTo>
                    <a:pt x="23" y="3"/>
                    <a:pt x="23" y="2"/>
                    <a:pt x="23" y="2"/>
                  </a:cubicBezTo>
                  <a:cubicBezTo>
                    <a:pt x="22" y="2"/>
                    <a:pt x="23" y="2"/>
                    <a:pt x="22" y="2"/>
                  </a:cubicBezTo>
                  <a:cubicBezTo>
                    <a:pt x="22" y="2"/>
                    <a:pt x="22" y="2"/>
                    <a:pt x="22" y="2"/>
                  </a:cubicBezTo>
                  <a:cubicBezTo>
                    <a:pt x="21" y="1"/>
                    <a:pt x="22" y="1"/>
                    <a:pt x="21" y="0"/>
                  </a:cubicBezTo>
                  <a:cubicBezTo>
                    <a:pt x="21" y="0"/>
                    <a:pt x="21" y="1"/>
                    <a:pt x="20" y="1"/>
                  </a:cubicBezTo>
                  <a:cubicBezTo>
                    <a:pt x="20" y="1"/>
                    <a:pt x="20" y="1"/>
                    <a:pt x="19" y="1"/>
                  </a:cubicBezTo>
                  <a:cubicBezTo>
                    <a:pt x="19" y="1"/>
                    <a:pt x="19" y="1"/>
                    <a:pt x="19" y="1"/>
                  </a:cubicBezTo>
                  <a:cubicBezTo>
                    <a:pt x="19" y="0"/>
                    <a:pt x="20" y="0"/>
                    <a:pt x="19" y="0"/>
                  </a:cubicBezTo>
                  <a:cubicBezTo>
                    <a:pt x="18" y="0"/>
                    <a:pt x="18" y="1"/>
                    <a:pt x="18" y="1"/>
                  </a:cubicBezTo>
                  <a:cubicBezTo>
                    <a:pt x="17" y="1"/>
                    <a:pt x="17" y="0"/>
                    <a:pt x="17" y="0"/>
                  </a:cubicBezTo>
                  <a:cubicBezTo>
                    <a:pt x="17" y="0"/>
                    <a:pt x="16" y="0"/>
                    <a:pt x="16" y="0"/>
                  </a:cubicBezTo>
                  <a:cubicBezTo>
                    <a:pt x="16" y="1"/>
                    <a:pt x="16" y="1"/>
                    <a:pt x="16" y="1"/>
                  </a:cubicBezTo>
                  <a:cubicBezTo>
                    <a:pt x="16" y="2"/>
                    <a:pt x="15" y="1"/>
                    <a:pt x="15" y="1"/>
                  </a:cubicBezTo>
                  <a:cubicBezTo>
                    <a:pt x="15" y="2"/>
                    <a:pt x="15" y="2"/>
                    <a:pt x="15" y="2"/>
                  </a:cubicBezTo>
                  <a:cubicBezTo>
                    <a:pt x="15" y="2"/>
                    <a:pt x="15" y="2"/>
                    <a:pt x="14" y="2"/>
                  </a:cubicBezTo>
                  <a:cubicBezTo>
                    <a:pt x="14" y="2"/>
                    <a:pt x="13" y="2"/>
                    <a:pt x="13" y="3"/>
                  </a:cubicBezTo>
                  <a:cubicBezTo>
                    <a:pt x="13" y="3"/>
                    <a:pt x="12" y="3"/>
                    <a:pt x="12" y="3"/>
                  </a:cubicBezTo>
                  <a:cubicBezTo>
                    <a:pt x="11" y="3"/>
                    <a:pt x="11" y="3"/>
                    <a:pt x="11" y="3"/>
                  </a:cubicBezTo>
                  <a:cubicBezTo>
                    <a:pt x="11" y="2"/>
                    <a:pt x="10" y="2"/>
                    <a:pt x="10" y="2"/>
                  </a:cubicBezTo>
                  <a:cubicBezTo>
                    <a:pt x="9" y="2"/>
                    <a:pt x="9" y="2"/>
                    <a:pt x="8" y="2"/>
                  </a:cubicBezTo>
                  <a:cubicBezTo>
                    <a:pt x="8" y="3"/>
                    <a:pt x="8" y="3"/>
                    <a:pt x="8" y="3"/>
                  </a:cubicBezTo>
                  <a:cubicBezTo>
                    <a:pt x="7" y="3"/>
                    <a:pt x="7" y="2"/>
                    <a:pt x="7" y="1"/>
                  </a:cubicBezTo>
                  <a:cubicBezTo>
                    <a:pt x="6" y="2"/>
                    <a:pt x="5" y="2"/>
                    <a:pt x="4" y="2"/>
                  </a:cubicBezTo>
                  <a:cubicBezTo>
                    <a:pt x="4" y="3"/>
                    <a:pt x="3" y="3"/>
                    <a:pt x="2" y="3"/>
                  </a:cubicBezTo>
                  <a:cubicBezTo>
                    <a:pt x="2" y="4"/>
                    <a:pt x="0" y="4"/>
                    <a:pt x="0" y="5"/>
                  </a:cubicBezTo>
                  <a:cubicBezTo>
                    <a:pt x="0" y="5"/>
                    <a:pt x="1" y="6"/>
                    <a:pt x="1" y="6"/>
                  </a:cubicBezTo>
                  <a:cubicBezTo>
                    <a:pt x="1" y="7"/>
                    <a:pt x="1" y="7"/>
                    <a:pt x="1" y="7"/>
                  </a:cubicBezTo>
                  <a:cubicBezTo>
                    <a:pt x="1" y="7"/>
                    <a:pt x="2" y="7"/>
                    <a:pt x="2" y="7"/>
                  </a:cubicBezTo>
                  <a:cubicBezTo>
                    <a:pt x="2" y="8"/>
                    <a:pt x="3" y="8"/>
                    <a:pt x="3" y="8"/>
                  </a:cubicBezTo>
                  <a:cubicBezTo>
                    <a:pt x="3" y="9"/>
                    <a:pt x="3" y="8"/>
                    <a:pt x="4" y="8"/>
                  </a:cubicBezTo>
                  <a:cubicBezTo>
                    <a:pt x="4" y="8"/>
                    <a:pt x="5" y="7"/>
                    <a:pt x="5" y="8"/>
                  </a:cubicBezTo>
                  <a:cubicBezTo>
                    <a:pt x="5" y="8"/>
                    <a:pt x="5" y="8"/>
                    <a:pt x="6" y="8"/>
                  </a:cubicBezTo>
                  <a:cubicBezTo>
                    <a:pt x="6" y="8"/>
                    <a:pt x="6" y="9"/>
                    <a:pt x="6" y="9"/>
                  </a:cubicBezTo>
                  <a:cubicBezTo>
                    <a:pt x="6" y="10"/>
                    <a:pt x="6" y="10"/>
                    <a:pt x="6" y="10"/>
                  </a:cubicBezTo>
                  <a:cubicBezTo>
                    <a:pt x="6" y="11"/>
                    <a:pt x="7" y="11"/>
                    <a:pt x="8" y="10"/>
                  </a:cubicBezTo>
                  <a:cubicBezTo>
                    <a:pt x="8" y="10"/>
                    <a:pt x="8" y="10"/>
                    <a:pt x="8" y="11"/>
                  </a:cubicBezTo>
                  <a:cubicBezTo>
                    <a:pt x="8" y="11"/>
                    <a:pt x="8" y="11"/>
                    <a:pt x="9" y="11"/>
                  </a:cubicBezTo>
                  <a:cubicBezTo>
                    <a:pt x="10" y="11"/>
                    <a:pt x="9" y="12"/>
                    <a:pt x="9" y="12"/>
                  </a:cubicBezTo>
                  <a:cubicBezTo>
                    <a:pt x="9" y="13"/>
                    <a:pt x="10" y="12"/>
                    <a:pt x="10" y="12"/>
                  </a:cubicBezTo>
                  <a:cubicBezTo>
                    <a:pt x="11" y="12"/>
                    <a:pt x="11" y="13"/>
                    <a:pt x="12" y="12"/>
                  </a:cubicBezTo>
                  <a:cubicBezTo>
                    <a:pt x="13" y="12"/>
                    <a:pt x="13" y="13"/>
                    <a:pt x="13" y="13"/>
                  </a:cubicBezTo>
                  <a:cubicBezTo>
                    <a:pt x="13" y="13"/>
                    <a:pt x="13" y="13"/>
                    <a:pt x="13" y="13"/>
                  </a:cubicBezTo>
                  <a:cubicBezTo>
                    <a:pt x="14" y="13"/>
                    <a:pt x="13" y="14"/>
                    <a:pt x="13" y="14"/>
                  </a:cubicBezTo>
                  <a:cubicBezTo>
                    <a:pt x="13" y="14"/>
                    <a:pt x="13" y="14"/>
                    <a:pt x="14" y="14"/>
                  </a:cubicBezTo>
                  <a:cubicBezTo>
                    <a:pt x="14" y="15"/>
                    <a:pt x="14" y="15"/>
                    <a:pt x="14" y="15"/>
                  </a:cubicBezTo>
                  <a:cubicBezTo>
                    <a:pt x="14" y="15"/>
                    <a:pt x="13" y="16"/>
                    <a:pt x="13" y="16"/>
                  </a:cubicBezTo>
                  <a:cubicBezTo>
                    <a:pt x="13" y="16"/>
                    <a:pt x="14" y="16"/>
                    <a:pt x="14" y="16"/>
                  </a:cubicBezTo>
                  <a:cubicBezTo>
                    <a:pt x="15" y="17"/>
                    <a:pt x="16" y="17"/>
                    <a:pt x="17" y="16"/>
                  </a:cubicBezTo>
                  <a:cubicBezTo>
                    <a:pt x="18" y="16"/>
                    <a:pt x="18" y="16"/>
                    <a:pt x="18" y="15"/>
                  </a:cubicBezTo>
                  <a:cubicBezTo>
                    <a:pt x="18" y="15"/>
                    <a:pt x="18" y="15"/>
                    <a:pt x="19" y="14"/>
                  </a:cubicBezTo>
                  <a:cubicBezTo>
                    <a:pt x="19" y="14"/>
                    <a:pt x="20" y="14"/>
                    <a:pt x="19" y="15"/>
                  </a:cubicBezTo>
                  <a:cubicBezTo>
                    <a:pt x="19" y="15"/>
                    <a:pt x="18" y="16"/>
                    <a:pt x="19" y="16"/>
                  </a:cubicBezTo>
                  <a:cubicBezTo>
                    <a:pt x="20" y="17"/>
                    <a:pt x="19" y="18"/>
                    <a:pt x="19" y="18"/>
                  </a:cubicBezTo>
                  <a:cubicBezTo>
                    <a:pt x="19" y="18"/>
                    <a:pt x="20" y="18"/>
                    <a:pt x="20" y="18"/>
                  </a:cubicBezTo>
                  <a:cubicBezTo>
                    <a:pt x="21" y="18"/>
                    <a:pt x="21" y="18"/>
                    <a:pt x="21" y="19"/>
                  </a:cubicBezTo>
                  <a:cubicBezTo>
                    <a:pt x="22" y="19"/>
                    <a:pt x="23" y="19"/>
                    <a:pt x="23" y="20"/>
                  </a:cubicBezTo>
                  <a:cubicBezTo>
                    <a:pt x="23" y="20"/>
                    <a:pt x="24" y="20"/>
                    <a:pt x="24" y="20"/>
                  </a:cubicBezTo>
                  <a:cubicBezTo>
                    <a:pt x="24" y="20"/>
                    <a:pt x="24" y="21"/>
                    <a:pt x="24" y="21"/>
                  </a:cubicBezTo>
                  <a:cubicBezTo>
                    <a:pt x="24" y="21"/>
                    <a:pt x="25" y="21"/>
                    <a:pt x="25" y="21"/>
                  </a:cubicBezTo>
                  <a:cubicBezTo>
                    <a:pt x="26" y="21"/>
                    <a:pt x="26" y="21"/>
                    <a:pt x="26" y="21"/>
                  </a:cubicBezTo>
                  <a:cubicBezTo>
                    <a:pt x="27" y="21"/>
                    <a:pt x="27" y="21"/>
                    <a:pt x="27" y="21"/>
                  </a:cubicBezTo>
                  <a:cubicBezTo>
                    <a:pt x="27" y="20"/>
                    <a:pt x="28" y="20"/>
                    <a:pt x="28" y="20"/>
                  </a:cubicBezTo>
                  <a:cubicBezTo>
                    <a:pt x="28" y="19"/>
                    <a:pt x="28" y="20"/>
                    <a:pt x="28" y="19"/>
                  </a:cubicBezTo>
                  <a:cubicBezTo>
                    <a:pt x="27" y="19"/>
                    <a:pt x="28" y="19"/>
                    <a:pt x="28" y="19"/>
                  </a:cubicBezTo>
                  <a:cubicBezTo>
                    <a:pt x="28" y="19"/>
                    <a:pt x="27" y="19"/>
                    <a:pt x="27" y="19"/>
                  </a:cubicBezTo>
                  <a:cubicBezTo>
                    <a:pt x="27" y="18"/>
                    <a:pt x="26" y="18"/>
                    <a:pt x="27" y="17"/>
                  </a:cubicBezTo>
                  <a:cubicBezTo>
                    <a:pt x="26" y="17"/>
                    <a:pt x="27" y="16"/>
                    <a:pt x="27" y="16"/>
                  </a:cubicBezTo>
                  <a:cubicBezTo>
                    <a:pt x="27" y="16"/>
                    <a:pt x="27" y="16"/>
                    <a:pt x="27" y="16"/>
                  </a:cubicBezTo>
                  <a:cubicBezTo>
                    <a:pt x="28" y="15"/>
                    <a:pt x="28" y="15"/>
                    <a:pt x="28" y="15"/>
                  </a:cubicBezTo>
                  <a:cubicBezTo>
                    <a:pt x="28" y="15"/>
                    <a:pt x="29" y="14"/>
                    <a:pt x="29" y="14"/>
                  </a:cubicBezTo>
                  <a:cubicBezTo>
                    <a:pt x="29" y="14"/>
                    <a:pt x="30" y="14"/>
                    <a:pt x="30" y="15"/>
                  </a:cubicBezTo>
                  <a:cubicBezTo>
                    <a:pt x="30" y="14"/>
                    <a:pt x="31" y="13"/>
                    <a:pt x="31" y="13"/>
                  </a:cubicBezTo>
                  <a:cubicBezTo>
                    <a:pt x="31" y="13"/>
                    <a:pt x="31" y="13"/>
                    <a:pt x="32" y="13"/>
                  </a:cubicBezTo>
                  <a:cubicBezTo>
                    <a:pt x="32" y="13"/>
                    <a:pt x="32" y="13"/>
                    <a:pt x="32" y="1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79" name="Belarus">
              <a:extLst>
                <a:ext uri="{FF2B5EF4-FFF2-40B4-BE49-F238E27FC236}">
                  <a16:creationId xmlns:a16="http://schemas.microsoft.com/office/drawing/2014/main" id="{DBCF4DB5-100C-42A7-82E8-2678FA22791C}"/>
                </a:ext>
                <a:ext uri="{C183D7F6-B498-43B3-948B-1728B52AA6E4}">
                  <adec:decorative xmlns:adec="http://schemas.microsoft.com/office/drawing/2017/decorative" val="1"/>
                </a:ext>
              </a:extLst>
            </p:cNvPr>
            <p:cNvSpPr>
              <a:spLocks/>
            </p:cNvSpPr>
            <p:nvPr/>
          </p:nvSpPr>
          <p:spPr bwMode="auto">
            <a:xfrm>
              <a:off x="12021814" y="916464"/>
              <a:ext cx="717668" cy="485978"/>
            </a:xfrm>
            <a:custGeom>
              <a:avLst/>
              <a:gdLst/>
              <a:ahLst/>
              <a:cxnLst>
                <a:cxn ang="0">
                  <a:pos x="76" y="28"/>
                </a:cxn>
                <a:cxn ang="0">
                  <a:pos x="74" y="25"/>
                </a:cxn>
                <a:cxn ang="0">
                  <a:pos x="69" y="22"/>
                </a:cxn>
                <a:cxn ang="0">
                  <a:pos x="64" y="18"/>
                </a:cxn>
                <a:cxn ang="0">
                  <a:pos x="61" y="16"/>
                </a:cxn>
                <a:cxn ang="0">
                  <a:pos x="60" y="13"/>
                </a:cxn>
                <a:cxn ang="0">
                  <a:pos x="60" y="12"/>
                </a:cxn>
                <a:cxn ang="0">
                  <a:pos x="59" y="9"/>
                </a:cxn>
                <a:cxn ang="0">
                  <a:pos x="59" y="7"/>
                </a:cxn>
                <a:cxn ang="0">
                  <a:pos x="56" y="5"/>
                </a:cxn>
                <a:cxn ang="0">
                  <a:pos x="50" y="4"/>
                </a:cxn>
                <a:cxn ang="0">
                  <a:pos x="47" y="5"/>
                </a:cxn>
                <a:cxn ang="0">
                  <a:pos x="47" y="3"/>
                </a:cxn>
                <a:cxn ang="0">
                  <a:pos x="41" y="1"/>
                </a:cxn>
                <a:cxn ang="0">
                  <a:pos x="34" y="1"/>
                </a:cxn>
                <a:cxn ang="0">
                  <a:pos x="32" y="3"/>
                </a:cxn>
                <a:cxn ang="0">
                  <a:pos x="29" y="4"/>
                </a:cxn>
                <a:cxn ang="0">
                  <a:pos x="24" y="6"/>
                </a:cxn>
                <a:cxn ang="0">
                  <a:pos x="24" y="8"/>
                </a:cxn>
                <a:cxn ang="0">
                  <a:pos x="24" y="11"/>
                </a:cxn>
                <a:cxn ang="0">
                  <a:pos x="20" y="13"/>
                </a:cxn>
                <a:cxn ang="0">
                  <a:pos x="18" y="16"/>
                </a:cxn>
                <a:cxn ang="0">
                  <a:pos x="17" y="19"/>
                </a:cxn>
                <a:cxn ang="0">
                  <a:pos x="17" y="21"/>
                </a:cxn>
                <a:cxn ang="0">
                  <a:pos x="17" y="20"/>
                </a:cxn>
                <a:cxn ang="0">
                  <a:pos x="14" y="21"/>
                </a:cxn>
                <a:cxn ang="0">
                  <a:pos x="10" y="23"/>
                </a:cxn>
                <a:cxn ang="0">
                  <a:pos x="6" y="23"/>
                </a:cxn>
                <a:cxn ang="0">
                  <a:pos x="2" y="24"/>
                </a:cxn>
                <a:cxn ang="0">
                  <a:pos x="2" y="27"/>
                </a:cxn>
                <a:cxn ang="0">
                  <a:pos x="5" y="32"/>
                </a:cxn>
                <a:cxn ang="0">
                  <a:pos x="4" y="37"/>
                </a:cxn>
                <a:cxn ang="0">
                  <a:pos x="0" y="41"/>
                </a:cxn>
                <a:cxn ang="0">
                  <a:pos x="2" y="42"/>
                </a:cxn>
                <a:cxn ang="0">
                  <a:pos x="4" y="44"/>
                </a:cxn>
                <a:cxn ang="0">
                  <a:pos x="3" y="46"/>
                </a:cxn>
                <a:cxn ang="0">
                  <a:pos x="4" y="48"/>
                </a:cxn>
                <a:cxn ang="0">
                  <a:pos x="10" y="45"/>
                </a:cxn>
                <a:cxn ang="0">
                  <a:pos x="17" y="44"/>
                </a:cxn>
                <a:cxn ang="0">
                  <a:pos x="25" y="45"/>
                </a:cxn>
                <a:cxn ang="0">
                  <a:pos x="31" y="46"/>
                </a:cxn>
                <a:cxn ang="0">
                  <a:pos x="34" y="47"/>
                </a:cxn>
                <a:cxn ang="0">
                  <a:pos x="38" y="49"/>
                </a:cxn>
                <a:cxn ang="0">
                  <a:pos x="41" y="48"/>
                </a:cxn>
                <a:cxn ang="0">
                  <a:pos x="45" y="48"/>
                </a:cxn>
                <a:cxn ang="0">
                  <a:pos x="47" y="49"/>
                </a:cxn>
                <a:cxn ang="0">
                  <a:pos x="51" y="48"/>
                </a:cxn>
                <a:cxn ang="0">
                  <a:pos x="53" y="49"/>
                </a:cxn>
                <a:cxn ang="0">
                  <a:pos x="55" y="49"/>
                </a:cxn>
                <a:cxn ang="0">
                  <a:pos x="60" y="50"/>
                </a:cxn>
                <a:cxn ang="0">
                  <a:pos x="62" y="50"/>
                </a:cxn>
                <a:cxn ang="0">
                  <a:pos x="62" y="48"/>
                </a:cxn>
                <a:cxn ang="0">
                  <a:pos x="63" y="44"/>
                </a:cxn>
                <a:cxn ang="0">
                  <a:pos x="64" y="44"/>
                </a:cxn>
                <a:cxn ang="0">
                  <a:pos x="66" y="43"/>
                </a:cxn>
                <a:cxn ang="0">
                  <a:pos x="70" y="41"/>
                </a:cxn>
                <a:cxn ang="0">
                  <a:pos x="69" y="38"/>
                </a:cxn>
                <a:cxn ang="0">
                  <a:pos x="68" y="35"/>
                </a:cxn>
                <a:cxn ang="0">
                  <a:pos x="66" y="33"/>
                </a:cxn>
                <a:cxn ang="0">
                  <a:pos x="70" y="32"/>
                </a:cxn>
                <a:cxn ang="0">
                  <a:pos x="74" y="31"/>
                </a:cxn>
                <a:cxn ang="0">
                  <a:pos x="77" y="30"/>
                </a:cxn>
              </a:cxnLst>
              <a:rect l="0" t="0" r="r" b="b"/>
              <a:pathLst>
                <a:path w="77" h="52">
                  <a:moveTo>
                    <a:pt x="77" y="28"/>
                  </a:moveTo>
                  <a:cubicBezTo>
                    <a:pt x="77" y="28"/>
                    <a:pt x="77" y="28"/>
                    <a:pt x="76" y="28"/>
                  </a:cubicBezTo>
                  <a:cubicBezTo>
                    <a:pt x="76" y="28"/>
                    <a:pt x="76" y="28"/>
                    <a:pt x="76" y="28"/>
                  </a:cubicBezTo>
                  <a:cubicBezTo>
                    <a:pt x="76" y="28"/>
                    <a:pt x="76" y="28"/>
                    <a:pt x="75" y="28"/>
                  </a:cubicBezTo>
                  <a:cubicBezTo>
                    <a:pt x="75" y="27"/>
                    <a:pt x="74" y="27"/>
                    <a:pt x="75" y="26"/>
                  </a:cubicBezTo>
                  <a:cubicBezTo>
                    <a:pt x="76" y="26"/>
                    <a:pt x="74" y="26"/>
                    <a:pt x="74" y="25"/>
                  </a:cubicBezTo>
                  <a:cubicBezTo>
                    <a:pt x="73" y="25"/>
                    <a:pt x="72" y="25"/>
                    <a:pt x="71" y="25"/>
                  </a:cubicBezTo>
                  <a:cubicBezTo>
                    <a:pt x="70" y="25"/>
                    <a:pt x="69" y="25"/>
                    <a:pt x="69" y="25"/>
                  </a:cubicBezTo>
                  <a:cubicBezTo>
                    <a:pt x="69" y="24"/>
                    <a:pt x="70" y="23"/>
                    <a:pt x="69" y="22"/>
                  </a:cubicBezTo>
                  <a:cubicBezTo>
                    <a:pt x="69" y="22"/>
                    <a:pt x="68" y="22"/>
                    <a:pt x="67" y="22"/>
                  </a:cubicBezTo>
                  <a:cubicBezTo>
                    <a:pt x="66" y="21"/>
                    <a:pt x="65" y="21"/>
                    <a:pt x="65" y="20"/>
                  </a:cubicBezTo>
                  <a:cubicBezTo>
                    <a:pt x="64" y="20"/>
                    <a:pt x="64" y="19"/>
                    <a:pt x="64" y="18"/>
                  </a:cubicBezTo>
                  <a:cubicBezTo>
                    <a:pt x="64" y="18"/>
                    <a:pt x="63" y="18"/>
                    <a:pt x="63" y="18"/>
                  </a:cubicBezTo>
                  <a:cubicBezTo>
                    <a:pt x="62" y="18"/>
                    <a:pt x="62" y="17"/>
                    <a:pt x="63" y="16"/>
                  </a:cubicBezTo>
                  <a:cubicBezTo>
                    <a:pt x="63" y="16"/>
                    <a:pt x="62" y="16"/>
                    <a:pt x="61" y="16"/>
                  </a:cubicBezTo>
                  <a:cubicBezTo>
                    <a:pt x="61" y="15"/>
                    <a:pt x="61" y="15"/>
                    <a:pt x="60" y="15"/>
                  </a:cubicBezTo>
                  <a:cubicBezTo>
                    <a:pt x="60" y="15"/>
                    <a:pt x="59" y="15"/>
                    <a:pt x="59" y="14"/>
                  </a:cubicBezTo>
                  <a:cubicBezTo>
                    <a:pt x="59" y="14"/>
                    <a:pt x="60" y="14"/>
                    <a:pt x="60" y="13"/>
                  </a:cubicBezTo>
                  <a:cubicBezTo>
                    <a:pt x="60" y="13"/>
                    <a:pt x="59" y="13"/>
                    <a:pt x="59" y="13"/>
                  </a:cubicBezTo>
                  <a:cubicBezTo>
                    <a:pt x="60" y="13"/>
                    <a:pt x="60" y="13"/>
                    <a:pt x="60" y="13"/>
                  </a:cubicBezTo>
                  <a:cubicBezTo>
                    <a:pt x="61" y="12"/>
                    <a:pt x="60" y="12"/>
                    <a:pt x="60" y="12"/>
                  </a:cubicBezTo>
                  <a:cubicBezTo>
                    <a:pt x="60" y="12"/>
                    <a:pt x="61" y="12"/>
                    <a:pt x="61" y="12"/>
                  </a:cubicBezTo>
                  <a:cubicBezTo>
                    <a:pt x="61" y="11"/>
                    <a:pt x="60" y="11"/>
                    <a:pt x="60" y="10"/>
                  </a:cubicBezTo>
                  <a:cubicBezTo>
                    <a:pt x="60" y="10"/>
                    <a:pt x="59" y="10"/>
                    <a:pt x="59" y="9"/>
                  </a:cubicBezTo>
                  <a:cubicBezTo>
                    <a:pt x="59" y="9"/>
                    <a:pt x="60" y="9"/>
                    <a:pt x="60" y="8"/>
                  </a:cubicBezTo>
                  <a:cubicBezTo>
                    <a:pt x="60" y="8"/>
                    <a:pt x="59" y="8"/>
                    <a:pt x="59" y="8"/>
                  </a:cubicBezTo>
                  <a:cubicBezTo>
                    <a:pt x="59" y="8"/>
                    <a:pt x="59" y="7"/>
                    <a:pt x="59" y="7"/>
                  </a:cubicBezTo>
                  <a:cubicBezTo>
                    <a:pt x="59" y="7"/>
                    <a:pt x="60" y="6"/>
                    <a:pt x="59" y="6"/>
                  </a:cubicBezTo>
                  <a:cubicBezTo>
                    <a:pt x="59" y="6"/>
                    <a:pt x="58" y="6"/>
                    <a:pt x="58" y="6"/>
                  </a:cubicBezTo>
                  <a:cubicBezTo>
                    <a:pt x="57" y="5"/>
                    <a:pt x="57" y="6"/>
                    <a:pt x="56" y="5"/>
                  </a:cubicBezTo>
                  <a:cubicBezTo>
                    <a:pt x="56" y="4"/>
                    <a:pt x="54" y="3"/>
                    <a:pt x="53" y="4"/>
                  </a:cubicBezTo>
                  <a:cubicBezTo>
                    <a:pt x="52" y="4"/>
                    <a:pt x="52" y="3"/>
                    <a:pt x="51" y="3"/>
                  </a:cubicBezTo>
                  <a:cubicBezTo>
                    <a:pt x="50" y="3"/>
                    <a:pt x="50" y="4"/>
                    <a:pt x="50" y="4"/>
                  </a:cubicBezTo>
                  <a:cubicBezTo>
                    <a:pt x="50" y="4"/>
                    <a:pt x="49" y="4"/>
                    <a:pt x="49" y="4"/>
                  </a:cubicBezTo>
                  <a:cubicBezTo>
                    <a:pt x="49" y="4"/>
                    <a:pt x="49" y="5"/>
                    <a:pt x="48" y="5"/>
                  </a:cubicBezTo>
                  <a:cubicBezTo>
                    <a:pt x="48" y="5"/>
                    <a:pt x="48" y="5"/>
                    <a:pt x="47" y="5"/>
                  </a:cubicBezTo>
                  <a:cubicBezTo>
                    <a:pt x="47" y="5"/>
                    <a:pt x="46" y="4"/>
                    <a:pt x="46" y="4"/>
                  </a:cubicBezTo>
                  <a:cubicBezTo>
                    <a:pt x="47" y="3"/>
                    <a:pt x="46" y="3"/>
                    <a:pt x="47" y="3"/>
                  </a:cubicBezTo>
                  <a:cubicBezTo>
                    <a:pt x="47" y="3"/>
                    <a:pt x="47" y="3"/>
                    <a:pt x="47" y="3"/>
                  </a:cubicBezTo>
                  <a:cubicBezTo>
                    <a:pt x="47" y="2"/>
                    <a:pt x="44" y="2"/>
                    <a:pt x="44" y="2"/>
                  </a:cubicBezTo>
                  <a:cubicBezTo>
                    <a:pt x="43" y="2"/>
                    <a:pt x="43" y="2"/>
                    <a:pt x="42" y="2"/>
                  </a:cubicBezTo>
                  <a:cubicBezTo>
                    <a:pt x="41" y="3"/>
                    <a:pt x="41" y="2"/>
                    <a:pt x="41" y="1"/>
                  </a:cubicBezTo>
                  <a:cubicBezTo>
                    <a:pt x="40" y="1"/>
                    <a:pt x="38" y="1"/>
                    <a:pt x="38" y="1"/>
                  </a:cubicBezTo>
                  <a:cubicBezTo>
                    <a:pt x="38" y="2"/>
                    <a:pt x="36" y="0"/>
                    <a:pt x="35" y="1"/>
                  </a:cubicBezTo>
                  <a:cubicBezTo>
                    <a:pt x="35" y="1"/>
                    <a:pt x="35" y="1"/>
                    <a:pt x="34" y="1"/>
                  </a:cubicBezTo>
                  <a:cubicBezTo>
                    <a:pt x="34" y="1"/>
                    <a:pt x="34" y="1"/>
                    <a:pt x="34" y="1"/>
                  </a:cubicBezTo>
                  <a:cubicBezTo>
                    <a:pt x="33" y="2"/>
                    <a:pt x="34" y="2"/>
                    <a:pt x="33" y="2"/>
                  </a:cubicBezTo>
                  <a:cubicBezTo>
                    <a:pt x="32" y="3"/>
                    <a:pt x="32" y="3"/>
                    <a:pt x="32" y="3"/>
                  </a:cubicBezTo>
                  <a:cubicBezTo>
                    <a:pt x="32" y="4"/>
                    <a:pt x="32" y="4"/>
                    <a:pt x="32" y="4"/>
                  </a:cubicBezTo>
                  <a:cubicBezTo>
                    <a:pt x="31" y="4"/>
                    <a:pt x="30" y="4"/>
                    <a:pt x="30" y="4"/>
                  </a:cubicBezTo>
                  <a:cubicBezTo>
                    <a:pt x="30" y="4"/>
                    <a:pt x="29" y="4"/>
                    <a:pt x="29" y="4"/>
                  </a:cubicBezTo>
                  <a:cubicBezTo>
                    <a:pt x="28" y="4"/>
                    <a:pt x="28" y="4"/>
                    <a:pt x="27" y="4"/>
                  </a:cubicBezTo>
                  <a:cubicBezTo>
                    <a:pt x="27" y="4"/>
                    <a:pt x="27" y="5"/>
                    <a:pt x="26" y="5"/>
                  </a:cubicBezTo>
                  <a:cubicBezTo>
                    <a:pt x="25" y="6"/>
                    <a:pt x="24" y="4"/>
                    <a:pt x="24" y="6"/>
                  </a:cubicBezTo>
                  <a:cubicBezTo>
                    <a:pt x="25" y="6"/>
                    <a:pt x="24" y="7"/>
                    <a:pt x="24" y="7"/>
                  </a:cubicBezTo>
                  <a:cubicBezTo>
                    <a:pt x="24" y="7"/>
                    <a:pt x="24" y="8"/>
                    <a:pt x="24" y="8"/>
                  </a:cubicBezTo>
                  <a:cubicBezTo>
                    <a:pt x="24" y="8"/>
                    <a:pt x="24" y="8"/>
                    <a:pt x="24" y="8"/>
                  </a:cubicBezTo>
                  <a:cubicBezTo>
                    <a:pt x="23" y="10"/>
                    <a:pt x="25" y="9"/>
                    <a:pt x="26" y="9"/>
                  </a:cubicBezTo>
                  <a:cubicBezTo>
                    <a:pt x="27" y="9"/>
                    <a:pt x="25" y="10"/>
                    <a:pt x="25" y="10"/>
                  </a:cubicBezTo>
                  <a:cubicBezTo>
                    <a:pt x="25" y="11"/>
                    <a:pt x="25" y="11"/>
                    <a:pt x="24" y="11"/>
                  </a:cubicBezTo>
                  <a:cubicBezTo>
                    <a:pt x="24" y="11"/>
                    <a:pt x="23" y="11"/>
                    <a:pt x="23" y="11"/>
                  </a:cubicBezTo>
                  <a:cubicBezTo>
                    <a:pt x="22" y="10"/>
                    <a:pt x="22" y="12"/>
                    <a:pt x="21" y="13"/>
                  </a:cubicBezTo>
                  <a:cubicBezTo>
                    <a:pt x="21" y="13"/>
                    <a:pt x="20" y="13"/>
                    <a:pt x="20" y="13"/>
                  </a:cubicBezTo>
                  <a:cubicBezTo>
                    <a:pt x="19" y="13"/>
                    <a:pt x="19" y="13"/>
                    <a:pt x="19" y="13"/>
                  </a:cubicBezTo>
                  <a:cubicBezTo>
                    <a:pt x="19" y="14"/>
                    <a:pt x="19" y="14"/>
                    <a:pt x="19" y="14"/>
                  </a:cubicBezTo>
                  <a:cubicBezTo>
                    <a:pt x="18" y="15"/>
                    <a:pt x="18" y="15"/>
                    <a:pt x="18" y="16"/>
                  </a:cubicBezTo>
                  <a:cubicBezTo>
                    <a:pt x="18" y="16"/>
                    <a:pt x="19" y="17"/>
                    <a:pt x="18" y="17"/>
                  </a:cubicBezTo>
                  <a:cubicBezTo>
                    <a:pt x="18" y="17"/>
                    <a:pt x="18" y="17"/>
                    <a:pt x="18" y="18"/>
                  </a:cubicBezTo>
                  <a:cubicBezTo>
                    <a:pt x="18" y="19"/>
                    <a:pt x="17" y="19"/>
                    <a:pt x="17" y="19"/>
                  </a:cubicBezTo>
                  <a:cubicBezTo>
                    <a:pt x="17" y="20"/>
                    <a:pt x="18" y="19"/>
                    <a:pt x="18" y="19"/>
                  </a:cubicBezTo>
                  <a:cubicBezTo>
                    <a:pt x="19" y="19"/>
                    <a:pt x="19" y="20"/>
                    <a:pt x="19" y="21"/>
                  </a:cubicBezTo>
                  <a:cubicBezTo>
                    <a:pt x="19" y="22"/>
                    <a:pt x="17" y="21"/>
                    <a:pt x="17" y="21"/>
                  </a:cubicBezTo>
                  <a:cubicBezTo>
                    <a:pt x="17" y="21"/>
                    <a:pt x="17" y="20"/>
                    <a:pt x="17" y="20"/>
                  </a:cubicBezTo>
                  <a:cubicBezTo>
                    <a:pt x="17" y="20"/>
                    <a:pt x="17" y="20"/>
                    <a:pt x="18" y="20"/>
                  </a:cubicBezTo>
                  <a:cubicBezTo>
                    <a:pt x="17" y="20"/>
                    <a:pt x="17" y="20"/>
                    <a:pt x="17" y="20"/>
                  </a:cubicBezTo>
                  <a:cubicBezTo>
                    <a:pt x="16" y="20"/>
                    <a:pt x="16" y="20"/>
                    <a:pt x="16" y="20"/>
                  </a:cubicBezTo>
                  <a:cubicBezTo>
                    <a:pt x="16" y="20"/>
                    <a:pt x="15" y="20"/>
                    <a:pt x="15" y="20"/>
                  </a:cubicBezTo>
                  <a:cubicBezTo>
                    <a:pt x="15" y="20"/>
                    <a:pt x="14" y="21"/>
                    <a:pt x="14" y="21"/>
                  </a:cubicBezTo>
                  <a:cubicBezTo>
                    <a:pt x="13" y="22"/>
                    <a:pt x="13" y="21"/>
                    <a:pt x="12" y="21"/>
                  </a:cubicBezTo>
                  <a:cubicBezTo>
                    <a:pt x="11" y="22"/>
                    <a:pt x="12" y="23"/>
                    <a:pt x="11" y="23"/>
                  </a:cubicBezTo>
                  <a:cubicBezTo>
                    <a:pt x="11" y="23"/>
                    <a:pt x="10" y="23"/>
                    <a:pt x="10" y="23"/>
                  </a:cubicBezTo>
                  <a:cubicBezTo>
                    <a:pt x="9" y="23"/>
                    <a:pt x="9" y="23"/>
                    <a:pt x="9" y="24"/>
                  </a:cubicBezTo>
                  <a:cubicBezTo>
                    <a:pt x="8" y="24"/>
                    <a:pt x="7" y="24"/>
                    <a:pt x="7" y="24"/>
                  </a:cubicBezTo>
                  <a:cubicBezTo>
                    <a:pt x="7" y="23"/>
                    <a:pt x="7" y="23"/>
                    <a:pt x="6" y="23"/>
                  </a:cubicBezTo>
                  <a:cubicBezTo>
                    <a:pt x="6" y="23"/>
                    <a:pt x="5" y="24"/>
                    <a:pt x="5" y="23"/>
                  </a:cubicBezTo>
                  <a:cubicBezTo>
                    <a:pt x="4" y="23"/>
                    <a:pt x="4" y="23"/>
                    <a:pt x="4" y="23"/>
                  </a:cubicBezTo>
                  <a:cubicBezTo>
                    <a:pt x="3" y="24"/>
                    <a:pt x="2" y="24"/>
                    <a:pt x="2" y="24"/>
                  </a:cubicBezTo>
                  <a:cubicBezTo>
                    <a:pt x="2" y="24"/>
                    <a:pt x="1" y="23"/>
                    <a:pt x="1" y="23"/>
                  </a:cubicBezTo>
                  <a:cubicBezTo>
                    <a:pt x="1" y="24"/>
                    <a:pt x="1" y="25"/>
                    <a:pt x="2" y="25"/>
                  </a:cubicBezTo>
                  <a:cubicBezTo>
                    <a:pt x="2" y="26"/>
                    <a:pt x="2" y="27"/>
                    <a:pt x="2" y="27"/>
                  </a:cubicBezTo>
                  <a:cubicBezTo>
                    <a:pt x="3" y="28"/>
                    <a:pt x="3" y="28"/>
                    <a:pt x="3" y="29"/>
                  </a:cubicBezTo>
                  <a:cubicBezTo>
                    <a:pt x="4" y="30"/>
                    <a:pt x="4" y="30"/>
                    <a:pt x="4" y="31"/>
                  </a:cubicBezTo>
                  <a:cubicBezTo>
                    <a:pt x="5" y="31"/>
                    <a:pt x="5" y="32"/>
                    <a:pt x="5" y="32"/>
                  </a:cubicBezTo>
                  <a:cubicBezTo>
                    <a:pt x="5" y="33"/>
                    <a:pt x="5" y="33"/>
                    <a:pt x="5" y="34"/>
                  </a:cubicBezTo>
                  <a:cubicBezTo>
                    <a:pt x="5" y="34"/>
                    <a:pt x="6" y="36"/>
                    <a:pt x="5" y="36"/>
                  </a:cubicBezTo>
                  <a:cubicBezTo>
                    <a:pt x="5" y="37"/>
                    <a:pt x="4" y="37"/>
                    <a:pt x="4" y="37"/>
                  </a:cubicBezTo>
                  <a:cubicBezTo>
                    <a:pt x="3" y="37"/>
                    <a:pt x="2" y="38"/>
                    <a:pt x="2" y="38"/>
                  </a:cubicBezTo>
                  <a:cubicBezTo>
                    <a:pt x="1" y="39"/>
                    <a:pt x="0" y="40"/>
                    <a:pt x="0" y="41"/>
                  </a:cubicBezTo>
                  <a:cubicBezTo>
                    <a:pt x="0" y="41"/>
                    <a:pt x="0" y="41"/>
                    <a:pt x="0" y="41"/>
                  </a:cubicBezTo>
                  <a:cubicBezTo>
                    <a:pt x="0" y="42"/>
                    <a:pt x="1" y="41"/>
                    <a:pt x="1" y="42"/>
                  </a:cubicBezTo>
                  <a:cubicBezTo>
                    <a:pt x="1" y="42"/>
                    <a:pt x="1" y="42"/>
                    <a:pt x="2" y="42"/>
                  </a:cubicBezTo>
                  <a:cubicBezTo>
                    <a:pt x="2" y="42"/>
                    <a:pt x="2" y="42"/>
                    <a:pt x="2" y="42"/>
                  </a:cubicBezTo>
                  <a:cubicBezTo>
                    <a:pt x="3" y="42"/>
                    <a:pt x="2" y="42"/>
                    <a:pt x="3" y="42"/>
                  </a:cubicBezTo>
                  <a:cubicBezTo>
                    <a:pt x="3" y="42"/>
                    <a:pt x="3" y="43"/>
                    <a:pt x="3" y="43"/>
                  </a:cubicBezTo>
                  <a:cubicBezTo>
                    <a:pt x="4" y="43"/>
                    <a:pt x="4" y="43"/>
                    <a:pt x="4" y="44"/>
                  </a:cubicBezTo>
                  <a:cubicBezTo>
                    <a:pt x="4" y="44"/>
                    <a:pt x="4" y="44"/>
                    <a:pt x="4" y="45"/>
                  </a:cubicBezTo>
                  <a:cubicBezTo>
                    <a:pt x="4" y="45"/>
                    <a:pt x="4" y="46"/>
                    <a:pt x="4" y="46"/>
                  </a:cubicBezTo>
                  <a:cubicBezTo>
                    <a:pt x="4" y="46"/>
                    <a:pt x="3" y="46"/>
                    <a:pt x="3" y="46"/>
                  </a:cubicBezTo>
                  <a:cubicBezTo>
                    <a:pt x="3" y="47"/>
                    <a:pt x="3" y="47"/>
                    <a:pt x="3" y="47"/>
                  </a:cubicBezTo>
                  <a:cubicBezTo>
                    <a:pt x="3" y="48"/>
                    <a:pt x="3" y="49"/>
                    <a:pt x="4" y="49"/>
                  </a:cubicBezTo>
                  <a:cubicBezTo>
                    <a:pt x="4" y="49"/>
                    <a:pt x="4" y="48"/>
                    <a:pt x="4" y="48"/>
                  </a:cubicBezTo>
                  <a:cubicBezTo>
                    <a:pt x="5" y="47"/>
                    <a:pt x="6" y="48"/>
                    <a:pt x="7" y="48"/>
                  </a:cubicBezTo>
                  <a:cubicBezTo>
                    <a:pt x="8" y="48"/>
                    <a:pt x="8" y="47"/>
                    <a:pt x="9" y="47"/>
                  </a:cubicBezTo>
                  <a:cubicBezTo>
                    <a:pt x="9" y="46"/>
                    <a:pt x="9" y="46"/>
                    <a:pt x="10" y="45"/>
                  </a:cubicBezTo>
                  <a:cubicBezTo>
                    <a:pt x="10" y="45"/>
                    <a:pt x="11" y="45"/>
                    <a:pt x="12" y="45"/>
                  </a:cubicBezTo>
                  <a:cubicBezTo>
                    <a:pt x="13" y="45"/>
                    <a:pt x="14" y="45"/>
                    <a:pt x="14" y="45"/>
                  </a:cubicBezTo>
                  <a:cubicBezTo>
                    <a:pt x="15" y="44"/>
                    <a:pt x="16" y="44"/>
                    <a:pt x="17" y="44"/>
                  </a:cubicBezTo>
                  <a:cubicBezTo>
                    <a:pt x="18" y="44"/>
                    <a:pt x="19" y="45"/>
                    <a:pt x="19" y="45"/>
                  </a:cubicBezTo>
                  <a:cubicBezTo>
                    <a:pt x="21" y="44"/>
                    <a:pt x="22" y="44"/>
                    <a:pt x="23" y="45"/>
                  </a:cubicBezTo>
                  <a:cubicBezTo>
                    <a:pt x="24" y="45"/>
                    <a:pt x="24" y="45"/>
                    <a:pt x="25" y="45"/>
                  </a:cubicBezTo>
                  <a:cubicBezTo>
                    <a:pt x="25" y="45"/>
                    <a:pt x="26" y="45"/>
                    <a:pt x="27" y="45"/>
                  </a:cubicBezTo>
                  <a:cubicBezTo>
                    <a:pt x="27" y="45"/>
                    <a:pt x="27" y="46"/>
                    <a:pt x="28" y="46"/>
                  </a:cubicBezTo>
                  <a:cubicBezTo>
                    <a:pt x="29" y="46"/>
                    <a:pt x="30" y="46"/>
                    <a:pt x="31" y="46"/>
                  </a:cubicBezTo>
                  <a:cubicBezTo>
                    <a:pt x="31" y="46"/>
                    <a:pt x="32" y="46"/>
                    <a:pt x="33" y="46"/>
                  </a:cubicBezTo>
                  <a:cubicBezTo>
                    <a:pt x="33" y="46"/>
                    <a:pt x="34" y="46"/>
                    <a:pt x="34" y="47"/>
                  </a:cubicBezTo>
                  <a:cubicBezTo>
                    <a:pt x="34" y="47"/>
                    <a:pt x="34" y="47"/>
                    <a:pt x="34" y="47"/>
                  </a:cubicBezTo>
                  <a:cubicBezTo>
                    <a:pt x="35" y="48"/>
                    <a:pt x="35" y="48"/>
                    <a:pt x="36" y="48"/>
                  </a:cubicBezTo>
                  <a:cubicBezTo>
                    <a:pt x="36" y="48"/>
                    <a:pt x="36" y="48"/>
                    <a:pt x="37" y="48"/>
                  </a:cubicBezTo>
                  <a:cubicBezTo>
                    <a:pt x="38" y="48"/>
                    <a:pt x="38" y="48"/>
                    <a:pt x="38" y="49"/>
                  </a:cubicBezTo>
                  <a:cubicBezTo>
                    <a:pt x="38" y="49"/>
                    <a:pt x="38" y="49"/>
                    <a:pt x="38" y="49"/>
                  </a:cubicBezTo>
                  <a:cubicBezTo>
                    <a:pt x="39" y="49"/>
                    <a:pt x="39" y="48"/>
                    <a:pt x="39" y="48"/>
                  </a:cubicBezTo>
                  <a:cubicBezTo>
                    <a:pt x="39" y="47"/>
                    <a:pt x="40" y="48"/>
                    <a:pt x="41" y="48"/>
                  </a:cubicBezTo>
                  <a:cubicBezTo>
                    <a:pt x="42" y="48"/>
                    <a:pt x="42" y="47"/>
                    <a:pt x="43" y="48"/>
                  </a:cubicBezTo>
                  <a:cubicBezTo>
                    <a:pt x="43" y="48"/>
                    <a:pt x="43" y="49"/>
                    <a:pt x="44" y="48"/>
                  </a:cubicBezTo>
                  <a:cubicBezTo>
                    <a:pt x="44" y="48"/>
                    <a:pt x="45" y="48"/>
                    <a:pt x="45" y="48"/>
                  </a:cubicBezTo>
                  <a:cubicBezTo>
                    <a:pt x="46" y="49"/>
                    <a:pt x="46" y="49"/>
                    <a:pt x="46" y="49"/>
                  </a:cubicBezTo>
                  <a:cubicBezTo>
                    <a:pt x="46" y="49"/>
                    <a:pt x="47" y="50"/>
                    <a:pt x="47" y="50"/>
                  </a:cubicBezTo>
                  <a:cubicBezTo>
                    <a:pt x="47" y="49"/>
                    <a:pt x="47" y="49"/>
                    <a:pt x="47" y="49"/>
                  </a:cubicBezTo>
                  <a:cubicBezTo>
                    <a:pt x="48" y="48"/>
                    <a:pt x="48" y="48"/>
                    <a:pt x="49" y="48"/>
                  </a:cubicBezTo>
                  <a:cubicBezTo>
                    <a:pt x="49" y="48"/>
                    <a:pt x="49" y="47"/>
                    <a:pt x="50" y="48"/>
                  </a:cubicBezTo>
                  <a:cubicBezTo>
                    <a:pt x="50" y="48"/>
                    <a:pt x="50" y="48"/>
                    <a:pt x="51" y="48"/>
                  </a:cubicBezTo>
                  <a:cubicBezTo>
                    <a:pt x="51" y="49"/>
                    <a:pt x="51" y="50"/>
                    <a:pt x="52" y="50"/>
                  </a:cubicBezTo>
                  <a:cubicBezTo>
                    <a:pt x="52" y="50"/>
                    <a:pt x="53" y="50"/>
                    <a:pt x="53" y="50"/>
                  </a:cubicBezTo>
                  <a:cubicBezTo>
                    <a:pt x="53" y="50"/>
                    <a:pt x="53" y="50"/>
                    <a:pt x="53" y="49"/>
                  </a:cubicBezTo>
                  <a:cubicBezTo>
                    <a:pt x="54" y="49"/>
                    <a:pt x="54" y="50"/>
                    <a:pt x="54" y="49"/>
                  </a:cubicBezTo>
                  <a:cubicBezTo>
                    <a:pt x="54" y="49"/>
                    <a:pt x="54" y="49"/>
                    <a:pt x="54" y="49"/>
                  </a:cubicBezTo>
                  <a:cubicBezTo>
                    <a:pt x="55" y="49"/>
                    <a:pt x="55" y="49"/>
                    <a:pt x="55" y="49"/>
                  </a:cubicBezTo>
                  <a:cubicBezTo>
                    <a:pt x="55" y="50"/>
                    <a:pt x="57" y="49"/>
                    <a:pt x="58" y="49"/>
                  </a:cubicBezTo>
                  <a:cubicBezTo>
                    <a:pt x="58" y="49"/>
                    <a:pt x="59" y="49"/>
                    <a:pt x="59" y="49"/>
                  </a:cubicBezTo>
                  <a:cubicBezTo>
                    <a:pt x="59" y="49"/>
                    <a:pt x="60" y="50"/>
                    <a:pt x="60" y="50"/>
                  </a:cubicBezTo>
                  <a:cubicBezTo>
                    <a:pt x="60" y="50"/>
                    <a:pt x="60" y="51"/>
                    <a:pt x="61" y="51"/>
                  </a:cubicBezTo>
                  <a:cubicBezTo>
                    <a:pt x="61" y="51"/>
                    <a:pt x="62" y="51"/>
                    <a:pt x="62" y="52"/>
                  </a:cubicBezTo>
                  <a:cubicBezTo>
                    <a:pt x="62" y="51"/>
                    <a:pt x="63" y="50"/>
                    <a:pt x="62" y="50"/>
                  </a:cubicBezTo>
                  <a:cubicBezTo>
                    <a:pt x="62" y="50"/>
                    <a:pt x="62" y="49"/>
                    <a:pt x="62" y="49"/>
                  </a:cubicBezTo>
                  <a:cubicBezTo>
                    <a:pt x="62" y="49"/>
                    <a:pt x="62" y="49"/>
                    <a:pt x="62" y="49"/>
                  </a:cubicBezTo>
                  <a:cubicBezTo>
                    <a:pt x="62" y="49"/>
                    <a:pt x="62" y="48"/>
                    <a:pt x="62" y="48"/>
                  </a:cubicBezTo>
                  <a:cubicBezTo>
                    <a:pt x="61" y="48"/>
                    <a:pt x="62" y="46"/>
                    <a:pt x="62" y="46"/>
                  </a:cubicBezTo>
                  <a:cubicBezTo>
                    <a:pt x="62" y="46"/>
                    <a:pt x="63" y="45"/>
                    <a:pt x="63" y="45"/>
                  </a:cubicBezTo>
                  <a:cubicBezTo>
                    <a:pt x="63" y="45"/>
                    <a:pt x="63" y="44"/>
                    <a:pt x="63" y="44"/>
                  </a:cubicBezTo>
                  <a:cubicBezTo>
                    <a:pt x="63" y="44"/>
                    <a:pt x="64" y="44"/>
                    <a:pt x="64" y="44"/>
                  </a:cubicBezTo>
                  <a:cubicBezTo>
                    <a:pt x="64" y="44"/>
                    <a:pt x="64" y="44"/>
                    <a:pt x="64" y="44"/>
                  </a:cubicBezTo>
                  <a:cubicBezTo>
                    <a:pt x="64" y="44"/>
                    <a:pt x="64" y="44"/>
                    <a:pt x="64" y="44"/>
                  </a:cubicBezTo>
                  <a:cubicBezTo>
                    <a:pt x="65" y="43"/>
                    <a:pt x="64" y="43"/>
                    <a:pt x="64" y="43"/>
                  </a:cubicBezTo>
                  <a:cubicBezTo>
                    <a:pt x="64" y="43"/>
                    <a:pt x="65" y="43"/>
                    <a:pt x="65" y="43"/>
                  </a:cubicBezTo>
                  <a:cubicBezTo>
                    <a:pt x="66" y="43"/>
                    <a:pt x="66" y="43"/>
                    <a:pt x="66" y="43"/>
                  </a:cubicBezTo>
                  <a:cubicBezTo>
                    <a:pt x="67" y="43"/>
                    <a:pt x="67" y="43"/>
                    <a:pt x="67" y="43"/>
                  </a:cubicBezTo>
                  <a:cubicBezTo>
                    <a:pt x="68" y="42"/>
                    <a:pt x="70" y="43"/>
                    <a:pt x="71" y="43"/>
                  </a:cubicBezTo>
                  <a:cubicBezTo>
                    <a:pt x="71" y="42"/>
                    <a:pt x="70" y="42"/>
                    <a:pt x="70" y="41"/>
                  </a:cubicBezTo>
                  <a:cubicBezTo>
                    <a:pt x="70" y="41"/>
                    <a:pt x="70" y="41"/>
                    <a:pt x="70" y="41"/>
                  </a:cubicBezTo>
                  <a:cubicBezTo>
                    <a:pt x="69" y="40"/>
                    <a:pt x="70" y="40"/>
                    <a:pt x="70" y="40"/>
                  </a:cubicBezTo>
                  <a:cubicBezTo>
                    <a:pt x="69" y="39"/>
                    <a:pt x="69" y="39"/>
                    <a:pt x="69" y="38"/>
                  </a:cubicBezTo>
                  <a:cubicBezTo>
                    <a:pt x="69" y="38"/>
                    <a:pt x="69" y="38"/>
                    <a:pt x="69" y="38"/>
                  </a:cubicBezTo>
                  <a:cubicBezTo>
                    <a:pt x="69" y="37"/>
                    <a:pt x="68" y="37"/>
                    <a:pt x="68" y="36"/>
                  </a:cubicBezTo>
                  <a:cubicBezTo>
                    <a:pt x="69" y="36"/>
                    <a:pt x="69" y="36"/>
                    <a:pt x="68" y="35"/>
                  </a:cubicBezTo>
                  <a:cubicBezTo>
                    <a:pt x="68" y="35"/>
                    <a:pt x="68" y="35"/>
                    <a:pt x="67" y="34"/>
                  </a:cubicBezTo>
                  <a:cubicBezTo>
                    <a:pt x="67" y="34"/>
                    <a:pt x="67" y="34"/>
                    <a:pt x="66" y="33"/>
                  </a:cubicBezTo>
                  <a:cubicBezTo>
                    <a:pt x="66" y="33"/>
                    <a:pt x="66" y="33"/>
                    <a:pt x="66" y="33"/>
                  </a:cubicBezTo>
                  <a:cubicBezTo>
                    <a:pt x="66" y="33"/>
                    <a:pt x="66" y="33"/>
                    <a:pt x="66" y="32"/>
                  </a:cubicBezTo>
                  <a:cubicBezTo>
                    <a:pt x="67" y="31"/>
                    <a:pt x="66" y="31"/>
                    <a:pt x="68" y="31"/>
                  </a:cubicBezTo>
                  <a:cubicBezTo>
                    <a:pt x="69" y="31"/>
                    <a:pt x="69" y="31"/>
                    <a:pt x="70" y="32"/>
                  </a:cubicBezTo>
                  <a:cubicBezTo>
                    <a:pt x="70" y="32"/>
                    <a:pt x="72" y="32"/>
                    <a:pt x="73" y="32"/>
                  </a:cubicBezTo>
                  <a:cubicBezTo>
                    <a:pt x="73" y="32"/>
                    <a:pt x="73" y="32"/>
                    <a:pt x="74" y="32"/>
                  </a:cubicBezTo>
                  <a:cubicBezTo>
                    <a:pt x="74" y="32"/>
                    <a:pt x="74" y="32"/>
                    <a:pt x="74" y="31"/>
                  </a:cubicBezTo>
                  <a:cubicBezTo>
                    <a:pt x="75" y="31"/>
                    <a:pt x="75" y="31"/>
                    <a:pt x="75" y="31"/>
                  </a:cubicBezTo>
                  <a:cubicBezTo>
                    <a:pt x="75" y="31"/>
                    <a:pt x="75" y="30"/>
                    <a:pt x="75" y="30"/>
                  </a:cubicBezTo>
                  <a:cubicBezTo>
                    <a:pt x="75" y="30"/>
                    <a:pt x="77" y="30"/>
                    <a:pt x="77" y="30"/>
                  </a:cubicBezTo>
                  <a:cubicBezTo>
                    <a:pt x="77" y="30"/>
                    <a:pt x="77" y="28"/>
                    <a:pt x="77" y="28"/>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85" name="Austria">
              <a:extLst>
                <a:ext uri="{FF2B5EF4-FFF2-40B4-BE49-F238E27FC236}">
                  <a16:creationId xmlns:a16="http://schemas.microsoft.com/office/drawing/2014/main" id="{4C2F612F-695D-4E89-AB96-4296E626859B}"/>
                </a:ext>
                <a:ext uri="{C183D7F6-B498-43B3-948B-1728B52AA6E4}">
                  <adec:decorative xmlns:adec="http://schemas.microsoft.com/office/drawing/2017/decorative" val="1"/>
                </a:ext>
              </a:extLst>
            </p:cNvPr>
            <p:cNvSpPr>
              <a:spLocks/>
            </p:cNvSpPr>
            <p:nvPr/>
          </p:nvSpPr>
          <p:spPr bwMode="auto">
            <a:xfrm>
              <a:off x="10958223" y="1619584"/>
              <a:ext cx="614405" cy="268840"/>
            </a:xfrm>
            <a:custGeom>
              <a:avLst/>
              <a:gdLst/>
              <a:ahLst/>
              <a:cxnLst>
                <a:cxn ang="0">
                  <a:pos x="65" y="10"/>
                </a:cxn>
                <a:cxn ang="0">
                  <a:pos x="64" y="9"/>
                </a:cxn>
                <a:cxn ang="0">
                  <a:pos x="63" y="7"/>
                </a:cxn>
                <a:cxn ang="0">
                  <a:pos x="63" y="3"/>
                </a:cxn>
                <a:cxn ang="0">
                  <a:pos x="61" y="3"/>
                </a:cxn>
                <a:cxn ang="0">
                  <a:pos x="57" y="3"/>
                </a:cxn>
                <a:cxn ang="0">
                  <a:pos x="54" y="2"/>
                </a:cxn>
                <a:cxn ang="0">
                  <a:pos x="52" y="2"/>
                </a:cxn>
                <a:cxn ang="0">
                  <a:pos x="48" y="1"/>
                </a:cxn>
                <a:cxn ang="0">
                  <a:pos x="47" y="2"/>
                </a:cxn>
                <a:cxn ang="0">
                  <a:pos x="44" y="5"/>
                </a:cxn>
                <a:cxn ang="0">
                  <a:pos x="42" y="5"/>
                </a:cxn>
                <a:cxn ang="0">
                  <a:pos x="39" y="4"/>
                </a:cxn>
                <a:cxn ang="0">
                  <a:pos x="37" y="5"/>
                </a:cxn>
                <a:cxn ang="0">
                  <a:pos x="33" y="8"/>
                </a:cxn>
                <a:cxn ang="0">
                  <a:pos x="29" y="9"/>
                </a:cxn>
                <a:cxn ang="0">
                  <a:pos x="30" y="14"/>
                </a:cxn>
                <a:cxn ang="0">
                  <a:pos x="31" y="16"/>
                </a:cxn>
                <a:cxn ang="0">
                  <a:pos x="27" y="15"/>
                </a:cxn>
                <a:cxn ang="0">
                  <a:pos x="25" y="14"/>
                </a:cxn>
                <a:cxn ang="0">
                  <a:pos x="24" y="14"/>
                </a:cxn>
                <a:cxn ang="0">
                  <a:pos x="22" y="15"/>
                </a:cxn>
                <a:cxn ang="0">
                  <a:pos x="19" y="16"/>
                </a:cxn>
                <a:cxn ang="0">
                  <a:pos x="17" y="17"/>
                </a:cxn>
                <a:cxn ang="0">
                  <a:pos x="15" y="17"/>
                </a:cxn>
                <a:cxn ang="0">
                  <a:pos x="13" y="17"/>
                </a:cxn>
                <a:cxn ang="0">
                  <a:pos x="12" y="16"/>
                </a:cxn>
                <a:cxn ang="0">
                  <a:pos x="9" y="16"/>
                </a:cxn>
                <a:cxn ang="0">
                  <a:pos x="8" y="18"/>
                </a:cxn>
                <a:cxn ang="0">
                  <a:pos x="6" y="18"/>
                </a:cxn>
                <a:cxn ang="0">
                  <a:pos x="5" y="17"/>
                </a:cxn>
                <a:cxn ang="0">
                  <a:pos x="3" y="16"/>
                </a:cxn>
                <a:cxn ang="0">
                  <a:pos x="1" y="16"/>
                </a:cxn>
                <a:cxn ang="0">
                  <a:pos x="1" y="19"/>
                </a:cxn>
                <a:cxn ang="0">
                  <a:pos x="3" y="22"/>
                </a:cxn>
                <a:cxn ang="0">
                  <a:pos x="6" y="24"/>
                </a:cxn>
                <a:cxn ang="0">
                  <a:pos x="7" y="23"/>
                </a:cxn>
                <a:cxn ang="0">
                  <a:pos x="8" y="22"/>
                </a:cxn>
                <a:cxn ang="0">
                  <a:pos x="10" y="23"/>
                </a:cxn>
                <a:cxn ang="0">
                  <a:pos x="11" y="24"/>
                </a:cxn>
                <a:cxn ang="0">
                  <a:pos x="14" y="23"/>
                </a:cxn>
                <a:cxn ang="0">
                  <a:pos x="18" y="22"/>
                </a:cxn>
                <a:cxn ang="0">
                  <a:pos x="23" y="21"/>
                </a:cxn>
                <a:cxn ang="0">
                  <a:pos x="23" y="23"/>
                </a:cxn>
                <a:cxn ang="0">
                  <a:pos x="25" y="25"/>
                </a:cxn>
                <a:cxn ang="0">
                  <a:pos x="32" y="26"/>
                </a:cxn>
                <a:cxn ang="0">
                  <a:pos x="34" y="27"/>
                </a:cxn>
                <a:cxn ang="0">
                  <a:pos x="40" y="28"/>
                </a:cxn>
                <a:cxn ang="0">
                  <a:pos x="44" y="29"/>
                </a:cxn>
                <a:cxn ang="0">
                  <a:pos x="47" y="26"/>
                </a:cxn>
                <a:cxn ang="0">
                  <a:pos x="51" y="26"/>
                </a:cxn>
                <a:cxn ang="0">
                  <a:pos x="54" y="25"/>
                </a:cxn>
                <a:cxn ang="0">
                  <a:pos x="56" y="24"/>
                </a:cxn>
                <a:cxn ang="0">
                  <a:pos x="60" y="22"/>
                </a:cxn>
                <a:cxn ang="0">
                  <a:pos x="60" y="21"/>
                </a:cxn>
                <a:cxn ang="0">
                  <a:pos x="60" y="20"/>
                </a:cxn>
                <a:cxn ang="0">
                  <a:pos x="60" y="18"/>
                </a:cxn>
                <a:cxn ang="0">
                  <a:pos x="62" y="16"/>
                </a:cxn>
                <a:cxn ang="0">
                  <a:pos x="60" y="14"/>
                </a:cxn>
                <a:cxn ang="0">
                  <a:pos x="62" y="14"/>
                </a:cxn>
                <a:cxn ang="0">
                  <a:pos x="63" y="14"/>
                </a:cxn>
                <a:cxn ang="0">
                  <a:pos x="65" y="13"/>
                </a:cxn>
                <a:cxn ang="0">
                  <a:pos x="65" y="12"/>
                </a:cxn>
              </a:cxnLst>
              <a:rect l="0" t="0" r="r" b="b"/>
              <a:pathLst>
                <a:path w="66" h="29">
                  <a:moveTo>
                    <a:pt x="66" y="11"/>
                  </a:moveTo>
                  <a:cubicBezTo>
                    <a:pt x="65" y="11"/>
                    <a:pt x="65" y="11"/>
                    <a:pt x="65" y="10"/>
                  </a:cubicBezTo>
                  <a:cubicBezTo>
                    <a:pt x="65" y="10"/>
                    <a:pt x="65" y="10"/>
                    <a:pt x="65" y="10"/>
                  </a:cubicBezTo>
                  <a:cubicBezTo>
                    <a:pt x="64" y="10"/>
                    <a:pt x="64" y="10"/>
                    <a:pt x="64" y="9"/>
                  </a:cubicBezTo>
                  <a:cubicBezTo>
                    <a:pt x="64" y="9"/>
                    <a:pt x="64" y="9"/>
                    <a:pt x="64" y="8"/>
                  </a:cubicBezTo>
                  <a:cubicBezTo>
                    <a:pt x="64" y="8"/>
                    <a:pt x="63" y="7"/>
                    <a:pt x="63" y="7"/>
                  </a:cubicBezTo>
                  <a:cubicBezTo>
                    <a:pt x="63" y="7"/>
                    <a:pt x="63" y="6"/>
                    <a:pt x="63" y="6"/>
                  </a:cubicBezTo>
                  <a:cubicBezTo>
                    <a:pt x="64" y="5"/>
                    <a:pt x="63" y="4"/>
                    <a:pt x="63" y="3"/>
                  </a:cubicBezTo>
                  <a:cubicBezTo>
                    <a:pt x="62" y="3"/>
                    <a:pt x="62" y="3"/>
                    <a:pt x="61" y="3"/>
                  </a:cubicBezTo>
                  <a:cubicBezTo>
                    <a:pt x="61" y="3"/>
                    <a:pt x="61" y="3"/>
                    <a:pt x="61" y="3"/>
                  </a:cubicBezTo>
                  <a:cubicBezTo>
                    <a:pt x="60" y="2"/>
                    <a:pt x="59" y="2"/>
                    <a:pt x="59" y="3"/>
                  </a:cubicBezTo>
                  <a:cubicBezTo>
                    <a:pt x="59" y="4"/>
                    <a:pt x="57" y="3"/>
                    <a:pt x="57" y="3"/>
                  </a:cubicBezTo>
                  <a:cubicBezTo>
                    <a:pt x="56" y="3"/>
                    <a:pt x="56" y="3"/>
                    <a:pt x="55" y="3"/>
                  </a:cubicBezTo>
                  <a:cubicBezTo>
                    <a:pt x="55" y="2"/>
                    <a:pt x="55" y="2"/>
                    <a:pt x="54" y="2"/>
                  </a:cubicBezTo>
                  <a:cubicBezTo>
                    <a:pt x="54" y="2"/>
                    <a:pt x="53" y="2"/>
                    <a:pt x="53" y="2"/>
                  </a:cubicBezTo>
                  <a:cubicBezTo>
                    <a:pt x="53" y="2"/>
                    <a:pt x="52" y="2"/>
                    <a:pt x="52" y="2"/>
                  </a:cubicBezTo>
                  <a:cubicBezTo>
                    <a:pt x="51" y="1"/>
                    <a:pt x="50" y="1"/>
                    <a:pt x="50" y="1"/>
                  </a:cubicBezTo>
                  <a:cubicBezTo>
                    <a:pt x="49" y="1"/>
                    <a:pt x="49" y="1"/>
                    <a:pt x="48" y="1"/>
                  </a:cubicBezTo>
                  <a:cubicBezTo>
                    <a:pt x="48" y="1"/>
                    <a:pt x="47" y="0"/>
                    <a:pt x="47" y="1"/>
                  </a:cubicBezTo>
                  <a:cubicBezTo>
                    <a:pt x="47" y="1"/>
                    <a:pt x="47" y="2"/>
                    <a:pt x="47" y="2"/>
                  </a:cubicBezTo>
                  <a:cubicBezTo>
                    <a:pt x="47" y="4"/>
                    <a:pt x="45" y="2"/>
                    <a:pt x="45" y="3"/>
                  </a:cubicBezTo>
                  <a:cubicBezTo>
                    <a:pt x="44" y="4"/>
                    <a:pt x="45" y="5"/>
                    <a:pt x="44" y="5"/>
                  </a:cubicBezTo>
                  <a:cubicBezTo>
                    <a:pt x="44" y="5"/>
                    <a:pt x="42" y="4"/>
                    <a:pt x="42" y="4"/>
                  </a:cubicBezTo>
                  <a:cubicBezTo>
                    <a:pt x="42" y="5"/>
                    <a:pt x="42" y="5"/>
                    <a:pt x="42" y="5"/>
                  </a:cubicBezTo>
                  <a:cubicBezTo>
                    <a:pt x="41" y="5"/>
                    <a:pt x="41" y="5"/>
                    <a:pt x="40" y="5"/>
                  </a:cubicBezTo>
                  <a:cubicBezTo>
                    <a:pt x="39" y="5"/>
                    <a:pt x="38" y="4"/>
                    <a:pt x="39" y="4"/>
                  </a:cubicBezTo>
                  <a:cubicBezTo>
                    <a:pt x="39" y="4"/>
                    <a:pt x="37" y="3"/>
                    <a:pt x="37" y="3"/>
                  </a:cubicBezTo>
                  <a:cubicBezTo>
                    <a:pt x="37" y="3"/>
                    <a:pt x="37" y="4"/>
                    <a:pt x="37" y="5"/>
                  </a:cubicBezTo>
                  <a:cubicBezTo>
                    <a:pt x="36" y="6"/>
                    <a:pt x="36" y="6"/>
                    <a:pt x="35" y="5"/>
                  </a:cubicBezTo>
                  <a:cubicBezTo>
                    <a:pt x="33" y="4"/>
                    <a:pt x="34" y="7"/>
                    <a:pt x="33" y="8"/>
                  </a:cubicBezTo>
                  <a:cubicBezTo>
                    <a:pt x="32" y="8"/>
                    <a:pt x="31" y="8"/>
                    <a:pt x="30" y="8"/>
                  </a:cubicBezTo>
                  <a:cubicBezTo>
                    <a:pt x="30" y="9"/>
                    <a:pt x="30" y="9"/>
                    <a:pt x="29" y="9"/>
                  </a:cubicBezTo>
                  <a:cubicBezTo>
                    <a:pt x="28" y="10"/>
                    <a:pt x="28" y="10"/>
                    <a:pt x="28" y="10"/>
                  </a:cubicBezTo>
                  <a:cubicBezTo>
                    <a:pt x="29" y="11"/>
                    <a:pt x="31" y="12"/>
                    <a:pt x="30" y="14"/>
                  </a:cubicBezTo>
                  <a:cubicBezTo>
                    <a:pt x="29" y="14"/>
                    <a:pt x="30" y="14"/>
                    <a:pt x="30" y="14"/>
                  </a:cubicBezTo>
                  <a:cubicBezTo>
                    <a:pt x="32" y="15"/>
                    <a:pt x="30" y="16"/>
                    <a:pt x="31" y="16"/>
                  </a:cubicBezTo>
                  <a:cubicBezTo>
                    <a:pt x="31" y="18"/>
                    <a:pt x="27" y="16"/>
                    <a:pt x="29" y="15"/>
                  </a:cubicBezTo>
                  <a:cubicBezTo>
                    <a:pt x="28" y="15"/>
                    <a:pt x="28" y="14"/>
                    <a:pt x="27" y="15"/>
                  </a:cubicBezTo>
                  <a:cubicBezTo>
                    <a:pt x="26" y="15"/>
                    <a:pt x="26" y="15"/>
                    <a:pt x="26" y="15"/>
                  </a:cubicBezTo>
                  <a:cubicBezTo>
                    <a:pt x="25" y="15"/>
                    <a:pt x="25" y="14"/>
                    <a:pt x="25" y="14"/>
                  </a:cubicBezTo>
                  <a:cubicBezTo>
                    <a:pt x="25" y="15"/>
                    <a:pt x="25" y="14"/>
                    <a:pt x="24" y="14"/>
                  </a:cubicBezTo>
                  <a:cubicBezTo>
                    <a:pt x="24" y="14"/>
                    <a:pt x="23" y="15"/>
                    <a:pt x="24" y="14"/>
                  </a:cubicBezTo>
                  <a:cubicBezTo>
                    <a:pt x="23" y="14"/>
                    <a:pt x="24" y="15"/>
                    <a:pt x="23" y="15"/>
                  </a:cubicBezTo>
                  <a:cubicBezTo>
                    <a:pt x="23" y="16"/>
                    <a:pt x="22" y="15"/>
                    <a:pt x="22" y="15"/>
                  </a:cubicBezTo>
                  <a:cubicBezTo>
                    <a:pt x="22" y="15"/>
                    <a:pt x="21" y="16"/>
                    <a:pt x="20" y="16"/>
                  </a:cubicBezTo>
                  <a:cubicBezTo>
                    <a:pt x="20" y="16"/>
                    <a:pt x="19" y="15"/>
                    <a:pt x="19" y="16"/>
                  </a:cubicBezTo>
                  <a:cubicBezTo>
                    <a:pt x="18" y="16"/>
                    <a:pt x="18" y="16"/>
                    <a:pt x="18" y="16"/>
                  </a:cubicBezTo>
                  <a:cubicBezTo>
                    <a:pt x="17" y="16"/>
                    <a:pt x="16" y="16"/>
                    <a:pt x="17" y="17"/>
                  </a:cubicBezTo>
                  <a:cubicBezTo>
                    <a:pt x="16" y="17"/>
                    <a:pt x="16" y="18"/>
                    <a:pt x="15" y="18"/>
                  </a:cubicBezTo>
                  <a:cubicBezTo>
                    <a:pt x="15" y="17"/>
                    <a:pt x="15" y="17"/>
                    <a:pt x="15" y="17"/>
                  </a:cubicBezTo>
                  <a:cubicBezTo>
                    <a:pt x="14" y="17"/>
                    <a:pt x="14" y="18"/>
                    <a:pt x="14" y="18"/>
                  </a:cubicBezTo>
                  <a:cubicBezTo>
                    <a:pt x="13" y="18"/>
                    <a:pt x="13" y="18"/>
                    <a:pt x="13" y="17"/>
                  </a:cubicBezTo>
                  <a:cubicBezTo>
                    <a:pt x="13" y="17"/>
                    <a:pt x="12" y="17"/>
                    <a:pt x="12" y="17"/>
                  </a:cubicBezTo>
                  <a:cubicBezTo>
                    <a:pt x="12" y="17"/>
                    <a:pt x="12" y="16"/>
                    <a:pt x="12" y="16"/>
                  </a:cubicBezTo>
                  <a:cubicBezTo>
                    <a:pt x="12" y="16"/>
                    <a:pt x="11" y="16"/>
                    <a:pt x="11" y="16"/>
                  </a:cubicBezTo>
                  <a:cubicBezTo>
                    <a:pt x="10" y="16"/>
                    <a:pt x="10" y="16"/>
                    <a:pt x="9" y="16"/>
                  </a:cubicBezTo>
                  <a:cubicBezTo>
                    <a:pt x="9" y="16"/>
                    <a:pt x="8" y="15"/>
                    <a:pt x="8" y="16"/>
                  </a:cubicBezTo>
                  <a:cubicBezTo>
                    <a:pt x="8" y="16"/>
                    <a:pt x="9" y="17"/>
                    <a:pt x="8" y="18"/>
                  </a:cubicBezTo>
                  <a:cubicBezTo>
                    <a:pt x="8" y="18"/>
                    <a:pt x="7" y="19"/>
                    <a:pt x="6" y="19"/>
                  </a:cubicBezTo>
                  <a:cubicBezTo>
                    <a:pt x="6" y="19"/>
                    <a:pt x="7" y="18"/>
                    <a:pt x="6" y="18"/>
                  </a:cubicBezTo>
                  <a:cubicBezTo>
                    <a:pt x="6" y="18"/>
                    <a:pt x="6" y="18"/>
                    <a:pt x="6" y="18"/>
                  </a:cubicBezTo>
                  <a:cubicBezTo>
                    <a:pt x="5" y="18"/>
                    <a:pt x="5" y="17"/>
                    <a:pt x="5" y="17"/>
                  </a:cubicBezTo>
                  <a:cubicBezTo>
                    <a:pt x="4" y="17"/>
                    <a:pt x="4" y="16"/>
                    <a:pt x="4" y="16"/>
                  </a:cubicBezTo>
                  <a:cubicBezTo>
                    <a:pt x="4" y="16"/>
                    <a:pt x="3" y="16"/>
                    <a:pt x="3" y="16"/>
                  </a:cubicBezTo>
                  <a:cubicBezTo>
                    <a:pt x="3" y="15"/>
                    <a:pt x="2" y="16"/>
                    <a:pt x="2" y="16"/>
                  </a:cubicBezTo>
                  <a:cubicBezTo>
                    <a:pt x="2" y="16"/>
                    <a:pt x="1" y="16"/>
                    <a:pt x="1" y="16"/>
                  </a:cubicBezTo>
                  <a:cubicBezTo>
                    <a:pt x="0" y="17"/>
                    <a:pt x="1" y="17"/>
                    <a:pt x="2" y="17"/>
                  </a:cubicBezTo>
                  <a:cubicBezTo>
                    <a:pt x="2" y="18"/>
                    <a:pt x="1" y="18"/>
                    <a:pt x="1" y="19"/>
                  </a:cubicBezTo>
                  <a:cubicBezTo>
                    <a:pt x="0" y="20"/>
                    <a:pt x="2" y="21"/>
                    <a:pt x="1" y="21"/>
                  </a:cubicBezTo>
                  <a:cubicBezTo>
                    <a:pt x="2" y="21"/>
                    <a:pt x="3" y="21"/>
                    <a:pt x="3" y="22"/>
                  </a:cubicBezTo>
                  <a:cubicBezTo>
                    <a:pt x="4" y="22"/>
                    <a:pt x="3" y="23"/>
                    <a:pt x="4" y="23"/>
                  </a:cubicBezTo>
                  <a:cubicBezTo>
                    <a:pt x="5" y="23"/>
                    <a:pt x="5" y="24"/>
                    <a:pt x="6" y="24"/>
                  </a:cubicBezTo>
                  <a:cubicBezTo>
                    <a:pt x="6" y="23"/>
                    <a:pt x="6" y="23"/>
                    <a:pt x="6" y="23"/>
                  </a:cubicBezTo>
                  <a:cubicBezTo>
                    <a:pt x="7" y="23"/>
                    <a:pt x="6" y="23"/>
                    <a:pt x="7" y="23"/>
                  </a:cubicBezTo>
                  <a:cubicBezTo>
                    <a:pt x="7" y="22"/>
                    <a:pt x="7" y="23"/>
                    <a:pt x="7" y="22"/>
                  </a:cubicBezTo>
                  <a:cubicBezTo>
                    <a:pt x="7" y="22"/>
                    <a:pt x="8" y="22"/>
                    <a:pt x="8" y="22"/>
                  </a:cubicBezTo>
                  <a:cubicBezTo>
                    <a:pt x="9" y="22"/>
                    <a:pt x="8" y="23"/>
                    <a:pt x="9" y="23"/>
                  </a:cubicBezTo>
                  <a:cubicBezTo>
                    <a:pt x="9" y="24"/>
                    <a:pt x="10" y="23"/>
                    <a:pt x="10" y="23"/>
                  </a:cubicBezTo>
                  <a:cubicBezTo>
                    <a:pt x="11" y="23"/>
                    <a:pt x="11" y="24"/>
                    <a:pt x="11" y="24"/>
                  </a:cubicBezTo>
                  <a:cubicBezTo>
                    <a:pt x="11" y="24"/>
                    <a:pt x="11" y="24"/>
                    <a:pt x="11" y="24"/>
                  </a:cubicBezTo>
                  <a:cubicBezTo>
                    <a:pt x="11" y="24"/>
                    <a:pt x="12" y="24"/>
                    <a:pt x="13" y="24"/>
                  </a:cubicBezTo>
                  <a:cubicBezTo>
                    <a:pt x="14" y="24"/>
                    <a:pt x="14" y="24"/>
                    <a:pt x="14" y="23"/>
                  </a:cubicBezTo>
                  <a:cubicBezTo>
                    <a:pt x="15" y="22"/>
                    <a:pt x="16" y="22"/>
                    <a:pt x="17" y="22"/>
                  </a:cubicBezTo>
                  <a:cubicBezTo>
                    <a:pt x="17" y="22"/>
                    <a:pt x="17" y="22"/>
                    <a:pt x="18" y="22"/>
                  </a:cubicBezTo>
                  <a:cubicBezTo>
                    <a:pt x="18" y="22"/>
                    <a:pt x="19" y="22"/>
                    <a:pt x="19" y="22"/>
                  </a:cubicBezTo>
                  <a:cubicBezTo>
                    <a:pt x="21" y="22"/>
                    <a:pt x="22" y="21"/>
                    <a:pt x="23" y="21"/>
                  </a:cubicBezTo>
                  <a:cubicBezTo>
                    <a:pt x="23" y="21"/>
                    <a:pt x="24" y="21"/>
                    <a:pt x="23" y="22"/>
                  </a:cubicBezTo>
                  <a:cubicBezTo>
                    <a:pt x="23" y="22"/>
                    <a:pt x="23" y="22"/>
                    <a:pt x="23" y="23"/>
                  </a:cubicBezTo>
                  <a:cubicBezTo>
                    <a:pt x="24" y="24"/>
                    <a:pt x="24" y="23"/>
                    <a:pt x="24" y="24"/>
                  </a:cubicBezTo>
                  <a:cubicBezTo>
                    <a:pt x="24" y="24"/>
                    <a:pt x="25" y="25"/>
                    <a:pt x="25" y="25"/>
                  </a:cubicBezTo>
                  <a:cubicBezTo>
                    <a:pt x="26" y="26"/>
                    <a:pt x="27" y="26"/>
                    <a:pt x="28" y="26"/>
                  </a:cubicBezTo>
                  <a:cubicBezTo>
                    <a:pt x="30" y="26"/>
                    <a:pt x="31" y="26"/>
                    <a:pt x="32" y="26"/>
                  </a:cubicBezTo>
                  <a:cubicBezTo>
                    <a:pt x="32" y="26"/>
                    <a:pt x="32" y="27"/>
                    <a:pt x="33" y="27"/>
                  </a:cubicBezTo>
                  <a:cubicBezTo>
                    <a:pt x="33" y="27"/>
                    <a:pt x="34" y="27"/>
                    <a:pt x="34" y="27"/>
                  </a:cubicBezTo>
                  <a:cubicBezTo>
                    <a:pt x="35" y="27"/>
                    <a:pt x="36" y="27"/>
                    <a:pt x="37" y="27"/>
                  </a:cubicBezTo>
                  <a:cubicBezTo>
                    <a:pt x="38" y="27"/>
                    <a:pt x="39" y="27"/>
                    <a:pt x="40" y="28"/>
                  </a:cubicBezTo>
                  <a:cubicBezTo>
                    <a:pt x="41" y="28"/>
                    <a:pt x="41" y="28"/>
                    <a:pt x="42" y="28"/>
                  </a:cubicBezTo>
                  <a:cubicBezTo>
                    <a:pt x="43" y="28"/>
                    <a:pt x="43" y="28"/>
                    <a:pt x="44" y="29"/>
                  </a:cubicBezTo>
                  <a:cubicBezTo>
                    <a:pt x="44" y="28"/>
                    <a:pt x="45" y="28"/>
                    <a:pt x="46" y="27"/>
                  </a:cubicBezTo>
                  <a:cubicBezTo>
                    <a:pt x="46" y="27"/>
                    <a:pt x="47" y="25"/>
                    <a:pt x="47" y="26"/>
                  </a:cubicBezTo>
                  <a:cubicBezTo>
                    <a:pt x="48" y="25"/>
                    <a:pt x="49" y="26"/>
                    <a:pt x="50" y="26"/>
                  </a:cubicBezTo>
                  <a:cubicBezTo>
                    <a:pt x="51" y="26"/>
                    <a:pt x="51" y="26"/>
                    <a:pt x="51" y="26"/>
                  </a:cubicBezTo>
                  <a:cubicBezTo>
                    <a:pt x="52" y="26"/>
                    <a:pt x="52" y="26"/>
                    <a:pt x="52" y="26"/>
                  </a:cubicBezTo>
                  <a:cubicBezTo>
                    <a:pt x="52" y="25"/>
                    <a:pt x="53" y="25"/>
                    <a:pt x="54" y="25"/>
                  </a:cubicBezTo>
                  <a:cubicBezTo>
                    <a:pt x="55" y="25"/>
                    <a:pt x="56" y="25"/>
                    <a:pt x="57" y="26"/>
                  </a:cubicBezTo>
                  <a:cubicBezTo>
                    <a:pt x="57" y="25"/>
                    <a:pt x="55" y="24"/>
                    <a:pt x="56" y="24"/>
                  </a:cubicBezTo>
                  <a:cubicBezTo>
                    <a:pt x="57" y="23"/>
                    <a:pt x="58" y="23"/>
                    <a:pt x="59" y="22"/>
                  </a:cubicBezTo>
                  <a:cubicBezTo>
                    <a:pt x="59" y="22"/>
                    <a:pt x="60" y="22"/>
                    <a:pt x="60" y="22"/>
                  </a:cubicBezTo>
                  <a:cubicBezTo>
                    <a:pt x="60" y="22"/>
                    <a:pt x="60" y="22"/>
                    <a:pt x="60" y="22"/>
                  </a:cubicBezTo>
                  <a:cubicBezTo>
                    <a:pt x="60" y="22"/>
                    <a:pt x="60" y="21"/>
                    <a:pt x="60" y="21"/>
                  </a:cubicBezTo>
                  <a:cubicBezTo>
                    <a:pt x="60" y="21"/>
                    <a:pt x="61" y="21"/>
                    <a:pt x="60" y="20"/>
                  </a:cubicBezTo>
                  <a:cubicBezTo>
                    <a:pt x="60" y="20"/>
                    <a:pt x="60" y="21"/>
                    <a:pt x="60" y="20"/>
                  </a:cubicBezTo>
                  <a:cubicBezTo>
                    <a:pt x="60" y="19"/>
                    <a:pt x="60" y="19"/>
                    <a:pt x="60" y="19"/>
                  </a:cubicBezTo>
                  <a:cubicBezTo>
                    <a:pt x="60" y="18"/>
                    <a:pt x="59" y="18"/>
                    <a:pt x="60" y="18"/>
                  </a:cubicBezTo>
                  <a:cubicBezTo>
                    <a:pt x="61" y="17"/>
                    <a:pt x="61" y="17"/>
                    <a:pt x="62" y="17"/>
                  </a:cubicBezTo>
                  <a:cubicBezTo>
                    <a:pt x="62" y="17"/>
                    <a:pt x="62" y="16"/>
                    <a:pt x="62" y="16"/>
                  </a:cubicBezTo>
                  <a:cubicBezTo>
                    <a:pt x="61" y="15"/>
                    <a:pt x="61" y="15"/>
                    <a:pt x="59" y="15"/>
                  </a:cubicBezTo>
                  <a:cubicBezTo>
                    <a:pt x="60" y="14"/>
                    <a:pt x="60" y="15"/>
                    <a:pt x="60" y="14"/>
                  </a:cubicBezTo>
                  <a:cubicBezTo>
                    <a:pt x="60" y="14"/>
                    <a:pt x="60" y="14"/>
                    <a:pt x="60" y="14"/>
                  </a:cubicBezTo>
                  <a:cubicBezTo>
                    <a:pt x="61" y="14"/>
                    <a:pt x="62" y="14"/>
                    <a:pt x="62" y="14"/>
                  </a:cubicBezTo>
                  <a:cubicBezTo>
                    <a:pt x="62" y="14"/>
                    <a:pt x="62" y="15"/>
                    <a:pt x="62" y="15"/>
                  </a:cubicBezTo>
                  <a:cubicBezTo>
                    <a:pt x="63" y="15"/>
                    <a:pt x="63" y="14"/>
                    <a:pt x="63" y="14"/>
                  </a:cubicBezTo>
                  <a:cubicBezTo>
                    <a:pt x="64" y="14"/>
                    <a:pt x="64" y="14"/>
                    <a:pt x="65" y="14"/>
                  </a:cubicBezTo>
                  <a:cubicBezTo>
                    <a:pt x="65" y="14"/>
                    <a:pt x="65" y="14"/>
                    <a:pt x="65" y="13"/>
                  </a:cubicBezTo>
                  <a:cubicBezTo>
                    <a:pt x="65" y="13"/>
                    <a:pt x="64" y="13"/>
                    <a:pt x="64" y="13"/>
                  </a:cubicBezTo>
                  <a:cubicBezTo>
                    <a:pt x="65" y="12"/>
                    <a:pt x="65" y="12"/>
                    <a:pt x="65" y="12"/>
                  </a:cubicBezTo>
                  <a:cubicBezTo>
                    <a:pt x="65" y="12"/>
                    <a:pt x="65" y="11"/>
                    <a:pt x="66" y="1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92" name="Andorra">
              <a:extLst>
                <a:ext uri="{FF2B5EF4-FFF2-40B4-BE49-F238E27FC236}">
                  <a16:creationId xmlns:a16="http://schemas.microsoft.com/office/drawing/2014/main" id="{3BC6897F-A1D3-4476-8DC1-8A845EB0947E}"/>
                </a:ext>
                <a:ext uri="{C183D7F6-B498-43B3-948B-1728B52AA6E4}">
                  <adec:decorative xmlns:adec="http://schemas.microsoft.com/office/drawing/2017/decorative" val="1"/>
                </a:ext>
              </a:extLst>
            </p:cNvPr>
            <p:cNvSpPr>
              <a:spLocks/>
            </p:cNvSpPr>
            <p:nvPr/>
          </p:nvSpPr>
          <p:spPr bwMode="auto">
            <a:xfrm>
              <a:off x="10294770" y="2263249"/>
              <a:ext cx="28398" cy="18096"/>
            </a:xfrm>
            <a:custGeom>
              <a:avLst/>
              <a:gdLst/>
              <a:ahLst/>
              <a:cxnLst>
                <a:cxn ang="0">
                  <a:pos x="3" y="1"/>
                </a:cxn>
                <a:cxn ang="0">
                  <a:pos x="2" y="0"/>
                </a:cxn>
                <a:cxn ang="0">
                  <a:pos x="2" y="0"/>
                </a:cxn>
                <a:cxn ang="0">
                  <a:pos x="1" y="0"/>
                </a:cxn>
                <a:cxn ang="0">
                  <a:pos x="0" y="0"/>
                </a:cxn>
                <a:cxn ang="0">
                  <a:pos x="0" y="0"/>
                </a:cxn>
                <a:cxn ang="0">
                  <a:pos x="0" y="1"/>
                </a:cxn>
                <a:cxn ang="0">
                  <a:pos x="0" y="2"/>
                </a:cxn>
                <a:cxn ang="0">
                  <a:pos x="0" y="2"/>
                </a:cxn>
                <a:cxn ang="0">
                  <a:pos x="0" y="2"/>
                </a:cxn>
                <a:cxn ang="0">
                  <a:pos x="1" y="2"/>
                </a:cxn>
                <a:cxn ang="0">
                  <a:pos x="1" y="2"/>
                </a:cxn>
                <a:cxn ang="0">
                  <a:pos x="2" y="2"/>
                </a:cxn>
                <a:cxn ang="0">
                  <a:pos x="2" y="2"/>
                </a:cxn>
                <a:cxn ang="0">
                  <a:pos x="2" y="2"/>
                </a:cxn>
                <a:cxn ang="0">
                  <a:pos x="3" y="1"/>
                </a:cxn>
                <a:cxn ang="0">
                  <a:pos x="3" y="1"/>
                </a:cxn>
              </a:cxnLst>
              <a:rect l="0" t="0" r="r" b="b"/>
              <a:pathLst>
                <a:path w="3" h="2">
                  <a:moveTo>
                    <a:pt x="3" y="1"/>
                  </a:moveTo>
                  <a:cubicBezTo>
                    <a:pt x="2" y="1"/>
                    <a:pt x="3" y="0"/>
                    <a:pt x="2" y="0"/>
                  </a:cubicBezTo>
                  <a:cubicBezTo>
                    <a:pt x="2" y="0"/>
                    <a:pt x="2" y="0"/>
                    <a:pt x="2" y="0"/>
                  </a:cubicBezTo>
                  <a:cubicBezTo>
                    <a:pt x="1" y="0"/>
                    <a:pt x="1" y="0"/>
                    <a:pt x="1" y="0"/>
                  </a:cubicBezTo>
                  <a:cubicBezTo>
                    <a:pt x="1" y="0"/>
                    <a:pt x="1" y="0"/>
                    <a:pt x="0" y="0"/>
                  </a:cubicBezTo>
                  <a:cubicBezTo>
                    <a:pt x="0" y="0"/>
                    <a:pt x="0" y="0"/>
                    <a:pt x="0" y="0"/>
                  </a:cubicBezTo>
                  <a:cubicBezTo>
                    <a:pt x="0" y="1"/>
                    <a:pt x="0" y="1"/>
                    <a:pt x="0" y="1"/>
                  </a:cubicBezTo>
                  <a:cubicBezTo>
                    <a:pt x="0" y="1"/>
                    <a:pt x="0" y="1"/>
                    <a:pt x="0" y="2"/>
                  </a:cubicBezTo>
                  <a:cubicBezTo>
                    <a:pt x="0" y="2"/>
                    <a:pt x="0" y="2"/>
                    <a:pt x="0" y="2"/>
                  </a:cubicBezTo>
                  <a:cubicBezTo>
                    <a:pt x="0" y="2"/>
                    <a:pt x="0" y="2"/>
                    <a:pt x="0" y="2"/>
                  </a:cubicBezTo>
                  <a:cubicBezTo>
                    <a:pt x="0" y="2"/>
                    <a:pt x="1" y="2"/>
                    <a:pt x="1" y="2"/>
                  </a:cubicBezTo>
                  <a:cubicBezTo>
                    <a:pt x="1" y="2"/>
                    <a:pt x="1" y="2"/>
                    <a:pt x="1" y="2"/>
                  </a:cubicBezTo>
                  <a:cubicBezTo>
                    <a:pt x="1" y="2"/>
                    <a:pt x="2" y="2"/>
                    <a:pt x="2" y="2"/>
                  </a:cubicBezTo>
                  <a:cubicBezTo>
                    <a:pt x="2" y="2"/>
                    <a:pt x="2" y="2"/>
                    <a:pt x="2" y="2"/>
                  </a:cubicBezTo>
                  <a:cubicBezTo>
                    <a:pt x="2" y="2"/>
                    <a:pt x="2" y="2"/>
                    <a:pt x="2" y="2"/>
                  </a:cubicBezTo>
                  <a:cubicBezTo>
                    <a:pt x="2" y="1"/>
                    <a:pt x="3" y="1"/>
                    <a:pt x="3" y="1"/>
                  </a:cubicBezTo>
                  <a:cubicBezTo>
                    <a:pt x="3" y="1"/>
                    <a:pt x="3" y="1"/>
                    <a:pt x="3" y="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695" name="Albania">
              <a:extLst>
                <a:ext uri="{FF2B5EF4-FFF2-40B4-BE49-F238E27FC236}">
                  <a16:creationId xmlns:a16="http://schemas.microsoft.com/office/drawing/2014/main" id="{0D19F235-6741-4B8D-9532-FCC0627E84FD}"/>
                </a:ext>
                <a:ext uri="{C183D7F6-B498-43B3-948B-1728B52AA6E4}">
                  <adec:decorative xmlns:adec="http://schemas.microsoft.com/office/drawing/2017/decorative" val="1"/>
                </a:ext>
              </a:extLst>
            </p:cNvPr>
            <p:cNvSpPr>
              <a:spLocks/>
            </p:cNvSpPr>
            <p:nvPr/>
          </p:nvSpPr>
          <p:spPr bwMode="auto">
            <a:xfrm>
              <a:off x="11768823" y="2263249"/>
              <a:ext cx="149730" cy="307616"/>
            </a:xfrm>
            <a:custGeom>
              <a:avLst/>
              <a:gdLst/>
              <a:ahLst/>
              <a:cxnLst>
                <a:cxn ang="0">
                  <a:pos x="15" y="20"/>
                </a:cxn>
                <a:cxn ang="0">
                  <a:pos x="13" y="18"/>
                </a:cxn>
                <a:cxn ang="0">
                  <a:pos x="11" y="16"/>
                </a:cxn>
                <a:cxn ang="0">
                  <a:pos x="11" y="13"/>
                </a:cxn>
                <a:cxn ang="0">
                  <a:pos x="11" y="11"/>
                </a:cxn>
                <a:cxn ang="0">
                  <a:pos x="11" y="8"/>
                </a:cxn>
                <a:cxn ang="0">
                  <a:pos x="10" y="5"/>
                </a:cxn>
                <a:cxn ang="0">
                  <a:pos x="8" y="3"/>
                </a:cxn>
                <a:cxn ang="0">
                  <a:pos x="4" y="1"/>
                </a:cxn>
                <a:cxn ang="0">
                  <a:pos x="2" y="1"/>
                </a:cxn>
                <a:cxn ang="0">
                  <a:pos x="1" y="3"/>
                </a:cxn>
                <a:cxn ang="0">
                  <a:pos x="1" y="6"/>
                </a:cxn>
                <a:cxn ang="0">
                  <a:pos x="0" y="9"/>
                </a:cxn>
                <a:cxn ang="0">
                  <a:pos x="2" y="10"/>
                </a:cxn>
                <a:cxn ang="0">
                  <a:pos x="2" y="12"/>
                </a:cxn>
                <a:cxn ang="0">
                  <a:pos x="2" y="13"/>
                </a:cxn>
                <a:cxn ang="0">
                  <a:pos x="1" y="14"/>
                </a:cxn>
                <a:cxn ang="0">
                  <a:pos x="2" y="16"/>
                </a:cxn>
                <a:cxn ang="0">
                  <a:pos x="2" y="18"/>
                </a:cxn>
                <a:cxn ang="0">
                  <a:pos x="2" y="19"/>
                </a:cxn>
                <a:cxn ang="0">
                  <a:pos x="1" y="21"/>
                </a:cxn>
                <a:cxn ang="0">
                  <a:pos x="2" y="23"/>
                </a:cxn>
                <a:cxn ang="0">
                  <a:pos x="2" y="24"/>
                </a:cxn>
                <a:cxn ang="0">
                  <a:pos x="1" y="24"/>
                </a:cxn>
                <a:cxn ang="0">
                  <a:pos x="2" y="26"/>
                </a:cxn>
                <a:cxn ang="0">
                  <a:pos x="6" y="28"/>
                </a:cxn>
                <a:cxn ang="0">
                  <a:pos x="7" y="31"/>
                </a:cxn>
                <a:cxn ang="0">
                  <a:pos x="8" y="33"/>
                </a:cxn>
                <a:cxn ang="0">
                  <a:pos x="10" y="31"/>
                </a:cxn>
                <a:cxn ang="0">
                  <a:pos x="10" y="29"/>
                </a:cxn>
                <a:cxn ang="0">
                  <a:pos x="11" y="28"/>
                </a:cxn>
                <a:cxn ang="0">
                  <a:pos x="13" y="27"/>
                </a:cxn>
                <a:cxn ang="0">
                  <a:pos x="13" y="26"/>
                </a:cxn>
                <a:cxn ang="0">
                  <a:pos x="15" y="24"/>
                </a:cxn>
              </a:cxnLst>
              <a:rect l="0" t="0" r="r" b="b"/>
              <a:pathLst>
                <a:path w="16" h="33">
                  <a:moveTo>
                    <a:pt x="16" y="21"/>
                  </a:moveTo>
                  <a:cubicBezTo>
                    <a:pt x="16" y="21"/>
                    <a:pt x="15" y="21"/>
                    <a:pt x="15" y="20"/>
                  </a:cubicBezTo>
                  <a:cubicBezTo>
                    <a:pt x="15" y="19"/>
                    <a:pt x="15" y="19"/>
                    <a:pt x="15" y="19"/>
                  </a:cubicBezTo>
                  <a:cubicBezTo>
                    <a:pt x="14" y="18"/>
                    <a:pt x="13" y="20"/>
                    <a:pt x="13" y="18"/>
                  </a:cubicBezTo>
                  <a:cubicBezTo>
                    <a:pt x="13" y="18"/>
                    <a:pt x="13" y="17"/>
                    <a:pt x="12" y="17"/>
                  </a:cubicBezTo>
                  <a:cubicBezTo>
                    <a:pt x="11" y="17"/>
                    <a:pt x="12" y="16"/>
                    <a:pt x="11" y="16"/>
                  </a:cubicBezTo>
                  <a:cubicBezTo>
                    <a:pt x="11" y="15"/>
                    <a:pt x="11" y="14"/>
                    <a:pt x="11" y="14"/>
                  </a:cubicBezTo>
                  <a:cubicBezTo>
                    <a:pt x="11" y="14"/>
                    <a:pt x="11" y="13"/>
                    <a:pt x="11" y="13"/>
                  </a:cubicBezTo>
                  <a:cubicBezTo>
                    <a:pt x="11" y="13"/>
                    <a:pt x="10" y="12"/>
                    <a:pt x="10" y="12"/>
                  </a:cubicBezTo>
                  <a:cubicBezTo>
                    <a:pt x="11" y="12"/>
                    <a:pt x="11" y="12"/>
                    <a:pt x="11" y="11"/>
                  </a:cubicBezTo>
                  <a:cubicBezTo>
                    <a:pt x="11" y="11"/>
                    <a:pt x="11" y="10"/>
                    <a:pt x="11" y="9"/>
                  </a:cubicBezTo>
                  <a:cubicBezTo>
                    <a:pt x="11" y="9"/>
                    <a:pt x="11" y="9"/>
                    <a:pt x="11" y="8"/>
                  </a:cubicBezTo>
                  <a:cubicBezTo>
                    <a:pt x="11" y="8"/>
                    <a:pt x="11" y="7"/>
                    <a:pt x="11" y="6"/>
                  </a:cubicBezTo>
                  <a:cubicBezTo>
                    <a:pt x="11" y="6"/>
                    <a:pt x="11" y="5"/>
                    <a:pt x="10" y="5"/>
                  </a:cubicBezTo>
                  <a:cubicBezTo>
                    <a:pt x="10" y="4"/>
                    <a:pt x="9" y="4"/>
                    <a:pt x="9" y="3"/>
                  </a:cubicBezTo>
                  <a:cubicBezTo>
                    <a:pt x="8" y="3"/>
                    <a:pt x="8" y="3"/>
                    <a:pt x="8" y="3"/>
                  </a:cubicBezTo>
                  <a:cubicBezTo>
                    <a:pt x="7" y="2"/>
                    <a:pt x="7" y="1"/>
                    <a:pt x="6" y="1"/>
                  </a:cubicBezTo>
                  <a:cubicBezTo>
                    <a:pt x="5" y="1"/>
                    <a:pt x="4" y="2"/>
                    <a:pt x="4" y="1"/>
                  </a:cubicBezTo>
                  <a:cubicBezTo>
                    <a:pt x="3" y="1"/>
                    <a:pt x="4" y="0"/>
                    <a:pt x="3" y="0"/>
                  </a:cubicBezTo>
                  <a:cubicBezTo>
                    <a:pt x="3" y="0"/>
                    <a:pt x="2" y="1"/>
                    <a:pt x="2" y="1"/>
                  </a:cubicBezTo>
                  <a:cubicBezTo>
                    <a:pt x="2" y="1"/>
                    <a:pt x="2" y="2"/>
                    <a:pt x="1" y="2"/>
                  </a:cubicBezTo>
                  <a:cubicBezTo>
                    <a:pt x="1" y="3"/>
                    <a:pt x="1" y="3"/>
                    <a:pt x="1" y="3"/>
                  </a:cubicBezTo>
                  <a:cubicBezTo>
                    <a:pt x="0" y="4"/>
                    <a:pt x="0" y="4"/>
                    <a:pt x="0" y="5"/>
                  </a:cubicBezTo>
                  <a:cubicBezTo>
                    <a:pt x="0" y="6"/>
                    <a:pt x="1" y="6"/>
                    <a:pt x="1" y="6"/>
                  </a:cubicBezTo>
                  <a:cubicBezTo>
                    <a:pt x="1" y="7"/>
                    <a:pt x="1" y="7"/>
                    <a:pt x="0" y="7"/>
                  </a:cubicBezTo>
                  <a:cubicBezTo>
                    <a:pt x="0" y="8"/>
                    <a:pt x="1" y="8"/>
                    <a:pt x="0" y="9"/>
                  </a:cubicBezTo>
                  <a:cubicBezTo>
                    <a:pt x="1" y="8"/>
                    <a:pt x="2" y="9"/>
                    <a:pt x="2" y="9"/>
                  </a:cubicBezTo>
                  <a:cubicBezTo>
                    <a:pt x="3" y="9"/>
                    <a:pt x="2" y="10"/>
                    <a:pt x="2" y="10"/>
                  </a:cubicBezTo>
                  <a:cubicBezTo>
                    <a:pt x="2" y="11"/>
                    <a:pt x="3" y="11"/>
                    <a:pt x="3" y="11"/>
                  </a:cubicBezTo>
                  <a:cubicBezTo>
                    <a:pt x="2" y="11"/>
                    <a:pt x="2" y="12"/>
                    <a:pt x="2" y="12"/>
                  </a:cubicBezTo>
                  <a:cubicBezTo>
                    <a:pt x="2" y="12"/>
                    <a:pt x="2" y="12"/>
                    <a:pt x="1" y="12"/>
                  </a:cubicBezTo>
                  <a:cubicBezTo>
                    <a:pt x="1" y="12"/>
                    <a:pt x="2" y="12"/>
                    <a:pt x="2" y="13"/>
                  </a:cubicBezTo>
                  <a:cubicBezTo>
                    <a:pt x="2" y="13"/>
                    <a:pt x="1" y="14"/>
                    <a:pt x="1" y="14"/>
                  </a:cubicBezTo>
                  <a:cubicBezTo>
                    <a:pt x="1" y="14"/>
                    <a:pt x="1" y="14"/>
                    <a:pt x="1" y="14"/>
                  </a:cubicBezTo>
                  <a:cubicBezTo>
                    <a:pt x="1" y="15"/>
                    <a:pt x="1" y="14"/>
                    <a:pt x="2" y="15"/>
                  </a:cubicBezTo>
                  <a:cubicBezTo>
                    <a:pt x="2" y="15"/>
                    <a:pt x="2" y="16"/>
                    <a:pt x="2" y="16"/>
                  </a:cubicBezTo>
                  <a:cubicBezTo>
                    <a:pt x="1" y="17"/>
                    <a:pt x="2" y="18"/>
                    <a:pt x="2" y="19"/>
                  </a:cubicBezTo>
                  <a:cubicBezTo>
                    <a:pt x="2" y="18"/>
                    <a:pt x="2" y="18"/>
                    <a:pt x="2" y="18"/>
                  </a:cubicBezTo>
                  <a:cubicBezTo>
                    <a:pt x="2" y="18"/>
                    <a:pt x="3" y="19"/>
                    <a:pt x="2" y="19"/>
                  </a:cubicBezTo>
                  <a:cubicBezTo>
                    <a:pt x="1" y="19"/>
                    <a:pt x="1" y="19"/>
                    <a:pt x="2" y="19"/>
                  </a:cubicBezTo>
                  <a:cubicBezTo>
                    <a:pt x="1" y="19"/>
                    <a:pt x="1" y="19"/>
                    <a:pt x="1" y="20"/>
                  </a:cubicBezTo>
                  <a:cubicBezTo>
                    <a:pt x="1" y="20"/>
                    <a:pt x="1" y="20"/>
                    <a:pt x="1" y="21"/>
                  </a:cubicBezTo>
                  <a:cubicBezTo>
                    <a:pt x="1" y="22"/>
                    <a:pt x="0" y="22"/>
                    <a:pt x="1" y="23"/>
                  </a:cubicBezTo>
                  <a:cubicBezTo>
                    <a:pt x="1" y="22"/>
                    <a:pt x="2" y="23"/>
                    <a:pt x="2" y="23"/>
                  </a:cubicBezTo>
                  <a:cubicBezTo>
                    <a:pt x="2" y="24"/>
                    <a:pt x="1" y="23"/>
                    <a:pt x="1" y="23"/>
                  </a:cubicBezTo>
                  <a:cubicBezTo>
                    <a:pt x="1" y="24"/>
                    <a:pt x="2" y="24"/>
                    <a:pt x="2" y="24"/>
                  </a:cubicBezTo>
                  <a:cubicBezTo>
                    <a:pt x="2" y="25"/>
                    <a:pt x="2" y="26"/>
                    <a:pt x="2" y="25"/>
                  </a:cubicBezTo>
                  <a:cubicBezTo>
                    <a:pt x="1" y="25"/>
                    <a:pt x="1" y="24"/>
                    <a:pt x="1" y="24"/>
                  </a:cubicBezTo>
                  <a:cubicBezTo>
                    <a:pt x="0" y="24"/>
                    <a:pt x="1" y="25"/>
                    <a:pt x="1" y="25"/>
                  </a:cubicBezTo>
                  <a:cubicBezTo>
                    <a:pt x="1" y="25"/>
                    <a:pt x="2" y="26"/>
                    <a:pt x="2" y="26"/>
                  </a:cubicBezTo>
                  <a:cubicBezTo>
                    <a:pt x="3" y="27"/>
                    <a:pt x="3" y="27"/>
                    <a:pt x="4" y="27"/>
                  </a:cubicBezTo>
                  <a:cubicBezTo>
                    <a:pt x="4" y="28"/>
                    <a:pt x="5" y="28"/>
                    <a:pt x="6" y="28"/>
                  </a:cubicBezTo>
                  <a:cubicBezTo>
                    <a:pt x="6" y="29"/>
                    <a:pt x="7" y="29"/>
                    <a:pt x="6" y="30"/>
                  </a:cubicBezTo>
                  <a:cubicBezTo>
                    <a:pt x="7" y="30"/>
                    <a:pt x="7" y="30"/>
                    <a:pt x="7" y="31"/>
                  </a:cubicBezTo>
                  <a:cubicBezTo>
                    <a:pt x="7" y="31"/>
                    <a:pt x="7" y="32"/>
                    <a:pt x="7" y="32"/>
                  </a:cubicBezTo>
                  <a:cubicBezTo>
                    <a:pt x="7" y="32"/>
                    <a:pt x="8" y="32"/>
                    <a:pt x="8" y="33"/>
                  </a:cubicBezTo>
                  <a:cubicBezTo>
                    <a:pt x="9" y="33"/>
                    <a:pt x="9" y="33"/>
                    <a:pt x="9" y="32"/>
                  </a:cubicBezTo>
                  <a:cubicBezTo>
                    <a:pt x="10" y="32"/>
                    <a:pt x="10" y="32"/>
                    <a:pt x="10" y="31"/>
                  </a:cubicBezTo>
                  <a:cubicBezTo>
                    <a:pt x="10" y="31"/>
                    <a:pt x="10" y="31"/>
                    <a:pt x="10" y="31"/>
                  </a:cubicBezTo>
                  <a:cubicBezTo>
                    <a:pt x="11" y="31"/>
                    <a:pt x="10" y="29"/>
                    <a:pt x="10" y="29"/>
                  </a:cubicBezTo>
                  <a:cubicBezTo>
                    <a:pt x="10" y="29"/>
                    <a:pt x="10" y="29"/>
                    <a:pt x="10" y="29"/>
                  </a:cubicBezTo>
                  <a:cubicBezTo>
                    <a:pt x="11" y="29"/>
                    <a:pt x="11" y="28"/>
                    <a:pt x="11" y="28"/>
                  </a:cubicBezTo>
                  <a:cubicBezTo>
                    <a:pt x="11" y="28"/>
                    <a:pt x="12" y="28"/>
                    <a:pt x="12" y="28"/>
                  </a:cubicBezTo>
                  <a:cubicBezTo>
                    <a:pt x="13" y="28"/>
                    <a:pt x="13" y="27"/>
                    <a:pt x="13" y="27"/>
                  </a:cubicBezTo>
                  <a:cubicBezTo>
                    <a:pt x="13" y="27"/>
                    <a:pt x="13" y="27"/>
                    <a:pt x="13" y="26"/>
                  </a:cubicBezTo>
                  <a:cubicBezTo>
                    <a:pt x="13" y="26"/>
                    <a:pt x="13" y="26"/>
                    <a:pt x="13" y="26"/>
                  </a:cubicBezTo>
                  <a:cubicBezTo>
                    <a:pt x="14" y="25"/>
                    <a:pt x="14" y="25"/>
                    <a:pt x="14" y="24"/>
                  </a:cubicBezTo>
                  <a:cubicBezTo>
                    <a:pt x="14" y="24"/>
                    <a:pt x="14" y="24"/>
                    <a:pt x="15" y="24"/>
                  </a:cubicBezTo>
                  <a:cubicBezTo>
                    <a:pt x="16" y="24"/>
                    <a:pt x="16" y="22"/>
                    <a:pt x="16" y="2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grpSp>
      <p:sp>
        <p:nvSpPr>
          <p:cNvPr id="703" name="Rectangle 702">
            <a:extLst>
              <a:ext uri="{FF2B5EF4-FFF2-40B4-BE49-F238E27FC236}">
                <a16:creationId xmlns:a16="http://schemas.microsoft.com/office/drawing/2014/main" id="{E09928AD-21ED-4612-875D-1200DDA76E92}"/>
              </a:ext>
              <a:ext uri="{C183D7F6-B498-43B3-948B-1728B52AA6E4}">
                <adec:decorative xmlns:adec="http://schemas.microsoft.com/office/drawing/2017/decorative" val="1"/>
              </a:ext>
            </a:extLst>
          </p:cNvPr>
          <p:cNvSpPr/>
          <p:nvPr/>
        </p:nvSpPr>
        <p:spPr bwMode="auto">
          <a:xfrm>
            <a:off x="1936749" y="2356303"/>
            <a:ext cx="1179153" cy="4431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600" kern="0" dirty="0">
                <a:solidFill>
                  <a:schemeClr val="bg1"/>
                </a:solidFill>
                <a:latin typeface="+mj-lt"/>
                <a:cs typeface="Segoe UI" pitchFamily="34" charset="0"/>
              </a:rPr>
              <a:t>Tenant location</a:t>
            </a:r>
          </a:p>
        </p:txBody>
      </p:sp>
      <p:sp>
        <p:nvSpPr>
          <p:cNvPr id="704" name="Rectangle 703">
            <a:extLst>
              <a:ext uri="{FF2B5EF4-FFF2-40B4-BE49-F238E27FC236}">
                <a16:creationId xmlns:a16="http://schemas.microsoft.com/office/drawing/2014/main" id="{29566E08-DB69-4768-933D-A0A4EF5C9602}"/>
              </a:ext>
              <a:ext uri="{C183D7F6-B498-43B3-948B-1728B52AA6E4}">
                <adec:decorative xmlns:adec="http://schemas.microsoft.com/office/drawing/2017/decorative" val="1"/>
              </a:ext>
            </a:extLst>
          </p:cNvPr>
          <p:cNvSpPr/>
          <p:nvPr/>
        </p:nvSpPr>
        <p:spPr bwMode="auto">
          <a:xfrm flipH="1">
            <a:off x="8035612" y="1537096"/>
            <a:ext cx="1255262" cy="4431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r" defTabSz="932472" fontAlgn="base">
              <a:lnSpc>
                <a:spcPct val="90000"/>
              </a:lnSpc>
              <a:spcBef>
                <a:spcPct val="0"/>
              </a:spcBef>
              <a:spcAft>
                <a:spcPct val="0"/>
              </a:spcAft>
            </a:pPr>
            <a:r>
              <a:rPr lang="en-US" sz="1600" kern="0" dirty="0">
                <a:solidFill>
                  <a:srgbClr val="4B53BC"/>
                </a:solidFill>
                <a:latin typeface="+mj-lt"/>
                <a:cs typeface="Segoe UI" pitchFamily="34" charset="0"/>
              </a:rPr>
              <a:t>Meeting location</a:t>
            </a:r>
          </a:p>
        </p:txBody>
      </p:sp>
      <p:sp>
        <p:nvSpPr>
          <p:cNvPr id="448" name="Title 447">
            <a:extLst>
              <a:ext uri="{FF2B5EF4-FFF2-40B4-BE49-F238E27FC236}">
                <a16:creationId xmlns:a16="http://schemas.microsoft.com/office/drawing/2014/main" id="{8E9FF1A8-4F6E-489E-BDF4-2443861FBF59}"/>
              </a:ext>
            </a:extLst>
          </p:cNvPr>
          <p:cNvSpPr>
            <a:spLocks noGrp="1"/>
          </p:cNvSpPr>
          <p:nvPr>
            <p:ph type="title"/>
          </p:nvPr>
        </p:nvSpPr>
        <p:spPr/>
        <p:txBody>
          <a:bodyPr/>
          <a:lstStyle/>
          <a:p>
            <a:r>
              <a:rPr lang="en-US" dirty="0"/>
              <a:t>Example 2: US tenant with European users</a:t>
            </a:r>
          </a:p>
        </p:txBody>
      </p:sp>
      <p:grpSp>
        <p:nvGrpSpPr>
          <p:cNvPr id="705" name="Group 704">
            <a:extLst>
              <a:ext uri="{FF2B5EF4-FFF2-40B4-BE49-F238E27FC236}">
                <a16:creationId xmlns:a16="http://schemas.microsoft.com/office/drawing/2014/main" id="{B9307A51-D4EC-444B-A8AF-D888B493A21F}"/>
              </a:ext>
              <a:ext uri="{C183D7F6-B498-43B3-948B-1728B52AA6E4}">
                <adec:decorative xmlns:adec="http://schemas.microsoft.com/office/drawing/2017/decorative" val="1"/>
              </a:ext>
            </a:extLst>
          </p:cNvPr>
          <p:cNvGrpSpPr/>
          <p:nvPr/>
        </p:nvGrpSpPr>
        <p:grpSpPr>
          <a:xfrm>
            <a:off x="1073242" y="2203077"/>
            <a:ext cx="683888" cy="683884"/>
            <a:chOff x="878213" y="2973649"/>
            <a:chExt cx="683888" cy="683884"/>
          </a:xfrm>
        </p:grpSpPr>
        <p:sp>
          <p:nvSpPr>
            <p:cNvPr id="706" name="Oval 705">
              <a:extLst>
                <a:ext uri="{FF2B5EF4-FFF2-40B4-BE49-F238E27FC236}">
                  <a16:creationId xmlns:a16="http://schemas.microsoft.com/office/drawing/2014/main" id="{0C8EFD1C-E2C9-4A0C-A4E2-DB7F4BD7D8B7}"/>
                </a:ext>
              </a:extLst>
            </p:cNvPr>
            <p:cNvSpPr/>
            <p:nvPr/>
          </p:nvSpPr>
          <p:spPr bwMode="auto">
            <a:xfrm>
              <a:off x="878213" y="2973649"/>
              <a:ext cx="683888" cy="683884"/>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707" name="Group 4">
              <a:extLst>
                <a:ext uri="{FF2B5EF4-FFF2-40B4-BE49-F238E27FC236}">
                  <a16:creationId xmlns:a16="http://schemas.microsoft.com/office/drawing/2014/main" id="{8D0F57C9-286D-489F-9405-9FAE8E3033EE}"/>
                </a:ext>
                <a:ext uri="{C183D7F6-B498-43B3-948B-1728B52AA6E4}">
                  <adec:decorative xmlns:adec="http://schemas.microsoft.com/office/drawing/2017/decorative" val="1"/>
                </a:ext>
              </a:extLst>
            </p:cNvPr>
            <p:cNvGrpSpPr>
              <a:grpSpLocks noChangeAspect="1"/>
            </p:cNvGrpSpPr>
            <p:nvPr/>
          </p:nvGrpSpPr>
          <p:grpSpPr bwMode="auto">
            <a:xfrm>
              <a:off x="982229" y="3123016"/>
              <a:ext cx="501256" cy="410550"/>
              <a:chOff x="6443" y="1001"/>
              <a:chExt cx="315" cy="258"/>
            </a:xfrm>
          </p:grpSpPr>
          <p:sp>
            <p:nvSpPr>
              <p:cNvPr id="708" name="Freeform 5">
                <a:extLst>
                  <a:ext uri="{FF2B5EF4-FFF2-40B4-BE49-F238E27FC236}">
                    <a16:creationId xmlns:a16="http://schemas.microsoft.com/office/drawing/2014/main" id="{F87F3D65-6C67-48E1-9173-192F9BA4AC4E}"/>
                  </a:ext>
                </a:extLst>
              </p:cNvPr>
              <p:cNvSpPr>
                <a:spLocks noEditPoints="1"/>
              </p:cNvSpPr>
              <p:nvPr/>
            </p:nvSpPr>
            <p:spPr bwMode="auto">
              <a:xfrm>
                <a:off x="6443" y="1001"/>
                <a:ext cx="278" cy="199"/>
              </a:xfrm>
              <a:custGeom>
                <a:avLst/>
                <a:gdLst>
                  <a:gd name="T0" fmla="*/ 27 w 374"/>
                  <a:gd name="T1" fmla="*/ 0 h 267"/>
                  <a:gd name="T2" fmla="*/ 27 w 374"/>
                  <a:gd name="T3" fmla="*/ 0 h 267"/>
                  <a:gd name="T4" fmla="*/ 27 w 374"/>
                  <a:gd name="T5" fmla="*/ 107 h 267"/>
                  <a:gd name="T6" fmla="*/ 0 w 374"/>
                  <a:gd name="T7" fmla="*/ 107 h 267"/>
                  <a:gd name="T8" fmla="*/ 0 w 374"/>
                  <a:gd name="T9" fmla="*/ 267 h 267"/>
                  <a:gd name="T10" fmla="*/ 107 w 374"/>
                  <a:gd name="T11" fmla="*/ 267 h 267"/>
                  <a:gd name="T12" fmla="*/ 107 w 374"/>
                  <a:gd name="T13" fmla="*/ 213 h 267"/>
                  <a:gd name="T14" fmla="*/ 187 w 374"/>
                  <a:gd name="T15" fmla="*/ 213 h 267"/>
                  <a:gd name="T16" fmla="*/ 187 w 374"/>
                  <a:gd name="T17" fmla="*/ 240 h 267"/>
                  <a:gd name="T18" fmla="*/ 134 w 374"/>
                  <a:gd name="T19" fmla="*/ 240 h 267"/>
                  <a:gd name="T20" fmla="*/ 134 w 374"/>
                  <a:gd name="T21" fmla="*/ 267 h 267"/>
                  <a:gd name="T22" fmla="*/ 214 w 374"/>
                  <a:gd name="T23" fmla="*/ 267 h 267"/>
                  <a:gd name="T24" fmla="*/ 214 w 374"/>
                  <a:gd name="T25" fmla="*/ 213 h 267"/>
                  <a:gd name="T26" fmla="*/ 294 w 374"/>
                  <a:gd name="T27" fmla="*/ 213 h 267"/>
                  <a:gd name="T28" fmla="*/ 302 w 374"/>
                  <a:gd name="T29" fmla="*/ 186 h 267"/>
                  <a:gd name="T30" fmla="*/ 107 w 374"/>
                  <a:gd name="T31" fmla="*/ 186 h 267"/>
                  <a:gd name="T32" fmla="*/ 107 w 374"/>
                  <a:gd name="T33" fmla="*/ 107 h 267"/>
                  <a:gd name="T34" fmla="*/ 54 w 374"/>
                  <a:gd name="T35" fmla="*/ 107 h 267"/>
                  <a:gd name="T36" fmla="*/ 54 w 374"/>
                  <a:gd name="T37" fmla="*/ 27 h 267"/>
                  <a:gd name="T38" fmla="*/ 347 w 374"/>
                  <a:gd name="T39" fmla="*/ 27 h 267"/>
                  <a:gd name="T40" fmla="*/ 347 w 374"/>
                  <a:gd name="T41" fmla="*/ 127 h 267"/>
                  <a:gd name="T42" fmla="*/ 373 w 374"/>
                  <a:gd name="T43" fmla="*/ 213 h 267"/>
                  <a:gd name="T44" fmla="*/ 374 w 374"/>
                  <a:gd name="T45" fmla="*/ 213 h 267"/>
                  <a:gd name="T46" fmla="*/ 374 w 374"/>
                  <a:gd name="T47" fmla="*/ 0 h 267"/>
                  <a:gd name="T48" fmla="*/ 27 w 374"/>
                  <a:gd name="T49" fmla="*/ 0 h 267"/>
                  <a:gd name="T50" fmla="*/ 27 w 374"/>
                  <a:gd name="T51" fmla="*/ 133 h 267"/>
                  <a:gd name="T52" fmla="*/ 27 w 374"/>
                  <a:gd name="T53" fmla="*/ 133 h 267"/>
                  <a:gd name="T54" fmla="*/ 80 w 374"/>
                  <a:gd name="T55" fmla="*/ 133 h 267"/>
                  <a:gd name="T56" fmla="*/ 80 w 374"/>
                  <a:gd name="T57" fmla="*/ 240 h 267"/>
                  <a:gd name="T58" fmla="*/ 27 w 374"/>
                  <a:gd name="T59" fmla="*/ 240 h 267"/>
                  <a:gd name="T60" fmla="*/ 27 w 374"/>
                  <a:gd name="T61"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74" h="267">
                    <a:moveTo>
                      <a:pt x="27" y="0"/>
                    </a:moveTo>
                    <a:lnTo>
                      <a:pt x="27" y="0"/>
                    </a:lnTo>
                    <a:lnTo>
                      <a:pt x="27" y="107"/>
                    </a:lnTo>
                    <a:lnTo>
                      <a:pt x="0" y="107"/>
                    </a:lnTo>
                    <a:lnTo>
                      <a:pt x="0" y="267"/>
                    </a:lnTo>
                    <a:lnTo>
                      <a:pt x="107" y="267"/>
                    </a:lnTo>
                    <a:lnTo>
                      <a:pt x="107" y="213"/>
                    </a:lnTo>
                    <a:lnTo>
                      <a:pt x="187" y="213"/>
                    </a:lnTo>
                    <a:lnTo>
                      <a:pt x="187" y="240"/>
                    </a:lnTo>
                    <a:lnTo>
                      <a:pt x="134" y="240"/>
                    </a:lnTo>
                    <a:lnTo>
                      <a:pt x="134" y="267"/>
                    </a:lnTo>
                    <a:lnTo>
                      <a:pt x="214" y="267"/>
                    </a:lnTo>
                    <a:lnTo>
                      <a:pt x="214" y="213"/>
                    </a:lnTo>
                    <a:lnTo>
                      <a:pt x="294" y="213"/>
                    </a:lnTo>
                    <a:lnTo>
                      <a:pt x="302" y="186"/>
                    </a:lnTo>
                    <a:lnTo>
                      <a:pt x="107" y="186"/>
                    </a:lnTo>
                    <a:lnTo>
                      <a:pt x="107" y="107"/>
                    </a:lnTo>
                    <a:lnTo>
                      <a:pt x="54" y="107"/>
                    </a:lnTo>
                    <a:lnTo>
                      <a:pt x="54" y="27"/>
                    </a:lnTo>
                    <a:lnTo>
                      <a:pt x="347" y="27"/>
                    </a:lnTo>
                    <a:lnTo>
                      <a:pt x="347" y="127"/>
                    </a:lnTo>
                    <a:lnTo>
                      <a:pt x="373" y="213"/>
                    </a:lnTo>
                    <a:lnTo>
                      <a:pt x="374" y="213"/>
                    </a:lnTo>
                    <a:lnTo>
                      <a:pt x="374" y="0"/>
                    </a:lnTo>
                    <a:lnTo>
                      <a:pt x="27" y="0"/>
                    </a:lnTo>
                    <a:close/>
                    <a:moveTo>
                      <a:pt x="27" y="133"/>
                    </a:moveTo>
                    <a:lnTo>
                      <a:pt x="27" y="133"/>
                    </a:lnTo>
                    <a:lnTo>
                      <a:pt x="80" y="133"/>
                    </a:lnTo>
                    <a:lnTo>
                      <a:pt x="80" y="240"/>
                    </a:lnTo>
                    <a:lnTo>
                      <a:pt x="27" y="240"/>
                    </a:lnTo>
                    <a:lnTo>
                      <a:pt x="27" y="133"/>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709" name="Freeform 6">
                <a:extLst>
                  <a:ext uri="{FF2B5EF4-FFF2-40B4-BE49-F238E27FC236}">
                    <a16:creationId xmlns:a16="http://schemas.microsoft.com/office/drawing/2014/main" id="{4CBD6CC2-987C-427B-9B53-B63F51E1B70B}"/>
                  </a:ext>
                </a:extLst>
              </p:cNvPr>
              <p:cNvSpPr>
                <a:spLocks/>
              </p:cNvSpPr>
              <p:nvPr/>
            </p:nvSpPr>
            <p:spPr bwMode="auto">
              <a:xfrm>
                <a:off x="6624" y="1131"/>
                <a:ext cx="134" cy="128"/>
              </a:xfrm>
              <a:custGeom>
                <a:avLst/>
                <a:gdLst>
                  <a:gd name="T0" fmla="*/ 70 w 179"/>
                  <a:gd name="T1" fmla="*/ 65 h 172"/>
                  <a:gd name="T2" fmla="*/ 70 w 179"/>
                  <a:gd name="T3" fmla="*/ 65 h 172"/>
                  <a:gd name="T4" fmla="*/ 0 w 179"/>
                  <a:gd name="T5" fmla="*/ 65 h 172"/>
                  <a:gd name="T6" fmla="*/ 55 w 179"/>
                  <a:gd name="T7" fmla="*/ 106 h 172"/>
                  <a:gd name="T8" fmla="*/ 34 w 179"/>
                  <a:gd name="T9" fmla="*/ 172 h 172"/>
                  <a:gd name="T10" fmla="*/ 90 w 179"/>
                  <a:gd name="T11" fmla="*/ 131 h 172"/>
                  <a:gd name="T12" fmla="*/ 145 w 179"/>
                  <a:gd name="T13" fmla="*/ 171 h 172"/>
                  <a:gd name="T14" fmla="*/ 124 w 179"/>
                  <a:gd name="T15" fmla="*/ 106 h 172"/>
                  <a:gd name="T16" fmla="*/ 179 w 179"/>
                  <a:gd name="T17" fmla="*/ 65 h 172"/>
                  <a:gd name="T18" fmla="*/ 110 w 179"/>
                  <a:gd name="T19" fmla="*/ 65 h 172"/>
                  <a:gd name="T20" fmla="*/ 90 w 179"/>
                  <a:gd name="T21" fmla="*/ 0 h 172"/>
                  <a:gd name="T22" fmla="*/ 70 w 179"/>
                  <a:gd name="T23" fmla="*/ 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72">
                    <a:moveTo>
                      <a:pt x="70" y="65"/>
                    </a:moveTo>
                    <a:lnTo>
                      <a:pt x="70" y="65"/>
                    </a:lnTo>
                    <a:lnTo>
                      <a:pt x="0" y="65"/>
                    </a:lnTo>
                    <a:lnTo>
                      <a:pt x="55" y="106"/>
                    </a:lnTo>
                    <a:lnTo>
                      <a:pt x="34" y="172"/>
                    </a:lnTo>
                    <a:lnTo>
                      <a:pt x="90" y="131"/>
                    </a:lnTo>
                    <a:lnTo>
                      <a:pt x="145" y="171"/>
                    </a:lnTo>
                    <a:lnTo>
                      <a:pt x="124" y="106"/>
                    </a:lnTo>
                    <a:lnTo>
                      <a:pt x="179" y="65"/>
                    </a:lnTo>
                    <a:lnTo>
                      <a:pt x="110" y="65"/>
                    </a:lnTo>
                    <a:lnTo>
                      <a:pt x="90" y="0"/>
                    </a:lnTo>
                    <a:lnTo>
                      <a:pt x="70" y="65"/>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pic>
        <p:nvPicPr>
          <p:cNvPr id="228" name="Picture 227">
            <a:extLst>
              <a:ext uri="{FF2B5EF4-FFF2-40B4-BE49-F238E27FC236}">
                <a16:creationId xmlns:a16="http://schemas.microsoft.com/office/drawing/2014/main" id="{8F3F9EF5-D1D6-4904-B8AA-55530CAC7DF1}"/>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145343" y="2326323"/>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230" name="Picture 229">
            <a:extLst>
              <a:ext uri="{FF2B5EF4-FFF2-40B4-BE49-F238E27FC236}">
                <a16:creationId xmlns:a16="http://schemas.microsoft.com/office/drawing/2014/main" id="{567FD046-1C7C-4935-9F6A-1E749D8FA991}"/>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10660031" y="428933"/>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232" name="Picture 231">
            <a:extLst>
              <a:ext uri="{FF2B5EF4-FFF2-40B4-BE49-F238E27FC236}">
                <a16:creationId xmlns:a16="http://schemas.microsoft.com/office/drawing/2014/main" id="{7D2D8D1C-81E2-4240-AE8F-E5DDBDD31135}"/>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8864065" y="396306"/>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234" name="Picture 233">
            <a:extLst>
              <a:ext uri="{FF2B5EF4-FFF2-40B4-BE49-F238E27FC236}">
                <a16:creationId xmlns:a16="http://schemas.microsoft.com/office/drawing/2014/main" id="{08135452-579A-4CC1-91D0-FB6F88FD35DC}"/>
              </a:ext>
              <a:ext uri="{C183D7F6-B498-43B3-948B-1728B52AA6E4}">
                <adec:decorative xmlns:adec="http://schemas.microsoft.com/office/drawing/2017/decorative" val="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0438793" y="1694890"/>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spTree>
    <p:extLst>
      <p:ext uri="{BB962C8B-B14F-4D97-AF65-F5344CB8AC3E}">
        <p14:creationId xmlns:p14="http://schemas.microsoft.com/office/powerpoint/2010/main" val="27940084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3"/>
                                        </p:tgtEl>
                                        <p:attrNameLst>
                                          <p:attrName>style.visibility</p:attrName>
                                        </p:attrNameLst>
                                      </p:cBhvr>
                                      <p:to>
                                        <p:strVal val="visible"/>
                                      </p:to>
                                    </p:set>
                                    <p:animEffect transition="in" filter="fade">
                                      <p:cBhvr>
                                        <p:cTn id="7" dur="500"/>
                                        <p:tgtEl>
                                          <p:spTgt spid="703"/>
                                        </p:tgtEl>
                                      </p:cBhvr>
                                    </p:animEffect>
                                  </p:childTnLst>
                                </p:cTn>
                              </p:par>
                              <p:par>
                                <p:cTn id="8" presetID="53" presetClass="entr" presetSubtype="16" fill="hold" nodeType="withEffect">
                                  <p:stCondLst>
                                    <p:cond delay="0"/>
                                  </p:stCondLst>
                                  <p:childTnLst>
                                    <p:set>
                                      <p:cBhvr>
                                        <p:cTn id="9" dur="1" fill="hold">
                                          <p:stCondLst>
                                            <p:cond delay="0"/>
                                          </p:stCondLst>
                                        </p:cTn>
                                        <p:tgtEl>
                                          <p:spTgt spid="705"/>
                                        </p:tgtEl>
                                        <p:attrNameLst>
                                          <p:attrName>style.visibility</p:attrName>
                                        </p:attrNameLst>
                                      </p:cBhvr>
                                      <p:to>
                                        <p:strVal val="visible"/>
                                      </p:to>
                                    </p:set>
                                    <p:anim calcmode="lin" valueType="num">
                                      <p:cBhvr>
                                        <p:cTn id="10" dur="500" fill="hold"/>
                                        <p:tgtEl>
                                          <p:spTgt spid="705"/>
                                        </p:tgtEl>
                                        <p:attrNameLst>
                                          <p:attrName>ppt_w</p:attrName>
                                        </p:attrNameLst>
                                      </p:cBhvr>
                                      <p:tavLst>
                                        <p:tav tm="0">
                                          <p:val>
                                            <p:fltVal val="0"/>
                                          </p:val>
                                        </p:tav>
                                        <p:tav tm="100000">
                                          <p:val>
                                            <p:strVal val="#ppt_w"/>
                                          </p:val>
                                        </p:tav>
                                      </p:tavLst>
                                    </p:anim>
                                    <p:anim calcmode="lin" valueType="num">
                                      <p:cBhvr>
                                        <p:cTn id="11" dur="500" fill="hold"/>
                                        <p:tgtEl>
                                          <p:spTgt spid="705"/>
                                        </p:tgtEl>
                                        <p:attrNameLst>
                                          <p:attrName>ppt_h</p:attrName>
                                        </p:attrNameLst>
                                      </p:cBhvr>
                                      <p:tavLst>
                                        <p:tav tm="0">
                                          <p:val>
                                            <p:fltVal val="0"/>
                                          </p:val>
                                        </p:tav>
                                        <p:tav tm="100000">
                                          <p:val>
                                            <p:strVal val="#ppt_h"/>
                                          </p:val>
                                        </p:tav>
                                      </p:tavLst>
                                    </p:anim>
                                    <p:animEffect transition="in" filter="fade">
                                      <p:cBhvr>
                                        <p:cTn id="12" dur="500"/>
                                        <p:tgtEl>
                                          <p:spTgt spid="705"/>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32"/>
                                        </p:tgtEl>
                                        <p:attrNameLst>
                                          <p:attrName>style.visibility</p:attrName>
                                        </p:attrNameLst>
                                      </p:cBhvr>
                                      <p:to>
                                        <p:strVal val="visible"/>
                                      </p:to>
                                    </p:set>
                                    <p:anim calcmode="lin" valueType="num">
                                      <p:cBhvr>
                                        <p:cTn id="16" dur="500" fill="hold"/>
                                        <p:tgtEl>
                                          <p:spTgt spid="232"/>
                                        </p:tgtEl>
                                        <p:attrNameLst>
                                          <p:attrName>ppt_w</p:attrName>
                                        </p:attrNameLst>
                                      </p:cBhvr>
                                      <p:tavLst>
                                        <p:tav tm="0">
                                          <p:val>
                                            <p:fltVal val="0"/>
                                          </p:val>
                                        </p:tav>
                                        <p:tav tm="100000">
                                          <p:val>
                                            <p:strVal val="#ppt_w"/>
                                          </p:val>
                                        </p:tav>
                                      </p:tavLst>
                                    </p:anim>
                                    <p:anim calcmode="lin" valueType="num">
                                      <p:cBhvr>
                                        <p:cTn id="17" dur="500" fill="hold"/>
                                        <p:tgtEl>
                                          <p:spTgt spid="232"/>
                                        </p:tgtEl>
                                        <p:attrNameLst>
                                          <p:attrName>ppt_h</p:attrName>
                                        </p:attrNameLst>
                                      </p:cBhvr>
                                      <p:tavLst>
                                        <p:tav tm="0">
                                          <p:val>
                                            <p:fltVal val="0"/>
                                          </p:val>
                                        </p:tav>
                                        <p:tav tm="100000">
                                          <p:val>
                                            <p:strVal val="#ppt_h"/>
                                          </p:val>
                                        </p:tav>
                                      </p:tavLst>
                                    </p:anim>
                                    <p:animEffect transition="in" filter="fade">
                                      <p:cBhvr>
                                        <p:cTn id="18" dur="500"/>
                                        <p:tgtEl>
                                          <p:spTgt spid="23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04"/>
                                        </p:tgtEl>
                                        <p:attrNameLst>
                                          <p:attrName>style.visibility</p:attrName>
                                        </p:attrNameLst>
                                      </p:cBhvr>
                                      <p:to>
                                        <p:strVal val="visible"/>
                                      </p:to>
                                    </p:set>
                                    <p:animEffect transition="in" filter="fade">
                                      <p:cBhvr>
                                        <p:cTn id="21" dur="500"/>
                                        <p:tgtEl>
                                          <p:spTgt spid="704"/>
                                        </p:tgtEl>
                                      </p:cBhvr>
                                    </p:animEffect>
                                  </p:childTnLst>
                                </p:cTn>
                              </p:par>
                              <p:par>
                                <p:cTn id="22" presetID="53" presetClass="entr" presetSubtype="16" fill="hold" nodeType="withEffect">
                                  <p:stCondLst>
                                    <p:cond delay="0"/>
                                  </p:stCondLst>
                                  <p:childTnLst>
                                    <p:set>
                                      <p:cBhvr>
                                        <p:cTn id="23" dur="1" fill="hold">
                                          <p:stCondLst>
                                            <p:cond delay="0"/>
                                          </p:stCondLst>
                                        </p:cTn>
                                        <p:tgtEl>
                                          <p:spTgt spid="230"/>
                                        </p:tgtEl>
                                        <p:attrNameLst>
                                          <p:attrName>style.visibility</p:attrName>
                                        </p:attrNameLst>
                                      </p:cBhvr>
                                      <p:to>
                                        <p:strVal val="visible"/>
                                      </p:to>
                                    </p:set>
                                    <p:anim calcmode="lin" valueType="num">
                                      <p:cBhvr>
                                        <p:cTn id="24" dur="500" fill="hold"/>
                                        <p:tgtEl>
                                          <p:spTgt spid="230"/>
                                        </p:tgtEl>
                                        <p:attrNameLst>
                                          <p:attrName>ppt_w</p:attrName>
                                        </p:attrNameLst>
                                      </p:cBhvr>
                                      <p:tavLst>
                                        <p:tav tm="0">
                                          <p:val>
                                            <p:fltVal val="0"/>
                                          </p:val>
                                        </p:tav>
                                        <p:tav tm="100000">
                                          <p:val>
                                            <p:strVal val="#ppt_w"/>
                                          </p:val>
                                        </p:tav>
                                      </p:tavLst>
                                    </p:anim>
                                    <p:anim calcmode="lin" valueType="num">
                                      <p:cBhvr>
                                        <p:cTn id="25" dur="500" fill="hold"/>
                                        <p:tgtEl>
                                          <p:spTgt spid="230"/>
                                        </p:tgtEl>
                                        <p:attrNameLst>
                                          <p:attrName>ppt_h</p:attrName>
                                        </p:attrNameLst>
                                      </p:cBhvr>
                                      <p:tavLst>
                                        <p:tav tm="0">
                                          <p:val>
                                            <p:fltVal val="0"/>
                                          </p:val>
                                        </p:tav>
                                        <p:tav tm="100000">
                                          <p:val>
                                            <p:strVal val="#ppt_h"/>
                                          </p:val>
                                        </p:tav>
                                      </p:tavLst>
                                    </p:anim>
                                    <p:animEffect transition="in" filter="fade">
                                      <p:cBhvr>
                                        <p:cTn id="26" dur="500"/>
                                        <p:tgtEl>
                                          <p:spTgt spid="230"/>
                                        </p:tgtEl>
                                      </p:cBhvr>
                                    </p:animEffect>
                                  </p:childTnLst>
                                </p:cTn>
                              </p:par>
                              <p:par>
                                <p:cTn id="27" presetID="53" presetClass="entr" presetSubtype="16" fill="hold" nodeType="withEffect">
                                  <p:stCondLst>
                                    <p:cond delay="0"/>
                                  </p:stCondLst>
                                  <p:childTnLst>
                                    <p:set>
                                      <p:cBhvr>
                                        <p:cTn id="28" dur="1" fill="hold">
                                          <p:stCondLst>
                                            <p:cond delay="0"/>
                                          </p:stCondLst>
                                        </p:cTn>
                                        <p:tgtEl>
                                          <p:spTgt spid="234"/>
                                        </p:tgtEl>
                                        <p:attrNameLst>
                                          <p:attrName>style.visibility</p:attrName>
                                        </p:attrNameLst>
                                      </p:cBhvr>
                                      <p:to>
                                        <p:strVal val="visible"/>
                                      </p:to>
                                    </p:set>
                                    <p:anim calcmode="lin" valueType="num">
                                      <p:cBhvr>
                                        <p:cTn id="29" dur="500" fill="hold"/>
                                        <p:tgtEl>
                                          <p:spTgt spid="234"/>
                                        </p:tgtEl>
                                        <p:attrNameLst>
                                          <p:attrName>ppt_w</p:attrName>
                                        </p:attrNameLst>
                                      </p:cBhvr>
                                      <p:tavLst>
                                        <p:tav tm="0">
                                          <p:val>
                                            <p:fltVal val="0"/>
                                          </p:val>
                                        </p:tav>
                                        <p:tav tm="100000">
                                          <p:val>
                                            <p:strVal val="#ppt_w"/>
                                          </p:val>
                                        </p:tav>
                                      </p:tavLst>
                                    </p:anim>
                                    <p:anim calcmode="lin" valueType="num">
                                      <p:cBhvr>
                                        <p:cTn id="30" dur="500" fill="hold"/>
                                        <p:tgtEl>
                                          <p:spTgt spid="234"/>
                                        </p:tgtEl>
                                        <p:attrNameLst>
                                          <p:attrName>ppt_h</p:attrName>
                                        </p:attrNameLst>
                                      </p:cBhvr>
                                      <p:tavLst>
                                        <p:tav tm="0">
                                          <p:val>
                                            <p:fltVal val="0"/>
                                          </p:val>
                                        </p:tav>
                                        <p:tav tm="100000">
                                          <p:val>
                                            <p:strVal val="#ppt_h"/>
                                          </p:val>
                                        </p:tav>
                                      </p:tavLst>
                                    </p:anim>
                                    <p:animEffect transition="in" filter="fade">
                                      <p:cBhvr>
                                        <p:cTn id="31" dur="500"/>
                                        <p:tgtEl>
                                          <p:spTgt spid="234"/>
                                        </p:tgtEl>
                                      </p:cBhvr>
                                    </p:animEffect>
                                  </p:childTnLst>
                                </p:cTn>
                              </p:par>
                              <p:par>
                                <p:cTn id="32" presetID="53" presetClass="entr" presetSubtype="16" fill="hold" nodeType="withEffect">
                                  <p:stCondLst>
                                    <p:cond delay="0"/>
                                  </p:stCondLst>
                                  <p:childTnLst>
                                    <p:set>
                                      <p:cBhvr>
                                        <p:cTn id="33" dur="1" fill="hold">
                                          <p:stCondLst>
                                            <p:cond delay="0"/>
                                          </p:stCondLst>
                                        </p:cTn>
                                        <p:tgtEl>
                                          <p:spTgt spid="228"/>
                                        </p:tgtEl>
                                        <p:attrNameLst>
                                          <p:attrName>style.visibility</p:attrName>
                                        </p:attrNameLst>
                                      </p:cBhvr>
                                      <p:to>
                                        <p:strVal val="visible"/>
                                      </p:to>
                                    </p:set>
                                    <p:anim calcmode="lin" valueType="num">
                                      <p:cBhvr>
                                        <p:cTn id="34" dur="500" fill="hold"/>
                                        <p:tgtEl>
                                          <p:spTgt spid="228"/>
                                        </p:tgtEl>
                                        <p:attrNameLst>
                                          <p:attrName>ppt_w</p:attrName>
                                        </p:attrNameLst>
                                      </p:cBhvr>
                                      <p:tavLst>
                                        <p:tav tm="0">
                                          <p:val>
                                            <p:fltVal val="0"/>
                                          </p:val>
                                        </p:tav>
                                        <p:tav tm="100000">
                                          <p:val>
                                            <p:strVal val="#ppt_w"/>
                                          </p:val>
                                        </p:tav>
                                      </p:tavLst>
                                    </p:anim>
                                    <p:anim calcmode="lin" valueType="num">
                                      <p:cBhvr>
                                        <p:cTn id="35" dur="500" fill="hold"/>
                                        <p:tgtEl>
                                          <p:spTgt spid="228"/>
                                        </p:tgtEl>
                                        <p:attrNameLst>
                                          <p:attrName>ppt_h</p:attrName>
                                        </p:attrNameLst>
                                      </p:cBhvr>
                                      <p:tavLst>
                                        <p:tav tm="0">
                                          <p:val>
                                            <p:fltVal val="0"/>
                                          </p:val>
                                        </p:tav>
                                        <p:tav tm="100000">
                                          <p:val>
                                            <p:strVal val="#ppt_h"/>
                                          </p:val>
                                        </p:tav>
                                      </p:tavLst>
                                    </p:anim>
                                    <p:animEffect transition="in" filter="fade">
                                      <p:cBhvr>
                                        <p:cTn id="36" dur="500"/>
                                        <p:tgtEl>
                                          <p:spTgt spid="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 grpId="0"/>
      <p:bldP spid="70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3" name="Group 262">
            <a:extLst>
              <a:ext uri="{FF2B5EF4-FFF2-40B4-BE49-F238E27FC236}">
                <a16:creationId xmlns:a16="http://schemas.microsoft.com/office/drawing/2014/main" id="{5224ECC7-2C29-4292-9F19-8A88E67341EE}"/>
              </a:ext>
              <a:ext uri="{C183D7F6-B498-43B3-948B-1728B52AA6E4}">
                <adec:decorative xmlns:adec="http://schemas.microsoft.com/office/drawing/2017/decorative" val="1"/>
              </a:ext>
            </a:extLst>
          </p:cNvPr>
          <p:cNvGrpSpPr/>
          <p:nvPr/>
        </p:nvGrpSpPr>
        <p:grpSpPr>
          <a:xfrm>
            <a:off x="2601471" y="206444"/>
            <a:ext cx="7570832" cy="6499146"/>
            <a:chOff x="8534164" y="-355353"/>
            <a:chExt cx="4848114" cy="4161841"/>
          </a:xfrm>
        </p:grpSpPr>
        <p:sp>
          <p:nvSpPr>
            <p:cNvPr id="264" name="United Kingdom">
              <a:extLst>
                <a:ext uri="{FF2B5EF4-FFF2-40B4-BE49-F238E27FC236}">
                  <a16:creationId xmlns:a16="http://schemas.microsoft.com/office/drawing/2014/main" id="{9FEA78B5-9C7E-42A0-B939-E1748E01E246}"/>
                </a:ext>
                <a:ext uri="{C183D7F6-B498-43B3-948B-1728B52AA6E4}">
                  <adec:decorative xmlns:adec="http://schemas.microsoft.com/office/drawing/2017/decorative" val="1"/>
                </a:ext>
              </a:extLst>
            </p:cNvPr>
            <p:cNvSpPr>
              <a:spLocks noEditPoints="1"/>
            </p:cNvSpPr>
            <p:nvPr/>
          </p:nvSpPr>
          <p:spPr bwMode="auto">
            <a:xfrm>
              <a:off x="9241503" y="469259"/>
              <a:ext cx="1120387" cy="1139982"/>
            </a:xfrm>
            <a:custGeom>
              <a:avLst/>
              <a:gdLst/>
              <a:ahLst/>
              <a:cxnLst>
                <a:cxn ang="0">
                  <a:pos x="88" y="21"/>
                </a:cxn>
                <a:cxn ang="0">
                  <a:pos x="59" y="40"/>
                </a:cxn>
                <a:cxn ang="0">
                  <a:pos x="102" y="9"/>
                </a:cxn>
                <a:cxn ang="0">
                  <a:pos x="103" y="5"/>
                </a:cxn>
                <a:cxn ang="0">
                  <a:pos x="101" y="4"/>
                </a:cxn>
                <a:cxn ang="0">
                  <a:pos x="93" y="105"/>
                </a:cxn>
                <a:cxn ang="0">
                  <a:pos x="115" y="93"/>
                </a:cxn>
                <a:cxn ang="0">
                  <a:pos x="111" y="98"/>
                </a:cxn>
                <a:cxn ang="0">
                  <a:pos x="98" y="105"/>
                </a:cxn>
                <a:cxn ang="0">
                  <a:pos x="87" y="106"/>
                </a:cxn>
                <a:cxn ang="0">
                  <a:pos x="74" y="110"/>
                </a:cxn>
                <a:cxn ang="0">
                  <a:pos x="63" y="111"/>
                </a:cxn>
                <a:cxn ang="0">
                  <a:pos x="62" y="108"/>
                </a:cxn>
                <a:cxn ang="0">
                  <a:pos x="80" y="100"/>
                </a:cxn>
                <a:cxn ang="0">
                  <a:pos x="70" y="96"/>
                </a:cxn>
                <a:cxn ang="0">
                  <a:pos x="63" y="95"/>
                </a:cxn>
                <a:cxn ang="0">
                  <a:pos x="72" y="86"/>
                </a:cxn>
                <a:cxn ang="0">
                  <a:pos x="74" y="79"/>
                </a:cxn>
                <a:cxn ang="0">
                  <a:pos x="82" y="72"/>
                </a:cxn>
                <a:cxn ang="0">
                  <a:pos x="79" y="63"/>
                </a:cxn>
                <a:cxn ang="0">
                  <a:pos x="75" y="63"/>
                </a:cxn>
                <a:cxn ang="0">
                  <a:pos x="67" y="60"/>
                </a:cxn>
                <a:cxn ang="0">
                  <a:pos x="69" y="48"/>
                </a:cxn>
                <a:cxn ang="0">
                  <a:pos x="64" y="50"/>
                </a:cxn>
                <a:cxn ang="0">
                  <a:pos x="62" y="51"/>
                </a:cxn>
                <a:cxn ang="0">
                  <a:pos x="65" y="45"/>
                </a:cxn>
                <a:cxn ang="0">
                  <a:pos x="62" y="43"/>
                </a:cxn>
                <a:cxn ang="0">
                  <a:pos x="63" y="40"/>
                </a:cxn>
                <a:cxn ang="0">
                  <a:pos x="65" y="36"/>
                </a:cxn>
                <a:cxn ang="0">
                  <a:pos x="66" y="31"/>
                </a:cxn>
                <a:cxn ang="0">
                  <a:pos x="70" y="27"/>
                </a:cxn>
                <a:cxn ang="0">
                  <a:pos x="75" y="24"/>
                </a:cxn>
                <a:cxn ang="0">
                  <a:pos x="77" y="30"/>
                </a:cxn>
                <a:cxn ang="0">
                  <a:pos x="76" y="34"/>
                </a:cxn>
                <a:cxn ang="0">
                  <a:pos x="93" y="33"/>
                </a:cxn>
                <a:cxn ang="0">
                  <a:pos x="86" y="45"/>
                </a:cxn>
                <a:cxn ang="0">
                  <a:pos x="87" y="50"/>
                </a:cxn>
                <a:cxn ang="0">
                  <a:pos x="104" y="68"/>
                </a:cxn>
                <a:cxn ang="0">
                  <a:pos x="106" y="75"/>
                </a:cxn>
                <a:cxn ang="0">
                  <a:pos x="120" y="88"/>
                </a:cxn>
                <a:cxn ang="0">
                  <a:pos x="61" y="65"/>
                </a:cxn>
                <a:cxn ang="0">
                  <a:pos x="59" y="60"/>
                </a:cxn>
                <a:cxn ang="0">
                  <a:pos x="43" y="65"/>
                </a:cxn>
                <a:cxn ang="0">
                  <a:pos x="51" y="67"/>
                </a:cxn>
                <a:cxn ang="0">
                  <a:pos x="65" y="56"/>
                </a:cxn>
                <a:cxn ang="0">
                  <a:pos x="51" y="36"/>
                </a:cxn>
                <a:cxn ang="0">
                  <a:pos x="60" y="36"/>
                </a:cxn>
                <a:cxn ang="0">
                  <a:pos x="57" y="36"/>
                </a:cxn>
                <a:cxn ang="0">
                  <a:pos x="58" y="44"/>
                </a:cxn>
                <a:cxn ang="0">
                  <a:pos x="62" y="46"/>
                </a:cxn>
                <a:cxn ang="0">
                  <a:pos x="57" y="29"/>
                </a:cxn>
                <a:cxn ang="0">
                  <a:pos x="60" y="27"/>
                </a:cxn>
                <a:cxn ang="0">
                  <a:pos x="54" y="29"/>
                </a:cxn>
                <a:cxn ang="0">
                  <a:pos x="59" y="53"/>
                </a:cxn>
                <a:cxn ang="0">
                  <a:pos x="56" y="31"/>
                </a:cxn>
                <a:cxn ang="0">
                  <a:pos x="53" y="33"/>
                </a:cxn>
                <a:cxn ang="0">
                  <a:pos x="105" y="2"/>
                </a:cxn>
                <a:cxn ang="0">
                  <a:pos x="52" y="35"/>
                </a:cxn>
                <a:cxn ang="0">
                  <a:pos x="54" y="44"/>
                </a:cxn>
                <a:cxn ang="0">
                  <a:pos x="70" y="67"/>
                </a:cxn>
              </a:cxnLst>
              <a:rect l="0" t="0" r="r" b="b"/>
              <a:pathLst>
                <a:path w="120" h="122">
                  <a:moveTo>
                    <a:pt x="1" y="34"/>
                  </a:moveTo>
                  <a:cubicBezTo>
                    <a:pt x="1" y="34"/>
                    <a:pt x="1" y="34"/>
                    <a:pt x="1" y="34"/>
                  </a:cubicBezTo>
                  <a:cubicBezTo>
                    <a:pt x="1" y="34"/>
                    <a:pt x="0" y="33"/>
                    <a:pt x="1" y="34"/>
                  </a:cubicBezTo>
                  <a:close/>
                  <a:moveTo>
                    <a:pt x="103" y="4"/>
                  </a:moveTo>
                  <a:cubicBezTo>
                    <a:pt x="103" y="4"/>
                    <a:pt x="103" y="4"/>
                    <a:pt x="103" y="4"/>
                  </a:cubicBezTo>
                  <a:cubicBezTo>
                    <a:pt x="103" y="5"/>
                    <a:pt x="104" y="3"/>
                    <a:pt x="103" y="3"/>
                  </a:cubicBezTo>
                  <a:cubicBezTo>
                    <a:pt x="104" y="3"/>
                    <a:pt x="103" y="3"/>
                    <a:pt x="103" y="3"/>
                  </a:cubicBezTo>
                  <a:cubicBezTo>
                    <a:pt x="104" y="3"/>
                    <a:pt x="104" y="2"/>
                    <a:pt x="104" y="2"/>
                  </a:cubicBezTo>
                  <a:cubicBezTo>
                    <a:pt x="103" y="1"/>
                    <a:pt x="103" y="3"/>
                    <a:pt x="103" y="3"/>
                  </a:cubicBezTo>
                  <a:cubicBezTo>
                    <a:pt x="102" y="2"/>
                    <a:pt x="102" y="4"/>
                    <a:pt x="103" y="4"/>
                  </a:cubicBezTo>
                  <a:close/>
                  <a:moveTo>
                    <a:pt x="85" y="19"/>
                  </a:moveTo>
                  <a:cubicBezTo>
                    <a:pt x="85" y="19"/>
                    <a:pt x="85" y="20"/>
                    <a:pt x="85" y="20"/>
                  </a:cubicBezTo>
                  <a:cubicBezTo>
                    <a:pt x="85" y="20"/>
                    <a:pt x="86" y="20"/>
                    <a:pt x="87" y="20"/>
                  </a:cubicBezTo>
                  <a:cubicBezTo>
                    <a:pt x="87" y="20"/>
                    <a:pt x="88" y="20"/>
                    <a:pt x="88" y="21"/>
                  </a:cubicBezTo>
                  <a:cubicBezTo>
                    <a:pt x="88" y="20"/>
                    <a:pt x="89" y="20"/>
                    <a:pt x="89" y="20"/>
                  </a:cubicBezTo>
                  <a:cubicBezTo>
                    <a:pt x="89" y="19"/>
                    <a:pt x="89" y="20"/>
                    <a:pt x="89" y="20"/>
                  </a:cubicBezTo>
                  <a:cubicBezTo>
                    <a:pt x="88" y="20"/>
                    <a:pt x="88" y="20"/>
                    <a:pt x="88" y="20"/>
                  </a:cubicBezTo>
                  <a:cubicBezTo>
                    <a:pt x="89" y="19"/>
                    <a:pt x="88" y="19"/>
                    <a:pt x="88" y="19"/>
                  </a:cubicBezTo>
                  <a:cubicBezTo>
                    <a:pt x="88" y="20"/>
                    <a:pt x="88" y="19"/>
                    <a:pt x="87" y="19"/>
                  </a:cubicBezTo>
                  <a:cubicBezTo>
                    <a:pt x="87" y="19"/>
                    <a:pt x="86" y="20"/>
                    <a:pt x="86" y="19"/>
                  </a:cubicBezTo>
                  <a:cubicBezTo>
                    <a:pt x="86" y="19"/>
                    <a:pt x="87" y="19"/>
                    <a:pt x="87" y="19"/>
                  </a:cubicBezTo>
                  <a:cubicBezTo>
                    <a:pt x="87" y="18"/>
                    <a:pt x="86" y="18"/>
                    <a:pt x="85" y="18"/>
                  </a:cubicBezTo>
                  <a:cubicBezTo>
                    <a:pt x="84" y="18"/>
                    <a:pt x="84" y="20"/>
                    <a:pt x="84" y="20"/>
                  </a:cubicBezTo>
                  <a:cubicBezTo>
                    <a:pt x="85" y="20"/>
                    <a:pt x="85" y="19"/>
                    <a:pt x="85" y="19"/>
                  </a:cubicBezTo>
                  <a:close/>
                  <a:moveTo>
                    <a:pt x="59" y="40"/>
                  </a:moveTo>
                  <a:cubicBezTo>
                    <a:pt x="59" y="39"/>
                    <a:pt x="58" y="39"/>
                    <a:pt x="58" y="39"/>
                  </a:cubicBezTo>
                  <a:cubicBezTo>
                    <a:pt x="57" y="39"/>
                    <a:pt x="58" y="40"/>
                    <a:pt x="58" y="40"/>
                  </a:cubicBezTo>
                  <a:cubicBezTo>
                    <a:pt x="59" y="40"/>
                    <a:pt x="59" y="40"/>
                    <a:pt x="59" y="40"/>
                  </a:cubicBezTo>
                  <a:close/>
                  <a:moveTo>
                    <a:pt x="100" y="7"/>
                  </a:moveTo>
                  <a:cubicBezTo>
                    <a:pt x="100" y="7"/>
                    <a:pt x="99" y="7"/>
                    <a:pt x="99" y="7"/>
                  </a:cubicBezTo>
                  <a:cubicBezTo>
                    <a:pt x="100" y="8"/>
                    <a:pt x="100" y="7"/>
                    <a:pt x="101" y="7"/>
                  </a:cubicBezTo>
                  <a:cubicBezTo>
                    <a:pt x="101" y="7"/>
                    <a:pt x="100" y="7"/>
                    <a:pt x="100" y="7"/>
                  </a:cubicBezTo>
                  <a:cubicBezTo>
                    <a:pt x="101" y="7"/>
                    <a:pt x="101" y="7"/>
                    <a:pt x="101" y="7"/>
                  </a:cubicBezTo>
                  <a:cubicBezTo>
                    <a:pt x="101" y="7"/>
                    <a:pt x="101" y="7"/>
                    <a:pt x="101" y="7"/>
                  </a:cubicBezTo>
                  <a:cubicBezTo>
                    <a:pt x="101" y="7"/>
                    <a:pt x="101" y="8"/>
                    <a:pt x="101" y="7"/>
                  </a:cubicBezTo>
                  <a:cubicBezTo>
                    <a:pt x="101" y="8"/>
                    <a:pt x="101" y="8"/>
                    <a:pt x="101" y="9"/>
                  </a:cubicBezTo>
                  <a:cubicBezTo>
                    <a:pt x="101" y="9"/>
                    <a:pt x="101" y="10"/>
                    <a:pt x="100" y="10"/>
                  </a:cubicBezTo>
                  <a:cubicBezTo>
                    <a:pt x="100" y="10"/>
                    <a:pt x="101" y="10"/>
                    <a:pt x="101" y="11"/>
                  </a:cubicBezTo>
                  <a:cubicBezTo>
                    <a:pt x="101" y="10"/>
                    <a:pt x="101" y="11"/>
                    <a:pt x="101" y="11"/>
                  </a:cubicBezTo>
                  <a:cubicBezTo>
                    <a:pt x="101" y="10"/>
                    <a:pt x="101" y="10"/>
                    <a:pt x="101" y="9"/>
                  </a:cubicBezTo>
                  <a:cubicBezTo>
                    <a:pt x="102" y="9"/>
                    <a:pt x="102" y="9"/>
                    <a:pt x="102" y="9"/>
                  </a:cubicBezTo>
                  <a:cubicBezTo>
                    <a:pt x="101" y="9"/>
                    <a:pt x="102" y="9"/>
                    <a:pt x="102" y="9"/>
                  </a:cubicBezTo>
                  <a:cubicBezTo>
                    <a:pt x="102" y="9"/>
                    <a:pt x="102" y="8"/>
                    <a:pt x="102" y="8"/>
                  </a:cubicBezTo>
                  <a:cubicBezTo>
                    <a:pt x="102" y="8"/>
                    <a:pt x="102" y="8"/>
                    <a:pt x="102" y="8"/>
                  </a:cubicBezTo>
                  <a:cubicBezTo>
                    <a:pt x="102" y="8"/>
                    <a:pt x="102" y="7"/>
                    <a:pt x="102" y="7"/>
                  </a:cubicBezTo>
                  <a:cubicBezTo>
                    <a:pt x="102" y="7"/>
                    <a:pt x="102" y="7"/>
                    <a:pt x="102" y="7"/>
                  </a:cubicBezTo>
                  <a:cubicBezTo>
                    <a:pt x="102" y="7"/>
                    <a:pt x="102" y="7"/>
                    <a:pt x="102" y="7"/>
                  </a:cubicBezTo>
                  <a:cubicBezTo>
                    <a:pt x="102" y="7"/>
                    <a:pt x="102" y="7"/>
                    <a:pt x="102" y="7"/>
                  </a:cubicBezTo>
                  <a:cubicBezTo>
                    <a:pt x="102" y="7"/>
                    <a:pt x="102" y="7"/>
                    <a:pt x="102" y="7"/>
                  </a:cubicBezTo>
                  <a:cubicBezTo>
                    <a:pt x="102" y="7"/>
                    <a:pt x="102" y="7"/>
                    <a:pt x="102" y="6"/>
                  </a:cubicBezTo>
                  <a:cubicBezTo>
                    <a:pt x="102" y="7"/>
                    <a:pt x="103" y="7"/>
                    <a:pt x="103" y="6"/>
                  </a:cubicBezTo>
                  <a:cubicBezTo>
                    <a:pt x="102" y="6"/>
                    <a:pt x="102" y="6"/>
                    <a:pt x="103" y="6"/>
                  </a:cubicBezTo>
                  <a:cubicBezTo>
                    <a:pt x="103" y="6"/>
                    <a:pt x="102" y="6"/>
                    <a:pt x="102" y="6"/>
                  </a:cubicBezTo>
                  <a:cubicBezTo>
                    <a:pt x="102" y="6"/>
                    <a:pt x="103" y="6"/>
                    <a:pt x="103" y="5"/>
                  </a:cubicBezTo>
                  <a:cubicBezTo>
                    <a:pt x="103" y="5"/>
                    <a:pt x="103" y="5"/>
                    <a:pt x="103" y="5"/>
                  </a:cubicBezTo>
                  <a:cubicBezTo>
                    <a:pt x="103" y="5"/>
                    <a:pt x="103" y="5"/>
                    <a:pt x="103" y="5"/>
                  </a:cubicBezTo>
                  <a:cubicBezTo>
                    <a:pt x="103" y="5"/>
                    <a:pt x="103" y="5"/>
                    <a:pt x="102" y="5"/>
                  </a:cubicBezTo>
                  <a:cubicBezTo>
                    <a:pt x="102" y="5"/>
                    <a:pt x="102" y="5"/>
                    <a:pt x="102" y="5"/>
                  </a:cubicBezTo>
                  <a:cubicBezTo>
                    <a:pt x="102" y="5"/>
                    <a:pt x="102" y="5"/>
                    <a:pt x="102" y="5"/>
                  </a:cubicBezTo>
                  <a:cubicBezTo>
                    <a:pt x="102" y="5"/>
                    <a:pt x="102" y="5"/>
                    <a:pt x="102" y="5"/>
                  </a:cubicBezTo>
                  <a:cubicBezTo>
                    <a:pt x="102" y="5"/>
                    <a:pt x="103" y="5"/>
                    <a:pt x="102" y="4"/>
                  </a:cubicBezTo>
                  <a:cubicBezTo>
                    <a:pt x="102" y="4"/>
                    <a:pt x="101" y="5"/>
                    <a:pt x="101" y="4"/>
                  </a:cubicBezTo>
                  <a:cubicBezTo>
                    <a:pt x="101" y="5"/>
                    <a:pt x="101" y="5"/>
                    <a:pt x="102" y="5"/>
                  </a:cubicBezTo>
                  <a:cubicBezTo>
                    <a:pt x="101" y="5"/>
                    <a:pt x="101" y="5"/>
                    <a:pt x="101" y="5"/>
                  </a:cubicBezTo>
                  <a:cubicBezTo>
                    <a:pt x="101" y="5"/>
                    <a:pt x="101" y="5"/>
                    <a:pt x="101" y="4"/>
                  </a:cubicBezTo>
                  <a:cubicBezTo>
                    <a:pt x="101" y="4"/>
                    <a:pt x="101" y="4"/>
                    <a:pt x="101" y="4"/>
                  </a:cubicBezTo>
                  <a:cubicBezTo>
                    <a:pt x="101" y="4"/>
                    <a:pt x="101" y="3"/>
                    <a:pt x="101" y="3"/>
                  </a:cubicBezTo>
                  <a:cubicBezTo>
                    <a:pt x="101" y="3"/>
                    <a:pt x="101" y="3"/>
                    <a:pt x="101" y="3"/>
                  </a:cubicBezTo>
                  <a:cubicBezTo>
                    <a:pt x="101" y="3"/>
                    <a:pt x="100" y="3"/>
                    <a:pt x="100" y="4"/>
                  </a:cubicBezTo>
                  <a:cubicBezTo>
                    <a:pt x="100" y="4"/>
                    <a:pt x="100" y="4"/>
                    <a:pt x="101" y="4"/>
                  </a:cubicBezTo>
                  <a:cubicBezTo>
                    <a:pt x="100" y="4"/>
                    <a:pt x="100" y="4"/>
                    <a:pt x="99" y="4"/>
                  </a:cubicBezTo>
                  <a:cubicBezTo>
                    <a:pt x="100" y="4"/>
                    <a:pt x="99" y="4"/>
                    <a:pt x="99" y="4"/>
                  </a:cubicBezTo>
                  <a:cubicBezTo>
                    <a:pt x="99" y="5"/>
                    <a:pt x="100" y="4"/>
                    <a:pt x="100" y="4"/>
                  </a:cubicBezTo>
                  <a:cubicBezTo>
                    <a:pt x="100" y="5"/>
                    <a:pt x="100" y="4"/>
                    <a:pt x="100" y="4"/>
                  </a:cubicBezTo>
                  <a:cubicBezTo>
                    <a:pt x="100" y="5"/>
                    <a:pt x="100" y="5"/>
                    <a:pt x="101" y="5"/>
                  </a:cubicBezTo>
                  <a:cubicBezTo>
                    <a:pt x="100" y="5"/>
                    <a:pt x="101" y="5"/>
                    <a:pt x="101" y="6"/>
                  </a:cubicBezTo>
                  <a:cubicBezTo>
                    <a:pt x="101" y="5"/>
                    <a:pt x="101" y="6"/>
                    <a:pt x="101" y="6"/>
                  </a:cubicBezTo>
                  <a:cubicBezTo>
                    <a:pt x="100" y="6"/>
                    <a:pt x="100" y="6"/>
                    <a:pt x="100" y="6"/>
                  </a:cubicBezTo>
                  <a:cubicBezTo>
                    <a:pt x="100" y="6"/>
                    <a:pt x="99" y="6"/>
                    <a:pt x="99" y="6"/>
                  </a:cubicBezTo>
                  <a:cubicBezTo>
                    <a:pt x="99" y="6"/>
                    <a:pt x="98" y="6"/>
                    <a:pt x="98" y="6"/>
                  </a:cubicBezTo>
                  <a:cubicBezTo>
                    <a:pt x="98" y="7"/>
                    <a:pt x="99" y="8"/>
                    <a:pt x="100" y="7"/>
                  </a:cubicBezTo>
                  <a:close/>
                  <a:moveTo>
                    <a:pt x="95" y="105"/>
                  </a:moveTo>
                  <a:cubicBezTo>
                    <a:pt x="94" y="105"/>
                    <a:pt x="94" y="105"/>
                    <a:pt x="94" y="105"/>
                  </a:cubicBezTo>
                  <a:cubicBezTo>
                    <a:pt x="93" y="105"/>
                    <a:pt x="93" y="105"/>
                    <a:pt x="93" y="105"/>
                  </a:cubicBezTo>
                  <a:cubicBezTo>
                    <a:pt x="93" y="105"/>
                    <a:pt x="92" y="105"/>
                    <a:pt x="92" y="106"/>
                  </a:cubicBezTo>
                  <a:cubicBezTo>
                    <a:pt x="92" y="106"/>
                    <a:pt x="93" y="107"/>
                    <a:pt x="94" y="107"/>
                  </a:cubicBezTo>
                  <a:cubicBezTo>
                    <a:pt x="95" y="107"/>
                    <a:pt x="95" y="106"/>
                    <a:pt x="95" y="106"/>
                  </a:cubicBezTo>
                  <a:cubicBezTo>
                    <a:pt x="96" y="105"/>
                    <a:pt x="95" y="105"/>
                    <a:pt x="95" y="105"/>
                  </a:cubicBezTo>
                  <a:close/>
                  <a:moveTo>
                    <a:pt x="120" y="88"/>
                  </a:moveTo>
                  <a:cubicBezTo>
                    <a:pt x="119" y="89"/>
                    <a:pt x="119" y="89"/>
                    <a:pt x="119" y="90"/>
                  </a:cubicBezTo>
                  <a:cubicBezTo>
                    <a:pt x="119" y="91"/>
                    <a:pt x="118" y="91"/>
                    <a:pt x="118" y="91"/>
                  </a:cubicBezTo>
                  <a:cubicBezTo>
                    <a:pt x="117" y="92"/>
                    <a:pt x="117" y="92"/>
                    <a:pt x="117" y="92"/>
                  </a:cubicBezTo>
                  <a:cubicBezTo>
                    <a:pt x="116" y="92"/>
                    <a:pt x="116" y="92"/>
                    <a:pt x="116" y="92"/>
                  </a:cubicBezTo>
                  <a:cubicBezTo>
                    <a:pt x="116" y="92"/>
                    <a:pt x="115" y="92"/>
                    <a:pt x="115" y="92"/>
                  </a:cubicBezTo>
                  <a:cubicBezTo>
                    <a:pt x="115" y="92"/>
                    <a:pt x="116" y="92"/>
                    <a:pt x="116" y="92"/>
                  </a:cubicBezTo>
                  <a:cubicBezTo>
                    <a:pt x="116" y="92"/>
                    <a:pt x="115" y="92"/>
                    <a:pt x="114" y="92"/>
                  </a:cubicBezTo>
                  <a:cubicBezTo>
                    <a:pt x="115" y="93"/>
                    <a:pt x="116" y="92"/>
                    <a:pt x="116" y="92"/>
                  </a:cubicBezTo>
                  <a:cubicBezTo>
                    <a:pt x="116" y="93"/>
                    <a:pt x="115" y="93"/>
                    <a:pt x="115" y="93"/>
                  </a:cubicBezTo>
                  <a:cubicBezTo>
                    <a:pt x="116" y="93"/>
                    <a:pt x="116" y="93"/>
                    <a:pt x="116" y="93"/>
                  </a:cubicBezTo>
                  <a:cubicBezTo>
                    <a:pt x="116" y="93"/>
                    <a:pt x="115" y="94"/>
                    <a:pt x="115" y="94"/>
                  </a:cubicBezTo>
                  <a:cubicBezTo>
                    <a:pt x="114" y="94"/>
                    <a:pt x="114" y="94"/>
                    <a:pt x="113" y="93"/>
                  </a:cubicBezTo>
                  <a:cubicBezTo>
                    <a:pt x="113" y="94"/>
                    <a:pt x="113" y="94"/>
                    <a:pt x="113" y="94"/>
                  </a:cubicBezTo>
                  <a:cubicBezTo>
                    <a:pt x="112" y="95"/>
                    <a:pt x="112" y="94"/>
                    <a:pt x="111" y="95"/>
                  </a:cubicBezTo>
                  <a:cubicBezTo>
                    <a:pt x="112" y="95"/>
                    <a:pt x="112" y="95"/>
                    <a:pt x="113" y="95"/>
                  </a:cubicBezTo>
                  <a:cubicBezTo>
                    <a:pt x="113" y="95"/>
                    <a:pt x="113" y="95"/>
                    <a:pt x="113" y="96"/>
                  </a:cubicBezTo>
                  <a:cubicBezTo>
                    <a:pt x="113" y="96"/>
                    <a:pt x="112" y="97"/>
                    <a:pt x="111" y="97"/>
                  </a:cubicBezTo>
                  <a:cubicBezTo>
                    <a:pt x="111" y="97"/>
                    <a:pt x="110" y="97"/>
                    <a:pt x="110" y="97"/>
                  </a:cubicBezTo>
                  <a:cubicBezTo>
                    <a:pt x="109" y="97"/>
                    <a:pt x="109" y="97"/>
                    <a:pt x="108" y="98"/>
                  </a:cubicBezTo>
                  <a:cubicBezTo>
                    <a:pt x="109" y="98"/>
                    <a:pt x="110" y="97"/>
                    <a:pt x="111" y="97"/>
                  </a:cubicBezTo>
                  <a:cubicBezTo>
                    <a:pt x="112" y="97"/>
                    <a:pt x="110" y="98"/>
                    <a:pt x="110" y="98"/>
                  </a:cubicBezTo>
                  <a:cubicBezTo>
                    <a:pt x="110" y="98"/>
                    <a:pt x="110" y="98"/>
                    <a:pt x="110" y="98"/>
                  </a:cubicBezTo>
                  <a:cubicBezTo>
                    <a:pt x="111" y="98"/>
                    <a:pt x="111" y="98"/>
                    <a:pt x="111" y="98"/>
                  </a:cubicBezTo>
                  <a:cubicBezTo>
                    <a:pt x="111" y="98"/>
                    <a:pt x="112" y="99"/>
                    <a:pt x="112" y="99"/>
                  </a:cubicBezTo>
                  <a:cubicBezTo>
                    <a:pt x="113" y="99"/>
                    <a:pt x="114" y="98"/>
                    <a:pt x="115" y="98"/>
                  </a:cubicBezTo>
                  <a:cubicBezTo>
                    <a:pt x="116" y="98"/>
                    <a:pt x="116" y="98"/>
                    <a:pt x="117" y="98"/>
                  </a:cubicBezTo>
                  <a:cubicBezTo>
                    <a:pt x="118" y="98"/>
                    <a:pt x="117" y="99"/>
                    <a:pt x="117" y="99"/>
                  </a:cubicBezTo>
                  <a:cubicBezTo>
                    <a:pt x="116" y="99"/>
                    <a:pt x="117" y="100"/>
                    <a:pt x="117" y="101"/>
                  </a:cubicBezTo>
                  <a:cubicBezTo>
                    <a:pt x="116" y="101"/>
                    <a:pt x="115" y="101"/>
                    <a:pt x="115" y="101"/>
                  </a:cubicBezTo>
                  <a:cubicBezTo>
                    <a:pt x="114" y="102"/>
                    <a:pt x="113" y="102"/>
                    <a:pt x="113" y="103"/>
                  </a:cubicBezTo>
                  <a:cubicBezTo>
                    <a:pt x="113" y="104"/>
                    <a:pt x="112" y="103"/>
                    <a:pt x="111" y="103"/>
                  </a:cubicBezTo>
                  <a:cubicBezTo>
                    <a:pt x="111" y="103"/>
                    <a:pt x="110" y="104"/>
                    <a:pt x="109" y="104"/>
                  </a:cubicBezTo>
                  <a:cubicBezTo>
                    <a:pt x="108" y="104"/>
                    <a:pt x="108" y="104"/>
                    <a:pt x="107" y="105"/>
                  </a:cubicBezTo>
                  <a:cubicBezTo>
                    <a:pt x="106" y="105"/>
                    <a:pt x="105" y="105"/>
                    <a:pt x="105" y="105"/>
                  </a:cubicBezTo>
                  <a:cubicBezTo>
                    <a:pt x="104" y="104"/>
                    <a:pt x="103" y="104"/>
                    <a:pt x="102" y="104"/>
                  </a:cubicBezTo>
                  <a:cubicBezTo>
                    <a:pt x="101" y="104"/>
                    <a:pt x="100" y="104"/>
                    <a:pt x="99" y="105"/>
                  </a:cubicBezTo>
                  <a:cubicBezTo>
                    <a:pt x="99" y="105"/>
                    <a:pt x="99" y="105"/>
                    <a:pt x="98" y="105"/>
                  </a:cubicBezTo>
                  <a:cubicBezTo>
                    <a:pt x="98" y="105"/>
                    <a:pt x="98" y="105"/>
                    <a:pt x="98" y="105"/>
                  </a:cubicBezTo>
                  <a:cubicBezTo>
                    <a:pt x="98" y="105"/>
                    <a:pt x="97" y="105"/>
                    <a:pt x="97" y="105"/>
                  </a:cubicBezTo>
                  <a:cubicBezTo>
                    <a:pt x="97" y="104"/>
                    <a:pt x="97" y="105"/>
                    <a:pt x="97" y="104"/>
                  </a:cubicBezTo>
                  <a:cubicBezTo>
                    <a:pt x="97" y="104"/>
                    <a:pt x="97" y="104"/>
                    <a:pt x="97" y="104"/>
                  </a:cubicBezTo>
                  <a:cubicBezTo>
                    <a:pt x="97" y="103"/>
                    <a:pt x="96" y="105"/>
                    <a:pt x="95" y="105"/>
                  </a:cubicBezTo>
                  <a:cubicBezTo>
                    <a:pt x="95" y="104"/>
                    <a:pt x="96" y="104"/>
                    <a:pt x="96" y="104"/>
                  </a:cubicBezTo>
                  <a:cubicBezTo>
                    <a:pt x="96" y="104"/>
                    <a:pt x="95" y="104"/>
                    <a:pt x="95" y="104"/>
                  </a:cubicBezTo>
                  <a:cubicBezTo>
                    <a:pt x="96" y="104"/>
                    <a:pt x="95" y="105"/>
                    <a:pt x="95" y="104"/>
                  </a:cubicBezTo>
                  <a:cubicBezTo>
                    <a:pt x="94" y="104"/>
                    <a:pt x="93" y="103"/>
                    <a:pt x="93" y="103"/>
                  </a:cubicBezTo>
                  <a:cubicBezTo>
                    <a:pt x="93" y="103"/>
                    <a:pt x="94" y="104"/>
                    <a:pt x="94" y="104"/>
                  </a:cubicBezTo>
                  <a:cubicBezTo>
                    <a:pt x="93" y="105"/>
                    <a:pt x="92" y="105"/>
                    <a:pt x="92" y="105"/>
                  </a:cubicBezTo>
                  <a:cubicBezTo>
                    <a:pt x="92" y="105"/>
                    <a:pt x="90" y="105"/>
                    <a:pt x="89" y="105"/>
                  </a:cubicBezTo>
                  <a:cubicBezTo>
                    <a:pt x="89" y="105"/>
                    <a:pt x="89" y="106"/>
                    <a:pt x="88" y="105"/>
                  </a:cubicBezTo>
                  <a:cubicBezTo>
                    <a:pt x="88" y="105"/>
                    <a:pt x="87" y="105"/>
                    <a:pt x="87" y="106"/>
                  </a:cubicBezTo>
                  <a:cubicBezTo>
                    <a:pt x="88" y="105"/>
                    <a:pt x="89" y="106"/>
                    <a:pt x="88" y="106"/>
                  </a:cubicBezTo>
                  <a:cubicBezTo>
                    <a:pt x="88" y="107"/>
                    <a:pt x="87" y="107"/>
                    <a:pt x="87" y="106"/>
                  </a:cubicBezTo>
                  <a:cubicBezTo>
                    <a:pt x="86" y="106"/>
                    <a:pt x="85" y="106"/>
                    <a:pt x="84" y="106"/>
                  </a:cubicBezTo>
                  <a:cubicBezTo>
                    <a:pt x="84" y="106"/>
                    <a:pt x="85" y="107"/>
                    <a:pt x="84" y="107"/>
                  </a:cubicBezTo>
                  <a:cubicBezTo>
                    <a:pt x="84" y="107"/>
                    <a:pt x="84" y="106"/>
                    <a:pt x="83" y="106"/>
                  </a:cubicBezTo>
                  <a:cubicBezTo>
                    <a:pt x="82" y="106"/>
                    <a:pt x="81" y="105"/>
                    <a:pt x="81" y="105"/>
                  </a:cubicBezTo>
                  <a:cubicBezTo>
                    <a:pt x="80" y="105"/>
                    <a:pt x="79" y="106"/>
                    <a:pt x="78" y="106"/>
                  </a:cubicBezTo>
                  <a:cubicBezTo>
                    <a:pt x="77" y="106"/>
                    <a:pt x="77" y="106"/>
                    <a:pt x="77" y="106"/>
                  </a:cubicBezTo>
                  <a:cubicBezTo>
                    <a:pt x="76" y="107"/>
                    <a:pt x="76" y="106"/>
                    <a:pt x="76" y="106"/>
                  </a:cubicBezTo>
                  <a:cubicBezTo>
                    <a:pt x="76" y="106"/>
                    <a:pt x="75" y="107"/>
                    <a:pt x="75" y="107"/>
                  </a:cubicBezTo>
                  <a:cubicBezTo>
                    <a:pt x="75" y="108"/>
                    <a:pt x="75" y="108"/>
                    <a:pt x="75" y="108"/>
                  </a:cubicBezTo>
                  <a:cubicBezTo>
                    <a:pt x="75" y="108"/>
                    <a:pt x="75" y="108"/>
                    <a:pt x="75" y="108"/>
                  </a:cubicBezTo>
                  <a:cubicBezTo>
                    <a:pt x="74" y="109"/>
                    <a:pt x="75" y="109"/>
                    <a:pt x="75" y="109"/>
                  </a:cubicBezTo>
                  <a:cubicBezTo>
                    <a:pt x="75" y="109"/>
                    <a:pt x="74" y="109"/>
                    <a:pt x="74" y="110"/>
                  </a:cubicBezTo>
                  <a:cubicBezTo>
                    <a:pt x="73" y="110"/>
                    <a:pt x="73" y="111"/>
                    <a:pt x="73" y="111"/>
                  </a:cubicBezTo>
                  <a:cubicBezTo>
                    <a:pt x="72" y="110"/>
                    <a:pt x="72" y="110"/>
                    <a:pt x="71" y="110"/>
                  </a:cubicBezTo>
                  <a:cubicBezTo>
                    <a:pt x="71" y="110"/>
                    <a:pt x="69" y="110"/>
                    <a:pt x="70" y="109"/>
                  </a:cubicBezTo>
                  <a:cubicBezTo>
                    <a:pt x="69" y="109"/>
                    <a:pt x="69" y="108"/>
                    <a:pt x="70" y="108"/>
                  </a:cubicBezTo>
                  <a:cubicBezTo>
                    <a:pt x="69" y="108"/>
                    <a:pt x="69" y="108"/>
                    <a:pt x="69" y="108"/>
                  </a:cubicBezTo>
                  <a:cubicBezTo>
                    <a:pt x="69" y="109"/>
                    <a:pt x="69" y="109"/>
                    <a:pt x="69" y="109"/>
                  </a:cubicBezTo>
                  <a:cubicBezTo>
                    <a:pt x="69" y="109"/>
                    <a:pt x="69" y="109"/>
                    <a:pt x="69" y="109"/>
                  </a:cubicBezTo>
                  <a:cubicBezTo>
                    <a:pt x="69" y="109"/>
                    <a:pt x="69" y="109"/>
                    <a:pt x="69" y="109"/>
                  </a:cubicBezTo>
                  <a:cubicBezTo>
                    <a:pt x="69" y="109"/>
                    <a:pt x="69" y="110"/>
                    <a:pt x="69" y="109"/>
                  </a:cubicBezTo>
                  <a:cubicBezTo>
                    <a:pt x="69" y="109"/>
                    <a:pt x="68" y="109"/>
                    <a:pt x="68" y="109"/>
                  </a:cubicBezTo>
                  <a:cubicBezTo>
                    <a:pt x="67" y="109"/>
                    <a:pt x="67" y="109"/>
                    <a:pt x="66" y="109"/>
                  </a:cubicBezTo>
                  <a:cubicBezTo>
                    <a:pt x="66" y="109"/>
                    <a:pt x="65" y="109"/>
                    <a:pt x="65" y="109"/>
                  </a:cubicBezTo>
                  <a:cubicBezTo>
                    <a:pt x="64" y="109"/>
                    <a:pt x="64" y="110"/>
                    <a:pt x="64" y="110"/>
                  </a:cubicBezTo>
                  <a:cubicBezTo>
                    <a:pt x="64" y="110"/>
                    <a:pt x="64" y="110"/>
                    <a:pt x="63" y="111"/>
                  </a:cubicBezTo>
                  <a:cubicBezTo>
                    <a:pt x="63" y="111"/>
                    <a:pt x="63" y="111"/>
                    <a:pt x="62" y="111"/>
                  </a:cubicBezTo>
                  <a:cubicBezTo>
                    <a:pt x="62" y="111"/>
                    <a:pt x="62" y="111"/>
                    <a:pt x="62" y="111"/>
                  </a:cubicBezTo>
                  <a:cubicBezTo>
                    <a:pt x="62" y="111"/>
                    <a:pt x="61" y="112"/>
                    <a:pt x="61" y="112"/>
                  </a:cubicBezTo>
                  <a:cubicBezTo>
                    <a:pt x="62" y="112"/>
                    <a:pt x="61" y="113"/>
                    <a:pt x="61" y="113"/>
                  </a:cubicBezTo>
                  <a:cubicBezTo>
                    <a:pt x="61" y="113"/>
                    <a:pt x="61" y="113"/>
                    <a:pt x="60" y="113"/>
                  </a:cubicBezTo>
                  <a:cubicBezTo>
                    <a:pt x="60" y="113"/>
                    <a:pt x="60" y="113"/>
                    <a:pt x="60" y="112"/>
                  </a:cubicBezTo>
                  <a:cubicBezTo>
                    <a:pt x="60" y="112"/>
                    <a:pt x="58" y="111"/>
                    <a:pt x="58" y="112"/>
                  </a:cubicBezTo>
                  <a:cubicBezTo>
                    <a:pt x="57" y="112"/>
                    <a:pt x="56" y="113"/>
                    <a:pt x="56" y="112"/>
                  </a:cubicBezTo>
                  <a:cubicBezTo>
                    <a:pt x="56" y="112"/>
                    <a:pt x="57" y="111"/>
                    <a:pt x="57" y="111"/>
                  </a:cubicBezTo>
                  <a:cubicBezTo>
                    <a:pt x="58" y="111"/>
                    <a:pt x="58" y="111"/>
                    <a:pt x="58" y="111"/>
                  </a:cubicBezTo>
                  <a:cubicBezTo>
                    <a:pt x="58" y="111"/>
                    <a:pt x="58" y="111"/>
                    <a:pt x="59" y="111"/>
                  </a:cubicBezTo>
                  <a:cubicBezTo>
                    <a:pt x="59" y="110"/>
                    <a:pt x="60" y="110"/>
                    <a:pt x="61" y="109"/>
                  </a:cubicBezTo>
                  <a:cubicBezTo>
                    <a:pt x="61" y="109"/>
                    <a:pt x="61" y="109"/>
                    <a:pt x="61" y="109"/>
                  </a:cubicBezTo>
                  <a:cubicBezTo>
                    <a:pt x="61" y="108"/>
                    <a:pt x="62" y="108"/>
                    <a:pt x="62" y="108"/>
                  </a:cubicBezTo>
                  <a:cubicBezTo>
                    <a:pt x="63" y="107"/>
                    <a:pt x="63" y="107"/>
                    <a:pt x="64" y="107"/>
                  </a:cubicBezTo>
                  <a:cubicBezTo>
                    <a:pt x="63" y="107"/>
                    <a:pt x="63" y="107"/>
                    <a:pt x="63" y="107"/>
                  </a:cubicBezTo>
                  <a:cubicBezTo>
                    <a:pt x="64" y="107"/>
                    <a:pt x="64" y="106"/>
                    <a:pt x="65" y="106"/>
                  </a:cubicBezTo>
                  <a:cubicBezTo>
                    <a:pt x="65" y="105"/>
                    <a:pt x="67" y="105"/>
                    <a:pt x="67" y="104"/>
                  </a:cubicBezTo>
                  <a:cubicBezTo>
                    <a:pt x="67" y="103"/>
                    <a:pt x="67" y="102"/>
                    <a:pt x="67" y="102"/>
                  </a:cubicBezTo>
                  <a:cubicBezTo>
                    <a:pt x="68" y="102"/>
                    <a:pt x="68" y="102"/>
                    <a:pt x="69" y="102"/>
                  </a:cubicBezTo>
                  <a:cubicBezTo>
                    <a:pt x="69" y="102"/>
                    <a:pt x="70" y="102"/>
                    <a:pt x="70" y="101"/>
                  </a:cubicBezTo>
                  <a:cubicBezTo>
                    <a:pt x="70" y="101"/>
                    <a:pt x="69" y="101"/>
                    <a:pt x="69" y="101"/>
                  </a:cubicBezTo>
                  <a:cubicBezTo>
                    <a:pt x="70" y="101"/>
                    <a:pt x="70" y="101"/>
                    <a:pt x="70" y="100"/>
                  </a:cubicBezTo>
                  <a:cubicBezTo>
                    <a:pt x="70" y="100"/>
                    <a:pt x="72" y="100"/>
                    <a:pt x="73" y="100"/>
                  </a:cubicBezTo>
                  <a:cubicBezTo>
                    <a:pt x="74" y="100"/>
                    <a:pt x="75" y="100"/>
                    <a:pt x="76" y="100"/>
                  </a:cubicBezTo>
                  <a:cubicBezTo>
                    <a:pt x="77" y="101"/>
                    <a:pt x="79" y="100"/>
                    <a:pt x="80" y="100"/>
                  </a:cubicBezTo>
                  <a:cubicBezTo>
                    <a:pt x="80" y="100"/>
                    <a:pt x="80" y="100"/>
                    <a:pt x="80" y="100"/>
                  </a:cubicBezTo>
                  <a:cubicBezTo>
                    <a:pt x="80" y="100"/>
                    <a:pt x="80" y="100"/>
                    <a:pt x="80" y="100"/>
                  </a:cubicBezTo>
                  <a:cubicBezTo>
                    <a:pt x="80" y="99"/>
                    <a:pt x="80" y="99"/>
                    <a:pt x="80" y="99"/>
                  </a:cubicBezTo>
                  <a:cubicBezTo>
                    <a:pt x="81" y="98"/>
                    <a:pt x="81" y="98"/>
                    <a:pt x="82" y="97"/>
                  </a:cubicBezTo>
                  <a:cubicBezTo>
                    <a:pt x="83" y="97"/>
                    <a:pt x="83" y="96"/>
                    <a:pt x="84" y="96"/>
                  </a:cubicBezTo>
                  <a:cubicBezTo>
                    <a:pt x="84" y="96"/>
                    <a:pt x="85" y="94"/>
                    <a:pt x="86" y="94"/>
                  </a:cubicBezTo>
                  <a:cubicBezTo>
                    <a:pt x="85" y="94"/>
                    <a:pt x="85" y="94"/>
                    <a:pt x="85" y="94"/>
                  </a:cubicBezTo>
                  <a:cubicBezTo>
                    <a:pt x="84" y="94"/>
                    <a:pt x="83" y="96"/>
                    <a:pt x="82" y="96"/>
                  </a:cubicBezTo>
                  <a:cubicBezTo>
                    <a:pt x="81" y="97"/>
                    <a:pt x="80" y="96"/>
                    <a:pt x="80" y="97"/>
                  </a:cubicBezTo>
                  <a:cubicBezTo>
                    <a:pt x="79" y="97"/>
                    <a:pt x="79" y="97"/>
                    <a:pt x="79" y="97"/>
                  </a:cubicBezTo>
                  <a:cubicBezTo>
                    <a:pt x="79" y="98"/>
                    <a:pt x="79" y="98"/>
                    <a:pt x="78" y="98"/>
                  </a:cubicBezTo>
                  <a:cubicBezTo>
                    <a:pt x="77" y="98"/>
                    <a:pt x="77" y="98"/>
                    <a:pt x="76" y="98"/>
                  </a:cubicBezTo>
                  <a:cubicBezTo>
                    <a:pt x="75" y="98"/>
                    <a:pt x="75" y="97"/>
                    <a:pt x="74" y="97"/>
                  </a:cubicBezTo>
                  <a:cubicBezTo>
                    <a:pt x="74" y="97"/>
                    <a:pt x="74" y="96"/>
                    <a:pt x="73" y="96"/>
                  </a:cubicBezTo>
                  <a:cubicBezTo>
                    <a:pt x="73" y="96"/>
                    <a:pt x="71" y="96"/>
                    <a:pt x="72" y="96"/>
                  </a:cubicBezTo>
                  <a:cubicBezTo>
                    <a:pt x="72" y="97"/>
                    <a:pt x="69" y="97"/>
                    <a:pt x="70" y="96"/>
                  </a:cubicBezTo>
                  <a:cubicBezTo>
                    <a:pt x="70" y="95"/>
                    <a:pt x="71" y="96"/>
                    <a:pt x="71" y="95"/>
                  </a:cubicBezTo>
                  <a:cubicBezTo>
                    <a:pt x="71" y="95"/>
                    <a:pt x="69" y="95"/>
                    <a:pt x="69" y="95"/>
                  </a:cubicBezTo>
                  <a:cubicBezTo>
                    <a:pt x="69" y="95"/>
                    <a:pt x="69" y="95"/>
                    <a:pt x="69" y="95"/>
                  </a:cubicBezTo>
                  <a:cubicBezTo>
                    <a:pt x="69" y="95"/>
                    <a:pt x="69" y="94"/>
                    <a:pt x="69" y="94"/>
                  </a:cubicBezTo>
                  <a:cubicBezTo>
                    <a:pt x="69" y="94"/>
                    <a:pt x="68" y="94"/>
                    <a:pt x="68" y="95"/>
                  </a:cubicBezTo>
                  <a:cubicBezTo>
                    <a:pt x="67" y="95"/>
                    <a:pt x="67" y="94"/>
                    <a:pt x="66" y="95"/>
                  </a:cubicBezTo>
                  <a:cubicBezTo>
                    <a:pt x="66" y="96"/>
                    <a:pt x="66" y="95"/>
                    <a:pt x="65" y="95"/>
                  </a:cubicBezTo>
                  <a:cubicBezTo>
                    <a:pt x="65" y="95"/>
                    <a:pt x="65" y="96"/>
                    <a:pt x="64" y="96"/>
                  </a:cubicBezTo>
                  <a:cubicBezTo>
                    <a:pt x="64" y="96"/>
                    <a:pt x="63" y="95"/>
                    <a:pt x="63" y="95"/>
                  </a:cubicBezTo>
                  <a:cubicBezTo>
                    <a:pt x="63" y="95"/>
                    <a:pt x="65" y="95"/>
                    <a:pt x="65" y="95"/>
                  </a:cubicBezTo>
                  <a:cubicBezTo>
                    <a:pt x="64" y="94"/>
                    <a:pt x="65" y="94"/>
                    <a:pt x="65" y="94"/>
                  </a:cubicBezTo>
                  <a:cubicBezTo>
                    <a:pt x="65" y="94"/>
                    <a:pt x="65" y="94"/>
                    <a:pt x="64" y="94"/>
                  </a:cubicBezTo>
                  <a:cubicBezTo>
                    <a:pt x="65" y="95"/>
                    <a:pt x="64" y="95"/>
                    <a:pt x="64" y="95"/>
                  </a:cubicBezTo>
                  <a:cubicBezTo>
                    <a:pt x="63" y="95"/>
                    <a:pt x="63" y="95"/>
                    <a:pt x="63" y="95"/>
                  </a:cubicBezTo>
                  <a:cubicBezTo>
                    <a:pt x="63" y="95"/>
                    <a:pt x="62" y="95"/>
                    <a:pt x="62" y="95"/>
                  </a:cubicBezTo>
                  <a:cubicBezTo>
                    <a:pt x="62" y="95"/>
                    <a:pt x="62" y="95"/>
                    <a:pt x="62" y="95"/>
                  </a:cubicBezTo>
                  <a:cubicBezTo>
                    <a:pt x="62" y="95"/>
                    <a:pt x="63" y="94"/>
                    <a:pt x="63" y="94"/>
                  </a:cubicBezTo>
                  <a:cubicBezTo>
                    <a:pt x="63" y="93"/>
                    <a:pt x="62" y="93"/>
                    <a:pt x="61" y="93"/>
                  </a:cubicBezTo>
                  <a:cubicBezTo>
                    <a:pt x="61" y="93"/>
                    <a:pt x="62" y="93"/>
                    <a:pt x="62" y="92"/>
                  </a:cubicBezTo>
                  <a:cubicBezTo>
                    <a:pt x="63" y="92"/>
                    <a:pt x="63" y="92"/>
                    <a:pt x="63" y="92"/>
                  </a:cubicBezTo>
                  <a:cubicBezTo>
                    <a:pt x="63" y="92"/>
                    <a:pt x="63" y="91"/>
                    <a:pt x="64" y="91"/>
                  </a:cubicBezTo>
                  <a:cubicBezTo>
                    <a:pt x="64" y="92"/>
                    <a:pt x="64" y="92"/>
                    <a:pt x="64" y="92"/>
                  </a:cubicBezTo>
                  <a:cubicBezTo>
                    <a:pt x="65" y="92"/>
                    <a:pt x="65" y="92"/>
                    <a:pt x="65" y="91"/>
                  </a:cubicBezTo>
                  <a:cubicBezTo>
                    <a:pt x="66" y="91"/>
                    <a:pt x="66" y="90"/>
                    <a:pt x="67" y="91"/>
                  </a:cubicBezTo>
                  <a:cubicBezTo>
                    <a:pt x="67" y="90"/>
                    <a:pt x="68" y="90"/>
                    <a:pt x="68" y="90"/>
                  </a:cubicBezTo>
                  <a:cubicBezTo>
                    <a:pt x="69" y="90"/>
                    <a:pt x="69" y="90"/>
                    <a:pt x="70" y="89"/>
                  </a:cubicBezTo>
                  <a:cubicBezTo>
                    <a:pt x="71" y="89"/>
                    <a:pt x="71" y="88"/>
                    <a:pt x="72" y="87"/>
                  </a:cubicBezTo>
                  <a:cubicBezTo>
                    <a:pt x="72" y="87"/>
                    <a:pt x="72" y="87"/>
                    <a:pt x="72" y="86"/>
                  </a:cubicBezTo>
                  <a:cubicBezTo>
                    <a:pt x="72" y="86"/>
                    <a:pt x="73" y="86"/>
                    <a:pt x="73" y="86"/>
                  </a:cubicBezTo>
                  <a:cubicBezTo>
                    <a:pt x="73" y="86"/>
                    <a:pt x="72" y="86"/>
                    <a:pt x="72" y="85"/>
                  </a:cubicBezTo>
                  <a:cubicBezTo>
                    <a:pt x="72" y="85"/>
                    <a:pt x="73" y="85"/>
                    <a:pt x="73" y="84"/>
                  </a:cubicBezTo>
                  <a:cubicBezTo>
                    <a:pt x="72" y="84"/>
                    <a:pt x="72" y="84"/>
                    <a:pt x="72" y="83"/>
                  </a:cubicBezTo>
                  <a:cubicBezTo>
                    <a:pt x="72" y="83"/>
                    <a:pt x="72" y="83"/>
                    <a:pt x="72" y="83"/>
                  </a:cubicBezTo>
                  <a:cubicBezTo>
                    <a:pt x="72" y="82"/>
                    <a:pt x="72" y="82"/>
                    <a:pt x="72" y="82"/>
                  </a:cubicBezTo>
                  <a:cubicBezTo>
                    <a:pt x="72" y="82"/>
                    <a:pt x="71" y="82"/>
                    <a:pt x="70" y="82"/>
                  </a:cubicBezTo>
                  <a:cubicBezTo>
                    <a:pt x="69" y="83"/>
                    <a:pt x="69" y="84"/>
                    <a:pt x="68" y="83"/>
                  </a:cubicBezTo>
                  <a:cubicBezTo>
                    <a:pt x="68" y="83"/>
                    <a:pt x="67" y="84"/>
                    <a:pt x="67" y="83"/>
                  </a:cubicBezTo>
                  <a:cubicBezTo>
                    <a:pt x="67" y="83"/>
                    <a:pt x="68" y="82"/>
                    <a:pt x="68" y="82"/>
                  </a:cubicBezTo>
                  <a:cubicBezTo>
                    <a:pt x="69" y="82"/>
                    <a:pt x="70" y="81"/>
                    <a:pt x="70" y="81"/>
                  </a:cubicBezTo>
                  <a:cubicBezTo>
                    <a:pt x="70" y="80"/>
                    <a:pt x="71" y="80"/>
                    <a:pt x="71" y="79"/>
                  </a:cubicBezTo>
                  <a:cubicBezTo>
                    <a:pt x="72" y="79"/>
                    <a:pt x="72" y="79"/>
                    <a:pt x="72" y="79"/>
                  </a:cubicBezTo>
                  <a:cubicBezTo>
                    <a:pt x="73" y="79"/>
                    <a:pt x="73" y="79"/>
                    <a:pt x="74" y="79"/>
                  </a:cubicBezTo>
                  <a:cubicBezTo>
                    <a:pt x="74" y="78"/>
                    <a:pt x="74" y="78"/>
                    <a:pt x="75" y="78"/>
                  </a:cubicBezTo>
                  <a:cubicBezTo>
                    <a:pt x="75" y="78"/>
                    <a:pt x="74" y="78"/>
                    <a:pt x="74" y="78"/>
                  </a:cubicBezTo>
                  <a:cubicBezTo>
                    <a:pt x="75" y="78"/>
                    <a:pt x="76" y="78"/>
                    <a:pt x="76" y="78"/>
                  </a:cubicBezTo>
                  <a:cubicBezTo>
                    <a:pt x="77" y="78"/>
                    <a:pt x="77" y="78"/>
                    <a:pt x="78" y="78"/>
                  </a:cubicBezTo>
                  <a:cubicBezTo>
                    <a:pt x="79" y="78"/>
                    <a:pt x="80" y="78"/>
                    <a:pt x="81" y="79"/>
                  </a:cubicBezTo>
                  <a:cubicBezTo>
                    <a:pt x="81" y="78"/>
                    <a:pt x="79" y="76"/>
                    <a:pt x="81" y="77"/>
                  </a:cubicBezTo>
                  <a:cubicBezTo>
                    <a:pt x="82" y="77"/>
                    <a:pt x="82" y="78"/>
                    <a:pt x="82" y="78"/>
                  </a:cubicBezTo>
                  <a:cubicBezTo>
                    <a:pt x="83" y="78"/>
                    <a:pt x="84" y="78"/>
                    <a:pt x="84" y="78"/>
                  </a:cubicBezTo>
                  <a:cubicBezTo>
                    <a:pt x="84" y="78"/>
                    <a:pt x="83" y="78"/>
                    <a:pt x="83" y="78"/>
                  </a:cubicBezTo>
                  <a:cubicBezTo>
                    <a:pt x="82" y="78"/>
                    <a:pt x="82" y="77"/>
                    <a:pt x="82" y="77"/>
                  </a:cubicBezTo>
                  <a:cubicBezTo>
                    <a:pt x="81" y="76"/>
                    <a:pt x="81" y="76"/>
                    <a:pt x="81" y="75"/>
                  </a:cubicBezTo>
                  <a:cubicBezTo>
                    <a:pt x="82" y="74"/>
                    <a:pt x="82" y="74"/>
                    <a:pt x="83" y="74"/>
                  </a:cubicBezTo>
                  <a:cubicBezTo>
                    <a:pt x="82" y="73"/>
                    <a:pt x="82" y="74"/>
                    <a:pt x="82" y="73"/>
                  </a:cubicBezTo>
                  <a:cubicBezTo>
                    <a:pt x="81" y="73"/>
                    <a:pt x="82" y="72"/>
                    <a:pt x="82" y="72"/>
                  </a:cubicBezTo>
                  <a:cubicBezTo>
                    <a:pt x="82" y="71"/>
                    <a:pt x="83" y="71"/>
                    <a:pt x="84" y="71"/>
                  </a:cubicBezTo>
                  <a:cubicBezTo>
                    <a:pt x="83" y="71"/>
                    <a:pt x="83" y="71"/>
                    <a:pt x="83" y="70"/>
                  </a:cubicBezTo>
                  <a:cubicBezTo>
                    <a:pt x="83" y="70"/>
                    <a:pt x="84" y="70"/>
                    <a:pt x="84" y="70"/>
                  </a:cubicBezTo>
                  <a:cubicBezTo>
                    <a:pt x="84" y="69"/>
                    <a:pt x="84" y="69"/>
                    <a:pt x="84" y="69"/>
                  </a:cubicBezTo>
                  <a:cubicBezTo>
                    <a:pt x="84" y="69"/>
                    <a:pt x="84" y="69"/>
                    <a:pt x="84" y="68"/>
                  </a:cubicBezTo>
                  <a:cubicBezTo>
                    <a:pt x="84" y="69"/>
                    <a:pt x="83" y="69"/>
                    <a:pt x="83" y="69"/>
                  </a:cubicBezTo>
                  <a:cubicBezTo>
                    <a:pt x="83" y="69"/>
                    <a:pt x="82" y="69"/>
                    <a:pt x="82" y="69"/>
                  </a:cubicBezTo>
                  <a:cubicBezTo>
                    <a:pt x="82" y="69"/>
                    <a:pt x="82" y="70"/>
                    <a:pt x="81" y="70"/>
                  </a:cubicBezTo>
                  <a:cubicBezTo>
                    <a:pt x="80" y="70"/>
                    <a:pt x="81" y="69"/>
                    <a:pt x="81" y="68"/>
                  </a:cubicBezTo>
                  <a:cubicBezTo>
                    <a:pt x="80" y="68"/>
                    <a:pt x="80" y="69"/>
                    <a:pt x="79" y="68"/>
                  </a:cubicBezTo>
                  <a:cubicBezTo>
                    <a:pt x="79" y="68"/>
                    <a:pt x="79" y="67"/>
                    <a:pt x="79" y="67"/>
                  </a:cubicBezTo>
                  <a:cubicBezTo>
                    <a:pt x="79" y="67"/>
                    <a:pt x="78" y="66"/>
                    <a:pt x="78" y="65"/>
                  </a:cubicBezTo>
                  <a:cubicBezTo>
                    <a:pt x="78" y="65"/>
                    <a:pt x="78" y="64"/>
                    <a:pt x="78" y="64"/>
                  </a:cubicBezTo>
                  <a:cubicBezTo>
                    <a:pt x="79" y="63"/>
                    <a:pt x="79" y="63"/>
                    <a:pt x="79" y="63"/>
                  </a:cubicBezTo>
                  <a:cubicBezTo>
                    <a:pt x="79" y="63"/>
                    <a:pt x="79" y="62"/>
                    <a:pt x="79" y="62"/>
                  </a:cubicBezTo>
                  <a:cubicBezTo>
                    <a:pt x="80" y="62"/>
                    <a:pt x="80" y="61"/>
                    <a:pt x="80" y="62"/>
                  </a:cubicBezTo>
                  <a:cubicBezTo>
                    <a:pt x="81" y="62"/>
                    <a:pt x="81" y="61"/>
                    <a:pt x="81" y="61"/>
                  </a:cubicBezTo>
                  <a:cubicBezTo>
                    <a:pt x="81" y="61"/>
                    <a:pt x="82" y="61"/>
                    <a:pt x="83" y="61"/>
                  </a:cubicBezTo>
                  <a:cubicBezTo>
                    <a:pt x="83" y="61"/>
                    <a:pt x="82" y="61"/>
                    <a:pt x="82" y="61"/>
                  </a:cubicBezTo>
                  <a:cubicBezTo>
                    <a:pt x="82" y="61"/>
                    <a:pt x="83" y="61"/>
                    <a:pt x="83" y="61"/>
                  </a:cubicBezTo>
                  <a:cubicBezTo>
                    <a:pt x="82" y="60"/>
                    <a:pt x="81" y="61"/>
                    <a:pt x="81" y="61"/>
                  </a:cubicBezTo>
                  <a:cubicBezTo>
                    <a:pt x="80" y="61"/>
                    <a:pt x="79" y="60"/>
                    <a:pt x="78" y="61"/>
                  </a:cubicBezTo>
                  <a:cubicBezTo>
                    <a:pt x="78" y="61"/>
                    <a:pt x="79" y="61"/>
                    <a:pt x="78" y="61"/>
                  </a:cubicBezTo>
                  <a:cubicBezTo>
                    <a:pt x="78" y="62"/>
                    <a:pt x="78" y="62"/>
                    <a:pt x="77" y="62"/>
                  </a:cubicBezTo>
                  <a:cubicBezTo>
                    <a:pt x="77" y="62"/>
                    <a:pt x="76" y="62"/>
                    <a:pt x="76" y="62"/>
                  </a:cubicBezTo>
                  <a:cubicBezTo>
                    <a:pt x="76" y="62"/>
                    <a:pt x="76" y="62"/>
                    <a:pt x="76" y="62"/>
                  </a:cubicBezTo>
                  <a:cubicBezTo>
                    <a:pt x="76" y="62"/>
                    <a:pt x="76" y="62"/>
                    <a:pt x="75" y="63"/>
                  </a:cubicBezTo>
                  <a:cubicBezTo>
                    <a:pt x="75" y="63"/>
                    <a:pt x="75" y="63"/>
                    <a:pt x="75" y="63"/>
                  </a:cubicBezTo>
                  <a:cubicBezTo>
                    <a:pt x="74" y="63"/>
                    <a:pt x="75" y="62"/>
                    <a:pt x="74" y="62"/>
                  </a:cubicBezTo>
                  <a:cubicBezTo>
                    <a:pt x="74" y="62"/>
                    <a:pt x="74" y="63"/>
                    <a:pt x="74" y="63"/>
                  </a:cubicBezTo>
                  <a:cubicBezTo>
                    <a:pt x="73" y="63"/>
                    <a:pt x="73" y="62"/>
                    <a:pt x="73" y="62"/>
                  </a:cubicBezTo>
                  <a:cubicBezTo>
                    <a:pt x="72" y="62"/>
                    <a:pt x="72" y="62"/>
                    <a:pt x="72" y="61"/>
                  </a:cubicBezTo>
                  <a:cubicBezTo>
                    <a:pt x="71" y="61"/>
                    <a:pt x="71" y="62"/>
                    <a:pt x="71" y="62"/>
                  </a:cubicBezTo>
                  <a:cubicBezTo>
                    <a:pt x="71" y="62"/>
                    <a:pt x="72" y="62"/>
                    <a:pt x="72" y="62"/>
                  </a:cubicBezTo>
                  <a:cubicBezTo>
                    <a:pt x="72" y="63"/>
                    <a:pt x="72" y="64"/>
                    <a:pt x="71" y="64"/>
                  </a:cubicBezTo>
                  <a:cubicBezTo>
                    <a:pt x="70" y="64"/>
                    <a:pt x="70" y="63"/>
                    <a:pt x="70" y="62"/>
                  </a:cubicBezTo>
                  <a:cubicBezTo>
                    <a:pt x="69" y="62"/>
                    <a:pt x="67" y="61"/>
                    <a:pt x="67" y="62"/>
                  </a:cubicBezTo>
                  <a:cubicBezTo>
                    <a:pt x="67" y="63"/>
                    <a:pt x="68" y="64"/>
                    <a:pt x="68" y="64"/>
                  </a:cubicBezTo>
                  <a:cubicBezTo>
                    <a:pt x="67" y="65"/>
                    <a:pt x="67" y="63"/>
                    <a:pt x="67" y="63"/>
                  </a:cubicBezTo>
                  <a:cubicBezTo>
                    <a:pt x="66" y="62"/>
                    <a:pt x="65" y="61"/>
                    <a:pt x="66" y="60"/>
                  </a:cubicBezTo>
                  <a:cubicBezTo>
                    <a:pt x="66" y="60"/>
                    <a:pt x="66" y="61"/>
                    <a:pt x="66" y="61"/>
                  </a:cubicBezTo>
                  <a:cubicBezTo>
                    <a:pt x="67" y="62"/>
                    <a:pt x="67" y="60"/>
                    <a:pt x="67" y="60"/>
                  </a:cubicBezTo>
                  <a:cubicBezTo>
                    <a:pt x="67" y="59"/>
                    <a:pt x="67" y="59"/>
                    <a:pt x="67" y="59"/>
                  </a:cubicBezTo>
                  <a:cubicBezTo>
                    <a:pt x="68" y="58"/>
                    <a:pt x="69" y="57"/>
                    <a:pt x="69" y="56"/>
                  </a:cubicBezTo>
                  <a:cubicBezTo>
                    <a:pt x="69" y="56"/>
                    <a:pt x="71" y="55"/>
                    <a:pt x="70" y="55"/>
                  </a:cubicBezTo>
                  <a:cubicBezTo>
                    <a:pt x="71" y="54"/>
                    <a:pt x="69" y="54"/>
                    <a:pt x="69" y="53"/>
                  </a:cubicBezTo>
                  <a:cubicBezTo>
                    <a:pt x="68" y="53"/>
                    <a:pt x="68" y="53"/>
                    <a:pt x="69" y="53"/>
                  </a:cubicBezTo>
                  <a:cubicBezTo>
                    <a:pt x="69" y="52"/>
                    <a:pt x="69" y="52"/>
                    <a:pt x="69" y="51"/>
                  </a:cubicBezTo>
                  <a:cubicBezTo>
                    <a:pt x="69" y="50"/>
                    <a:pt x="71" y="51"/>
                    <a:pt x="72" y="51"/>
                  </a:cubicBezTo>
                  <a:cubicBezTo>
                    <a:pt x="71" y="50"/>
                    <a:pt x="71" y="50"/>
                    <a:pt x="70" y="50"/>
                  </a:cubicBezTo>
                  <a:cubicBezTo>
                    <a:pt x="70" y="50"/>
                    <a:pt x="69" y="49"/>
                    <a:pt x="69" y="49"/>
                  </a:cubicBezTo>
                  <a:cubicBezTo>
                    <a:pt x="69" y="49"/>
                    <a:pt x="69" y="50"/>
                    <a:pt x="69" y="50"/>
                  </a:cubicBezTo>
                  <a:cubicBezTo>
                    <a:pt x="70" y="50"/>
                    <a:pt x="69" y="51"/>
                    <a:pt x="69" y="50"/>
                  </a:cubicBezTo>
                  <a:cubicBezTo>
                    <a:pt x="69" y="49"/>
                    <a:pt x="70" y="49"/>
                    <a:pt x="70" y="48"/>
                  </a:cubicBezTo>
                  <a:cubicBezTo>
                    <a:pt x="70" y="48"/>
                    <a:pt x="70" y="49"/>
                    <a:pt x="69" y="49"/>
                  </a:cubicBezTo>
                  <a:cubicBezTo>
                    <a:pt x="69" y="49"/>
                    <a:pt x="69" y="48"/>
                    <a:pt x="69" y="48"/>
                  </a:cubicBezTo>
                  <a:cubicBezTo>
                    <a:pt x="68" y="48"/>
                    <a:pt x="69" y="51"/>
                    <a:pt x="68" y="50"/>
                  </a:cubicBezTo>
                  <a:cubicBezTo>
                    <a:pt x="69" y="50"/>
                    <a:pt x="68" y="52"/>
                    <a:pt x="68" y="51"/>
                  </a:cubicBezTo>
                  <a:cubicBezTo>
                    <a:pt x="67" y="51"/>
                    <a:pt x="67" y="50"/>
                    <a:pt x="67" y="50"/>
                  </a:cubicBezTo>
                  <a:cubicBezTo>
                    <a:pt x="67" y="50"/>
                    <a:pt x="67" y="51"/>
                    <a:pt x="67" y="51"/>
                  </a:cubicBezTo>
                  <a:cubicBezTo>
                    <a:pt x="67" y="51"/>
                    <a:pt x="66" y="51"/>
                    <a:pt x="66" y="50"/>
                  </a:cubicBezTo>
                  <a:cubicBezTo>
                    <a:pt x="66" y="50"/>
                    <a:pt x="66" y="52"/>
                    <a:pt x="66" y="52"/>
                  </a:cubicBezTo>
                  <a:cubicBezTo>
                    <a:pt x="66" y="52"/>
                    <a:pt x="65" y="51"/>
                    <a:pt x="65" y="51"/>
                  </a:cubicBezTo>
                  <a:cubicBezTo>
                    <a:pt x="65" y="50"/>
                    <a:pt x="65" y="50"/>
                    <a:pt x="66" y="49"/>
                  </a:cubicBezTo>
                  <a:cubicBezTo>
                    <a:pt x="66" y="49"/>
                    <a:pt x="67" y="49"/>
                    <a:pt x="67" y="48"/>
                  </a:cubicBezTo>
                  <a:cubicBezTo>
                    <a:pt x="68" y="48"/>
                    <a:pt x="68" y="48"/>
                    <a:pt x="68" y="48"/>
                  </a:cubicBezTo>
                  <a:cubicBezTo>
                    <a:pt x="68" y="48"/>
                    <a:pt x="69" y="47"/>
                    <a:pt x="69" y="47"/>
                  </a:cubicBezTo>
                  <a:cubicBezTo>
                    <a:pt x="68" y="47"/>
                    <a:pt x="68" y="47"/>
                    <a:pt x="67" y="48"/>
                  </a:cubicBezTo>
                  <a:cubicBezTo>
                    <a:pt x="67" y="49"/>
                    <a:pt x="66" y="49"/>
                    <a:pt x="66" y="49"/>
                  </a:cubicBezTo>
                  <a:cubicBezTo>
                    <a:pt x="65" y="49"/>
                    <a:pt x="65" y="50"/>
                    <a:pt x="64" y="50"/>
                  </a:cubicBezTo>
                  <a:cubicBezTo>
                    <a:pt x="64" y="50"/>
                    <a:pt x="64" y="51"/>
                    <a:pt x="64" y="51"/>
                  </a:cubicBezTo>
                  <a:cubicBezTo>
                    <a:pt x="65" y="51"/>
                    <a:pt x="65" y="52"/>
                    <a:pt x="65" y="52"/>
                  </a:cubicBezTo>
                  <a:cubicBezTo>
                    <a:pt x="65" y="53"/>
                    <a:pt x="64" y="53"/>
                    <a:pt x="64" y="53"/>
                  </a:cubicBezTo>
                  <a:cubicBezTo>
                    <a:pt x="64" y="54"/>
                    <a:pt x="64" y="54"/>
                    <a:pt x="64" y="54"/>
                  </a:cubicBezTo>
                  <a:cubicBezTo>
                    <a:pt x="64" y="55"/>
                    <a:pt x="63" y="56"/>
                    <a:pt x="63" y="56"/>
                  </a:cubicBezTo>
                  <a:cubicBezTo>
                    <a:pt x="64" y="56"/>
                    <a:pt x="63" y="57"/>
                    <a:pt x="62" y="57"/>
                  </a:cubicBezTo>
                  <a:cubicBezTo>
                    <a:pt x="62" y="57"/>
                    <a:pt x="60" y="57"/>
                    <a:pt x="61" y="56"/>
                  </a:cubicBezTo>
                  <a:cubicBezTo>
                    <a:pt x="61" y="56"/>
                    <a:pt x="62" y="55"/>
                    <a:pt x="62" y="54"/>
                  </a:cubicBezTo>
                  <a:cubicBezTo>
                    <a:pt x="63" y="53"/>
                    <a:pt x="64" y="52"/>
                    <a:pt x="64" y="52"/>
                  </a:cubicBezTo>
                  <a:cubicBezTo>
                    <a:pt x="64" y="52"/>
                    <a:pt x="63" y="53"/>
                    <a:pt x="62" y="52"/>
                  </a:cubicBezTo>
                  <a:cubicBezTo>
                    <a:pt x="62" y="52"/>
                    <a:pt x="63" y="51"/>
                    <a:pt x="63" y="51"/>
                  </a:cubicBezTo>
                  <a:cubicBezTo>
                    <a:pt x="63" y="51"/>
                    <a:pt x="62" y="51"/>
                    <a:pt x="62" y="51"/>
                  </a:cubicBezTo>
                  <a:cubicBezTo>
                    <a:pt x="62" y="50"/>
                    <a:pt x="63" y="50"/>
                    <a:pt x="63" y="50"/>
                  </a:cubicBezTo>
                  <a:cubicBezTo>
                    <a:pt x="63" y="50"/>
                    <a:pt x="62" y="51"/>
                    <a:pt x="62" y="51"/>
                  </a:cubicBezTo>
                  <a:cubicBezTo>
                    <a:pt x="62" y="50"/>
                    <a:pt x="64" y="49"/>
                    <a:pt x="64" y="49"/>
                  </a:cubicBezTo>
                  <a:cubicBezTo>
                    <a:pt x="64" y="49"/>
                    <a:pt x="64" y="48"/>
                    <a:pt x="64" y="48"/>
                  </a:cubicBezTo>
                  <a:cubicBezTo>
                    <a:pt x="64" y="48"/>
                    <a:pt x="63" y="48"/>
                    <a:pt x="63" y="49"/>
                  </a:cubicBezTo>
                  <a:cubicBezTo>
                    <a:pt x="63" y="48"/>
                    <a:pt x="63" y="48"/>
                    <a:pt x="64" y="48"/>
                  </a:cubicBezTo>
                  <a:cubicBezTo>
                    <a:pt x="64" y="48"/>
                    <a:pt x="64" y="47"/>
                    <a:pt x="64" y="47"/>
                  </a:cubicBezTo>
                  <a:cubicBezTo>
                    <a:pt x="64" y="47"/>
                    <a:pt x="64" y="48"/>
                    <a:pt x="63" y="47"/>
                  </a:cubicBezTo>
                  <a:cubicBezTo>
                    <a:pt x="63" y="46"/>
                    <a:pt x="64" y="47"/>
                    <a:pt x="65" y="46"/>
                  </a:cubicBezTo>
                  <a:cubicBezTo>
                    <a:pt x="65" y="46"/>
                    <a:pt x="64" y="46"/>
                    <a:pt x="64" y="46"/>
                  </a:cubicBezTo>
                  <a:cubicBezTo>
                    <a:pt x="64" y="46"/>
                    <a:pt x="66" y="45"/>
                    <a:pt x="66" y="45"/>
                  </a:cubicBezTo>
                  <a:cubicBezTo>
                    <a:pt x="67" y="45"/>
                    <a:pt x="67" y="45"/>
                    <a:pt x="68" y="44"/>
                  </a:cubicBezTo>
                  <a:cubicBezTo>
                    <a:pt x="67" y="45"/>
                    <a:pt x="67" y="45"/>
                    <a:pt x="66" y="45"/>
                  </a:cubicBezTo>
                  <a:cubicBezTo>
                    <a:pt x="66" y="45"/>
                    <a:pt x="66" y="45"/>
                    <a:pt x="65" y="45"/>
                  </a:cubicBezTo>
                  <a:cubicBezTo>
                    <a:pt x="65" y="45"/>
                    <a:pt x="65" y="45"/>
                    <a:pt x="65" y="45"/>
                  </a:cubicBezTo>
                  <a:cubicBezTo>
                    <a:pt x="65" y="45"/>
                    <a:pt x="65" y="45"/>
                    <a:pt x="65" y="45"/>
                  </a:cubicBezTo>
                  <a:cubicBezTo>
                    <a:pt x="65" y="45"/>
                    <a:pt x="65" y="45"/>
                    <a:pt x="65" y="45"/>
                  </a:cubicBezTo>
                  <a:cubicBezTo>
                    <a:pt x="66" y="45"/>
                    <a:pt x="66" y="44"/>
                    <a:pt x="66" y="44"/>
                  </a:cubicBezTo>
                  <a:cubicBezTo>
                    <a:pt x="66" y="44"/>
                    <a:pt x="65" y="45"/>
                    <a:pt x="65" y="44"/>
                  </a:cubicBezTo>
                  <a:cubicBezTo>
                    <a:pt x="65" y="44"/>
                    <a:pt x="66" y="44"/>
                    <a:pt x="66" y="43"/>
                  </a:cubicBezTo>
                  <a:cubicBezTo>
                    <a:pt x="66" y="43"/>
                    <a:pt x="67" y="43"/>
                    <a:pt x="67" y="43"/>
                  </a:cubicBezTo>
                  <a:cubicBezTo>
                    <a:pt x="67" y="43"/>
                    <a:pt x="67" y="43"/>
                    <a:pt x="67" y="43"/>
                  </a:cubicBezTo>
                  <a:cubicBezTo>
                    <a:pt x="67" y="42"/>
                    <a:pt x="68" y="42"/>
                    <a:pt x="68" y="42"/>
                  </a:cubicBezTo>
                  <a:cubicBezTo>
                    <a:pt x="67" y="42"/>
                    <a:pt x="67" y="42"/>
                    <a:pt x="66" y="43"/>
                  </a:cubicBezTo>
                  <a:cubicBezTo>
                    <a:pt x="66" y="43"/>
                    <a:pt x="65" y="43"/>
                    <a:pt x="65" y="44"/>
                  </a:cubicBezTo>
                  <a:cubicBezTo>
                    <a:pt x="64" y="44"/>
                    <a:pt x="64" y="45"/>
                    <a:pt x="63" y="45"/>
                  </a:cubicBezTo>
                  <a:cubicBezTo>
                    <a:pt x="63" y="45"/>
                    <a:pt x="62" y="45"/>
                    <a:pt x="62" y="44"/>
                  </a:cubicBezTo>
                  <a:cubicBezTo>
                    <a:pt x="62" y="45"/>
                    <a:pt x="59" y="43"/>
                    <a:pt x="62" y="44"/>
                  </a:cubicBezTo>
                  <a:cubicBezTo>
                    <a:pt x="62" y="43"/>
                    <a:pt x="62" y="43"/>
                    <a:pt x="62" y="43"/>
                  </a:cubicBezTo>
                  <a:cubicBezTo>
                    <a:pt x="62" y="43"/>
                    <a:pt x="62" y="43"/>
                    <a:pt x="62" y="43"/>
                  </a:cubicBezTo>
                  <a:cubicBezTo>
                    <a:pt x="61" y="43"/>
                    <a:pt x="60" y="43"/>
                    <a:pt x="59" y="43"/>
                  </a:cubicBezTo>
                  <a:cubicBezTo>
                    <a:pt x="58" y="43"/>
                    <a:pt x="60" y="42"/>
                    <a:pt x="60" y="42"/>
                  </a:cubicBezTo>
                  <a:cubicBezTo>
                    <a:pt x="60" y="42"/>
                    <a:pt x="61" y="42"/>
                    <a:pt x="61" y="42"/>
                  </a:cubicBezTo>
                  <a:cubicBezTo>
                    <a:pt x="61" y="42"/>
                    <a:pt x="62" y="42"/>
                    <a:pt x="62" y="42"/>
                  </a:cubicBezTo>
                  <a:cubicBezTo>
                    <a:pt x="62" y="42"/>
                    <a:pt x="62" y="42"/>
                    <a:pt x="62" y="42"/>
                  </a:cubicBezTo>
                  <a:cubicBezTo>
                    <a:pt x="62" y="42"/>
                    <a:pt x="62" y="42"/>
                    <a:pt x="62" y="42"/>
                  </a:cubicBezTo>
                  <a:cubicBezTo>
                    <a:pt x="62" y="42"/>
                    <a:pt x="62" y="42"/>
                    <a:pt x="62" y="41"/>
                  </a:cubicBezTo>
                  <a:cubicBezTo>
                    <a:pt x="63" y="41"/>
                    <a:pt x="63" y="41"/>
                    <a:pt x="63" y="41"/>
                  </a:cubicBezTo>
                  <a:cubicBezTo>
                    <a:pt x="63" y="41"/>
                    <a:pt x="63" y="41"/>
                    <a:pt x="63" y="41"/>
                  </a:cubicBezTo>
                  <a:cubicBezTo>
                    <a:pt x="63" y="41"/>
                    <a:pt x="63" y="41"/>
                    <a:pt x="63" y="41"/>
                  </a:cubicBezTo>
                  <a:cubicBezTo>
                    <a:pt x="62" y="41"/>
                    <a:pt x="62" y="41"/>
                    <a:pt x="62" y="41"/>
                  </a:cubicBezTo>
                  <a:cubicBezTo>
                    <a:pt x="62" y="41"/>
                    <a:pt x="62" y="40"/>
                    <a:pt x="63" y="40"/>
                  </a:cubicBezTo>
                  <a:cubicBezTo>
                    <a:pt x="63" y="39"/>
                    <a:pt x="64" y="40"/>
                    <a:pt x="65" y="40"/>
                  </a:cubicBezTo>
                  <a:cubicBezTo>
                    <a:pt x="64" y="40"/>
                    <a:pt x="64" y="40"/>
                    <a:pt x="63" y="40"/>
                  </a:cubicBezTo>
                  <a:cubicBezTo>
                    <a:pt x="64" y="39"/>
                    <a:pt x="64" y="39"/>
                    <a:pt x="63" y="39"/>
                  </a:cubicBezTo>
                  <a:cubicBezTo>
                    <a:pt x="63" y="39"/>
                    <a:pt x="63" y="40"/>
                    <a:pt x="63" y="39"/>
                  </a:cubicBezTo>
                  <a:cubicBezTo>
                    <a:pt x="63" y="39"/>
                    <a:pt x="64" y="38"/>
                    <a:pt x="64" y="39"/>
                  </a:cubicBezTo>
                  <a:cubicBezTo>
                    <a:pt x="65" y="39"/>
                    <a:pt x="65" y="39"/>
                    <a:pt x="66" y="39"/>
                  </a:cubicBezTo>
                  <a:cubicBezTo>
                    <a:pt x="66" y="38"/>
                    <a:pt x="63" y="38"/>
                    <a:pt x="64" y="38"/>
                  </a:cubicBezTo>
                  <a:cubicBezTo>
                    <a:pt x="64" y="38"/>
                    <a:pt x="64" y="37"/>
                    <a:pt x="65" y="37"/>
                  </a:cubicBezTo>
                  <a:cubicBezTo>
                    <a:pt x="65" y="37"/>
                    <a:pt x="65" y="38"/>
                    <a:pt x="66" y="37"/>
                  </a:cubicBezTo>
                  <a:cubicBezTo>
                    <a:pt x="65" y="37"/>
                    <a:pt x="65" y="37"/>
                    <a:pt x="66" y="36"/>
                  </a:cubicBezTo>
                  <a:cubicBezTo>
                    <a:pt x="66" y="37"/>
                    <a:pt x="63" y="37"/>
                    <a:pt x="64" y="36"/>
                  </a:cubicBezTo>
                  <a:cubicBezTo>
                    <a:pt x="64" y="36"/>
                    <a:pt x="65" y="36"/>
                    <a:pt x="65" y="36"/>
                  </a:cubicBezTo>
                  <a:cubicBezTo>
                    <a:pt x="65" y="36"/>
                    <a:pt x="66" y="36"/>
                    <a:pt x="66" y="35"/>
                  </a:cubicBezTo>
                  <a:cubicBezTo>
                    <a:pt x="66" y="35"/>
                    <a:pt x="65" y="36"/>
                    <a:pt x="65" y="36"/>
                  </a:cubicBezTo>
                  <a:cubicBezTo>
                    <a:pt x="65" y="36"/>
                    <a:pt x="65" y="36"/>
                    <a:pt x="65" y="36"/>
                  </a:cubicBezTo>
                  <a:cubicBezTo>
                    <a:pt x="64" y="36"/>
                    <a:pt x="64" y="36"/>
                    <a:pt x="65" y="36"/>
                  </a:cubicBezTo>
                  <a:cubicBezTo>
                    <a:pt x="65" y="35"/>
                    <a:pt x="64" y="36"/>
                    <a:pt x="64" y="36"/>
                  </a:cubicBezTo>
                  <a:cubicBezTo>
                    <a:pt x="63" y="36"/>
                    <a:pt x="63" y="36"/>
                    <a:pt x="63" y="35"/>
                  </a:cubicBezTo>
                  <a:cubicBezTo>
                    <a:pt x="62" y="35"/>
                    <a:pt x="63" y="34"/>
                    <a:pt x="63" y="34"/>
                  </a:cubicBezTo>
                  <a:cubicBezTo>
                    <a:pt x="64" y="34"/>
                    <a:pt x="64" y="34"/>
                    <a:pt x="65" y="34"/>
                  </a:cubicBezTo>
                  <a:cubicBezTo>
                    <a:pt x="65" y="34"/>
                    <a:pt x="65" y="34"/>
                    <a:pt x="65" y="34"/>
                  </a:cubicBezTo>
                  <a:cubicBezTo>
                    <a:pt x="65" y="34"/>
                    <a:pt x="65" y="34"/>
                    <a:pt x="64" y="34"/>
                  </a:cubicBezTo>
                  <a:cubicBezTo>
                    <a:pt x="64" y="34"/>
                    <a:pt x="64" y="34"/>
                    <a:pt x="64" y="33"/>
                  </a:cubicBezTo>
                  <a:cubicBezTo>
                    <a:pt x="63" y="33"/>
                    <a:pt x="63" y="33"/>
                    <a:pt x="63" y="33"/>
                  </a:cubicBezTo>
                  <a:cubicBezTo>
                    <a:pt x="64" y="32"/>
                    <a:pt x="64" y="33"/>
                    <a:pt x="64" y="33"/>
                  </a:cubicBezTo>
                  <a:cubicBezTo>
                    <a:pt x="64" y="32"/>
                    <a:pt x="63" y="32"/>
                    <a:pt x="64" y="31"/>
                  </a:cubicBezTo>
                  <a:cubicBezTo>
                    <a:pt x="64" y="30"/>
                    <a:pt x="64" y="32"/>
                    <a:pt x="65" y="32"/>
                  </a:cubicBezTo>
                  <a:cubicBezTo>
                    <a:pt x="65" y="32"/>
                    <a:pt x="65" y="31"/>
                    <a:pt x="65" y="31"/>
                  </a:cubicBezTo>
                  <a:cubicBezTo>
                    <a:pt x="65" y="31"/>
                    <a:pt x="65" y="30"/>
                    <a:pt x="65" y="31"/>
                  </a:cubicBezTo>
                  <a:cubicBezTo>
                    <a:pt x="66" y="31"/>
                    <a:pt x="66" y="31"/>
                    <a:pt x="66" y="31"/>
                  </a:cubicBezTo>
                  <a:cubicBezTo>
                    <a:pt x="67" y="30"/>
                    <a:pt x="68" y="31"/>
                    <a:pt x="68" y="31"/>
                  </a:cubicBezTo>
                  <a:cubicBezTo>
                    <a:pt x="68" y="31"/>
                    <a:pt x="67" y="31"/>
                    <a:pt x="67" y="30"/>
                  </a:cubicBezTo>
                  <a:cubicBezTo>
                    <a:pt x="67" y="30"/>
                    <a:pt x="66" y="30"/>
                    <a:pt x="67" y="30"/>
                  </a:cubicBezTo>
                  <a:cubicBezTo>
                    <a:pt x="68" y="30"/>
                    <a:pt x="69" y="31"/>
                    <a:pt x="69" y="31"/>
                  </a:cubicBezTo>
                  <a:cubicBezTo>
                    <a:pt x="69" y="31"/>
                    <a:pt x="69" y="31"/>
                    <a:pt x="68" y="30"/>
                  </a:cubicBezTo>
                  <a:cubicBezTo>
                    <a:pt x="69" y="30"/>
                    <a:pt x="67" y="29"/>
                    <a:pt x="67" y="29"/>
                  </a:cubicBezTo>
                  <a:cubicBezTo>
                    <a:pt x="66" y="29"/>
                    <a:pt x="67" y="28"/>
                    <a:pt x="67" y="29"/>
                  </a:cubicBezTo>
                  <a:cubicBezTo>
                    <a:pt x="67" y="29"/>
                    <a:pt x="67" y="29"/>
                    <a:pt x="67" y="29"/>
                  </a:cubicBezTo>
                  <a:cubicBezTo>
                    <a:pt x="68" y="29"/>
                    <a:pt x="68" y="28"/>
                    <a:pt x="68" y="28"/>
                  </a:cubicBezTo>
                  <a:cubicBezTo>
                    <a:pt x="68" y="28"/>
                    <a:pt x="67" y="27"/>
                    <a:pt x="67" y="27"/>
                  </a:cubicBezTo>
                  <a:cubicBezTo>
                    <a:pt x="67" y="27"/>
                    <a:pt x="68" y="27"/>
                    <a:pt x="68" y="27"/>
                  </a:cubicBezTo>
                  <a:cubicBezTo>
                    <a:pt x="69" y="27"/>
                    <a:pt x="69" y="27"/>
                    <a:pt x="70" y="27"/>
                  </a:cubicBezTo>
                  <a:cubicBezTo>
                    <a:pt x="70" y="27"/>
                    <a:pt x="70" y="27"/>
                    <a:pt x="71" y="27"/>
                  </a:cubicBezTo>
                  <a:cubicBezTo>
                    <a:pt x="71" y="27"/>
                    <a:pt x="71" y="27"/>
                    <a:pt x="70" y="27"/>
                  </a:cubicBezTo>
                  <a:cubicBezTo>
                    <a:pt x="71" y="27"/>
                    <a:pt x="71" y="27"/>
                    <a:pt x="71" y="27"/>
                  </a:cubicBezTo>
                  <a:cubicBezTo>
                    <a:pt x="70" y="27"/>
                    <a:pt x="69" y="27"/>
                    <a:pt x="69" y="26"/>
                  </a:cubicBezTo>
                  <a:cubicBezTo>
                    <a:pt x="69" y="25"/>
                    <a:pt x="70" y="26"/>
                    <a:pt x="70" y="26"/>
                  </a:cubicBezTo>
                  <a:cubicBezTo>
                    <a:pt x="70" y="25"/>
                    <a:pt x="70" y="25"/>
                    <a:pt x="70" y="25"/>
                  </a:cubicBezTo>
                  <a:cubicBezTo>
                    <a:pt x="70" y="25"/>
                    <a:pt x="70" y="25"/>
                    <a:pt x="70" y="25"/>
                  </a:cubicBezTo>
                  <a:cubicBezTo>
                    <a:pt x="70" y="25"/>
                    <a:pt x="69" y="24"/>
                    <a:pt x="70" y="24"/>
                  </a:cubicBezTo>
                  <a:cubicBezTo>
                    <a:pt x="70" y="24"/>
                    <a:pt x="70" y="24"/>
                    <a:pt x="71" y="23"/>
                  </a:cubicBezTo>
                  <a:cubicBezTo>
                    <a:pt x="71" y="23"/>
                    <a:pt x="72" y="23"/>
                    <a:pt x="72" y="24"/>
                  </a:cubicBezTo>
                  <a:cubicBezTo>
                    <a:pt x="72" y="24"/>
                    <a:pt x="72" y="24"/>
                    <a:pt x="72" y="23"/>
                  </a:cubicBezTo>
                  <a:cubicBezTo>
                    <a:pt x="73" y="24"/>
                    <a:pt x="73" y="24"/>
                    <a:pt x="73" y="24"/>
                  </a:cubicBezTo>
                  <a:cubicBezTo>
                    <a:pt x="73" y="24"/>
                    <a:pt x="73" y="25"/>
                    <a:pt x="72" y="25"/>
                  </a:cubicBezTo>
                  <a:cubicBezTo>
                    <a:pt x="73" y="25"/>
                    <a:pt x="74" y="24"/>
                    <a:pt x="74" y="24"/>
                  </a:cubicBezTo>
                  <a:cubicBezTo>
                    <a:pt x="75" y="24"/>
                    <a:pt x="75" y="24"/>
                    <a:pt x="74" y="25"/>
                  </a:cubicBezTo>
                  <a:cubicBezTo>
                    <a:pt x="75" y="25"/>
                    <a:pt x="75" y="24"/>
                    <a:pt x="75" y="24"/>
                  </a:cubicBezTo>
                  <a:cubicBezTo>
                    <a:pt x="76" y="24"/>
                    <a:pt x="76" y="24"/>
                    <a:pt x="76" y="24"/>
                  </a:cubicBezTo>
                  <a:cubicBezTo>
                    <a:pt x="77" y="24"/>
                    <a:pt x="78" y="24"/>
                    <a:pt x="78" y="23"/>
                  </a:cubicBezTo>
                  <a:cubicBezTo>
                    <a:pt x="78" y="24"/>
                    <a:pt x="80" y="24"/>
                    <a:pt x="81" y="23"/>
                  </a:cubicBezTo>
                  <a:cubicBezTo>
                    <a:pt x="81" y="23"/>
                    <a:pt x="82" y="23"/>
                    <a:pt x="82" y="23"/>
                  </a:cubicBezTo>
                  <a:cubicBezTo>
                    <a:pt x="83" y="23"/>
                    <a:pt x="83" y="23"/>
                    <a:pt x="84" y="23"/>
                  </a:cubicBezTo>
                  <a:cubicBezTo>
                    <a:pt x="84" y="23"/>
                    <a:pt x="83" y="23"/>
                    <a:pt x="83" y="23"/>
                  </a:cubicBezTo>
                  <a:cubicBezTo>
                    <a:pt x="83" y="23"/>
                    <a:pt x="84" y="23"/>
                    <a:pt x="84" y="23"/>
                  </a:cubicBezTo>
                  <a:cubicBezTo>
                    <a:pt x="85" y="23"/>
                    <a:pt x="86" y="23"/>
                    <a:pt x="86" y="23"/>
                  </a:cubicBezTo>
                  <a:cubicBezTo>
                    <a:pt x="86" y="23"/>
                    <a:pt x="85" y="24"/>
                    <a:pt x="85" y="25"/>
                  </a:cubicBezTo>
                  <a:cubicBezTo>
                    <a:pt x="86" y="25"/>
                    <a:pt x="85" y="25"/>
                    <a:pt x="85" y="26"/>
                  </a:cubicBezTo>
                  <a:cubicBezTo>
                    <a:pt x="84" y="26"/>
                    <a:pt x="84" y="26"/>
                    <a:pt x="83" y="27"/>
                  </a:cubicBezTo>
                  <a:cubicBezTo>
                    <a:pt x="82" y="27"/>
                    <a:pt x="81" y="28"/>
                    <a:pt x="81" y="28"/>
                  </a:cubicBezTo>
                  <a:cubicBezTo>
                    <a:pt x="80" y="29"/>
                    <a:pt x="79" y="29"/>
                    <a:pt x="78" y="30"/>
                  </a:cubicBezTo>
                  <a:cubicBezTo>
                    <a:pt x="78" y="30"/>
                    <a:pt x="77" y="30"/>
                    <a:pt x="77" y="30"/>
                  </a:cubicBezTo>
                  <a:cubicBezTo>
                    <a:pt x="77" y="30"/>
                    <a:pt x="78" y="30"/>
                    <a:pt x="78" y="30"/>
                  </a:cubicBezTo>
                  <a:cubicBezTo>
                    <a:pt x="78" y="31"/>
                    <a:pt x="77" y="31"/>
                    <a:pt x="77" y="31"/>
                  </a:cubicBezTo>
                  <a:cubicBezTo>
                    <a:pt x="77" y="31"/>
                    <a:pt x="76" y="31"/>
                    <a:pt x="76" y="31"/>
                  </a:cubicBezTo>
                  <a:cubicBezTo>
                    <a:pt x="75" y="31"/>
                    <a:pt x="75" y="31"/>
                    <a:pt x="75" y="30"/>
                  </a:cubicBezTo>
                  <a:cubicBezTo>
                    <a:pt x="75" y="31"/>
                    <a:pt x="77" y="31"/>
                    <a:pt x="78" y="31"/>
                  </a:cubicBezTo>
                  <a:cubicBezTo>
                    <a:pt x="78" y="31"/>
                    <a:pt x="78" y="31"/>
                    <a:pt x="79" y="31"/>
                  </a:cubicBezTo>
                  <a:cubicBezTo>
                    <a:pt x="79" y="31"/>
                    <a:pt x="79" y="31"/>
                    <a:pt x="79" y="31"/>
                  </a:cubicBezTo>
                  <a:cubicBezTo>
                    <a:pt x="80" y="31"/>
                    <a:pt x="78" y="33"/>
                    <a:pt x="77" y="32"/>
                  </a:cubicBezTo>
                  <a:cubicBezTo>
                    <a:pt x="77" y="32"/>
                    <a:pt x="74" y="33"/>
                    <a:pt x="74" y="34"/>
                  </a:cubicBezTo>
                  <a:cubicBezTo>
                    <a:pt x="75" y="34"/>
                    <a:pt x="75" y="33"/>
                    <a:pt x="76" y="33"/>
                  </a:cubicBezTo>
                  <a:cubicBezTo>
                    <a:pt x="76" y="33"/>
                    <a:pt x="76" y="33"/>
                    <a:pt x="77" y="33"/>
                  </a:cubicBezTo>
                  <a:cubicBezTo>
                    <a:pt x="77" y="33"/>
                    <a:pt x="77" y="33"/>
                    <a:pt x="77" y="33"/>
                  </a:cubicBezTo>
                  <a:cubicBezTo>
                    <a:pt x="78" y="33"/>
                    <a:pt x="77" y="33"/>
                    <a:pt x="77" y="34"/>
                  </a:cubicBezTo>
                  <a:cubicBezTo>
                    <a:pt x="76" y="34"/>
                    <a:pt x="77" y="34"/>
                    <a:pt x="76" y="34"/>
                  </a:cubicBezTo>
                  <a:cubicBezTo>
                    <a:pt x="76" y="34"/>
                    <a:pt x="76" y="34"/>
                    <a:pt x="75" y="34"/>
                  </a:cubicBezTo>
                  <a:cubicBezTo>
                    <a:pt x="76" y="34"/>
                    <a:pt x="75" y="35"/>
                    <a:pt x="76" y="34"/>
                  </a:cubicBezTo>
                  <a:cubicBezTo>
                    <a:pt x="76" y="34"/>
                    <a:pt x="78" y="34"/>
                    <a:pt x="77" y="34"/>
                  </a:cubicBezTo>
                  <a:cubicBezTo>
                    <a:pt x="78" y="33"/>
                    <a:pt x="78" y="34"/>
                    <a:pt x="79" y="33"/>
                  </a:cubicBezTo>
                  <a:cubicBezTo>
                    <a:pt x="80" y="33"/>
                    <a:pt x="80" y="33"/>
                    <a:pt x="80" y="33"/>
                  </a:cubicBezTo>
                  <a:cubicBezTo>
                    <a:pt x="81" y="33"/>
                    <a:pt x="80" y="33"/>
                    <a:pt x="81" y="33"/>
                  </a:cubicBezTo>
                  <a:cubicBezTo>
                    <a:pt x="81" y="33"/>
                    <a:pt x="81" y="33"/>
                    <a:pt x="82" y="33"/>
                  </a:cubicBezTo>
                  <a:cubicBezTo>
                    <a:pt x="82" y="32"/>
                    <a:pt x="82" y="32"/>
                    <a:pt x="83" y="32"/>
                  </a:cubicBezTo>
                  <a:cubicBezTo>
                    <a:pt x="83" y="32"/>
                    <a:pt x="84" y="32"/>
                    <a:pt x="84" y="33"/>
                  </a:cubicBezTo>
                  <a:cubicBezTo>
                    <a:pt x="85" y="33"/>
                    <a:pt x="85" y="33"/>
                    <a:pt x="86" y="33"/>
                  </a:cubicBezTo>
                  <a:cubicBezTo>
                    <a:pt x="87" y="33"/>
                    <a:pt x="87" y="33"/>
                    <a:pt x="88" y="33"/>
                  </a:cubicBezTo>
                  <a:cubicBezTo>
                    <a:pt x="88" y="33"/>
                    <a:pt x="89" y="33"/>
                    <a:pt x="90" y="33"/>
                  </a:cubicBezTo>
                  <a:cubicBezTo>
                    <a:pt x="90" y="33"/>
                    <a:pt x="91" y="33"/>
                    <a:pt x="92" y="33"/>
                  </a:cubicBezTo>
                  <a:cubicBezTo>
                    <a:pt x="92" y="33"/>
                    <a:pt x="93" y="33"/>
                    <a:pt x="93" y="33"/>
                  </a:cubicBezTo>
                  <a:cubicBezTo>
                    <a:pt x="94" y="33"/>
                    <a:pt x="95" y="34"/>
                    <a:pt x="95" y="34"/>
                  </a:cubicBezTo>
                  <a:cubicBezTo>
                    <a:pt x="95" y="35"/>
                    <a:pt x="93" y="36"/>
                    <a:pt x="93" y="37"/>
                  </a:cubicBezTo>
                  <a:cubicBezTo>
                    <a:pt x="92" y="38"/>
                    <a:pt x="93" y="38"/>
                    <a:pt x="92" y="39"/>
                  </a:cubicBezTo>
                  <a:cubicBezTo>
                    <a:pt x="92" y="39"/>
                    <a:pt x="92" y="39"/>
                    <a:pt x="91" y="40"/>
                  </a:cubicBezTo>
                  <a:cubicBezTo>
                    <a:pt x="91" y="41"/>
                    <a:pt x="91" y="41"/>
                    <a:pt x="91" y="41"/>
                  </a:cubicBezTo>
                  <a:cubicBezTo>
                    <a:pt x="90" y="42"/>
                    <a:pt x="90" y="42"/>
                    <a:pt x="90" y="42"/>
                  </a:cubicBezTo>
                  <a:cubicBezTo>
                    <a:pt x="89" y="42"/>
                    <a:pt x="89" y="43"/>
                    <a:pt x="89" y="43"/>
                  </a:cubicBezTo>
                  <a:cubicBezTo>
                    <a:pt x="89" y="43"/>
                    <a:pt x="89" y="43"/>
                    <a:pt x="89" y="43"/>
                  </a:cubicBezTo>
                  <a:cubicBezTo>
                    <a:pt x="89" y="43"/>
                    <a:pt x="89" y="44"/>
                    <a:pt x="88" y="44"/>
                  </a:cubicBezTo>
                  <a:cubicBezTo>
                    <a:pt x="88" y="44"/>
                    <a:pt x="87" y="45"/>
                    <a:pt x="86" y="45"/>
                  </a:cubicBezTo>
                  <a:cubicBezTo>
                    <a:pt x="86" y="45"/>
                    <a:pt x="85" y="45"/>
                    <a:pt x="84" y="45"/>
                  </a:cubicBezTo>
                  <a:cubicBezTo>
                    <a:pt x="83" y="45"/>
                    <a:pt x="83" y="46"/>
                    <a:pt x="82" y="46"/>
                  </a:cubicBezTo>
                  <a:cubicBezTo>
                    <a:pt x="82" y="47"/>
                    <a:pt x="83" y="46"/>
                    <a:pt x="83" y="46"/>
                  </a:cubicBezTo>
                  <a:cubicBezTo>
                    <a:pt x="84" y="46"/>
                    <a:pt x="85" y="45"/>
                    <a:pt x="86" y="45"/>
                  </a:cubicBezTo>
                  <a:cubicBezTo>
                    <a:pt x="86" y="45"/>
                    <a:pt x="86" y="46"/>
                    <a:pt x="86" y="46"/>
                  </a:cubicBezTo>
                  <a:cubicBezTo>
                    <a:pt x="86" y="46"/>
                    <a:pt x="86" y="46"/>
                    <a:pt x="87" y="47"/>
                  </a:cubicBezTo>
                  <a:cubicBezTo>
                    <a:pt x="88" y="47"/>
                    <a:pt x="88" y="47"/>
                    <a:pt x="87" y="48"/>
                  </a:cubicBezTo>
                  <a:cubicBezTo>
                    <a:pt x="86" y="48"/>
                    <a:pt x="85" y="48"/>
                    <a:pt x="84" y="48"/>
                  </a:cubicBezTo>
                  <a:cubicBezTo>
                    <a:pt x="84" y="48"/>
                    <a:pt x="83" y="49"/>
                    <a:pt x="82" y="49"/>
                  </a:cubicBezTo>
                  <a:cubicBezTo>
                    <a:pt x="82" y="50"/>
                    <a:pt x="81" y="50"/>
                    <a:pt x="81" y="50"/>
                  </a:cubicBezTo>
                  <a:cubicBezTo>
                    <a:pt x="80" y="50"/>
                    <a:pt x="80" y="50"/>
                    <a:pt x="80" y="49"/>
                  </a:cubicBezTo>
                  <a:cubicBezTo>
                    <a:pt x="79" y="49"/>
                    <a:pt x="79" y="50"/>
                    <a:pt x="78" y="49"/>
                  </a:cubicBezTo>
                  <a:cubicBezTo>
                    <a:pt x="78" y="49"/>
                    <a:pt x="78" y="49"/>
                    <a:pt x="77" y="49"/>
                  </a:cubicBezTo>
                  <a:cubicBezTo>
                    <a:pt x="78" y="49"/>
                    <a:pt x="78" y="50"/>
                    <a:pt x="79" y="50"/>
                  </a:cubicBezTo>
                  <a:cubicBezTo>
                    <a:pt x="79" y="50"/>
                    <a:pt x="80" y="50"/>
                    <a:pt x="81" y="50"/>
                  </a:cubicBezTo>
                  <a:cubicBezTo>
                    <a:pt x="82" y="50"/>
                    <a:pt x="83" y="51"/>
                    <a:pt x="84" y="50"/>
                  </a:cubicBezTo>
                  <a:cubicBezTo>
                    <a:pt x="85" y="50"/>
                    <a:pt x="85" y="50"/>
                    <a:pt x="86" y="49"/>
                  </a:cubicBezTo>
                  <a:cubicBezTo>
                    <a:pt x="86" y="49"/>
                    <a:pt x="88" y="49"/>
                    <a:pt x="87" y="50"/>
                  </a:cubicBezTo>
                  <a:cubicBezTo>
                    <a:pt x="88" y="50"/>
                    <a:pt x="90" y="51"/>
                    <a:pt x="91" y="51"/>
                  </a:cubicBezTo>
                  <a:cubicBezTo>
                    <a:pt x="92" y="52"/>
                    <a:pt x="92" y="53"/>
                    <a:pt x="93" y="53"/>
                  </a:cubicBezTo>
                  <a:cubicBezTo>
                    <a:pt x="93" y="53"/>
                    <a:pt x="94" y="54"/>
                    <a:pt x="94" y="54"/>
                  </a:cubicBezTo>
                  <a:cubicBezTo>
                    <a:pt x="95" y="54"/>
                    <a:pt x="95" y="55"/>
                    <a:pt x="95" y="56"/>
                  </a:cubicBezTo>
                  <a:cubicBezTo>
                    <a:pt x="95" y="56"/>
                    <a:pt x="95" y="56"/>
                    <a:pt x="95" y="56"/>
                  </a:cubicBezTo>
                  <a:cubicBezTo>
                    <a:pt x="95" y="57"/>
                    <a:pt x="95" y="57"/>
                    <a:pt x="95" y="57"/>
                  </a:cubicBezTo>
                  <a:cubicBezTo>
                    <a:pt x="95" y="58"/>
                    <a:pt x="95" y="58"/>
                    <a:pt x="95" y="59"/>
                  </a:cubicBezTo>
                  <a:cubicBezTo>
                    <a:pt x="96" y="60"/>
                    <a:pt x="96" y="61"/>
                    <a:pt x="97" y="62"/>
                  </a:cubicBezTo>
                  <a:cubicBezTo>
                    <a:pt x="97" y="63"/>
                    <a:pt x="97" y="63"/>
                    <a:pt x="97" y="63"/>
                  </a:cubicBezTo>
                  <a:cubicBezTo>
                    <a:pt x="98" y="64"/>
                    <a:pt x="98" y="64"/>
                    <a:pt x="97" y="64"/>
                  </a:cubicBezTo>
                  <a:cubicBezTo>
                    <a:pt x="98" y="64"/>
                    <a:pt x="98" y="64"/>
                    <a:pt x="98" y="64"/>
                  </a:cubicBezTo>
                  <a:cubicBezTo>
                    <a:pt x="99" y="64"/>
                    <a:pt x="99" y="65"/>
                    <a:pt x="100" y="65"/>
                  </a:cubicBezTo>
                  <a:cubicBezTo>
                    <a:pt x="101" y="65"/>
                    <a:pt x="102" y="65"/>
                    <a:pt x="103" y="66"/>
                  </a:cubicBezTo>
                  <a:cubicBezTo>
                    <a:pt x="103" y="67"/>
                    <a:pt x="103" y="68"/>
                    <a:pt x="104" y="68"/>
                  </a:cubicBezTo>
                  <a:cubicBezTo>
                    <a:pt x="104" y="68"/>
                    <a:pt x="104" y="68"/>
                    <a:pt x="105" y="68"/>
                  </a:cubicBezTo>
                  <a:cubicBezTo>
                    <a:pt x="105" y="69"/>
                    <a:pt x="105" y="69"/>
                    <a:pt x="105" y="69"/>
                  </a:cubicBezTo>
                  <a:cubicBezTo>
                    <a:pt x="105" y="69"/>
                    <a:pt x="106" y="69"/>
                    <a:pt x="106" y="70"/>
                  </a:cubicBezTo>
                  <a:cubicBezTo>
                    <a:pt x="106" y="69"/>
                    <a:pt x="105" y="70"/>
                    <a:pt x="105" y="71"/>
                  </a:cubicBezTo>
                  <a:cubicBezTo>
                    <a:pt x="105" y="71"/>
                    <a:pt x="106" y="72"/>
                    <a:pt x="106" y="73"/>
                  </a:cubicBezTo>
                  <a:cubicBezTo>
                    <a:pt x="106" y="73"/>
                    <a:pt x="108" y="75"/>
                    <a:pt x="107" y="75"/>
                  </a:cubicBezTo>
                  <a:cubicBezTo>
                    <a:pt x="108" y="75"/>
                    <a:pt x="107" y="75"/>
                    <a:pt x="106" y="75"/>
                  </a:cubicBezTo>
                  <a:cubicBezTo>
                    <a:pt x="106" y="75"/>
                    <a:pt x="105" y="74"/>
                    <a:pt x="105" y="74"/>
                  </a:cubicBezTo>
                  <a:cubicBezTo>
                    <a:pt x="104" y="73"/>
                    <a:pt x="103" y="74"/>
                    <a:pt x="103" y="74"/>
                  </a:cubicBezTo>
                  <a:cubicBezTo>
                    <a:pt x="102" y="74"/>
                    <a:pt x="101" y="73"/>
                    <a:pt x="101" y="74"/>
                  </a:cubicBezTo>
                  <a:cubicBezTo>
                    <a:pt x="101" y="74"/>
                    <a:pt x="101" y="74"/>
                    <a:pt x="101" y="74"/>
                  </a:cubicBezTo>
                  <a:cubicBezTo>
                    <a:pt x="102" y="74"/>
                    <a:pt x="102" y="74"/>
                    <a:pt x="102" y="74"/>
                  </a:cubicBezTo>
                  <a:cubicBezTo>
                    <a:pt x="103" y="74"/>
                    <a:pt x="103" y="74"/>
                    <a:pt x="104" y="74"/>
                  </a:cubicBezTo>
                  <a:cubicBezTo>
                    <a:pt x="105" y="74"/>
                    <a:pt x="105" y="75"/>
                    <a:pt x="106" y="75"/>
                  </a:cubicBezTo>
                  <a:cubicBezTo>
                    <a:pt x="106" y="75"/>
                    <a:pt x="107" y="76"/>
                    <a:pt x="107" y="76"/>
                  </a:cubicBezTo>
                  <a:cubicBezTo>
                    <a:pt x="108" y="77"/>
                    <a:pt x="109" y="78"/>
                    <a:pt x="109" y="79"/>
                  </a:cubicBezTo>
                  <a:cubicBezTo>
                    <a:pt x="109" y="81"/>
                    <a:pt x="107" y="81"/>
                    <a:pt x="106" y="82"/>
                  </a:cubicBezTo>
                  <a:cubicBezTo>
                    <a:pt x="107" y="82"/>
                    <a:pt x="107" y="82"/>
                    <a:pt x="108" y="83"/>
                  </a:cubicBezTo>
                  <a:cubicBezTo>
                    <a:pt x="108" y="84"/>
                    <a:pt x="109" y="83"/>
                    <a:pt x="109" y="84"/>
                  </a:cubicBezTo>
                  <a:cubicBezTo>
                    <a:pt x="109" y="83"/>
                    <a:pt x="110" y="82"/>
                    <a:pt x="111" y="82"/>
                  </a:cubicBezTo>
                  <a:cubicBezTo>
                    <a:pt x="111" y="81"/>
                    <a:pt x="112" y="82"/>
                    <a:pt x="113" y="82"/>
                  </a:cubicBezTo>
                  <a:cubicBezTo>
                    <a:pt x="113" y="82"/>
                    <a:pt x="113" y="82"/>
                    <a:pt x="114" y="82"/>
                  </a:cubicBezTo>
                  <a:cubicBezTo>
                    <a:pt x="114" y="82"/>
                    <a:pt x="115" y="82"/>
                    <a:pt x="114" y="82"/>
                  </a:cubicBezTo>
                  <a:cubicBezTo>
                    <a:pt x="115" y="81"/>
                    <a:pt x="116" y="82"/>
                    <a:pt x="116" y="82"/>
                  </a:cubicBezTo>
                  <a:cubicBezTo>
                    <a:pt x="117" y="82"/>
                    <a:pt x="117" y="82"/>
                    <a:pt x="118" y="82"/>
                  </a:cubicBezTo>
                  <a:cubicBezTo>
                    <a:pt x="118" y="83"/>
                    <a:pt x="118" y="83"/>
                    <a:pt x="119" y="83"/>
                  </a:cubicBezTo>
                  <a:cubicBezTo>
                    <a:pt x="120" y="84"/>
                    <a:pt x="120" y="84"/>
                    <a:pt x="120" y="85"/>
                  </a:cubicBezTo>
                  <a:cubicBezTo>
                    <a:pt x="120" y="86"/>
                    <a:pt x="120" y="87"/>
                    <a:pt x="120" y="88"/>
                  </a:cubicBezTo>
                  <a:close/>
                  <a:moveTo>
                    <a:pt x="64" y="43"/>
                  </a:moveTo>
                  <a:cubicBezTo>
                    <a:pt x="64" y="43"/>
                    <a:pt x="63" y="43"/>
                    <a:pt x="62" y="43"/>
                  </a:cubicBezTo>
                  <a:cubicBezTo>
                    <a:pt x="63" y="43"/>
                    <a:pt x="64" y="43"/>
                    <a:pt x="64" y="43"/>
                  </a:cubicBezTo>
                  <a:close/>
                  <a:moveTo>
                    <a:pt x="51" y="114"/>
                  </a:moveTo>
                  <a:cubicBezTo>
                    <a:pt x="51" y="114"/>
                    <a:pt x="51" y="114"/>
                    <a:pt x="51" y="114"/>
                  </a:cubicBezTo>
                  <a:cubicBezTo>
                    <a:pt x="51" y="114"/>
                    <a:pt x="51" y="114"/>
                    <a:pt x="51" y="114"/>
                  </a:cubicBezTo>
                  <a:close/>
                  <a:moveTo>
                    <a:pt x="57" y="70"/>
                  </a:moveTo>
                  <a:cubicBezTo>
                    <a:pt x="58" y="71"/>
                    <a:pt x="58" y="70"/>
                    <a:pt x="59" y="69"/>
                  </a:cubicBezTo>
                  <a:cubicBezTo>
                    <a:pt x="59" y="69"/>
                    <a:pt x="59" y="68"/>
                    <a:pt x="60" y="68"/>
                  </a:cubicBezTo>
                  <a:cubicBezTo>
                    <a:pt x="61" y="68"/>
                    <a:pt x="62" y="68"/>
                    <a:pt x="62" y="67"/>
                  </a:cubicBezTo>
                  <a:cubicBezTo>
                    <a:pt x="62" y="67"/>
                    <a:pt x="61" y="67"/>
                    <a:pt x="60" y="67"/>
                  </a:cubicBezTo>
                  <a:cubicBezTo>
                    <a:pt x="61" y="67"/>
                    <a:pt x="62" y="66"/>
                    <a:pt x="61" y="66"/>
                  </a:cubicBezTo>
                  <a:cubicBezTo>
                    <a:pt x="61" y="65"/>
                    <a:pt x="61" y="65"/>
                    <a:pt x="61" y="65"/>
                  </a:cubicBezTo>
                  <a:cubicBezTo>
                    <a:pt x="61" y="65"/>
                    <a:pt x="61" y="65"/>
                    <a:pt x="61" y="65"/>
                  </a:cubicBezTo>
                  <a:cubicBezTo>
                    <a:pt x="61" y="64"/>
                    <a:pt x="62" y="65"/>
                    <a:pt x="62" y="66"/>
                  </a:cubicBezTo>
                  <a:cubicBezTo>
                    <a:pt x="62" y="66"/>
                    <a:pt x="61" y="67"/>
                    <a:pt x="62" y="67"/>
                  </a:cubicBezTo>
                  <a:cubicBezTo>
                    <a:pt x="62" y="67"/>
                    <a:pt x="63" y="66"/>
                    <a:pt x="63" y="66"/>
                  </a:cubicBezTo>
                  <a:cubicBezTo>
                    <a:pt x="62" y="65"/>
                    <a:pt x="63" y="64"/>
                    <a:pt x="62" y="64"/>
                  </a:cubicBezTo>
                  <a:cubicBezTo>
                    <a:pt x="61" y="63"/>
                    <a:pt x="60" y="64"/>
                    <a:pt x="59" y="64"/>
                  </a:cubicBezTo>
                  <a:cubicBezTo>
                    <a:pt x="59" y="65"/>
                    <a:pt x="59" y="64"/>
                    <a:pt x="59" y="64"/>
                  </a:cubicBezTo>
                  <a:cubicBezTo>
                    <a:pt x="59" y="64"/>
                    <a:pt x="59" y="64"/>
                    <a:pt x="60" y="63"/>
                  </a:cubicBezTo>
                  <a:cubicBezTo>
                    <a:pt x="60" y="63"/>
                    <a:pt x="61" y="63"/>
                    <a:pt x="61" y="62"/>
                  </a:cubicBezTo>
                  <a:cubicBezTo>
                    <a:pt x="61" y="62"/>
                    <a:pt x="60" y="62"/>
                    <a:pt x="60" y="62"/>
                  </a:cubicBezTo>
                  <a:cubicBezTo>
                    <a:pt x="60" y="62"/>
                    <a:pt x="61" y="62"/>
                    <a:pt x="61" y="63"/>
                  </a:cubicBezTo>
                  <a:cubicBezTo>
                    <a:pt x="61" y="62"/>
                    <a:pt x="60" y="62"/>
                    <a:pt x="60" y="62"/>
                  </a:cubicBezTo>
                  <a:cubicBezTo>
                    <a:pt x="60" y="62"/>
                    <a:pt x="60" y="62"/>
                    <a:pt x="60" y="62"/>
                  </a:cubicBezTo>
                  <a:cubicBezTo>
                    <a:pt x="60" y="61"/>
                    <a:pt x="59" y="61"/>
                    <a:pt x="59" y="61"/>
                  </a:cubicBezTo>
                  <a:cubicBezTo>
                    <a:pt x="59" y="60"/>
                    <a:pt x="59" y="60"/>
                    <a:pt x="59" y="60"/>
                  </a:cubicBezTo>
                  <a:cubicBezTo>
                    <a:pt x="59" y="60"/>
                    <a:pt x="58" y="60"/>
                    <a:pt x="58" y="60"/>
                  </a:cubicBezTo>
                  <a:cubicBezTo>
                    <a:pt x="58" y="59"/>
                    <a:pt x="59" y="59"/>
                    <a:pt x="58" y="58"/>
                  </a:cubicBezTo>
                  <a:cubicBezTo>
                    <a:pt x="58" y="58"/>
                    <a:pt x="58" y="58"/>
                    <a:pt x="57" y="58"/>
                  </a:cubicBezTo>
                  <a:cubicBezTo>
                    <a:pt x="56" y="58"/>
                    <a:pt x="55" y="57"/>
                    <a:pt x="55" y="58"/>
                  </a:cubicBezTo>
                  <a:cubicBezTo>
                    <a:pt x="54" y="58"/>
                    <a:pt x="53" y="59"/>
                    <a:pt x="52" y="59"/>
                  </a:cubicBezTo>
                  <a:cubicBezTo>
                    <a:pt x="51" y="58"/>
                    <a:pt x="51" y="59"/>
                    <a:pt x="51" y="60"/>
                  </a:cubicBezTo>
                  <a:cubicBezTo>
                    <a:pt x="50" y="60"/>
                    <a:pt x="49" y="60"/>
                    <a:pt x="49" y="60"/>
                  </a:cubicBezTo>
                  <a:cubicBezTo>
                    <a:pt x="48" y="59"/>
                    <a:pt x="48" y="60"/>
                    <a:pt x="47" y="61"/>
                  </a:cubicBezTo>
                  <a:cubicBezTo>
                    <a:pt x="47" y="61"/>
                    <a:pt x="47" y="62"/>
                    <a:pt x="47" y="62"/>
                  </a:cubicBezTo>
                  <a:cubicBezTo>
                    <a:pt x="46" y="62"/>
                    <a:pt x="46" y="62"/>
                    <a:pt x="46" y="63"/>
                  </a:cubicBezTo>
                  <a:cubicBezTo>
                    <a:pt x="46" y="63"/>
                    <a:pt x="45" y="63"/>
                    <a:pt x="44" y="63"/>
                  </a:cubicBezTo>
                  <a:cubicBezTo>
                    <a:pt x="44" y="63"/>
                    <a:pt x="43" y="63"/>
                    <a:pt x="43" y="64"/>
                  </a:cubicBezTo>
                  <a:cubicBezTo>
                    <a:pt x="43" y="64"/>
                    <a:pt x="44" y="65"/>
                    <a:pt x="44" y="64"/>
                  </a:cubicBezTo>
                  <a:cubicBezTo>
                    <a:pt x="45" y="65"/>
                    <a:pt x="43" y="65"/>
                    <a:pt x="43" y="65"/>
                  </a:cubicBezTo>
                  <a:cubicBezTo>
                    <a:pt x="42" y="65"/>
                    <a:pt x="42" y="65"/>
                    <a:pt x="42" y="65"/>
                  </a:cubicBezTo>
                  <a:cubicBezTo>
                    <a:pt x="41" y="66"/>
                    <a:pt x="41" y="66"/>
                    <a:pt x="41" y="66"/>
                  </a:cubicBezTo>
                  <a:cubicBezTo>
                    <a:pt x="41" y="67"/>
                    <a:pt x="42" y="67"/>
                    <a:pt x="43" y="68"/>
                  </a:cubicBezTo>
                  <a:cubicBezTo>
                    <a:pt x="43" y="68"/>
                    <a:pt x="43" y="68"/>
                    <a:pt x="43" y="68"/>
                  </a:cubicBezTo>
                  <a:cubicBezTo>
                    <a:pt x="43" y="69"/>
                    <a:pt x="44" y="69"/>
                    <a:pt x="44" y="69"/>
                  </a:cubicBezTo>
                  <a:cubicBezTo>
                    <a:pt x="44" y="69"/>
                    <a:pt x="45" y="69"/>
                    <a:pt x="45" y="69"/>
                  </a:cubicBezTo>
                  <a:cubicBezTo>
                    <a:pt x="46" y="69"/>
                    <a:pt x="46" y="69"/>
                    <a:pt x="46" y="69"/>
                  </a:cubicBezTo>
                  <a:cubicBezTo>
                    <a:pt x="46" y="69"/>
                    <a:pt x="47" y="70"/>
                    <a:pt x="47" y="69"/>
                  </a:cubicBezTo>
                  <a:cubicBezTo>
                    <a:pt x="47" y="69"/>
                    <a:pt x="47" y="69"/>
                    <a:pt x="47" y="69"/>
                  </a:cubicBezTo>
                  <a:cubicBezTo>
                    <a:pt x="47" y="69"/>
                    <a:pt x="47" y="69"/>
                    <a:pt x="47" y="69"/>
                  </a:cubicBezTo>
                  <a:cubicBezTo>
                    <a:pt x="48" y="69"/>
                    <a:pt x="48" y="69"/>
                    <a:pt x="48" y="69"/>
                  </a:cubicBezTo>
                  <a:cubicBezTo>
                    <a:pt x="48" y="69"/>
                    <a:pt x="49" y="68"/>
                    <a:pt x="49" y="68"/>
                  </a:cubicBezTo>
                  <a:cubicBezTo>
                    <a:pt x="48" y="67"/>
                    <a:pt x="48" y="67"/>
                    <a:pt x="49" y="67"/>
                  </a:cubicBezTo>
                  <a:cubicBezTo>
                    <a:pt x="49" y="67"/>
                    <a:pt x="50" y="66"/>
                    <a:pt x="51" y="67"/>
                  </a:cubicBezTo>
                  <a:cubicBezTo>
                    <a:pt x="51" y="67"/>
                    <a:pt x="51" y="67"/>
                    <a:pt x="51" y="68"/>
                  </a:cubicBezTo>
                  <a:cubicBezTo>
                    <a:pt x="51" y="68"/>
                    <a:pt x="51" y="68"/>
                    <a:pt x="51" y="69"/>
                  </a:cubicBezTo>
                  <a:cubicBezTo>
                    <a:pt x="52" y="69"/>
                    <a:pt x="53" y="69"/>
                    <a:pt x="53" y="69"/>
                  </a:cubicBezTo>
                  <a:cubicBezTo>
                    <a:pt x="52" y="70"/>
                    <a:pt x="53" y="70"/>
                    <a:pt x="54" y="70"/>
                  </a:cubicBezTo>
                  <a:cubicBezTo>
                    <a:pt x="54" y="70"/>
                    <a:pt x="54" y="70"/>
                    <a:pt x="55" y="70"/>
                  </a:cubicBezTo>
                  <a:cubicBezTo>
                    <a:pt x="55" y="70"/>
                    <a:pt x="55" y="69"/>
                    <a:pt x="55" y="70"/>
                  </a:cubicBezTo>
                  <a:cubicBezTo>
                    <a:pt x="56" y="70"/>
                    <a:pt x="56" y="70"/>
                    <a:pt x="57" y="70"/>
                  </a:cubicBezTo>
                  <a:cubicBezTo>
                    <a:pt x="57" y="70"/>
                    <a:pt x="57" y="70"/>
                    <a:pt x="57" y="70"/>
                  </a:cubicBezTo>
                  <a:close/>
                  <a:moveTo>
                    <a:pt x="67" y="55"/>
                  </a:moveTo>
                  <a:cubicBezTo>
                    <a:pt x="67" y="55"/>
                    <a:pt x="67" y="54"/>
                    <a:pt x="66" y="54"/>
                  </a:cubicBezTo>
                  <a:cubicBezTo>
                    <a:pt x="66" y="54"/>
                    <a:pt x="66" y="54"/>
                    <a:pt x="66" y="54"/>
                  </a:cubicBezTo>
                  <a:cubicBezTo>
                    <a:pt x="66" y="53"/>
                    <a:pt x="66" y="53"/>
                    <a:pt x="65" y="53"/>
                  </a:cubicBezTo>
                  <a:cubicBezTo>
                    <a:pt x="64" y="53"/>
                    <a:pt x="64" y="54"/>
                    <a:pt x="65" y="55"/>
                  </a:cubicBezTo>
                  <a:cubicBezTo>
                    <a:pt x="65" y="55"/>
                    <a:pt x="64" y="55"/>
                    <a:pt x="65" y="56"/>
                  </a:cubicBezTo>
                  <a:cubicBezTo>
                    <a:pt x="65" y="56"/>
                    <a:pt x="66" y="56"/>
                    <a:pt x="66" y="56"/>
                  </a:cubicBezTo>
                  <a:cubicBezTo>
                    <a:pt x="66" y="56"/>
                    <a:pt x="67" y="56"/>
                    <a:pt x="67" y="55"/>
                  </a:cubicBezTo>
                  <a:cubicBezTo>
                    <a:pt x="67" y="55"/>
                    <a:pt x="67" y="55"/>
                    <a:pt x="67" y="55"/>
                  </a:cubicBezTo>
                  <a:cubicBezTo>
                    <a:pt x="67" y="55"/>
                    <a:pt x="67" y="54"/>
                    <a:pt x="67" y="55"/>
                  </a:cubicBezTo>
                  <a:close/>
                  <a:moveTo>
                    <a:pt x="51" y="37"/>
                  </a:moveTo>
                  <a:cubicBezTo>
                    <a:pt x="51" y="37"/>
                    <a:pt x="51" y="37"/>
                    <a:pt x="51" y="38"/>
                  </a:cubicBezTo>
                  <a:cubicBezTo>
                    <a:pt x="51" y="38"/>
                    <a:pt x="51" y="38"/>
                    <a:pt x="50" y="38"/>
                  </a:cubicBezTo>
                  <a:cubicBezTo>
                    <a:pt x="51" y="38"/>
                    <a:pt x="52" y="38"/>
                    <a:pt x="51" y="39"/>
                  </a:cubicBezTo>
                  <a:cubicBezTo>
                    <a:pt x="51" y="38"/>
                    <a:pt x="50" y="38"/>
                    <a:pt x="50" y="37"/>
                  </a:cubicBezTo>
                  <a:cubicBezTo>
                    <a:pt x="50" y="37"/>
                    <a:pt x="50" y="37"/>
                    <a:pt x="50" y="36"/>
                  </a:cubicBezTo>
                  <a:cubicBezTo>
                    <a:pt x="50" y="35"/>
                    <a:pt x="51" y="36"/>
                    <a:pt x="51" y="36"/>
                  </a:cubicBezTo>
                  <a:cubicBezTo>
                    <a:pt x="51" y="36"/>
                    <a:pt x="51" y="36"/>
                    <a:pt x="51" y="36"/>
                  </a:cubicBezTo>
                  <a:cubicBezTo>
                    <a:pt x="51" y="36"/>
                    <a:pt x="51" y="36"/>
                    <a:pt x="52" y="36"/>
                  </a:cubicBezTo>
                  <a:cubicBezTo>
                    <a:pt x="52" y="36"/>
                    <a:pt x="51" y="36"/>
                    <a:pt x="51" y="36"/>
                  </a:cubicBezTo>
                  <a:cubicBezTo>
                    <a:pt x="51" y="36"/>
                    <a:pt x="52" y="36"/>
                    <a:pt x="52" y="37"/>
                  </a:cubicBezTo>
                  <a:cubicBezTo>
                    <a:pt x="52" y="37"/>
                    <a:pt x="51" y="37"/>
                    <a:pt x="51" y="37"/>
                  </a:cubicBezTo>
                  <a:close/>
                  <a:moveTo>
                    <a:pt x="51" y="36"/>
                  </a:moveTo>
                  <a:cubicBezTo>
                    <a:pt x="51" y="36"/>
                    <a:pt x="51" y="36"/>
                    <a:pt x="50" y="36"/>
                  </a:cubicBezTo>
                  <a:cubicBezTo>
                    <a:pt x="50" y="36"/>
                    <a:pt x="51" y="36"/>
                    <a:pt x="51" y="36"/>
                  </a:cubicBezTo>
                  <a:close/>
                  <a:moveTo>
                    <a:pt x="61" y="39"/>
                  </a:moveTo>
                  <a:cubicBezTo>
                    <a:pt x="61" y="39"/>
                    <a:pt x="62" y="39"/>
                    <a:pt x="62" y="39"/>
                  </a:cubicBezTo>
                  <a:cubicBezTo>
                    <a:pt x="63" y="39"/>
                    <a:pt x="63" y="38"/>
                    <a:pt x="63" y="38"/>
                  </a:cubicBezTo>
                  <a:cubicBezTo>
                    <a:pt x="63" y="38"/>
                    <a:pt x="64" y="38"/>
                    <a:pt x="64" y="37"/>
                  </a:cubicBezTo>
                  <a:cubicBezTo>
                    <a:pt x="64" y="37"/>
                    <a:pt x="63" y="37"/>
                    <a:pt x="62" y="37"/>
                  </a:cubicBezTo>
                  <a:cubicBezTo>
                    <a:pt x="62" y="37"/>
                    <a:pt x="61" y="37"/>
                    <a:pt x="61" y="37"/>
                  </a:cubicBezTo>
                  <a:cubicBezTo>
                    <a:pt x="61" y="37"/>
                    <a:pt x="61" y="37"/>
                    <a:pt x="61" y="37"/>
                  </a:cubicBezTo>
                  <a:cubicBezTo>
                    <a:pt x="61" y="36"/>
                    <a:pt x="60" y="37"/>
                    <a:pt x="60" y="37"/>
                  </a:cubicBezTo>
                  <a:cubicBezTo>
                    <a:pt x="60" y="36"/>
                    <a:pt x="61" y="35"/>
                    <a:pt x="60" y="36"/>
                  </a:cubicBezTo>
                  <a:cubicBezTo>
                    <a:pt x="61" y="35"/>
                    <a:pt x="60" y="32"/>
                    <a:pt x="59" y="33"/>
                  </a:cubicBezTo>
                  <a:cubicBezTo>
                    <a:pt x="58" y="33"/>
                    <a:pt x="59" y="34"/>
                    <a:pt x="59" y="34"/>
                  </a:cubicBezTo>
                  <a:cubicBezTo>
                    <a:pt x="58" y="34"/>
                    <a:pt x="59" y="35"/>
                    <a:pt x="59" y="35"/>
                  </a:cubicBezTo>
                  <a:cubicBezTo>
                    <a:pt x="59" y="35"/>
                    <a:pt x="58" y="34"/>
                    <a:pt x="58" y="35"/>
                  </a:cubicBezTo>
                  <a:cubicBezTo>
                    <a:pt x="58" y="34"/>
                    <a:pt x="58" y="35"/>
                    <a:pt x="58" y="34"/>
                  </a:cubicBezTo>
                  <a:cubicBezTo>
                    <a:pt x="58" y="34"/>
                    <a:pt x="57" y="34"/>
                    <a:pt x="57" y="34"/>
                  </a:cubicBezTo>
                  <a:cubicBezTo>
                    <a:pt x="57" y="33"/>
                    <a:pt x="57" y="34"/>
                    <a:pt x="56" y="34"/>
                  </a:cubicBezTo>
                  <a:cubicBezTo>
                    <a:pt x="57" y="34"/>
                    <a:pt x="57" y="34"/>
                    <a:pt x="57" y="35"/>
                  </a:cubicBezTo>
                  <a:cubicBezTo>
                    <a:pt x="56" y="34"/>
                    <a:pt x="57" y="35"/>
                    <a:pt x="57" y="35"/>
                  </a:cubicBezTo>
                  <a:cubicBezTo>
                    <a:pt x="56" y="35"/>
                    <a:pt x="56" y="34"/>
                    <a:pt x="56" y="34"/>
                  </a:cubicBezTo>
                  <a:cubicBezTo>
                    <a:pt x="56" y="34"/>
                    <a:pt x="56" y="35"/>
                    <a:pt x="56" y="35"/>
                  </a:cubicBezTo>
                  <a:cubicBezTo>
                    <a:pt x="55" y="35"/>
                    <a:pt x="56" y="36"/>
                    <a:pt x="56" y="36"/>
                  </a:cubicBezTo>
                  <a:cubicBezTo>
                    <a:pt x="57" y="36"/>
                    <a:pt x="57" y="36"/>
                    <a:pt x="57" y="36"/>
                  </a:cubicBezTo>
                  <a:cubicBezTo>
                    <a:pt x="57" y="36"/>
                    <a:pt x="57" y="35"/>
                    <a:pt x="57" y="36"/>
                  </a:cubicBezTo>
                  <a:cubicBezTo>
                    <a:pt x="57" y="36"/>
                    <a:pt x="57" y="36"/>
                    <a:pt x="58" y="36"/>
                  </a:cubicBezTo>
                  <a:cubicBezTo>
                    <a:pt x="58" y="36"/>
                    <a:pt x="58" y="36"/>
                    <a:pt x="59" y="37"/>
                  </a:cubicBezTo>
                  <a:cubicBezTo>
                    <a:pt x="58" y="37"/>
                    <a:pt x="58" y="36"/>
                    <a:pt x="58" y="37"/>
                  </a:cubicBezTo>
                  <a:cubicBezTo>
                    <a:pt x="57" y="37"/>
                    <a:pt x="58" y="37"/>
                    <a:pt x="58" y="37"/>
                  </a:cubicBezTo>
                  <a:cubicBezTo>
                    <a:pt x="58" y="38"/>
                    <a:pt x="59" y="37"/>
                    <a:pt x="59" y="38"/>
                  </a:cubicBezTo>
                  <a:cubicBezTo>
                    <a:pt x="59" y="38"/>
                    <a:pt x="60" y="37"/>
                    <a:pt x="60" y="38"/>
                  </a:cubicBezTo>
                  <a:cubicBezTo>
                    <a:pt x="60" y="39"/>
                    <a:pt x="61" y="38"/>
                    <a:pt x="61" y="37"/>
                  </a:cubicBezTo>
                  <a:cubicBezTo>
                    <a:pt x="61" y="38"/>
                    <a:pt x="61" y="38"/>
                    <a:pt x="62" y="38"/>
                  </a:cubicBezTo>
                  <a:cubicBezTo>
                    <a:pt x="62" y="38"/>
                    <a:pt x="62" y="38"/>
                    <a:pt x="62" y="38"/>
                  </a:cubicBezTo>
                  <a:cubicBezTo>
                    <a:pt x="62" y="38"/>
                    <a:pt x="60" y="39"/>
                    <a:pt x="61" y="39"/>
                  </a:cubicBezTo>
                  <a:close/>
                  <a:moveTo>
                    <a:pt x="62" y="45"/>
                  </a:moveTo>
                  <a:cubicBezTo>
                    <a:pt x="61" y="45"/>
                    <a:pt x="61" y="45"/>
                    <a:pt x="61" y="44"/>
                  </a:cubicBezTo>
                  <a:cubicBezTo>
                    <a:pt x="60" y="44"/>
                    <a:pt x="60" y="43"/>
                    <a:pt x="59" y="43"/>
                  </a:cubicBezTo>
                  <a:cubicBezTo>
                    <a:pt x="59" y="43"/>
                    <a:pt x="58" y="44"/>
                    <a:pt x="58" y="44"/>
                  </a:cubicBezTo>
                  <a:cubicBezTo>
                    <a:pt x="58" y="44"/>
                    <a:pt x="58" y="44"/>
                    <a:pt x="58" y="44"/>
                  </a:cubicBezTo>
                  <a:cubicBezTo>
                    <a:pt x="58" y="44"/>
                    <a:pt x="58" y="44"/>
                    <a:pt x="58" y="45"/>
                  </a:cubicBezTo>
                  <a:cubicBezTo>
                    <a:pt x="59" y="45"/>
                    <a:pt x="59" y="45"/>
                    <a:pt x="59" y="45"/>
                  </a:cubicBezTo>
                  <a:cubicBezTo>
                    <a:pt x="60" y="45"/>
                    <a:pt x="61" y="45"/>
                    <a:pt x="60" y="45"/>
                  </a:cubicBezTo>
                  <a:cubicBezTo>
                    <a:pt x="60" y="45"/>
                    <a:pt x="59" y="45"/>
                    <a:pt x="59" y="46"/>
                  </a:cubicBezTo>
                  <a:cubicBezTo>
                    <a:pt x="58" y="46"/>
                    <a:pt x="60" y="46"/>
                    <a:pt x="60" y="46"/>
                  </a:cubicBezTo>
                  <a:cubicBezTo>
                    <a:pt x="60" y="46"/>
                    <a:pt x="59" y="46"/>
                    <a:pt x="59" y="47"/>
                  </a:cubicBezTo>
                  <a:cubicBezTo>
                    <a:pt x="58" y="47"/>
                    <a:pt x="58" y="47"/>
                    <a:pt x="58" y="47"/>
                  </a:cubicBezTo>
                  <a:cubicBezTo>
                    <a:pt x="58" y="47"/>
                    <a:pt x="57" y="46"/>
                    <a:pt x="57" y="47"/>
                  </a:cubicBezTo>
                  <a:cubicBezTo>
                    <a:pt x="57" y="47"/>
                    <a:pt x="58" y="47"/>
                    <a:pt x="58" y="47"/>
                  </a:cubicBezTo>
                  <a:cubicBezTo>
                    <a:pt x="58" y="47"/>
                    <a:pt x="59" y="47"/>
                    <a:pt x="60" y="47"/>
                  </a:cubicBezTo>
                  <a:cubicBezTo>
                    <a:pt x="60" y="47"/>
                    <a:pt x="61" y="46"/>
                    <a:pt x="61" y="47"/>
                  </a:cubicBezTo>
                  <a:cubicBezTo>
                    <a:pt x="61" y="47"/>
                    <a:pt x="61" y="47"/>
                    <a:pt x="61" y="47"/>
                  </a:cubicBezTo>
                  <a:cubicBezTo>
                    <a:pt x="62" y="47"/>
                    <a:pt x="63" y="46"/>
                    <a:pt x="62" y="46"/>
                  </a:cubicBezTo>
                  <a:cubicBezTo>
                    <a:pt x="62" y="46"/>
                    <a:pt x="63" y="46"/>
                    <a:pt x="63" y="46"/>
                  </a:cubicBezTo>
                  <a:cubicBezTo>
                    <a:pt x="64" y="45"/>
                    <a:pt x="62" y="45"/>
                    <a:pt x="62" y="45"/>
                  </a:cubicBezTo>
                  <a:close/>
                  <a:moveTo>
                    <a:pt x="62" y="50"/>
                  </a:moveTo>
                  <a:cubicBezTo>
                    <a:pt x="62" y="50"/>
                    <a:pt x="63" y="49"/>
                    <a:pt x="62" y="49"/>
                  </a:cubicBezTo>
                  <a:cubicBezTo>
                    <a:pt x="62" y="49"/>
                    <a:pt x="61" y="49"/>
                    <a:pt x="61" y="49"/>
                  </a:cubicBezTo>
                  <a:cubicBezTo>
                    <a:pt x="60" y="50"/>
                    <a:pt x="60" y="50"/>
                    <a:pt x="61" y="50"/>
                  </a:cubicBezTo>
                  <a:cubicBezTo>
                    <a:pt x="60" y="51"/>
                    <a:pt x="59" y="50"/>
                    <a:pt x="59" y="51"/>
                  </a:cubicBezTo>
                  <a:cubicBezTo>
                    <a:pt x="59" y="52"/>
                    <a:pt x="59" y="52"/>
                    <a:pt x="60" y="52"/>
                  </a:cubicBezTo>
                  <a:cubicBezTo>
                    <a:pt x="60" y="51"/>
                    <a:pt x="61" y="51"/>
                    <a:pt x="62" y="50"/>
                  </a:cubicBezTo>
                  <a:close/>
                  <a:moveTo>
                    <a:pt x="55" y="30"/>
                  </a:moveTo>
                  <a:cubicBezTo>
                    <a:pt x="55" y="30"/>
                    <a:pt x="55" y="30"/>
                    <a:pt x="56" y="30"/>
                  </a:cubicBezTo>
                  <a:cubicBezTo>
                    <a:pt x="56" y="31"/>
                    <a:pt x="56" y="31"/>
                    <a:pt x="57" y="31"/>
                  </a:cubicBezTo>
                  <a:cubicBezTo>
                    <a:pt x="57" y="30"/>
                    <a:pt x="56" y="30"/>
                    <a:pt x="56" y="30"/>
                  </a:cubicBezTo>
                  <a:cubicBezTo>
                    <a:pt x="56" y="29"/>
                    <a:pt x="57" y="29"/>
                    <a:pt x="57" y="29"/>
                  </a:cubicBezTo>
                  <a:cubicBezTo>
                    <a:pt x="57" y="29"/>
                    <a:pt x="56" y="29"/>
                    <a:pt x="57" y="30"/>
                  </a:cubicBezTo>
                  <a:cubicBezTo>
                    <a:pt x="57" y="30"/>
                    <a:pt x="57" y="31"/>
                    <a:pt x="57" y="30"/>
                  </a:cubicBezTo>
                  <a:cubicBezTo>
                    <a:pt x="57" y="30"/>
                    <a:pt x="58" y="31"/>
                    <a:pt x="58" y="30"/>
                  </a:cubicBezTo>
                  <a:cubicBezTo>
                    <a:pt x="58" y="30"/>
                    <a:pt x="58" y="30"/>
                    <a:pt x="58" y="30"/>
                  </a:cubicBezTo>
                  <a:cubicBezTo>
                    <a:pt x="58" y="29"/>
                    <a:pt x="58" y="29"/>
                    <a:pt x="58" y="29"/>
                  </a:cubicBezTo>
                  <a:cubicBezTo>
                    <a:pt x="58" y="29"/>
                    <a:pt x="59" y="29"/>
                    <a:pt x="59" y="29"/>
                  </a:cubicBezTo>
                  <a:cubicBezTo>
                    <a:pt x="59" y="29"/>
                    <a:pt x="60" y="29"/>
                    <a:pt x="59" y="29"/>
                  </a:cubicBezTo>
                  <a:cubicBezTo>
                    <a:pt x="60" y="29"/>
                    <a:pt x="59" y="28"/>
                    <a:pt x="59" y="28"/>
                  </a:cubicBezTo>
                  <a:cubicBezTo>
                    <a:pt x="58" y="29"/>
                    <a:pt x="58" y="29"/>
                    <a:pt x="57" y="29"/>
                  </a:cubicBezTo>
                  <a:cubicBezTo>
                    <a:pt x="58" y="29"/>
                    <a:pt x="59" y="28"/>
                    <a:pt x="59" y="28"/>
                  </a:cubicBezTo>
                  <a:cubicBezTo>
                    <a:pt x="59" y="27"/>
                    <a:pt x="59" y="27"/>
                    <a:pt x="60" y="28"/>
                  </a:cubicBezTo>
                  <a:cubicBezTo>
                    <a:pt x="60" y="28"/>
                    <a:pt x="61" y="28"/>
                    <a:pt x="61" y="27"/>
                  </a:cubicBezTo>
                  <a:cubicBezTo>
                    <a:pt x="61" y="27"/>
                    <a:pt x="61" y="27"/>
                    <a:pt x="61" y="27"/>
                  </a:cubicBezTo>
                  <a:cubicBezTo>
                    <a:pt x="61" y="27"/>
                    <a:pt x="61" y="27"/>
                    <a:pt x="60" y="27"/>
                  </a:cubicBezTo>
                  <a:cubicBezTo>
                    <a:pt x="60" y="27"/>
                    <a:pt x="60" y="27"/>
                    <a:pt x="60" y="27"/>
                  </a:cubicBezTo>
                  <a:cubicBezTo>
                    <a:pt x="60" y="27"/>
                    <a:pt x="61" y="26"/>
                    <a:pt x="61" y="26"/>
                  </a:cubicBezTo>
                  <a:cubicBezTo>
                    <a:pt x="61" y="26"/>
                    <a:pt x="61" y="25"/>
                    <a:pt x="61" y="25"/>
                  </a:cubicBezTo>
                  <a:cubicBezTo>
                    <a:pt x="61" y="24"/>
                    <a:pt x="60" y="25"/>
                    <a:pt x="59" y="25"/>
                  </a:cubicBezTo>
                  <a:cubicBezTo>
                    <a:pt x="59" y="25"/>
                    <a:pt x="58" y="26"/>
                    <a:pt x="57" y="26"/>
                  </a:cubicBezTo>
                  <a:cubicBezTo>
                    <a:pt x="57" y="26"/>
                    <a:pt x="56" y="26"/>
                    <a:pt x="56" y="27"/>
                  </a:cubicBezTo>
                  <a:cubicBezTo>
                    <a:pt x="56" y="27"/>
                    <a:pt x="57" y="28"/>
                    <a:pt x="57" y="28"/>
                  </a:cubicBezTo>
                  <a:cubicBezTo>
                    <a:pt x="56" y="28"/>
                    <a:pt x="56" y="27"/>
                    <a:pt x="56" y="27"/>
                  </a:cubicBezTo>
                  <a:cubicBezTo>
                    <a:pt x="55" y="27"/>
                    <a:pt x="55" y="28"/>
                    <a:pt x="55" y="28"/>
                  </a:cubicBezTo>
                  <a:cubicBezTo>
                    <a:pt x="55" y="28"/>
                    <a:pt x="55" y="27"/>
                    <a:pt x="55" y="27"/>
                  </a:cubicBezTo>
                  <a:cubicBezTo>
                    <a:pt x="55" y="27"/>
                    <a:pt x="54" y="27"/>
                    <a:pt x="54" y="28"/>
                  </a:cubicBezTo>
                  <a:cubicBezTo>
                    <a:pt x="54" y="28"/>
                    <a:pt x="53" y="28"/>
                    <a:pt x="53" y="28"/>
                  </a:cubicBezTo>
                  <a:cubicBezTo>
                    <a:pt x="53" y="28"/>
                    <a:pt x="54" y="29"/>
                    <a:pt x="54" y="29"/>
                  </a:cubicBezTo>
                  <a:cubicBezTo>
                    <a:pt x="54" y="29"/>
                    <a:pt x="54" y="29"/>
                    <a:pt x="54" y="29"/>
                  </a:cubicBezTo>
                  <a:cubicBezTo>
                    <a:pt x="54" y="29"/>
                    <a:pt x="54" y="29"/>
                    <a:pt x="55" y="29"/>
                  </a:cubicBezTo>
                  <a:cubicBezTo>
                    <a:pt x="54" y="29"/>
                    <a:pt x="54" y="29"/>
                    <a:pt x="53" y="30"/>
                  </a:cubicBezTo>
                  <a:cubicBezTo>
                    <a:pt x="54" y="30"/>
                    <a:pt x="55" y="30"/>
                    <a:pt x="55" y="30"/>
                  </a:cubicBezTo>
                  <a:close/>
                  <a:moveTo>
                    <a:pt x="70" y="80"/>
                  </a:moveTo>
                  <a:cubicBezTo>
                    <a:pt x="70" y="80"/>
                    <a:pt x="71" y="79"/>
                    <a:pt x="72" y="79"/>
                  </a:cubicBezTo>
                  <a:cubicBezTo>
                    <a:pt x="72" y="79"/>
                    <a:pt x="72" y="79"/>
                    <a:pt x="73" y="79"/>
                  </a:cubicBezTo>
                  <a:cubicBezTo>
                    <a:pt x="73" y="78"/>
                    <a:pt x="73" y="78"/>
                    <a:pt x="73" y="78"/>
                  </a:cubicBezTo>
                  <a:cubicBezTo>
                    <a:pt x="72" y="78"/>
                    <a:pt x="72" y="79"/>
                    <a:pt x="71" y="78"/>
                  </a:cubicBezTo>
                  <a:cubicBezTo>
                    <a:pt x="71" y="77"/>
                    <a:pt x="70" y="77"/>
                    <a:pt x="70" y="77"/>
                  </a:cubicBezTo>
                  <a:cubicBezTo>
                    <a:pt x="68" y="77"/>
                    <a:pt x="69" y="80"/>
                    <a:pt x="70" y="79"/>
                  </a:cubicBezTo>
                  <a:cubicBezTo>
                    <a:pt x="70" y="80"/>
                    <a:pt x="70" y="80"/>
                    <a:pt x="70" y="80"/>
                  </a:cubicBezTo>
                  <a:close/>
                  <a:moveTo>
                    <a:pt x="57" y="54"/>
                  </a:moveTo>
                  <a:cubicBezTo>
                    <a:pt x="58" y="54"/>
                    <a:pt x="58" y="54"/>
                    <a:pt x="58" y="54"/>
                  </a:cubicBezTo>
                  <a:cubicBezTo>
                    <a:pt x="59" y="54"/>
                    <a:pt x="59" y="54"/>
                    <a:pt x="59" y="53"/>
                  </a:cubicBezTo>
                  <a:cubicBezTo>
                    <a:pt x="60" y="53"/>
                    <a:pt x="59" y="52"/>
                    <a:pt x="59" y="52"/>
                  </a:cubicBezTo>
                  <a:cubicBezTo>
                    <a:pt x="59" y="51"/>
                    <a:pt x="59" y="50"/>
                    <a:pt x="58" y="51"/>
                  </a:cubicBezTo>
                  <a:cubicBezTo>
                    <a:pt x="58" y="51"/>
                    <a:pt x="57" y="51"/>
                    <a:pt x="57" y="52"/>
                  </a:cubicBezTo>
                  <a:cubicBezTo>
                    <a:pt x="57" y="52"/>
                    <a:pt x="57" y="51"/>
                    <a:pt x="57" y="51"/>
                  </a:cubicBezTo>
                  <a:cubicBezTo>
                    <a:pt x="57" y="51"/>
                    <a:pt x="56" y="51"/>
                    <a:pt x="56" y="52"/>
                  </a:cubicBezTo>
                  <a:cubicBezTo>
                    <a:pt x="56" y="53"/>
                    <a:pt x="56" y="53"/>
                    <a:pt x="55" y="53"/>
                  </a:cubicBezTo>
                  <a:cubicBezTo>
                    <a:pt x="55" y="54"/>
                    <a:pt x="56" y="53"/>
                    <a:pt x="56" y="53"/>
                  </a:cubicBezTo>
                  <a:cubicBezTo>
                    <a:pt x="56" y="53"/>
                    <a:pt x="58" y="52"/>
                    <a:pt x="58" y="52"/>
                  </a:cubicBezTo>
                  <a:cubicBezTo>
                    <a:pt x="57" y="53"/>
                    <a:pt x="57" y="53"/>
                    <a:pt x="57" y="53"/>
                  </a:cubicBezTo>
                  <a:cubicBezTo>
                    <a:pt x="57" y="53"/>
                    <a:pt x="57" y="53"/>
                    <a:pt x="57" y="53"/>
                  </a:cubicBezTo>
                  <a:cubicBezTo>
                    <a:pt x="57" y="54"/>
                    <a:pt x="56" y="54"/>
                    <a:pt x="57" y="54"/>
                  </a:cubicBezTo>
                  <a:close/>
                  <a:moveTo>
                    <a:pt x="54" y="32"/>
                  </a:moveTo>
                  <a:cubicBezTo>
                    <a:pt x="54" y="32"/>
                    <a:pt x="55" y="32"/>
                    <a:pt x="55" y="31"/>
                  </a:cubicBezTo>
                  <a:cubicBezTo>
                    <a:pt x="55" y="31"/>
                    <a:pt x="56" y="31"/>
                    <a:pt x="56" y="31"/>
                  </a:cubicBezTo>
                  <a:cubicBezTo>
                    <a:pt x="56" y="31"/>
                    <a:pt x="56" y="31"/>
                    <a:pt x="56" y="31"/>
                  </a:cubicBezTo>
                  <a:cubicBezTo>
                    <a:pt x="55" y="30"/>
                    <a:pt x="54" y="30"/>
                    <a:pt x="54" y="31"/>
                  </a:cubicBezTo>
                  <a:cubicBezTo>
                    <a:pt x="54" y="31"/>
                    <a:pt x="55" y="31"/>
                    <a:pt x="55" y="31"/>
                  </a:cubicBezTo>
                  <a:cubicBezTo>
                    <a:pt x="54" y="31"/>
                    <a:pt x="54" y="31"/>
                    <a:pt x="53" y="31"/>
                  </a:cubicBezTo>
                  <a:cubicBezTo>
                    <a:pt x="53" y="31"/>
                    <a:pt x="53" y="31"/>
                    <a:pt x="53" y="31"/>
                  </a:cubicBezTo>
                  <a:cubicBezTo>
                    <a:pt x="53" y="31"/>
                    <a:pt x="54" y="32"/>
                    <a:pt x="54" y="32"/>
                  </a:cubicBezTo>
                  <a:close/>
                  <a:moveTo>
                    <a:pt x="42" y="31"/>
                  </a:moveTo>
                  <a:cubicBezTo>
                    <a:pt x="42" y="31"/>
                    <a:pt x="41" y="31"/>
                    <a:pt x="41" y="31"/>
                  </a:cubicBezTo>
                  <a:cubicBezTo>
                    <a:pt x="41" y="31"/>
                    <a:pt x="41" y="31"/>
                    <a:pt x="42" y="32"/>
                  </a:cubicBezTo>
                  <a:cubicBezTo>
                    <a:pt x="42" y="31"/>
                    <a:pt x="42" y="31"/>
                    <a:pt x="42" y="31"/>
                  </a:cubicBezTo>
                  <a:close/>
                  <a:moveTo>
                    <a:pt x="52" y="34"/>
                  </a:moveTo>
                  <a:cubicBezTo>
                    <a:pt x="53" y="34"/>
                    <a:pt x="51" y="34"/>
                    <a:pt x="51" y="34"/>
                  </a:cubicBezTo>
                  <a:cubicBezTo>
                    <a:pt x="52" y="34"/>
                    <a:pt x="54" y="34"/>
                    <a:pt x="52" y="33"/>
                  </a:cubicBezTo>
                  <a:cubicBezTo>
                    <a:pt x="52" y="33"/>
                    <a:pt x="53" y="34"/>
                    <a:pt x="53" y="33"/>
                  </a:cubicBezTo>
                  <a:cubicBezTo>
                    <a:pt x="53" y="33"/>
                    <a:pt x="52" y="33"/>
                    <a:pt x="52" y="33"/>
                  </a:cubicBezTo>
                  <a:cubicBezTo>
                    <a:pt x="53" y="32"/>
                    <a:pt x="51" y="33"/>
                    <a:pt x="51" y="33"/>
                  </a:cubicBezTo>
                  <a:cubicBezTo>
                    <a:pt x="51" y="33"/>
                    <a:pt x="51" y="33"/>
                    <a:pt x="51" y="33"/>
                  </a:cubicBezTo>
                  <a:cubicBezTo>
                    <a:pt x="51" y="33"/>
                    <a:pt x="50" y="33"/>
                    <a:pt x="50" y="33"/>
                  </a:cubicBezTo>
                  <a:cubicBezTo>
                    <a:pt x="49" y="34"/>
                    <a:pt x="50" y="34"/>
                    <a:pt x="51" y="34"/>
                  </a:cubicBezTo>
                  <a:cubicBezTo>
                    <a:pt x="51" y="35"/>
                    <a:pt x="52" y="35"/>
                    <a:pt x="52" y="34"/>
                  </a:cubicBezTo>
                  <a:close/>
                  <a:moveTo>
                    <a:pt x="111" y="98"/>
                  </a:moveTo>
                  <a:cubicBezTo>
                    <a:pt x="111" y="98"/>
                    <a:pt x="112" y="98"/>
                    <a:pt x="113" y="98"/>
                  </a:cubicBezTo>
                  <a:cubicBezTo>
                    <a:pt x="113" y="98"/>
                    <a:pt x="112" y="97"/>
                    <a:pt x="111" y="98"/>
                  </a:cubicBezTo>
                  <a:close/>
                  <a:moveTo>
                    <a:pt x="106" y="1"/>
                  </a:moveTo>
                  <a:cubicBezTo>
                    <a:pt x="106" y="0"/>
                    <a:pt x="105" y="1"/>
                    <a:pt x="105" y="1"/>
                  </a:cubicBezTo>
                  <a:cubicBezTo>
                    <a:pt x="105" y="1"/>
                    <a:pt x="105" y="1"/>
                    <a:pt x="105" y="1"/>
                  </a:cubicBezTo>
                  <a:cubicBezTo>
                    <a:pt x="105" y="0"/>
                    <a:pt x="104" y="2"/>
                    <a:pt x="104" y="2"/>
                  </a:cubicBezTo>
                  <a:cubicBezTo>
                    <a:pt x="104" y="3"/>
                    <a:pt x="105" y="2"/>
                    <a:pt x="105" y="2"/>
                  </a:cubicBezTo>
                  <a:cubicBezTo>
                    <a:pt x="105" y="2"/>
                    <a:pt x="106" y="1"/>
                    <a:pt x="106" y="1"/>
                  </a:cubicBezTo>
                  <a:close/>
                  <a:moveTo>
                    <a:pt x="57" y="43"/>
                  </a:moveTo>
                  <a:cubicBezTo>
                    <a:pt x="57" y="43"/>
                    <a:pt x="55" y="44"/>
                    <a:pt x="55" y="44"/>
                  </a:cubicBezTo>
                  <a:cubicBezTo>
                    <a:pt x="55" y="44"/>
                    <a:pt x="57" y="44"/>
                    <a:pt x="57" y="43"/>
                  </a:cubicBezTo>
                  <a:close/>
                  <a:moveTo>
                    <a:pt x="85" y="22"/>
                  </a:moveTo>
                  <a:cubicBezTo>
                    <a:pt x="85" y="22"/>
                    <a:pt x="85" y="22"/>
                    <a:pt x="85" y="21"/>
                  </a:cubicBezTo>
                  <a:cubicBezTo>
                    <a:pt x="85" y="21"/>
                    <a:pt x="85" y="21"/>
                    <a:pt x="85" y="21"/>
                  </a:cubicBezTo>
                  <a:cubicBezTo>
                    <a:pt x="85" y="21"/>
                    <a:pt x="85" y="21"/>
                    <a:pt x="85" y="21"/>
                  </a:cubicBezTo>
                  <a:cubicBezTo>
                    <a:pt x="85" y="21"/>
                    <a:pt x="84" y="19"/>
                    <a:pt x="83" y="20"/>
                  </a:cubicBezTo>
                  <a:cubicBezTo>
                    <a:pt x="83" y="21"/>
                    <a:pt x="84" y="21"/>
                    <a:pt x="84" y="21"/>
                  </a:cubicBezTo>
                  <a:cubicBezTo>
                    <a:pt x="84" y="21"/>
                    <a:pt x="84" y="22"/>
                    <a:pt x="85" y="22"/>
                  </a:cubicBezTo>
                  <a:close/>
                  <a:moveTo>
                    <a:pt x="51" y="36"/>
                  </a:moveTo>
                  <a:cubicBezTo>
                    <a:pt x="51" y="36"/>
                    <a:pt x="52" y="36"/>
                    <a:pt x="52" y="35"/>
                  </a:cubicBezTo>
                  <a:cubicBezTo>
                    <a:pt x="52" y="35"/>
                    <a:pt x="52" y="35"/>
                    <a:pt x="52" y="35"/>
                  </a:cubicBezTo>
                  <a:cubicBezTo>
                    <a:pt x="52" y="35"/>
                    <a:pt x="52" y="35"/>
                    <a:pt x="52" y="35"/>
                  </a:cubicBezTo>
                  <a:cubicBezTo>
                    <a:pt x="51" y="34"/>
                    <a:pt x="50" y="35"/>
                    <a:pt x="51" y="36"/>
                  </a:cubicBezTo>
                  <a:close/>
                  <a:moveTo>
                    <a:pt x="59" y="49"/>
                  </a:moveTo>
                  <a:cubicBezTo>
                    <a:pt x="58" y="49"/>
                    <a:pt x="58" y="49"/>
                    <a:pt x="58" y="50"/>
                  </a:cubicBezTo>
                  <a:cubicBezTo>
                    <a:pt x="58" y="50"/>
                    <a:pt x="58" y="50"/>
                    <a:pt x="58" y="50"/>
                  </a:cubicBezTo>
                  <a:cubicBezTo>
                    <a:pt x="59" y="49"/>
                    <a:pt x="59" y="49"/>
                    <a:pt x="59" y="49"/>
                  </a:cubicBezTo>
                  <a:close/>
                  <a:moveTo>
                    <a:pt x="50" y="40"/>
                  </a:moveTo>
                  <a:cubicBezTo>
                    <a:pt x="50" y="39"/>
                    <a:pt x="50" y="39"/>
                    <a:pt x="49" y="40"/>
                  </a:cubicBezTo>
                  <a:cubicBezTo>
                    <a:pt x="49" y="40"/>
                    <a:pt x="48" y="40"/>
                    <a:pt x="49" y="40"/>
                  </a:cubicBezTo>
                  <a:cubicBezTo>
                    <a:pt x="49" y="40"/>
                    <a:pt x="50" y="40"/>
                    <a:pt x="50" y="40"/>
                  </a:cubicBezTo>
                  <a:close/>
                  <a:moveTo>
                    <a:pt x="53" y="45"/>
                  </a:moveTo>
                  <a:cubicBezTo>
                    <a:pt x="52" y="45"/>
                    <a:pt x="53" y="45"/>
                    <a:pt x="53" y="45"/>
                  </a:cubicBezTo>
                  <a:cubicBezTo>
                    <a:pt x="53" y="45"/>
                    <a:pt x="54" y="45"/>
                    <a:pt x="54" y="45"/>
                  </a:cubicBezTo>
                  <a:cubicBezTo>
                    <a:pt x="55" y="45"/>
                    <a:pt x="55" y="44"/>
                    <a:pt x="54" y="44"/>
                  </a:cubicBezTo>
                  <a:cubicBezTo>
                    <a:pt x="54" y="45"/>
                    <a:pt x="53" y="44"/>
                    <a:pt x="53" y="45"/>
                  </a:cubicBezTo>
                  <a:close/>
                  <a:moveTo>
                    <a:pt x="86" y="121"/>
                  </a:moveTo>
                  <a:cubicBezTo>
                    <a:pt x="86" y="121"/>
                    <a:pt x="85" y="121"/>
                    <a:pt x="85" y="121"/>
                  </a:cubicBezTo>
                  <a:cubicBezTo>
                    <a:pt x="85" y="121"/>
                    <a:pt x="85" y="121"/>
                    <a:pt x="85" y="122"/>
                  </a:cubicBezTo>
                  <a:cubicBezTo>
                    <a:pt x="85" y="121"/>
                    <a:pt x="86" y="122"/>
                    <a:pt x="86" y="122"/>
                  </a:cubicBezTo>
                  <a:cubicBezTo>
                    <a:pt x="87" y="122"/>
                    <a:pt x="87" y="121"/>
                    <a:pt x="86" y="121"/>
                  </a:cubicBezTo>
                  <a:close/>
                  <a:moveTo>
                    <a:pt x="70" y="67"/>
                  </a:moveTo>
                  <a:cubicBezTo>
                    <a:pt x="70" y="67"/>
                    <a:pt x="70" y="68"/>
                    <a:pt x="69" y="68"/>
                  </a:cubicBezTo>
                  <a:cubicBezTo>
                    <a:pt x="69" y="68"/>
                    <a:pt x="69" y="68"/>
                    <a:pt x="68" y="69"/>
                  </a:cubicBezTo>
                  <a:cubicBezTo>
                    <a:pt x="68" y="69"/>
                    <a:pt x="68" y="70"/>
                    <a:pt x="68" y="70"/>
                  </a:cubicBezTo>
                  <a:cubicBezTo>
                    <a:pt x="68" y="70"/>
                    <a:pt x="69" y="70"/>
                    <a:pt x="69" y="70"/>
                  </a:cubicBezTo>
                  <a:cubicBezTo>
                    <a:pt x="70" y="69"/>
                    <a:pt x="71" y="69"/>
                    <a:pt x="71" y="68"/>
                  </a:cubicBezTo>
                  <a:cubicBezTo>
                    <a:pt x="72" y="68"/>
                    <a:pt x="71" y="67"/>
                    <a:pt x="72" y="67"/>
                  </a:cubicBezTo>
                  <a:cubicBezTo>
                    <a:pt x="72" y="66"/>
                    <a:pt x="70" y="67"/>
                    <a:pt x="70" y="67"/>
                  </a:cubicBezTo>
                  <a:close/>
                  <a:moveTo>
                    <a:pt x="81" y="119"/>
                  </a:moveTo>
                  <a:cubicBezTo>
                    <a:pt x="82" y="119"/>
                    <a:pt x="82" y="119"/>
                    <a:pt x="82" y="119"/>
                  </a:cubicBezTo>
                  <a:cubicBezTo>
                    <a:pt x="82" y="119"/>
                    <a:pt x="83" y="118"/>
                    <a:pt x="83" y="118"/>
                  </a:cubicBezTo>
                  <a:cubicBezTo>
                    <a:pt x="82" y="118"/>
                    <a:pt x="81" y="119"/>
                    <a:pt x="81" y="119"/>
                  </a:cubicBezTo>
                  <a:close/>
                </a:path>
              </a:pathLst>
            </a:custGeom>
            <a:solidFill>
              <a:srgbClr val="4B53BC"/>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65" name="Ukraine">
              <a:extLst>
                <a:ext uri="{FF2B5EF4-FFF2-40B4-BE49-F238E27FC236}">
                  <a16:creationId xmlns:a16="http://schemas.microsoft.com/office/drawing/2014/main" id="{090D2C34-3A1B-48A9-A958-23D9D766DC94}"/>
                </a:ext>
                <a:ext uri="{C183D7F6-B498-43B3-948B-1728B52AA6E4}">
                  <adec:decorative xmlns:adec="http://schemas.microsoft.com/office/drawing/2017/decorative" val="1"/>
                </a:ext>
              </a:extLst>
            </p:cNvPr>
            <p:cNvSpPr>
              <a:spLocks noEditPoints="1"/>
            </p:cNvSpPr>
            <p:nvPr/>
          </p:nvSpPr>
          <p:spPr bwMode="auto">
            <a:xfrm>
              <a:off x="11965018" y="1291290"/>
              <a:ext cx="1417260" cy="793594"/>
            </a:xfrm>
            <a:custGeom>
              <a:avLst/>
              <a:gdLst/>
              <a:ahLst/>
              <a:cxnLst>
                <a:cxn ang="0">
                  <a:pos x="152" y="37"/>
                </a:cxn>
                <a:cxn ang="0">
                  <a:pos x="147" y="28"/>
                </a:cxn>
                <a:cxn ang="0">
                  <a:pos x="135" y="24"/>
                </a:cxn>
                <a:cxn ang="0">
                  <a:pos x="123" y="21"/>
                </a:cxn>
                <a:cxn ang="0">
                  <a:pos x="109" y="16"/>
                </a:cxn>
                <a:cxn ang="0">
                  <a:pos x="99" y="12"/>
                </a:cxn>
                <a:cxn ang="0">
                  <a:pos x="96" y="3"/>
                </a:cxn>
                <a:cxn ang="0">
                  <a:pos x="82" y="1"/>
                </a:cxn>
                <a:cxn ang="0">
                  <a:pos x="70" y="4"/>
                </a:cxn>
                <a:cxn ang="0">
                  <a:pos x="68" y="9"/>
                </a:cxn>
                <a:cxn ang="0">
                  <a:pos x="59" y="10"/>
                </a:cxn>
                <a:cxn ang="0">
                  <a:pos x="52" y="9"/>
                </a:cxn>
                <a:cxn ang="0">
                  <a:pos x="42" y="8"/>
                </a:cxn>
                <a:cxn ang="0">
                  <a:pos x="29" y="5"/>
                </a:cxn>
                <a:cxn ang="0">
                  <a:pos x="11" y="7"/>
                </a:cxn>
                <a:cxn ang="0">
                  <a:pos x="14" y="17"/>
                </a:cxn>
                <a:cxn ang="0">
                  <a:pos x="5" y="34"/>
                </a:cxn>
                <a:cxn ang="0">
                  <a:pos x="1" y="42"/>
                </a:cxn>
                <a:cxn ang="0">
                  <a:pos x="11" y="46"/>
                </a:cxn>
                <a:cxn ang="0">
                  <a:pos x="26" y="48"/>
                </a:cxn>
                <a:cxn ang="0">
                  <a:pos x="40" y="42"/>
                </a:cxn>
                <a:cxn ang="0">
                  <a:pos x="51" y="44"/>
                </a:cxn>
                <a:cxn ang="0">
                  <a:pos x="59" y="47"/>
                </a:cxn>
                <a:cxn ang="0">
                  <a:pos x="64" y="55"/>
                </a:cxn>
                <a:cxn ang="0">
                  <a:pos x="68" y="62"/>
                </a:cxn>
                <a:cxn ang="0">
                  <a:pos x="65" y="63"/>
                </a:cxn>
                <a:cxn ang="0">
                  <a:pos x="60" y="67"/>
                </a:cxn>
                <a:cxn ang="0">
                  <a:pos x="55" y="73"/>
                </a:cxn>
                <a:cxn ang="0">
                  <a:pos x="65" y="74"/>
                </a:cxn>
                <a:cxn ang="0">
                  <a:pos x="68" y="71"/>
                </a:cxn>
                <a:cxn ang="0">
                  <a:pos x="71" y="70"/>
                </a:cxn>
                <a:cxn ang="0">
                  <a:pos x="74" y="67"/>
                </a:cxn>
                <a:cxn ang="0">
                  <a:pos x="81" y="59"/>
                </a:cxn>
                <a:cxn ang="0">
                  <a:pos x="85" y="58"/>
                </a:cxn>
                <a:cxn ang="0">
                  <a:pos x="85" y="56"/>
                </a:cxn>
                <a:cxn ang="0">
                  <a:pos x="88" y="62"/>
                </a:cxn>
                <a:cxn ang="0">
                  <a:pos x="86" y="65"/>
                </a:cxn>
                <a:cxn ang="0">
                  <a:pos x="98" y="67"/>
                </a:cxn>
                <a:cxn ang="0">
                  <a:pos x="101" y="69"/>
                </a:cxn>
                <a:cxn ang="0">
                  <a:pos x="94" y="72"/>
                </a:cxn>
                <a:cxn ang="0">
                  <a:pos x="102" y="80"/>
                </a:cxn>
                <a:cxn ang="0">
                  <a:pos x="109" y="83"/>
                </a:cxn>
                <a:cxn ang="0">
                  <a:pos x="118" y="79"/>
                </a:cxn>
                <a:cxn ang="0">
                  <a:pos x="127" y="75"/>
                </a:cxn>
                <a:cxn ang="0">
                  <a:pos x="115" y="73"/>
                </a:cxn>
                <a:cxn ang="0">
                  <a:pos x="115" y="64"/>
                </a:cxn>
                <a:cxn ang="0">
                  <a:pos x="123" y="61"/>
                </a:cxn>
                <a:cxn ang="0">
                  <a:pos x="134" y="56"/>
                </a:cxn>
                <a:cxn ang="0">
                  <a:pos x="143" y="50"/>
                </a:cxn>
                <a:cxn ang="0">
                  <a:pos x="152" y="43"/>
                </a:cxn>
                <a:cxn ang="0">
                  <a:pos x="115" y="75"/>
                </a:cxn>
                <a:cxn ang="0">
                  <a:pos x="111" y="69"/>
                </a:cxn>
                <a:cxn ang="0">
                  <a:pos x="107" y="69"/>
                </a:cxn>
                <a:cxn ang="0">
                  <a:pos x="105" y="68"/>
                </a:cxn>
                <a:cxn ang="0">
                  <a:pos x="103" y="65"/>
                </a:cxn>
                <a:cxn ang="0">
                  <a:pos x="108" y="66"/>
                </a:cxn>
                <a:cxn ang="0">
                  <a:pos x="110" y="66"/>
                </a:cxn>
                <a:cxn ang="0">
                  <a:pos x="88" y="66"/>
                </a:cxn>
              </a:cxnLst>
              <a:rect l="0" t="0" r="r" b="b"/>
              <a:pathLst>
                <a:path w="152" h="85">
                  <a:moveTo>
                    <a:pt x="151" y="43"/>
                  </a:moveTo>
                  <a:cubicBezTo>
                    <a:pt x="151" y="43"/>
                    <a:pt x="151" y="43"/>
                    <a:pt x="151" y="43"/>
                  </a:cubicBezTo>
                  <a:cubicBezTo>
                    <a:pt x="151" y="43"/>
                    <a:pt x="151" y="42"/>
                    <a:pt x="151" y="42"/>
                  </a:cubicBezTo>
                  <a:cubicBezTo>
                    <a:pt x="151" y="42"/>
                    <a:pt x="151" y="41"/>
                    <a:pt x="151" y="41"/>
                  </a:cubicBezTo>
                  <a:cubicBezTo>
                    <a:pt x="150" y="41"/>
                    <a:pt x="151" y="40"/>
                    <a:pt x="150" y="40"/>
                  </a:cubicBezTo>
                  <a:cubicBezTo>
                    <a:pt x="150" y="40"/>
                    <a:pt x="150" y="40"/>
                    <a:pt x="149" y="40"/>
                  </a:cubicBezTo>
                  <a:cubicBezTo>
                    <a:pt x="148" y="40"/>
                    <a:pt x="149" y="39"/>
                    <a:pt x="149" y="38"/>
                  </a:cubicBezTo>
                  <a:cubicBezTo>
                    <a:pt x="150" y="37"/>
                    <a:pt x="150" y="38"/>
                    <a:pt x="151" y="38"/>
                  </a:cubicBezTo>
                  <a:cubicBezTo>
                    <a:pt x="152" y="38"/>
                    <a:pt x="152" y="37"/>
                    <a:pt x="152" y="37"/>
                  </a:cubicBezTo>
                  <a:cubicBezTo>
                    <a:pt x="151" y="36"/>
                    <a:pt x="151" y="37"/>
                    <a:pt x="151" y="37"/>
                  </a:cubicBezTo>
                  <a:cubicBezTo>
                    <a:pt x="150" y="37"/>
                    <a:pt x="149" y="37"/>
                    <a:pt x="148" y="36"/>
                  </a:cubicBezTo>
                  <a:cubicBezTo>
                    <a:pt x="148" y="35"/>
                    <a:pt x="150" y="35"/>
                    <a:pt x="150" y="35"/>
                  </a:cubicBezTo>
                  <a:cubicBezTo>
                    <a:pt x="150" y="35"/>
                    <a:pt x="150" y="34"/>
                    <a:pt x="151" y="34"/>
                  </a:cubicBezTo>
                  <a:cubicBezTo>
                    <a:pt x="151" y="34"/>
                    <a:pt x="151" y="34"/>
                    <a:pt x="151" y="33"/>
                  </a:cubicBezTo>
                  <a:cubicBezTo>
                    <a:pt x="152" y="32"/>
                    <a:pt x="152" y="32"/>
                    <a:pt x="151" y="31"/>
                  </a:cubicBezTo>
                  <a:cubicBezTo>
                    <a:pt x="150" y="30"/>
                    <a:pt x="152" y="30"/>
                    <a:pt x="151" y="29"/>
                  </a:cubicBezTo>
                  <a:cubicBezTo>
                    <a:pt x="150" y="28"/>
                    <a:pt x="149" y="30"/>
                    <a:pt x="149" y="30"/>
                  </a:cubicBezTo>
                  <a:cubicBezTo>
                    <a:pt x="148" y="30"/>
                    <a:pt x="147" y="29"/>
                    <a:pt x="147" y="28"/>
                  </a:cubicBezTo>
                  <a:cubicBezTo>
                    <a:pt x="146" y="27"/>
                    <a:pt x="145" y="28"/>
                    <a:pt x="144" y="28"/>
                  </a:cubicBezTo>
                  <a:cubicBezTo>
                    <a:pt x="143" y="28"/>
                    <a:pt x="143" y="26"/>
                    <a:pt x="142" y="26"/>
                  </a:cubicBezTo>
                  <a:cubicBezTo>
                    <a:pt x="142" y="26"/>
                    <a:pt x="141" y="28"/>
                    <a:pt x="140" y="27"/>
                  </a:cubicBezTo>
                  <a:cubicBezTo>
                    <a:pt x="140" y="26"/>
                    <a:pt x="139" y="26"/>
                    <a:pt x="139" y="26"/>
                  </a:cubicBezTo>
                  <a:cubicBezTo>
                    <a:pt x="139" y="26"/>
                    <a:pt x="139" y="26"/>
                    <a:pt x="138" y="25"/>
                  </a:cubicBezTo>
                  <a:cubicBezTo>
                    <a:pt x="138" y="25"/>
                    <a:pt x="138" y="25"/>
                    <a:pt x="138" y="25"/>
                  </a:cubicBezTo>
                  <a:cubicBezTo>
                    <a:pt x="138" y="25"/>
                    <a:pt x="137" y="25"/>
                    <a:pt x="137" y="25"/>
                  </a:cubicBezTo>
                  <a:cubicBezTo>
                    <a:pt x="137" y="25"/>
                    <a:pt x="136" y="25"/>
                    <a:pt x="136" y="25"/>
                  </a:cubicBezTo>
                  <a:cubicBezTo>
                    <a:pt x="135" y="25"/>
                    <a:pt x="135" y="24"/>
                    <a:pt x="135" y="24"/>
                  </a:cubicBezTo>
                  <a:cubicBezTo>
                    <a:pt x="134" y="24"/>
                    <a:pt x="134" y="24"/>
                    <a:pt x="134" y="25"/>
                  </a:cubicBezTo>
                  <a:cubicBezTo>
                    <a:pt x="134" y="26"/>
                    <a:pt x="133" y="25"/>
                    <a:pt x="133" y="26"/>
                  </a:cubicBezTo>
                  <a:cubicBezTo>
                    <a:pt x="133" y="26"/>
                    <a:pt x="132" y="25"/>
                    <a:pt x="132" y="25"/>
                  </a:cubicBezTo>
                  <a:cubicBezTo>
                    <a:pt x="131" y="24"/>
                    <a:pt x="131" y="24"/>
                    <a:pt x="130" y="24"/>
                  </a:cubicBezTo>
                  <a:cubicBezTo>
                    <a:pt x="130" y="24"/>
                    <a:pt x="129" y="23"/>
                    <a:pt x="129" y="22"/>
                  </a:cubicBezTo>
                  <a:cubicBezTo>
                    <a:pt x="129" y="22"/>
                    <a:pt x="129" y="22"/>
                    <a:pt x="128" y="21"/>
                  </a:cubicBezTo>
                  <a:cubicBezTo>
                    <a:pt x="128" y="21"/>
                    <a:pt x="127" y="20"/>
                    <a:pt x="127" y="20"/>
                  </a:cubicBezTo>
                  <a:cubicBezTo>
                    <a:pt x="126" y="20"/>
                    <a:pt x="125" y="21"/>
                    <a:pt x="125" y="21"/>
                  </a:cubicBezTo>
                  <a:cubicBezTo>
                    <a:pt x="124" y="21"/>
                    <a:pt x="123" y="21"/>
                    <a:pt x="123" y="21"/>
                  </a:cubicBezTo>
                  <a:cubicBezTo>
                    <a:pt x="122" y="22"/>
                    <a:pt x="121" y="22"/>
                    <a:pt x="121" y="23"/>
                  </a:cubicBezTo>
                  <a:cubicBezTo>
                    <a:pt x="120" y="23"/>
                    <a:pt x="120" y="22"/>
                    <a:pt x="120" y="22"/>
                  </a:cubicBezTo>
                  <a:cubicBezTo>
                    <a:pt x="119" y="21"/>
                    <a:pt x="118" y="22"/>
                    <a:pt x="117" y="21"/>
                  </a:cubicBezTo>
                  <a:cubicBezTo>
                    <a:pt x="116" y="20"/>
                    <a:pt x="114" y="20"/>
                    <a:pt x="113" y="21"/>
                  </a:cubicBezTo>
                  <a:cubicBezTo>
                    <a:pt x="112" y="22"/>
                    <a:pt x="112" y="20"/>
                    <a:pt x="111" y="20"/>
                  </a:cubicBezTo>
                  <a:cubicBezTo>
                    <a:pt x="110" y="20"/>
                    <a:pt x="110" y="19"/>
                    <a:pt x="110" y="18"/>
                  </a:cubicBezTo>
                  <a:cubicBezTo>
                    <a:pt x="109" y="18"/>
                    <a:pt x="110" y="18"/>
                    <a:pt x="110" y="18"/>
                  </a:cubicBezTo>
                  <a:cubicBezTo>
                    <a:pt x="110" y="17"/>
                    <a:pt x="110" y="17"/>
                    <a:pt x="110" y="17"/>
                  </a:cubicBezTo>
                  <a:cubicBezTo>
                    <a:pt x="110" y="16"/>
                    <a:pt x="109" y="17"/>
                    <a:pt x="109" y="16"/>
                  </a:cubicBezTo>
                  <a:cubicBezTo>
                    <a:pt x="109" y="16"/>
                    <a:pt x="109" y="15"/>
                    <a:pt x="108" y="15"/>
                  </a:cubicBezTo>
                  <a:cubicBezTo>
                    <a:pt x="108" y="15"/>
                    <a:pt x="108" y="14"/>
                    <a:pt x="108" y="14"/>
                  </a:cubicBezTo>
                  <a:cubicBezTo>
                    <a:pt x="109" y="14"/>
                    <a:pt x="109" y="14"/>
                    <a:pt x="109" y="14"/>
                  </a:cubicBezTo>
                  <a:cubicBezTo>
                    <a:pt x="108" y="14"/>
                    <a:pt x="108" y="14"/>
                    <a:pt x="107" y="14"/>
                  </a:cubicBezTo>
                  <a:cubicBezTo>
                    <a:pt x="106" y="13"/>
                    <a:pt x="107" y="12"/>
                    <a:pt x="105" y="12"/>
                  </a:cubicBezTo>
                  <a:cubicBezTo>
                    <a:pt x="105" y="12"/>
                    <a:pt x="104" y="12"/>
                    <a:pt x="103" y="12"/>
                  </a:cubicBezTo>
                  <a:cubicBezTo>
                    <a:pt x="103" y="13"/>
                    <a:pt x="103" y="12"/>
                    <a:pt x="102" y="12"/>
                  </a:cubicBezTo>
                  <a:cubicBezTo>
                    <a:pt x="102" y="12"/>
                    <a:pt x="101" y="12"/>
                    <a:pt x="100" y="12"/>
                  </a:cubicBezTo>
                  <a:cubicBezTo>
                    <a:pt x="100" y="12"/>
                    <a:pt x="99" y="12"/>
                    <a:pt x="99" y="12"/>
                  </a:cubicBezTo>
                  <a:cubicBezTo>
                    <a:pt x="99" y="11"/>
                    <a:pt x="100" y="11"/>
                    <a:pt x="99" y="10"/>
                  </a:cubicBezTo>
                  <a:cubicBezTo>
                    <a:pt x="98" y="10"/>
                    <a:pt x="98" y="10"/>
                    <a:pt x="98" y="9"/>
                  </a:cubicBezTo>
                  <a:cubicBezTo>
                    <a:pt x="99" y="9"/>
                    <a:pt x="98" y="8"/>
                    <a:pt x="98" y="8"/>
                  </a:cubicBezTo>
                  <a:cubicBezTo>
                    <a:pt x="98" y="8"/>
                    <a:pt x="97" y="7"/>
                    <a:pt x="97" y="7"/>
                  </a:cubicBezTo>
                  <a:cubicBezTo>
                    <a:pt x="98" y="7"/>
                    <a:pt x="101" y="7"/>
                    <a:pt x="99" y="6"/>
                  </a:cubicBezTo>
                  <a:cubicBezTo>
                    <a:pt x="99" y="5"/>
                    <a:pt x="99" y="5"/>
                    <a:pt x="98" y="5"/>
                  </a:cubicBezTo>
                  <a:cubicBezTo>
                    <a:pt x="98" y="5"/>
                    <a:pt x="98" y="4"/>
                    <a:pt x="97" y="4"/>
                  </a:cubicBezTo>
                  <a:cubicBezTo>
                    <a:pt x="97" y="4"/>
                    <a:pt x="97" y="4"/>
                    <a:pt x="97" y="4"/>
                  </a:cubicBezTo>
                  <a:cubicBezTo>
                    <a:pt x="97" y="4"/>
                    <a:pt x="96" y="3"/>
                    <a:pt x="96" y="3"/>
                  </a:cubicBezTo>
                  <a:cubicBezTo>
                    <a:pt x="96" y="2"/>
                    <a:pt x="96" y="2"/>
                    <a:pt x="96" y="1"/>
                  </a:cubicBezTo>
                  <a:cubicBezTo>
                    <a:pt x="94" y="1"/>
                    <a:pt x="94" y="0"/>
                    <a:pt x="93" y="0"/>
                  </a:cubicBezTo>
                  <a:cubicBezTo>
                    <a:pt x="92" y="0"/>
                    <a:pt x="92" y="1"/>
                    <a:pt x="91" y="1"/>
                  </a:cubicBezTo>
                  <a:cubicBezTo>
                    <a:pt x="91" y="0"/>
                    <a:pt x="91" y="0"/>
                    <a:pt x="91" y="0"/>
                  </a:cubicBezTo>
                  <a:cubicBezTo>
                    <a:pt x="91" y="0"/>
                    <a:pt x="91" y="0"/>
                    <a:pt x="90" y="0"/>
                  </a:cubicBezTo>
                  <a:cubicBezTo>
                    <a:pt x="90" y="0"/>
                    <a:pt x="89" y="0"/>
                    <a:pt x="88" y="0"/>
                  </a:cubicBezTo>
                  <a:cubicBezTo>
                    <a:pt x="88" y="0"/>
                    <a:pt x="87" y="0"/>
                    <a:pt x="87" y="1"/>
                  </a:cubicBezTo>
                  <a:cubicBezTo>
                    <a:pt x="86" y="1"/>
                    <a:pt x="85" y="1"/>
                    <a:pt x="84" y="0"/>
                  </a:cubicBezTo>
                  <a:cubicBezTo>
                    <a:pt x="83" y="0"/>
                    <a:pt x="82" y="0"/>
                    <a:pt x="82" y="1"/>
                  </a:cubicBezTo>
                  <a:cubicBezTo>
                    <a:pt x="82" y="1"/>
                    <a:pt x="82" y="3"/>
                    <a:pt x="81" y="3"/>
                  </a:cubicBezTo>
                  <a:cubicBezTo>
                    <a:pt x="80" y="3"/>
                    <a:pt x="79" y="3"/>
                    <a:pt x="79" y="3"/>
                  </a:cubicBezTo>
                  <a:cubicBezTo>
                    <a:pt x="78" y="3"/>
                    <a:pt x="78" y="3"/>
                    <a:pt x="78" y="3"/>
                  </a:cubicBezTo>
                  <a:cubicBezTo>
                    <a:pt x="78" y="2"/>
                    <a:pt x="77" y="3"/>
                    <a:pt x="77" y="3"/>
                  </a:cubicBezTo>
                  <a:cubicBezTo>
                    <a:pt x="76" y="3"/>
                    <a:pt x="74" y="2"/>
                    <a:pt x="73" y="3"/>
                  </a:cubicBezTo>
                  <a:cubicBezTo>
                    <a:pt x="73" y="3"/>
                    <a:pt x="73" y="3"/>
                    <a:pt x="73" y="3"/>
                  </a:cubicBezTo>
                  <a:cubicBezTo>
                    <a:pt x="72" y="3"/>
                    <a:pt x="72" y="3"/>
                    <a:pt x="71" y="3"/>
                  </a:cubicBezTo>
                  <a:cubicBezTo>
                    <a:pt x="71" y="3"/>
                    <a:pt x="70" y="3"/>
                    <a:pt x="70" y="3"/>
                  </a:cubicBezTo>
                  <a:cubicBezTo>
                    <a:pt x="70" y="3"/>
                    <a:pt x="71" y="3"/>
                    <a:pt x="70" y="4"/>
                  </a:cubicBezTo>
                  <a:cubicBezTo>
                    <a:pt x="71" y="3"/>
                    <a:pt x="70" y="4"/>
                    <a:pt x="70" y="4"/>
                  </a:cubicBezTo>
                  <a:cubicBezTo>
                    <a:pt x="69" y="4"/>
                    <a:pt x="69" y="4"/>
                    <a:pt x="69" y="5"/>
                  </a:cubicBezTo>
                  <a:cubicBezTo>
                    <a:pt x="69" y="5"/>
                    <a:pt x="69" y="5"/>
                    <a:pt x="68" y="6"/>
                  </a:cubicBezTo>
                  <a:cubicBezTo>
                    <a:pt x="68" y="6"/>
                    <a:pt x="68" y="6"/>
                    <a:pt x="68" y="6"/>
                  </a:cubicBezTo>
                  <a:cubicBezTo>
                    <a:pt x="68" y="6"/>
                    <a:pt x="68" y="6"/>
                    <a:pt x="68" y="6"/>
                  </a:cubicBezTo>
                  <a:cubicBezTo>
                    <a:pt x="68" y="6"/>
                    <a:pt x="68" y="7"/>
                    <a:pt x="68" y="7"/>
                  </a:cubicBezTo>
                  <a:cubicBezTo>
                    <a:pt x="68" y="7"/>
                    <a:pt x="68" y="7"/>
                    <a:pt x="68" y="7"/>
                  </a:cubicBezTo>
                  <a:cubicBezTo>
                    <a:pt x="67" y="8"/>
                    <a:pt x="67" y="8"/>
                    <a:pt x="67" y="8"/>
                  </a:cubicBezTo>
                  <a:cubicBezTo>
                    <a:pt x="68" y="9"/>
                    <a:pt x="68" y="8"/>
                    <a:pt x="68" y="9"/>
                  </a:cubicBezTo>
                  <a:cubicBezTo>
                    <a:pt x="68" y="9"/>
                    <a:pt x="68" y="10"/>
                    <a:pt x="68" y="10"/>
                  </a:cubicBezTo>
                  <a:cubicBezTo>
                    <a:pt x="69" y="10"/>
                    <a:pt x="69" y="11"/>
                    <a:pt x="69" y="11"/>
                  </a:cubicBezTo>
                  <a:cubicBezTo>
                    <a:pt x="68" y="11"/>
                    <a:pt x="68" y="11"/>
                    <a:pt x="68" y="12"/>
                  </a:cubicBezTo>
                  <a:cubicBezTo>
                    <a:pt x="67" y="11"/>
                    <a:pt x="66" y="11"/>
                    <a:pt x="66" y="10"/>
                  </a:cubicBezTo>
                  <a:cubicBezTo>
                    <a:pt x="66" y="10"/>
                    <a:pt x="65" y="9"/>
                    <a:pt x="65" y="9"/>
                  </a:cubicBezTo>
                  <a:cubicBezTo>
                    <a:pt x="64" y="9"/>
                    <a:pt x="63" y="9"/>
                    <a:pt x="62" y="9"/>
                  </a:cubicBezTo>
                  <a:cubicBezTo>
                    <a:pt x="62" y="9"/>
                    <a:pt x="62" y="10"/>
                    <a:pt x="61" y="10"/>
                  </a:cubicBezTo>
                  <a:cubicBezTo>
                    <a:pt x="61" y="9"/>
                    <a:pt x="61" y="9"/>
                    <a:pt x="61" y="9"/>
                  </a:cubicBezTo>
                  <a:cubicBezTo>
                    <a:pt x="60" y="9"/>
                    <a:pt x="59" y="10"/>
                    <a:pt x="59" y="10"/>
                  </a:cubicBezTo>
                  <a:cubicBezTo>
                    <a:pt x="59" y="10"/>
                    <a:pt x="58" y="10"/>
                    <a:pt x="58" y="10"/>
                  </a:cubicBezTo>
                  <a:cubicBezTo>
                    <a:pt x="58" y="10"/>
                    <a:pt x="57" y="10"/>
                    <a:pt x="57" y="9"/>
                  </a:cubicBezTo>
                  <a:cubicBezTo>
                    <a:pt x="57" y="9"/>
                    <a:pt x="57" y="9"/>
                    <a:pt x="57" y="8"/>
                  </a:cubicBezTo>
                  <a:cubicBezTo>
                    <a:pt x="56" y="8"/>
                    <a:pt x="56" y="8"/>
                    <a:pt x="56" y="8"/>
                  </a:cubicBezTo>
                  <a:cubicBezTo>
                    <a:pt x="56" y="7"/>
                    <a:pt x="55" y="7"/>
                    <a:pt x="55" y="8"/>
                  </a:cubicBezTo>
                  <a:cubicBezTo>
                    <a:pt x="55" y="8"/>
                    <a:pt x="55" y="8"/>
                    <a:pt x="55" y="8"/>
                  </a:cubicBezTo>
                  <a:cubicBezTo>
                    <a:pt x="54" y="8"/>
                    <a:pt x="53" y="8"/>
                    <a:pt x="53" y="9"/>
                  </a:cubicBezTo>
                  <a:cubicBezTo>
                    <a:pt x="53" y="9"/>
                    <a:pt x="53" y="10"/>
                    <a:pt x="53" y="10"/>
                  </a:cubicBezTo>
                  <a:cubicBezTo>
                    <a:pt x="53" y="9"/>
                    <a:pt x="52" y="10"/>
                    <a:pt x="52" y="9"/>
                  </a:cubicBezTo>
                  <a:cubicBezTo>
                    <a:pt x="52" y="8"/>
                    <a:pt x="51" y="8"/>
                    <a:pt x="51" y="8"/>
                  </a:cubicBezTo>
                  <a:cubicBezTo>
                    <a:pt x="50" y="8"/>
                    <a:pt x="49" y="9"/>
                    <a:pt x="49" y="8"/>
                  </a:cubicBezTo>
                  <a:cubicBezTo>
                    <a:pt x="49" y="8"/>
                    <a:pt x="48" y="8"/>
                    <a:pt x="48" y="7"/>
                  </a:cubicBezTo>
                  <a:cubicBezTo>
                    <a:pt x="48" y="7"/>
                    <a:pt x="48" y="8"/>
                    <a:pt x="48" y="8"/>
                  </a:cubicBezTo>
                  <a:cubicBezTo>
                    <a:pt x="47" y="9"/>
                    <a:pt x="46" y="8"/>
                    <a:pt x="46" y="8"/>
                  </a:cubicBezTo>
                  <a:cubicBezTo>
                    <a:pt x="45" y="7"/>
                    <a:pt x="45" y="8"/>
                    <a:pt x="45" y="9"/>
                  </a:cubicBezTo>
                  <a:cubicBezTo>
                    <a:pt x="45" y="9"/>
                    <a:pt x="44" y="10"/>
                    <a:pt x="44" y="9"/>
                  </a:cubicBezTo>
                  <a:cubicBezTo>
                    <a:pt x="44" y="9"/>
                    <a:pt x="44" y="8"/>
                    <a:pt x="44" y="8"/>
                  </a:cubicBezTo>
                  <a:cubicBezTo>
                    <a:pt x="43" y="8"/>
                    <a:pt x="42" y="7"/>
                    <a:pt x="42" y="8"/>
                  </a:cubicBezTo>
                  <a:cubicBezTo>
                    <a:pt x="42" y="8"/>
                    <a:pt x="41" y="8"/>
                    <a:pt x="40" y="8"/>
                  </a:cubicBezTo>
                  <a:cubicBezTo>
                    <a:pt x="40" y="8"/>
                    <a:pt x="41" y="8"/>
                    <a:pt x="40" y="7"/>
                  </a:cubicBezTo>
                  <a:cubicBezTo>
                    <a:pt x="40" y="7"/>
                    <a:pt x="40" y="7"/>
                    <a:pt x="40" y="7"/>
                  </a:cubicBezTo>
                  <a:cubicBezTo>
                    <a:pt x="39" y="7"/>
                    <a:pt x="40" y="6"/>
                    <a:pt x="39" y="6"/>
                  </a:cubicBezTo>
                  <a:cubicBezTo>
                    <a:pt x="39" y="6"/>
                    <a:pt x="38" y="6"/>
                    <a:pt x="37" y="6"/>
                  </a:cubicBezTo>
                  <a:cubicBezTo>
                    <a:pt x="37" y="6"/>
                    <a:pt x="36" y="6"/>
                    <a:pt x="35" y="6"/>
                  </a:cubicBezTo>
                  <a:cubicBezTo>
                    <a:pt x="35" y="6"/>
                    <a:pt x="33" y="6"/>
                    <a:pt x="33" y="5"/>
                  </a:cubicBezTo>
                  <a:cubicBezTo>
                    <a:pt x="33" y="5"/>
                    <a:pt x="32" y="5"/>
                    <a:pt x="31" y="5"/>
                  </a:cubicBezTo>
                  <a:cubicBezTo>
                    <a:pt x="31" y="5"/>
                    <a:pt x="30" y="5"/>
                    <a:pt x="29" y="5"/>
                  </a:cubicBezTo>
                  <a:cubicBezTo>
                    <a:pt x="29" y="5"/>
                    <a:pt x="28" y="4"/>
                    <a:pt x="27" y="4"/>
                  </a:cubicBezTo>
                  <a:cubicBezTo>
                    <a:pt x="26" y="4"/>
                    <a:pt x="25" y="5"/>
                    <a:pt x="24" y="4"/>
                  </a:cubicBezTo>
                  <a:cubicBezTo>
                    <a:pt x="23" y="4"/>
                    <a:pt x="23" y="4"/>
                    <a:pt x="22" y="4"/>
                  </a:cubicBezTo>
                  <a:cubicBezTo>
                    <a:pt x="21" y="5"/>
                    <a:pt x="20" y="5"/>
                    <a:pt x="19" y="5"/>
                  </a:cubicBezTo>
                  <a:cubicBezTo>
                    <a:pt x="18" y="5"/>
                    <a:pt x="18" y="5"/>
                    <a:pt x="17" y="5"/>
                  </a:cubicBezTo>
                  <a:cubicBezTo>
                    <a:pt x="16" y="5"/>
                    <a:pt x="16" y="5"/>
                    <a:pt x="16" y="6"/>
                  </a:cubicBezTo>
                  <a:cubicBezTo>
                    <a:pt x="15" y="6"/>
                    <a:pt x="15" y="7"/>
                    <a:pt x="14" y="7"/>
                  </a:cubicBezTo>
                  <a:cubicBezTo>
                    <a:pt x="14" y="8"/>
                    <a:pt x="13" y="8"/>
                    <a:pt x="12" y="8"/>
                  </a:cubicBezTo>
                  <a:cubicBezTo>
                    <a:pt x="12" y="7"/>
                    <a:pt x="11" y="7"/>
                    <a:pt x="11" y="7"/>
                  </a:cubicBezTo>
                  <a:cubicBezTo>
                    <a:pt x="11" y="7"/>
                    <a:pt x="10" y="7"/>
                    <a:pt x="10" y="8"/>
                  </a:cubicBezTo>
                  <a:cubicBezTo>
                    <a:pt x="10" y="8"/>
                    <a:pt x="10" y="9"/>
                    <a:pt x="10" y="9"/>
                  </a:cubicBezTo>
                  <a:cubicBezTo>
                    <a:pt x="10" y="9"/>
                    <a:pt x="11" y="10"/>
                    <a:pt x="10" y="10"/>
                  </a:cubicBezTo>
                  <a:cubicBezTo>
                    <a:pt x="10" y="11"/>
                    <a:pt x="11" y="11"/>
                    <a:pt x="11" y="12"/>
                  </a:cubicBezTo>
                  <a:cubicBezTo>
                    <a:pt x="11" y="12"/>
                    <a:pt x="12" y="12"/>
                    <a:pt x="12" y="13"/>
                  </a:cubicBezTo>
                  <a:cubicBezTo>
                    <a:pt x="12" y="13"/>
                    <a:pt x="13" y="13"/>
                    <a:pt x="13" y="14"/>
                  </a:cubicBezTo>
                  <a:cubicBezTo>
                    <a:pt x="13" y="15"/>
                    <a:pt x="14" y="15"/>
                    <a:pt x="14" y="15"/>
                  </a:cubicBezTo>
                  <a:cubicBezTo>
                    <a:pt x="15" y="16"/>
                    <a:pt x="15" y="16"/>
                    <a:pt x="14" y="16"/>
                  </a:cubicBezTo>
                  <a:cubicBezTo>
                    <a:pt x="13" y="16"/>
                    <a:pt x="14" y="17"/>
                    <a:pt x="14" y="17"/>
                  </a:cubicBezTo>
                  <a:cubicBezTo>
                    <a:pt x="15" y="18"/>
                    <a:pt x="15" y="19"/>
                    <a:pt x="15" y="19"/>
                  </a:cubicBezTo>
                  <a:cubicBezTo>
                    <a:pt x="14" y="20"/>
                    <a:pt x="15" y="21"/>
                    <a:pt x="13" y="21"/>
                  </a:cubicBezTo>
                  <a:cubicBezTo>
                    <a:pt x="12" y="21"/>
                    <a:pt x="12" y="21"/>
                    <a:pt x="11" y="22"/>
                  </a:cubicBezTo>
                  <a:cubicBezTo>
                    <a:pt x="10" y="22"/>
                    <a:pt x="9" y="23"/>
                    <a:pt x="9" y="24"/>
                  </a:cubicBezTo>
                  <a:cubicBezTo>
                    <a:pt x="8" y="25"/>
                    <a:pt x="7" y="25"/>
                    <a:pt x="6" y="26"/>
                  </a:cubicBezTo>
                  <a:cubicBezTo>
                    <a:pt x="6" y="27"/>
                    <a:pt x="5" y="28"/>
                    <a:pt x="4" y="29"/>
                  </a:cubicBezTo>
                  <a:cubicBezTo>
                    <a:pt x="3" y="29"/>
                    <a:pt x="4" y="30"/>
                    <a:pt x="4" y="31"/>
                  </a:cubicBezTo>
                  <a:cubicBezTo>
                    <a:pt x="4" y="32"/>
                    <a:pt x="4" y="32"/>
                    <a:pt x="4" y="33"/>
                  </a:cubicBezTo>
                  <a:cubicBezTo>
                    <a:pt x="4" y="34"/>
                    <a:pt x="5" y="34"/>
                    <a:pt x="5" y="34"/>
                  </a:cubicBezTo>
                  <a:cubicBezTo>
                    <a:pt x="5" y="34"/>
                    <a:pt x="6" y="35"/>
                    <a:pt x="6" y="35"/>
                  </a:cubicBezTo>
                  <a:cubicBezTo>
                    <a:pt x="5" y="36"/>
                    <a:pt x="5" y="35"/>
                    <a:pt x="4" y="35"/>
                  </a:cubicBezTo>
                  <a:cubicBezTo>
                    <a:pt x="4" y="35"/>
                    <a:pt x="4" y="35"/>
                    <a:pt x="3" y="35"/>
                  </a:cubicBezTo>
                  <a:cubicBezTo>
                    <a:pt x="3" y="35"/>
                    <a:pt x="3" y="35"/>
                    <a:pt x="3" y="36"/>
                  </a:cubicBezTo>
                  <a:cubicBezTo>
                    <a:pt x="2" y="36"/>
                    <a:pt x="2" y="37"/>
                    <a:pt x="2" y="37"/>
                  </a:cubicBezTo>
                  <a:cubicBezTo>
                    <a:pt x="1" y="38"/>
                    <a:pt x="2" y="38"/>
                    <a:pt x="1" y="39"/>
                  </a:cubicBezTo>
                  <a:cubicBezTo>
                    <a:pt x="1" y="39"/>
                    <a:pt x="0" y="39"/>
                    <a:pt x="0" y="40"/>
                  </a:cubicBezTo>
                  <a:cubicBezTo>
                    <a:pt x="0" y="40"/>
                    <a:pt x="0" y="41"/>
                    <a:pt x="0" y="42"/>
                  </a:cubicBezTo>
                  <a:cubicBezTo>
                    <a:pt x="0" y="42"/>
                    <a:pt x="0" y="41"/>
                    <a:pt x="1" y="42"/>
                  </a:cubicBezTo>
                  <a:cubicBezTo>
                    <a:pt x="1" y="42"/>
                    <a:pt x="1" y="42"/>
                    <a:pt x="1" y="43"/>
                  </a:cubicBezTo>
                  <a:cubicBezTo>
                    <a:pt x="2" y="43"/>
                    <a:pt x="2" y="44"/>
                    <a:pt x="3" y="44"/>
                  </a:cubicBezTo>
                  <a:cubicBezTo>
                    <a:pt x="3" y="44"/>
                    <a:pt x="4" y="44"/>
                    <a:pt x="4" y="45"/>
                  </a:cubicBezTo>
                  <a:cubicBezTo>
                    <a:pt x="4" y="45"/>
                    <a:pt x="5" y="45"/>
                    <a:pt x="6" y="45"/>
                  </a:cubicBezTo>
                  <a:cubicBezTo>
                    <a:pt x="7" y="45"/>
                    <a:pt x="6" y="46"/>
                    <a:pt x="6" y="47"/>
                  </a:cubicBezTo>
                  <a:cubicBezTo>
                    <a:pt x="7" y="47"/>
                    <a:pt x="7" y="46"/>
                    <a:pt x="7" y="46"/>
                  </a:cubicBezTo>
                  <a:cubicBezTo>
                    <a:pt x="8" y="46"/>
                    <a:pt x="8" y="47"/>
                    <a:pt x="8" y="46"/>
                  </a:cubicBezTo>
                  <a:cubicBezTo>
                    <a:pt x="9" y="45"/>
                    <a:pt x="9" y="45"/>
                    <a:pt x="10" y="45"/>
                  </a:cubicBezTo>
                  <a:cubicBezTo>
                    <a:pt x="10" y="46"/>
                    <a:pt x="10" y="46"/>
                    <a:pt x="11" y="46"/>
                  </a:cubicBezTo>
                  <a:cubicBezTo>
                    <a:pt x="12" y="46"/>
                    <a:pt x="12" y="46"/>
                    <a:pt x="13" y="46"/>
                  </a:cubicBezTo>
                  <a:cubicBezTo>
                    <a:pt x="13" y="46"/>
                    <a:pt x="14" y="46"/>
                    <a:pt x="15" y="47"/>
                  </a:cubicBezTo>
                  <a:cubicBezTo>
                    <a:pt x="15" y="47"/>
                    <a:pt x="16" y="47"/>
                    <a:pt x="16" y="47"/>
                  </a:cubicBezTo>
                  <a:cubicBezTo>
                    <a:pt x="17" y="47"/>
                    <a:pt x="17" y="47"/>
                    <a:pt x="18" y="47"/>
                  </a:cubicBezTo>
                  <a:cubicBezTo>
                    <a:pt x="19" y="47"/>
                    <a:pt x="19" y="47"/>
                    <a:pt x="20" y="47"/>
                  </a:cubicBezTo>
                  <a:cubicBezTo>
                    <a:pt x="21" y="47"/>
                    <a:pt x="21" y="47"/>
                    <a:pt x="22" y="47"/>
                  </a:cubicBezTo>
                  <a:cubicBezTo>
                    <a:pt x="22" y="48"/>
                    <a:pt x="23" y="48"/>
                    <a:pt x="23" y="48"/>
                  </a:cubicBezTo>
                  <a:cubicBezTo>
                    <a:pt x="24" y="49"/>
                    <a:pt x="24" y="49"/>
                    <a:pt x="25" y="49"/>
                  </a:cubicBezTo>
                  <a:cubicBezTo>
                    <a:pt x="26" y="49"/>
                    <a:pt x="26" y="48"/>
                    <a:pt x="26" y="48"/>
                  </a:cubicBezTo>
                  <a:cubicBezTo>
                    <a:pt x="27" y="47"/>
                    <a:pt x="28" y="47"/>
                    <a:pt x="29" y="47"/>
                  </a:cubicBezTo>
                  <a:cubicBezTo>
                    <a:pt x="29" y="47"/>
                    <a:pt x="30" y="47"/>
                    <a:pt x="31" y="47"/>
                  </a:cubicBezTo>
                  <a:cubicBezTo>
                    <a:pt x="31" y="47"/>
                    <a:pt x="32" y="46"/>
                    <a:pt x="33" y="46"/>
                  </a:cubicBezTo>
                  <a:cubicBezTo>
                    <a:pt x="34" y="46"/>
                    <a:pt x="35" y="46"/>
                    <a:pt x="35" y="46"/>
                  </a:cubicBezTo>
                  <a:cubicBezTo>
                    <a:pt x="35" y="45"/>
                    <a:pt x="35" y="44"/>
                    <a:pt x="36" y="44"/>
                  </a:cubicBezTo>
                  <a:cubicBezTo>
                    <a:pt x="36" y="44"/>
                    <a:pt x="37" y="44"/>
                    <a:pt x="37" y="44"/>
                  </a:cubicBezTo>
                  <a:cubicBezTo>
                    <a:pt x="38" y="44"/>
                    <a:pt x="38" y="43"/>
                    <a:pt x="39" y="43"/>
                  </a:cubicBezTo>
                  <a:cubicBezTo>
                    <a:pt x="39" y="42"/>
                    <a:pt x="40" y="44"/>
                    <a:pt x="40" y="43"/>
                  </a:cubicBezTo>
                  <a:cubicBezTo>
                    <a:pt x="40" y="42"/>
                    <a:pt x="39" y="42"/>
                    <a:pt x="40" y="42"/>
                  </a:cubicBezTo>
                  <a:cubicBezTo>
                    <a:pt x="40" y="42"/>
                    <a:pt x="42" y="43"/>
                    <a:pt x="42" y="42"/>
                  </a:cubicBezTo>
                  <a:cubicBezTo>
                    <a:pt x="42" y="42"/>
                    <a:pt x="42" y="42"/>
                    <a:pt x="42" y="42"/>
                  </a:cubicBezTo>
                  <a:cubicBezTo>
                    <a:pt x="42" y="42"/>
                    <a:pt x="43" y="42"/>
                    <a:pt x="43" y="42"/>
                  </a:cubicBezTo>
                  <a:cubicBezTo>
                    <a:pt x="44" y="42"/>
                    <a:pt x="44" y="42"/>
                    <a:pt x="44" y="42"/>
                  </a:cubicBezTo>
                  <a:cubicBezTo>
                    <a:pt x="45" y="41"/>
                    <a:pt x="45" y="42"/>
                    <a:pt x="45" y="41"/>
                  </a:cubicBezTo>
                  <a:cubicBezTo>
                    <a:pt x="46" y="41"/>
                    <a:pt x="46" y="41"/>
                    <a:pt x="46" y="41"/>
                  </a:cubicBezTo>
                  <a:cubicBezTo>
                    <a:pt x="47" y="42"/>
                    <a:pt x="47" y="41"/>
                    <a:pt x="48" y="42"/>
                  </a:cubicBezTo>
                  <a:cubicBezTo>
                    <a:pt x="48" y="42"/>
                    <a:pt x="49" y="42"/>
                    <a:pt x="49" y="42"/>
                  </a:cubicBezTo>
                  <a:cubicBezTo>
                    <a:pt x="50" y="43"/>
                    <a:pt x="51" y="43"/>
                    <a:pt x="51" y="44"/>
                  </a:cubicBezTo>
                  <a:cubicBezTo>
                    <a:pt x="51" y="44"/>
                    <a:pt x="51" y="43"/>
                    <a:pt x="51" y="44"/>
                  </a:cubicBezTo>
                  <a:cubicBezTo>
                    <a:pt x="52" y="44"/>
                    <a:pt x="52" y="44"/>
                    <a:pt x="52" y="44"/>
                  </a:cubicBezTo>
                  <a:cubicBezTo>
                    <a:pt x="52" y="44"/>
                    <a:pt x="53" y="43"/>
                    <a:pt x="53" y="44"/>
                  </a:cubicBezTo>
                  <a:cubicBezTo>
                    <a:pt x="53" y="45"/>
                    <a:pt x="53" y="45"/>
                    <a:pt x="53" y="45"/>
                  </a:cubicBezTo>
                  <a:cubicBezTo>
                    <a:pt x="54" y="44"/>
                    <a:pt x="54" y="46"/>
                    <a:pt x="54" y="45"/>
                  </a:cubicBezTo>
                  <a:cubicBezTo>
                    <a:pt x="54" y="45"/>
                    <a:pt x="54" y="45"/>
                    <a:pt x="54" y="45"/>
                  </a:cubicBezTo>
                  <a:cubicBezTo>
                    <a:pt x="54" y="45"/>
                    <a:pt x="55" y="45"/>
                    <a:pt x="55" y="44"/>
                  </a:cubicBezTo>
                  <a:cubicBezTo>
                    <a:pt x="55" y="44"/>
                    <a:pt x="56" y="45"/>
                    <a:pt x="57" y="45"/>
                  </a:cubicBezTo>
                  <a:cubicBezTo>
                    <a:pt x="57" y="45"/>
                    <a:pt x="59" y="48"/>
                    <a:pt x="59" y="47"/>
                  </a:cubicBezTo>
                  <a:cubicBezTo>
                    <a:pt x="60" y="46"/>
                    <a:pt x="61" y="48"/>
                    <a:pt x="61" y="48"/>
                  </a:cubicBezTo>
                  <a:cubicBezTo>
                    <a:pt x="60" y="48"/>
                    <a:pt x="61" y="49"/>
                    <a:pt x="61" y="49"/>
                  </a:cubicBezTo>
                  <a:cubicBezTo>
                    <a:pt x="61" y="49"/>
                    <a:pt x="61" y="50"/>
                    <a:pt x="61" y="50"/>
                  </a:cubicBezTo>
                  <a:cubicBezTo>
                    <a:pt x="61" y="51"/>
                    <a:pt x="60" y="51"/>
                    <a:pt x="60" y="51"/>
                  </a:cubicBezTo>
                  <a:cubicBezTo>
                    <a:pt x="61" y="52"/>
                    <a:pt x="61" y="52"/>
                    <a:pt x="61" y="52"/>
                  </a:cubicBezTo>
                  <a:cubicBezTo>
                    <a:pt x="62" y="52"/>
                    <a:pt x="63" y="54"/>
                    <a:pt x="63" y="54"/>
                  </a:cubicBezTo>
                  <a:cubicBezTo>
                    <a:pt x="64" y="54"/>
                    <a:pt x="64" y="53"/>
                    <a:pt x="64" y="53"/>
                  </a:cubicBezTo>
                  <a:cubicBezTo>
                    <a:pt x="64" y="53"/>
                    <a:pt x="65" y="54"/>
                    <a:pt x="65" y="54"/>
                  </a:cubicBezTo>
                  <a:cubicBezTo>
                    <a:pt x="65" y="54"/>
                    <a:pt x="64" y="54"/>
                    <a:pt x="64" y="55"/>
                  </a:cubicBezTo>
                  <a:cubicBezTo>
                    <a:pt x="64" y="55"/>
                    <a:pt x="65" y="56"/>
                    <a:pt x="64" y="56"/>
                  </a:cubicBezTo>
                  <a:cubicBezTo>
                    <a:pt x="64" y="56"/>
                    <a:pt x="64" y="56"/>
                    <a:pt x="64" y="56"/>
                  </a:cubicBezTo>
                  <a:cubicBezTo>
                    <a:pt x="64" y="56"/>
                    <a:pt x="65" y="56"/>
                    <a:pt x="65" y="56"/>
                  </a:cubicBezTo>
                  <a:cubicBezTo>
                    <a:pt x="65" y="57"/>
                    <a:pt x="65" y="57"/>
                    <a:pt x="65" y="57"/>
                  </a:cubicBezTo>
                  <a:cubicBezTo>
                    <a:pt x="65" y="58"/>
                    <a:pt x="66" y="58"/>
                    <a:pt x="66" y="58"/>
                  </a:cubicBezTo>
                  <a:cubicBezTo>
                    <a:pt x="66" y="58"/>
                    <a:pt x="66" y="58"/>
                    <a:pt x="67" y="58"/>
                  </a:cubicBezTo>
                  <a:cubicBezTo>
                    <a:pt x="67" y="58"/>
                    <a:pt x="68" y="59"/>
                    <a:pt x="68" y="59"/>
                  </a:cubicBezTo>
                  <a:cubicBezTo>
                    <a:pt x="68" y="60"/>
                    <a:pt x="69" y="61"/>
                    <a:pt x="69" y="62"/>
                  </a:cubicBezTo>
                  <a:cubicBezTo>
                    <a:pt x="68" y="62"/>
                    <a:pt x="68" y="62"/>
                    <a:pt x="68" y="62"/>
                  </a:cubicBezTo>
                  <a:cubicBezTo>
                    <a:pt x="68" y="62"/>
                    <a:pt x="69" y="62"/>
                    <a:pt x="69" y="62"/>
                  </a:cubicBezTo>
                  <a:cubicBezTo>
                    <a:pt x="69" y="63"/>
                    <a:pt x="69" y="63"/>
                    <a:pt x="70" y="63"/>
                  </a:cubicBezTo>
                  <a:cubicBezTo>
                    <a:pt x="70" y="63"/>
                    <a:pt x="70" y="63"/>
                    <a:pt x="70" y="64"/>
                  </a:cubicBezTo>
                  <a:cubicBezTo>
                    <a:pt x="70" y="64"/>
                    <a:pt x="69" y="64"/>
                    <a:pt x="69" y="64"/>
                  </a:cubicBezTo>
                  <a:cubicBezTo>
                    <a:pt x="68" y="64"/>
                    <a:pt x="68" y="64"/>
                    <a:pt x="68" y="64"/>
                  </a:cubicBezTo>
                  <a:cubicBezTo>
                    <a:pt x="68" y="64"/>
                    <a:pt x="67" y="63"/>
                    <a:pt x="67" y="63"/>
                  </a:cubicBezTo>
                  <a:cubicBezTo>
                    <a:pt x="67" y="63"/>
                    <a:pt x="66" y="63"/>
                    <a:pt x="66" y="63"/>
                  </a:cubicBezTo>
                  <a:cubicBezTo>
                    <a:pt x="66" y="63"/>
                    <a:pt x="66" y="64"/>
                    <a:pt x="66" y="64"/>
                  </a:cubicBezTo>
                  <a:cubicBezTo>
                    <a:pt x="65" y="63"/>
                    <a:pt x="65" y="63"/>
                    <a:pt x="65" y="63"/>
                  </a:cubicBezTo>
                  <a:cubicBezTo>
                    <a:pt x="64" y="63"/>
                    <a:pt x="65" y="63"/>
                    <a:pt x="65" y="63"/>
                  </a:cubicBezTo>
                  <a:cubicBezTo>
                    <a:pt x="64" y="62"/>
                    <a:pt x="64" y="63"/>
                    <a:pt x="64" y="63"/>
                  </a:cubicBezTo>
                  <a:cubicBezTo>
                    <a:pt x="63" y="63"/>
                    <a:pt x="63" y="63"/>
                    <a:pt x="63" y="63"/>
                  </a:cubicBezTo>
                  <a:cubicBezTo>
                    <a:pt x="63" y="62"/>
                    <a:pt x="63" y="63"/>
                    <a:pt x="63" y="63"/>
                  </a:cubicBezTo>
                  <a:cubicBezTo>
                    <a:pt x="63" y="63"/>
                    <a:pt x="62" y="64"/>
                    <a:pt x="62" y="64"/>
                  </a:cubicBezTo>
                  <a:cubicBezTo>
                    <a:pt x="62" y="64"/>
                    <a:pt x="62" y="62"/>
                    <a:pt x="62" y="62"/>
                  </a:cubicBezTo>
                  <a:cubicBezTo>
                    <a:pt x="62" y="62"/>
                    <a:pt x="61" y="62"/>
                    <a:pt x="61" y="62"/>
                  </a:cubicBezTo>
                  <a:cubicBezTo>
                    <a:pt x="60" y="63"/>
                    <a:pt x="60" y="65"/>
                    <a:pt x="61" y="65"/>
                  </a:cubicBezTo>
                  <a:cubicBezTo>
                    <a:pt x="61" y="66"/>
                    <a:pt x="60" y="66"/>
                    <a:pt x="60" y="67"/>
                  </a:cubicBezTo>
                  <a:cubicBezTo>
                    <a:pt x="60" y="67"/>
                    <a:pt x="61" y="67"/>
                    <a:pt x="60" y="68"/>
                  </a:cubicBezTo>
                  <a:cubicBezTo>
                    <a:pt x="60" y="68"/>
                    <a:pt x="60" y="68"/>
                    <a:pt x="60" y="68"/>
                  </a:cubicBezTo>
                  <a:cubicBezTo>
                    <a:pt x="59" y="68"/>
                    <a:pt x="58" y="68"/>
                    <a:pt x="59" y="69"/>
                  </a:cubicBezTo>
                  <a:cubicBezTo>
                    <a:pt x="59" y="69"/>
                    <a:pt x="58" y="70"/>
                    <a:pt x="58" y="70"/>
                  </a:cubicBezTo>
                  <a:cubicBezTo>
                    <a:pt x="58" y="70"/>
                    <a:pt x="57" y="70"/>
                    <a:pt x="57" y="70"/>
                  </a:cubicBezTo>
                  <a:cubicBezTo>
                    <a:pt x="58" y="71"/>
                    <a:pt x="57" y="71"/>
                    <a:pt x="57" y="71"/>
                  </a:cubicBezTo>
                  <a:cubicBezTo>
                    <a:pt x="56" y="71"/>
                    <a:pt x="58" y="72"/>
                    <a:pt x="57" y="72"/>
                  </a:cubicBezTo>
                  <a:cubicBezTo>
                    <a:pt x="57" y="72"/>
                    <a:pt x="57" y="73"/>
                    <a:pt x="56" y="73"/>
                  </a:cubicBezTo>
                  <a:cubicBezTo>
                    <a:pt x="56" y="73"/>
                    <a:pt x="56" y="73"/>
                    <a:pt x="55" y="73"/>
                  </a:cubicBezTo>
                  <a:cubicBezTo>
                    <a:pt x="55" y="73"/>
                    <a:pt x="54" y="74"/>
                    <a:pt x="55" y="74"/>
                  </a:cubicBezTo>
                  <a:cubicBezTo>
                    <a:pt x="55" y="74"/>
                    <a:pt x="55" y="75"/>
                    <a:pt x="56" y="75"/>
                  </a:cubicBezTo>
                  <a:cubicBezTo>
                    <a:pt x="56" y="75"/>
                    <a:pt x="59" y="77"/>
                    <a:pt x="60" y="76"/>
                  </a:cubicBezTo>
                  <a:cubicBezTo>
                    <a:pt x="60" y="76"/>
                    <a:pt x="60" y="76"/>
                    <a:pt x="60" y="75"/>
                  </a:cubicBezTo>
                  <a:cubicBezTo>
                    <a:pt x="60" y="75"/>
                    <a:pt x="60" y="75"/>
                    <a:pt x="60" y="75"/>
                  </a:cubicBezTo>
                  <a:cubicBezTo>
                    <a:pt x="60" y="75"/>
                    <a:pt x="61" y="76"/>
                    <a:pt x="61" y="75"/>
                  </a:cubicBezTo>
                  <a:cubicBezTo>
                    <a:pt x="61" y="75"/>
                    <a:pt x="62" y="75"/>
                    <a:pt x="63" y="75"/>
                  </a:cubicBezTo>
                  <a:cubicBezTo>
                    <a:pt x="63" y="74"/>
                    <a:pt x="63" y="74"/>
                    <a:pt x="64" y="74"/>
                  </a:cubicBezTo>
                  <a:cubicBezTo>
                    <a:pt x="64" y="74"/>
                    <a:pt x="65" y="74"/>
                    <a:pt x="65" y="74"/>
                  </a:cubicBezTo>
                  <a:cubicBezTo>
                    <a:pt x="67" y="74"/>
                    <a:pt x="67" y="75"/>
                    <a:pt x="67" y="76"/>
                  </a:cubicBezTo>
                  <a:cubicBezTo>
                    <a:pt x="68" y="76"/>
                    <a:pt x="68" y="74"/>
                    <a:pt x="68" y="74"/>
                  </a:cubicBezTo>
                  <a:cubicBezTo>
                    <a:pt x="68" y="73"/>
                    <a:pt x="67" y="73"/>
                    <a:pt x="67" y="74"/>
                  </a:cubicBezTo>
                  <a:cubicBezTo>
                    <a:pt x="67" y="74"/>
                    <a:pt x="67" y="73"/>
                    <a:pt x="67" y="73"/>
                  </a:cubicBezTo>
                  <a:cubicBezTo>
                    <a:pt x="67" y="73"/>
                    <a:pt x="67" y="73"/>
                    <a:pt x="67" y="72"/>
                  </a:cubicBezTo>
                  <a:cubicBezTo>
                    <a:pt x="67" y="73"/>
                    <a:pt x="66" y="72"/>
                    <a:pt x="66" y="71"/>
                  </a:cubicBezTo>
                  <a:cubicBezTo>
                    <a:pt x="66" y="71"/>
                    <a:pt x="67" y="70"/>
                    <a:pt x="66" y="70"/>
                  </a:cubicBezTo>
                  <a:cubicBezTo>
                    <a:pt x="67" y="70"/>
                    <a:pt x="67" y="72"/>
                    <a:pt x="68" y="72"/>
                  </a:cubicBezTo>
                  <a:cubicBezTo>
                    <a:pt x="69" y="71"/>
                    <a:pt x="68" y="71"/>
                    <a:pt x="68" y="71"/>
                  </a:cubicBezTo>
                  <a:cubicBezTo>
                    <a:pt x="68" y="70"/>
                    <a:pt x="69" y="71"/>
                    <a:pt x="69" y="71"/>
                  </a:cubicBezTo>
                  <a:cubicBezTo>
                    <a:pt x="69" y="70"/>
                    <a:pt x="69" y="70"/>
                    <a:pt x="69" y="70"/>
                  </a:cubicBezTo>
                  <a:cubicBezTo>
                    <a:pt x="69" y="70"/>
                    <a:pt x="69" y="70"/>
                    <a:pt x="69" y="70"/>
                  </a:cubicBezTo>
                  <a:cubicBezTo>
                    <a:pt x="70" y="70"/>
                    <a:pt x="69" y="69"/>
                    <a:pt x="70" y="70"/>
                  </a:cubicBezTo>
                  <a:cubicBezTo>
                    <a:pt x="70" y="70"/>
                    <a:pt x="70" y="69"/>
                    <a:pt x="71" y="69"/>
                  </a:cubicBezTo>
                  <a:cubicBezTo>
                    <a:pt x="71" y="69"/>
                    <a:pt x="71" y="70"/>
                    <a:pt x="71" y="70"/>
                  </a:cubicBezTo>
                  <a:cubicBezTo>
                    <a:pt x="71" y="70"/>
                    <a:pt x="70" y="70"/>
                    <a:pt x="70" y="70"/>
                  </a:cubicBezTo>
                  <a:cubicBezTo>
                    <a:pt x="69" y="71"/>
                    <a:pt x="68" y="72"/>
                    <a:pt x="68" y="72"/>
                  </a:cubicBezTo>
                  <a:cubicBezTo>
                    <a:pt x="69" y="72"/>
                    <a:pt x="70" y="70"/>
                    <a:pt x="71" y="70"/>
                  </a:cubicBezTo>
                  <a:cubicBezTo>
                    <a:pt x="71" y="69"/>
                    <a:pt x="72" y="69"/>
                    <a:pt x="72" y="68"/>
                  </a:cubicBezTo>
                  <a:cubicBezTo>
                    <a:pt x="72" y="68"/>
                    <a:pt x="73" y="67"/>
                    <a:pt x="73" y="67"/>
                  </a:cubicBezTo>
                  <a:cubicBezTo>
                    <a:pt x="73" y="66"/>
                    <a:pt x="72" y="66"/>
                    <a:pt x="72" y="65"/>
                  </a:cubicBezTo>
                  <a:cubicBezTo>
                    <a:pt x="71" y="65"/>
                    <a:pt x="70" y="65"/>
                    <a:pt x="70" y="64"/>
                  </a:cubicBezTo>
                  <a:cubicBezTo>
                    <a:pt x="70" y="64"/>
                    <a:pt x="71" y="63"/>
                    <a:pt x="71" y="64"/>
                  </a:cubicBezTo>
                  <a:cubicBezTo>
                    <a:pt x="71" y="64"/>
                    <a:pt x="72" y="65"/>
                    <a:pt x="72" y="64"/>
                  </a:cubicBezTo>
                  <a:cubicBezTo>
                    <a:pt x="72" y="64"/>
                    <a:pt x="72" y="65"/>
                    <a:pt x="73" y="65"/>
                  </a:cubicBezTo>
                  <a:cubicBezTo>
                    <a:pt x="73" y="65"/>
                    <a:pt x="73" y="66"/>
                    <a:pt x="73" y="66"/>
                  </a:cubicBezTo>
                  <a:cubicBezTo>
                    <a:pt x="73" y="66"/>
                    <a:pt x="74" y="66"/>
                    <a:pt x="74" y="67"/>
                  </a:cubicBezTo>
                  <a:cubicBezTo>
                    <a:pt x="74" y="67"/>
                    <a:pt x="73" y="67"/>
                    <a:pt x="73" y="67"/>
                  </a:cubicBezTo>
                  <a:cubicBezTo>
                    <a:pt x="74" y="67"/>
                    <a:pt x="75" y="65"/>
                    <a:pt x="75" y="65"/>
                  </a:cubicBezTo>
                  <a:cubicBezTo>
                    <a:pt x="75" y="65"/>
                    <a:pt x="75" y="64"/>
                    <a:pt x="75" y="64"/>
                  </a:cubicBezTo>
                  <a:cubicBezTo>
                    <a:pt x="75" y="64"/>
                    <a:pt x="75" y="64"/>
                    <a:pt x="75" y="64"/>
                  </a:cubicBezTo>
                  <a:cubicBezTo>
                    <a:pt x="76" y="64"/>
                    <a:pt x="76" y="63"/>
                    <a:pt x="76" y="63"/>
                  </a:cubicBezTo>
                  <a:cubicBezTo>
                    <a:pt x="75" y="62"/>
                    <a:pt x="76" y="62"/>
                    <a:pt x="77" y="61"/>
                  </a:cubicBezTo>
                  <a:cubicBezTo>
                    <a:pt x="78" y="61"/>
                    <a:pt x="79" y="61"/>
                    <a:pt x="81" y="61"/>
                  </a:cubicBezTo>
                  <a:cubicBezTo>
                    <a:pt x="81" y="61"/>
                    <a:pt x="81" y="61"/>
                    <a:pt x="82" y="60"/>
                  </a:cubicBezTo>
                  <a:cubicBezTo>
                    <a:pt x="82" y="60"/>
                    <a:pt x="81" y="60"/>
                    <a:pt x="81" y="59"/>
                  </a:cubicBezTo>
                  <a:cubicBezTo>
                    <a:pt x="81" y="59"/>
                    <a:pt x="81" y="60"/>
                    <a:pt x="82" y="59"/>
                  </a:cubicBezTo>
                  <a:cubicBezTo>
                    <a:pt x="82" y="59"/>
                    <a:pt x="82" y="59"/>
                    <a:pt x="82" y="59"/>
                  </a:cubicBezTo>
                  <a:cubicBezTo>
                    <a:pt x="83" y="59"/>
                    <a:pt x="81" y="60"/>
                    <a:pt x="81" y="61"/>
                  </a:cubicBezTo>
                  <a:cubicBezTo>
                    <a:pt x="82" y="61"/>
                    <a:pt x="82" y="61"/>
                    <a:pt x="82" y="61"/>
                  </a:cubicBezTo>
                  <a:cubicBezTo>
                    <a:pt x="83" y="61"/>
                    <a:pt x="83" y="61"/>
                    <a:pt x="83" y="61"/>
                  </a:cubicBezTo>
                  <a:cubicBezTo>
                    <a:pt x="83" y="61"/>
                    <a:pt x="85" y="62"/>
                    <a:pt x="85" y="60"/>
                  </a:cubicBezTo>
                  <a:cubicBezTo>
                    <a:pt x="85" y="60"/>
                    <a:pt x="84" y="59"/>
                    <a:pt x="85" y="59"/>
                  </a:cubicBezTo>
                  <a:cubicBezTo>
                    <a:pt x="85" y="59"/>
                    <a:pt x="86" y="58"/>
                    <a:pt x="85" y="58"/>
                  </a:cubicBezTo>
                  <a:cubicBezTo>
                    <a:pt x="85" y="58"/>
                    <a:pt x="85" y="58"/>
                    <a:pt x="85" y="58"/>
                  </a:cubicBezTo>
                  <a:cubicBezTo>
                    <a:pt x="84" y="58"/>
                    <a:pt x="85" y="57"/>
                    <a:pt x="85" y="57"/>
                  </a:cubicBezTo>
                  <a:cubicBezTo>
                    <a:pt x="85" y="57"/>
                    <a:pt x="85" y="57"/>
                    <a:pt x="84" y="57"/>
                  </a:cubicBezTo>
                  <a:cubicBezTo>
                    <a:pt x="84" y="57"/>
                    <a:pt x="84" y="56"/>
                    <a:pt x="84" y="56"/>
                  </a:cubicBezTo>
                  <a:cubicBezTo>
                    <a:pt x="84" y="56"/>
                    <a:pt x="84" y="56"/>
                    <a:pt x="84" y="56"/>
                  </a:cubicBezTo>
                  <a:cubicBezTo>
                    <a:pt x="84" y="55"/>
                    <a:pt x="84" y="55"/>
                    <a:pt x="83" y="55"/>
                  </a:cubicBezTo>
                  <a:cubicBezTo>
                    <a:pt x="83" y="55"/>
                    <a:pt x="83" y="54"/>
                    <a:pt x="83" y="54"/>
                  </a:cubicBezTo>
                  <a:cubicBezTo>
                    <a:pt x="83" y="54"/>
                    <a:pt x="83" y="55"/>
                    <a:pt x="83" y="55"/>
                  </a:cubicBezTo>
                  <a:cubicBezTo>
                    <a:pt x="84" y="55"/>
                    <a:pt x="84" y="55"/>
                    <a:pt x="84" y="55"/>
                  </a:cubicBezTo>
                  <a:cubicBezTo>
                    <a:pt x="84" y="56"/>
                    <a:pt x="85" y="56"/>
                    <a:pt x="85" y="56"/>
                  </a:cubicBezTo>
                  <a:cubicBezTo>
                    <a:pt x="84" y="57"/>
                    <a:pt x="84" y="57"/>
                    <a:pt x="85" y="57"/>
                  </a:cubicBezTo>
                  <a:cubicBezTo>
                    <a:pt x="86" y="57"/>
                    <a:pt x="85" y="58"/>
                    <a:pt x="85" y="58"/>
                  </a:cubicBezTo>
                  <a:cubicBezTo>
                    <a:pt x="86" y="58"/>
                    <a:pt x="86" y="58"/>
                    <a:pt x="85" y="59"/>
                  </a:cubicBezTo>
                  <a:cubicBezTo>
                    <a:pt x="85" y="60"/>
                    <a:pt x="86" y="61"/>
                    <a:pt x="86" y="61"/>
                  </a:cubicBezTo>
                  <a:cubicBezTo>
                    <a:pt x="87" y="61"/>
                    <a:pt x="87" y="62"/>
                    <a:pt x="87" y="62"/>
                  </a:cubicBezTo>
                  <a:cubicBezTo>
                    <a:pt x="88" y="61"/>
                    <a:pt x="89" y="62"/>
                    <a:pt x="90" y="62"/>
                  </a:cubicBezTo>
                  <a:cubicBezTo>
                    <a:pt x="90" y="61"/>
                    <a:pt x="91" y="61"/>
                    <a:pt x="92" y="61"/>
                  </a:cubicBezTo>
                  <a:cubicBezTo>
                    <a:pt x="91" y="61"/>
                    <a:pt x="90" y="61"/>
                    <a:pt x="90" y="62"/>
                  </a:cubicBezTo>
                  <a:cubicBezTo>
                    <a:pt x="90" y="63"/>
                    <a:pt x="88" y="63"/>
                    <a:pt x="88" y="62"/>
                  </a:cubicBezTo>
                  <a:cubicBezTo>
                    <a:pt x="87" y="62"/>
                    <a:pt x="86" y="62"/>
                    <a:pt x="85" y="62"/>
                  </a:cubicBezTo>
                  <a:cubicBezTo>
                    <a:pt x="84" y="62"/>
                    <a:pt x="83" y="62"/>
                    <a:pt x="82" y="62"/>
                  </a:cubicBezTo>
                  <a:cubicBezTo>
                    <a:pt x="82" y="62"/>
                    <a:pt x="83" y="62"/>
                    <a:pt x="83" y="63"/>
                  </a:cubicBezTo>
                  <a:cubicBezTo>
                    <a:pt x="83" y="62"/>
                    <a:pt x="84" y="62"/>
                    <a:pt x="85" y="63"/>
                  </a:cubicBezTo>
                  <a:cubicBezTo>
                    <a:pt x="85" y="63"/>
                    <a:pt x="86" y="63"/>
                    <a:pt x="86" y="63"/>
                  </a:cubicBezTo>
                  <a:cubicBezTo>
                    <a:pt x="86" y="63"/>
                    <a:pt x="87" y="63"/>
                    <a:pt x="87" y="64"/>
                  </a:cubicBezTo>
                  <a:cubicBezTo>
                    <a:pt x="86" y="64"/>
                    <a:pt x="84" y="64"/>
                    <a:pt x="84" y="64"/>
                  </a:cubicBezTo>
                  <a:cubicBezTo>
                    <a:pt x="85" y="65"/>
                    <a:pt x="86" y="65"/>
                    <a:pt x="85" y="64"/>
                  </a:cubicBezTo>
                  <a:cubicBezTo>
                    <a:pt x="86" y="64"/>
                    <a:pt x="86" y="65"/>
                    <a:pt x="86" y="65"/>
                  </a:cubicBezTo>
                  <a:cubicBezTo>
                    <a:pt x="86" y="65"/>
                    <a:pt x="87" y="65"/>
                    <a:pt x="87" y="65"/>
                  </a:cubicBezTo>
                  <a:cubicBezTo>
                    <a:pt x="88" y="65"/>
                    <a:pt x="88" y="66"/>
                    <a:pt x="89" y="66"/>
                  </a:cubicBezTo>
                  <a:cubicBezTo>
                    <a:pt x="88" y="66"/>
                    <a:pt x="89" y="67"/>
                    <a:pt x="90" y="67"/>
                  </a:cubicBezTo>
                  <a:cubicBezTo>
                    <a:pt x="91" y="67"/>
                    <a:pt x="91" y="67"/>
                    <a:pt x="92" y="66"/>
                  </a:cubicBezTo>
                  <a:cubicBezTo>
                    <a:pt x="93" y="66"/>
                    <a:pt x="96" y="67"/>
                    <a:pt x="95" y="66"/>
                  </a:cubicBezTo>
                  <a:cubicBezTo>
                    <a:pt x="96" y="66"/>
                    <a:pt x="96" y="66"/>
                    <a:pt x="96" y="66"/>
                  </a:cubicBezTo>
                  <a:cubicBezTo>
                    <a:pt x="97" y="66"/>
                    <a:pt x="97" y="66"/>
                    <a:pt x="97" y="65"/>
                  </a:cubicBezTo>
                  <a:cubicBezTo>
                    <a:pt x="97" y="66"/>
                    <a:pt x="97" y="66"/>
                    <a:pt x="97" y="66"/>
                  </a:cubicBezTo>
                  <a:cubicBezTo>
                    <a:pt x="97" y="66"/>
                    <a:pt x="98" y="66"/>
                    <a:pt x="98" y="67"/>
                  </a:cubicBezTo>
                  <a:cubicBezTo>
                    <a:pt x="98" y="66"/>
                    <a:pt x="98" y="67"/>
                    <a:pt x="99" y="67"/>
                  </a:cubicBezTo>
                  <a:cubicBezTo>
                    <a:pt x="99" y="67"/>
                    <a:pt x="99" y="67"/>
                    <a:pt x="100" y="67"/>
                  </a:cubicBezTo>
                  <a:cubicBezTo>
                    <a:pt x="99" y="67"/>
                    <a:pt x="100" y="67"/>
                    <a:pt x="100" y="67"/>
                  </a:cubicBezTo>
                  <a:cubicBezTo>
                    <a:pt x="99" y="66"/>
                    <a:pt x="101" y="65"/>
                    <a:pt x="101" y="67"/>
                  </a:cubicBezTo>
                  <a:cubicBezTo>
                    <a:pt x="101" y="67"/>
                    <a:pt x="101" y="68"/>
                    <a:pt x="101" y="68"/>
                  </a:cubicBezTo>
                  <a:cubicBezTo>
                    <a:pt x="101" y="68"/>
                    <a:pt x="102" y="68"/>
                    <a:pt x="102" y="68"/>
                  </a:cubicBezTo>
                  <a:cubicBezTo>
                    <a:pt x="102" y="69"/>
                    <a:pt x="102" y="69"/>
                    <a:pt x="101" y="69"/>
                  </a:cubicBezTo>
                  <a:cubicBezTo>
                    <a:pt x="101" y="69"/>
                    <a:pt x="102" y="69"/>
                    <a:pt x="102" y="69"/>
                  </a:cubicBezTo>
                  <a:cubicBezTo>
                    <a:pt x="101" y="69"/>
                    <a:pt x="101" y="69"/>
                    <a:pt x="101" y="69"/>
                  </a:cubicBezTo>
                  <a:cubicBezTo>
                    <a:pt x="100" y="69"/>
                    <a:pt x="100" y="69"/>
                    <a:pt x="100" y="69"/>
                  </a:cubicBezTo>
                  <a:cubicBezTo>
                    <a:pt x="100" y="70"/>
                    <a:pt x="100" y="69"/>
                    <a:pt x="99" y="70"/>
                  </a:cubicBezTo>
                  <a:cubicBezTo>
                    <a:pt x="99" y="70"/>
                    <a:pt x="99" y="70"/>
                    <a:pt x="99" y="70"/>
                  </a:cubicBezTo>
                  <a:cubicBezTo>
                    <a:pt x="98" y="70"/>
                    <a:pt x="98" y="70"/>
                    <a:pt x="98" y="70"/>
                  </a:cubicBezTo>
                  <a:cubicBezTo>
                    <a:pt x="98" y="70"/>
                    <a:pt x="97" y="70"/>
                    <a:pt x="97" y="70"/>
                  </a:cubicBezTo>
                  <a:cubicBezTo>
                    <a:pt x="97" y="70"/>
                    <a:pt x="97" y="70"/>
                    <a:pt x="97" y="71"/>
                  </a:cubicBezTo>
                  <a:cubicBezTo>
                    <a:pt x="97" y="71"/>
                    <a:pt x="96" y="71"/>
                    <a:pt x="96" y="71"/>
                  </a:cubicBezTo>
                  <a:cubicBezTo>
                    <a:pt x="95" y="71"/>
                    <a:pt x="95" y="72"/>
                    <a:pt x="94" y="72"/>
                  </a:cubicBezTo>
                  <a:cubicBezTo>
                    <a:pt x="94" y="73"/>
                    <a:pt x="94" y="72"/>
                    <a:pt x="94" y="72"/>
                  </a:cubicBezTo>
                  <a:cubicBezTo>
                    <a:pt x="93" y="73"/>
                    <a:pt x="93" y="73"/>
                    <a:pt x="93" y="73"/>
                  </a:cubicBezTo>
                  <a:cubicBezTo>
                    <a:pt x="92" y="73"/>
                    <a:pt x="91" y="75"/>
                    <a:pt x="93" y="75"/>
                  </a:cubicBezTo>
                  <a:cubicBezTo>
                    <a:pt x="93" y="75"/>
                    <a:pt x="94" y="75"/>
                    <a:pt x="94" y="75"/>
                  </a:cubicBezTo>
                  <a:cubicBezTo>
                    <a:pt x="95" y="75"/>
                    <a:pt x="95" y="75"/>
                    <a:pt x="96" y="75"/>
                  </a:cubicBezTo>
                  <a:cubicBezTo>
                    <a:pt x="96" y="75"/>
                    <a:pt x="97" y="75"/>
                    <a:pt x="97" y="76"/>
                  </a:cubicBezTo>
                  <a:cubicBezTo>
                    <a:pt x="98" y="76"/>
                    <a:pt x="98" y="77"/>
                    <a:pt x="99" y="77"/>
                  </a:cubicBezTo>
                  <a:cubicBezTo>
                    <a:pt x="100" y="77"/>
                    <a:pt x="100" y="76"/>
                    <a:pt x="100" y="77"/>
                  </a:cubicBezTo>
                  <a:cubicBezTo>
                    <a:pt x="101" y="77"/>
                    <a:pt x="101" y="77"/>
                    <a:pt x="102" y="78"/>
                  </a:cubicBezTo>
                  <a:cubicBezTo>
                    <a:pt x="102" y="78"/>
                    <a:pt x="102" y="79"/>
                    <a:pt x="102" y="80"/>
                  </a:cubicBezTo>
                  <a:cubicBezTo>
                    <a:pt x="102" y="80"/>
                    <a:pt x="102" y="80"/>
                    <a:pt x="101" y="81"/>
                  </a:cubicBezTo>
                  <a:cubicBezTo>
                    <a:pt x="101" y="81"/>
                    <a:pt x="102" y="81"/>
                    <a:pt x="102" y="82"/>
                  </a:cubicBezTo>
                  <a:cubicBezTo>
                    <a:pt x="102" y="82"/>
                    <a:pt x="101" y="83"/>
                    <a:pt x="102" y="83"/>
                  </a:cubicBezTo>
                  <a:cubicBezTo>
                    <a:pt x="101" y="83"/>
                    <a:pt x="100" y="83"/>
                    <a:pt x="101" y="84"/>
                  </a:cubicBezTo>
                  <a:cubicBezTo>
                    <a:pt x="101" y="84"/>
                    <a:pt x="102" y="84"/>
                    <a:pt x="102" y="84"/>
                  </a:cubicBezTo>
                  <a:cubicBezTo>
                    <a:pt x="103" y="84"/>
                    <a:pt x="103" y="85"/>
                    <a:pt x="103" y="85"/>
                  </a:cubicBezTo>
                  <a:cubicBezTo>
                    <a:pt x="104" y="85"/>
                    <a:pt x="105" y="85"/>
                    <a:pt x="105" y="85"/>
                  </a:cubicBezTo>
                  <a:cubicBezTo>
                    <a:pt x="106" y="85"/>
                    <a:pt x="106" y="85"/>
                    <a:pt x="107" y="85"/>
                  </a:cubicBezTo>
                  <a:cubicBezTo>
                    <a:pt x="107" y="84"/>
                    <a:pt x="108" y="84"/>
                    <a:pt x="109" y="83"/>
                  </a:cubicBezTo>
                  <a:cubicBezTo>
                    <a:pt x="109" y="83"/>
                    <a:pt x="109" y="82"/>
                    <a:pt x="109" y="82"/>
                  </a:cubicBezTo>
                  <a:cubicBezTo>
                    <a:pt x="110" y="81"/>
                    <a:pt x="110" y="81"/>
                    <a:pt x="111" y="81"/>
                  </a:cubicBezTo>
                  <a:cubicBezTo>
                    <a:pt x="111" y="81"/>
                    <a:pt x="112" y="81"/>
                    <a:pt x="112" y="81"/>
                  </a:cubicBezTo>
                  <a:cubicBezTo>
                    <a:pt x="113" y="81"/>
                    <a:pt x="113" y="80"/>
                    <a:pt x="114" y="80"/>
                  </a:cubicBezTo>
                  <a:cubicBezTo>
                    <a:pt x="114" y="80"/>
                    <a:pt x="114" y="81"/>
                    <a:pt x="115" y="81"/>
                  </a:cubicBezTo>
                  <a:cubicBezTo>
                    <a:pt x="115" y="81"/>
                    <a:pt x="115" y="80"/>
                    <a:pt x="115" y="80"/>
                  </a:cubicBezTo>
                  <a:cubicBezTo>
                    <a:pt x="115" y="80"/>
                    <a:pt x="116" y="79"/>
                    <a:pt x="116" y="79"/>
                  </a:cubicBezTo>
                  <a:cubicBezTo>
                    <a:pt x="116" y="79"/>
                    <a:pt x="117" y="79"/>
                    <a:pt x="117" y="79"/>
                  </a:cubicBezTo>
                  <a:cubicBezTo>
                    <a:pt x="117" y="79"/>
                    <a:pt x="118" y="78"/>
                    <a:pt x="118" y="79"/>
                  </a:cubicBezTo>
                  <a:cubicBezTo>
                    <a:pt x="118" y="78"/>
                    <a:pt x="117" y="78"/>
                    <a:pt x="118" y="78"/>
                  </a:cubicBezTo>
                  <a:cubicBezTo>
                    <a:pt x="118" y="77"/>
                    <a:pt x="119" y="77"/>
                    <a:pt x="119" y="77"/>
                  </a:cubicBezTo>
                  <a:cubicBezTo>
                    <a:pt x="120" y="77"/>
                    <a:pt x="120" y="78"/>
                    <a:pt x="121" y="78"/>
                  </a:cubicBezTo>
                  <a:cubicBezTo>
                    <a:pt x="121" y="78"/>
                    <a:pt x="121" y="79"/>
                    <a:pt x="122" y="79"/>
                  </a:cubicBezTo>
                  <a:cubicBezTo>
                    <a:pt x="122" y="79"/>
                    <a:pt x="123" y="78"/>
                    <a:pt x="123" y="78"/>
                  </a:cubicBezTo>
                  <a:cubicBezTo>
                    <a:pt x="124" y="78"/>
                    <a:pt x="124" y="79"/>
                    <a:pt x="125" y="78"/>
                  </a:cubicBezTo>
                  <a:cubicBezTo>
                    <a:pt x="125" y="78"/>
                    <a:pt x="127" y="78"/>
                    <a:pt x="126" y="77"/>
                  </a:cubicBezTo>
                  <a:cubicBezTo>
                    <a:pt x="126" y="77"/>
                    <a:pt x="126" y="76"/>
                    <a:pt x="126" y="76"/>
                  </a:cubicBezTo>
                  <a:cubicBezTo>
                    <a:pt x="126" y="75"/>
                    <a:pt x="127" y="76"/>
                    <a:pt x="127" y="75"/>
                  </a:cubicBezTo>
                  <a:cubicBezTo>
                    <a:pt x="126" y="75"/>
                    <a:pt x="128" y="75"/>
                    <a:pt x="128" y="74"/>
                  </a:cubicBezTo>
                  <a:cubicBezTo>
                    <a:pt x="127" y="74"/>
                    <a:pt x="127" y="74"/>
                    <a:pt x="127" y="74"/>
                  </a:cubicBezTo>
                  <a:cubicBezTo>
                    <a:pt x="126" y="74"/>
                    <a:pt x="126" y="74"/>
                    <a:pt x="125" y="74"/>
                  </a:cubicBezTo>
                  <a:cubicBezTo>
                    <a:pt x="125" y="74"/>
                    <a:pt x="125" y="73"/>
                    <a:pt x="125" y="73"/>
                  </a:cubicBezTo>
                  <a:cubicBezTo>
                    <a:pt x="124" y="73"/>
                    <a:pt x="123" y="73"/>
                    <a:pt x="123" y="74"/>
                  </a:cubicBezTo>
                  <a:cubicBezTo>
                    <a:pt x="122" y="74"/>
                    <a:pt x="123" y="75"/>
                    <a:pt x="122" y="75"/>
                  </a:cubicBezTo>
                  <a:cubicBezTo>
                    <a:pt x="121" y="74"/>
                    <a:pt x="121" y="74"/>
                    <a:pt x="121" y="74"/>
                  </a:cubicBezTo>
                  <a:cubicBezTo>
                    <a:pt x="121" y="73"/>
                    <a:pt x="120" y="75"/>
                    <a:pt x="120" y="75"/>
                  </a:cubicBezTo>
                  <a:cubicBezTo>
                    <a:pt x="118" y="76"/>
                    <a:pt x="116" y="74"/>
                    <a:pt x="115" y="73"/>
                  </a:cubicBezTo>
                  <a:cubicBezTo>
                    <a:pt x="114" y="72"/>
                    <a:pt x="113" y="70"/>
                    <a:pt x="112" y="69"/>
                  </a:cubicBezTo>
                  <a:cubicBezTo>
                    <a:pt x="111" y="68"/>
                    <a:pt x="111" y="67"/>
                    <a:pt x="111" y="66"/>
                  </a:cubicBezTo>
                  <a:cubicBezTo>
                    <a:pt x="111" y="66"/>
                    <a:pt x="111" y="66"/>
                    <a:pt x="111" y="66"/>
                  </a:cubicBezTo>
                  <a:cubicBezTo>
                    <a:pt x="111" y="66"/>
                    <a:pt x="111" y="65"/>
                    <a:pt x="111" y="65"/>
                  </a:cubicBezTo>
                  <a:cubicBezTo>
                    <a:pt x="111" y="65"/>
                    <a:pt x="112" y="65"/>
                    <a:pt x="112" y="65"/>
                  </a:cubicBezTo>
                  <a:cubicBezTo>
                    <a:pt x="112" y="65"/>
                    <a:pt x="113" y="65"/>
                    <a:pt x="113" y="64"/>
                  </a:cubicBezTo>
                  <a:cubicBezTo>
                    <a:pt x="114" y="64"/>
                    <a:pt x="114" y="64"/>
                    <a:pt x="114" y="63"/>
                  </a:cubicBezTo>
                  <a:cubicBezTo>
                    <a:pt x="114" y="63"/>
                    <a:pt x="113" y="63"/>
                    <a:pt x="114" y="62"/>
                  </a:cubicBezTo>
                  <a:cubicBezTo>
                    <a:pt x="114" y="63"/>
                    <a:pt x="114" y="63"/>
                    <a:pt x="115" y="64"/>
                  </a:cubicBezTo>
                  <a:cubicBezTo>
                    <a:pt x="115" y="64"/>
                    <a:pt x="115" y="64"/>
                    <a:pt x="115" y="64"/>
                  </a:cubicBezTo>
                  <a:cubicBezTo>
                    <a:pt x="115" y="64"/>
                    <a:pt x="114" y="65"/>
                    <a:pt x="114" y="66"/>
                  </a:cubicBezTo>
                  <a:cubicBezTo>
                    <a:pt x="114" y="66"/>
                    <a:pt x="113" y="66"/>
                    <a:pt x="113" y="67"/>
                  </a:cubicBezTo>
                  <a:cubicBezTo>
                    <a:pt x="112" y="67"/>
                    <a:pt x="113" y="67"/>
                    <a:pt x="114" y="66"/>
                  </a:cubicBezTo>
                  <a:cubicBezTo>
                    <a:pt x="114" y="66"/>
                    <a:pt x="115" y="65"/>
                    <a:pt x="115" y="65"/>
                  </a:cubicBezTo>
                  <a:cubicBezTo>
                    <a:pt x="115" y="64"/>
                    <a:pt x="116" y="63"/>
                    <a:pt x="117" y="63"/>
                  </a:cubicBezTo>
                  <a:cubicBezTo>
                    <a:pt x="118" y="62"/>
                    <a:pt x="118" y="62"/>
                    <a:pt x="119" y="61"/>
                  </a:cubicBezTo>
                  <a:cubicBezTo>
                    <a:pt x="119" y="61"/>
                    <a:pt x="122" y="60"/>
                    <a:pt x="123" y="61"/>
                  </a:cubicBezTo>
                  <a:cubicBezTo>
                    <a:pt x="123" y="61"/>
                    <a:pt x="123" y="61"/>
                    <a:pt x="123" y="61"/>
                  </a:cubicBezTo>
                  <a:cubicBezTo>
                    <a:pt x="123" y="60"/>
                    <a:pt x="124" y="60"/>
                    <a:pt x="125" y="59"/>
                  </a:cubicBezTo>
                  <a:cubicBezTo>
                    <a:pt x="126" y="59"/>
                    <a:pt x="127" y="59"/>
                    <a:pt x="127" y="60"/>
                  </a:cubicBezTo>
                  <a:cubicBezTo>
                    <a:pt x="127" y="60"/>
                    <a:pt x="127" y="61"/>
                    <a:pt x="127" y="61"/>
                  </a:cubicBezTo>
                  <a:cubicBezTo>
                    <a:pt x="127" y="61"/>
                    <a:pt x="127" y="60"/>
                    <a:pt x="127" y="60"/>
                  </a:cubicBezTo>
                  <a:cubicBezTo>
                    <a:pt x="128" y="59"/>
                    <a:pt x="128" y="59"/>
                    <a:pt x="129" y="59"/>
                  </a:cubicBezTo>
                  <a:cubicBezTo>
                    <a:pt x="129" y="58"/>
                    <a:pt x="130" y="58"/>
                    <a:pt x="131" y="58"/>
                  </a:cubicBezTo>
                  <a:cubicBezTo>
                    <a:pt x="131" y="58"/>
                    <a:pt x="131" y="59"/>
                    <a:pt x="132" y="58"/>
                  </a:cubicBezTo>
                  <a:cubicBezTo>
                    <a:pt x="132" y="57"/>
                    <a:pt x="133" y="56"/>
                    <a:pt x="133" y="56"/>
                  </a:cubicBezTo>
                  <a:cubicBezTo>
                    <a:pt x="134" y="56"/>
                    <a:pt x="134" y="56"/>
                    <a:pt x="134" y="56"/>
                  </a:cubicBezTo>
                  <a:cubicBezTo>
                    <a:pt x="135" y="56"/>
                    <a:pt x="135" y="56"/>
                    <a:pt x="135" y="56"/>
                  </a:cubicBezTo>
                  <a:cubicBezTo>
                    <a:pt x="136" y="56"/>
                    <a:pt x="139" y="56"/>
                    <a:pt x="138" y="57"/>
                  </a:cubicBezTo>
                  <a:cubicBezTo>
                    <a:pt x="138" y="56"/>
                    <a:pt x="139" y="56"/>
                    <a:pt x="139" y="56"/>
                  </a:cubicBezTo>
                  <a:cubicBezTo>
                    <a:pt x="139" y="55"/>
                    <a:pt x="139" y="55"/>
                    <a:pt x="139" y="55"/>
                  </a:cubicBezTo>
                  <a:cubicBezTo>
                    <a:pt x="140" y="54"/>
                    <a:pt x="138" y="54"/>
                    <a:pt x="139" y="53"/>
                  </a:cubicBezTo>
                  <a:cubicBezTo>
                    <a:pt x="139" y="53"/>
                    <a:pt x="139" y="52"/>
                    <a:pt x="139" y="51"/>
                  </a:cubicBezTo>
                  <a:cubicBezTo>
                    <a:pt x="139" y="51"/>
                    <a:pt x="139" y="51"/>
                    <a:pt x="140" y="50"/>
                  </a:cubicBezTo>
                  <a:cubicBezTo>
                    <a:pt x="140" y="50"/>
                    <a:pt x="141" y="50"/>
                    <a:pt x="141" y="50"/>
                  </a:cubicBezTo>
                  <a:cubicBezTo>
                    <a:pt x="142" y="50"/>
                    <a:pt x="142" y="50"/>
                    <a:pt x="143" y="50"/>
                  </a:cubicBezTo>
                  <a:cubicBezTo>
                    <a:pt x="143" y="49"/>
                    <a:pt x="143" y="48"/>
                    <a:pt x="143" y="48"/>
                  </a:cubicBezTo>
                  <a:cubicBezTo>
                    <a:pt x="143" y="48"/>
                    <a:pt x="144" y="48"/>
                    <a:pt x="144" y="48"/>
                  </a:cubicBezTo>
                  <a:cubicBezTo>
                    <a:pt x="145" y="48"/>
                    <a:pt x="145" y="48"/>
                    <a:pt x="146" y="48"/>
                  </a:cubicBezTo>
                  <a:cubicBezTo>
                    <a:pt x="147" y="48"/>
                    <a:pt x="147" y="48"/>
                    <a:pt x="148" y="48"/>
                  </a:cubicBezTo>
                  <a:cubicBezTo>
                    <a:pt x="149" y="48"/>
                    <a:pt x="150" y="48"/>
                    <a:pt x="150" y="48"/>
                  </a:cubicBezTo>
                  <a:cubicBezTo>
                    <a:pt x="151" y="48"/>
                    <a:pt x="151" y="48"/>
                    <a:pt x="151" y="47"/>
                  </a:cubicBezTo>
                  <a:cubicBezTo>
                    <a:pt x="151" y="47"/>
                    <a:pt x="150" y="46"/>
                    <a:pt x="151" y="46"/>
                  </a:cubicBezTo>
                  <a:cubicBezTo>
                    <a:pt x="151" y="45"/>
                    <a:pt x="151" y="45"/>
                    <a:pt x="152" y="44"/>
                  </a:cubicBezTo>
                  <a:cubicBezTo>
                    <a:pt x="152" y="44"/>
                    <a:pt x="152" y="44"/>
                    <a:pt x="152" y="43"/>
                  </a:cubicBezTo>
                  <a:cubicBezTo>
                    <a:pt x="152" y="43"/>
                    <a:pt x="152" y="43"/>
                    <a:pt x="151" y="43"/>
                  </a:cubicBezTo>
                  <a:close/>
                  <a:moveTo>
                    <a:pt x="111" y="69"/>
                  </a:moveTo>
                  <a:cubicBezTo>
                    <a:pt x="111" y="69"/>
                    <a:pt x="111" y="70"/>
                    <a:pt x="111" y="70"/>
                  </a:cubicBezTo>
                  <a:cubicBezTo>
                    <a:pt x="112" y="70"/>
                    <a:pt x="111" y="69"/>
                    <a:pt x="112" y="70"/>
                  </a:cubicBezTo>
                  <a:cubicBezTo>
                    <a:pt x="112" y="70"/>
                    <a:pt x="112" y="70"/>
                    <a:pt x="113" y="71"/>
                  </a:cubicBezTo>
                  <a:cubicBezTo>
                    <a:pt x="113" y="71"/>
                    <a:pt x="114" y="72"/>
                    <a:pt x="114" y="73"/>
                  </a:cubicBezTo>
                  <a:cubicBezTo>
                    <a:pt x="115" y="73"/>
                    <a:pt x="116" y="74"/>
                    <a:pt x="117" y="75"/>
                  </a:cubicBezTo>
                  <a:cubicBezTo>
                    <a:pt x="117" y="75"/>
                    <a:pt x="118" y="76"/>
                    <a:pt x="117" y="76"/>
                  </a:cubicBezTo>
                  <a:cubicBezTo>
                    <a:pt x="116" y="76"/>
                    <a:pt x="116" y="75"/>
                    <a:pt x="115" y="75"/>
                  </a:cubicBezTo>
                  <a:cubicBezTo>
                    <a:pt x="115" y="75"/>
                    <a:pt x="114" y="75"/>
                    <a:pt x="114" y="74"/>
                  </a:cubicBezTo>
                  <a:cubicBezTo>
                    <a:pt x="113" y="74"/>
                    <a:pt x="114" y="74"/>
                    <a:pt x="114" y="73"/>
                  </a:cubicBezTo>
                  <a:cubicBezTo>
                    <a:pt x="114" y="72"/>
                    <a:pt x="113" y="72"/>
                    <a:pt x="113" y="71"/>
                  </a:cubicBezTo>
                  <a:cubicBezTo>
                    <a:pt x="112" y="71"/>
                    <a:pt x="112" y="71"/>
                    <a:pt x="112" y="71"/>
                  </a:cubicBezTo>
                  <a:cubicBezTo>
                    <a:pt x="112" y="71"/>
                    <a:pt x="112" y="71"/>
                    <a:pt x="112" y="71"/>
                  </a:cubicBezTo>
                  <a:cubicBezTo>
                    <a:pt x="112" y="71"/>
                    <a:pt x="111" y="71"/>
                    <a:pt x="111" y="71"/>
                  </a:cubicBezTo>
                  <a:cubicBezTo>
                    <a:pt x="111" y="70"/>
                    <a:pt x="111" y="70"/>
                    <a:pt x="111" y="70"/>
                  </a:cubicBezTo>
                  <a:cubicBezTo>
                    <a:pt x="110" y="70"/>
                    <a:pt x="110" y="70"/>
                    <a:pt x="110" y="70"/>
                  </a:cubicBezTo>
                  <a:cubicBezTo>
                    <a:pt x="110" y="70"/>
                    <a:pt x="111" y="69"/>
                    <a:pt x="111" y="69"/>
                  </a:cubicBezTo>
                  <a:cubicBezTo>
                    <a:pt x="111" y="69"/>
                    <a:pt x="110" y="69"/>
                    <a:pt x="110" y="69"/>
                  </a:cubicBezTo>
                  <a:cubicBezTo>
                    <a:pt x="110" y="69"/>
                    <a:pt x="109" y="70"/>
                    <a:pt x="108" y="70"/>
                  </a:cubicBezTo>
                  <a:cubicBezTo>
                    <a:pt x="109" y="70"/>
                    <a:pt x="109" y="69"/>
                    <a:pt x="109" y="69"/>
                  </a:cubicBezTo>
                  <a:cubicBezTo>
                    <a:pt x="110" y="69"/>
                    <a:pt x="109" y="68"/>
                    <a:pt x="109" y="68"/>
                  </a:cubicBezTo>
                  <a:cubicBezTo>
                    <a:pt x="109" y="68"/>
                    <a:pt x="109" y="69"/>
                    <a:pt x="108" y="69"/>
                  </a:cubicBezTo>
                  <a:cubicBezTo>
                    <a:pt x="108" y="69"/>
                    <a:pt x="108" y="68"/>
                    <a:pt x="108" y="68"/>
                  </a:cubicBezTo>
                  <a:cubicBezTo>
                    <a:pt x="108" y="68"/>
                    <a:pt x="108" y="69"/>
                    <a:pt x="108" y="69"/>
                  </a:cubicBezTo>
                  <a:cubicBezTo>
                    <a:pt x="108" y="69"/>
                    <a:pt x="108" y="69"/>
                    <a:pt x="108" y="69"/>
                  </a:cubicBezTo>
                  <a:cubicBezTo>
                    <a:pt x="107" y="69"/>
                    <a:pt x="107" y="69"/>
                    <a:pt x="107" y="69"/>
                  </a:cubicBezTo>
                  <a:cubicBezTo>
                    <a:pt x="107" y="69"/>
                    <a:pt x="107" y="69"/>
                    <a:pt x="107" y="69"/>
                  </a:cubicBezTo>
                  <a:cubicBezTo>
                    <a:pt x="107" y="69"/>
                    <a:pt x="108" y="68"/>
                    <a:pt x="107" y="68"/>
                  </a:cubicBezTo>
                  <a:cubicBezTo>
                    <a:pt x="107" y="68"/>
                    <a:pt x="107" y="68"/>
                    <a:pt x="107" y="68"/>
                  </a:cubicBezTo>
                  <a:cubicBezTo>
                    <a:pt x="107" y="68"/>
                    <a:pt x="107" y="68"/>
                    <a:pt x="107" y="68"/>
                  </a:cubicBezTo>
                  <a:cubicBezTo>
                    <a:pt x="107" y="68"/>
                    <a:pt x="106" y="67"/>
                    <a:pt x="106" y="67"/>
                  </a:cubicBezTo>
                  <a:cubicBezTo>
                    <a:pt x="106" y="67"/>
                    <a:pt x="106" y="68"/>
                    <a:pt x="106" y="68"/>
                  </a:cubicBezTo>
                  <a:cubicBezTo>
                    <a:pt x="106" y="67"/>
                    <a:pt x="105" y="67"/>
                    <a:pt x="105" y="67"/>
                  </a:cubicBezTo>
                  <a:cubicBezTo>
                    <a:pt x="105" y="67"/>
                    <a:pt x="106" y="68"/>
                    <a:pt x="106" y="68"/>
                  </a:cubicBezTo>
                  <a:cubicBezTo>
                    <a:pt x="106" y="69"/>
                    <a:pt x="105" y="68"/>
                    <a:pt x="105" y="68"/>
                  </a:cubicBezTo>
                  <a:cubicBezTo>
                    <a:pt x="106" y="68"/>
                    <a:pt x="105" y="67"/>
                    <a:pt x="105" y="67"/>
                  </a:cubicBezTo>
                  <a:cubicBezTo>
                    <a:pt x="105" y="67"/>
                    <a:pt x="104" y="67"/>
                    <a:pt x="104" y="67"/>
                  </a:cubicBezTo>
                  <a:cubicBezTo>
                    <a:pt x="104" y="67"/>
                    <a:pt x="103" y="67"/>
                    <a:pt x="103" y="67"/>
                  </a:cubicBezTo>
                  <a:cubicBezTo>
                    <a:pt x="103" y="67"/>
                    <a:pt x="104" y="67"/>
                    <a:pt x="104" y="67"/>
                  </a:cubicBezTo>
                  <a:cubicBezTo>
                    <a:pt x="104" y="68"/>
                    <a:pt x="103" y="67"/>
                    <a:pt x="103" y="67"/>
                  </a:cubicBezTo>
                  <a:cubicBezTo>
                    <a:pt x="103" y="67"/>
                    <a:pt x="103" y="67"/>
                    <a:pt x="103" y="67"/>
                  </a:cubicBezTo>
                  <a:cubicBezTo>
                    <a:pt x="103" y="67"/>
                    <a:pt x="102" y="65"/>
                    <a:pt x="102" y="66"/>
                  </a:cubicBezTo>
                  <a:cubicBezTo>
                    <a:pt x="102" y="67"/>
                    <a:pt x="101" y="66"/>
                    <a:pt x="101" y="65"/>
                  </a:cubicBezTo>
                  <a:cubicBezTo>
                    <a:pt x="101" y="65"/>
                    <a:pt x="103" y="65"/>
                    <a:pt x="103" y="65"/>
                  </a:cubicBezTo>
                  <a:cubicBezTo>
                    <a:pt x="104" y="66"/>
                    <a:pt x="104" y="67"/>
                    <a:pt x="105" y="66"/>
                  </a:cubicBezTo>
                  <a:cubicBezTo>
                    <a:pt x="105" y="66"/>
                    <a:pt x="105" y="66"/>
                    <a:pt x="104" y="66"/>
                  </a:cubicBezTo>
                  <a:cubicBezTo>
                    <a:pt x="105" y="66"/>
                    <a:pt x="105" y="66"/>
                    <a:pt x="105" y="66"/>
                  </a:cubicBezTo>
                  <a:cubicBezTo>
                    <a:pt x="105" y="66"/>
                    <a:pt x="105" y="66"/>
                    <a:pt x="105" y="66"/>
                  </a:cubicBezTo>
                  <a:cubicBezTo>
                    <a:pt x="105" y="66"/>
                    <a:pt x="105" y="65"/>
                    <a:pt x="105" y="65"/>
                  </a:cubicBezTo>
                  <a:cubicBezTo>
                    <a:pt x="105" y="65"/>
                    <a:pt x="105" y="65"/>
                    <a:pt x="105" y="65"/>
                  </a:cubicBezTo>
                  <a:cubicBezTo>
                    <a:pt x="106" y="65"/>
                    <a:pt x="107" y="67"/>
                    <a:pt x="107" y="67"/>
                  </a:cubicBezTo>
                  <a:cubicBezTo>
                    <a:pt x="107" y="66"/>
                    <a:pt x="106" y="66"/>
                    <a:pt x="107" y="65"/>
                  </a:cubicBezTo>
                  <a:cubicBezTo>
                    <a:pt x="107" y="65"/>
                    <a:pt x="108" y="66"/>
                    <a:pt x="108" y="66"/>
                  </a:cubicBezTo>
                  <a:cubicBezTo>
                    <a:pt x="108" y="66"/>
                    <a:pt x="109" y="65"/>
                    <a:pt x="109" y="66"/>
                  </a:cubicBezTo>
                  <a:cubicBezTo>
                    <a:pt x="109" y="67"/>
                    <a:pt x="108" y="66"/>
                    <a:pt x="108" y="67"/>
                  </a:cubicBezTo>
                  <a:cubicBezTo>
                    <a:pt x="108" y="66"/>
                    <a:pt x="108" y="67"/>
                    <a:pt x="108" y="67"/>
                  </a:cubicBezTo>
                  <a:cubicBezTo>
                    <a:pt x="108" y="67"/>
                    <a:pt x="107" y="67"/>
                    <a:pt x="108" y="68"/>
                  </a:cubicBezTo>
                  <a:cubicBezTo>
                    <a:pt x="108" y="68"/>
                    <a:pt x="108" y="68"/>
                    <a:pt x="108" y="68"/>
                  </a:cubicBezTo>
                  <a:cubicBezTo>
                    <a:pt x="108" y="68"/>
                    <a:pt x="108" y="68"/>
                    <a:pt x="108" y="68"/>
                  </a:cubicBezTo>
                  <a:cubicBezTo>
                    <a:pt x="109" y="68"/>
                    <a:pt x="109" y="68"/>
                    <a:pt x="109" y="67"/>
                  </a:cubicBezTo>
                  <a:cubicBezTo>
                    <a:pt x="109" y="67"/>
                    <a:pt x="109" y="66"/>
                    <a:pt x="109" y="66"/>
                  </a:cubicBezTo>
                  <a:cubicBezTo>
                    <a:pt x="110" y="66"/>
                    <a:pt x="110" y="66"/>
                    <a:pt x="110" y="66"/>
                  </a:cubicBezTo>
                  <a:cubicBezTo>
                    <a:pt x="110" y="66"/>
                    <a:pt x="111" y="66"/>
                    <a:pt x="111" y="67"/>
                  </a:cubicBezTo>
                  <a:cubicBezTo>
                    <a:pt x="111" y="67"/>
                    <a:pt x="110" y="67"/>
                    <a:pt x="110" y="67"/>
                  </a:cubicBezTo>
                  <a:cubicBezTo>
                    <a:pt x="109" y="67"/>
                    <a:pt x="110" y="67"/>
                    <a:pt x="110" y="67"/>
                  </a:cubicBezTo>
                  <a:cubicBezTo>
                    <a:pt x="111" y="68"/>
                    <a:pt x="110" y="67"/>
                    <a:pt x="111" y="67"/>
                  </a:cubicBezTo>
                  <a:cubicBezTo>
                    <a:pt x="111" y="67"/>
                    <a:pt x="111" y="69"/>
                    <a:pt x="111" y="69"/>
                  </a:cubicBezTo>
                  <a:close/>
                  <a:moveTo>
                    <a:pt x="107" y="69"/>
                  </a:moveTo>
                  <a:cubicBezTo>
                    <a:pt x="108" y="69"/>
                    <a:pt x="108" y="69"/>
                    <a:pt x="107" y="69"/>
                  </a:cubicBezTo>
                  <a:close/>
                  <a:moveTo>
                    <a:pt x="84" y="65"/>
                  </a:moveTo>
                  <a:cubicBezTo>
                    <a:pt x="86" y="65"/>
                    <a:pt x="87" y="66"/>
                    <a:pt x="88" y="66"/>
                  </a:cubicBezTo>
                  <a:cubicBezTo>
                    <a:pt x="87" y="66"/>
                    <a:pt x="85" y="66"/>
                    <a:pt x="84" y="65"/>
                  </a:cubicBezTo>
                  <a:cubicBezTo>
                    <a:pt x="84" y="65"/>
                    <a:pt x="83" y="65"/>
                    <a:pt x="82" y="65"/>
                  </a:cubicBezTo>
                  <a:cubicBezTo>
                    <a:pt x="82" y="65"/>
                    <a:pt x="82" y="64"/>
                    <a:pt x="82" y="64"/>
                  </a:cubicBezTo>
                  <a:cubicBezTo>
                    <a:pt x="82" y="64"/>
                    <a:pt x="82" y="65"/>
                    <a:pt x="83" y="65"/>
                  </a:cubicBezTo>
                  <a:cubicBezTo>
                    <a:pt x="83" y="65"/>
                    <a:pt x="84" y="65"/>
                    <a:pt x="84" y="6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68" name="Tunisia">
              <a:extLst>
                <a:ext uri="{FF2B5EF4-FFF2-40B4-BE49-F238E27FC236}">
                  <a16:creationId xmlns:a16="http://schemas.microsoft.com/office/drawing/2014/main" id="{1EDF8B55-E300-4CC8-8443-0D9431403A26}"/>
                </a:ext>
                <a:ext uri="{C183D7F6-B498-43B3-948B-1728B52AA6E4}">
                  <adec:decorative xmlns:adec="http://schemas.microsoft.com/office/drawing/2017/decorative" val="1"/>
                </a:ext>
              </a:extLst>
            </p:cNvPr>
            <p:cNvSpPr>
              <a:spLocks noEditPoints="1"/>
            </p:cNvSpPr>
            <p:nvPr/>
          </p:nvSpPr>
          <p:spPr bwMode="auto">
            <a:xfrm>
              <a:off x="10780097" y="2777663"/>
              <a:ext cx="356250" cy="757407"/>
            </a:xfrm>
            <a:custGeom>
              <a:avLst/>
              <a:gdLst/>
              <a:ahLst/>
              <a:cxnLst>
                <a:cxn ang="0">
                  <a:pos x="35" y="31"/>
                </a:cxn>
                <a:cxn ang="0">
                  <a:pos x="34" y="32"/>
                </a:cxn>
                <a:cxn ang="0">
                  <a:pos x="14" y="1"/>
                </a:cxn>
                <a:cxn ang="0">
                  <a:pos x="38" y="55"/>
                </a:cxn>
                <a:cxn ang="0">
                  <a:pos x="38" y="49"/>
                </a:cxn>
                <a:cxn ang="0">
                  <a:pos x="37" y="48"/>
                </a:cxn>
                <a:cxn ang="0">
                  <a:pos x="34" y="47"/>
                </a:cxn>
                <a:cxn ang="0">
                  <a:pos x="34" y="47"/>
                </a:cxn>
                <a:cxn ang="0">
                  <a:pos x="33" y="44"/>
                </a:cxn>
                <a:cxn ang="0">
                  <a:pos x="32" y="44"/>
                </a:cxn>
                <a:cxn ang="0">
                  <a:pos x="30" y="43"/>
                </a:cxn>
                <a:cxn ang="0">
                  <a:pos x="25" y="42"/>
                </a:cxn>
                <a:cxn ang="0">
                  <a:pos x="27" y="35"/>
                </a:cxn>
                <a:cxn ang="0">
                  <a:pos x="29" y="33"/>
                </a:cxn>
                <a:cxn ang="0">
                  <a:pos x="32" y="30"/>
                </a:cxn>
                <a:cxn ang="0">
                  <a:pos x="33" y="28"/>
                </a:cxn>
                <a:cxn ang="0">
                  <a:pos x="33" y="24"/>
                </a:cxn>
                <a:cxn ang="0">
                  <a:pos x="33" y="22"/>
                </a:cxn>
                <a:cxn ang="0">
                  <a:pos x="31" y="20"/>
                </a:cxn>
                <a:cxn ang="0">
                  <a:pos x="28" y="17"/>
                </a:cxn>
                <a:cxn ang="0">
                  <a:pos x="31" y="11"/>
                </a:cxn>
                <a:cxn ang="0">
                  <a:pos x="33" y="7"/>
                </a:cxn>
                <a:cxn ang="0">
                  <a:pos x="32" y="6"/>
                </a:cxn>
                <a:cxn ang="0">
                  <a:pos x="31" y="7"/>
                </a:cxn>
                <a:cxn ang="0">
                  <a:pos x="29" y="8"/>
                </a:cxn>
                <a:cxn ang="0">
                  <a:pos x="26" y="9"/>
                </a:cxn>
                <a:cxn ang="0">
                  <a:pos x="25" y="9"/>
                </a:cxn>
                <a:cxn ang="0">
                  <a:pos x="26" y="9"/>
                </a:cxn>
                <a:cxn ang="0">
                  <a:pos x="26" y="7"/>
                </a:cxn>
                <a:cxn ang="0">
                  <a:pos x="25" y="5"/>
                </a:cxn>
                <a:cxn ang="0">
                  <a:pos x="26" y="5"/>
                </a:cxn>
                <a:cxn ang="0">
                  <a:pos x="22" y="4"/>
                </a:cxn>
                <a:cxn ang="0">
                  <a:pos x="22" y="5"/>
                </a:cxn>
                <a:cxn ang="0">
                  <a:pos x="21" y="3"/>
                </a:cxn>
                <a:cxn ang="0">
                  <a:pos x="17" y="4"/>
                </a:cxn>
                <a:cxn ang="0">
                  <a:pos x="13" y="7"/>
                </a:cxn>
                <a:cxn ang="0">
                  <a:pos x="10" y="9"/>
                </a:cxn>
                <a:cxn ang="0">
                  <a:pos x="7" y="12"/>
                </a:cxn>
                <a:cxn ang="0">
                  <a:pos x="8" y="14"/>
                </a:cxn>
                <a:cxn ang="0">
                  <a:pos x="8" y="20"/>
                </a:cxn>
                <a:cxn ang="0">
                  <a:pos x="8" y="24"/>
                </a:cxn>
                <a:cxn ang="0">
                  <a:pos x="9" y="26"/>
                </a:cxn>
                <a:cxn ang="0">
                  <a:pos x="7" y="33"/>
                </a:cxn>
                <a:cxn ang="0">
                  <a:pos x="4" y="35"/>
                </a:cxn>
                <a:cxn ang="0">
                  <a:pos x="1" y="38"/>
                </a:cxn>
                <a:cxn ang="0">
                  <a:pos x="2" y="45"/>
                </a:cxn>
                <a:cxn ang="0">
                  <a:pos x="3" y="48"/>
                </a:cxn>
                <a:cxn ang="0">
                  <a:pos x="8" y="52"/>
                </a:cxn>
                <a:cxn ang="0">
                  <a:pos x="13" y="59"/>
                </a:cxn>
                <a:cxn ang="0">
                  <a:pos x="17" y="69"/>
                </a:cxn>
                <a:cxn ang="0">
                  <a:pos x="22" y="80"/>
                </a:cxn>
                <a:cxn ang="0">
                  <a:pos x="26" y="72"/>
                </a:cxn>
                <a:cxn ang="0">
                  <a:pos x="27" y="65"/>
                </a:cxn>
                <a:cxn ang="0">
                  <a:pos x="30" y="62"/>
                </a:cxn>
                <a:cxn ang="0">
                  <a:pos x="34" y="59"/>
                </a:cxn>
                <a:cxn ang="0">
                  <a:pos x="38" y="55"/>
                </a:cxn>
                <a:cxn ang="0">
                  <a:pos x="30" y="43"/>
                </a:cxn>
                <a:cxn ang="0">
                  <a:pos x="32" y="43"/>
                </a:cxn>
                <a:cxn ang="0">
                  <a:pos x="32" y="41"/>
                </a:cxn>
              </a:cxnLst>
              <a:rect l="0" t="0" r="r" b="b"/>
              <a:pathLst>
                <a:path w="38" h="81">
                  <a:moveTo>
                    <a:pt x="34" y="31"/>
                  </a:moveTo>
                  <a:cubicBezTo>
                    <a:pt x="35" y="31"/>
                    <a:pt x="35" y="30"/>
                    <a:pt x="35" y="31"/>
                  </a:cubicBezTo>
                  <a:cubicBezTo>
                    <a:pt x="35" y="31"/>
                    <a:pt x="35" y="31"/>
                    <a:pt x="35" y="31"/>
                  </a:cubicBezTo>
                  <a:cubicBezTo>
                    <a:pt x="35" y="32"/>
                    <a:pt x="34" y="32"/>
                    <a:pt x="34" y="32"/>
                  </a:cubicBezTo>
                  <a:cubicBezTo>
                    <a:pt x="33" y="32"/>
                    <a:pt x="34" y="32"/>
                    <a:pt x="34" y="31"/>
                  </a:cubicBezTo>
                  <a:close/>
                  <a:moveTo>
                    <a:pt x="14" y="1"/>
                  </a:moveTo>
                  <a:cubicBezTo>
                    <a:pt x="14" y="1"/>
                    <a:pt x="13" y="0"/>
                    <a:pt x="14" y="1"/>
                  </a:cubicBezTo>
                  <a:close/>
                  <a:moveTo>
                    <a:pt x="38" y="55"/>
                  </a:moveTo>
                  <a:cubicBezTo>
                    <a:pt x="37" y="54"/>
                    <a:pt x="37" y="54"/>
                    <a:pt x="37" y="53"/>
                  </a:cubicBezTo>
                  <a:cubicBezTo>
                    <a:pt x="37" y="51"/>
                    <a:pt x="37" y="50"/>
                    <a:pt x="38" y="49"/>
                  </a:cubicBezTo>
                  <a:cubicBezTo>
                    <a:pt x="38" y="49"/>
                    <a:pt x="37" y="48"/>
                    <a:pt x="36" y="48"/>
                  </a:cubicBezTo>
                  <a:cubicBezTo>
                    <a:pt x="36" y="48"/>
                    <a:pt x="36" y="48"/>
                    <a:pt x="37" y="48"/>
                  </a:cubicBezTo>
                  <a:cubicBezTo>
                    <a:pt x="36" y="49"/>
                    <a:pt x="35" y="48"/>
                    <a:pt x="34" y="48"/>
                  </a:cubicBezTo>
                  <a:cubicBezTo>
                    <a:pt x="34" y="48"/>
                    <a:pt x="34" y="48"/>
                    <a:pt x="34" y="47"/>
                  </a:cubicBezTo>
                  <a:cubicBezTo>
                    <a:pt x="34" y="47"/>
                    <a:pt x="35" y="48"/>
                    <a:pt x="35" y="47"/>
                  </a:cubicBezTo>
                  <a:cubicBezTo>
                    <a:pt x="35" y="47"/>
                    <a:pt x="34" y="47"/>
                    <a:pt x="34" y="47"/>
                  </a:cubicBezTo>
                  <a:cubicBezTo>
                    <a:pt x="34" y="46"/>
                    <a:pt x="34" y="47"/>
                    <a:pt x="34" y="46"/>
                  </a:cubicBezTo>
                  <a:cubicBezTo>
                    <a:pt x="34" y="45"/>
                    <a:pt x="34" y="44"/>
                    <a:pt x="33" y="44"/>
                  </a:cubicBezTo>
                  <a:cubicBezTo>
                    <a:pt x="33" y="44"/>
                    <a:pt x="32" y="44"/>
                    <a:pt x="32" y="44"/>
                  </a:cubicBezTo>
                  <a:cubicBezTo>
                    <a:pt x="32" y="44"/>
                    <a:pt x="32" y="44"/>
                    <a:pt x="32" y="44"/>
                  </a:cubicBezTo>
                  <a:cubicBezTo>
                    <a:pt x="32" y="45"/>
                    <a:pt x="31" y="45"/>
                    <a:pt x="30" y="45"/>
                  </a:cubicBezTo>
                  <a:cubicBezTo>
                    <a:pt x="29" y="45"/>
                    <a:pt x="31" y="43"/>
                    <a:pt x="30" y="43"/>
                  </a:cubicBezTo>
                  <a:cubicBezTo>
                    <a:pt x="29" y="43"/>
                    <a:pt x="29" y="44"/>
                    <a:pt x="28" y="43"/>
                  </a:cubicBezTo>
                  <a:cubicBezTo>
                    <a:pt x="27" y="43"/>
                    <a:pt x="26" y="42"/>
                    <a:pt x="25" y="42"/>
                  </a:cubicBezTo>
                  <a:cubicBezTo>
                    <a:pt x="24" y="40"/>
                    <a:pt x="23" y="38"/>
                    <a:pt x="24" y="36"/>
                  </a:cubicBezTo>
                  <a:cubicBezTo>
                    <a:pt x="25" y="36"/>
                    <a:pt x="26" y="36"/>
                    <a:pt x="27" y="35"/>
                  </a:cubicBezTo>
                  <a:cubicBezTo>
                    <a:pt x="27" y="35"/>
                    <a:pt x="27" y="34"/>
                    <a:pt x="28" y="34"/>
                  </a:cubicBezTo>
                  <a:cubicBezTo>
                    <a:pt x="28" y="34"/>
                    <a:pt x="29" y="34"/>
                    <a:pt x="29" y="33"/>
                  </a:cubicBezTo>
                  <a:cubicBezTo>
                    <a:pt x="29" y="33"/>
                    <a:pt x="30" y="32"/>
                    <a:pt x="30" y="32"/>
                  </a:cubicBezTo>
                  <a:cubicBezTo>
                    <a:pt x="31" y="31"/>
                    <a:pt x="31" y="31"/>
                    <a:pt x="32" y="30"/>
                  </a:cubicBezTo>
                  <a:cubicBezTo>
                    <a:pt x="32" y="29"/>
                    <a:pt x="32" y="29"/>
                    <a:pt x="32" y="29"/>
                  </a:cubicBezTo>
                  <a:cubicBezTo>
                    <a:pt x="32" y="28"/>
                    <a:pt x="33" y="28"/>
                    <a:pt x="33" y="28"/>
                  </a:cubicBezTo>
                  <a:cubicBezTo>
                    <a:pt x="33" y="27"/>
                    <a:pt x="33" y="26"/>
                    <a:pt x="34" y="26"/>
                  </a:cubicBezTo>
                  <a:cubicBezTo>
                    <a:pt x="33" y="25"/>
                    <a:pt x="33" y="25"/>
                    <a:pt x="33" y="24"/>
                  </a:cubicBezTo>
                  <a:cubicBezTo>
                    <a:pt x="33" y="23"/>
                    <a:pt x="33" y="23"/>
                    <a:pt x="33" y="23"/>
                  </a:cubicBezTo>
                  <a:cubicBezTo>
                    <a:pt x="33" y="22"/>
                    <a:pt x="33" y="22"/>
                    <a:pt x="33" y="22"/>
                  </a:cubicBezTo>
                  <a:cubicBezTo>
                    <a:pt x="33" y="21"/>
                    <a:pt x="31" y="21"/>
                    <a:pt x="31" y="21"/>
                  </a:cubicBezTo>
                  <a:cubicBezTo>
                    <a:pt x="31" y="21"/>
                    <a:pt x="31" y="20"/>
                    <a:pt x="31" y="20"/>
                  </a:cubicBezTo>
                  <a:cubicBezTo>
                    <a:pt x="30" y="20"/>
                    <a:pt x="30" y="20"/>
                    <a:pt x="30" y="20"/>
                  </a:cubicBezTo>
                  <a:cubicBezTo>
                    <a:pt x="29" y="19"/>
                    <a:pt x="28" y="18"/>
                    <a:pt x="28" y="17"/>
                  </a:cubicBezTo>
                  <a:cubicBezTo>
                    <a:pt x="28" y="17"/>
                    <a:pt x="28" y="16"/>
                    <a:pt x="28" y="15"/>
                  </a:cubicBezTo>
                  <a:cubicBezTo>
                    <a:pt x="28" y="13"/>
                    <a:pt x="31" y="13"/>
                    <a:pt x="31" y="11"/>
                  </a:cubicBezTo>
                  <a:cubicBezTo>
                    <a:pt x="32" y="11"/>
                    <a:pt x="32" y="9"/>
                    <a:pt x="33" y="8"/>
                  </a:cubicBezTo>
                  <a:cubicBezTo>
                    <a:pt x="34" y="8"/>
                    <a:pt x="34" y="8"/>
                    <a:pt x="33" y="7"/>
                  </a:cubicBezTo>
                  <a:cubicBezTo>
                    <a:pt x="33" y="7"/>
                    <a:pt x="33" y="6"/>
                    <a:pt x="33" y="6"/>
                  </a:cubicBezTo>
                  <a:cubicBezTo>
                    <a:pt x="33" y="6"/>
                    <a:pt x="32" y="6"/>
                    <a:pt x="32" y="6"/>
                  </a:cubicBezTo>
                  <a:cubicBezTo>
                    <a:pt x="31" y="6"/>
                    <a:pt x="31" y="7"/>
                    <a:pt x="31" y="7"/>
                  </a:cubicBezTo>
                  <a:cubicBezTo>
                    <a:pt x="31" y="7"/>
                    <a:pt x="31" y="7"/>
                    <a:pt x="31" y="7"/>
                  </a:cubicBezTo>
                  <a:cubicBezTo>
                    <a:pt x="30" y="8"/>
                    <a:pt x="30" y="8"/>
                    <a:pt x="30" y="8"/>
                  </a:cubicBezTo>
                  <a:cubicBezTo>
                    <a:pt x="29" y="8"/>
                    <a:pt x="29" y="8"/>
                    <a:pt x="29" y="8"/>
                  </a:cubicBezTo>
                  <a:cubicBezTo>
                    <a:pt x="28" y="9"/>
                    <a:pt x="28" y="9"/>
                    <a:pt x="28" y="9"/>
                  </a:cubicBezTo>
                  <a:cubicBezTo>
                    <a:pt x="27" y="10"/>
                    <a:pt x="27" y="10"/>
                    <a:pt x="26" y="9"/>
                  </a:cubicBezTo>
                  <a:cubicBezTo>
                    <a:pt x="26" y="9"/>
                    <a:pt x="26" y="9"/>
                    <a:pt x="26" y="9"/>
                  </a:cubicBezTo>
                  <a:cubicBezTo>
                    <a:pt x="25" y="9"/>
                    <a:pt x="25" y="9"/>
                    <a:pt x="25" y="9"/>
                  </a:cubicBezTo>
                  <a:cubicBezTo>
                    <a:pt x="26" y="8"/>
                    <a:pt x="26" y="8"/>
                    <a:pt x="26" y="8"/>
                  </a:cubicBezTo>
                  <a:cubicBezTo>
                    <a:pt x="26" y="9"/>
                    <a:pt x="26" y="9"/>
                    <a:pt x="26" y="9"/>
                  </a:cubicBezTo>
                  <a:cubicBezTo>
                    <a:pt x="26" y="9"/>
                    <a:pt x="27" y="8"/>
                    <a:pt x="27" y="8"/>
                  </a:cubicBezTo>
                  <a:cubicBezTo>
                    <a:pt x="26" y="8"/>
                    <a:pt x="26" y="7"/>
                    <a:pt x="26" y="7"/>
                  </a:cubicBezTo>
                  <a:cubicBezTo>
                    <a:pt x="25" y="7"/>
                    <a:pt x="25" y="6"/>
                    <a:pt x="25" y="6"/>
                  </a:cubicBezTo>
                  <a:cubicBezTo>
                    <a:pt x="26" y="5"/>
                    <a:pt x="24" y="5"/>
                    <a:pt x="25" y="5"/>
                  </a:cubicBezTo>
                  <a:cubicBezTo>
                    <a:pt x="25" y="5"/>
                    <a:pt x="25" y="5"/>
                    <a:pt x="25" y="5"/>
                  </a:cubicBezTo>
                  <a:cubicBezTo>
                    <a:pt x="26" y="5"/>
                    <a:pt x="26" y="5"/>
                    <a:pt x="26" y="5"/>
                  </a:cubicBezTo>
                  <a:cubicBezTo>
                    <a:pt x="25" y="5"/>
                    <a:pt x="24" y="3"/>
                    <a:pt x="24" y="4"/>
                  </a:cubicBezTo>
                  <a:cubicBezTo>
                    <a:pt x="23" y="4"/>
                    <a:pt x="22" y="4"/>
                    <a:pt x="22" y="4"/>
                  </a:cubicBezTo>
                  <a:cubicBezTo>
                    <a:pt x="22" y="4"/>
                    <a:pt x="23" y="4"/>
                    <a:pt x="23" y="4"/>
                  </a:cubicBezTo>
                  <a:cubicBezTo>
                    <a:pt x="23" y="5"/>
                    <a:pt x="23" y="5"/>
                    <a:pt x="22" y="5"/>
                  </a:cubicBezTo>
                  <a:cubicBezTo>
                    <a:pt x="21" y="5"/>
                    <a:pt x="22" y="4"/>
                    <a:pt x="22" y="4"/>
                  </a:cubicBezTo>
                  <a:cubicBezTo>
                    <a:pt x="23" y="3"/>
                    <a:pt x="22" y="3"/>
                    <a:pt x="21" y="3"/>
                  </a:cubicBezTo>
                  <a:cubicBezTo>
                    <a:pt x="21" y="3"/>
                    <a:pt x="20" y="3"/>
                    <a:pt x="19" y="3"/>
                  </a:cubicBezTo>
                  <a:cubicBezTo>
                    <a:pt x="19" y="4"/>
                    <a:pt x="18" y="4"/>
                    <a:pt x="17" y="4"/>
                  </a:cubicBezTo>
                  <a:cubicBezTo>
                    <a:pt x="16" y="4"/>
                    <a:pt x="16" y="5"/>
                    <a:pt x="15" y="5"/>
                  </a:cubicBezTo>
                  <a:cubicBezTo>
                    <a:pt x="14" y="5"/>
                    <a:pt x="14" y="6"/>
                    <a:pt x="13" y="7"/>
                  </a:cubicBezTo>
                  <a:cubicBezTo>
                    <a:pt x="12" y="7"/>
                    <a:pt x="10" y="7"/>
                    <a:pt x="11" y="8"/>
                  </a:cubicBezTo>
                  <a:cubicBezTo>
                    <a:pt x="12" y="9"/>
                    <a:pt x="10" y="9"/>
                    <a:pt x="10" y="9"/>
                  </a:cubicBezTo>
                  <a:cubicBezTo>
                    <a:pt x="9" y="9"/>
                    <a:pt x="10" y="9"/>
                    <a:pt x="10" y="10"/>
                  </a:cubicBezTo>
                  <a:cubicBezTo>
                    <a:pt x="9" y="11"/>
                    <a:pt x="8" y="11"/>
                    <a:pt x="7" y="12"/>
                  </a:cubicBezTo>
                  <a:cubicBezTo>
                    <a:pt x="6" y="12"/>
                    <a:pt x="8" y="12"/>
                    <a:pt x="8" y="13"/>
                  </a:cubicBezTo>
                  <a:cubicBezTo>
                    <a:pt x="9" y="13"/>
                    <a:pt x="9" y="14"/>
                    <a:pt x="8" y="14"/>
                  </a:cubicBezTo>
                  <a:cubicBezTo>
                    <a:pt x="8" y="15"/>
                    <a:pt x="8" y="15"/>
                    <a:pt x="8" y="16"/>
                  </a:cubicBezTo>
                  <a:cubicBezTo>
                    <a:pt x="8" y="17"/>
                    <a:pt x="7" y="19"/>
                    <a:pt x="8" y="20"/>
                  </a:cubicBezTo>
                  <a:cubicBezTo>
                    <a:pt x="8" y="21"/>
                    <a:pt x="8" y="21"/>
                    <a:pt x="8" y="22"/>
                  </a:cubicBezTo>
                  <a:cubicBezTo>
                    <a:pt x="9" y="23"/>
                    <a:pt x="8" y="23"/>
                    <a:pt x="8" y="24"/>
                  </a:cubicBezTo>
                  <a:cubicBezTo>
                    <a:pt x="8" y="25"/>
                    <a:pt x="8" y="25"/>
                    <a:pt x="9" y="26"/>
                  </a:cubicBezTo>
                  <a:cubicBezTo>
                    <a:pt x="9" y="26"/>
                    <a:pt x="9" y="26"/>
                    <a:pt x="9" y="26"/>
                  </a:cubicBezTo>
                  <a:cubicBezTo>
                    <a:pt x="8" y="27"/>
                    <a:pt x="7" y="29"/>
                    <a:pt x="8" y="30"/>
                  </a:cubicBezTo>
                  <a:cubicBezTo>
                    <a:pt x="8" y="31"/>
                    <a:pt x="8" y="32"/>
                    <a:pt x="7" y="33"/>
                  </a:cubicBezTo>
                  <a:cubicBezTo>
                    <a:pt x="6" y="33"/>
                    <a:pt x="6" y="34"/>
                    <a:pt x="5" y="34"/>
                  </a:cubicBezTo>
                  <a:cubicBezTo>
                    <a:pt x="5" y="34"/>
                    <a:pt x="4" y="35"/>
                    <a:pt x="4" y="35"/>
                  </a:cubicBezTo>
                  <a:cubicBezTo>
                    <a:pt x="3" y="36"/>
                    <a:pt x="4" y="37"/>
                    <a:pt x="3" y="37"/>
                  </a:cubicBezTo>
                  <a:cubicBezTo>
                    <a:pt x="2" y="37"/>
                    <a:pt x="2" y="38"/>
                    <a:pt x="1" y="38"/>
                  </a:cubicBezTo>
                  <a:cubicBezTo>
                    <a:pt x="0" y="39"/>
                    <a:pt x="0" y="41"/>
                    <a:pt x="1" y="43"/>
                  </a:cubicBezTo>
                  <a:cubicBezTo>
                    <a:pt x="1" y="44"/>
                    <a:pt x="2" y="44"/>
                    <a:pt x="2" y="45"/>
                  </a:cubicBezTo>
                  <a:cubicBezTo>
                    <a:pt x="2" y="46"/>
                    <a:pt x="3" y="46"/>
                    <a:pt x="3" y="47"/>
                  </a:cubicBezTo>
                  <a:cubicBezTo>
                    <a:pt x="2" y="48"/>
                    <a:pt x="3" y="48"/>
                    <a:pt x="3" y="48"/>
                  </a:cubicBezTo>
                  <a:cubicBezTo>
                    <a:pt x="4" y="49"/>
                    <a:pt x="5" y="49"/>
                    <a:pt x="5" y="49"/>
                  </a:cubicBezTo>
                  <a:cubicBezTo>
                    <a:pt x="6" y="50"/>
                    <a:pt x="7" y="51"/>
                    <a:pt x="8" y="52"/>
                  </a:cubicBezTo>
                  <a:cubicBezTo>
                    <a:pt x="8" y="53"/>
                    <a:pt x="8" y="55"/>
                    <a:pt x="9" y="56"/>
                  </a:cubicBezTo>
                  <a:cubicBezTo>
                    <a:pt x="10" y="57"/>
                    <a:pt x="12" y="58"/>
                    <a:pt x="13" y="59"/>
                  </a:cubicBezTo>
                  <a:cubicBezTo>
                    <a:pt x="15" y="60"/>
                    <a:pt x="15" y="61"/>
                    <a:pt x="15" y="63"/>
                  </a:cubicBezTo>
                  <a:cubicBezTo>
                    <a:pt x="16" y="65"/>
                    <a:pt x="16" y="67"/>
                    <a:pt x="17" y="69"/>
                  </a:cubicBezTo>
                  <a:cubicBezTo>
                    <a:pt x="17" y="73"/>
                    <a:pt x="18" y="77"/>
                    <a:pt x="19" y="81"/>
                  </a:cubicBezTo>
                  <a:cubicBezTo>
                    <a:pt x="20" y="80"/>
                    <a:pt x="21" y="80"/>
                    <a:pt x="22" y="80"/>
                  </a:cubicBezTo>
                  <a:cubicBezTo>
                    <a:pt x="23" y="79"/>
                    <a:pt x="23" y="78"/>
                    <a:pt x="24" y="78"/>
                  </a:cubicBezTo>
                  <a:cubicBezTo>
                    <a:pt x="25" y="76"/>
                    <a:pt x="26" y="74"/>
                    <a:pt x="26" y="72"/>
                  </a:cubicBezTo>
                  <a:cubicBezTo>
                    <a:pt x="25" y="70"/>
                    <a:pt x="24" y="68"/>
                    <a:pt x="25" y="66"/>
                  </a:cubicBezTo>
                  <a:cubicBezTo>
                    <a:pt x="26" y="65"/>
                    <a:pt x="26" y="65"/>
                    <a:pt x="27" y="65"/>
                  </a:cubicBezTo>
                  <a:cubicBezTo>
                    <a:pt x="28" y="65"/>
                    <a:pt x="29" y="64"/>
                    <a:pt x="29" y="63"/>
                  </a:cubicBezTo>
                  <a:cubicBezTo>
                    <a:pt x="29" y="62"/>
                    <a:pt x="29" y="62"/>
                    <a:pt x="30" y="62"/>
                  </a:cubicBezTo>
                  <a:cubicBezTo>
                    <a:pt x="31" y="62"/>
                    <a:pt x="31" y="61"/>
                    <a:pt x="32" y="60"/>
                  </a:cubicBezTo>
                  <a:cubicBezTo>
                    <a:pt x="32" y="60"/>
                    <a:pt x="33" y="59"/>
                    <a:pt x="34" y="59"/>
                  </a:cubicBezTo>
                  <a:cubicBezTo>
                    <a:pt x="35" y="58"/>
                    <a:pt x="36" y="58"/>
                    <a:pt x="37" y="57"/>
                  </a:cubicBezTo>
                  <a:cubicBezTo>
                    <a:pt x="38" y="57"/>
                    <a:pt x="38" y="56"/>
                    <a:pt x="38" y="55"/>
                  </a:cubicBezTo>
                  <a:close/>
                  <a:moveTo>
                    <a:pt x="30" y="41"/>
                  </a:moveTo>
                  <a:cubicBezTo>
                    <a:pt x="30" y="41"/>
                    <a:pt x="30" y="43"/>
                    <a:pt x="30" y="43"/>
                  </a:cubicBezTo>
                  <a:cubicBezTo>
                    <a:pt x="31" y="42"/>
                    <a:pt x="31" y="43"/>
                    <a:pt x="31" y="44"/>
                  </a:cubicBezTo>
                  <a:cubicBezTo>
                    <a:pt x="31" y="43"/>
                    <a:pt x="32" y="42"/>
                    <a:pt x="32" y="43"/>
                  </a:cubicBezTo>
                  <a:cubicBezTo>
                    <a:pt x="32" y="43"/>
                    <a:pt x="33" y="42"/>
                    <a:pt x="33" y="42"/>
                  </a:cubicBezTo>
                  <a:cubicBezTo>
                    <a:pt x="33" y="42"/>
                    <a:pt x="33" y="41"/>
                    <a:pt x="32" y="41"/>
                  </a:cubicBezTo>
                  <a:cubicBezTo>
                    <a:pt x="32" y="41"/>
                    <a:pt x="31" y="41"/>
                    <a:pt x="30" y="4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69" name="Switzerland">
              <a:extLst>
                <a:ext uri="{FF2B5EF4-FFF2-40B4-BE49-F238E27FC236}">
                  <a16:creationId xmlns:a16="http://schemas.microsoft.com/office/drawing/2014/main" id="{5346B8AE-6AF2-4F31-B360-E8E0BCA6F7C8}"/>
                </a:ext>
                <a:ext uri="{C183D7F6-B498-43B3-948B-1728B52AA6E4}">
                  <adec:decorative xmlns:adec="http://schemas.microsoft.com/office/drawing/2017/decorative" val="1"/>
                </a:ext>
              </a:extLst>
            </p:cNvPr>
            <p:cNvSpPr>
              <a:spLocks/>
            </p:cNvSpPr>
            <p:nvPr/>
          </p:nvSpPr>
          <p:spPr bwMode="auto">
            <a:xfrm>
              <a:off x="10679418" y="1741081"/>
              <a:ext cx="361416" cy="204214"/>
            </a:xfrm>
            <a:custGeom>
              <a:avLst/>
              <a:gdLst/>
              <a:ahLst/>
              <a:cxnLst>
                <a:cxn ang="0">
                  <a:pos x="38" y="12"/>
                </a:cxn>
                <a:cxn ang="0">
                  <a:pos x="38" y="11"/>
                </a:cxn>
                <a:cxn ang="0">
                  <a:pos x="37" y="10"/>
                </a:cxn>
                <a:cxn ang="0">
                  <a:pos x="36" y="10"/>
                </a:cxn>
                <a:cxn ang="0">
                  <a:pos x="34" y="10"/>
                </a:cxn>
                <a:cxn ang="0">
                  <a:pos x="33" y="9"/>
                </a:cxn>
                <a:cxn ang="0">
                  <a:pos x="30" y="8"/>
                </a:cxn>
                <a:cxn ang="0">
                  <a:pos x="30" y="7"/>
                </a:cxn>
                <a:cxn ang="0">
                  <a:pos x="31" y="4"/>
                </a:cxn>
                <a:cxn ang="0">
                  <a:pos x="31" y="3"/>
                </a:cxn>
                <a:cxn ang="0">
                  <a:pos x="25" y="2"/>
                </a:cxn>
                <a:cxn ang="0">
                  <a:pos x="24" y="2"/>
                </a:cxn>
                <a:cxn ang="0">
                  <a:pos x="23" y="1"/>
                </a:cxn>
                <a:cxn ang="0">
                  <a:pos x="22" y="1"/>
                </a:cxn>
                <a:cxn ang="0">
                  <a:pos x="21" y="2"/>
                </a:cxn>
                <a:cxn ang="0">
                  <a:pos x="22" y="3"/>
                </a:cxn>
                <a:cxn ang="0">
                  <a:pos x="19" y="2"/>
                </a:cxn>
                <a:cxn ang="0">
                  <a:pos x="16" y="3"/>
                </a:cxn>
                <a:cxn ang="0">
                  <a:pos x="15" y="2"/>
                </a:cxn>
                <a:cxn ang="0">
                  <a:pos x="13" y="4"/>
                </a:cxn>
                <a:cxn ang="0">
                  <a:pos x="11" y="4"/>
                </a:cxn>
                <a:cxn ang="0">
                  <a:pos x="9" y="4"/>
                </a:cxn>
                <a:cxn ang="0">
                  <a:pos x="8" y="5"/>
                </a:cxn>
                <a:cxn ang="0">
                  <a:pos x="8" y="6"/>
                </a:cxn>
                <a:cxn ang="0">
                  <a:pos x="6" y="8"/>
                </a:cxn>
                <a:cxn ang="0">
                  <a:pos x="4" y="11"/>
                </a:cxn>
                <a:cxn ang="0">
                  <a:pos x="2" y="12"/>
                </a:cxn>
                <a:cxn ang="0">
                  <a:pos x="1" y="14"/>
                </a:cxn>
                <a:cxn ang="0">
                  <a:pos x="1" y="16"/>
                </a:cxn>
                <a:cxn ang="0">
                  <a:pos x="0" y="17"/>
                </a:cxn>
                <a:cxn ang="0">
                  <a:pos x="1" y="18"/>
                </a:cxn>
                <a:cxn ang="0">
                  <a:pos x="2" y="17"/>
                </a:cxn>
                <a:cxn ang="0">
                  <a:pos x="6" y="15"/>
                </a:cxn>
                <a:cxn ang="0">
                  <a:pos x="7" y="16"/>
                </a:cxn>
                <a:cxn ang="0">
                  <a:pos x="7" y="18"/>
                </a:cxn>
                <a:cxn ang="0">
                  <a:pos x="8" y="19"/>
                </a:cxn>
                <a:cxn ang="0">
                  <a:pos x="10" y="21"/>
                </a:cxn>
                <a:cxn ang="0">
                  <a:pos x="14" y="20"/>
                </a:cxn>
                <a:cxn ang="0">
                  <a:pos x="15" y="20"/>
                </a:cxn>
                <a:cxn ang="0">
                  <a:pos x="17" y="20"/>
                </a:cxn>
                <a:cxn ang="0">
                  <a:pos x="19" y="18"/>
                </a:cxn>
                <a:cxn ang="0">
                  <a:pos x="20" y="16"/>
                </a:cxn>
                <a:cxn ang="0">
                  <a:pos x="21" y="15"/>
                </a:cxn>
                <a:cxn ang="0">
                  <a:pos x="22" y="18"/>
                </a:cxn>
                <a:cxn ang="0">
                  <a:pos x="24" y="20"/>
                </a:cxn>
                <a:cxn ang="0">
                  <a:pos x="26" y="21"/>
                </a:cxn>
                <a:cxn ang="0">
                  <a:pos x="27" y="18"/>
                </a:cxn>
                <a:cxn ang="0">
                  <a:pos x="28" y="15"/>
                </a:cxn>
                <a:cxn ang="0">
                  <a:pos x="30" y="14"/>
                </a:cxn>
                <a:cxn ang="0">
                  <a:pos x="30" y="16"/>
                </a:cxn>
                <a:cxn ang="0">
                  <a:pos x="34" y="16"/>
                </a:cxn>
                <a:cxn ang="0">
                  <a:pos x="35" y="17"/>
                </a:cxn>
                <a:cxn ang="0">
                  <a:pos x="35" y="16"/>
                </a:cxn>
                <a:cxn ang="0">
                  <a:pos x="35" y="15"/>
                </a:cxn>
                <a:cxn ang="0">
                  <a:pos x="37" y="14"/>
                </a:cxn>
              </a:cxnLst>
              <a:rect l="0" t="0" r="r" b="b"/>
              <a:pathLst>
                <a:path w="39" h="22">
                  <a:moveTo>
                    <a:pt x="39" y="13"/>
                  </a:moveTo>
                  <a:cubicBezTo>
                    <a:pt x="38" y="12"/>
                    <a:pt x="37" y="13"/>
                    <a:pt x="38" y="12"/>
                  </a:cubicBezTo>
                  <a:cubicBezTo>
                    <a:pt x="38" y="12"/>
                    <a:pt x="38" y="11"/>
                    <a:pt x="38" y="11"/>
                  </a:cubicBezTo>
                  <a:cubicBezTo>
                    <a:pt x="38" y="11"/>
                    <a:pt x="38" y="11"/>
                    <a:pt x="38" y="11"/>
                  </a:cubicBezTo>
                  <a:cubicBezTo>
                    <a:pt x="39" y="10"/>
                    <a:pt x="39" y="10"/>
                    <a:pt x="38" y="9"/>
                  </a:cubicBezTo>
                  <a:cubicBezTo>
                    <a:pt x="38" y="9"/>
                    <a:pt x="38" y="9"/>
                    <a:pt x="37" y="10"/>
                  </a:cubicBezTo>
                  <a:cubicBezTo>
                    <a:pt x="37" y="10"/>
                    <a:pt x="36" y="10"/>
                    <a:pt x="36" y="10"/>
                  </a:cubicBezTo>
                  <a:cubicBezTo>
                    <a:pt x="37" y="10"/>
                    <a:pt x="36" y="10"/>
                    <a:pt x="36" y="10"/>
                  </a:cubicBezTo>
                  <a:cubicBezTo>
                    <a:pt x="36" y="11"/>
                    <a:pt x="36" y="11"/>
                    <a:pt x="35" y="10"/>
                  </a:cubicBezTo>
                  <a:cubicBezTo>
                    <a:pt x="35" y="10"/>
                    <a:pt x="35" y="10"/>
                    <a:pt x="34" y="10"/>
                  </a:cubicBezTo>
                  <a:cubicBezTo>
                    <a:pt x="34" y="10"/>
                    <a:pt x="34" y="10"/>
                    <a:pt x="33" y="10"/>
                  </a:cubicBezTo>
                  <a:cubicBezTo>
                    <a:pt x="33" y="9"/>
                    <a:pt x="34" y="9"/>
                    <a:pt x="33" y="9"/>
                  </a:cubicBezTo>
                  <a:cubicBezTo>
                    <a:pt x="33" y="9"/>
                    <a:pt x="33" y="8"/>
                    <a:pt x="32" y="8"/>
                  </a:cubicBezTo>
                  <a:cubicBezTo>
                    <a:pt x="32" y="8"/>
                    <a:pt x="31" y="8"/>
                    <a:pt x="30" y="8"/>
                  </a:cubicBezTo>
                  <a:cubicBezTo>
                    <a:pt x="30" y="8"/>
                    <a:pt x="30" y="8"/>
                    <a:pt x="30" y="7"/>
                  </a:cubicBezTo>
                  <a:cubicBezTo>
                    <a:pt x="30" y="7"/>
                    <a:pt x="30" y="7"/>
                    <a:pt x="30" y="7"/>
                  </a:cubicBezTo>
                  <a:cubicBezTo>
                    <a:pt x="30" y="6"/>
                    <a:pt x="31" y="6"/>
                    <a:pt x="31" y="5"/>
                  </a:cubicBezTo>
                  <a:cubicBezTo>
                    <a:pt x="31" y="5"/>
                    <a:pt x="32" y="4"/>
                    <a:pt x="31" y="4"/>
                  </a:cubicBezTo>
                  <a:cubicBezTo>
                    <a:pt x="31" y="4"/>
                    <a:pt x="31" y="4"/>
                    <a:pt x="31" y="4"/>
                  </a:cubicBezTo>
                  <a:cubicBezTo>
                    <a:pt x="31" y="4"/>
                    <a:pt x="31" y="3"/>
                    <a:pt x="31" y="3"/>
                  </a:cubicBezTo>
                  <a:cubicBezTo>
                    <a:pt x="30" y="2"/>
                    <a:pt x="28" y="2"/>
                    <a:pt x="27" y="2"/>
                  </a:cubicBezTo>
                  <a:cubicBezTo>
                    <a:pt x="27" y="2"/>
                    <a:pt x="26" y="2"/>
                    <a:pt x="25" y="2"/>
                  </a:cubicBezTo>
                  <a:cubicBezTo>
                    <a:pt x="25" y="2"/>
                    <a:pt x="24" y="2"/>
                    <a:pt x="25" y="1"/>
                  </a:cubicBezTo>
                  <a:cubicBezTo>
                    <a:pt x="24" y="1"/>
                    <a:pt x="24" y="1"/>
                    <a:pt x="24" y="2"/>
                  </a:cubicBezTo>
                  <a:cubicBezTo>
                    <a:pt x="24" y="2"/>
                    <a:pt x="24" y="2"/>
                    <a:pt x="24" y="1"/>
                  </a:cubicBezTo>
                  <a:cubicBezTo>
                    <a:pt x="24" y="1"/>
                    <a:pt x="24" y="1"/>
                    <a:pt x="23" y="1"/>
                  </a:cubicBezTo>
                  <a:cubicBezTo>
                    <a:pt x="23" y="0"/>
                    <a:pt x="23" y="0"/>
                    <a:pt x="23" y="1"/>
                  </a:cubicBezTo>
                  <a:cubicBezTo>
                    <a:pt x="23" y="0"/>
                    <a:pt x="22" y="0"/>
                    <a:pt x="22" y="1"/>
                  </a:cubicBezTo>
                  <a:cubicBezTo>
                    <a:pt x="22" y="1"/>
                    <a:pt x="21" y="1"/>
                    <a:pt x="21" y="1"/>
                  </a:cubicBezTo>
                  <a:cubicBezTo>
                    <a:pt x="21" y="2"/>
                    <a:pt x="21" y="2"/>
                    <a:pt x="21" y="2"/>
                  </a:cubicBezTo>
                  <a:cubicBezTo>
                    <a:pt x="22" y="2"/>
                    <a:pt x="22" y="2"/>
                    <a:pt x="23" y="2"/>
                  </a:cubicBezTo>
                  <a:cubicBezTo>
                    <a:pt x="23" y="2"/>
                    <a:pt x="22" y="3"/>
                    <a:pt x="22" y="3"/>
                  </a:cubicBezTo>
                  <a:cubicBezTo>
                    <a:pt x="22" y="2"/>
                    <a:pt x="21" y="2"/>
                    <a:pt x="22" y="3"/>
                  </a:cubicBezTo>
                  <a:cubicBezTo>
                    <a:pt x="21" y="3"/>
                    <a:pt x="20" y="3"/>
                    <a:pt x="19" y="2"/>
                  </a:cubicBezTo>
                  <a:cubicBezTo>
                    <a:pt x="19" y="2"/>
                    <a:pt x="18" y="3"/>
                    <a:pt x="17" y="3"/>
                  </a:cubicBezTo>
                  <a:cubicBezTo>
                    <a:pt x="17" y="3"/>
                    <a:pt x="16" y="3"/>
                    <a:pt x="16" y="3"/>
                  </a:cubicBezTo>
                  <a:cubicBezTo>
                    <a:pt x="15" y="3"/>
                    <a:pt x="15" y="3"/>
                    <a:pt x="14" y="3"/>
                  </a:cubicBezTo>
                  <a:cubicBezTo>
                    <a:pt x="14" y="3"/>
                    <a:pt x="15" y="3"/>
                    <a:pt x="15" y="2"/>
                  </a:cubicBezTo>
                  <a:cubicBezTo>
                    <a:pt x="14" y="2"/>
                    <a:pt x="13" y="3"/>
                    <a:pt x="13" y="3"/>
                  </a:cubicBezTo>
                  <a:cubicBezTo>
                    <a:pt x="13" y="4"/>
                    <a:pt x="13" y="3"/>
                    <a:pt x="13" y="4"/>
                  </a:cubicBezTo>
                  <a:cubicBezTo>
                    <a:pt x="12" y="4"/>
                    <a:pt x="13" y="4"/>
                    <a:pt x="13" y="4"/>
                  </a:cubicBezTo>
                  <a:cubicBezTo>
                    <a:pt x="12" y="4"/>
                    <a:pt x="11" y="4"/>
                    <a:pt x="11" y="4"/>
                  </a:cubicBezTo>
                  <a:cubicBezTo>
                    <a:pt x="10" y="4"/>
                    <a:pt x="11" y="3"/>
                    <a:pt x="10" y="4"/>
                  </a:cubicBezTo>
                  <a:cubicBezTo>
                    <a:pt x="10" y="4"/>
                    <a:pt x="9" y="3"/>
                    <a:pt x="9" y="4"/>
                  </a:cubicBezTo>
                  <a:cubicBezTo>
                    <a:pt x="9" y="4"/>
                    <a:pt x="9" y="4"/>
                    <a:pt x="9" y="4"/>
                  </a:cubicBezTo>
                  <a:cubicBezTo>
                    <a:pt x="9" y="4"/>
                    <a:pt x="8" y="5"/>
                    <a:pt x="8" y="5"/>
                  </a:cubicBezTo>
                  <a:cubicBezTo>
                    <a:pt x="8" y="5"/>
                    <a:pt x="9" y="5"/>
                    <a:pt x="9" y="5"/>
                  </a:cubicBezTo>
                  <a:cubicBezTo>
                    <a:pt x="9" y="6"/>
                    <a:pt x="8" y="6"/>
                    <a:pt x="8" y="6"/>
                  </a:cubicBezTo>
                  <a:cubicBezTo>
                    <a:pt x="8" y="6"/>
                    <a:pt x="8" y="7"/>
                    <a:pt x="7" y="7"/>
                  </a:cubicBezTo>
                  <a:cubicBezTo>
                    <a:pt x="7" y="8"/>
                    <a:pt x="6" y="8"/>
                    <a:pt x="6" y="8"/>
                  </a:cubicBezTo>
                  <a:cubicBezTo>
                    <a:pt x="6" y="9"/>
                    <a:pt x="5" y="9"/>
                    <a:pt x="4" y="9"/>
                  </a:cubicBezTo>
                  <a:cubicBezTo>
                    <a:pt x="4" y="10"/>
                    <a:pt x="4" y="10"/>
                    <a:pt x="4" y="11"/>
                  </a:cubicBezTo>
                  <a:cubicBezTo>
                    <a:pt x="4" y="11"/>
                    <a:pt x="4" y="11"/>
                    <a:pt x="4" y="11"/>
                  </a:cubicBezTo>
                  <a:cubicBezTo>
                    <a:pt x="3" y="12"/>
                    <a:pt x="3" y="12"/>
                    <a:pt x="2" y="12"/>
                  </a:cubicBezTo>
                  <a:cubicBezTo>
                    <a:pt x="2" y="12"/>
                    <a:pt x="2" y="13"/>
                    <a:pt x="1" y="13"/>
                  </a:cubicBezTo>
                  <a:cubicBezTo>
                    <a:pt x="1" y="13"/>
                    <a:pt x="1" y="14"/>
                    <a:pt x="1" y="14"/>
                  </a:cubicBezTo>
                  <a:cubicBezTo>
                    <a:pt x="1" y="14"/>
                    <a:pt x="1" y="14"/>
                    <a:pt x="1" y="15"/>
                  </a:cubicBezTo>
                  <a:cubicBezTo>
                    <a:pt x="1" y="15"/>
                    <a:pt x="1" y="15"/>
                    <a:pt x="1" y="16"/>
                  </a:cubicBezTo>
                  <a:cubicBezTo>
                    <a:pt x="1" y="16"/>
                    <a:pt x="1" y="17"/>
                    <a:pt x="1" y="17"/>
                  </a:cubicBezTo>
                  <a:cubicBezTo>
                    <a:pt x="1" y="17"/>
                    <a:pt x="0" y="17"/>
                    <a:pt x="0" y="17"/>
                  </a:cubicBezTo>
                  <a:cubicBezTo>
                    <a:pt x="0" y="18"/>
                    <a:pt x="0" y="18"/>
                    <a:pt x="0" y="18"/>
                  </a:cubicBezTo>
                  <a:cubicBezTo>
                    <a:pt x="0" y="18"/>
                    <a:pt x="0" y="18"/>
                    <a:pt x="1" y="18"/>
                  </a:cubicBezTo>
                  <a:cubicBezTo>
                    <a:pt x="1" y="18"/>
                    <a:pt x="1" y="18"/>
                    <a:pt x="2" y="18"/>
                  </a:cubicBezTo>
                  <a:cubicBezTo>
                    <a:pt x="2" y="18"/>
                    <a:pt x="3" y="17"/>
                    <a:pt x="2" y="17"/>
                  </a:cubicBezTo>
                  <a:cubicBezTo>
                    <a:pt x="1" y="16"/>
                    <a:pt x="2" y="16"/>
                    <a:pt x="3" y="15"/>
                  </a:cubicBezTo>
                  <a:cubicBezTo>
                    <a:pt x="4" y="15"/>
                    <a:pt x="5" y="15"/>
                    <a:pt x="6" y="15"/>
                  </a:cubicBezTo>
                  <a:cubicBezTo>
                    <a:pt x="7" y="15"/>
                    <a:pt x="7" y="15"/>
                    <a:pt x="7" y="16"/>
                  </a:cubicBezTo>
                  <a:cubicBezTo>
                    <a:pt x="7" y="16"/>
                    <a:pt x="7" y="16"/>
                    <a:pt x="7" y="16"/>
                  </a:cubicBezTo>
                  <a:cubicBezTo>
                    <a:pt x="7" y="17"/>
                    <a:pt x="7" y="17"/>
                    <a:pt x="7" y="18"/>
                  </a:cubicBezTo>
                  <a:cubicBezTo>
                    <a:pt x="7" y="18"/>
                    <a:pt x="7" y="18"/>
                    <a:pt x="7" y="18"/>
                  </a:cubicBezTo>
                  <a:cubicBezTo>
                    <a:pt x="7" y="18"/>
                    <a:pt x="7" y="19"/>
                    <a:pt x="7" y="19"/>
                  </a:cubicBezTo>
                  <a:cubicBezTo>
                    <a:pt x="7" y="19"/>
                    <a:pt x="8" y="19"/>
                    <a:pt x="8" y="19"/>
                  </a:cubicBezTo>
                  <a:cubicBezTo>
                    <a:pt x="8" y="19"/>
                    <a:pt x="9" y="20"/>
                    <a:pt x="9" y="20"/>
                  </a:cubicBezTo>
                  <a:cubicBezTo>
                    <a:pt x="9" y="21"/>
                    <a:pt x="10" y="21"/>
                    <a:pt x="10" y="21"/>
                  </a:cubicBezTo>
                  <a:cubicBezTo>
                    <a:pt x="11" y="21"/>
                    <a:pt x="12" y="21"/>
                    <a:pt x="12" y="20"/>
                  </a:cubicBezTo>
                  <a:cubicBezTo>
                    <a:pt x="13" y="20"/>
                    <a:pt x="13" y="20"/>
                    <a:pt x="14" y="20"/>
                  </a:cubicBezTo>
                  <a:cubicBezTo>
                    <a:pt x="14" y="20"/>
                    <a:pt x="14" y="20"/>
                    <a:pt x="15" y="20"/>
                  </a:cubicBezTo>
                  <a:cubicBezTo>
                    <a:pt x="15" y="20"/>
                    <a:pt x="15" y="20"/>
                    <a:pt x="15" y="20"/>
                  </a:cubicBezTo>
                  <a:cubicBezTo>
                    <a:pt x="15" y="21"/>
                    <a:pt x="16" y="21"/>
                    <a:pt x="16" y="20"/>
                  </a:cubicBezTo>
                  <a:cubicBezTo>
                    <a:pt x="16" y="20"/>
                    <a:pt x="16" y="20"/>
                    <a:pt x="17" y="20"/>
                  </a:cubicBezTo>
                  <a:cubicBezTo>
                    <a:pt x="18" y="20"/>
                    <a:pt x="17" y="19"/>
                    <a:pt x="18" y="19"/>
                  </a:cubicBezTo>
                  <a:cubicBezTo>
                    <a:pt x="18" y="18"/>
                    <a:pt x="19" y="18"/>
                    <a:pt x="19" y="18"/>
                  </a:cubicBezTo>
                  <a:cubicBezTo>
                    <a:pt x="18" y="17"/>
                    <a:pt x="18" y="17"/>
                    <a:pt x="18" y="17"/>
                  </a:cubicBezTo>
                  <a:cubicBezTo>
                    <a:pt x="19" y="16"/>
                    <a:pt x="19" y="16"/>
                    <a:pt x="20" y="16"/>
                  </a:cubicBezTo>
                  <a:cubicBezTo>
                    <a:pt x="20" y="15"/>
                    <a:pt x="20" y="15"/>
                    <a:pt x="21" y="15"/>
                  </a:cubicBezTo>
                  <a:cubicBezTo>
                    <a:pt x="21" y="15"/>
                    <a:pt x="21" y="15"/>
                    <a:pt x="21" y="15"/>
                  </a:cubicBezTo>
                  <a:cubicBezTo>
                    <a:pt x="21" y="16"/>
                    <a:pt x="21" y="16"/>
                    <a:pt x="21" y="17"/>
                  </a:cubicBezTo>
                  <a:cubicBezTo>
                    <a:pt x="21" y="17"/>
                    <a:pt x="22" y="17"/>
                    <a:pt x="22" y="18"/>
                  </a:cubicBezTo>
                  <a:cubicBezTo>
                    <a:pt x="23" y="19"/>
                    <a:pt x="23" y="18"/>
                    <a:pt x="24" y="19"/>
                  </a:cubicBezTo>
                  <a:cubicBezTo>
                    <a:pt x="25" y="19"/>
                    <a:pt x="24" y="19"/>
                    <a:pt x="24" y="20"/>
                  </a:cubicBezTo>
                  <a:cubicBezTo>
                    <a:pt x="25" y="20"/>
                    <a:pt x="26" y="21"/>
                    <a:pt x="25" y="21"/>
                  </a:cubicBezTo>
                  <a:cubicBezTo>
                    <a:pt x="26" y="21"/>
                    <a:pt x="26" y="22"/>
                    <a:pt x="26" y="21"/>
                  </a:cubicBezTo>
                  <a:cubicBezTo>
                    <a:pt x="27" y="20"/>
                    <a:pt x="26" y="21"/>
                    <a:pt x="26" y="20"/>
                  </a:cubicBezTo>
                  <a:cubicBezTo>
                    <a:pt x="26" y="19"/>
                    <a:pt x="27" y="18"/>
                    <a:pt x="27" y="18"/>
                  </a:cubicBezTo>
                  <a:cubicBezTo>
                    <a:pt x="28" y="17"/>
                    <a:pt x="28" y="17"/>
                    <a:pt x="28" y="16"/>
                  </a:cubicBezTo>
                  <a:cubicBezTo>
                    <a:pt x="28" y="16"/>
                    <a:pt x="28" y="15"/>
                    <a:pt x="28" y="15"/>
                  </a:cubicBezTo>
                  <a:cubicBezTo>
                    <a:pt x="28" y="14"/>
                    <a:pt x="29" y="15"/>
                    <a:pt x="29" y="15"/>
                  </a:cubicBezTo>
                  <a:cubicBezTo>
                    <a:pt x="29" y="15"/>
                    <a:pt x="30" y="14"/>
                    <a:pt x="30" y="14"/>
                  </a:cubicBezTo>
                  <a:cubicBezTo>
                    <a:pt x="30" y="15"/>
                    <a:pt x="30" y="15"/>
                    <a:pt x="30" y="16"/>
                  </a:cubicBezTo>
                  <a:cubicBezTo>
                    <a:pt x="30" y="16"/>
                    <a:pt x="30" y="16"/>
                    <a:pt x="30" y="16"/>
                  </a:cubicBezTo>
                  <a:cubicBezTo>
                    <a:pt x="31" y="17"/>
                    <a:pt x="32" y="17"/>
                    <a:pt x="32" y="16"/>
                  </a:cubicBezTo>
                  <a:cubicBezTo>
                    <a:pt x="32" y="16"/>
                    <a:pt x="34" y="16"/>
                    <a:pt x="34" y="16"/>
                  </a:cubicBezTo>
                  <a:cubicBezTo>
                    <a:pt x="34" y="16"/>
                    <a:pt x="34" y="16"/>
                    <a:pt x="34" y="16"/>
                  </a:cubicBezTo>
                  <a:cubicBezTo>
                    <a:pt x="35" y="17"/>
                    <a:pt x="35" y="17"/>
                    <a:pt x="35" y="17"/>
                  </a:cubicBezTo>
                  <a:cubicBezTo>
                    <a:pt x="35" y="17"/>
                    <a:pt x="36" y="17"/>
                    <a:pt x="36" y="17"/>
                  </a:cubicBezTo>
                  <a:cubicBezTo>
                    <a:pt x="36" y="16"/>
                    <a:pt x="35" y="16"/>
                    <a:pt x="35" y="16"/>
                  </a:cubicBezTo>
                  <a:cubicBezTo>
                    <a:pt x="35" y="16"/>
                    <a:pt x="36" y="16"/>
                    <a:pt x="36" y="15"/>
                  </a:cubicBezTo>
                  <a:cubicBezTo>
                    <a:pt x="36" y="15"/>
                    <a:pt x="35" y="15"/>
                    <a:pt x="35" y="15"/>
                  </a:cubicBezTo>
                  <a:cubicBezTo>
                    <a:pt x="34" y="15"/>
                    <a:pt x="35" y="13"/>
                    <a:pt x="36" y="13"/>
                  </a:cubicBezTo>
                  <a:cubicBezTo>
                    <a:pt x="36" y="12"/>
                    <a:pt x="37" y="13"/>
                    <a:pt x="37" y="14"/>
                  </a:cubicBezTo>
                  <a:cubicBezTo>
                    <a:pt x="38" y="14"/>
                    <a:pt x="39" y="14"/>
                    <a:pt x="39" y="13"/>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70" name="Sweden">
              <a:extLst>
                <a:ext uri="{FF2B5EF4-FFF2-40B4-BE49-F238E27FC236}">
                  <a16:creationId xmlns:a16="http://schemas.microsoft.com/office/drawing/2014/main" id="{0CEDA844-9021-4D6E-9EFA-E9CCFEA8D413}"/>
                </a:ext>
                <a:ext uri="{C183D7F6-B498-43B3-948B-1728B52AA6E4}">
                  <adec:decorative xmlns:adec="http://schemas.microsoft.com/office/drawing/2017/decorative" val="1"/>
                </a:ext>
              </a:extLst>
            </p:cNvPr>
            <p:cNvSpPr>
              <a:spLocks noEditPoints="1"/>
            </p:cNvSpPr>
            <p:nvPr/>
          </p:nvSpPr>
          <p:spPr bwMode="auto">
            <a:xfrm>
              <a:off x="11079558" y="-270047"/>
              <a:ext cx="885467" cy="1271819"/>
            </a:xfrm>
            <a:custGeom>
              <a:avLst/>
              <a:gdLst/>
              <a:ahLst/>
              <a:cxnLst>
                <a:cxn ang="0">
                  <a:pos x="61" y="115"/>
                </a:cxn>
                <a:cxn ang="0">
                  <a:pos x="56" y="120"/>
                </a:cxn>
                <a:cxn ang="0">
                  <a:pos x="60" y="109"/>
                </a:cxn>
                <a:cxn ang="0">
                  <a:pos x="90" y="31"/>
                </a:cxn>
                <a:cxn ang="0">
                  <a:pos x="86" y="32"/>
                </a:cxn>
                <a:cxn ang="0">
                  <a:pos x="81" y="32"/>
                </a:cxn>
                <a:cxn ang="0">
                  <a:pos x="77" y="35"/>
                </a:cxn>
                <a:cxn ang="0">
                  <a:pos x="77" y="38"/>
                </a:cxn>
                <a:cxn ang="0">
                  <a:pos x="75" y="41"/>
                </a:cxn>
                <a:cxn ang="0">
                  <a:pos x="77" y="43"/>
                </a:cxn>
                <a:cxn ang="0">
                  <a:pos x="73" y="49"/>
                </a:cxn>
                <a:cxn ang="0">
                  <a:pos x="67" y="52"/>
                </a:cxn>
                <a:cxn ang="0">
                  <a:pos x="62" y="54"/>
                </a:cxn>
                <a:cxn ang="0">
                  <a:pos x="57" y="56"/>
                </a:cxn>
                <a:cxn ang="0">
                  <a:pos x="54" y="58"/>
                </a:cxn>
                <a:cxn ang="0">
                  <a:pos x="53" y="60"/>
                </a:cxn>
                <a:cxn ang="0">
                  <a:pos x="51" y="62"/>
                </a:cxn>
                <a:cxn ang="0">
                  <a:pos x="49" y="66"/>
                </a:cxn>
                <a:cxn ang="0">
                  <a:pos x="48" y="72"/>
                </a:cxn>
                <a:cxn ang="0">
                  <a:pos x="46" y="73"/>
                </a:cxn>
                <a:cxn ang="0">
                  <a:pos x="47" y="78"/>
                </a:cxn>
                <a:cxn ang="0">
                  <a:pos x="53" y="83"/>
                </a:cxn>
                <a:cxn ang="0">
                  <a:pos x="58" y="88"/>
                </a:cxn>
                <a:cxn ang="0">
                  <a:pos x="61" y="91"/>
                </a:cxn>
                <a:cxn ang="0">
                  <a:pos x="55" y="94"/>
                </a:cxn>
                <a:cxn ang="0">
                  <a:pos x="57" y="96"/>
                </a:cxn>
                <a:cxn ang="0">
                  <a:pos x="56" y="98"/>
                </a:cxn>
                <a:cxn ang="0">
                  <a:pos x="53" y="100"/>
                </a:cxn>
                <a:cxn ang="0">
                  <a:pos x="52" y="98"/>
                </a:cxn>
                <a:cxn ang="0">
                  <a:pos x="50" y="101"/>
                </a:cxn>
                <a:cxn ang="0">
                  <a:pos x="41" y="102"/>
                </a:cxn>
                <a:cxn ang="0">
                  <a:pos x="44" y="104"/>
                </a:cxn>
                <a:cxn ang="0">
                  <a:pos x="45" y="107"/>
                </a:cxn>
                <a:cxn ang="0">
                  <a:pos x="45" y="109"/>
                </a:cxn>
                <a:cxn ang="0">
                  <a:pos x="44" y="112"/>
                </a:cxn>
                <a:cxn ang="0">
                  <a:pos x="44" y="118"/>
                </a:cxn>
                <a:cxn ang="0">
                  <a:pos x="42" y="121"/>
                </a:cxn>
                <a:cxn ang="0">
                  <a:pos x="36" y="127"/>
                </a:cxn>
                <a:cxn ang="0">
                  <a:pos x="27" y="129"/>
                </a:cxn>
                <a:cxn ang="0">
                  <a:pos x="15" y="134"/>
                </a:cxn>
                <a:cxn ang="0">
                  <a:pos x="13" y="124"/>
                </a:cxn>
                <a:cxn ang="0">
                  <a:pos x="9" y="117"/>
                </a:cxn>
                <a:cxn ang="0">
                  <a:pos x="7" y="114"/>
                </a:cxn>
                <a:cxn ang="0">
                  <a:pos x="6" y="107"/>
                </a:cxn>
                <a:cxn ang="0">
                  <a:pos x="3" y="104"/>
                </a:cxn>
                <a:cxn ang="0">
                  <a:pos x="1" y="100"/>
                </a:cxn>
                <a:cxn ang="0">
                  <a:pos x="6" y="95"/>
                </a:cxn>
                <a:cxn ang="0">
                  <a:pos x="9" y="78"/>
                </a:cxn>
                <a:cxn ang="0">
                  <a:pos x="7" y="57"/>
                </a:cxn>
                <a:cxn ang="0">
                  <a:pos x="20" y="41"/>
                </a:cxn>
                <a:cxn ang="0">
                  <a:pos x="32" y="24"/>
                </a:cxn>
                <a:cxn ang="0">
                  <a:pos x="54" y="5"/>
                </a:cxn>
                <a:cxn ang="0">
                  <a:pos x="72" y="3"/>
                </a:cxn>
                <a:cxn ang="0">
                  <a:pos x="88" y="10"/>
                </a:cxn>
                <a:cxn ang="0">
                  <a:pos x="93" y="22"/>
                </a:cxn>
                <a:cxn ang="0">
                  <a:pos x="49" y="100"/>
                </a:cxn>
                <a:cxn ang="0">
                  <a:pos x="44" y="125"/>
                </a:cxn>
                <a:cxn ang="0">
                  <a:pos x="5" y="108"/>
                </a:cxn>
                <a:cxn ang="0">
                  <a:pos x="5" y="108"/>
                </a:cxn>
              </a:cxnLst>
              <a:rect l="0" t="0" r="r" b="b"/>
              <a:pathLst>
                <a:path w="95" h="136">
                  <a:moveTo>
                    <a:pt x="63" y="110"/>
                  </a:moveTo>
                  <a:cubicBezTo>
                    <a:pt x="63" y="110"/>
                    <a:pt x="63" y="110"/>
                    <a:pt x="63" y="110"/>
                  </a:cubicBezTo>
                  <a:cubicBezTo>
                    <a:pt x="63" y="110"/>
                    <a:pt x="63" y="110"/>
                    <a:pt x="63" y="110"/>
                  </a:cubicBezTo>
                  <a:cubicBezTo>
                    <a:pt x="63" y="111"/>
                    <a:pt x="63" y="111"/>
                    <a:pt x="62" y="111"/>
                  </a:cubicBezTo>
                  <a:cubicBezTo>
                    <a:pt x="62" y="111"/>
                    <a:pt x="63" y="111"/>
                    <a:pt x="62" y="111"/>
                  </a:cubicBezTo>
                  <a:cubicBezTo>
                    <a:pt x="62" y="111"/>
                    <a:pt x="61" y="111"/>
                    <a:pt x="61" y="111"/>
                  </a:cubicBezTo>
                  <a:cubicBezTo>
                    <a:pt x="61" y="111"/>
                    <a:pt x="61" y="112"/>
                    <a:pt x="61" y="112"/>
                  </a:cubicBezTo>
                  <a:cubicBezTo>
                    <a:pt x="62" y="113"/>
                    <a:pt x="60" y="114"/>
                    <a:pt x="62" y="114"/>
                  </a:cubicBezTo>
                  <a:cubicBezTo>
                    <a:pt x="62" y="114"/>
                    <a:pt x="62" y="114"/>
                    <a:pt x="62" y="114"/>
                  </a:cubicBezTo>
                  <a:cubicBezTo>
                    <a:pt x="62" y="115"/>
                    <a:pt x="62" y="115"/>
                    <a:pt x="61" y="115"/>
                  </a:cubicBezTo>
                  <a:cubicBezTo>
                    <a:pt x="61" y="115"/>
                    <a:pt x="60" y="115"/>
                    <a:pt x="60" y="116"/>
                  </a:cubicBezTo>
                  <a:cubicBezTo>
                    <a:pt x="60" y="116"/>
                    <a:pt x="61" y="116"/>
                    <a:pt x="61" y="116"/>
                  </a:cubicBezTo>
                  <a:cubicBezTo>
                    <a:pt x="61" y="116"/>
                    <a:pt x="61" y="116"/>
                    <a:pt x="61" y="116"/>
                  </a:cubicBezTo>
                  <a:cubicBezTo>
                    <a:pt x="61" y="117"/>
                    <a:pt x="59" y="117"/>
                    <a:pt x="60" y="117"/>
                  </a:cubicBezTo>
                  <a:cubicBezTo>
                    <a:pt x="60" y="117"/>
                    <a:pt x="58" y="117"/>
                    <a:pt x="58" y="117"/>
                  </a:cubicBezTo>
                  <a:cubicBezTo>
                    <a:pt x="59" y="118"/>
                    <a:pt x="59" y="117"/>
                    <a:pt x="59" y="117"/>
                  </a:cubicBezTo>
                  <a:cubicBezTo>
                    <a:pt x="59" y="118"/>
                    <a:pt x="57" y="118"/>
                    <a:pt x="58" y="119"/>
                  </a:cubicBezTo>
                  <a:cubicBezTo>
                    <a:pt x="58" y="119"/>
                    <a:pt x="58" y="119"/>
                    <a:pt x="58" y="119"/>
                  </a:cubicBezTo>
                  <a:cubicBezTo>
                    <a:pt x="58" y="118"/>
                    <a:pt x="58" y="119"/>
                    <a:pt x="58" y="119"/>
                  </a:cubicBezTo>
                  <a:cubicBezTo>
                    <a:pt x="57" y="120"/>
                    <a:pt x="57" y="120"/>
                    <a:pt x="56" y="120"/>
                  </a:cubicBezTo>
                  <a:cubicBezTo>
                    <a:pt x="56" y="120"/>
                    <a:pt x="57" y="119"/>
                    <a:pt x="57" y="119"/>
                  </a:cubicBezTo>
                  <a:cubicBezTo>
                    <a:pt x="57" y="118"/>
                    <a:pt x="58" y="118"/>
                    <a:pt x="58" y="118"/>
                  </a:cubicBezTo>
                  <a:cubicBezTo>
                    <a:pt x="57" y="118"/>
                    <a:pt x="57" y="118"/>
                    <a:pt x="57" y="118"/>
                  </a:cubicBezTo>
                  <a:cubicBezTo>
                    <a:pt x="57" y="118"/>
                    <a:pt x="56" y="117"/>
                    <a:pt x="56" y="117"/>
                  </a:cubicBezTo>
                  <a:cubicBezTo>
                    <a:pt x="56" y="116"/>
                    <a:pt x="56" y="116"/>
                    <a:pt x="56" y="116"/>
                  </a:cubicBezTo>
                  <a:cubicBezTo>
                    <a:pt x="56" y="115"/>
                    <a:pt x="56" y="115"/>
                    <a:pt x="56" y="115"/>
                  </a:cubicBezTo>
                  <a:cubicBezTo>
                    <a:pt x="56" y="114"/>
                    <a:pt x="55" y="113"/>
                    <a:pt x="56" y="113"/>
                  </a:cubicBezTo>
                  <a:cubicBezTo>
                    <a:pt x="57" y="112"/>
                    <a:pt x="57" y="112"/>
                    <a:pt x="58" y="112"/>
                  </a:cubicBezTo>
                  <a:cubicBezTo>
                    <a:pt x="58" y="111"/>
                    <a:pt x="58" y="110"/>
                    <a:pt x="59" y="110"/>
                  </a:cubicBezTo>
                  <a:cubicBezTo>
                    <a:pt x="60" y="110"/>
                    <a:pt x="60" y="110"/>
                    <a:pt x="60" y="109"/>
                  </a:cubicBezTo>
                  <a:cubicBezTo>
                    <a:pt x="61" y="109"/>
                    <a:pt x="61" y="110"/>
                    <a:pt x="61" y="110"/>
                  </a:cubicBezTo>
                  <a:cubicBezTo>
                    <a:pt x="61" y="109"/>
                    <a:pt x="61" y="109"/>
                    <a:pt x="62" y="109"/>
                  </a:cubicBezTo>
                  <a:cubicBezTo>
                    <a:pt x="62" y="109"/>
                    <a:pt x="63" y="109"/>
                    <a:pt x="63" y="110"/>
                  </a:cubicBezTo>
                  <a:close/>
                  <a:moveTo>
                    <a:pt x="82" y="31"/>
                  </a:moveTo>
                  <a:cubicBezTo>
                    <a:pt x="82" y="31"/>
                    <a:pt x="82" y="31"/>
                    <a:pt x="82" y="31"/>
                  </a:cubicBezTo>
                  <a:close/>
                  <a:moveTo>
                    <a:pt x="95" y="31"/>
                  </a:moveTo>
                  <a:cubicBezTo>
                    <a:pt x="94" y="31"/>
                    <a:pt x="94" y="31"/>
                    <a:pt x="93" y="31"/>
                  </a:cubicBezTo>
                  <a:cubicBezTo>
                    <a:pt x="93" y="31"/>
                    <a:pt x="92" y="31"/>
                    <a:pt x="92" y="31"/>
                  </a:cubicBezTo>
                  <a:cubicBezTo>
                    <a:pt x="91" y="31"/>
                    <a:pt x="90" y="31"/>
                    <a:pt x="90" y="31"/>
                  </a:cubicBezTo>
                  <a:cubicBezTo>
                    <a:pt x="90" y="31"/>
                    <a:pt x="90" y="31"/>
                    <a:pt x="90" y="31"/>
                  </a:cubicBezTo>
                  <a:cubicBezTo>
                    <a:pt x="90" y="32"/>
                    <a:pt x="90" y="32"/>
                    <a:pt x="90" y="32"/>
                  </a:cubicBezTo>
                  <a:cubicBezTo>
                    <a:pt x="90" y="32"/>
                    <a:pt x="90" y="32"/>
                    <a:pt x="90" y="32"/>
                  </a:cubicBezTo>
                  <a:cubicBezTo>
                    <a:pt x="89" y="32"/>
                    <a:pt x="89" y="31"/>
                    <a:pt x="89" y="31"/>
                  </a:cubicBezTo>
                  <a:cubicBezTo>
                    <a:pt x="89" y="31"/>
                    <a:pt x="89" y="31"/>
                    <a:pt x="89" y="31"/>
                  </a:cubicBezTo>
                  <a:cubicBezTo>
                    <a:pt x="89" y="31"/>
                    <a:pt x="88" y="31"/>
                    <a:pt x="88" y="31"/>
                  </a:cubicBezTo>
                  <a:cubicBezTo>
                    <a:pt x="88" y="31"/>
                    <a:pt x="88" y="31"/>
                    <a:pt x="88" y="31"/>
                  </a:cubicBezTo>
                  <a:cubicBezTo>
                    <a:pt x="88" y="31"/>
                    <a:pt x="89" y="32"/>
                    <a:pt x="89" y="32"/>
                  </a:cubicBezTo>
                  <a:cubicBezTo>
                    <a:pt x="89" y="32"/>
                    <a:pt x="89" y="32"/>
                    <a:pt x="89" y="32"/>
                  </a:cubicBezTo>
                  <a:cubicBezTo>
                    <a:pt x="89" y="32"/>
                    <a:pt x="88" y="31"/>
                    <a:pt x="88" y="32"/>
                  </a:cubicBezTo>
                  <a:cubicBezTo>
                    <a:pt x="88" y="32"/>
                    <a:pt x="87" y="32"/>
                    <a:pt x="86" y="32"/>
                  </a:cubicBezTo>
                  <a:cubicBezTo>
                    <a:pt x="86" y="31"/>
                    <a:pt x="85" y="31"/>
                    <a:pt x="84" y="30"/>
                  </a:cubicBezTo>
                  <a:cubicBezTo>
                    <a:pt x="84" y="30"/>
                    <a:pt x="85" y="31"/>
                    <a:pt x="84" y="32"/>
                  </a:cubicBezTo>
                  <a:cubicBezTo>
                    <a:pt x="84" y="32"/>
                    <a:pt x="84" y="31"/>
                    <a:pt x="84" y="31"/>
                  </a:cubicBezTo>
                  <a:cubicBezTo>
                    <a:pt x="84" y="31"/>
                    <a:pt x="83" y="32"/>
                    <a:pt x="83" y="31"/>
                  </a:cubicBezTo>
                  <a:cubicBezTo>
                    <a:pt x="84" y="31"/>
                    <a:pt x="82" y="31"/>
                    <a:pt x="82" y="31"/>
                  </a:cubicBezTo>
                  <a:cubicBezTo>
                    <a:pt x="82" y="31"/>
                    <a:pt x="82" y="31"/>
                    <a:pt x="82" y="31"/>
                  </a:cubicBezTo>
                  <a:cubicBezTo>
                    <a:pt x="82" y="31"/>
                    <a:pt x="82" y="31"/>
                    <a:pt x="82" y="31"/>
                  </a:cubicBezTo>
                  <a:cubicBezTo>
                    <a:pt x="82" y="31"/>
                    <a:pt x="82" y="31"/>
                    <a:pt x="82" y="31"/>
                  </a:cubicBezTo>
                  <a:cubicBezTo>
                    <a:pt x="82" y="31"/>
                    <a:pt x="82" y="32"/>
                    <a:pt x="82" y="32"/>
                  </a:cubicBezTo>
                  <a:cubicBezTo>
                    <a:pt x="83" y="33"/>
                    <a:pt x="81" y="32"/>
                    <a:pt x="81" y="32"/>
                  </a:cubicBezTo>
                  <a:cubicBezTo>
                    <a:pt x="81" y="33"/>
                    <a:pt x="82" y="32"/>
                    <a:pt x="82" y="33"/>
                  </a:cubicBezTo>
                  <a:cubicBezTo>
                    <a:pt x="83" y="33"/>
                    <a:pt x="82" y="33"/>
                    <a:pt x="82" y="33"/>
                  </a:cubicBezTo>
                  <a:cubicBezTo>
                    <a:pt x="83" y="34"/>
                    <a:pt x="82" y="33"/>
                    <a:pt x="81" y="33"/>
                  </a:cubicBezTo>
                  <a:cubicBezTo>
                    <a:pt x="82" y="34"/>
                    <a:pt x="80" y="33"/>
                    <a:pt x="80" y="33"/>
                  </a:cubicBezTo>
                  <a:cubicBezTo>
                    <a:pt x="80" y="33"/>
                    <a:pt x="81" y="34"/>
                    <a:pt x="81" y="34"/>
                  </a:cubicBezTo>
                  <a:cubicBezTo>
                    <a:pt x="81" y="34"/>
                    <a:pt x="79" y="34"/>
                    <a:pt x="79" y="34"/>
                  </a:cubicBezTo>
                  <a:cubicBezTo>
                    <a:pt x="79" y="34"/>
                    <a:pt x="79" y="34"/>
                    <a:pt x="79" y="34"/>
                  </a:cubicBezTo>
                  <a:cubicBezTo>
                    <a:pt x="79" y="34"/>
                    <a:pt x="80" y="34"/>
                    <a:pt x="80" y="34"/>
                  </a:cubicBezTo>
                  <a:cubicBezTo>
                    <a:pt x="80" y="35"/>
                    <a:pt x="80" y="35"/>
                    <a:pt x="79" y="35"/>
                  </a:cubicBezTo>
                  <a:cubicBezTo>
                    <a:pt x="79" y="35"/>
                    <a:pt x="77" y="35"/>
                    <a:pt x="77" y="35"/>
                  </a:cubicBezTo>
                  <a:cubicBezTo>
                    <a:pt x="77" y="35"/>
                    <a:pt x="77" y="35"/>
                    <a:pt x="77" y="35"/>
                  </a:cubicBezTo>
                  <a:cubicBezTo>
                    <a:pt x="77" y="36"/>
                    <a:pt x="76" y="35"/>
                    <a:pt x="76" y="35"/>
                  </a:cubicBezTo>
                  <a:cubicBezTo>
                    <a:pt x="76" y="35"/>
                    <a:pt x="76" y="35"/>
                    <a:pt x="76" y="35"/>
                  </a:cubicBezTo>
                  <a:cubicBezTo>
                    <a:pt x="76" y="35"/>
                    <a:pt x="76" y="35"/>
                    <a:pt x="76" y="35"/>
                  </a:cubicBezTo>
                  <a:cubicBezTo>
                    <a:pt x="76" y="36"/>
                    <a:pt x="77" y="35"/>
                    <a:pt x="77" y="36"/>
                  </a:cubicBezTo>
                  <a:cubicBezTo>
                    <a:pt x="77" y="36"/>
                    <a:pt x="77" y="36"/>
                    <a:pt x="78" y="36"/>
                  </a:cubicBezTo>
                  <a:cubicBezTo>
                    <a:pt x="78" y="36"/>
                    <a:pt x="78" y="36"/>
                    <a:pt x="77" y="36"/>
                  </a:cubicBezTo>
                  <a:cubicBezTo>
                    <a:pt x="77" y="36"/>
                    <a:pt x="77" y="37"/>
                    <a:pt x="77" y="37"/>
                  </a:cubicBezTo>
                  <a:cubicBezTo>
                    <a:pt x="77" y="37"/>
                    <a:pt x="77" y="38"/>
                    <a:pt x="77" y="37"/>
                  </a:cubicBezTo>
                  <a:cubicBezTo>
                    <a:pt x="77" y="38"/>
                    <a:pt x="77" y="38"/>
                    <a:pt x="77" y="38"/>
                  </a:cubicBezTo>
                  <a:cubicBezTo>
                    <a:pt x="77" y="38"/>
                    <a:pt x="76" y="38"/>
                    <a:pt x="76" y="38"/>
                  </a:cubicBezTo>
                  <a:cubicBezTo>
                    <a:pt x="76" y="38"/>
                    <a:pt x="76" y="38"/>
                    <a:pt x="76" y="38"/>
                  </a:cubicBezTo>
                  <a:cubicBezTo>
                    <a:pt x="76" y="39"/>
                    <a:pt x="76" y="39"/>
                    <a:pt x="76" y="39"/>
                  </a:cubicBezTo>
                  <a:cubicBezTo>
                    <a:pt x="76" y="39"/>
                    <a:pt x="76" y="39"/>
                    <a:pt x="76" y="39"/>
                  </a:cubicBezTo>
                  <a:cubicBezTo>
                    <a:pt x="75" y="39"/>
                    <a:pt x="75" y="39"/>
                    <a:pt x="76" y="39"/>
                  </a:cubicBezTo>
                  <a:cubicBezTo>
                    <a:pt x="75" y="39"/>
                    <a:pt x="75" y="39"/>
                    <a:pt x="75" y="39"/>
                  </a:cubicBezTo>
                  <a:cubicBezTo>
                    <a:pt x="75" y="39"/>
                    <a:pt x="75" y="40"/>
                    <a:pt x="74" y="40"/>
                  </a:cubicBezTo>
                  <a:cubicBezTo>
                    <a:pt x="75" y="40"/>
                    <a:pt x="73" y="40"/>
                    <a:pt x="73" y="40"/>
                  </a:cubicBezTo>
                  <a:cubicBezTo>
                    <a:pt x="73" y="40"/>
                    <a:pt x="74" y="41"/>
                    <a:pt x="73" y="41"/>
                  </a:cubicBezTo>
                  <a:cubicBezTo>
                    <a:pt x="74" y="41"/>
                    <a:pt x="75" y="41"/>
                    <a:pt x="75" y="41"/>
                  </a:cubicBezTo>
                  <a:cubicBezTo>
                    <a:pt x="75" y="41"/>
                    <a:pt x="75" y="41"/>
                    <a:pt x="75" y="41"/>
                  </a:cubicBezTo>
                  <a:cubicBezTo>
                    <a:pt x="75" y="42"/>
                    <a:pt x="75" y="42"/>
                    <a:pt x="75" y="42"/>
                  </a:cubicBezTo>
                  <a:cubicBezTo>
                    <a:pt x="75" y="42"/>
                    <a:pt x="75" y="42"/>
                    <a:pt x="75" y="42"/>
                  </a:cubicBezTo>
                  <a:cubicBezTo>
                    <a:pt x="75" y="42"/>
                    <a:pt x="75" y="42"/>
                    <a:pt x="75" y="42"/>
                  </a:cubicBezTo>
                  <a:cubicBezTo>
                    <a:pt x="75" y="42"/>
                    <a:pt x="75" y="42"/>
                    <a:pt x="74" y="42"/>
                  </a:cubicBezTo>
                  <a:cubicBezTo>
                    <a:pt x="74" y="42"/>
                    <a:pt x="75" y="42"/>
                    <a:pt x="75" y="42"/>
                  </a:cubicBezTo>
                  <a:cubicBezTo>
                    <a:pt x="74" y="42"/>
                    <a:pt x="74" y="42"/>
                    <a:pt x="74" y="42"/>
                  </a:cubicBezTo>
                  <a:cubicBezTo>
                    <a:pt x="74" y="42"/>
                    <a:pt x="75" y="43"/>
                    <a:pt x="76" y="43"/>
                  </a:cubicBezTo>
                  <a:cubicBezTo>
                    <a:pt x="76" y="42"/>
                    <a:pt x="76" y="43"/>
                    <a:pt x="76" y="43"/>
                  </a:cubicBezTo>
                  <a:cubicBezTo>
                    <a:pt x="77" y="43"/>
                    <a:pt x="77" y="43"/>
                    <a:pt x="77" y="43"/>
                  </a:cubicBezTo>
                  <a:cubicBezTo>
                    <a:pt x="77" y="43"/>
                    <a:pt x="77" y="43"/>
                    <a:pt x="77" y="43"/>
                  </a:cubicBezTo>
                  <a:cubicBezTo>
                    <a:pt x="77" y="44"/>
                    <a:pt x="77" y="43"/>
                    <a:pt x="76" y="44"/>
                  </a:cubicBezTo>
                  <a:cubicBezTo>
                    <a:pt x="77" y="43"/>
                    <a:pt x="77" y="44"/>
                    <a:pt x="77" y="44"/>
                  </a:cubicBezTo>
                  <a:cubicBezTo>
                    <a:pt x="77" y="44"/>
                    <a:pt x="77" y="44"/>
                    <a:pt x="77" y="44"/>
                  </a:cubicBezTo>
                  <a:cubicBezTo>
                    <a:pt x="78" y="44"/>
                    <a:pt x="76" y="45"/>
                    <a:pt x="76" y="45"/>
                  </a:cubicBezTo>
                  <a:cubicBezTo>
                    <a:pt x="76" y="46"/>
                    <a:pt x="75" y="46"/>
                    <a:pt x="75" y="46"/>
                  </a:cubicBezTo>
                  <a:cubicBezTo>
                    <a:pt x="75" y="46"/>
                    <a:pt x="75" y="46"/>
                    <a:pt x="74" y="47"/>
                  </a:cubicBezTo>
                  <a:cubicBezTo>
                    <a:pt x="74" y="47"/>
                    <a:pt x="74" y="46"/>
                    <a:pt x="74" y="47"/>
                  </a:cubicBezTo>
                  <a:cubicBezTo>
                    <a:pt x="74" y="47"/>
                    <a:pt x="73" y="47"/>
                    <a:pt x="73" y="47"/>
                  </a:cubicBezTo>
                  <a:cubicBezTo>
                    <a:pt x="73" y="48"/>
                    <a:pt x="73" y="48"/>
                    <a:pt x="73" y="49"/>
                  </a:cubicBezTo>
                  <a:cubicBezTo>
                    <a:pt x="72" y="49"/>
                    <a:pt x="72" y="49"/>
                    <a:pt x="72" y="50"/>
                  </a:cubicBezTo>
                  <a:cubicBezTo>
                    <a:pt x="72" y="50"/>
                    <a:pt x="71" y="50"/>
                    <a:pt x="71" y="50"/>
                  </a:cubicBezTo>
                  <a:cubicBezTo>
                    <a:pt x="71" y="50"/>
                    <a:pt x="72" y="50"/>
                    <a:pt x="72" y="50"/>
                  </a:cubicBezTo>
                  <a:cubicBezTo>
                    <a:pt x="72" y="51"/>
                    <a:pt x="71" y="50"/>
                    <a:pt x="71" y="50"/>
                  </a:cubicBezTo>
                  <a:cubicBezTo>
                    <a:pt x="71" y="51"/>
                    <a:pt x="71" y="51"/>
                    <a:pt x="71" y="51"/>
                  </a:cubicBezTo>
                  <a:cubicBezTo>
                    <a:pt x="70" y="51"/>
                    <a:pt x="70" y="50"/>
                    <a:pt x="70" y="50"/>
                  </a:cubicBezTo>
                  <a:cubicBezTo>
                    <a:pt x="70" y="50"/>
                    <a:pt x="70" y="51"/>
                    <a:pt x="69" y="51"/>
                  </a:cubicBezTo>
                  <a:cubicBezTo>
                    <a:pt x="69" y="51"/>
                    <a:pt x="70" y="52"/>
                    <a:pt x="69" y="52"/>
                  </a:cubicBezTo>
                  <a:cubicBezTo>
                    <a:pt x="69" y="51"/>
                    <a:pt x="69" y="50"/>
                    <a:pt x="68" y="51"/>
                  </a:cubicBezTo>
                  <a:cubicBezTo>
                    <a:pt x="68" y="52"/>
                    <a:pt x="68" y="52"/>
                    <a:pt x="67" y="52"/>
                  </a:cubicBezTo>
                  <a:cubicBezTo>
                    <a:pt x="67" y="52"/>
                    <a:pt x="66" y="52"/>
                    <a:pt x="67" y="52"/>
                  </a:cubicBezTo>
                  <a:cubicBezTo>
                    <a:pt x="66" y="52"/>
                    <a:pt x="66" y="52"/>
                    <a:pt x="65" y="53"/>
                  </a:cubicBezTo>
                  <a:cubicBezTo>
                    <a:pt x="65" y="53"/>
                    <a:pt x="65" y="53"/>
                    <a:pt x="65" y="53"/>
                  </a:cubicBezTo>
                  <a:cubicBezTo>
                    <a:pt x="64" y="53"/>
                    <a:pt x="65" y="53"/>
                    <a:pt x="65" y="54"/>
                  </a:cubicBezTo>
                  <a:cubicBezTo>
                    <a:pt x="64" y="54"/>
                    <a:pt x="64" y="54"/>
                    <a:pt x="64" y="54"/>
                  </a:cubicBezTo>
                  <a:cubicBezTo>
                    <a:pt x="63" y="53"/>
                    <a:pt x="63" y="53"/>
                    <a:pt x="63" y="53"/>
                  </a:cubicBezTo>
                  <a:cubicBezTo>
                    <a:pt x="62" y="53"/>
                    <a:pt x="63" y="53"/>
                    <a:pt x="62" y="53"/>
                  </a:cubicBezTo>
                  <a:cubicBezTo>
                    <a:pt x="62" y="53"/>
                    <a:pt x="64" y="54"/>
                    <a:pt x="63" y="54"/>
                  </a:cubicBezTo>
                  <a:cubicBezTo>
                    <a:pt x="62" y="54"/>
                    <a:pt x="62" y="54"/>
                    <a:pt x="62" y="54"/>
                  </a:cubicBezTo>
                  <a:cubicBezTo>
                    <a:pt x="62" y="54"/>
                    <a:pt x="62" y="54"/>
                    <a:pt x="62" y="54"/>
                  </a:cubicBezTo>
                  <a:cubicBezTo>
                    <a:pt x="61" y="53"/>
                    <a:pt x="61" y="55"/>
                    <a:pt x="61" y="55"/>
                  </a:cubicBezTo>
                  <a:cubicBezTo>
                    <a:pt x="60" y="55"/>
                    <a:pt x="60" y="55"/>
                    <a:pt x="60" y="56"/>
                  </a:cubicBezTo>
                  <a:cubicBezTo>
                    <a:pt x="60" y="56"/>
                    <a:pt x="60" y="56"/>
                    <a:pt x="59" y="56"/>
                  </a:cubicBezTo>
                  <a:cubicBezTo>
                    <a:pt x="59" y="56"/>
                    <a:pt x="60" y="56"/>
                    <a:pt x="60" y="56"/>
                  </a:cubicBezTo>
                  <a:cubicBezTo>
                    <a:pt x="60" y="56"/>
                    <a:pt x="59" y="56"/>
                    <a:pt x="59" y="56"/>
                  </a:cubicBezTo>
                  <a:cubicBezTo>
                    <a:pt x="59" y="56"/>
                    <a:pt x="58" y="55"/>
                    <a:pt x="58" y="56"/>
                  </a:cubicBezTo>
                  <a:cubicBezTo>
                    <a:pt x="58" y="56"/>
                    <a:pt x="58" y="56"/>
                    <a:pt x="58" y="56"/>
                  </a:cubicBezTo>
                  <a:cubicBezTo>
                    <a:pt x="58" y="56"/>
                    <a:pt x="58" y="56"/>
                    <a:pt x="58" y="56"/>
                  </a:cubicBezTo>
                  <a:cubicBezTo>
                    <a:pt x="58" y="56"/>
                    <a:pt x="59" y="56"/>
                    <a:pt x="58" y="56"/>
                  </a:cubicBezTo>
                  <a:cubicBezTo>
                    <a:pt x="58" y="56"/>
                    <a:pt x="57" y="56"/>
                    <a:pt x="57" y="56"/>
                  </a:cubicBezTo>
                  <a:cubicBezTo>
                    <a:pt x="57" y="56"/>
                    <a:pt x="57" y="56"/>
                    <a:pt x="58" y="56"/>
                  </a:cubicBezTo>
                  <a:cubicBezTo>
                    <a:pt x="57" y="56"/>
                    <a:pt x="57" y="56"/>
                    <a:pt x="57" y="56"/>
                  </a:cubicBezTo>
                  <a:cubicBezTo>
                    <a:pt x="57" y="56"/>
                    <a:pt x="57" y="56"/>
                    <a:pt x="57" y="57"/>
                  </a:cubicBezTo>
                  <a:cubicBezTo>
                    <a:pt x="57" y="57"/>
                    <a:pt x="56" y="57"/>
                    <a:pt x="56" y="57"/>
                  </a:cubicBezTo>
                  <a:cubicBezTo>
                    <a:pt x="56" y="57"/>
                    <a:pt x="56" y="57"/>
                    <a:pt x="56" y="57"/>
                  </a:cubicBezTo>
                  <a:cubicBezTo>
                    <a:pt x="56" y="57"/>
                    <a:pt x="56" y="57"/>
                    <a:pt x="56" y="57"/>
                  </a:cubicBezTo>
                  <a:cubicBezTo>
                    <a:pt x="56" y="57"/>
                    <a:pt x="56" y="57"/>
                    <a:pt x="56" y="58"/>
                  </a:cubicBezTo>
                  <a:cubicBezTo>
                    <a:pt x="55" y="58"/>
                    <a:pt x="55" y="58"/>
                    <a:pt x="55" y="58"/>
                  </a:cubicBezTo>
                  <a:cubicBezTo>
                    <a:pt x="55" y="58"/>
                    <a:pt x="55" y="58"/>
                    <a:pt x="55" y="58"/>
                  </a:cubicBezTo>
                  <a:cubicBezTo>
                    <a:pt x="55" y="58"/>
                    <a:pt x="55" y="58"/>
                    <a:pt x="54" y="58"/>
                  </a:cubicBezTo>
                  <a:cubicBezTo>
                    <a:pt x="54" y="58"/>
                    <a:pt x="54" y="58"/>
                    <a:pt x="54" y="58"/>
                  </a:cubicBezTo>
                  <a:cubicBezTo>
                    <a:pt x="54" y="58"/>
                    <a:pt x="56" y="58"/>
                    <a:pt x="56" y="59"/>
                  </a:cubicBezTo>
                  <a:cubicBezTo>
                    <a:pt x="56" y="59"/>
                    <a:pt x="55" y="59"/>
                    <a:pt x="55" y="59"/>
                  </a:cubicBezTo>
                  <a:cubicBezTo>
                    <a:pt x="55" y="59"/>
                    <a:pt x="55" y="59"/>
                    <a:pt x="56" y="59"/>
                  </a:cubicBezTo>
                  <a:cubicBezTo>
                    <a:pt x="56" y="59"/>
                    <a:pt x="56" y="59"/>
                    <a:pt x="55" y="59"/>
                  </a:cubicBezTo>
                  <a:cubicBezTo>
                    <a:pt x="56" y="59"/>
                    <a:pt x="55" y="60"/>
                    <a:pt x="55" y="60"/>
                  </a:cubicBezTo>
                  <a:cubicBezTo>
                    <a:pt x="55" y="60"/>
                    <a:pt x="55" y="60"/>
                    <a:pt x="54" y="60"/>
                  </a:cubicBezTo>
                  <a:cubicBezTo>
                    <a:pt x="53" y="59"/>
                    <a:pt x="53" y="60"/>
                    <a:pt x="54" y="60"/>
                  </a:cubicBezTo>
                  <a:cubicBezTo>
                    <a:pt x="54" y="61"/>
                    <a:pt x="52" y="61"/>
                    <a:pt x="52" y="60"/>
                  </a:cubicBezTo>
                  <a:cubicBezTo>
                    <a:pt x="52" y="60"/>
                    <a:pt x="53" y="60"/>
                    <a:pt x="53" y="60"/>
                  </a:cubicBezTo>
                  <a:cubicBezTo>
                    <a:pt x="53" y="60"/>
                    <a:pt x="51" y="60"/>
                    <a:pt x="51" y="60"/>
                  </a:cubicBezTo>
                  <a:cubicBezTo>
                    <a:pt x="51" y="60"/>
                    <a:pt x="51" y="59"/>
                    <a:pt x="51" y="59"/>
                  </a:cubicBezTo>
                  <a:cubicBezTo>
                    <a:pt x="51" y="59"/>
                    <a:pt x="50" y="59"/>
                    <a:pt x="51" y="59"/>
                  </a:cubicBezTo>
                  <a:cubicBezTo>
                    <a:pt x="50" y="59"/>
                    <a:pt x="50" y="58"/>
                    <a:pt x="50" y="58"/>
                  </a:cubicBezTo>
                  <a:cubicBezTo>
                    <a:pt x="50" y="58"/>
                    <a:pt x="50" y="57"/>
                    <a:pt x="50" y="58"/>
                  </a:cubicBezTo>
                  <a:cubicBezTo>
                    <a:pt x="50" y="58"/>
                    <a:pt x="50" y="59"/>
                    <a:pt x="49" y="58"/>
                  </a:cubicBezTo>
                  <a:cubicBezTo>
                    <a:pt x="50" y="59"/>
                    <a:pt x="50" y="59"/>
                    <a:pt x="51" y="59"/>
                  </a:cubicBezTo>
                  <a:cubicBezTo>
                    <a:pt x="51" y="59"/>
                    <a:pt x="51" y="60"/>
                    <a:pt x="51" y="60"/>
                  </a:cubicBezTo>
                  <a:cubicBezTo>
                    <a:pt x="52" y="61"/>
                    <a:pt x="52" y="61"/>
                    <a:pt x="52" y="61"/>
                  </a:cubicBezTo>
                  <a:cubicBezTo>
                    <a:pt x="52" y="62"/>
                    <a:pt x="51" y="61"/>
                    <a:pt x="51" y="62"/>
                  </a:cubicBezTo>
                  <a:cubicBezTo>
                    <a:pt x="52" y="62"/>
                    <a:pt x="51" y="63"/>
                    <a:pt x="51" y="63"/>
                  </a:cubicBezTo>
                  <a:cubicBezTo>
                    <a:pt x="51" y="63"/>
                    <a:pt x="49" y="63"/>
                    <a:pt x="50" y="64"/>
                  </a:cubicBezTo>
                  <a:cubicBezTo>
                    <a:pt x="50" y="64"/>
                    <a:pt x="49" y="64"/>
                    <a:pt x="49" y="64"/>
                  </a:cubicBezTo>
                  <a:cubicBezTo>
                    <a:pt x="48" y="63"/>
                    <a:pt x="48" y="63"/>
                    <a:pt x="48" y="63"/>
                  </a:cubicBezTo>
                  <a:cubicBezTo>
                    <a:pt x="47" y="63"/>
                    <a:pt x="48" y="64"/>
                    <a:pt x="47" y="64"/>
                  </a:cubicBezTo>
                  <a:cubicBezTo>
                    <a:pt x="48" y="64"/>
                    <a:pt x="47" y="65"/>
                    <a:pt x="48" y="65"/>
                  </a:cubicBezTo>
                  <a:cubicBezTo>
                    <a:pt x="48" y="65"/>
                    <a:pt x="49" y="65"/>
                    <a:pt x="48" y="66"/>
                  </a:cubicBezTo>
                  <a:cubicBezTo>
                    <a:pt x="48" y="66"/>
                    <a:pt x="50" y="66"/>
                    <a:pt x="50" y="66"/>
                  </a:cubicBezTo>
                  <a:cubicBezTo>
                    <a:pt x="50" y="66"/>
                    <a:pt x="49" y="66"/>
                    <a:pt x="49" y="66"/>
                  </a:cubicBezTo>
                  <a:cubicBezTo>
                    <a:pt x="49" y="66"/>
                    <a:pt x="49" y="66"/>
                    <a:pt x="49" y="66"/>
                  </a:cubicBezTo>
                  <a:cubicBezTo>
                    <a:pt x="49" y="66"/>
                    <a:pt x="48" y="66"/>
                    <a:pt x="49" y="66"/>
                  </a:cubicBezTo>
                  <a:cubicBezTo>
                    <a:pt x="49" y="67"/>
                    <a:pt x="49" y="67"/>
                    <a:pt x="48" y="67"/>
                  </a:cubicBezTo>
                  <a:cubicBezTo>
                    <a:pt x="48" y="67"/>
                    <a:pt x="48" y="67"/>
                    <a:pt x="48" y="68"/>
                  </a:cubicBezTo>
                  <a:cubicBezTo>
                    <a:pt x="48" y="68"/>
                    <a:pt x="48" y="68"/>
                    <a:pt x="48" y="68"/>
                  </a:cubicBezTo>
                  <a:cubicBezTo>
                    <a:pt x="48" y="68"/>
                    <a:pt x="48" y="68"/>
                    <a:pt x="48" y="68"/>
                  </a:cubicBezTo>
                  <a:cubicBezTo>
                    <a:pt x="48" y="68"/>
                    <a:pt x="47" y="69"/>
                    <a:pt x="48" y="69"/>
                  </a:cubicBezTo>
                  <a:cubicBezTo>
                    <a:pt x="48" y="70"/>
                    <a:pt x="47" y="70"/>
                    <a:pt x="48" y="70"/>
                  </a:cubicBezTo>
                  <a:cubicBezTo>
                    <a:pt x="48" y="70"/>
                    <a:pt x="48" y="71"/>
                    <a:pt x="48" y="71"/>
                  </a:cubicBezTo>
                  <a:cubicBezTo>
                    <a:pt x="48" y="71"/>
                    <a:pt x="49" y="71"/>
                    <a:pt x="49" y="71"/>
                  </a:cubicBezTo>
                  <a:cubicBezTo>
                    <a:pt x="49" y="72"/>
                    <a:pt x="48" y="72"/>
                    <a:pt x="48" y="72"/>
                  </a:cubicBezTo>
                  <a:cubicBezTo>
                    <a:pt x="48" y="71"/>
                    <a:pt x="47" y="71"/>
                    <a:pt x="47" y="71"/>
                  </a:cubicBezTo>
                  <a:cubicBezTo>
                    <a:pt x="47" y="71"/>
                    <a:pt x="46" y="71"/>
                    <a:pt x="46" y="71"/>
                  </a:cubicBezTo>
                  <a:cubicBezTo>
                    <a:pt x="46" y="71"/>
                    <a:pt x="47" y="71"/>
                    <a:pt x="47" y="72"/>
                  </a:cubicBezTo>
                  <a:cubicBezTo>
                    <a:pt x="47" y="72"/>
                    <a:pt x="46" y="72"/>
                    <a:pt x="46" y="72"/>
                  </a:cubicBezTo>
                  <a:cubicBezTo>
                    <a:pt x="46" y="72"/>
                    <a:pt x="47" y="72"/>
                    <a:pt x="47" y="72"/>
                  </a:cubicBezTo>
                  <a:cubicBezTo>
                    <a:pt x="47" y="72"/>
                    <a:pt x="46" y="72"/>
                    <a:pt x="46" y="72"/>
                  </a:cubicBezTo>
                  <a:cubicBezTo>
                    <a:pt x="46" y="72"/>
                    <a:pt x="46" y="72"/>
                    <a:pt x="46" y="72"/>
                  </a:cubicBezTo>
                  <a:cubicBezTo>
                    <a:pt x="46" y="72"/>
                    <a:pt x="46" y="73"/>
                    <a:pt x="47" y="73"/>
                  </a:cubicBezTo>
                  <a:cubicBezTo>
                    <a:pt x="46" y="73"/>
                    <a:pt x="46" y="73"/>
                    <a:pt x="46" y="73"/>
                  </a:cubicBezTo>
                  <a:cubicBezTo>
                    <a:pt x="46" y="73"/>
                    <a:pt x="47" y="73"/>
                    <a:pt x="46" y="73"/>
                  </a:cubicBezTo>
                  <a:cubicBezTo>
                    <a:pt x="47" y="73"/>
                    <a:pt x="46" y="74"/>
                    <a:pt x="47" y="74"/>
                  </a:cubicBezTo>
                  <a:cubicBezTo>
                    <a:pt x="45" y="74"/>
                    <a:pt x="47" y="75"/>
                    <a:pt x="47" y="75"/>
                  </a:cubicBezTo>
                  <a:cubicBezTo>
                    <a:pt x="47" y="75"/>
                    <a:pt x="47" y="75"/>
                    <a:pt x="46" y="75"/>
                  </a:cubicBezTo>
                  <a:cubicBezTo>
                    <a:pt x="47" y="75"/>
                    <a:pt x="47" y="75"/>
                    <a:pt x="47" y="75"/>
                  </a:cubicBezTo>
                  <a:cubicBezTo>
                    <a:pt x="47" y="75"/>
                    <a:pt x="46" y="75"/>
                    <a:pt x="46" y="75"/>
                  </a:cubicBezTo>
                  <a:cubicBezTo>
                    <a:pt x="46" y="75"/>
                    <a:pt x="47" y="75"/>
                    <a:pt x="47" y="76"/>
                  </a:cubicBezTo>
                  <a:cubicBezTo>
                    <a:pt x="47" y="76"/>
                    <a:pt x="47" y="76"/>
                    <a:pt x="47" y="77"/>
                  </a:cubicBezTo>
                  <a:cubicBezTo>
                    <a:pt x="47" y="77"/>
                    <a:pt x="47" y="77"/>
                    <a:pt x="46" y="77"/>
                  </a:cubicBezTo>
                  <a:cubicBezTo>
                    <a:pt x="46" y="77"/>
                    <a:pt x="47" y="77"/>
                    <a:pt x="47" y="77"/>
                  </a:cubicBezTo>
                  <a:cubicBezTo>
                    <a:pt x="47" y="77"/>
                    <a:pt x="46" y="78"/>
                    <a:pt x="47" y="78"/>
                  </a:cubicBezTo>
                  <a:cubicBezTo>
                    <a:pt x="46" y="78"/>
                    <a:pt x="47" y="79"/>
                    <a:pt x="48" y="79"/>
                  </a:cubicBezTo>
                  <a:cubicBezTo>
                    <a:pt x="48" y="80"/>
                    <a:pt x="47" y="80"/>
                    <a:pt x="48" y="80"/>
                  </a:cubicBezTo>
                  <a:cubicBezTo>
                    <a:pt x="48" y="81"/>
                    <a:pt x="47" y="81"/>
                    <a:pt x="47" y="81"/>
                  </a:cubicBezTo>
                  <a:cubicBezTo>
                    <a:pt x="47" y="81"/>
                    <a:pt x="49" y="82"/>
                    <a:pt x="49" y="82"/>
                  </a:cubicBezTo>
                  <a:cubicBezTo>
                    <a:pt x="49" y="82"/>
                    <a:pt x="50" y="82"/>
                    <a:pt x="50" y="82"/>
                  </a:cubicBezTo>
                  <a:cubicBezTo>
                    <a:pt x="51" y="82"/>
                    <a:pt x="50" y="82"/>
                    <a:pt x="50" y="82"/>
                  </a:cubicBezTo>
                  <a:cubicBezTo>
                    <a:pt x="50" y="82"/>
                    <a:pt x="51" y="83"/>
                    <a:pt x="51" y="83"/>
                  </a:cubicBezTo>
                  <a:cubicBezTo>
                    <a:pt x="51" y="83"/>
                    <a:pt x="51" y="83"/>
                    <a:pt x="52" y="82"/>
                  </a:cubicBezTo>
                  <a:cubicBezTo>
                    <a:pt x="52" y="82"/>
                    <a:pt x="52" y="82"/>
                    <a:pt x="53" y="82"/>
                  </a:cubicBezTo>
                  <a:cubicBezTo>
                    <a:pt x="53" y="82"/>
                    <a:pt x="54" y="83"/>
                    <a:pt x="53" y="83"/>
                  </a:cubicBezTo>
                  <a:cubicBezTo>
                    <a:pt x="54" y="83"/>
                    <a:pt x="55" y="84"/>
                    <a:pt x="55" y="84"/>
                  </a:cubicBezTo>
                  <a:cubicBezTo>
                    <a:pt x="55" y="85"/>
                    <a:pt x="55" y="85"/>
                    <a:pt x="55" y="85"/>
                  </a:cubicBezTo>
                  <a:cubicBezTo>
                    <a:pt x="56" y="85"/>
                    <a:pt x="56" y="85"/>
                    <a:pt x="57" y="85"/>
                  </a:cubicBezTo>
                  <a:cubicBezTo>
                    <a:pt x="57" y="85"/>
                    <a:pt x="57" y="85"/>
                    <a:pt x="57" y="85"/>
                  </a:cubicBezTo>
                  <a:cubicBezTo>
                    <a:pt x="57" y="85"/>
                    <a:pt x="57" y="85"/>
                    <a:pt x="57" y="85"/>
                  </a:cubicBezTo>
                  <a:cubicBezTo>
                    <a:pt x="57" y="85"/>
                    <a:pt x="59" y="86"/>
                    <a:pt x="58" y="86"/>
                  </a:cubicBezTo>
                  <a:cubicBezTo>
                    <a:pt x="58" y="86"/>
                    <a:pt x="57" y="86"/>
                    <a:pt x="56" y="85"/>
                  </a:cubicBezTo>
                  <a:cubicBezTo>
                    <a:pt x="57" y="86"/>
                    <a:pt x="57" y="86"/>
                    <a:pt x="57" y="86"/>
                  </a:cubicBezTo>
                  <a:cubicBezTo>
                    <a:pt x="57" y="86"/>
                    <a:pt x="57" y="86"/>
                    <a:pt x="57" y="86"/>
                  </a:cubicBezTo>
                  <a:cubicBezTo>
                    <a:pt x="57" y="87"/>
                    <a:pt x="58" y="87"/>
                    <a:pt x="58" y="88"/>
                  </a:cubicBezTo>
                  <a:cubicBezTo>
                    <a:pt x="58" y="87"/>
                    <a:pt x="58" y="87"/>
                    <a:pt x="58" y="87"/>
                  </a:cubicBezTo>
                  <a:cubicBezTo>
                    <a:pt x="59" y="87"/>
                    <a:pt x="59" y="87"/>
                    <a:pt x="60" y="87"/>
                  </a:cubicBezTo>
                  <a:cubicBezTo>
                    <a:pt x="60" y="86"/>
                    <a:pt x="60" y="88"/>
                    <a:pt x="60" y="88"/>
                  </a:cubicBezTo>
                  <a:cubicBezTo>
                    <a:pt x="60" y="88"/>
                    <a:pt x="61" y="89"/>
                    <a:pt x="61" y="89"/>
                  </a:cubicBezTo>
                  <a:cubicBezTo>
                    <a:pt x="61" y="89"/>
                    <a:pt x="61" y="89"/>
                    <a:pt x="62" y="89"/>
                  </a:cubicBezTo>
                  <a:cubicBezTo>
                    <a:pt x="61" y="89"/>
                    <a:pt x="63" y="90"/>
                    <a:pt x="62" y="90"/>
                  </a:cubicBezTo>
                  <a:cubicBezTo>
                    <a:pt x="61" y="90"/>
                    <a:pt x="61" y="89"/>
                    <a:pt x="60" y="89"/>
                  </a:cubicBezTo>
                  <a:cubicBezTo>
                    <a:pt x="61" y="89"/>
                    <a:pt x="62" y="90"/>
                    <a:pt x="61" y="90"/>
                  </a:cubicBezTo>
                  <a:cubicBezTo>
                    <a:pt x="62" y="91"/>
                    <a:pt x="63" y="91"/>
                    <a:pt x="62" y="91"/>
                  </a:cubicBezTo>
                  <a:cubicBezTo>
                    <a:pt x="61" y="91"/>
                    <a:pt x="61" y="91"/>
                    <a:pt x="61" y="91"/>
                  </a:cubicBezTo>
                  <a:cubicBezTo>
                    <a:pt x="61" y="91"/>
                    <a:pt x="60" y="91"/>
                    <a:pt x="59" y="91"/>
                  </a:cubicBezTo>
                  <a:cubicBezTo>
                    <a:pt x="60" y="92"/>
                    <a:pt x="59" y="92"/>
                    <a:pt x="59" y="92"/>
                  </a:cubicBezTo>
                  <a:cubicBezTo>
                    <a:pt x="59" y="92"/>
                    <a:pt x="60" y="92"/>
                    <a:pt x="60" y="92"/>
                  </a:cubicBezTo>
                  <a:cubicBezTo>
                    <a:pt x="59" y="92"/>
                    <a:pt x="60" y="92"/>
                    <a:pt x="59" y="92"/>
                  </a:cubicBezTo>
                  <a:cubicBezTo>
                    <a:pt x="59" y="93"/>
                    <a:pt x="57" y="94"/>
                    <a:pt x="56" y="94"/>
                  </a:cubicBezTo>
                  <a:cubicBezTo>
                    <a:pt x="56" y="94"/>
                    <a:pt x="56" y="94"/>
                    <a:pt x="56" y="94"/>
                  </a:cubicBezTo>
                  <a:cubicBezTo>
                    <a:pt x="56" y="94"/>
                    <a:pt x="57" y="94"/>
                    <a:pt x="57" y="94"/>
                  </a:cubicBezTo>
                  <a:cubicBezTo>
                    <a:pt x="57" y="94"/>
                    <a:pt x="56" y="94"/>
                    <a:pt x="56" y="94"/>
                  </a:cubicBezTo>
                  <a:cubicBezTo>
                    <a:pt x="55" y="94"/>
                    <a:pt x="55" y="94"/>
                    <a:pt x="56" y="94"/>
                  </a:cubicBezTo>
                  <a:cubicBezTo>
                    <a:pt x="55" y="93"/>
                    <a:pt x="55" y="94"/>
                    <a:pt x="55" y="94"/>
                  </a:cubicBezTo>
                  <a:cubicBezTo>
                    <a:pt x="55" y="95"/>
                    <a:pt x="55" y="95"/>
                    <a:pt x="55" y="95"/>
                  </a:cubicBezTo>
                  <a:cubicBezTo>
                    <a:pt x="55" y="95"/>
                    <a:pt x="56" y="95"/>
                    <a:pt x="56" y="95"/>
                  </a:cubicBezTo>
                  <a:cubicBezTo>
                    <a:pt x="57" y="95"/>
                    <a:pt x="58" y="95"/>
                    <a:pt x="58" y="95"/>
                  </a:cubicBezTo>
                  <a:cubicBezTo>
                    <a:pt x="58" y="95"/>
                    <a:pt x="57" y="94"/>
                    <a:pt x="57" y="94"/>
                  </a:cubicBezTo>
                  <a:cubicBezTo>
                    <a:pt x="58" y="94"/>
                    <a:pt x="59" y="94"/>
                    <a:pt x="59" y="95"/>
                  </a:cubicBezTo>
                  <a:cubicBezTo>
                    <a:pt x="59" y="95"/>
                    <a:pt x="59" y="95"/>
                    <a:pt x="58" y="95"/>
                  </a:cubicBezTo>
                  <a:cubicBezTo>
                    <a:pt x="59" y="95"/>
                    <a:pt x="59" y="95"/>
                    <a:pt x="59" y="95"/>
                  </a:cubicBezTo>
                  <a:cubicBezTo>
                    <a:pt x="60" y="96"/>
                    <a:pt x="57" y="95"/>
                    <a:pt x="57" y="95"/>
                  </a:cubicBezTo>
                  <a:cubicBezTo>
                    <a:pt x="57" y="95"/>
                    <a:pt x="59" y="96"/>
                    <a:pt x="59" y="96"/>
                  </a:cubicBezTo>
                  <a:cubicBezTo>
                    <a:pt x="58" y="96"/>
                    <a:pt x="58" y="96"/>
                    <a:pt x="57" y="96"/>
                  </a:cubicBezTo>
                  <a:cubicBezTo>
                    <a:pt x="57" y="96"/>
                    <a:pt x="57" y="96"/>
                    <a:pt x="57" y="95"/>
                  </a:cubicBezTo>
                  <a:cubicBezTo>
                    <a:pt x="57" y="95"/>
                    <a:pt x="57" y="95"/>
                    <a:pt x="57" y="95"/>
                  </a:cubicBezTo>
                  <a:cubicBezTo>
                    <a:pt x="56" y="95"/>
                    <a:pt x="56" y="95"/>
                    <a:pt x="57" y="96"/>
                  </a:cubicBezTo>
                  <a:cubicBezTo>
                    <a:pt x="56" y="96"/>
                    <a:pt x="56" y="96"/>
                    <a:pt x="56" y="96"/>
                  </a:cubicBezTo>
                  <a:cubicBezTo>
                    <a:pt x="57" y="96"/>
                    <a:pt x="57" y="96"/>
                    <a:pt x="57" y="96"/>
                  </a:cubicBezTo>
                  <a:cubicBezTo>
                    <a:pt x="57" y="96"/>
                    <a:pt x="57" y="96"/>
                    <a:pt x="57" y="96"/>
                  </a:cubicBezTo>
                  <a:cubicBezTo>
                    <a:pt x="57" y="97"/>
                    <a:pt x="57" y="96"/>
                    <a:pt x="58" y="97"/>
                  </a:cubicBezTo>
                  <a:cubicBezTo>
                    <a:pt x="57" y="97"/>
                    <a:pt x="57" y="97"/>
                    <a:pt x="56" y="97"/>
                  </a:cubicBezTo>
                  <a:cubicBezTo>
                    <a:pt x="57" y="97"/>
                    <a:pt x="57" y="97"/>
                    <a:pt x="57" y="97"/>
                  </a:cubicBezTo>
                  <a:cubicBezTo>
                    <a:pt x="57" y="98"/>
                    <a:pt x="56" y="98"/>
                    <a:pt x="56" y="98"/>
                  </a:cubicBezTo>
                  <a:cubicBezTo>
                    <a:pt x="56" y="98"/>
                    <a:pt x="56" y="97"/>
                    <a:pt x="56" y="97"/>
                  </a:cubicBezTo>
                  <a:cubicBezTo>
                    <a:pt x="56" y="97"/>
                    <a:pt x="55" y="98"/>
                    <a:pt x="54" y="98"/>
                  </a:cubicBezTo>
                  <a:cubicBezTo>
                    <a:pt x="54" y="98"/>
                    <a:pt x="54" y="98"/>
                    <a:pt x="54" y="99"/>
                  </a:cubicBezTo>
                  <a:cubicBezTo>
                    <a:pt x="54" y="99"/>
                    <a:pt x="54" y="98"/>
                    <a:pt x="55" y="98"/>
                  </a:cubicBezTo>
                  <a:cubicBezTo>
                    <a:pt x="54" y="99"/>
                    <a:pt x="54" y="99"/>
                    <a:pt x="54" y="99"/>
                  </a:cubicBezTo>
                  <a:cubicBezTo>
                    <a:pt x="54" y="99"/>
                    <a:pt x="54" y="100"/>
                    <a:pt x="54" y="99"/>
                  </a:cubicBezTo>
                  <a:cubicBezTo>
                    <a:pt x="54" y="99"/>
                    <a:pt x="53" y="100"/>
                    <a:pt x="54" y="100"/>
                  </a:cubicBezTo>
                  <a:cubicBezTo>
                    <a:pt x="53" y="100"/>
                    <a:pt x="53" y="99"/>
                    <a:pt x="53" y="99"/>
                  </a:cubicBezTo>
                  <a:cubicBezTo>
                    <a:pt x="53" y="99"/>
                    <a:pt x="53" y="99"/>
                    <a:pt x="53" y="99"/>
                  </a:cubicBezTo>
                  <a:cubicBezTo>
                    <a:pt x="53" y="100"/>
                    <a:pt x="53" y="100"/>
                    <a:pt x="53" y="100"/>
                  </a:cubicBezTo>
                  <a:cubicBezTo>
                    <a:pt x="53" y="100"/>
                    <a:pt x="53" y="101"/>
                    <a:pt x="53" y="100"/>
                  </a:cubicBezTo>
                  <a:cubicBezTo>
                    <a:pt x="53" y="100"/>
                    <a:pt x="53" y="99"/>
                    <a:pt x="52" y="99"/>
                  </a:cubicBezTo>
                  <a:cubicBezTo>
                    <a:pt x="53" y="99"/>
                    <a:pt x="53" y="99"/>
                    <a:pt x="53" y="100"/>
                  </a:cubicBezTo>
                  <a:cubicBezTo>
                    <a:pt x="52" y="99"/>
                    <a:pt x="52" y="99"/>
                    <a:pt x="52" y="98"/>
                  </a:cubicBezTo>
                  <a:cubicBezTo>
                    <a:pt x="52" y="98"/>
                    <a:pt x="53" y="97"/>
                    <a:pt x="52" y="97"/>
                  </a:cubicBezTo>
                  <a:cubicBezTo>
                    <a:pt x="52" y="97"/>
                    <a:pt x="52" y="98"/>
                    <a:pt x="52" y="98"/>
                  </a:cubicBezTo>
                  <a:cubicBezTo>
                    <a:pt x="52" y="98"/>
                    <a:pt x="52" y="97"/>
                    <a:pt x="52" y="97"/>
                  </a:cubicBezTo>
                  <a:cubicBezTo>
                    <a:pt x="52" y="97"/>
                    <a:pt x="52" y="97"/>
                    <a:pt x="52" y="97"/>
                  </a:cubicBezTo>
                  <a:cubicBezTo>
                    <a:pt x="51" y="98"/>
                    <a:pt x="51" y="98"/>
                    <a:pt x="51" y="98"/>
                  </a:cubicBezTo>
                  <a:cubicBezTo>
                    <a:pt x="52" y="98"/>
                    <a:pt x="51" y="97"/>
                    <a:pt x="52" y="98"/>
                  </a:cubicBezTo>
                  <a:cubicBezTo>
                    <a:pt x="52" y="98"/>
                    <a:pt x="52" y="99"/>
                    <a:pt x="52" y="99"/>
                  </a:cubicBezTo>
                  <a:cubicBezTo>
                    <a:pt x="52" y="99"/>
                    <a:pt x="52" y="99"/>
                    <a:pt x="51" y="99"/>
                  </a:cubicBezTo>
                  <a:cubicBezTo>
                    <a:pt x="51" y="99"/>
                    <a:pt x="51" y="99"/>
                    <a:pt x="51" y="99"/>
                  </a:cubicBezTo>
                  <a:cubicBezTo>
                    <a:pt x="51" y="99"/>
                    <a:pt x="51" y="99"/>
                    <a:pt x="51" y="99"/>
                  </a:cubicBezTo>
                  <a:cubicBezTo>
                    <a:pt x="52" y="99"/>
                    <a:pt x="51" y="100"/>
                    <a:pt x="51" y="99"/>
                  </a:cubicBezTo>
                  <a:cubicBezTo>
                    <a:pt x="52" y="100"/>
                    <a:pt x="50" y="100"/>
                    <a:pt x="50" y="100"/>
                  </a:cubicBezTo>
                  <a:cubicBezTo>
                    <a:pt x="50" y="100"/>
                    <a:pt x="51" y="100"/>
                    <a:pt x="51" y="100"/>
                  </a:cubicBezTo>
                  <a:cubicBezTo>
                    <a:pt x="50" y="100"/>
                    <a:pt x="50" y="100"/>
                    <a:pt x="51" y="101"/>
                  </a:cubicBezTo>
                  <a:cubicBezTo>
                    <a:pt x="50" y="101"/>
                    <a:pt x="50" y="100"/>
                    <a:pt x="49" y="100"/>
                  </a:cubicBezTo>
                  <a:cubicBezTo>
                    <a:pt x="49" y="101"/>
                    <a:pt x="50" y="101"/>
                    <a:pt x="50" y="101"/>
                  </a:cubicBezTo>
                  <a:cubicBezTo>
                    <a:pt x="50" y="101"/>
                    <a:pt x="49" y="101"/>
                    <a:pt x="49" y="101"/>
                  </a:cubicBezTo>
                  <a:cubicBezTo>
                    <a:pt x="49" y="101"/>
                    <a:pt x="48" y="101"/>
                    <a:pt x="48" y="101"/>
                  </a:cubicBezTo>
                  <a:cubicBezTo>
                    <a:pt x="47" y="101"/>
                    <a:pt x="48" y="101"/>
                    <a:pt x="47" y="101"/>
                  </a:cubicBezTo>
                  <a:cubicBezTo>
                    <a:pt x="47" y="101"/>
                    <a:pt x="47" y="101"/>
                    <a:pt x="47" y="101"/>
                  </a:cubicBezTo>
                  <a:cubicBezTo>
                    <a:pt x="47" y="101"/>
                    <a:pt x="47" y="101"/>
                    <a:pt x="47" y="101"/>
                  </a:cubicBezTo>
                  <a:cubicBezTo>
                    <a:pt x="47" y="101"/>
                    <a:pt x="47" y="101"/>
                    <a:pt x="47" y="101"/>
                  </a:cubicBezTo>
                  <a:cubicBezTo>
                    <a:pt x="47" y="101"/>
                    <a:pt x="48" y="101"/>
                    <a:pt x="48" y="101"/>
                  </a:cubicBezTo>
                  <a:cubicBezTo>
                    <a:pt x="48" y="102"/>
                    <a:pt x="47" y="102"/>
                    <a:pt x="46" y="102"/>
                  </a:cubicBezTo>
                  <a:cubicBezTo>
                    <a:pt x="48" y="102"/>
                    <a:pt x="45" y="102"/>
                    <a:pt x="45" y="102"/>
                  </a:cubicBezTo>
                  <a:cubicBezTo>
                    <a:pt x="43" y="102"/>
                    <a:pt x="42" y="102"/>
                    <a:pt x="41" y="102"/>
                  </a:cubicBezTo>
                  <a:cubicBezTo>
                    <a:pt x="41" y="102"/>
                    <a:pt x="41" y="102"/>
                    <a:pt x="41" y="102"/>
                  </a:cubicBezTo>
                  <a:cubicBezTo>
                    <a:pt x="41" y="102"/>
                    <a:pt x="41" y="102"/>
                    <a:pt x="41" y="102"/>
                  </a:cubicBezTo>
                  <a:cubicBezTo>
                    <a:pt x="42" y="102"/>
                    <a:pt x="42" y="103"/>
                    <a:pt x="42" y="102"/>
                  </a:cubicBezTo>
                  <a:cubicBezTo>
                    <a:pt x="42" y="102"/>
                    <a:pt x="42" y="102"/>
                    <a:pt x="42" y="102"/>
                  </a:cubicBezTo>
                  <a:cubicBezTo>
                    <a:pt x="43" y="102"/>
                    <a:pt x="43" y="102"/>
                    <a:pt x="43" y="102"/>
                  </a:cubicBezTo>
                  <a:cubicBezTo>
                    <a:pt x="43" y="102"/>
                    <a:pt x="45" y="103"/>
                    <a:pt x="45" y="103"/>
                  </a:cubicBezTo>
                  <a:cubicBezTo>
                    <a:pt x="45" y="103"/>
                    <a:pt x="46" y="103"/>
                    <a:pt x="46" y="104"/>
                  </a:cubicBezTo>
                  <a:cubicBezTo>
                    <a:pt x="46" y="104"/>
                    <a:pt x="46" y="104"/>
                    <a:pt x="46" y="104"/>
                  </a:cubicBezTo>
                  <a:cubicBezTo>
                    <a:pt x="46" y="104"/>
                    <a:pt x="46" y="104"/>
                    <a:pt x="46" y="104"/>
                  </a:cubicBezTo>
                  <a:cubicBezTo>
                    <a:pt x="45" y="104"/>
                    <a:pt x="45" y="104"/>
                    <a:pt x="44" y="104"/>
                  </a:cubicBezTo>
                  <a:cubicBezTo>
                    <a:pt x="44" y="104"/>
                    <a:pt x="43" y="104"/>
                    <a:pt x="42" y="104"/>
                  </a:cubicBezTo>
                  <a:cubicBezTo>
                    <a:pt x="43" y="104"/>
                    <a:pt x="43" y="104"/>
                    <a:pt x="44" y="104"/>
                  </a:cubicBezTo>
                  <a:cubicBezTo>
                    <a:pt x="44" y="104"/>
                    <a:pt x="44" y="104"/>
                    <a:pt x="45" y="104"/>
                  </a:cubicBezTo>
                  <a:cubicBezTo>
                    <a:pt x="45" y="104"/>
                    <a:pt x="45" y="105"/>
                    <a:pt x="45" y="105"/>
                  </a:cubicBezTo>
                  <a:cubicBezTo>
                    <a:pt x="45" y="105"/>
                    <a:pt x="45" y="105"/>
                    <a:pt x="45" y="105"/>
                  </a:cubicBezTo>
                  <a:cubicBezTo>
                    <a:pt x="45" y="105"/>
                    <a:pt x="44" y="105"/>
                    <a:pt x="44" y="105"/>
                  </a:cubicBezTo>
                  <a:cubicBezTo>
                    <a:pt x="44" y="105"/>
                    <a:pt x="45" y="105"/>
                    <a:pt x="45" y="105"/>
                  </a:cubicBezTo>
                  <a:cubicBezTo>
                    <a:pt x="45" y="106"/>
                    <a:pt x="45" y="106"/>
                    <a:pt x="44" y="106"/>
                  </a:cubicBezTo>
                  <a:cubicBezTo>
                    <a:pt x="45" y="106"/>
                    <a:pt x="46" y="106"/>
                    <a:pt x="46" y="107"/>
                  </a:cubicBezTo>
                  <a:cubicBezTo>
                    <a:pt x="46" y="107"/>
                    <a:pt x="45" y="107"/>
                    <a:pt x="45" y="107"/>
                  </a:cubicBezTo>
                  <a:cubicBezTo>
                    <a:pt x="45" y="107"/>
                    <a:pt x="46" y="107"/>
                    <a:pt x="46" y="107"/>
                  </a:cubicBezTo>
                  <a:cubicBezTo>
                    <a:pt x="45" y="107"/>
                    <a:pt x="45" y="107"/>
                    <a:pt x="45" y="107"/>
                  </a:cubicBezTo>
                  <a:cubicBezTo>
                    <a:pt x="45" y="107"/>
                    <a:pt x="45" y="108"/>
                    <a:pt x="45" y="108"/>
                  </a:cubicBezTo>
                  <a:cubicBezTo>
                    <a:pt x="45" y="108"/>
                    <a:pt x="45" y="108"/>
                    <a:pt x="45" y="108"/>
                  </a:cubicBezTo>
                  <a:cubicBezTo>
                    <a:pt x="45" y="108"/>
                    <a:pt x="44" y="109"/>
                    <a:pt x="44" y="108"/>
                  </a:cubicBezTo>
                  <a:cubicBezTo>
                    <a:pt x="44" y="108"/>
                    <a:pt x="44" y="108"/>
                    <a:pt x="44" y="109"/>
                  </a:cubicBezTo>
                  <a:cubicBezTo>
                    <a:pt x="44" y="109"/>
                    <a:pt x="44" y="109"/>
                    <a:pt x="44" y="109"/>
                  </a:cubicBezTo>
                  <a:cubicBezTo>
                    <a:pt x="44" y="109"/>
                    <a:pt x="45" y="109"/>
                    <a:pt x="45" y="109"/>
                  </a:cubicBezTo>
                  <a:cubicBezTo>
                    <a:pt x="45" y="109"/>
                    <a:pt x="45" y="109"/>
                    <a:pt x="45" y="109"/>
                  </a:cubicBezTo>
                  <a:cubicBezTo>
                    <a:pt x="45" y="109"/>
                    <a:pt x="45" y="109"/>
                    <a:pt x="45" y="109"/>
                  </a:cubicBezTo>
                  <a:cubicBezTo>
                    <a:pt x="45" y="109"/>
                    <a:pt x="45" y="110"/>
                    <a:pt x="45" y="110"/>
                  </a:cubicBezTo>
                  <a:cubicBezTo>
                    <a:pt x="45" y="110"/>
                    <a:pt x="44" y="109"/>
                    <a:pt x="44" y="109"/>
                  </a:cubicBezTo>
                  <a:cubicBezTo>
                    <a:pt x="44" y="110"/>
                    <a:pt x="43" y="109"/>
                    <a:pt x="43" y="109"/>
                  </a:cubicBezTo>
                  <a:cubicBezTo>
                    <a:pt x="43" y="110"/>
                    <a:pt x="43" y="109"/>
                    <a:pt x="43" y="110"/>
                  </a:cubicBezTo>
                  <a:cubicBezTo>
                    <a:pt x="43" y="110"/>
                    <a:pt x="45" y="111"/>
                    <a:pt x="45" y="111"/>
                  </a:cubicBezTo>
                  <a:cubicBezTo>
                    <a:pt x="45" y="111"/>
                    <a:pt x="44" y="111"/>
                    <a:pt x="44" y="111"/>
                  </a:cubicBezTo>
                  <a:cubicBezTo>
                    <a:pt x="44" y="111"/>
                    <a:pt x="45" y="111"/>
                    <a:pt x="45" y="112"/>
                  </a:cubicBezTo>
                  <a:cubicBezTo>
                    <a:pt x="44" y="112"/>
                    <a:pt x="44" y="112"/>
                    <a:pt x="44" y="111"/>
                  </a:cubicBezTo>
                  <a:cubicBezTo>
                    <a:pt x="44" y="111"/>
                    <a:pt x="45" y="112"/>
                    <a:pt x="44" y="112"/>
                  </a:cubicBezTo>
                  <a:cubicBezTo>
                    <a:pt x="44" y="112"/>
                    <a:pt x="44" y="112"/>
                    <a:pt x="44" y="112"/>
                  </a:cubicBezTo>
                  <a:cubicBezTo>
                    <a:pt x="44" y="113"/>
                    <a:pt x="44" y="112"/>
                    <a:pt x="43" y="112"/>
                  </a:cubicBezTo>
                  <a:cubicBezTo>
                    <a:pt x="43" y="113"/>
                    <a:pt x="44" y="113"/>
                    <a:pt x="45" y="113"/>
                  </a:cubicBezTo>
                  <a:cubicBezTo>
                    <a:pt x="44" y="113"/>
                    <a:pt x="45" y="113"/>
                    <a:pt x="45" y="114"/>
                  </a:cubicBezTo>
                  <a:cubicBezTo>
                    <a:pt x="45" y="114"/>
                    <a:pt x="44" y="114"/>
                    <a:pt x="45" y="114"/>
                  </a:cubicBezTo>
                  <a:cubicBezTo>
                    <a:pt x="45" y="114"/>
                    <a:pt x="44" y="114"/>
                    <a:pt x="44" y="114"/>
                  </a:cubicBezTo>
                  <a:cubicBezTo>
                    <a:pt x="44" y="114"/>
                    <a:pt x="44" y="114"/>
                    <a:pt x="45" y="114"/>
                  </a:cubicBezTo>
                  <a:cubicBezTo>
                    <a:pt x="45" y="114"/>
                    <a:pt x="44" y="115"/>
                    <a:pt x="44" y="115"/>
                  </a:cubicBezTo>
                  <a:cubicBezTo>
                    <a:pt x="44" y="116"/>
                    <a:pt x="43" y="116"/>
                    <a:pt x="43" y="116"/>
                  </a:cubicBezTo>
                  <a:cubicBezTo>
                    <a:pt x="43" y="116"/>
                    <a:pt x="43" y="116"/>
                    <a:pt x="43" y="116"/>
                  </a:cubicBezTo>
                  <a:cubicBezTo>
                    <a:pt x="43" y="116"/>
                    <a:pt x="44" y="118"/>
                    <a:pt x="44" y="118"/>
                  </a:cubicBezTo>
                  <a:cubicBezTo>
                    <a:pt x="44" y="118"/>
                    <a:pt x="44" y="118"/>
                    <a:pt x="44" y="118"/>
                  </a:cubicBezTo>
                  <a:cubicBezTo>
                    <a:pt x="44" y="118"/>
                    <a:pt x="44" y="118"/>
                    <a:pt x="44" y="118"/>
                  </a:cubicBezTo>
                  <a:cubicBezTo>
                    <a:pt x="44" y="118"/>
                    <a:pt x="44" y="118"/>
                    <a:pt x="44" y="118"/>
                  </a:cubicBezTo>
                  <a:cubicBezTo>
                    <a:pt x="43" y="118"/>
                    <a:pt x="43" y="119"/>
                    <a:pt x="43" y="118"/>
                  </a:cubicBezTo>
                  <a:cubicBezTo>
                    <a:pt x="44" y="119"/>
                    <a:pt x="43" y="118"/>
                    <a:pt x="43" y="119"/>
                  </a:cubicBezTo>
                  <a:cubicBezTo>
                    <a:pt x="43" y="119"/>
                    <a:pt x="43" y="119"/>
                    <a:pt x="43" y="119"/>
                  </a:cubicBezTo>
                  <a:cubicBezTo>
                    <a:pt x="43" y="119"/>
                    <a:pt x="43" y="120"/>
                    <a:pt x="43" y="120"/>
                  </a:cubicBezTo>
                  <a:cubicBezTo>
                    <a:pt x="43" y="120"/>
                    <a:pt x="43" y="121"/>
                    <a:pt x="43" y="121"/>
                  </a:cubicBezTo>
                  <a:cubicBezTo>
                    <a:pt x="43" y="121"/>
                    <a:pt x="43" y="121"/>
                    <a:pt x="43" y="121"/>
                  </a:cubicBezTo>
                  <a:cubicBezTo>
                    <a:pt x="43" y="121"/>
                    <a:pt x="43" y="121"/>
                    <a:pt x="42" y="121"/>
                  </a:cubicBezTo>
                  <a:cubicBezTo>
                    <a:pt x="43" y="122"/>
                    <a:pt x="43" y="122"/>
                    <a:pt x="42" y="122"/>
                  </a:cubicBezTo>
                  <a:cubicBezTo>
                    <a:pt x="42" y="122"/>
                    <a:pt x="42" y="123"/>
                    <a:pt x="42" y="123"/>
                  </a:cubicBezTo>
                  <a:cubicBezTo>
                    <a:pt x="41" y="124"/>
                    <a:pt x="41" y="124"/>
                    <a:pt x="41" y="125"/>
                  </a:cubicBezTo>
                  <a:cubicBezTo>
                    <a:pt x="40" y="126"/>
                    <a:pt x="40" y="126"/>
                    <a:pt x="39" y="127"/>
                  </a:cubicBezTo>
                  <a:cubicBezTo>
                    <a:pt x="39" y="127"/>
                    <a:pt x="39" y="128"/>
                    <a:pt x="39" y="128"/>
                  </a:cubicBezTo>
                  <a:cubicBezTo>
                    <a:pt x="38" y="128"/>
                    <a:pt x="38" y="127"/>
                    <a:pt x="38" y="127"/>
                  </a:cubicBezTo>
                  <a:cubicBezTo>
                    <a:pt x="38" y="127"/>
                    <a:pt x="38" y="127"/>
                    <a:pt x="37" y="127"/>
                  </a:cubicBezTo>
                  <a:cubicBezTo>
                    <a:pt x="37" y="127"/>
                    <a:pt x="36" y="127"/>
                    <a:pt x="36" y="127"/>
                  </a:cubicBezTo>
                  <a:cubicBezTo>
                    <a:pt x="36" y="127"/>
                    <a:pt x="37" y="127"/>
                    <a:pt x="37" y="127"/>
                  </a:cubicBezTo>
                  <a:cubicBezTo>
                    <a:pt x="36" y="127"/>
                    <a:pt x="36" y="127"/>
                    <a:pt x="36" y="127"/>
                  </a:cubicBezTo>
                  <a:cubicBezTo>
                    <a:pt x="35" y="127"/>
                    <a:pt x="35" y="128"/>
                    <a:pt x="34" y="127"/>
                  </a:cubicBezTo>
                  <a:cubicBezTo>
                    <a:pt x="34" y="127"/>
                    <a:pt x="34" y="127"/>
                    <a:pt x="34" y="127"/>
                  </a:cubicBezTo>
                  <a:cubicBezTo>
                    <a:pt x="34" y="127"/>
                    <a:pt x="34" y="127"/>
                    <a:pt x="33" y="127"/>
                  </a:cubicBezTo>
                  <a:cubicBezTo>
                    <a:pt x="33" y="127"/>
                    <a:pt x="33" y="127"/>
                    <a:pt x="32" y="127"/>
                  </a:cubicBezTo>
                  <a:cubicBezTo>
                    <a:pt x="32" y="127"/>
                    <a:pt x="32" y="127"/>
                    <a:pt x="32" y="127"/>
                  </a:cubicBezTo>
                  <a:cubicBezTo>
                    <a:pt x="32" y="127"/>
                    <a:pt x="32" y="127"/>
                    <a:pt x="32" y="127"/>
                  </a:cubicBezTo>
                  <a:cubicBezTo>
                    <a:pt x="32" y="127"/>
                    <a:pt x="29" y="127"/>
                    <a:pt x="30" y="128"/>
                  </a:cubicBezTo>
                  <a:cubicBezTo>
                    <a:pt x="31" y="129"/>
                    <a:pt x="29" y="129"/>
                    <a:pt x="29" y="128"/>
                  </a:cubicBezTo>
                  <a:cubicBezTo>
                    <a:pt x="28" y="129"/>
                    <a:pt x="28" y="128"/>
                    <a:pt x="28" y="129"/>
                  </a:cubicBezTo>
                  <a:cubicBezTo>
                    <a:pt x="27" y="129"/>
                    <a:pt x="27" y="129"/>
                    <a:pt x="27" y="129"/>
                  </a:cubicBezTo>
                  <a:cubicBezTo>
                    <a:pt x="26" y="130"/>
                    <a:pt x="26" y="130"/>
                    <a:pt x="26" y="131"/>
                  </a:cubicBezTo>
                  <a:cubicBezTo>
                    <a:pt x="25" y="132"/>
                    <a:pt x="26" y="132"/>
                    <a:pt x="26" y="133"/>
                  </a:cubicBezTo>
                  <a:cubicBezTo>
                    <a:pt x="27" y="134"/>
                    <a:pt x="27" y="134"/>
                    <a:pt x="26" y="135"/>
                  </a:cubicBezTo>
                  <a:cubicBezTo>
                    <a:pt x="25" y="136"/>
                    <a:pt x="24" y="135"/>
                    <a:pt x="24" y="135"/>
                  </a:cubicBezTo>
                  <a:cubicBezTo>
                    <a:pt x="23" y="135"/>
                    <a:pt x="22" y="135"/>
                    <a:pt x="21" y="135"/>
                  </a:cubicBezTo>
                  <a:cubicBezTo>
                    <a:pt x="19" y="136"/>
                    <a:pt x="19" y="136"/>
                    <a:pt x="17" y="136"/>
                  </a:cubicBezTo>
                  <a:cubicBezTo>
                    <a:pt x="17" y="135"/>
                    <a:pt x="15" y="135"/>
                    <a:pt x="15" y="135"/>
                  </a:cubicBezTo>
                  <a:cubicBezTo>
                    <a:pt x="15" y="135"/>
                    <a:pt x="15" y="135"/>
                    <a:pt x="15" y="135"/>
                  </a:cubicBezTo>
                  <a:cubicBezTo>
                    <a:pt x="15" y="135"/>
                    <a:pt x="16" y="135"/>
                    <a:pt x="16" y="135"/>
                  </a:cubicBezTo>
                  <a:cubicBezTo>
                    <a:pt x="16" y="134"/>
                    <a:pt x="15" y="134"/>
                    <a:pt x="15" y="134"/>
                  </a:cubicBezTo>
                  <a:cubicBezTo>
                    <a:pt x="15" y="133"/>
                    <a:pt x="16" y="133"/>
                    <a:pt x="16" y="133"/>
                  </a:cubicBezTo>
                  <a:cubicBezTo>
                    <a:pt x="17" y="132"/>
                    <a:pt x="15" y="132"/>
                    <a:pt x="15" y="131"/>
                  </a:cubicBezTo>
                  <a:cubicBezTo>
                    <a:pt x="15" y="132"/>
                    <a:pt x="15" y="131"/>
                    <a:pt x="15" y="131"/>
                  </a:cubicBezTo>
                  <a:cubicBezTo>
                    <a:pt x="15" y="131"/>
                    <a:pt x="15" y="131"/>
                    <a:pt x="15" y="130"/>
                  </a:cubicBezTo>
                  <a:cubicBezTo>
                    <a:pt x="14" y="130"/>
                    <a:pt x="14" y="130"/>
                    <a:pt x="14" y="130"/>
                  </a:cubicBezTo>
                  <a:cubicBezTo>
                    <a:pt x="14" y="129"/>
                    <a:pt x="13" y="128"/>
                    <a:pt x="13" y="128"/>
                  </a:cubicBezTo>
                  <a:cubicBezTo>
                    <a:pt x="12" y="127"/>
                    <a:pt x="12" y="126"/>
                    <a:pt x="11" y="126"/>
                  </a:cubicBezTo>
                  <a:cubicBezTo>
                    <a:pt x="12" y="126"/>
                    <a:pt x="13" y="127"/>
                    <a:pt x="14" y="127"/>
                  </a:cubicBezTo>
                  <a:cubicBezTo>
                    <a:pt x="15" y="127"/>
                    <a:pt x="14" y="126"/>
                    <a:pt x="14" y="125"/>
                  </a:cubicBezTo>
                  <a:cubicBezTo>
                    <a:pt x="14" y="125"/>
                    <a:pt x="12" y="124"/>
                    <a:pt x="13" y="124"/>
                  </a:cubicBezTo>
                  <a:cubicBezTo>
                    <a:pt x="14" y="124"/>
                    <a:pt x="14" y="124"/>
                    <a:pt x="14" y="124"/>
                  </a:cubicBezTo>
                  <a:cubicBezTo>
                    <a:pt x="15" y="125"/>
                    <a:pt x="15" y="124"/>
                    <a:pt x="15" y="123"/>
                  </a:cubicBezTo>
                  <a:cubicBezTo>
                    <a:pt x="15" y="123"/>
                    <a:pt x="15" y="122"/>
                    <a:pt x="15" y="122"/>
                  </a:cubicBezTo>
                  <a:cubicBezTo>
                    <a:pt x="14" y="122"/>
                    <a:pt x="14" y="122"/>
                    <a:pt x="14" y="122"/>
                  </a:cubicBezTo>
                  <a:cubicBezTo>
                    <a:pt x="13" y="122"/>
                    <a:pt x="13" y="121"/>
                    <a:pt x="13" y="121"/>
                  </a:cubicBezTo>
                  <a:cubicBezTo>
                    <a:pt x="12" y="120"/>
                    <a:pt x="12" y="120"/>
                    <a:pt x="11" y="120"/>
                  </a:cubicBezTo>
                  <a:cubicBezTo>
                    <a:pt x="11" y="120"/>
                    <a:pt x="11" y="120"/>
                    <a:pt x="10" y="119"/>
                  </a:cubicBezTo>
                  <a:cubicBezTo>
                    <a:pt x="10" y="119"/>
                    <a:pt x="11" y="119"/>
                    <a:pt x="10" y="118"/>
                  </a:cubicBezTo>
                  <a:cubicBezTo>
                    <a:pt x="10" y="118"/>
                    <a:pt x="10" y="117"/>
                    <a:pt x="9" y="117"/>
                  </a:cubicBezTo>
                  <a:cubicBezTo>
                    <a:pt x="9" y="117"/>
                    <a:pt x="9" y="117"/>
                    <a:pt x="9" y="117"/>
                  </a:cubicBezTo>
                  <a:cubicBezTo>
                    <a:pt x="9" y="117"/>
                    <a:pt x="9" y="117"/>
                    <a:pt x="9" y="117"/>
                  </a:cubicBezTo>
                  <a:cubicBezTo>
                    <a:pt x="9" y="117"/>
                    <a:pt x="9" y="117"/>
                    <a:pt x="9" y="117"/>
                  </a:cubicBezTo>
                  <a:cubicBezTo>
                    <a:pt x="9" y="117"/>
                    <a:pt x="9" y="117"/>
                    <a:pt x="9" y="116"/>
                  </a:cubicBezTo>
                  <a:cubicBezTo>
                    <a:pt x="9" y="116"/>
                    <a:pt x="8" y="116"/>
                    <a:pt x="9" y="116"/>
                  </a:cubicBezTo>
                  <a:cubicBezTo>
                    <a:pt x="8" y="116"/>
                    <a:pt x="10" y="115"/>
                    <a:pt x="9" y="115"/>
                  </a:cubicBezTo>
                  <a:cubicBezTo>
                    <a:pt x="8" y="115"/>
                    <a:pt x="9" y="115"/>
                    <a:pt x="8" y="115"/>
                  </a:cubicBezTo>
                  <a:cubicBezTo>
                    <a:pt x="9" y="114"/>
                    <a:pt x="8" y="114"/>
                    <a:pt x="8" y="114"/>
                  </a:cubicBezTo>
                  <a:cubicBezTo>
                    <a:pt x="8" y="114"/>
                    <a:pt x="8" y="115"/>
                    <a:pt x="8" y="115"/>
                  </a:cubicBezTo>
                  <a:cubicBezTo>
                    <a:pt x="7" y="115"/>
                    <a:pt x="7" y="115"/>
                    <a:pt x="7" y="115"/>
                  </a:cubicBezTo>
                  <a:cubicBezTo>
                    <a:pt x="7" y="114"/>
                    <a:pt x="7" y="114"/>
                    <a:pt x="7" y="114"/>
                  </a:cubicBezTo>
                  <a:cubicBezTo>
                    <a:pt x="7" y="113"/>
                    <a:pt x="7" y="113"/>
                    <a:pt x="7" y="112"/>
                  </a:cubicBezTo>
                  <a:cubicBezTo>
                    <a:pt x="7" y="113"/>
                    <a:pt x="6" y="112"/>
                    <a:pt x="7" y="112"/>
                  </a:cubicBezTo>
                  <a:cubicBezTo>
                    <a:pt x="7" y="111"/>
                    <a:pt x="6" y="111"/>
                    <a:pt x="6" y="111"/>
                  </a:cubicBezTo>
                  <a:cubicBezTo>
                    <a:pt x="6" y="111"/>
                    <a:pt x="6" y="112"/>
                    <a:pt x="5" y="111"/>
                  </a:cubicBezTo>
                  <a:cubicBezTo>
                    <a:pt x="5" y="111"/>
                    <a:pt x="6" y="111"/>
                    <a:pt x="6" y="110"/>
                  </a:cubicBezTo>
                  <a:cubicBezTo>
                    <a:pt x="6" y="110"/>
                    <a:pt x="6" y="111"/>
                    <a:pt x="5" y="110"/>
                  </a:cubicBezTo>
                  <a:cubicBezTo>
                    <a:pt x="5" y="110"/>
                    <a:pt x="5" y="110"/>
                    <a:pt x="5" y="110"/>
                  </a:cubicBezTo>
                  <a:cubicBezTo>
                    <a:pt x="5" y="110"/>
                    <a:pt x="5" y="109"/>
                    <a:pt x="6" y="109"/>
                  </a:cubicBezTo>
                  <a:cubicBezTo>
                    <a:pt x="6" y="109"/>
                    <a:pt x="6" y="109"/>
                    <a:pt x="6" y="109"/>
                  </a:cubicBezTo>
                  <a:cubicBezTo>
                    <a:pt x="5" y="109"/>
                    <a:pt x="6" y="108"/>
                    <a:pt x="6" y="107"/>
                  </a:cubicBezTo>
                  <a:cubicBezTo>
                    <a:pt x="6" y="106"/>
                    <a:pt x="7" y="106"/>
                    <a:pt x="6" y="106"/>
                  </a:cubicBezTo>
                  <a:cubicBezTo>
                    <a:pt x="6" y="105"/>
                    <a:pt x="6" y="105"/>
                    <a:pt x="7" y="105"/>
                  </a:cubicBezTo>
                  <a:cubicBezTo>
                    <a:pt x="6" y="105"/>
                    <a:pt x="6" y="105"/>
                    <a:pt x="5" y="105"/>
                  </a:cubicBezTo>
                  <a:cubicBezTo>
                    <a:pt x="5" y="105"/>
                    <a:pt x="4" y="106"/>
                    <a:pt x="4" y="106"/>
                  </a:cubicBezTo>
                  <a:cubicBezTo>
                    <a:pt x="3" y="106"/>
                    <a:pt x="5" y="104"/>
                    <a:pt x="5" y="104"/>
                  </a:cubicBezTo>
                  <a:cubicBezTo>
                    <a:pt x="5" y="104"/>
                    <a:pt x="5" y="104"/>
                    <a:pt x="4" y="104"/>
                  </a:cubicBezTo>
                  <a:cubicBezTo>
                    <a:pt x="4" y="104"/>
                    <a:pt x="4" y="104"/>
                    <a:pt x="4" y="104"/>
                  </a:cubicBezTo>
                  <a:cubicBezTo>
                    <a:pt x="4" y="104"/>
                    <a:pt x="4" y="106"/>
                    <a:pt x="3" y="106"/>
                  </a:cubicBezTo>
                  <a:cubicBezTo>
                    <a:pt x="3" y="105"/>
                    <a:pt x="3" y="105"/>
                    <a:pt x="3" y="105"/>
                  </a:cubicBezTo>
                  <a:cubicBezTo>
                    <a:pt x="3" y="105"/>
                    <a:pt x="3" y="105"/>
                    <a:pt x="3" y="104"/>
                  </a:cubicBezTo>
                  <a:cubicBezTo>
                    <a:pt x="3" y="105"/>
                    <a:pt x="3" y="105"/>
                    <a:pt x="2" y="105"/>
                  </a:cubicBezTo>
                  <a:cubicBezTo>
                    <a:pt x="3" y="105"/>
                    <a:pt x="3" y="104"/>
                    <a:pt x="3" y="104"/>
                  </a:cubicBezTo>
                  <a:cubicBezTo>
                    <a:pt x="3" y="104"/>
                    <a:pt x="2" y="105"/>
                    <a:pt x="2" y="105"/>
                  </a:cubicBezTo>
                  <a:cubicBezTo>
                    <a:pt x="1" y="105"/>
                    <a:pt x="2" y="104"/>
                    <a:pt x="2" y="104"/>
                  </a:cubicBezTo>
                  <a:cubicBezTo>
                    <a:pt x="2" y="104"/>
                    <a:pt x="2" y="103"/>
                    <a:pt x="2" y="103"/>
                  </a:cubicBezTo>
                  <a:cubicBezTo>
                    <a:pt x="2" y="103"/>
                    <a:pt x="2" y="103"/>
                    <a:pt x="2" y="102"/>
                  </a:cubicBezTo>
                  <a:cubicBezTo>
                    <a:pt x="2" y="102"/>
                    <a:pt x="2" y="102"/>
                    <a:pt x="2" y="102"/>
                  </a:cubicBezTo>
                  <a:cubicBezTo>
                    <a:pt x="1" y="101"/>
                    <a:pt x="1" y="101"/>
                    <a:pt x="1" y="101"/>
                  </a:cubicBezTo>
                  <a:cubicBezTo>
                    <a:pt x="1" y="101"/>
                    <a:pt x="2" y="101"/>
                    <a:pt x="2" y="101"/>
                  </a:cubicBezTo>
                  <a:cubicBezTo>
                    <a:pt x="2" y="101"/>
                    <a:pt x="1" y="101"/>
                    <a:pt x="1" y="100"/>
                  </a:cubicBezTo>
                  <a:cubicBezTo>
                    <a:pt x="1" y="100"/>
                    <a:pt x="1" y="101"/>
                    <a:pt x="1" y="101"/>
                  </a:cubicBezTo>
                  <a:cubicBezTo>
                    <a:pt x="2" y="100"/>
                    <a:pt x="1" y="100"/>
                    <a:pt x="1" y="99"/>
                  </a:cubicBezTo>
                  <a:cubicBezTo>
                    <a:pt x="1" y="99"/>
                    <a:pt x="0" y="99"/>
                    <a:pt x="1" y="98"/>
                  </a:cubicBezTo>
                  <a:cubicBezTo>
                    <a:pt x="0" y="99"/>
                    <a:pt x="1" y="97"/>
                    <a:pt x="1" y="97"/>
                  </a:cubicBezTo>
                  <a:cubicBezTo>
                    <a:pt x="2" y="97"/>
                    <a:pt x="2" y="97"/>
                    <a:pt x="2" y="98"/>
                  </a:cubicBezTo>
                  <a:cubicBezTo>
                    <a:pt x="3" y="98"/>
                    <a:pt x="3" y="98"/>
                    <a:pt x="3" y="99"/>
                  </a:cubicBezTo>
                  <a:cubicBezTo>
                    <a:pt x="3" y="99"/>
                    <a:pt x="3" y="99"/>
                    <a:pt x="3" y="99"/>
                  </a:cubicBezTo>
                  <a:cubicBezTo>
                    <a:pt x="3" y="100"/>
                    <a:pt x="4" y="99"/>
                    <a:pt x="4" y="99"/>
                  </a:cubicBezTo>
                  <a:cubicBezTo>
                    <a:pt x="5" y="99"/>
                    <a:pt x="5" y="97"/>
                    <a:pt x="5" y="97"/>
                  </a:cubicBezTo>
                  <a:cubicBezTo>
                    <a:pt x="5" y="96"/>
                    <a:pt x="6" y="96"/>
                    <a:pt x="6" y="95"/>
                  </a:cubicBezTo>
                  <a:cubicBezTo>
                    <a:pt x="6" y="94"/>
                    <a:pt x="5" y="94"/>
                    <a:pt x="5" y="93"/>
                  </a:cubicBezTo>
                  <a:cubicBezTo>
                    <a:pt x="4" y="91"/>
                    <a:pt x="6" y="92"/>
                    <a:pt x="6" y="91"/>
                  </a:cubicBezTo>
                  <a:cubicBezTo>
                    <a:pt x="6" y="90"/>
                    <a:pt x="5" y="89"/>
                    <a:pt x="7" y="89"/>
                  </a:cubicBezTo>
                  <a:cubicBezTo>
                    <a:pt x="8" y="89"/>
                    <a:pt x="8" y="89"/>
                    <a:pt x="9" y="89"/>
                  </a:cubicBezTo>
                  <a:cubicBezTo>
                    <a:pt x="10" y="88"/>
                    <a:pt x="11" y="88"/>
                    <a:pt x="11" y="87"/>
                  </a:cubicBezTo>
                  <a:cubicBezTo>
                    <a:pt x="11" y="86"/>
                    <a:pt x="11" y="86"/>
                    <a:pt x="11" y="85"/>
                  </a:cubicBezTo>
                  <a:cubicBezTo>
                    <a:pt x="11" y="85"/>
                    <a:pt x="12" y="84"/>
                    <a:pt x="12" y="84"/>
                  </a:cubicBezTo>
                  <a:cubicBezTo>
                    <a:pt x="12" y="83"/>
                    <a:pt x="11" y="82"/>
                    <a:pt x="11" y="82"/>
                  </a:cubicBezTo>
                  <a:cubicBezTo>
                    <a:pt x="10" y="81"/>
                    <a:pt x="10" y="80"/>
                    <a:pt x="10" y="80"/>
                  </a:cubicBezTo>
                  <a:cubicBezTo>
                    <a:pt x="10" y="79"/>
                    <a:pt x="9" y="78"/>
                    <a:pt x="9" y="78"/>
                  </a:cubicBezTo>
                  <a:cubicBezTo>
                    <a:pt x="9" y="78"/>
                    <a:pt x="11" y="78"/>
                    <a:pt x="11" y="78"/>
                  </a:cubicBezTo>
                  <a:cubicBezTo>
                    <a:pt x="12" y="78"/>
                    <a:pt x="12" y="78"/>
                    <a:pt x="13" y="77"/>
                  </a:cubicBezTo>
                  <a:cubicBezTo>
                    <a:pt x="13" y="76"/>
                    <a:pt x="13" y="76"/>
                    <a:pt x="13" y="75"/>
                  </a:cubicBezTo>
                  <a:cubicBezTo>
                    <a:pt x="14" y="72"/>
                    <a:pt x="8" y="73"/>
                    <a:pt x="8" y="70"/>
                  </a:cubicBezTo>
                  <a:cubicBezTo>
                    <a:pt x="8" y="69"/>
                    <a:pt x="9" y="68"/>
                    <a:pt x="9" y="68"/>
                  </a:cubicBezTo>
                  <a:cubicBezTo>
                    <a:pt x="9" y="67"/>
                    <a:pt x="9" y="66"/>
                    <a:pt x="9" y="65"/>
                  </a:cubicBezTo>
                  <a:cubicBezTo>
                    <a:pt x="9" y="65"/>
                    <a:pt x="8" y="64"/>
                    <a:pt x="8" y="63"/>
                  </a:cubicBezTo>
                  <a:cubicBezTo>
                    <a:pt x="8" y="62"/>
                    <a:pt x="8" y="62"/>
                    <a:pt x="8" y="61"/>
                  </a:cubicBezTo>
                  <a:cubicBezTo>
                    <a:pt x="8" y="60"/>
                    <a:pt x="7" y="60"/>
                    <a:pt x="8" y="59"/>
                  </a:cubicBezTo>
                  <a:cubicBezTo>
                    <a:pt x="8" y="58"/>
                    <a:pt x="8" y="58"/>
                    <a:pt x="7" y="57"/>
                  </a:cubicBezTo>
                  <a:cubicBezTo>
                    <a:pt x="7" y="56"/>
                    <a:pt x="7" y="56"/>
                    <a:pt x="7" y="55"/>
                  </a:cubicBezTo>
                  <a:cubicBezTo>
                    <a:pt x="7" y="55"/>
                    <a:pt x="8" y="54"/>
                    <a:pt x="8" y="54"/>
                  </a:cubicBezTo>
                  <a:cubicBezTo>
                    <a:pt x="8" y="53"/>
                    <a:pt x="8" y="52"/>
                    <a:pt x="8" y="52"/>
                  </a:cubicBezTo>
                  <a:cubicBezTo>
                    <a:pt x="9" y="52"/>
                    <a:pt x="9" y="51"/>
                    <a:pt x="10" y="50"/>
                  </a:cubicBezTo>
                  <a:cubicBezTo>
                    <a:pt x="11" y="50"/>
                    <a:pt x="11" y="49"/>
                    <a:pt x="12" y="49"/>
                  </a:cubicBezTo>
                  <a:cubicBezTo>
                    <a:pt x="12" y="48"/>
                    <a:pt x="13" y="48"/>
                    <a:pt x="14" y="48"/>
                  </a:cubicBezTo>
                  <a:cubicBezTo>
                    <a:pt x="16" y="47"/>
                    <a:pt x="17" y="48"/>
                    <a:pt x="19" y="48"/>
                  </a:cubicBezTo>
                  <a:cubicBezTo>
                    <a:pt x="21" y="48"/>
                    <a:pt x="22" y="48"/>
                    <a:pt x="22" y="46"/>
                  </a:cubicBezTo>
                  <a:cubicBezTo>
                    <a:pt x="22" y="45"/>
                    <a:pt x="22" y="44"/>
                    <a:pt x="21" y="44"/>
                  </a:cubicBezTo>
                  <a:cubicBezTo>
                    <a:pt x="19" y="43"/>
                    <a:pt x="19" y="43"/>
                    <a:pt x="20" y="41"/>
                  </a:cubicBezTo>
                  <a:cubicBezTo>
                    <a:pt x="20" y="41"/>
                    <a:pt x="21" y="40"/>
                    <a:pt x="22" y="39"/>
                  </a:cubicBezTo>
                  <a:cubicBezTo>
                    <a:pt x="22" y="39"/>
                    <a:pt x="23" y="38"/>
                    <a:pt x="24" y="37"/>
                  </a:cubicBezTo>
                  <a:cubicBezTo>
                    <a:pt x="24" y="37"/>
                    <a:pt x="24" y="36"/>
                    <a:pt x="25" y="36"/>
                  </a:cubicBezTo>
                  <a:cubicBezTo>
                    <a:pt x="25" y="35"/>
                    <a:pt x="25" y="34"/>
                    <a:pt x="25" y="33"/>
                  </a:cubicBezTo>
                  <a:cubicBezTo>
                    <a:pt x="25" y="32"/>
                    <a:pt x="25" y="32"/>
                    <a:pt x="25" y="31"/>
                  </a:cubicBezTo>
                  <a:cubicBezTo>
                    <a:pt x="25" y="30"/>
                    <a:pt x="25" y="29"/>
                    <a:pt x="25" y="28"/>
                  </a:cubicBezTo>
                  <a:cubicBezTo>
                    <a:pt x="25" y="28"/>
                    <a:pt x="29" y="27"/>
                    <a:pt x="29" y="27"/>
                  </a:cubicBezTo>
                  <a:cubicBezTo>
                    <a:pt x="30" y="27"/>
                    <a:pt x="31" y="27"/>
                    <a:pt x="31" y="26"/>
                  </a:cubicBezTo>
                  <a:cubicBezTo>
                    <a:pt x="32" y="26"/>
                    <a:pt x="31" y="25"/>
                    <a:pt x="31" y="25"/>
                  </a:cubicBezTo>
                  <a:cubicBezTo>
                    <a:pt x="31" y="24"/>
                    <a:pt x="32" y="24"/>
                    <a:pt x="32" y="24"/>
                  </a:cubicBezTo>
                  <a:cubicBezTo>
                    <a:pt x="33" y="23"/>
                    <a:pt x="34" y="22"/>
                    <a:pt x="34" y="22"/>
                  </a:cubicBezTo>
                  <a:cubicBezTo>
                    <a:pt x="35" y="21"/>
                    <a:pt x="35" y="21"/>
                    <a:pt x="36" y="20"/>
                  </a:cubicBezTo>
                  <a:cubicBezTo>
                    <a:pt x="36" y="20"/>
                    <a:pt x="37" y="20"/>
                    <a:pt x="38" y="19"/>
                  </a:cubicBezTo>
                  <a:cubicBezTo>
                    <a:pt x="39" y="18"/>
                    <a:pt x="37" y="17"/>
                    <a:pt x="36" y="16"/>
                  </a:cubicBezTo>
                  <a:cubicBezTo>
                    <a:pt x="35" y="15"/>
                    <a:pt x="37" y="15"/>
                    <a:pt x="38" y="15"/>
                  </a:cubicBezTo>
                  <a:cubicBezTo>
                    <a:pt x="39" y="14"/>
                    <a:pt x="39" y="12"/>
                    <a:pt x="40" y="11"/>
                  </a:cubicBezTo>
                  <a:cubicBezTo>
                    <a:pt x="41" y="10"/>
                    <a:pt x="42" y="10"/>
                    <a:pt x="43" y="10"/>
                  </a:cubicBezTo>
                  <a:cubicBezTo>
                    <a:pt x="45" y="9"/>
                    <a:pt x="46" y="10"/>
                    <a:pt x="48" y="10"/>
                  </a:cubicBezTo>
                  <a:cubicBezTo>
                    <a:pt x="50" y="10"/>
                    <a:pt x="49" y="7"/>
                    <a:pt x="49" y="5"/>
                  </a:cubicBezTo>
                  <a:cubicBezTo>
                    <a:pt x="50" y="5"/>
                    <a:pt x="52" y="5"/>
                    <a:pt x="54" y="5"/>
                  </a:cubicBezTo>
                  <a:cubicBezTo>
                    <a:pt x="56" y="5"/>
                    <a:pt x="58" y="6"/>
                    <a:pt x="59" y="6"/>
                  </a:cubicBezTo>
                  <a:cubicBezTo>
                    <a:pt x="60" y="6"/>
                    <a:pt x="62" y="7"/>
                    <a:pt x="63" y="6"/>
                  </a:cubicBezTo>
                  <a:cubicBezTo>
                    <a:pt x="65" y="5"/>
                    <a:pt x="63" y="5"/>
                    <a:pt x="62" y="5"/>
                  </a:cubicBezTo>
                  <a:cubicBezTo>
                    <a:pt x="63" y="5"/>
                    <a:pt x="64" y="4"/>
                    <a:pt x="65" y="3"/>
                  </a:cubicBezTo>
                  <a:cubicBezTo>
                    <a:pt x="65" y="2"/>
                    <a:pt x="64" y="1"/>
                    <a:pt x="63" y="1"/>
                  </a:cubicBezTo>
                  <a:cubicBezTo>
                    <a:pt x="64" y="0"/>
                    <a:pt x="65" y="1"/>
                    <a:pt x="67" y="0"/>
                  </a:cubicBezTo>
                  <a:cubicBezTo>
                    <a:pt x="67" y="1"/>
                    <a:pt x="68" y="1"/>
                    <a:pt x="69" y="1"/>
                  </a:cubicBezTo>
                  <a:cubicBezTo>
                    <a:pt x="69" y="1"/>
                    <a:pt x="68" y="1"/>
                    <a:pt x="68" y="2"/>
                  </a:cubicBezTo>
                  <a:cubicBezTo>
                    <a:pt x="69" y="2"/>
                    <a:pt x="70" y="2"/>
                    <a:pt x="70" y="2"/>
                  </a:cubicBezTo>
                  <a:cubicBezTo>
                    <a:pt x="71" y="3"/>
                    <a:pt x="72" y="3"/>
                    <a:pt x="72" y="3"/>
                  </a:cubicBezTo>
                  <a:cubicBezTo>
                    <a:pt x="73" y="3"/>
                    <a:pt x="73" y="4"/>
                    <a:pt x="73" y="4"/>
                  </a:cubicBezTo>
                  <a:cubicBezTo>
                    <a:pt x="73" y="4"/>
                    <a:pt x="74" y="4"/>
                    <a:pt x="74" y="4"/>
                  </a:cubicBezTo>
                  <a:cubicBezTo>
                    <a:pt x="75" y="4"/>
                    <a:pt x="75" y="5"/>
                    <a:pt x="75" y="5"/>
                  </a:cubicBezTo>
                  <a:cubicBezTo>
                    <a:pt x="76" y="5"/>
                    <a:pt x="77" y="5"/>
                    <a:pt x="77" y="6"/>
                  </a:cubicBezTo>
                  <a:cubicBezTo>
                    <a:pt x="78" y="6"/>
                    <a:pt x="79" y="6"/>
                    <a:pt x="79" y="6"/>
                  </a:cubicBezTo>
                  <a:cubicBezTo>
                    <a:pt x="79" y="6"/>
                    <a:pt x="81" y="6"/>
                    <a:pt x="81" y="6"/>
                  </a:cubicBezTo>
                  <a:cubicBezTo>
                    <a:pt x="81" y="6"/>
                    <a:pt x="82" y="6"/>
                    <a:pt x="83" y="7"/>
                  </a:cubicBezTo>
                  <a:cubicBezTo>
                    <a:pt x="84" y="7"/>
                    <a:pt x="85" y="7"/>
                    <a:pt x="85" y="8"/>
                  </a:cubicBezTo>
                  <a:cubicBezTo>
                    <a:pt x="85" y="9"/>
                    <a:pt x="86" y="9"/>
                    <a:pt x="86" y="9"/>
                  </a:cubicBezTo>
                  <a:cubicBezTo>
                    <a:pt x="87" y="9"/>
                    <a:pt x="88" y="10"/>
                    <a:pt x="88" y="10"/>
                  </a:cubicBezTo>
                  <a:cubicBezTo>
                    <a:pt x="88" y="10"/>
                    <a:pt x="90" y="11"/>
                    <a:pt x="89" y="11"/>
                  </a:cubicBezTo>
                  <a:cubicBezTo>
                    <a:pt x="88" y="11"/>
                    <a:pt x="88" y="11"/>
                    <a:pt x="88" y="12"/>
                  </a:cubicBezTo>
                  <a:cubicBezTo>
                    <a:pt x="88" y="12"/>
                    <a:pt x="88" y="13"/>
                    <a:pt x="88" y="13"/>
                  </a:cubicBezTo>
                  <a:cubicBezTo>
                    <a:pt x="88" y="14"/>
                    <a:pt x="89" y="14"/>
                    <a:pt x="89" y="14"/>
                  </a:cubicBezTo>
                  <a:cubicBezTo>
                    <a:pt x="89" y="14"/>
                    <a:pt x="88" y="14"/>
                    <a:pt x="88" y="14"/>
                  </a:cubicBezTo>
                  <a:cubicBezTo>
                    <a:pt x="87" y="16"/>
                    <a:pt x="89" y="15"/>
                    <a:pt x="90" y="16"/>
                  </a:cubicBezTo>
                  <a:cubicBezTo>
                    <a:pt x="91" y="16"/>
                    <a:pt x="91" y="17"/>
                    <a:pt x="90" y="17"/>
                  </a:cubicBezTo>
                  <a:cubicBezTo>
                    <a:pt x="88" y="17"/>
                    <a:pt x="90" y="19"/>
                    <a:pt x="91" y="19"/>
                  </a:cubicBezTo>
                  <a:cubicBezTo>
                    <a:pt x="91" y="20"/>
                    <a:pt x="92" y="20"/>
                    <a:pt x="92" y="21"/>
                  </a:cubicBezTo>
                  <a:cubicBezTo>
                    <a:pt x="92" y="21"/>
                    <a:pt x="93" y="22"/>
                    <a:pt x="93" y="22"/>
                  </a:cubicBezTo>
                  <a:cubicBezTo>
                    <a:pt x="92" y="22"/>
                    <a:pt x="92" y="23"/>
                    <a:pt x="92" y="23"/>
                  </a:cubicBezTo>
                  <a:cubicBezTo>
                    <a:pt x="92" y="24"/>
                    <a:pt x="92" y="24"/>
                    <a:pt x="91" y="25"/>
                  </a:cubicBezTo>
                  <a:cubicBezTo>
                    <a:pt x="90" y="25"/>
                    <a:pt x="91" y="25"/>
                    <a:pt x="91" y="26"/>
                  </a:cubicBezTo>
                  <a:cubicBezTo>
                    <a:pt x="91" y="26"/>
                    <a:pt x="91" y="27"/>
                    <a:pt x="92" y="27"/>
                  </a:cubicBezTo>
                  <a:cubicBezTo>
                    <a:pt x="92" y="27"/>
                    <a:pt x="93" y="28"/>
                    <a:pt x="93" y="28"/>
                  </a:cubicBezTo>
                  <a:cubicBezTo>
                    <a:pt x="94" y="29"/>
                    <a:pt x="94" y="29"/>
                    <a:pt x="95" y="30"/>
                  </a:cubicBezTo>
                  <a:cubicBezTo>
                    <a:pt x="95" y="30"/>
                    <a:pt x="95" y="31"/>
                    <a:pt x="95" y="31"/>
                  </a:cubicBezTo>
                  <a:close/>
                  <a:moveTo>
                    <a:pt x="49" y="100"/>
                  </a:moveTo>
                  <a:cubicBezTo>
                    <a:pt x="49" y="100"/>
                    <a:pt x="50" y="100"/>
                    <a:pt x="50" y="100"/>
                  </a:cubicBezTo>
                  <a:cubicBezTo>
                    <a:pt x="49" y="100"/>
                    <a:pt x="49" y="100"/>
                    <a:pt x="49" y="100"/>
                  </a:cubicBezTo>
                  <a:close/>
                  <a:moveTo>
                    <a:pt x="47" y="115"/>
                  </a:moveTo>
                  <a:cubicBezTo>
                    <a:pt x="47" y="115"/>
                    <a:pt x="47" y="116"/>
                    <a:pt x="47" y="116"/>
                  </a:cubicBezTo>
                  <a:cubicBezTo>
                    <a:pt x="46" y="117"/>
                    <a:pt x="47" y="117"/>
                    <a:pt x="47" y="117"/>
                  </a:cubicBezTo>
                  <a:cubicBezTo>
                    <a:pt x="46" y="118"/>
                    <a:pt x="46" y="118"/>
                    <a:pt x="46" y="119"/>
                  </a:cubicBezTo>
                  <a:cubicBezTo>
                    <a:pt x="46" y="119"/>
                    <a:pt x="45" y="120"/>
                    <a:pt x="45" y="120"/>
                  </a:cubicBezTo>
                  <a:cubicBezTo>
                    <a:pt x="45" y="120"/>
                    <a:pt x="44" y="121"/>
                    <a:pt x="44" y="121"/>
                  </a:cubicBezTo>
                  <a:cubicBezTo>
                    <a:pt x="43" y="122"/>
                    <a:pt x="43" y="123"/>
                    <a:pt x="43" y="124"/>
                  </a:cubicBezTo>
                  <a:cubicBezTo>
                    <a:pt x="43" y="125"/>
                    <a:pt x="43" y="125"/>
                    <a:pt x="43" y="126"/>
                  </a:cubicBezTo>
                  <a:cubicBezTo>
                    <a:pt x="43" y="126"/>
                    <a:pt x="43" y="126"/>
                    <a:pt x="43" y="127"/>
                  </a:cubicBezTo>
                  <a:cubicBezTo>
                    <a:pt x="44" y="126"/>
                    <a:pt x="44" y="126"/>
                    <a:pt x="44" y="125"/>
                  </a:cubicBezTo>
                  <a:cubicBezTo>
                    <a:pt x="45" y="124"/>
                    <a:pt x="45" y="123"/>
                    <a:pt x="45" y="123"/>
                  </a:cubicBezTo>
                  <a:cubicBezTo>
                    <a:pt x="45" y="122"/>
                    <a:pt x="45" y="122"/>
                    <a:pt x="46" y="121"/>
                  </a:cubicBezTo>
                  <a:cubicBezTo>
                    <a:pt x="46" y="120"/>
                    <a:pt x="47" y="120"/>
                    <a:pt x="46" y="119"/>
                  </a:cubicBezTo>
                  <a:cubicBezTo>
                    <a:pt x="46" y="119"/>
                    <a:pt x="47" y="118"/>
                    <a:pt x="47" y="118"/>
                  </a:cubicBezTo>
                  <a:cubicBezTo>
                    <a:pt x="48" y="117"/>
                    <a:pt x="48" y="117"/>
                    <a:pt x="48" y="116"/>
                  </a:cubicBezTo>
                  <a:cubicBezTo>
                    <a:pt x="48" y="116"/>
                    <a:pt x="48" y="115"/>
                    <a:pt x="48" y="116"/>
                  </a:cubicBezTo>
                  <a:cubicBezTo>
                    <a:pt x="48" y="115"/>
                    <a:pt x="48" y="115"/>
                    <a:pt x="48" y="115"/>
                  </a:cubicBezTo>
                  <a:cubicBezTo>
                    <a:pt x="48" y="115"/>
                    <a:pt x="48" y="115"/>
                    <a:pt x="47" y="115"/>
                  </a:cubicBezTo>
                  <a:close/>
                  <a:moveTo>
                    <a:pt x="5" y="107"/>
                  </a:moveTo>
                  <a:cubicBezTo>
                    <a:pt x="5" y="107"/>
                    <a:pt x="5" y="108"/>
                    <a:pt x="5" y="108"/>
                  </a:cubicBezTo>
                  <a:cubicBezTo>
                    <a:pt x="5" y="108"/>
                    <a:pt x="7" y="107"/>
                    <a:pt x="6" y="106"/>
                  </a:cubicBezTo>
                  <a:cubicBezTo>
                    <a:pt x="6" y="106"/>
                    <a:pt x="5" y="105"/>
                    <a:pt x="5" y="106"/>
                  </a:cubicBezTo>
                  <a:cubicBezTo>
                    <a:pt x="5" y="106"/>
                    <a:pt x="5" y="106"/>
                    <a:pt x="5" y="106"/>
                  </a:cubicBezTo>
                  <a:cubicBezTo>
                    <a:pt x="5" y="106"/>
                    <a:pt x="4" y="106"/>
                    <a:pt x="4" y="106"/>
                  </a:cubicBezTo>
                  <a:cubicBezTo>
                    <a:pt x="4" y="106"/>
                    <a:pt x="4" y="106"/>
                    <a:pt x="3" y="106"/>
                  </a:cubicBezTo>
                  <a:cubicBezTo>
                    <a:pt x="3" y="107"/>
                    <a:pt x="3" y="107"/>
                    <a:pt x="3" y="107"/>
                  </a:cubicBezTo>
                  <a:cubicBezTo>
                    <a:pt x="3" y="107"/>
                    <a:pt x="3" y="107"/>
                    <a:pt x="3" y="108"/>
                  </a:cubicBezTo>
                  <a:cubicBezTo>
                    <a:pt x="3" y="107"/>
                    <a:pt x="4" y="107"/>
                    <a:pt x="5" y="107"/>
                  </a:cubicBezTo>
                  <a:cubicBezTo>
                    <a:pt x="5" y="107"/>
                    <a:pt x="5" y="107"/>
                    <a:pt x="5" y="107"/>
                  </a:cubicBezTo>
                  <a:close/>
                  <a:moveTo>
                    <a:pt x="5" y="108"/>
                  </a:moveTo>
                  <a:cubicBezTo>
                    <a:pt x="6" y="109"/>
                    <a:pt x="6" y="108"/>
                    <a:pt x="5" y="108"/>
                  </a:cubicBezTo>
                  <a:cubicBezTo>
                    <a:pt x="5" y="108"/>
                    <a:pt x="5" y="108"/>
                    <a:pt x="4" y="108"/>
                  </a:cubicBezTo>
                  <a:cubicBezTo>
                    <a:pt x="4" y="108"/>
                    <a:pt x="3" y="108"/>
                    <a:pt x="4" y="108"/>
                  </a:cubicBezTo>
                  <a:cubicBezTo>
                    <a:pt x="4" y="108"/>
                    <a:pt x="4" y="108"/>
                    <a:pt x="4" y="108"/>
                  </a:cubicBezTo>
                  <a:cubicBezTo>
                    <a:pt x="4" y="108"/>
                    <a:pt x="4" y="109"/>
                    <a:pt x="4" y="109"/>
                  </a:cubicBezTo>
                  <a:cubicBezTo>
                    <a:pt x="4" y="109"/>
                    <a:pt x="4" y="109"/>
                    <a:pt x="5" y="109"/>
                  </a:cubicBezTo>
                  <a:cubicBezTo>
                    <a:pt x="5" y="109"/>
                    <a:pt x="5" y="108"/>
                    <a:pt x="5" y="108"/>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79" name="Spain">
              <a:extLst>
                <a:ext uri="{FF2B5EF4-FFF2-40B4-BE49-F238E27FC236}">
                  <a16:creationId xmlns:a16="http://schemas.microsoft.com/office/drawing/2014/main" id="{F0384392-3986-4D2B-B87A-E2AC4A7C44E7}"/>
                </a:ext>
                <a:ext uri="{C183D7F6-B498-43B3-948B-1728B52AA6E4}">
                  <adec:decorative xmlns:adec="http://schemas.microsoft.com/office/drawing/2017/decorative" val="1"/>
                </a:ext>
              </a:extLst>
            </p:cNvPr>
            <p:cNvSpPr>
              <a:spLocks noEditPoints="1"/>
            </p:cNvSpPr>
            <p:nvPr/>
          </p:nvSpPr>
          <p:spPr bwMode="auto">
            <a:xfrm>
              <a:off x="8534164" y="2141749"/>
              <a:ext cx="1995528" cy="1664739"/>
            </a:xfrm>
            <a:custGeom>
              <a:avLst/>
              <a:gdLst/>
              <a:ahLst/>
              <a:cxnLst>
                <a:cxn ang="0">
                  <a:pos x="40" y="166"/>
                </a:cxn>
                <a:cxn ang="0">
                  <a:pos x="41" y="169"/>
                </a:cxn>
                <a:cxn ang="0">
                  <a:pos x="18" y="167"/>
                </a:cxn>
                <a:cxn ang="0">
                  <a:pos x="18" y="170"/>
                </a:cxn>
                <a:cxn ang="0">
                  <a:pos x="2" y="178"/>
                </a:cxn>
                <a:cxn ang="0">
                  <a:pos x="41" y="164"/>
                </a:cxn>
                <a:cxn ang="0">
                  <a:pos x="26" y="172"/>
                </a:cxn>
                <a:cxn ang="0">
                  <a:pos x="27" y="174"/>
                </a:cxn>
                <a:cxn ang="0">
                  <a:pos x="188" y="53"/>
                </a:cxn>
                <a:cxn ang="0">
                  <a:pos x="212" y="41"/>
                </a:cxn>
                <a:cxn ang="0">
                  <a:pos x="210" y="43"/>
                </a:cxn>
                <a:cxn ang="0">
                  <a:pos x="204" y="43"/>
                </a:cxn>
                <a:cxn ang="0">
                  <a:pos x="197" y="47"/>
                </a:cxn>
                <a:cxn ang="0">
                  <a:pos x="205" y="44"/>
                </a:cxn>
                <a:cxn ang="0">
                  <a:pos x="197" y="15"/>
                </a:cxn>
                <a:cxn ang="0">
                  <a:pos x="189" y="13"/>
                </a:cxn>
                <a:cxn ang="0">
                  <a:pos x="176" y="13"/>
                </a:cxn>
                <a:cxn ang="0">
                  <a:pos x="168" y="10"/>
                </a:cxn>
                <a:cxn ang="0">
                  <a:pos x="160" y="5"/>
                </a:cxn>
                <a:cxn ang="0">
                  <a:pos x="148" y="5"/>
                </a:cxn>
                <a:cxn ang="0">
                  <a:pos x="144" y="4"/>
                </a:cxn>
                <a:cxn ang="0">
                  <a:pos x="130" y="3"/>
                </a:cxn>
                <a:cxn ang="0">
                  <a:pos x="119" y="3"/>
                </a:cxn>
                <a:cxn ang="0">
                  <a:pos x="108" y="2"/>
                </a:cxn>
                <a:cxn ang="0">
                  <a:pos x="104" y="4"/>
                </a:cxn>
                <a:cxn ang="0">
                  <a:pos x="100" y="6"/>
                </a:cxn>
                <a:cxn ang="0">
                  <a:pos x="95" y="9"/>
                </a:cxn>
                <a:cxn ang="0">
                  <a:pos x="97" y="11"/>
                </a:cxn>
                <a:cxn ang="0">
                  <a:pos x="98" y="13"/>
                </a:cxn>
                <a:cxn ang="0">
                  <a:pos x="98" y="16"/>
                </a:cxn>
                <a:cxn ang="0">
                  <a:pos x="99" y="17"/>
                </a:cxn>
                <a:cxn ang="0">
                  <a:pos x="97" y="21"/>
                </a:cxn>
                <a:cxn ang="0">
                  <a:pos x="103" y="21"/>
                </a:cxn>
                <a:cxn ang="0">
                  <a:pos x="110" y="22"/>
                </a:cxn>
                <a:cxn ang="0">
                  <a:pos x="117" y="21"/>
                </a:cxn>
                <a:cxn ang="0">
                  <a:pos x="119" y="27"/>
                </a:cxn>
                <a:cxn ang="0">
                  <a:pos x="114" y="35"/>
                </a:cxn>
                <a:cxn ang="0">
                  <a:pos x="112" y="45"/>
                </a:cxn>
                <a:cxn ang="0">
                  <a:pos x="111" y="51"/>
                </a:cxn>
                <a:cxn ang="0">
                  <a:pos x="109" y="60"/>
                </a:cxn>
                <a:cxn ang="0">
                  <a:pos x="107" y="66"/>
                </a:cxn>
                <a:cxn ang="0">
                  <a:pos x="111" y="73"/>
                </a:cxn>
                <a:cxn ang="0">
                  <a:pos x="117" y="76"/>
                </a:cxn>
                <a:cxn ang="0">
                  <a:pos x="117" y="82"/>
                </a:cxn>
                <a:cxn ang="0">
                  <a:pos x="123" y="85"/>
                </a:cxn>
                <a:cxn ang="0">
                  <a:pos x="136" y="78"/>
                </a:cxn>
                <a:cxn ang="0">
                  <a:pos x="148" y="78"/>
                </a:cxn>
                <a:cxn ang="0">
                  <a:pos x="157" y="75"/>
                </a:cxn>
                <a:cxn ang="0">
                  <a:pos x="164" y="69"/>
                </a:cxn>
                <a:cxn ang="0">
                  <a:pos x="167" y="66"/>
                </a:cxn>
                <a:cxn ang="0">
                  <a:pos x="172" y="58"/>
                </a:cxn>
                <a:cxn ang="0">
                  <a:pos x="175" y="43"/>
                </a:cxn>
                <a:cxn ang="0">
                  <a:pos x="183" y="34"/>
                </a:cxn>
                <a:cxn ang="0">
                  <a:pos x="192" y="28"/>
                </a:cxn>
                <a:cxn ang="0">
                  <a:pos x="204" y="19"/>
                </a:cxn>
              </a:cxnLst>
              <a:rect l="0" t="0" r="r" b="b"/>
              <a:pathLst>
                <a:path w="214" h="178">
                  <a:moveTo>
                    <a:pt x="5" y="165"/>
                  </a:moveTo>
                  <a:cubicBezTo>
                    <a:pt x="5" y="166"/>
                    <a:pt x="5" y="167"/>
                    <a:pt x="4" y="168"/>
                  </a:cubicBezTo>
                  <a:cubicBezTo>
                    <a:pt x="4" y="168"/>
                    <a:pt x="4" y="169"/>
                    <a:pt x="4" y="168"/>
                  </a:cubicBezTo>
                  <a:cubicBezTo>
                    <a:pt x="3" y="168"/>
                    <a:pt x="4" y="168"/>
                    <a:pt x="3" y="167"/>
                  </a:cubicBezTo>
                  <a:cubicBezTo>
                    <a:pt x="3" y="166"/>
                    <a:pt x="2" y="165"/>
                    <a:pt x="3" y="164"/>
                  </a:cubicBezTo>
                  <a:cubicBezTo>
                    <a:pt x="4" y="164"/>
                    <a:pt x="5" y="164"/>
                    <a:pt x="5" y="165"/>
                  </a:cubicBezTo>
                  <a:close/>
                  <a:moveTo>
                    <a:pt x="40" y="166"/>
                  </a:moveTo>
                  <a:cubicBezTo>
                    <a:pt x="39" y="167"/>
                    <a:pt x="39" y="168"/>
                    <a:pt x="38" y="169"/>
                  </a:cubicBezTo>
                  <a:cubicBezTo>
                    <a:pt x="38" y="170"/>
                    <a:pt x="38" y="171"/>
                    <a:pt x="37" y="172"/>
                  </a:cubicBezTo>
                  <a:cubicBezTo>
                    <a:pt x="37" y="172"/>
                    <a:pt x="36" y="172"/>
                    <a:pt x="36" y="172"/>
                  </a:cubicBezTo>
                  <a:cubicBezTo>
                    <a:pt x="35" y="172"/>
                    <a:pt x="35" y="172"/>
                    <a:pt x="35" y="173"/>
                  </a:cubicBezTo>
                  <a:cubicBezTo>
                    <a:pt x="35" y="173"/>
                    <a:pt x="36" y="173"/>
                    <a:pt x="36" y="173"/>
                  </a:cubicBezTo>
                  <a:cubicBezTo>
                    <a:pt x="37" y="172"/>
                    <a:pt x="38" y="172"/>
                    <a:pt x="39" y="171"/>
                  </a:cubicBezTo>
                  <a:cubicBezTo>
                    <a:pt x="40" y="171"/>
                    <a:pt x="41" y="170"/>
                    <a:pt x="41" y="169"/>
                  </a:cubicBezTo>
                  <a:cubicBezTo>
                    <a:pt x="41" y="169"/>
                    <a:pt x="42" y="167"/>
                    <a:pt x="41" y="166"/>
                  </a:cubicBezTo>
                  <a:cubicBezTo>
                    <a:pt x="41" y="165"/>
                    <a:pt x="40" y="165"/>
                    <a:pt x="40" y="166"/>
                  </a:cubicBezTo>
                  <a:close/>
                  <a:moveTo>
                    <a:pt x="9" y="171"/>
                  </a:moveTo>
                  <a:cubicBezTo>
                    <a:pt x="8" y="171"/>
                    <a:pt x="8" y="173"/>
                    <a:pt x="9" y="173"/>
                  </a:cubicBezTo>
                  <a:cubicBezTo>
                    <a:pt x="10" y="173"/>
                    <a:pt x="11" y="173"/>
                    <a:pt x="11" y="172"/>
                  </a:cubicBezTo>
                  <a:cubicBezTo>
                    <a:pt x="10" y="172"/>
                    <a:pt x="10" y="171"/>
                    <a:pt x="9" y="171"/>
                  </a:cubicBezTo>
                  <a:close/>
                  <a:moveTo>
                    <a:pt x="18" y="167"/>
                  </a:moveTo>
                  <a:cubicBezTo>
                    <a:pt x="17" y="167"/>
                    <a:pt x="17" y="169"/>
                    <a:pt x="16" y="169"/>
                  </a:cubicBezTo>
                  <a:cubicBezTo>
                    <a:pt x="15" y="169"/>
                    <a:pt x="14" y="169"/>
                    <a:pt x="13" y="169"/>
                  </a:cubicBezTo>
                  <a:cubicBezTo>
                    <a:pt x="12" y="170"/>
                    <a:pt x="13" y="171"/>
                    <a:pt x="13" y="171"/>
                  </a:cubicBezTo>
                  <a:cubicBezTo>
                    <a:pt x="13" y="172"/>
                    <a:pt x="14" y="172"/>
                    <a:pt x="14" y="173"/>
                  </a:cubicBezTo>
                  <a:cubicBezTo>
                    <a:pt x="14" y="173"/>
                    <a:pt x="14" y="174"/>
                    <a:pt x="14" y="174"/>
                  </a:cubicBezTo>
                  <a:cubicBezTo>
                    <a:pt x="15" y="173"/>
                    <a:pt x="16" y="173"/>
                    <a:pt x="17" y="172"/>
                  </a:cubicBezTo>
                  <a:cubicBezTo>
                    <a:pt x="17" y="171"/>
                    <a:pt x="17" y="170"/>
                    <a:pt x="18" y="170"/>
                  </a:cubicBezTo>
                  <a:cubicBezTo>
                    <a:pt x="18" y="169"/>
                    <a:pt x="20" y="168"/>
                    <a:pt x="20" y="168"/>
                  </a:cubicBezTo>
                  <a:cubicBezTo>
                    <a:pt x="20" y="167"/>
                    <a:pt x="19" y="167"/>
                    <a:pt x="18" y="167"/>
                  </a:cubicBezTo>
                  <a:close/>
                  <a:moveTo>
                    <a:pt x="2" y="176"/>
                  </a:moveTo>
                  <a:cubicBezTo>
                    <a:pt x="1" y="176"/>
                    <a:pt x="1" y="176"/>
                    <a:pt x="1" y="176"/>
                  </a:cubicBezTo>
                  <a:cubicBezTo>
                    <a:pt x="1" y="176"/>
                    <a:pt x="0" y="176"/>
                    <a:pt x="0" y="176"/>
                  </a:cubicBezTo>
                  <a:cubicBezTo>
                    <a:pt x="0" y="177"/>
                    <a:pt x="1" y="177"/>
                    <a:pt x="1" y="177"/>
                  </a:cubicBezTo>
                  <a:cubicBezTo>
                    <a:pt x="1" y="177"/>
                    <a:pt x="1" y="177"/>
                    <a:pt x="2" y="178"/>
                  </a:cubicBezTo>
                  <a:cubicBezTo>
                    <a:pt x="2" y="177"/>
                    <a:pt x="3" y="176"/>
                    <a:pt x="3" y="176"/>
                  </a:cubicBezTo>
                  <a:cubicBezTo>
                    <a:pt x="3" y="175"/>
                    <a:pt x="2" y="176"/>
                    <a:pt x="2" y="176"/>
                  </a:cubicBezTo>
                  <a:close/>
                  <a:moveTo>
                    <a:pt x="45" y="160"/>
                  </a:moveTo>
                  <a:cubicBezTo>
                    <a:pt x="45" y="160"/>
                    <a:pt x="45" y="161"/>
                    <a:pt x="44" y="161"/>
                  </a:cubicBezTo>
                  <a:cubicBezTo>
                    <a:pt x="44" y="161"/>
                    <a:pt x="44" y="161"/>
                    <a:pt x="44" y="161"/>
                  </a:cubicBezTo>
                  <a:cubicBezTo>
                    <a:pt x="43" y="161"/>
                    <a:pt x="42" y="162"/>
                    <a:pt x="42" y="162"/>
                  </a:cubicBezTo>
                  <a:cubicBezTo>
                    <a:pt x="42" y="163"/>
                    <a:pt x="42" y="163"/>
                    <a:pt x="41" y="164"/>
                  </a:cubicBezTo>
                  <a:cubicBezTo>
                    <a:pt x="41" y="164"/>
                    <a:pt x="42" y="164"/>
                    <a:pt x="42" y="164"/>
                  </a:cubicBezTo>
                  <a:cubicBezTo>
                    <a:pt x="43" y="164"/>
                    <a:pt x="43" y="164"/>
                    <a:pt x="44" y="163"/>
                  </a:cubicBezTo>
                  <a:cubicBezTo>
                    <a:pt x="44" y="163"/>
                    <a:pt x="45" y="163"/>
                    <a:pt x="45" y="162"/>
                  </a:cubicBezTo>
                  <a:cubicBezTo>
                    <a:pt x="45" y="162"/>
                    <a:pt x="46" y="161"/>
                    <a:pt x="46" y="161"/>
                  </a:cubicBezTo>
                  <a:cubicBezTo>
                    <a:pt x="46" y="160"/>
                    <a:pt x="45" y="160"/>
                    <a:pt x="45" y="160"/>
                  </a:cubicBezTo>
                  <a:close/>
                  <a:moveTo>
                    <a:pt x="26" y="173"/>
                  </a:moveTo>
                  <a:cubicBezTo>
                    <a:pt x="26" y="173"/>
                    <a:pt x="26" y="172"/>
                    <a:pt x="26" y="172"/>
                  </a:cubicBezTo>
                  <a:cubicBezTo>
                    <a:pt x="26" y="172"/>
                    <a:pt x="26" y="172"/>
                    <a:pt x="26" y="172"/>
                  </a:cubicBezTo>
                  <a:cubicBezTo>
                    <a:pt x="25" y="172"/>
                    <a:pt x="25" y="172"/>
                    <a:pt x="24" y="172"/>
                  </a:cubicBezTo>
                  <a:cubicBezTo>
                    <a:pt x="23" y="172"/>
                    <a:pt x="24" y="173"/>
                    <a:pt x="23" y="173"/>
                  </a:cubicBezTo>
                  <a:cubicBezTo>
                    <a:pt x="22" y="174"/>
                    <a:pt x="22" y="174"/>
                    <a:pt x="22" y="175"/>
                  </a:cubicBezTo>
                  <a:cubicBezTo>
                    <a:pt x="23" y="176"/>
                    <a:pt x="24" y="176"/>
                    <a:pt x="24" y="176"/>
                  </a:cubicBezTo>
                  <a:cubicBezTo>
                    <a:pt x="25" y="176"/>
                    <a:pt x="26" y="176"/>
                    <a:pt x="26" y="176"/>
                  </a:cubicBezTo>
                  <a:cubicBezTo>
                    <a:pt x="26" y="175"/>
                    <a:pt x="26" y="175"/>
                    <a:pt x="27" y="174"/>
                  </a:cubicBezTo>
                  <a:cubicBezTo>
                    <a:pt x="27" y="174"/>
                    <a:pt x="26" y="173"/>
                    <a:pt x="26" y="173"/>
                  </a:cubicBezTo>
                  <a:close/>
                  <a:moveTo>
                    <a:pt x="186" y="53"/>
                  </a:moveTo>
                  <a:cubicBezTo>
                    <a:pt x="186" y="53"/>
                    <a:pt x="186" y="53"/>
                    <a:pt x="185" y="53"/>
                  </a:cubicBezTo>
                  <a:cubicBezTo>
                    <a:pt x="185" y="53"/>
                    <a:pt x="185" y="54"/>
                    <a:pt x="186" y="54"/>
                  </a:cubicBezTo>
                  <a:cubicBezTo>
                    <a:pt x="186" y="54"/>
                    <a:pt x="187" y="53"/>
                    <a:pt x="187" y="54"/>
                  </a:cubicBezTo>
                  <a:cubicBezTo>
                    <a:pt x="187" y="54"/>
                    <a:pt x="187" y="54"/>
                    <a:pt x="187" y="53"/>
                  </a:cubicBezTo>
                  <a:cubicBezTo>
                    <a:pt x="188" y="53"/>
                    <a:pt x="188" y="53"/>
                    <a:pt x="188" y="53"/>
                  </a:cubicBezTo>
                  <a:cubicBezTo>
                    <a:pt x="189" y="52"/>
                    <a:pt x="189" y="52"/>
                    <a:pt x="189" y="52"/>
                  </a:cubicBezTo>
                  <a:cubicBezTo>
                    <a:pt x="189" y="50"/>
                    <a:pt x="186" y="52"/>
                    <a:pt x="186" y="53"/>
                  </a:cubicBezTo>
                  <a:close/>
                  <a:moveTo>
                    <a:pt x="214" y="43"/>
                  </a:moveTo>
                  <a:cubicBezTo>
                    <a:pt x="213" y="43"/>
                    <a:pt x="213" y="43"/>
                    <a:pt x="213" y="42"/>
                  </a:cubicBezTo>
                  <a:cubicBezTo>
                    <a:pt x="213" y="42"/>
                    <a:pt x="213" y="42"/>
                    <a:pt x="213" y="42"/>
                  </a:cubicBezTo>
                  <a:cubicBezTo>
                    <a:pt x="213" y="42"/>
                    <a:pt x="213" y="42"/>
                    <a:pt x="213" y="42"/>
                  </a:cubicBezTo>
                  <a:cubicBezTo>
                    <a:pt x="213" y="41"/>
                    <a:pt x="212" y="41"/>
                    <a:pt x="212" y="41"/>
                  </a:cubicBezTo>
                  <a:cubicBezTo>
                    <a:pt x="212" y="41"/>
                    <a:pt x="212" y="41"/>
                    <a:pt x="212" y="41"/>
                  </a:cubicBezTo>
                  <a:cubicBezTo>
                    <a:pt x="212" y="41"/>
                    <a:pt x="212" y="41"/>
                    <a:pt x="212" y="41"/>
                  </a:cubicBezTo>
                  <a:cubicBezTo>
                    <a:pt x="212" y="41"/>
                    <a:pt x="211" y="41"/>
                    <a:pt x="211" y="41"/>
                  </a:cubicBezTo>
                  <a:cubicBezTo>
                    <a:pt x="211" y="41"/>
                    <a:pt x="210" y="41"/>
                    <a:pt x="210" y="41"/>
                  </a:cubicBezTo>
                  <a:cubicBezTo>
                    <a:pt x="210" y="41"/>
                    <a:pt x="209" y="41"/>
                    <a:pt x="209" y="42"/>
                  </a:cubicBezTo>
                  <a:cubicBezTo>
                    <a:pt x="209" y="42"/>
                    <a:pt x="209" y="42"/>
                    <a:pt x="209" y="42"/>
                  </a:cubicBezTo>
                  <a:cubicBezTo>
                    <a:pt x="209" y="43"/>
                    <a:pt x="209" y="43"/>
                    <a:pt x="210" y="43"/>
                  </a:cubicBezTo>
                  <a:cubicBezTo>
                    <a:pt x="211" y="43"/>
                    <a:pt x="212" y="44"/>
                    <a:pt x="213" y="44"/>
                  </a:cubicBezTo>
                  <a:cubicBezTo>
                    <a:pt x="214" y="44"/>
                    <a:pt x="214" y="43"/>
                    <a:pt x="213" y="43"/>
                  </a:cubicBezTo>
                  <a:cubicBezTo>
                    <a:pt x="213" y="43"/>
                    <a:pt x="214" y="43"/>
                    <a:pt x="214" y="43"/>
                  </a:cubicBezTo>
                  <a:close/>
                  <a:moveTo>
                    <a:pt x="205" y="44"/>
                  </a:moveTo>
                  <a:cubicBezTo>
                    <a:pt x="205" y="44"/>
                    <a:pt x="204" y="45"/>
                    <a:pt x="203" y="44"/>
                  </a:cubicBezTo>
                  <a:cubicBezTo>
                    <a:pt x="203" y="44"/>
                    <a:pt x="203" y="44"/>
                    <a:pt x="203" y="44"/>
                  </a:cubicBezTo>
                  <a:cubicBezTo>
                    <a:pt x="204" y="44"/>
                    <a:pt x="204" y="43"/>
                    <a:pt x="204" y="43"/>
                  </a:cubicBezTo>
                  <a:cubicBezTo>
                    <a:pt x="204" y="43"/>
                    <a:pt x="203" y="43"/>
                    <a:pt x="203" y="43"/>
                  </a:cubicBezTo>
                  <a:cubicBezTo>
                    <a:pt x="203" y="43"/>
                    <a:pt x="204" y="43"/>
                    <a:pt x="204" y="42"/>
                  </a:cubicBezTo>
                  <a:cubicBezTo>
                    <a:pt x="203" y="42"/>
                    <a:pt x="203" y="43"/>
                    <a:pt x="202" y="43"/>
                  </a:cubicBezTo>
                  <a:cubicBezTo>
                    <a:pt x="202" y="43"/>
                    <a:pt x="202" y="43"/>
                    <a:pt x="201" y="43"/>
                  </a:cubicBezTo>
                  <a:cubicBezTo>
                    <a:pt x="200" y="43"/>
                    <a:pt x="199" y="44"/>
                    <a:pt x="198" y="45"/>
                  </a:cubicBezTo>
                  <a:cubicBezTo>
                    <a:pt x="198" y="45"/>
                    <a:pt x="195" y="46"/>
                    <a:pt x="196" y="47"/>
                  </a:cubicBezTo>
                  <a:cubicBezTo>
                    <a:pt x="196" y="47"/>
                    <a:pt x="197" y="47"/>
                    <a:pt x="197" y="47"/>
                  </a:cubicBezTo>
                  <a:cubicBezTo>
                    <a:pt x="197" y="47"/>
                    <a:pt x="197" y="48"/>
                    <a:pt x="197" y="48"/>
                  </a:cubicBezTo>
                  <a:cubicBezTo>
                    <a:pt x="198" y="47"/>
                    <a:pt x="199" y="46"/>
                    <a:pt x="199" y="47"/>
                  </a:cubicBezTo>
                  <a:cubicBezTo>
                    <a:pt x="200" y="48"/>
                    <a:pt x="199" y="49"/>
                    <a:pt x="200" y="49"/>
                  </a:cubicBezTo>
                  <a:cubicBezTo>
                    <a:pt x="201" y="49"/>
                    <a:pt x="201" y="49"/>
                    <a:pt x="202" y="49"/>
                  </a:cubicBezTo>
                  <a:cubicBezTo>
                    <a:pt x="202" y="49"/>
                    <a:pt x="202" y="50"/>
                    <a:pt x="202" y="50"/>
                  </a:cubicBezTo>
                  <a:cubicBezTo>
                    <a:pt x="203" y="50"/>
                    <a:pt x="204" y="49"/>
                    <a:pt x="204" y="48"/>
                  </a:cubicBezTo>
                  <a:cubicBezTo>
                    <a:pt x="204" y="47"/>
                    <a:pt x="207" y="45"/>
                    <a:pt x="205" y="44"/>
                  </a:cubicBezTo>
                  <a:close/>
                  <a:moveTo>
                    <a:pt x="204" y="15"/>
                  </a:moveTo>
                  <a:cubicBezTo>
                    <a:pt x="204" y="15"/>
                    <a:pt x="203" y="15"/>
                    <a:pt x="203" y="15"/>
                  </a:cubicBezTo>
                  <a:cubicBezTo>
                    <a:pt x="203" y="15"/>
                    <a:pt x="202" y="15"/>
                    <a:pt x="202" y="15"/>
                  </a:cubicBezTo>
                  <a:cubicBezTo>
                    <a:pt x="201" y="15"/>
                    <a:pt x="201" y="15"/>
                    <a:pt x="200" y="15"/>
                  </a:cubicBezTo>
                  <a:cubicBezTo>
                    <a:pt x="200" y="16"/>
                    <a:pt x="199" y="16"/>
                    <a:pt x="200" y="16"/>
                  </a:cubicBezTo>
                  <a:cubicBezTo>
                    <a:pt x="200" y="16"/>
                    <a:pt x="199" y="16"/>
                    <a:pt x="198" y="16"/>
                  </a:cubicBezTo>
                  <a:cubicBezTo>
                    <a:pt x="198" y="16"/>
                    <a:pt x="197" y="16"/>
                    <a:pt x="197" y="15"/>
                  </a:cubicBezTo>
                  <a:cubicBezTo>
                    <a:pt x="196" y="15"/>
                    <a:pt x="195" y="15"/>
                    <a:pt x="195" y="16"/>
                  </a:cubicBezTo>
                  <a:cubicBezTo>
                    <a:pt x="195" y="16"/>
                    <a:pt x="194" y="16"/>
                    <a:pt x="194" y="16"/>
                  </a:cubicBezTo>
                  <a:cubicBezTo>
                    <a:pt x="194" y="16"/>
                    <a:pt x="193" y="15"/>
                    <a:pt x="193" y="15"/>
                  </a:cubicBezTo>
                  <a:cubicBezTo>
                    <a:pt x="193" y="15"/>
                    <a:pt x="192" y="15"/>
                    <a:pt x="192" y="15"/>
                  </a:cubicBezTo>
                  <a:cubicBezTo>
                    <a:pt x="191" y="14"/>
                    <a:pt x="190" y="16"/>
                    <a:pt x="189" y="15"/>
                  </a:cubicBezTo>
                  <a:cubicBezTo>
                    <a:pt x="189" y="15"/>
                    <a:pt x="189" y="14"/>
                    <a:pt x="189" y="14"/>
                  </a:cubicBezTo>
                  <a:cubicBezTo>
                    <a:pt x="189" y="14"/>
                    <a:pt x="189" y="13"/>
                    <a:pt x="189" y="13"/>
                  </a:cubicBezTo>
                  <a:cubicBezTo>
                    <a:pt x="188" y="12"/>
                    <a:pt x="187" y="13"/>
                    <a:pt x="186" y="12"/>
                  </a:cubicBezTo>
                  <a:cubicBezTo>
                    <a:pt x="186" y="11"/>
                    <a:pt x="185" y="12"/>
                    <a:pt x="185" y="11"/>
                  </a:cubicBezTo>
                  <a:cubicBezTo>
                    <a:pt x="184" y="11"/>
                    <a:pt x="184" y="11"/>
                    <a:pt x="183" y="11"/>
                  </a:cubicBezTo>
                  <a:cubicBezTo>
                    <a:pt x="182" y="10"/>
                    <a:pt x="182" y="12"/>
                    <a:pt x="182" y="13"/>
                  </a:cubicBezTo>
                  <a:cubicBezTo>
                    <a:pt x="181" y="12"/>
                    <a:pt x="180" y="13"/>
                    <a:pt x="180" y="12"/>
                  </a:cubicBezTo>
                  <a:cubicBezTo>
                    <a:pt x="179" y="12"/>
                    <a:pt x="179" y="13"/>
                    <a:pt x="178" y="12"/>
                  </a:cubicBezTo>
                  <a:cubicBezTo>
                    <a:pt x="178" y="12"/>
                    <a:pt x="177" y="13"/>
                    <a:pt x="176" y="13"/>
                  </a:cubicBezTo>
                  <a:cubicBezTo>
                    <a:pt x="176" y="13"/>
                    <a:pt x="175" y="12"/>
                    <a:pt x="175" y="11"/>
                  </a:cubicBezTo>
                  <a:cubicBezTo>
                    <a:pt x="174" y="12"/>
                    <a:pt x="174" y="11"/>
                    <a:pt x="173" y="11"/>
                  </a:cubicBezTo>
                  <a:cubicBezTo>
                    <a:pt x="173" y="11"/>
                    <a:pt x="172" y="11"/>
                    <a:pt x="172" y="11"/>
                  </a:cubicBezTo>
                  <a:cubicBezTo>
                    <a:pt x="171" y="12"/>
                    <a:pt x="171" y="11"/>
                    <a:pt x="171" y="11"/>
                  </a:cubicBezTo>
                  <a:cubicBezTo>
                    <a:pt x="171" y="11"/>
                    <a:pt x="170" y="11"/>
                    <a:pt x="170" y="10"/>
                  </a:cubicBezTo>
                  <a:cubicBezTo>
                    <a:pt x="170" y="10"/>
                    <a:pt x="170" y="10"/>
                    <a:pt x="170" y="10"/>
                  </a:cubicBezTo>
                  <a:cubicBezTo>
                    <a:pt x="170" y="9"/>
                    <a:pt x="169" y="10"/>
                    <a:pt x="168" y="10"/>
                  </a:cubicBezTo>
                  <a:cubicBezTo>
                    <a:pt x="168" y="10"/>
                    <a:pt x="167" y="9"/>
                    <a:pt x="167" y="9"/>
                  </a:cubicBezTo>
                  <a:cubicBezTo>
                    <a:pt x="167" y="9"/>
                    <a:pt x="165" y="8"/>
                    <a:pt x="165" y="8"/>
                  </a:cubicBezTo>
                  <a:cubicBezTo>
                    <a:pt x="165" y="8"/>
                    <a:pt x="165" y="9"/>
                    <a:pt x="164" y="9"/>
                  </a:cubicBezTo>
                  <a:cubicBezTo>
                    <a:pt x="163" y="9"/>
                    <a:pt x="164" y="8"/>
                    <a:pt x="164" y="7"/>
                  </a:cubicBezTo>
                  <a:cubicBezTo>
                    <a:pt x="165" y="6"/>
                    <a:pt x="164" y="6"/>
                    <a:pt x="163" y="6"/>
                  </a:cubicBezTo>
                  <a:cubicBezTo>
                    <a:pt x="162" y="6"/>
                    <a:pt x="162" y="6"/>
                    <a:pt x="161" y="6"/>
                  </a:cubicBezTo>
                  <a:cubicBezTo>
                    <a:pt x="161" y="5"/>
                    <a:pt x="161" y="5"/>
                    <a:pt x="160" y="5"/>
                  </a:cubicBezTo>
                  <a:cubicBezTo>
                    <a:pt x="160" y="6"/>
                    <a:pt x="159" y="6"/>
                    <a:pt x="158" y="6"/>
                  </a:cubicBezTo>
                  <a:cubicBezTo>
                    <a:pt x="157" y="6"/>
                    <a:pt x="156" y="6"/>
                    <a:pt x="155" y="5"/>
                  </a:cubicBezTo>
                  <a:cubicBezTo>
                    <a:pt x="155" y="5"/>
                    <a:pt x="153" y="4"/>
                    <a:pt x="153" y="5"/>
                  </a:cubicBezTo>
                  <a:cubicBezTo>
                    <a:pt x="153" y="4"/>
                    <a:pt x="152" y="4"/>
                    <a:pt x="151" y="4"/>
                  </a:cubicBezTo>
                  <a:cubicBezTo>
                    <a:pt x="151" y="5"/>
                    <a:pt x="151" y="5"/>
                    <a:pt x="150" y="5"/>
                  </a:cubicBezTo>
                  <a:cubicBezTo>
                    <a:pt x="150" y="5"/>
                    <a:pt x="150" y="6"/>
                    <a:pt x="150" y="6"/>
                  </a:cubicBezTo>
                  <a:cubicBezTo>
                    <a:pt x="150" y="6"/>
                    <a:pt x="149" y="5"/>
                    <a:pt x="148" y="5"/>
                  </a:cubicBezTo>
                  <a:cubicBezTo>
                    <a:pt x="148" y="5"/>
                    <a:pt x="147" y="5"/>
                    <a:pt x="146" y="4"/>
                  </a:cubicBezTo>
                  <a:cubicBezTo>
                    <a:pt x="146" y="5"/>
                    <a:pt x="146" y="5"/>
                    <a:pt x="146" y="5"/>
                  </a:cubicBezTo>
                  <a:cubicBezTo>
                    <a:pt x="146" y="4"/>
                    <a:pt x="146" y="5"/>
                    <a:pt x="147" y="4"/>
                  </a:cubicBezTo>
                  <a:cubicBezTo>
                    <a:pt x="147" y="4"/>
                    <a:pt x="146" y="4"/>
                    <a:pt x="145" y="4"/>
                  </a:cubicBezTo>
                  <a:cubicBezTo>
                    <a:pt x="145" y="4"/>
                    <a:pt x="145" y="4"/>
                    <a:pt x="144" y="4"/>
                  </a:cubicBezTo>
                  <a:cubicBezTo>
                    <a:pt x="144" y="4"/>
                    <a:pt x="144" y="5"/>
                    <a:pt x="143" y="5"/>
                  </a:cubicBezTo>
                  <a:cubicBezTo>
                    <a:pt x="143" y="4"/>
                    <a:pt x="143" y="4"/>
                    <a:pt x="144" y="4"/>
                  </a:cubicBezTo>
                  <a:cubicBezTo>
                    <a:pt x="143" y="3"/>
                    <a:pt x="142" y="4"/>
                    <a:pt x="142" y="4"/>
                  </a:cubicBezTo>
                  <a:cubicBezTo>
                    <a:pt x="142" y="4"/>
                    <a:pt x="141" y="4"/>
                    <a:pt x="141" y="5"/>
                  </a:cubicBezTo>
                  <a:cubicBezTo>
                    <a:pt x="141" y="4"/>
                    <a:pt x="138" y="5"/>
                    <a:pt x="138" y="5"/>
                  </a:cubicBezTo>
                  <a:cubicBezTo>
                    <a:pt x="138" y="5"/>
                    <a:pt x="137" y="5"/>
                    <a:pt x="136" y="5"/>
                  </a:cubicBezTo>
                  <a:cubicBezTo>
                    <a:pt x="135" y="5"/>
                    <a:pt x="134" y="4"/>
                    <a:pt x="133" y="4"/>
                  </a:cubicBezTo>
                  <a:cubicBezTo>
                    <a:pt x="133" y="4"/>
                    <a:pt x="132" y="4"/>
                    <a:pt x="131" y="4"/>
                  </a:cubicBezTo>
                  <a:cubicBezTo>
                    <a:pt x="130" y="4"/>
                    <a:pt x="130" y="3"/>
                    <a:pt x="130" y="3"/>
                  </a:cubicBezTo>
                  <a:cubicBezTo>
                    <a:pt x="129" y="3"/>
                    <a:pt x="129" y="4"/>
                    <a:pt x="129" y="4"/>
                  </a:cubicBezTo>
                  <a:cubicBezTo>
                    <a:pt x="130" y="3"/>
                    <a:pt x="128" y="3"/>
                    <a:pt x="128" y="3"/>
                  </a:cubicBezTo>
                  <a:cubicBezTo>
                    <a:pt x="127" y="3"/>
                    <a:pt x="127" y="3"/>
                    <a:pt x="126" y="2"/>
                  </a:cubicBezTo>
                  <a:cubicBezTo>
                    <a:pt x="126" y="2"/>
                    <a:pt x="125" y="3"/>
                    <a:pt x="124" y="3"/>
                  </a:cubicBezTo>
                  <a:cubicBezTo>
                    <a:pt x="124" y="3"/>
                    <a:pt x="123" y="3"/>
                    <a:pt x="123" y="3"/>
                  </a:cubicBezTo>
                  <a:cubicBezTo>
                    <a:pt x="123" y="3"/>
                    <a:pt x="122" y="3"/>
                    <a:pt x="122" y="3"/>
                  </a:cubicBezTo>
                  <a:cubicBezTo>
                    <a:pt x="121" y="3"/>
                    <a:pt x="120" y="3"/>
                    <a:pt x="119" y="3"/>
                  </a:cubicBezTo>
                  <a:cubicBezTo>
                    <a:pt x="118" y="3"/>
                    <a:pt x="115" y="2"/>
                    <a:pt x="115" y="4"/>
                  </a:cubicBezTo>
                  <a:cubicBezTo>
                    <a:pt x="115" y="4"/>
                    <a:pt x="115" y="3"/>
                    <a:pt x="115" y="3"/>
                  </a:cubicBezTo>
                  <a:cubicBezTo>
                    <a:pt x="114" y="3"/>
                    <a:pt x="113" y="3"/>
                    <a:pt x="113" y="3"/>
                  </a:cubicBezTo>
                  <a:cubicBezTo>
                    <a:pt x="114" y="2"/>
                    <a:pt x="110" y="0"/>
                    <a:pt x="110" y="2"/>
                  </a:cubicBezTo>
                  <a:cubicBezTo>
                    <a:pt x="110" y="1"/>
                    <a:pt x="110" y="1"/>
                    <a:pt x="109" y="1"/>
                  </a:cubicBezTo>
                  <a:cubicBezTo>
                    <a:pt x="109" y="1"/>
                    <a:pt x="110" y="1"/>
                    <a:pt x="110" y="1"/>
                  </a:cubicBezTo>
                  <a:cubicBezTo>
                    <a:pt x="109" y="1"/>
                    <a:pt x="108" y="2"/>
                    <a:pt x="108" y="2"/>
                  </a:cubicBezTo>
                  <a:cubicBezTo>
                    <a:pt x="108" y="2"/>
                    <a:pt x="108" y="1"/>
                    <a:pt x="108" y="1"/>
                  </a:cubicBezTo>
                  <a:cubicBezTo>
                    <a:pt x="107" y="1"/>
                    <a:pt x="106" y="2"/>
                    <a:pt x="106" y="2"/>
                  </a:cubicBezTo>
                  <a:cubicBezTo>
                    <a:pt x="106" y="2"/>
                    <a:pt x="105" y="2"/>
                    <a:pt x="105" y="3"/>
                  </a:cubicBezTo>
                  <a:cubicBezTo>
                    <a:pt x="105" y="3"/>
                    <a:pt x="104" y="3"/>
                    <a:pt x="104" y="3"/>
                  </a:cubicBezTo>
                  <a:cubicBezTo>
                    <a:pt x="104" y="3"/>
                    <a:pt x="104" y="4"/>
                    <a:pt x="103" y="4"/>
                  </a:cubicBezTo>
                  <a:cubicBezTo>
                    <a:pt x="104" y="4"/>
                    <a:pt x="105" y="4"/>
                    <a:pt x="105" y="4"/>
                  </a:cubicBezTo>
                  <a:cubicBezTo>
                    <a:pt x="105" y="4"/>
                    <a:pt x="104" y="4"/>
                    <a:pt x="104" y="4"/>
                  </a:cubicBezTo>
                  <a:cubicBezTo>
                    <a:pt x="104" y="5"/>
                    <a:pt x="105" y="5"/>
                    <a:pt x="105" y="5"/>
                  </a:cubicBezTo>
                  <a:cubicBezTo>
                    <a:pt x="105" y="5"/>
                    <a:pt x="104" y="5"/>
                    <a:pt x="104" y="6"/>
                  </a:cubicBezTo>
                  <a:cubicBezTo>
                    <a:pt x="104" y="5"/>
                    <a:pt x="104" y="5"/>
                    <a:pt x="104" y="5"/>
                  </a:cubicBezTo>
                  <a:cubicBezTo>
                    <a:pt x="103" y="5"/>
                    <a:pt x="103" y="5"/>
                    <a:pt x="103" y="5"/>
                  </a:cubicBezTo>
                  <a:cubicBezTo>
                    <a:pt x="103" y="5"/>
                    <a:pt x="103" y="5"/>
                    <a:pt x="103" y="5"/>
                  </a:cubicBezTo>
                  <a:cubicBezTo>
                    <a:pt x="102" y="5"/>
                    <a:pt x="102" y="6"/>
                    <a:pt x="101" y="6"/>
                  </a:cubicBezTo>
                  <a:cubicBezTo>
                    <a:pt x="101" y="6"/>
                    <a:pt x="100" y="6"/>
                    <a:pt x="100" y="6"/>
                  </a:cubicBezTo>
                  <a:cubicBezTo>
                    <a:pt x="100" y="6"/>
                    <a:pt x="99" y="5"/>
                    <a:pt x="99" y="6"/>
                  </a:cubicBezTo>
                  <a:cubicBezTo>
                    <a:pt x="99" y="6"/>
                    <a:pt x="98" y="6"/>
                    <a:pt x="98" y="6"/>
                  </a:cubicBezTo>
                  <a:cubicBezTo>
                    <a:pt x="98" y="6"/>
                    <a:pt x="98" y="7"/>
                    <a:pt x="98" y="7"/>
                  </a:cubicBezTo>
                  <a:cubicBezTo>
                    <a:pt x="98" y="7"/>
                    <a:pt x="98" y="7"/>
                    <a:pt x="97" y="7"/>
                  </a:cubicBezTo>
                  <a:cubicBezTo>
                    <a:pt x="97" y="7"/>
                    <a:pt x="97" y="7"/>
                    <a:pt x="96" y="7"/>
                  </a:cubicBezTo>
                  <a:cubicBezTo>
                    <a:pt x="96" y="7"/>
                    <a:pt x="95" y="8"/>
                    <a:pt x="96" y="8"/>
                  </a:cubicBezTo>
                  <a:cubicBezTo>
                    <a:pt x="96" y="8"/>
                    <a:pt x="95" y="8"/>
                    <a:pt x="95" y="9"/>
                  </a:cubicBezTo>
                  <a:cubicBezTo>
                    <a:pt x="95" y="9"/>
                    <a:pt x="95" y="9"/>
                    <a:pt x="95" y="10"/>
                  </a:cubicBezTo>
                  <a:cubicBezTo>
                    <a:pt x="95" y="10"/>
                    <a:pt x="95" y="10"/>
                    <a:pt x="95" y="10"/>
                  </a:cubicBezTo>
                  <a:cubicBezTo>
                    <a:pt x="95" y="10"/>
                    <a:pt x="96" y="10"/>
                    <a:pt x="96" y="10"/>
                  </a:cubicBezTo>
                  <a:cubicBezTo>
                    <a:pt x="96" y="10"/>
                    <a:pt x="96" y="10"/>
                    <a:pt x="96" y="11"/>
                  </a:cubicBezTo>
                  <a:cubicBezTo>
                    <a:pt x="96" y="11"/>
                    <a:pt x="96" y="11"/>
                    <a:pt x="96" y="11"/>
                  </a:cubicBezTo>
                  <a:cubicBezTo>
                    <a:pt x="96" y="11"/>
                    <a:pt x="95" y="12"/>
                    <a:pt x="96" y="12"/>
                  </a:cubicBezTo>
                  <a:cubicBezTo>
                    <a:pt x="96" y="12"/>
                    <a:pt x="97" y="11"/>
                    <a:pt x="97" y="11"/>
                  </a:cubicBezTo>
                  <a:cubicBezTo>
                    <a:pt x="97" y="12"/>
                    <a:pt x="98" y="11"/>
                    <a:pt x="98" y="11"/>
                  </a:cubicBezTo>
                  <a:cubicBezTo>
                    <a:pt x="98" y="11"/>
                    <a:pt x="98" y="11"/>
                    <a:pt x="98" y="12"/>
                  </a:cubicBezTo>
                  <a:cubicBezTo>
                    <a:pt x="98" y="12"/>
                    <a:pt x="97" y="12"/>
                    <a:pt x="97" y="12"/>
                  </a:cubicBezTo>
                  <a:cubicBezTo>
                    <a:pt x="97" y="12"/>
                    <a:pt x="97" y="13"/>
                    <a:pt x="96" y="13"/>
                  </a:cubicBezTo>
                  <a:cubicBezTo>
                    <a:pt x="96" y="14"/>
                    <a:pt x="96" y="13"/>
                    <a:pt x="97" y="14"/>
                  </a:cubicBezTo>
                  <a:cubicBezTo>
                    <a:pt x="97" y="14"/>
                    <a:pt x="96" y="14"/>
                    <a:pt x="97" y="14"/>
                  </a:cubicBezTo>
                  <a:cubicBezTo>
                    <a:pt x="97" y="14"/>
                    <a:pt x="97" y="13"/>
                    <a:pt x="98" y="13"/>
                  </a:cubicBezTo>
                  <a:cubicBezTo>
                    <a:pt x="98" y="13"/>
                    <a:pt x="98" y="13"/>
                    <a:pt x="98" y="13"/>
                  </a:cubicBezTo>
                  <a:cubicBezTo>
                    <a:pt x="98" y="13"/>
                    <a:pt x="98" y="13"/>
                    <a:pt x="98" y="13"/>
                  </a:cubicBezTo>
                  <a:cubicBezTo>
                    <a:pt x="99" y="13"/>
                    <a:pt x="99" y="13"/>
                    <a:pt x="99" y="12"/>
                  </a:cubicBezTo>
                  <a:cubicBezTo>
                    <a:pt x="99" y="13"/>
                    <a:pt x="98" y="14"/>
                    <a:pt x="99" y="15"/>
                  </a:cubicBezTo>
                  <a:cubicBezTo>
                    <a:pt x="98" y="15"/>
                    <a:pt x="98" y="15"/>
                    <a:pt x="98" y="15"/>
                  </a:cubicBezTo>
                  <a:cubicBezTo>
                    <a:pt x="98" y="14"/>
                    <a:pt x="97" y="15"/>
                    <a:pt x="97" y="15"/>
                  </a:cubicBezTo>
                  <a:cubicBezTo>
                    <a:pt x="97" y="15"/>
                    <a:pt x="98" y="16"/>
                    <a:pt x="98" y="16"/>
                  </a:cubicBezTo>
                  <a:cubicBezTo>
                    <a:pt x="99" y="16"/>
                    <a:pt x="99" y="15"/>
                    <a:pt x="100" y="15"/>
                  </a:cubicBezTo>
                  <a:cubicBezTo>
                    <a:pt x="99" y="16"/>
                    <a:pt x="99" y="16"/>
                    <a:pt x="98" y="16"/>
                  </a:cubicBezTo>
                  <a:cubicBezTo>
                    <a:pt x="98" y="16"/>
                    <a:pt x="98" y="17"/>
                    <a:pt x="98" y="17"/>
                  </a:cubicBezTo>
                  <a:cubicBezTo>
                    <a:pt x="98" y="17"/>
                    <a:pt x="98" y="17"/>
                    <a:pt x="98" y="17"/>
                  </a:cubicBezTo>
                  <a:cubicBezTo>
                    <a:pt x="98" y="17"/>
                    <a:pt x="98" y="17"/>
                    <a:pt x="98" y="17"/>
                  </a:cubicBezTo>
                  <a:cubicBezTo>
                    <a:pt x="98" y="17"/>
                    <a:pt x="98" y="17"/>
                    <a:pt x="99" y="17"/>
                  </a:cubicBezTo>
                  <a:cubicBezTo>
                    <a:pt x="99" y="17"/>
                    <a:pt x="99" y="17"/>
                    <a:pt x="99" y="17"/>
                  </a:cubicBezTo>
                  <a:cubicBezTo>
                    <a:pt x="100" y="17"/>
                    <a:pt x="100" y="16"/>
                    <a:pt x="100" y="16"/>
                  </a:cubicBezTo>
                  <a:cubicBezTo>
                    <a:pt x="100" y="16"/>
                    <a:pt x="100" y="17"/>
                    <a:pt x="100" y="17"/>
                  </a:cubicBezTo>
                  <a:cubicBezTo>
                    <a:pt x="100" y="17"/>
                    <a:pt x="99" y="17"/>
                    <a:pt x="99" y="17"/>
                  </a:cubicBezTo>
                  <a:cubicBezTo>
                    <a:pt x="99" y="18"/>
                    <a:pt x="98" y="18"/>
                    <a:pt x="98" y="18"/>
                  </a:cubicBezTo>
                  <a:cubicBezTo>
                    <a:pt x="98" y="19"/>
                    <a:pt x="98" y="19"/>
                    <a:pt x="97" y="19"/>
                  </a:cubicBezTo>
                  <a:cubicBezTo>
                    <a:pt x="97" y="19"/>
                    <a:pt x="97" y="20"/>
                    <a:pt x="97" y="20"/>
                  </a:cubicBezTo>
                  <a:cubicBezTo>
                    <a:pt x="97" y="20"/>
                    <a:pt x="97" y="21"/>
                    <a:pt x="97" y="21"/>
                  </a:cubicBezTo>
                  <a:cubicBezTo>
                    <a:pt x="98" y="21"/>
                    <a:pt x="98" y="21"/>
                    <a:pt x="98" y="21"/>
                  </a:cubicBezTo>
                  <a:cubicBezTo>
                    <a:pt x="99" y="20"/>
                    <a:pt x="100" y="19"/>
                    <a:pt x="101" y="19"/>
                  </a:cubicBezTo>
                  <a:cubicBezTo>
                    <a:pt x="101" y="19"/>
                    <a:pt x="102" y="19"/>
                    <a:pt x="102" y="19"/>
                  </a:cubicBezTo>
                  <a:cubicBezTo>
                    <a:pt x="103" y="19"/>
                    <a:pt x="103" y="19"/>
                    <a:pt x="103" y="18"/>
                  </a:cubicBezTo>
                  <a:cubicBezTo>
                    <a:pt x="104" y="19"/>
                    <a:pt x="103" y="19"/>
                    <a:pt x="104" y="19"/>
                  </a:cubicBezTo>
                  <a:cubicBezTo>
                    <a:pt x="104" y="19"/>
                    <a:pt x="104" y="20"/>
                    <a:pt x="104" y="20"/>
                  </a:cubicBezTo>
                  <a:cubicBezTo>
                    <a:pt x="104" y="20"/>
                    <a:pt x="103" y="21"/>
                    <a:pt x="103" y="21"/>
                  </a:cubicBezTo>
                  <a:cubicBezTo>
                    <a:pt x="103" y="22"/>
                    <a:pt x="104" y="22"/>
                    <a:pt x="104" y="22"/>
                  </a:cubicBezTo>
                  <a:cubicBezTo>
                    <a:pt x="104" y="22"/>
                    <a:pt x="105" y="22"/>
                    <a:pt x="105" y="21"/>
                  </a:cubicBezTo>
                  <a:cubicBezTo>
                    <a:pt x="105" y="21"/>
                    <a:pt x="106" y="21"/>
                    <a:pt x="106" y="21"/>
                  </a:cubicBezTo>
                  <a:cubicBezTo>
                    <a:pt x="106" y="21"/>
                    <a:pt x="106" y="21"/>
                    <a:pt x="106" y="22"/>
                  </a:cubicBezTo>
                  <a:cubicBezTo>
                    <a:pt x="106" y="22"/>
                    <a:pt x="107" y="21"/>
                    <a:pt x="107" y="21"/>
                  </a:cubicBezTo>
                  <a:cubicBezTo>
                    <a:pt x="107" y="21"/>
                    <a:pt x="109" y="21"/>
                    <a:pt x="108" y="22"/>
                  </a:cubicBezTo>
                  <a:cubicBezTo>
                    <a:pt x="109" y="22"/>
                    <a:pt x="110" y="21"/>
                    <a:pt x="110" y="22"/>
                  </a:cubicBezTo>
                  <a:cubicBezTo>
                    <a:pt x="110" y="22"/>
                    <a:pt x="110" y="22"/>
                    <a:pt x="111" y="22"/>
                  </a:cubicBezTo>
                  <a:cubicBezTo>
                    <a:pt x="111" y="22"/>
                    <a:pt x="112" y="22"/>
                    <a:pt x="112" y="21"/>
                  </a:cubicBezTo>
                  <a:cubicBezTo>
                    <a:pt x="113" y="21"/>
                    <a:pt x="112" y="20"/>
                    <a:pt x="113" y="20"/>
                  </a:cubicBezTo>
                  <a:cubicBezTo>
                    <a:pt x="113" y="20"/>
                    <a:pt x="113" y="21"/>
                    <a:pt x="113" y="21"/>
                  </a:cubicBezTo>
                  <a:cubicBezTo>
                    <a:pt x="114" y="21"/>
                    <a:pt x="114" y="20"/>
                    <a:pt x="114" y="20"/>
                  </a:cubicBezTo>
                  <a:cubicBezTo>
                    <a:pt x="115" y="20"/>
                    <a:pt x="115" y="21"/>
                    <a:pt x="116" y="20"/>
                  </a:cubicBezTo>
                  <a:cubicBezTo>
                    <a:pt x="116" y="20"/>
                    <a:pt x="116" y="21"/>
                    <a:pt x="117" y="21"/>
                  </a:cubicBezTo>
                  <a:cubicBezTo>
                    <a:pt x="117" y="21"/>
                    <a:pt x="117" y="21"/>
                    <a:pt x="118" y="21"/>
                  </a:cubicBezTo>
                  <a:cubicBezTo>
                    <a:pt x="118" y="20"/>
                    <a:pt x="118" y="21"/>
                    <a:pt x="118" y="21"/>
                  </a:cubicBezTo>
                  <a:cubicBezTo>
                    <a:pt x="118" y="21"/>
                    <a:pt x="118" y="22"/>
                    <a:pt x="118" y="22"/>
                  </a:cubicBezTo>
                  <a:cubicBezTo>
                    <a:pt x="117" y="24"/>
                    <a:pt x="119" y="23"/>
                    <a:pt x="120" y="24"/>
                  </a:cubicBezTo>
                  <a:cubicBezTo>
                    <a:pt x="120" y="24"/>
                    <a:pt x="121" y="24"/>
                    <a:pt x="121" y="25"/>
                  </a:cubicBezTo>
                  <a:cubicBezTo>
                    <a:pt x="120" y="26"/>
                    <a:pt x="120" y="26"/>
                    <a:pt x="119" y="27"/>
                  </a:cubicBezTo>
                  <a:cubicBezTo>
                    <a:pt x="119" y="27"/>
                    <a:pt x="119" y="26"/>
                    <a:pt x="119" y="27"/>
                  </a:cubicBezTo>
                  <a:cubicBezTo>
                    <a:pt x="119" y="27"/>
                    <a:pt x="119" y="27"/>
                    <a:pt x="118" y="28"/>
                  </a:cubicBezTo>
                  <a:cubicBezTo>
                    <a:pt x="118" y="28"/>
                    <a:pt x="118" y="28"/>
                    <a:pt x="117" y="28"/>
                  </a:cubicBezTo>
                  <a:cubicBezTo>
                    <a:pt x="116" y="28"/>
                    <a:pt x="116" y="30"/>
                    <a:pt x="115" y="30"/>
                  </a:cubicBezTo>
                  <a:cubicBezTo>
                    <a:pt x="115" y="31"/>
                    <a:pt x="114" y="31"/>
                    <a:pt x="114" y="31"/>
                  </a:cubicBezTo>
                  <a:cubicBezTo>
                    <a:pt x="114" y="31"/>
                    <a:pt x="114" y="32"/>
                    <a:pt x="115" y="32"/>
                  </a:cubicBezTo>
                  <a:cubicBezTo>
                    <a:pt x="115" y="32"/>
                    <a:pt x="115" y="33"/>
                    <a:pt x="115" y="33"/>
                  </a:cubicBezTo>
                  <a:cubicBezTo>
                    <a:pt x="114" y="34"/>
                    <a:pt x="115" y="35"/>
                    <a:pt x="114" y="35"/>
                  </a:cubicBezTo>
                  <a:cubicBezTo>
                    <a:pt x="114" y="36"/>
                    <a:pt x="115" y="36"/>
                    <a:pt x="114" y="37"/>
                  </a:cubicBezTo>
                  <a:cubicBezTo>
                    <a:pt x="114" y="37"/>
                    <a:pt x="114" y="37"/>
                    <a:pt x="114" y="38"/>
                  </a:cubicBezTo>
                  <a:cubicBezTo>
                    <a:pt x="115" y="39"/>
                    <a:pt x="113" y="39"/>
                    <a:pt x="112" y="39"/>
                  </a:cubicBezTo>
                  <a:cubicBezTo>
                    <a:pt x="112" y="40"/>
                    <a:pt x="113" y="40"/>
                    <a:pt x="113" y="41"/>
                  </a:cubicBezTo>
                  <a:cubicBezTo>
                    <a:pt x="113" y="41"/>
                    <a:pt x="114" y="42"/>
                    <a:pt x="113" y="42"/>
                  </a:cubicBezTo>
                  <a:cubicBezTo>
                    <a:pt x="113" y="43"/>
                    <a:pt x="113" y="43"/>
                    <a:pt x="112" y="44"/>
                  </a:cubicBezTo>
                  <a:cubicBezTo>
                    <a:pt x="112" y="44"/>
                    <a:pt x="112" y="45"/>
                    <a:pt x="112" y="45"/>
                  </a:cubicBezTo>
                  <a:cubicBezTo>
                    <a:pt x="111" y="46"/>
                    <a:pt x="110" y="45"/>
                    <a:pt x="110" y="46"/>
                  </a:cubicBezTo>
                  <a:cubicBezTo>
                    <a:pt x="109" y="46"/>
                    <a:pt x="108" y="46"/>
                    <a:pt x="107" y="45"/>
                  </a:cubicBezTo>
                  <a:cubicBezTo>
                    <a:pt x="107" y="46"/>
                    <a:pt x="108" y="47"/>
                    <a:pt x="109" y="48"/>
                  </a:cubicBezTo>
                  <a:cubicBezTo>
                    <a:pt x="110" y="48"/>
                    <a:pt x="109" y="48"/>
                    <a:pt x="109" y="49"/>
                  </a:cubicBezTo>
                  <a:cubicBezTo>
                    <a:pt x="109" y="49"/>
                    <a:pt x="110" y="49"/>
                    <a:pt x="110" y="50"/>
                  </a:cubicBezTo>
                  <a:cubicBezTo>
                    <a:pt x="110" y="50"/>
                    <a:pt x="109" y="50"/>
                    <a:pt x="110" y="51"/>
                  </a:cubicBezTo>
                  <a:cubicBezTo>
                    <a:pt x="110" y="51"/>
                    <a:pt x="111" y="51"/>
                    <a:pt x="111" y="51"/>
                  </a:cubicBezTo>
                  <a:cubicBezTo>
                    <a:pt x="111" y="52"/>
                    <a:pt x="112" y="51"/>
                    <a:pt x="112" y="52"/>
                  </a:cubicBezTo>
                  <a:cubicBezTo>
                    <a:pt x="112" y="53"/>
                    <a:pt x="112" y="53"/>
                    <a:pt x="111" y="53"/>
                  </a:cubicBezTo>
                  <a:cubicBezTo>
                    <a:pt x="111" y="54"/>
                    <a:pt x="111" y="54"/>
                    <a:pt x="111" y="54"/>
                  </a:cubicBezTo>
                  <a:cubicBezTo>
                    <a:pt x="110" y="55"/>
                    <a:pt x="109" y="55"/>
                    <a:pt x="109" y="56"/>
                  </a:cubicBezTo>
                  <a:cubicBezTo>
                    <a:pt x="109" y="57"/>
                    <a:pt x="109" y="57"/>
                    <a:pt x="109" y="58"/>
                  </a:cubicBezTo>
                  <a:cubicBezTo>
                    <a:pt x="108" y="58"/>
                    <a:pt x="108" y="59"/>
                    <a:pt x="109" y="59"/>
                  </a:cubicBezTo>
                  <a:cubicBezTo>
                    <a:pt x="109" y="59"/>
                    <a:pt x="109" y="60"/>
                    <a:pt x="109" y="60"/>
                  </a:cubicBezTo>
                  <a:cubicBezTo>
                    <a:pt x="110" y="61"/>
                    <a:pt x="110" y="61"/>
                    <a:pt x="110" y="62"/>
                  </a:cubicBezTo>
                  <a:cubicBezTo>
                    <a:pt x="110" y="62"/>
                    <a:pt x="112" y="61"/>
                    <a:pt x="112" y="62"/>
                  </a:cubicBezTo>
                  <a:cubicBezTo>
                    <a:pt x="111" y="62"/>
                    <a:pt x="111" y="63"/>
                    <a:pt x="111" y="63"/>
                  </a:cubicBezTo>
                  <a:cubicBezTo>
                    <a:pt x="111" y="64"/>
                    <a:pt x="110" y="63"/>
                    <a:pt x="110" y="63"/>
                  </a:cubicBezTo>
                  <a:cubicBezTo>
                    <a:pt x="110" y="63"/>
                    <a:pt x="110" y="64"/>
                    <a:pt x="109" y="64"/>
                  </a:cubicBezTo>
                  <a:cubicBezTo>
                    <a:pt x="109" y="64"/>
                    <a:pt x="109" y="64"/>
                    <a:pt x="109" y="64"/>
                  </a:cubicBezTo>
                  <a:cubicBezTo>
                    <a:pt x="109" y="65"/>
                    <a:pt x="108" y="66"/>
                    <a:pt x="107" y="66"/>
                  </a:cubicBezTo>
                  <a:cubicBezTo>
                    <a:pt x="107" y="67"/>
                    <a:pt x="107" y="67"/>
                    <a:pt x="106" y="68"/>
                  </a:cubicBezTo>
                  <a:cubicBezTo>
                    <a:pt x="106" y="68"/>
                    <a:pt x="106" y="68"/>
                    <a:pt x="106" y="69"/>
                  </a:cubicBezTo>
                  <a:cubicBezTo>
                    <a:pt x="106" y="69"/>
                    <a:pt x="106" y="69"/>
                    <a:pt x="106" y="70"/>
                  </a:cubicBezTo>
                  <a:cubicBezTo>
                    <a:pt x="106" y="70"/>
                    <a:pt x="107" y="71"/>
                    <a:pt x="106" y="71"/>
                  </a:cubicBezTo>
                  <a:cubicBezTo>
                    <a:pt x="106" y="72"/>
                    <a:pt x="107" y="73"/>
                    <a:pt x="107" y="72"/>
                  </a:cubicBezTo>
                  <a:cubicBezTo>
                    <a:pt x="107" y="72"/>
                    <a:pt x="109" y="73"/>
                    <a:pt x="109" y="72"/>
                  </a:cubicBezTo>
                  <a:cubicBezTo>
                    <a:pt x="109" y="72"/>
                    <a:pt x="110" y="73"/>
                    <a:pt x="111" y="73"/>
                  </a:cubicBezTo>
                  <a:cubicBezTo>
                    <a:pt x="111" y="72"/>
                    <a:pt x="111" y="72"/>
                    <a:pt x="111" y="72"/>
                  </a:cubicBezTo>
                  <a:cubicBezTo>
                    <a:pt x="111" y="72"/>
                    <a:pt x="111" y="72"/>
                    <a:pt x="111" y="72"/>
                  </a:cubicBezTo>
                  <a:cubicBezTo>
                    <a:pt x="111" y="72"/>
                    <a:pt x="111" y="72"/>
                    <a:pt x="111" y="73"/>
                  </a:cubicBezTo>
                  <a:cubicBezTo>
                    <a:pt x="111" y="73"/>
                    <a:pt x="112" y="73"/>
                    <a:pt x="112" y="73"/>
                  </a:cubicBezTo>
                  <a:cubicBezTo>
                    <a:pt x="113" y="74"/>
                    <a:pt x="114" y="74"/>
                    <a:pt x="115" y="75"/>
                  </a:cubicBezTo>
                  <a:cubicBezTo>
                    <a:pt x="115" y="75"/>
                    <a:pt x="116" y="77"/>
                    <a:pt x="116" y="77"/>
                  </a:cubicBezTo>
                  <a:cubicBezTo>
                    <a:pt x="116" y="76"/>
                    <a:pt x="116" y="75"/>
                    <a:pt x="117" y="76"/>
                  </a:cubicBezTo>
                  <a:cubicBezTo>
                    <a:pt x="116" y="75"/>
                    <a:pt x="116" y="77"/>
                    <a:pt x="116" y="77"/>
                  </a:cubicBezTo>
                  <a:cubicBezTo>
                    <a:pt x="115" y="78"/>
                    <a:pt x="115" y="78"/>
                    <a:pt x="115" y="79"/>
                  </a:cubicBezTo>
                  <a:cubicBezTo>
                    <a:pt x="116" y="79"/>
                    <a:pt x="117" y="79"/>
                    <a:pt x="117" y="80"/>
                  </a:cubicBezTo>
                  <a:cubicBezTo>
                    <a:pt x="117" y="80"/>
                    <a:pt x="117" y="80"/>
                    <a:pt x="117" y="80"/>
                  </a:cubicBezTo>
                  <a:cubicBezTo>
                    <a:pt x="117" y="80"/>
                    <a:pt x="117" y="81"/>
                    <a:pt x="117" y="80"/>
                  </a:cubicBezTo>
                  <a:cubicBezTo>
                    <a:pt x="116" y="80"/>
                    <a:pt x="117" y="80"/>
                    <a:pt x="116" y="80"/>
                  </a:cubicBezTo>
                  <a:cubicBezTo>
                    <a:pt x="117" y="80"/>
                    <a:pt x="117" y="81"/>
                    <a:pt x="117" y="82"/>
                  </a:cubicBezTo>
                  <a:cubicBezTo>
                    <a:pt x="117" y="82"/>
                    <a:pt x="117" y="82"/>
                    <a:pt x="117" y="82"/>
                  </a:cubicBezTo>
                  <a:cubicBezTo>
                    <a:pt x="118" y="82"/>
                    <a:pt x="118" y="83"/>
                    <a:pt x="118" y="83"/>
                  </a:cubicBezTo>
                  <a:cubicBezTo>
                    <a:pt x="118" y="84"/>
                    <a:pt x="119" y="84"/>
                    <a:pt x="119" y="84"/>
                  </a:cubicBezTo>
                  <a:cubicBezTo>
                    <a:pt x="120" y="84"/>
                    <a:pt x="120" y="84"/>
                    <a:pt x="120" y="85"/>
                  </a:cubicBezTo>
                  <a:cubicBezTo>
                    <a:pt x="121" y="85"/>
                    <a:pt x="121" y="85"/>
                    <a:pt x="122" y="85"/>
                  </a:cubicBezTo>
                  <a:cubicBezTo>
                    <a:pt x="122" y="85"/>
                    <a:pt x="122" y="86"/>
                    <a:pt x="123" y="86"/>
                  </a:cubicBezTo>
                  <a:cubicBezTo>
                    <a:pt x="123" y="85"/>
                    <a:pt x="123" y="85"/>
                    <a:pt x="123" y="85"/>
                  </a:cubicBezTo>
                  <a:cubicBezTo>
                    <a:pt x="124" y="85"/>
                    <a:pt x="124" y="83"/>
                    <a:pt x="125" y="84"/>
                  </a:cubicBezTo>
                  <a:cubicBezTo>
                    <a:pt x="125" y="82"/>
                    <a:pt x="127" y="80"/>
                    <a:pt x="129" y="80"/>
                  </a:cubicBezTo>
                  <a:cubicBezTo>
                    <a:pt x="130" y="80"/>
                    <a:pt x="130" y="80"/>
                    <a:pt x="131" y="80"/>
                  </a:cubicBezTo>
                  <a:cubicBezTo>
                    <a:pt x="131" y="80"/>
                    <a:pt x="132" y="80"/>
                    <a:pt x="132" y="79"/>
                  </a:cubicBezTo>
                  <a:cubicBezTo>
                    <a:pt x="132" y="79"/>
                    <a:pt x="133" y="79"/>
                    <a:pt x="133" y="79"/>
                  </a:cubicBezTo>
                  <a:cubicBezTo>
                    <a:pt x="133" y="78"/>
                    <a:pt x="133" y="78"/>
                    <a:pt x="133" y="78"/>
                  </a:cubicBezTo>
                  <a:cubicBezTo>
                    <a:pt x="134" y="77"/>
                    <a:pt x="136" y="78"/>
                    <a:pt x="136" y="78"/>
                  </a:cubicBezTo>
                  <a:cubicBezTo>
                    <a:pt x="137" y="78"/>
                    <a:pt x="137" y="78"/>
                    <a:pt x="138" y="78"/>
                  </a:cubicBezTo>
                  <a:cubicBezTo>
                    <a:pt x="138" y="78"/>
                    <a:pt x="139" y="77"/>
                    <a:pt x="139" y="77"/>
                  </a:cubicBezTo>
                  <a:cubicBezTo>
                    <a:pt x="140" y="78"/>
                    <a:pt x="140" y="77"/>
                    <a:pt x="141" y="78"/>
                  </a:cubicBezTo>
                  <a:cubicBezTo>
                    <a:pt x="142" y="78"/>
                    <a:pt x="143" y="78"/>
                    <a:pt x="144" y="78"/>
                  </a:cubicBezTo>
                  <a:cubicBezTo>
                    <a:pt x="145" y="77"/>
                    <a:pt x="146" y="77"/>
                    <a:pt x="147" y="78"/>
                  </a:cubicBezTo>
                  <a:cubicBezTo>
                    <a:pt x="147" y="78"/>
                    <a:pt x="148" y="78"/>
                    <a:pt x="148" y="78"/>
                  </a:cubicBezTo>
                  <a:cubicBezTo>
                    <a:pt x="148" y="78"/>
                    <a:pt x="148" y="78"/>
                    <a:pt x="148" y="78"/>
                  </a:cubicBezTo>
                  <a:cubicBezTo>
                    <a:pt x="148" y="78"/>
                    <a:pt x="149" y="78"/>
                    <a:pt x="149" y="78"/>
                  </a:cubicBezTo>
                  <a:cubicBezTo>
                    <a:pt x="150" y="78"/>
                    <a:pt x="150" y="77"/>
                    <a:pt x="150" y="77"/>
                  </a:cubicBezTo>
                  <a:cubicBezTo>
                    <a:pt x="151" y="77"/>
                    <a:pt x="151" y="77"/>
                    <a:pt x="151" y="77"/>
                  </a:cubicBezTo>
                  <a:cubicBezTo>
                    <a:pt x="152" y="77"/>
                    <a:pt x="152" y="76"/>
                    <a:pt x="152" y="76"/>
                  </a:cubicBezTo>
                  <a:cubicBezTo>
                    <a:pt x="153" y="77"/>
                    <a:pt x="153" y="78"/>
                    <a:pt x="154" y="77"/>
                  </a:cubicBezTo>
                  <a:cubicBezTo>
                    <a:pt x="155" y="77"/>
                    <a:pt x="155" y="76"/>
                    <a:pt x="156" y="76"/>
                  </a:cubicBezTo>
                  <a:cubicBezTo>
                    <a:pt x="156" y="75"/>
                    <a:pt x="156" y="75"/>
                    <a:pt x="157" y="75"/>
                  </a:cubicBezTo>
                  <a:cubicBezTo>
                    <a:pt x="157" y="75"/>
                    <a:pt x="157" y="74"/>
                    <a:pt x="157" y="74"/>
                  </a:cubicBezTo>
                  <a:cubicBezTo>
                    <a:pt x="157" y="73"/>
                    <a:pt x="158" y="72"/>
                    <a:pt x="157" y="72"/>
                  </a:cubicBezTo>
                  <a:cubicBezTo>
                    <a:pt x="158" y="72"/>
                    <a:pt x="159" y="71"/>
                    <a:pt x="159" y="71"/>
                  </a:cubicBezTo>
                  <a:cubicBezTo>
                    <a:pt x="159" y="70"/>
                    <a:pt x="160" y="70"/>
                    <a:pt x="160" y="70"/>
                  </a:cubicBezTo>
                  <a:cubicBezTo>
                    <a:pt x="161" y="69"/>
                    <a:pt x="161" y="69"/>
                    <a:pt x="162" y="69"/>
                  </a:cubicBezTo>
                  <a:cubicBezTo>
                    <a:pt x="163" y="69"/>
                    <a:pt x="163" y="68"/>
                    <a:pt x="163" y="69"/>
                  </a:cubicBezTo>
                  <a:cubicBezTo>
                    <a:pt x="164" y="69"/>
                    <a:pt x="164" y="69"/>
                    <a:pt x="164" y="69"/>
                  </a:cubicBezTo>
                  <a:cubicBezTo>
                    <a:pt x="164" y="68"/>
                    <a:pt x="165" y="68"/>
                    <a:pt x="165" y="68"/>
                  </a:cubicBezTo>
                  <a:cubicBezTo>
                    <a:pt x="165" y="68"/>
                    <a:pt x="165" y="69"/>
                    <a:pt x="166" y="69"/>
                  </a:cubicBezTo>
                  <a:cubicBezTo>
                    <a:pt x="166" y="69"/>
                    <a:pt x="166" y="68"/>
                    <a:pt x="166" y="68"/>
                  </a:cubicBezTo>
                  <a:cubicBezTo>
                    <a:pt x="167" y="68"/>
                    <a:pt x="168" y="68"/>
                    <a:pt x="168" y="68"/>
                  </a:cubicBezTo>
                  <a:cubicBezTo>
                    <a:pt x="168" y="68"/>
                    <a:pt x="167" y="66"/>
                    <a:pt x="167" y="66"/>
                  </a:cubicBezTo>
                  <a:cubicBezTo>
                    <a:pt x="167" y="67"/>
                    <a:pt x="168" y="68"/>
                    <a:pt x="167" y="67"/>
                  </a:cubicBezTo>
                  <a:cubicBezTo>
                    <a:pt x="166" y="67"/>
                    <a:pt x="167" y="66"/>
                    <a:pt x="167" y="66"/>
                  </a:cubicBezTo>
                  <a:cubicBezTo>
                    <a:pt x="167" y="65"/>
                    <a:pt x="167" y="65"/>
                    <a:pt x="168" y="64"/>
                  </a:cubicBezTo>
                  <a:cubicBezTo>
                    <a:pt x="168" y="64"/>
                    <a:pt x="168" y="64"/>
                    <a:pt x="168" y="63"/>
                  </a:cubicBezTo>
                  <a:cubicBezTo>
                    <a:pt x="168" y="63"/>
                    <a:pt x="168" y="63"/>
                    <a:pt x="168" y="62"/>
                  </a:cubicBezTo>
                  <a:cubicBezTo>
                    <a:pt x="169" y="62"/>
                    <a:pt x="169" y="62"/>
                    <a:pt x="169" y="62"/>
                  </a:cubicBezTo>
                  <a:cubicBezTo>
                    <a:pt x="170" y="61"/>
                    <a:pt x="169" y="60"/>
                    <a:pt x="170" y="60"/>
                  </a:cubicBezTo>
                  <a:cubicBezTo>
                    <a:pt x="171" y="60"/>
                    <a:pt x="171" y="59"/>
                    <a:pt x="171" y="59"/>
                  </a:cubicBezTo>
                  <a:cubicBezTo>
                    <a:pt x="171" y="59"/>
                    <a:pt x="171" y="59"/>
                    <a:pt x="172" y="58"/>
                  </a:cubicBezTo>
                  <a:cubicBezTo>
                    <a:pt x="173" y="58"/>
                    <a:pt x="173" y="58"/>
                    <a:pt x="174" y="57"/>
                  </a:cubicBezTo>
                  <a:cubicBezTo>
                    <a:pt x="175" y="57"/>
                    <a:pt x="175" y="57"/>
                    <a:pt x="176" y="56"/>
                  </a:cubicBezTo>
                  <a:cubicBezTo>
                    <a:pt x="177" y="55"/>
                    <a:pt x="175" y="54"/>
                    <a:pt x="174" y="54"/>
                  </a:cubicBezTo>
                  <a:cubicBezTo>
                    <a:pt x="173" y="53"/>
                    <a:pt x="173" y="52"/>
                    <a:pt x="173" y="51"/>
                  </a:cubicBezTo>
                  <a:cubicBezTo>
                    <a:pt x="172" y="50"/>
                    <a:pt x="172" y="49"/>
                    <a:pt x="172" y="48"/>
                  </a:cubicBezTo>
                  <a:cubicBezTo>
                    <a:pt x="172" y="47"/>
                    <a:pt x="173" y="46"/>
                    <a:pt x="173" y="45"/>
                  </a:cubicBezTo>
                  <a:cubicBezTo>
                    <a:pt x="174" y="45"/>
                    <a:pt x="174" y="44"/>
                    <a:pt x="175" y="43"/>
                  </a:cubicBezTo>
                  <a:cubicBezTo>
                    <a:pt x="175" y="42"/>
                    <a:pt x="175" y="42"/>
                    <a:pt x="175" y="42"/>
                  </a:cubicBezTo>
                  <a:cubicBezTo>
                    <a:pt x="176" y="41"/>
                    <a:pt x="176" y="41"/>
                    <a:pt x="176" y="41"/>
                  </a:cubicBezTo>
                  <a:cubicBezTo>
                    <a:pt x="177" y="40"/>
                    <a:pt x="177" y="39"/>
                    <a:pt x="178" y="39"/>
                  </a:cubicBezTo>
                  <a:cubicBezTo>
                    <a:pt x="179" y="37"/>
                    <a:pt x="180" y="35"/>
                    <a:pt x="182" y="35"/>
                  </a:cubicBezTo>
                  <a:cubicBezTo>
                    <a:pt x="182" y="35"/>
                    <a:pt x="180" y="36"/>
                    <a:pt x="181" y="36"/>
                  </a:cubicBezTo>
                  <a:cubicBezTo>
                    <a:pt x="182" y="36"/>
                    <a:pt x="182" y="35"/>
                    <a:pt x="182" y="35"/>
                  </a:cubicBezTo>
                  <a:cubicBezTo>
                    <a:pt x="182" y="35"/>
                    <a:pt x="183" y="34"/>
                    <a:pt x="183" y="34"/>
                  </a:cubicBezTo>
                  <a:cubicBezTo>
                    <a:pt x="183" y="34"/>
                    <a:pt x="183" y="34"/>
                    <a:pt x="182" y="33"/>
                  </a:cubicBezTo>
                  <a:cubicBezTo>
                    <a:pt x="182" y="33"/>
                    <a:pt x="182" y="33"/>
                    <a:pt x="182" y="33"/>
                  </a:cubicBezTo>
                  <a:cubicBezTo>
                    <a:pt x="182" y="34"/>
                    <a:pt x="181" y="33"/>
                    <a:pt x="182" y="33"/>
                  </a:cubicBezTo>
                  <a:cubicBezTo>
                    <a:pt x="183" y="32"/>
                    <a:pt x="183" y="32"/>
                    <a:pt x="184" y="31"/>
                  </a:cubicBezTo>
                  <a:cubicBezTo>
                    <a:pt x="184" y="30"/>
                    <a:pt x="185" y="30"/>
                    <a:pt x="186" y="30"/>
                  </a:cubicBezTo>
                  <a:cubicBezTo>
                    <a:pt x="186" y="30"/>
                    <a:pt x="187" y="30"/>
                    <a:pt x="187" y="30"/>
                  </a:cubicBezTo>
                  <a:cubicBezTo>
                    <a:pt x="189" y="29"/>
                    <a:pt x="190" y="29"/>
                    <a:pt x="192" y="28"/>
                  </a:cubicBezTo>
                  <a:cubicBezTo>
                    <a:pt x="193" y="28"/>
                    <a:pt x="194" y="28"/>
                    <a:pt x="195" y="28"/>
                  </a:cubicBezTo>
                  <a:cubicBezTo>
                    <a:pt x="195" y="27"/>
                    <a:pt x="195" y="26"/>
                    <a:pt x="196" y="26"/>
                  </a:cubicBezTo>
                  <a:cubicBezTo>
                    <a:pt x="197" y="25"/>
                    <a:pt x="199" y="25"/>
                    <a:pt x="201" y="24"/>
                  </a:cubicBezTo>
                  <a:cubicBezTo>
                    <a:pt x="201" y="23"/>
                    <a:pt x="201" y="23"/>
                    <a:pt x="202" y="23"/>
                  </a:cubicBezTo>
                  <a:cubicBezTo>
                    <a:pt x="202" y="23"/>
                    <a:pt x="202" y="23"/>
                    <a:pt x="203" y="22"/>
                  </a:cubicBezTo>
                  <a:cubicBezTo>
                    <a:pt x="203" y="22"/>
                    <a:pt x="204" y="22"/>
                    <a:pt x="204" y="21"/>
                  </a:cubicBezTo>
                  <a:cubicBezTo>
                    <a:pt x="204" y="21"/>
                    <a:pt x="204" y="20"/>
                    <a:pt x="204" y="19"/>
                  </a:cubicBezTo>
                  <a:cubicBezTo>
                    <a:pt x="204" y="19"/>
                    <a:pt x="204" y="19"/>
                    <a:pt x="204" y="18"/>
                  </a:cubicBezTo>
                  <a:cubicBezTo>
                    <a:pt x="203" y="18"/>
                    <a:pt x="204" y="17"/>
                    <a:pt x="204" y="17"/>
                  </a:cubicBezTo>
                  <a:cubicBezTo>
                    <a:pt x="205" y="18"/>
                    <a:pt x="205" y="17"/>
                    <a:pt x="205" y="17"/>
                  </a:cubicBezTo>
                  <a:cubicBezTo>
                    <a:pt x="205" y="16"/>
                    <a:pt x="203" y="16"/>
                    <a:pt x="204" y="15"/>
                  </a:cubicBezTo>
                  <a:close/>
                </a:path>
              </a:pathLst>
            </a:custGeom>
            <a:solidFill>
              <a:srgbClr val="4B53BC"/>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80" name="Slovenia">
              <a:extLst>
                <a:ext uri="{FF2B5EF4-FFF2-40B4-BE49-F238E27FC236}">
                  <a16:creationId xmlns:a16="http://schemas.microsoft.com/office/drawing/2014/main" id="{1348BD5E-E2AD-41CA-B0C8-73134E44CF3C}"/>
                </a:ext>
                <a:ext uri="{C183D7F6-B498-43B3-948B-1728B52AA6E4}">
                  <adec:decorative xmlns:adec="http://schemas.microsoft.com/office/drawing/2017/decorative" val="1"/>
                </a:ext>
              </a:extLst>
            </p:cNvPr>
            <p:cNvSpPr>
              <a:spLocks/>
            </p:cNvSpPr>
            <p:nvPr/>
          </p:nvSpPr>
          <p:spPr bwMode="auto">
            <a:xfrm>
              <a:off x="11275753" y="1834138"/>
              <a:ext cx="250408" cy="149931"/>
            </a:xfrm>
            <a:custGeom>
              <a:avLst/>
              <a:gdLst/>
              <a:ahLst/>
              <a:cxnLst>
                <a:cxn ang="0">
                  <a:pos x="26" y="4"/>
                </a:cxn>
                <a:cxn ang="0">
                  <a:pos x="26" y="2"/>
                </a:cxn>
                <a:cxn ang="0">
                  <a:pos x="25" y="0"/>
                </a:cxn>
                <a:cxn ang="0">
                  <a:pos x="22" y="1"/>
                </a:cxn>
                <a:cxn ang="0">
                  <a:pos x="21" y="2"/>
                </a:cxn>
                <a:cxn ang="0">
                  <a:pos x="18" y="3"/>
                </a:cxn>
                <a:cxn ang="0">
                  <a:pos x="16" y="3"/>
                </a:cxn>
                <a:cxn ang="0">
                  <a:pos x="12" y="4"/>
                </a:cxn>
                <a:cxn ang="0">
                  <a:pos x="8" y="5"/>
                </a:cxn>
                <a:cxn ang="0">
                  <a:pos x="5" y="4"/>
                </a:cxn>
                <a:cxn ang="0">
                  <a:pos x="1" y="5"/>
                </a:cxn>
                <a:cxn ang="0">
                  <a:pos x="0" y="7"/>
                </a:cxn>
                <a:cxn ang="0">
                  <a:pos x="1" y="7"/>
                </a:cxn>
                <a:cxn ang="0">
                  <a:pos x="1" y="9"/>
                </a:cxn>
                <a:cxn ang="0">
                  <a:pos x="2" y="12"/>
                </a:cxn>
                <a:cxn ang="0">
                  <a:pos x="4" y="13"/>
                </a:cxn>
                <a:cxn ang="0">
                  <a:pos x="3" y="14"/>
                </a:cxn>
                <a:cxn ang="0">
                  <a:pos x="2" y="16"/>
                </a:cxn>
                <a:cxn ang="0">
                  <a:pos x="5" y="16"/>
                </a:cxn>
                <a:cxn ang="0">
                  <a:pos x="7" y="15"/>
                </a:cxn>
                <a:cxn ang="0">
                  <a:pos x="10" y="14"/>
                </a:cxn>
                <a:cxn ang="0">
                  <a:pos x="11" y="15"/>
                </a:cxn>
                <a:cxn ang="0">
                  <a:pos x="15" y="15"/>
                </a:cxn>
                <a:cxn ang="0">
                  <a:pos x="17" y="15"/>
                </a:cxn>
                <a:cxn ang="0">
                  <a:pos x="17" y="14"/>
                </a:cxn>
                <a:cxn ang="0">
                  <a:pos x="16" y="13"/>
                </a:cxn>
                <a:cxn ang="0">
                  <a:pos x="19" y="12"/>
                </a:cxn>
                <a:cxn ang="0">
                  <a:pos x="20" y="9"/>
                </a:cxn>
                <a:cxn ang="0">
                  <a:pos x="20" y="7"/>
                </a:cxn>
                <a:cxn ang="0">
                  <a:pos x="22" y="7"/>
                </a:cxn>
                <a:cxn ang="0">
                  <a:pos x="24" y="5"/>
                </a:cxn>
                <a:cxn ang="0">
                  <a:pos x="24" y="5"/>
                </a:cxn>
              </a:cxnLst>
              <a:rect l="0" t="0" r="r" b="b"/>
              <a:pathLst>
                <a:path w="27" h="16">
                  <a:moveTo>
                    <a:pt x="27" y="5"/>
                  </a:moveTo>
                  <a:cubicBezTo>
                    <a:pt x="27" y="4"/>
                    <a:pt x="27" y="4"/>
                    <a:pt x="26" y="4"/>
                  </a:cubicBezTo>
                  <a:cubicBezTo>
                    <a:pt x="26" y="3"/>
                    <a:pt x="26" y="3"/>
                    <a:pt x="26" y="3"/>
                  </a:cubicBezTo>
                  <a:cubicBezTo>
                    <a:pt x="25" y="2"/>
                    <a:pt x="26" y="3"/>
                    <a:pt x="26" y="2"/>
                  </a:cubicBezTo>
                  <a:cubicBezTo>
                    <a:pt x="26" y="2"/>
                    <a:pt x="25" y="2"/>
                    <a:pt x="25" y="2"/>
                  </a:cubicBezTo>
                  <a:cubicBezTo>
                    <a:pt x="25" y="1"/>
                    <a:pt x="25" y="1"/>
                    <a:pt x="25" y="0"/>
                  </a:cubicBezTo>
                  <a:cubicBezTo>
                    <a:pt x="24" y="0"/>
                    <a:pt x="24" y="0"/>
                    <a:pt x="24" y="0"/>
                  </a:cubicBezTo>
                  <a:cubicBezTo>
                    <a:pt x="23" y="0"/>
                    <a:pt x="22" y="0"/>
                    <a:pt x="22" y="1"/>
                  </a:cubicBezTo>
                  <a:cubicBezTo>
                    <a:pt x="22" y="2"/>
                    <a:pt x="23" y="2"/>
                    <a:pt x="23" y="3"/>
                  </a:cubicBezTo>
                  <a:cubicBezTo>
                    <a:pt x="22" y="2"/>
                    <a:pt x="22" y="2"/>
                    <a:pt x="21" y="2"/>
                  </a:cubicBezTo>
                  <a:cubicBezTo>
                    <a:pt x="21" y="2"/>
                    <a:pt x="20" y="2"/>
                    <a:pt x="20" y="2"/>
                  </a:cubicBezTo>
                  <a:cubicBezTo>
                    <a:pt x="19" y="2"/>
                    <a:pt x="18" y="2"/>
                    <a:pt x="18" y="3"/>
                  </a:cubicBezTo>
                  <a:cubicBezTo>
                    <a:pt x="18" y="3"/>
                    <a:pt x="18" y="3"/>
                    <a:pt x="17" y="3"/>
                  </a:cubicBezTo>
                  <a:cubicBezTo>
                    <a:pt x="17" y="3"/>
                    <a:pt x="17" y="3"/>
                    <a:pt x="16" y="3"/>
                  </a:cubicBezTo>
                  <a:cubicBezTo>
                    <a:pt x="15" y="3"/>
                    <a:pt x="14" y="2"/>
                    <a:pt x="13" y="3"/>
                  </a:cubicBezTo>
                  <a:cubicBezTo>
                    <a:pt x="13" y="2"/>
                    <a:pt x="12" y="4"/>
                    <a:pt x="12" y="4"/>
                  </a:cubicBezTo>
                  <a:cubicBezTo>
                    <a:pt x="11" y="5"/>
                    <a:pt x="10" y="5"/>
                    <a:pt x="10" y="6"/>
                  </a:cubicBezTo>
                  <a:cubicBezTo>
                    <a:pt x="9" y="5"/>
                    <a:pt x="9" y="5"/>
                    <a:pt x="8" y="5"/>
                  </a:cubicBezTo>
                  <a:cubicBezTo>
                    <a:pt x="7" y="5"/>
                    <a:pt x="7" y="5"/>
                    <a:pt x="6" y="5"/>
                  </a:cubicBezTo>
                  <a:cubicBezTo>
                    <a:pt x="6" y="5"/>
                    <a:pt x="5" y="4"/>
                    <a:pt x="5" y="4"/>
                  </a:cubicBezTo>
                  <a:cubicBezTo>
                    <a:pt x="4" y="4"/>
                    <a:pt x="3" y="4"/>
                    <a:pt x="3" y="4"/>
                  </a:cubicBezTo>
                  <a:cubicBezTo>
                    <a:pt x="2" y="5"/>
                    <a:pt x="2" y="5"/>
                    <a:pt x="1" y="5"/>
                  </a:cubicBezTo>
                  <a:cubicBezTo>
                    <a:pt x="0" y="6"/>
                    <a:pt x="0" y="6"/>
                    <a:pt x="0" y="6"/>
                  </a:cubicBezTo>
                  <a:cubicBezTo>
                    <a:pt x="0" y="7"/>
                    <a:pt x="0" y="8"/>
                    <a:pt x="0" y="7"/>
                  </a:cubicBezTo>
                  <a:cubicBezTo>
                    <a:pt x="0" y="7"/>
                    <a:pt x="0" y="7"/>
                    <a:pt x="1" y="7"/>
                  </a:cubicBezTo>
                  <a:cubicBezTo>
                    <a:pt x="1" y="7"/>
                    <a:pt x="1" y="7"/>
                    <a:pt x="1" y="7"/>
                  </a:cubicBezTo>
                  <a:cubicBezTo>
                    <a:pt x="1" y="8"/>
                    <a:pt x="2" y="8"/>
                    <a:pt x="2" y="8"/>
                  </a:cubicBezTo>
                  <a:cubicBezTo>
                    <a:pt x="2" y="8"/>
                    <a:pt x="1" y="9"/>
                    <a:pt x="1" y="9"/>
                  </a:cubicBezTo>
                  <a:cubicBezTo>
                    <a:pt x="1" y="9"/>
                    <a:pt x="0" y="10"/>
                    <a:pt x="1" y="10"/>
                  </a:cubicBezTo>
                  <a:cubicBezTo>
                    <a:pt x="3" y="10"/>
                    <a:pt x="1" y="11"/>
                    <a:pt x="2" y="12"/>
                  </a:cubicBezTo>
                  <a:cubicBezTo>
                    <a:pt x="2" y="12"/>
                    <a:pt x="2" y="12"/>
                    <a:pt x="3" y="12"/>
                  </a:cubicBezTo>
                  <a:cubicBezTo>
                    <a:pt x="3" y="12"/>
                    <a:pt x="3" y="12"/>
                    <a:pt x="4" y="13"/>
                  </a:cubicBezTo>
                  <a:cubicBezTo>
                    <a:pt x="4" y="13"/>
                    <a:pt x="4" y="14"/>
                    <a:pt x="4" y="14"/>
                  </a:cubicBezTo>
                  <a:cubicBezTo>
                    <a:pt x="4" y="14"/>
                    <a:pt x="3" y="14"/>
                    <a:pt x="3" y="14"/>
                  </a:cubicBezTo>
                  <a:cubicBezTo>
                    <a:pt x="4" y="15"/>
                    <a:pt x="2" y="15"/>
                    <a:pt x="1" y="15"/>
                  </a:cubicBezTo>
                  <a:cubicBezTo>
                    <a:pt x="2" y="15"/>
                    <a:pt x="2" y="15"/>
                    <a:pt x="2" y="16"/>
                  </a:cubicBezTo>
                  <a:cubicBezTo>
                    <a:pt x="3" y="16"/>
                    <a:pt x="3" y="15"/>
                    <a:pt x="4" y="16"/>
                  </a:cubicBezTo>
                  <a:cubicBezTo>
                    <a:pt x="4" y="16"/>
                    <a:pt x="5" y="16"/>
                    <a:pt x="5" y="16"/>
                  </a:cubicBezTo>
                  <a:cubicBezTo>
                    <a:pt x="5" y="16"/>
                    <a:pt x="5" y="15"/>
                    <a:pt x="5" y="15"/>
                  </a:cubicBezTo>
                  <a:cubicBezTo>
                    <a:pt x="6" y="15"/>
                    <a:pt x="6" y="15"/>
                    <a:pt x="7" y="15"/>
                  </a:cubicBezTo>
                  <a:cubicBezTo>
                    <a:pt x="7" y="15"/>
                    <a:pt x="7" y="15"/>
                    <a:pt x="8" y="15"/>
                  </a:cubicBezTo>
                  <a:cubicBezTo>
                    <a:pt x="9" y="15"/>
                    <a:pt x="9" y="14"/>
                    <a:pt x="10" y="14"/>
                  </a:cubicBezTo>
                  <a:cubicBezTo>
                    <a:pt x="10" y="13"/>
                    <a:pt x="10" y="13"/>
                    <a:pt x="11" y="14"/>
                  </a:cubicBezTo>
                  <a:cubicBezTo>
                    <a:pt x="11" y="14"/>
                    <a:pt x="11" y="15"/>
                    <a:pt x="11" y="15"/>
                  </a:cubicBezTo>
                  <a:cubicBezTo>
                    <a:pt x="12" y="15"/>
                    <a:pt x="12" y="16"/>
                    <a:pt x="13" y="15"/>
                  </a:cubicBezTo>
                  <a:cubicBezTo>
                    <a:pt x="13" y="15"/>
                    <a:pt x="14" y="15"/>
                    <a:pt x="15" y="15"/>
                  </a:cubicBezTo>
                  <a:cubicBezTo>
                    <a:pt x="15" y="16"/>
                    <a:pt x="15" y="16"/>
                    <a:pt x="16" y="16"/>
                  </a:cubicBezTo>
                  <a:cubicBezTo>
                    <a:pt x="16" y="15"/>
                    <a:pt x="17" y="16"/>
                    <a:pt x="17" y="15"/>
                  </a:cubicBezTo>
                  <a:cubicBezTo>
                    <a:pt x="17" y="15"/>
                    <a:pt x="16" y="15"/>
                    <a:pt x="16" y="14"/>
                  </a:cubicBezTo>
                  <a:cubicBezTo>
                    <a:pt x="16" y="14"/>
                    <a:pt x="17" y="13"/>
                    <a:pt x="17" y="14"/>
                  </a:cubicBezTo>
                  <a:cubicBezTo>
                    <a:pt x="17" y="13"/>
                    <a:pt x="17" y="13"/>
                    <a:pt x="17" y="13"/>
                  </a:cubicBezTo>
                  <a:cubicBezTo>
                    <a:pt x="16" y="13"/>
                    <a:pt x="16" y="13"/>
                    <a:pt x="16" y="13"/>
                  </a:cubicBezTo>
                  <a:cubicBezTo>
                    <a:pt x="16" y="12"/>
                    <a:pt x="17" y="12"/>
                    <a:pt x="18" y="12"/>
                  </a:cubicBezTo>
                  <a:cubicBezTo>
                    <a:pt x="18" y="12"/>
                    <a:pt x="18" y="12"/>
                    <a:pt x="19" y="12"/>
                  </a:cubicBezTo>
                  <a:cubicBezTo>
                    <a:pt x="20" y="12"/>
                    <a:pt x="20" y="11"/>
                    <a:pt x="20" y="10"/>
                  </a:cubicBezTo>
                  <a:cubicBezTo>
                    <a:pt x="20" y="10"/>
                    <a:pt x="20" y="9"/>
                    <a:pt x="20" y="9"/>
                  </a:cubicBezTo>
                  <a:cubicBezTo>
                    <a:pt x="20" y="9"/>
                    <a:pt x="19" y="9"/>
                    <a:pt x="19" y="9"/>
                  </a:cubicBezTo>
                  <a:cubicBezTo>
                    <a:pt x="18" y="8"/>
                    <a:pt x="19" y="7"/>
                    <a:pt x="20" y="7"/>
                  </a:cubicBezTo>
                  <a:cubicBezTo>
                    <a:pt x="20" y="7"/>
                    <a:pt x="21" y="7"/>
                    <a:pt x="21" y="7"/>
                  </a:cubicBezTo>
                  <a:cubicBezTo>
                    <a:pt x="21" y="7"/>
                    <a:pt x="21" y="7"/>
                    <a:pt x="22" y="7"/>
                  </a:cubicBezTo>
                  <a:cubicBezTo>
                    <a:pt x="22" y="7"/>
                    <a:pt x="23" y="6"/>
                    <a:pt x="23" y="6"/>
                  </a:cubicBezTo>
                  <a:cubicBezTo>
                    <a:pt x="23" y="6"/>
                    <a:pt x="23" y="5"/>
                    <a:pt x="24" y="5"/>
                  </a:cubicBezTo>
                  <a:cubicBezTo>
                    <a:pt x="24" y="5"/>
                    <a:pt x="24" y="6"/>
                    <a:pt x="24" y="6"/>
                  </a:cubicBezTo>
                  <a:cubicBezTo>
                    <a:pt x="25" y="6"/>
                    <a:pt x="25" y="5"/>
                    <a:pt x="24" y="5"/>
                  </a:cubicBezTo>
                  <a:cubicBezTo>
                    <a:pt x="24" y="3"/>
                    <a:pt x="27" y="5"/>
                    <a:pt x="27" y="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81" name="Slovakia">
              <a:extLst>
                <a:ext uri="{FF2B5EF4-FFF2-40B4-BE49-F238E27FC236}">
                  <a16:creationId xmlns:a16="http://schemas.microsoft.com/office/drawing/2014/main" id="{3ECD22B3-85A5-44D7-808A-FE861D58A25D}"/>
                </a:ext>
                <a:ext uri="{C183D7F6-B498-43B3-948B-1728B52AA6E4}">
                  <adec:decorative xmlns:adec="http://schemas.microsoft.com/office/drawing/2017/decorative" val="1"/>
                </a:ext>
              </a:extLst>
            </p:cNvPr>
            <p:cNvSpPr>
              <a:spLocks/>
            </p:cNvSpPr>
            <p:nvPr/>
          </p:nvSpPr>
          <p:spPr bwMode="auto">
            <a:xfrm>
              <a:off x="11544232" y="1552374"/>
              <a:ext cx="449186" cy="196459"/>
            </a:xfrm>
            <a:custGeom>
              <a:avLst/>
              <a:gdLst/>
              <a:ahLst/>
              <a:cxnLst>
                <a:cxn ang="0">
                  <a:pos x="44" y="5"/>
                </a:cxn>
                <a:cxn ang="0">
                  <a:pos x="41" y="4"/>
                </a:cxn>
                <a:cxn ang="0">
                  <a:pos x="40" y="3"/>
                </a:cxn>
                <a:cxn ang="0">
                  <a:pos x="36" y="3"/>
                </a:cxn>
                <a:cxn ang="0">
                  <a:pos x="35" y="3"/>
                </a:cxn>
                <a:cxn ang="0">
                  <a:pos x="33" y="4"/>
                </a:cxn>
                <a:cxn ang="0">
                  <a:pos x="30" y="3"/>
                </a:cxn>
                <a:cxn ang="0">
                  <a:pos x="27" y="4"/>
                </a:cxn>
                <a:cxn ang="0">
                  <a:pos x="26" y="5"/>
                </a:cxn>
                <a:cxn ang="0">
                  <a:pos x="25" y="5"/>
                </a:cxn>
                <a:cxn ang="0">
                  <a:pos x="24" y="3"/>
                </a:cxn>
                <a:cxn ang="0">
                  <a:pos x="21" y="1"/>
                </a:cxn>
                <a:cxn ang="0">
                  <a:pos x="19" y="3"/>
                </a:cxn>
                <a:cxn ang="0">
                  <a:pos x="16" y="2"/>
                </a:cxn>
                <a:cxn ang="0">
                  <a:pos x="13" y="3"/>
                </a:cxn>
                <a:cxn ang="0">
                  <a:pos x="10" y="7"/>
                </a:cxn>
                <a:cxn ang="0">
                  <a:pos x="8" y="8"/>
                </a:cxn>
                <a:cxn ang="0">
                  <a:pos x="5" y="9"/>
                </a:cxn>
                <a:cxn ang="0">
                  <a:pos x="4" y="9"/>
                </a:cxn>
                <a:cxn ang="0">
                  <a:pos x="1" y="10"/>
                </a:cxn>
                <a:cxn ang="0">
                  <a:pos x="0" y="14"/>
                </a:cxn>
                <a:cxn ang="0">
                  <a:pos x="1" y="17"/>
                </a:cxn>
                <a:cxn ang="0">
                  <a:pos x="3" y="18"/>
                </a:cxn>
                <a:cxn ang="0">
                  <a:pos x="3" y="18"/>
                </a:cxn>
                <a:cxn ang="0">
                  <a:pos x="5" y="19"/>
                </a:cxn>
                <a:cxn ang="0">
                  <a:pos x="9" y="21"/>
                </a:cxn>
                <a:cxn ang="0">
                  <a:pos x="14" y="21"/>
                </a:cxn>
                <a:cxn ang="0">
                  <a:pos x="17" y="20"/>
                </a:cxn>
                <a:cxn ang="0">
                  <a:pos x="18" y="17"/>
                </a:cxn>
                <a:cxn ang="0">
                  <a:pos x="22" y="17"/>
                </a:cxn>
                <a:cxn ang="0">
                  <a:pos x="26" y="17"/>
                </a:cxn>
                <a:cxn ang="0">
                  <a:pos x="28" y="15"/>
                </a:cxn>
                <a:cxn ang="0">
                  <a:pos x="30" y="14"/>
                </a:cxn>
                <a:cxn ang="0">
                  <a:pos x="32" y="12"/>
                </a:cxn>
                <a:cxn ang="0">
                  <a:pos x="37" y="13"/>
                </a:cxn>
                <a:cxn ang="0">
                  <a:pos x="40" y="13"/>
                </a:cxn>
                <a:cxn ang="0">
                  <a:pos x="43" y="14"/>
                </a:cxn>
                <a:cxn ang="0">
                  <a:pos x="46" y="11"/>
                </a:cxn>
                <a:cxn ang="0">
                  <a:pos x="47" y="9"/>
                </a:cxn>
                <a:cxn ang="0">
                  <a:pos x="48" y="7"/>
                </a:cxn>
              </a:cxnLst>
              <a:rect l="0" t="0" r="r" b="b"/>
              <a:pathLst>
                <a:path w="48" h="21">
                  <a:moveTo>
                    <a:pt x="46" y="6"/>
                  </a:moveTo>
                  <a:cubicBezTo>
                    <a:pt x="45" y="6"/>
                    <a:pt x="45" y="6"/>
                    <a:pt x="44" y="5"/>
                  </a:cubicBezTo>
                  <a:cubicBezTo>
                    <a:pt x="43" y="5"/>
                    <a:pt x="43" y="5"/>
                    <a:pt x="43" y="4"/>
                  </a:cubicBezTo>
                  <a:cubicBezTo>
                    <a:pt x="43" y="4"/>
                    <a:pt x="42" y="4"/>
                    <a:pt x="41" y="4"/>
                  </a:cubicBezTo>
                  <a:cubicBezTo>
                    <a:pt x="41" y="3"/>
                    <a:pt x="41" y="4"/>
                    <a:pt x="41" y="4"/>
                  </a:cubicBezTo>
                  <a:cubicBezTo>
                    <a:pt x="41" y="3"/>
                    <a:pt x="41" y="3"/>
                    <a:pt x="40" y="3"/>
                  </a:cubicBezTo>
                  <a:cubicBezTo>
                    <a:pt x="40" y="3"/>
                    <a:pt x="39" y="3"/>
                    <a:pt x="38" y="3"/>
                  </a:cubicBezTo>
                  <a:cubicBezTo>
                    <a:pt x="37" y="3"/>
                    <a:pt x="37" y="3"/>
                    <a:pt x="36" y="3"/>
                  </a:cubicBezTo>
                  <a:cubicBezTo>
                    <a:pt x="36" y="3"/>
                    <a:pt x="36" y="3"/>
                    <a:pt x="35" y="3"/>
                  </a:cubicBezTo>
                  <a:cubicBezTo>
                    <a:pt x="35" y="3"/>
                    <a:pt x="35" y="3"/>
                    <a:pt x="35" y="3"/>
                  </a:cubicBezTo>
                  <a:cubicBezTo>
                    <a:pt x="35" y="4"/>
                    <a:pt x="35" y="4"/>
                    <a:pt x="35" y="4"/>
                  </a:cubicBezTo>
                  <a:cubicBezTo>
                    <a:pt x="34" y="4"/>
                    <a:pt x="34" y="4"/>
                    <a:pt x="33" y="4"/>
                  </a:cubicBezTo>
                  <a:cubicBezTo>
                    <a:pt x="33" y="4"/>
                    <a:pt x="33" y="3"/>
                    <a:pt x="32" y="3"/>
                  </a:cubicBezTo>
                  <a:cubicBezTo>
                    <a:pt x="32" y="3"/>
                    <a:pt x="31" y="3"/>
                    <a:pt x="30" y="3"/>
                  </a:cubicBezTo>
                  <a:cubicBezTo>
                    <a:pt x="30" y="3"/>
                    <a:pt x="29" y="3"/>
                    <a:pt x="29" y="4"/>
                  </a:cubicBezTo>
                  <a:cubicBezTo>
                    <a:pt x="29" y="4"/>
                    <a:pt x="28" y="4"/>
                    <a:pt x="27" y="4"/>
                  </a:cubicBezTo>
                  <a:cubicBezTo>
                    <a:pt x="27" y="5"/>
                    <a:pt x="27" y="6"/>
                    <a:pt x="27" y="6"/>
                  </a:cubicBezTo>
                  <a:cubicBezTo>
                    <a:pt x="26" y="6"/>
                    <a:pt x="26" y="5"/>
                    <a:pt x="26" y="5"/>
                  </a:cubicBezTo>
                  <a:cubicBezTo>
                    <a:pt x="25" y="5"/>
                    <a:pt x="24" y="6"/>
                    <a:pt x="24" y="5"/>
                  </a:cubicBezTo>
                  <a:cubicBezTo>
                    <a:pt x="24" y="5"/>
                    <a:pt x="25" y="5"/>
                    <a:pt x="25" y="5"/>
                  </a:cubicBezTo>
                  <a:cubicBezTo>
                    <a:pt x="25" y="4"/>
                    <a:pt x="25" y="4"/>
                    <a:pt x="24" y="4"/>
                  </a:cubicBezTo>
                  <a:cubicBezTo>
                    <a:pt x="24" y="4"/>
                    <a:pt x="24" y="3"/>
                    <a:pt x="24" y="3"/>
                  </a:cubicBezTo>
                  <a:cubicBezTo>
                    <a:pt x="23" y="3"/>
                    <a:pt x="23" y="3"/>
                    <a:pt x="23" y="3"/>
                  </a:cubicBezTo>
                  <a:cubicBezTo>
                    <a:pt x="22" y="3"/>
                    <a:pt x="22" y="0"/>
                    <a:pt x="21" y="1"/>
                  </a:cubicBezTo>
                  <a:cubicBezTo>
                    <a:pt x="21" y="2"/>
                    <a:pt x="20" y="2"/>
                    <a:pt x="20" y="2"/>
                  </a:cubicBezTo>
                  <a:cubicBezTo>
                    <a:pt x="19" y="3"/>
                    <a:pt x="19" y="3"/>
                    <a:pt x="19" y="3"/>
                  </a:cubicBezTo>
                  <a:cubicBezTo>
                    <a:pt x="18" y="3"/>
                    <a:pt x="17" y="4"/>
                    <a:pt x="17" y="3"/>
                  </a:cubicBezTo>
                  <a:cubicBezTo>
                    <a:pt x="17" y="2"/>
                    <a:pt x="17" y="2"/>
                    <a:pt x="16" y="2"/>
                  </a:cubicBezTo>
                  <a:cubicBezTo>
                    <a:pt x="16" y="2"/>
                    <a:pt x="15" y="2"/>
                    <a:pt x="14" y="2"/>
                  </a:cubicBezTo>
                  <a:cubicBezTo>
                    <a:pt x="14" y="3"/>
                    <a:pt x="13" y="3"/>
                    <a:pt x="13" y="3"/>
                  </a:cubicBezTo>
                  <a:cubicBezTo>
                    <a:pt x="13" y="4"/>
                    <a:pt x="11" y="5"/>
                    <a:pt x="10" y="5"/>
                  </a:cubicBezTo>
                  <a:cubicBezTo>
                    <a:pt x="10" y="6"/>
                    <a:pt x="10" y="6"/>
                    <a:pt x="10" y="7"/>
                  </a:cubicBezTo>
                  <a:cubicBezTo>
                    <a:pt x="10" y="7"/>
                    <a:pt x="10" y="7"/>
                    <a:pt x="9" y="7"/>
                  </a:cubicBezTo>
                  <a:cubicBezTo>
                    <a:pt x="8" y="7"/>
                    <a:pt x="9" y="8"/>
                    <a:pt x="8" y="8"/>
                  </a:cubicBezTo>
                  <a:cubicBezTo>
                    <a:pt x="8" y="8"/>
                    <a:pt x="8" y="9"/>
                    <a:pt x="7" y="9"/>
                  </a:cubicBezTo>
                  <a:cubicBezTo>
                    <a:pt x="7" y="9"/>
                    <a:pt x="6" y="10"/>
                    <a:pt x="5" y="9"/>
                  </a:cubicBezTo>
                  <a:cubicBezTo>
                    <a:pt x="5" y="9"/>
                    <a:pt x="5" y="9"/>
                    <a:pt x="5" y="9"/>
                  </a:cubicBezTo>
                  <a:cubicBezTo>
                    <a:pt x="5" y="9"/>
                    <a:pt x="5" y="9"/>
                    <a:pt x="4" y="9"/>
                  </a:cubicBezTo>
                  <a:cubicBezTo>
                    <a:pt x="4" y="9"/>
                    <a:pt x="3" y="9"/>
                    <a:pt x="3" y="9"/>
                  </a:cubicBezTo>
                  <a:cubicBezTo>
                    <a:pt x="2" y="9"/>
                    <a:pt x="2" y="9"/>
                    <a:pt x="1" y="10"/>
                  </a:cubicBezTo>
                  <a:cubicBezTo>
                    <a:pt x="1" y="11"/>
                    <a:pt x="1" y="11"/>
                    <a:pt x="1" y="12"/>
                  </a:cubicBezTo>
                  <a:cubicBezTo>
                    <a:pt x="1" y="12"/>
                    <a:pt x="0" y="13"/>
                    <a:pt x="0" y="14"/>
                  </a:cubicBezTo>
                  <a:cubicBezTo>
                    <a:pt x="0" y="14"/>
                    <a:pt x="0" y="15"/>
                    <a:pt x="0" y="15"/>
                  </a:cubicBezTo>
                  <a:cubicBezTo>
                    <a:pt x="1" y="16"/>
                    <a:pt x="1" y="16"/>
                    <a:pt x="1" y="17"/>
                  </a:cubicBezTo>
                  <a:cubicBezTo>
                    <a:pt x="2" y="17"/>
                    <a:pt x="2" y="17"/>
                    <a:pt x="2" y="18"/>
                  </a:cubicBezTo>
                  <a:cubicBezTo>
                    <a:pt x="2" y="18"/>
                    <a:pt x="3" y="18"/>
                    <a:pt x="3" y="18"/>
                  </a:cubicBezTo>
                  <a:cubicBezTo>
                    <a:pt x="3" y="18"/>
                    <a:pt x="2" y="18"/>
                    <a:pt x="2" y="17"/>
                  </a:cubicBezTo>
                  <a:cubicBezTo>
                    <a:pt x="2" y="17"/>
                    <a:pt x="3" y="18"/>
                    <a:pt x="3" y="18"/>
                  </a:cubicBezTo>
                  <a:cubicBezTo>
                    <a:pt x="3" y="18"/>
                    <a:pt x="5" y="18"/>
                    <a:pt x="4" y="18"/>
                  </a:cubicBezTo>
                  <a:cubicBezTo>
                    <a:pt x="4" y="18"/>
                    <a:pt x="5" y="19"/>
                    <a:pt x="5" y="19"/>
                  </a:cubicBezTo>
                  <a:cubicBezTo>
                    <a:pt x="5" y="19"/>
                    <a:pt x="6" y="20"/>
                    <a:pt x="6" y="20"/>
                  </a:cubicBezTo>
                  <a:cubicBezTo>
                    <a:pt x="7" y="20"/>
                    <a:pt x="8" y="21"/>
                    <a:pt x="9" y="21"/>
                  </a:cubicBezTo>
                  <a:cubicBezTo>
                    <a:pt x="10" y="21"/>
                    <a:pt x="11" y="21"/>
                    <a:pt x="12" y="21"/>
                  </a:cubicBezTo>
                  <a:cubicBezTo>
                    <a:pt x="13" y="21"/>
                    <a:pt x="14" y="21"/>
                    <a:pt x="14" y="21"/>
                  </a:cubicBezTo>
                  <a:cubicBezTo>
                    <a:pt x="15" y="21"/>
                    <a:pt x="15" y="21"/>
                    <a:pt x="16" y="21"/>
                  </a:cubicBezTo>
                  <a:cubicBezTo>
                    <a:pt x="16" y="20"/>
                    <a:pt x="17" y="20"/>
                    <a:pt x="17" y="20"/>
                  </a:cubicBezTo>
                  <a:cubicBezTo>
                    <a:pt x="17" y="19"/>
                    <a:pt x="16" y="19"/>
                    <a:pt x="16" y="19"/>
                  </a:cubicBezTo>
                  <a:cubicBezTo>
                    <a:pt x="17" y="18"/>
                    <a:pt x="17" y="18"/>
                    <a:pt x="18" y="17"/>
                  </a:cubicBezTo>
                  <a:cubicBezTo>
                    <a:pt x="19" y="17"/>
                    <a:pt x="20" y="18"/>
                    <a:pt x="20" y="17"/>
                  </a:cubicBezTo>
                  <a:cubicBezTo>
                    <a:pt x="21" y="17"/>
                    <a:pt x="22" y="17"/>
                    <a:pt x="22" y="17"/>
                  </a:cubicBezTo>
                  <a:cubicBezTo>
                    <a:pt x="23" y="16"/>
                    <a:pt x="23" y="16"/>
                    <a:pt x="24" y="16"/>
                  </a:cubicBezTo>
                  <a:cubicBezTo>
                    <a:pt x="25" y="16"/>
                    <a:pt x="25" y="16"/>
                    <a:pt x="26" y="17"/>
                  </a:cubicBezTo>
                  <a:cubicBezTo>
                    <a:pt x="26" y="17"/>
                    <a:pt x="27" y="17"/>
                    <a:pt x="27" y="16"/>
                  </a:cubicBezTo>
                  <a:cubicBezTo>
                    <a:pt x="28" y="16"/>
                    <a:pt x="28" y="16"/>
                    <a:pt x="28" y="15"/>
                  </a:cubicBezTo>
                  <a:cubicBezTo>
                    <a:pt x="29" y="15"/>
                    <a:pt x="29" y="16"/>
                    <a:pt x="30" y="15"/>
                  </a:cubicBezTo>
                  <a:cubicBezTo>
                    <a:pt x="30" y="15"/>
                    <a:pt x="30" y="14"/>
                    <a:pt x="30" y="14"/>
                  </a:cubicBezTo>
                  <a:cubicBezTo>
                    <a:pt x="30" y="13"/>
                    <a:pt x="31" y="13"/>
                    <a:pt x="31" y="13"/>
                  </a:cubicBezTo>
                  <a:cubicBezTo>
                    <a:pt x="31" y="12"/>
                    <a:pt x="32" y="12"/>
                    <a:pt x="32" y="12"/>
                  </a:cubicBezTo>
                  <a:cubicBezTo>
                    <a:pt x="33" y="12"/>
                    <a:pt x="34" y="12"/>
                    <a:pt x="35" y="13"/>
                  </a:cubicBezTo>
                  <a:cubicBezTo>
                    <a:pt x="36" y="13"/>
                    <a:pt x="36" y="13"/>
                    <a:pt x="37" y="13"/>
                  </a:cubicBezTo>
                  <a:cubicBezTo>
                    <a:pt x="37" y="13"/>
                    <a:pt x="38" y="13"/>
                    <a:pt x="38" y="12"/>
                  </a:cubicBezTo>
                  <a:cubicBezTo>
                    <a:pt x="39" y="12"/>
                    <a:pt x="39" y="12"/>
                    <a:pt x="40" y="13"/>
                  </a:cubicBezTo>
                  <a:cubicBezTo>
                    <a:pt x="40" y="13"/>
                    <a:pt x="40" y="13"/>
                    <a:pt x="41" y="13"/>
                  </a:cubicBezTo>
                  <a:cubicBezTo>
                    <a:pt x="41" y="14"/>
                    <a:pt x="42" y="15"/>
                    <a:pt x="43" y="14"/>
                  </a:cubicBezTo>
                  <a:cubicBezTo>
                    <a:pt x="44" y="14"/>
                    <a:pt x="45" y="15"/>
                    <a:pt x="45" y="13"/>
                  </a:cubicBezTo>
                  <a:cubicBezTo>
                    <a:pt x="45" y="12"/>
                    <a:pt x="46" y="12"/>
                    <a:pt x="46" y="11"/>
                  </a:cubicBezTo>
                  <a:cubicBezTo>
                    <a:pt x="46" y="11"/>
                    <a:pt x="46" y="10"/>
                    <a:pt x="47" y="9"/>
                  </a:cubicBezTo>
                  <a:cubicBezTo>
                    <a:pt x="47" y="9"/>
                    <a:pt x="46" y="9"/>
                    <a:pt x="47" y="9"/>
                  </a:cubicBezTo>
                  <a:cubicBezTo>
                    <a:pt x="47" y="9"/>
                    <a:pt x="47" y="8"/>
                    <a:pt x="47" y="8"/>
                  </a:cubicBezTo>
                  <a:cubicBezTo>
                    <a:pt x="48" y="7"/>
                    <a:pt x="48" y="7"/>
                    <a:pt x="48" y="7"/>
                  </a:cubicBezTo>
                  <a:cubicBezTo>
                    <a:pt x="47" y="7"/>
                    <a:pt x="47" y="6"/>
                    <a:pt x="46" y="6"/>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282" name="Serbia">
              <a:extLst>
                <a:ext uri="{FF2B5EF4-FFF2-40B4-BE49-F238E27FC236}">
                  <a16:creationId xmlns:a16="http://schemas.microsoft.com/office/drawing/2014/main" id="{D8440BEB-2DD3-407B-A5F7-576919004253}"/>
                </a:ext>
                <a:ext uri="{C183D7F6-B498-43B3-948B-1728B52AA6E4}">
                  <adec:decorative xmlns:adec="http://schemas.microsoft.com/office/drawing/2017/decorative" val="1"/>
                </a:ext>
              </a:extLst>
            </p:cNvPr>
            <p:cNvSpPr>
              <a:spLocks/>
            </p:cNvSpPr>
            <p:nvPr/>
          </p:nvSpPr>
          <p:spPr bwMode="auto">
            <a:xfrm>
              <a:off x="11714611" y="1909101"/>
              <a:ext cx="353671" cy="392922"/>
            </a:xfrm>
            <a:custGeom>
              <a:avLst/>
              <a:gdLst/>
              <a:ahLst/>
              <a:cxnLst>
                <a:cxn ang="0">
                  <a:pos x="35" y="30"/>
                </a:cxn>
                <a:cxn ang="0">
                  <a:pos x="32" y="25"/>
                </a:cxn>
                <a:cxn ang="0">
                  <a:pos x="34" y="21"/>
                </a:cxn>
                <a:cxn ang="0">
                  <a:pos x="32" y="18"/>
                </a:cxn>
                <a:cxn ang="0">
                  <a:pos x="35" y="17"/>
                </a:cxn>
                <a:cxn ang="0">
                  <a:pos x="31" y="16"/>
                </a:cxn>
                <a:cxn ang="0">
                  <a:pos x="25" y="15"/>
                </a:cxn>
                <a:cxn ang="0">
                  <a:pos x="22" y="12"/>
                </a:cxn>
                <a:cxn ang="0">
                  <a:pos x="23" y="10"/>
                </a:cxn>
                <a:cxn ang="0">
                  <a:pos x="19" y="9"/>
                </a:cxn>
                <a:cxn ang="0">
                  <a:pos x="17" y="5"/>
                </a:cxn>
                <a:cxn ang="0">
                  <a:pos x="13" y="2"/>
                </a:cxn>
                <a:cxn ang="0">
                  <a:pos x="8" y="0"/>
                </a:cxn>
                <a:cxn ang="0">
                  <a:pos x="4" y="2"/>
                </a:cxn>
                <a:cxn ang="0">
                  <a:pos x="2" y="2"/>
                </a:cxn>
                <a:cxn ang="0">
                  <a:pos x="0" y="3"/>
                </a:cxn>
                <a:cxn ang="0">
                  <a:pos x="1" y="7"/>
                </a:cxn>
                <a:cxn ang="0">
                  <a:pos x="2" y="8"/>
                </a:cxn>
                <a:cxn ang="0">
                  <a:pos x="3" y="9"/>
                </a:cxn>
                <a:cxn ang="0">
                  <a:pos x="3" y="10"/>
                </a:cxn>
                <a:cxn ang="0">
                  <a:pos x="3" y="12"/>
                </a:cxn>
                <a:cxn ang="0">
                  <a:pos x="2" y="14"/>
                </a:cxn>
                <a:cxn ang="0">
                  <a:pos x="5" y="16"/>
                </a:cxn>
                <a:cxn ang="0">
                  <a:pos x="3" y="19"/>
                </a:cxn>
                <a:cxn ang="0">
                  <a:pos x="6" y="22"/>
                </a:cxn>
                <a:cxn ang="0">
                  <a:pos x="5" y="24"/>
                </a:cxn>
                <a:cxn ang="0">
                  <a:pos x="6" y="28"/>
                </a:cxn>
                <a:cxn ang="0">
                  <a:pos x="6" y="30"/>
                </a:cxn>
                <a:cxn ang="0">
                  <a:pos x="11" y="33"/>
                </a:cxn>
                <a:cxn ang="0">
                  <a:pos x="13" y="35"/>
                </a:cxn>
                <a:cxn ang="0">
                  <a:pos x="15" y="35"/>
                </a:cxn>
                <a:cxn ang="0">
                  <a:pos x="16" y="33"/>
                </a:cxn>
                <a:cxn ang="0">
                  <a:pos x="17" y="31"/>
                </a:cxn>
                <a:cxn ang="0">
                  <a:pos x="18" y="30"/>
                </a:cxn>
                <a:cxn ang="0">
                  <a:pos x="20" y="31"/>
                </a:cxn>
                <a:cxn ang="0">
                  <a:pos x="22" y="33"/>
                </a:cxn>
                <a:cxn ang="0">
                  <a:pos x="24" y="34"/>
                </a:cxn>
                <a:cxn ang="0">
                  <a:pos x="26" y="36"/>
                </a:cxn>
                <a:cxn ang="0">
                  <a:pos x="26" y="38"/>
                </a:cxn>
                <a:cxn ang="0">
                  <a:pos x="26" y="41"/>
                </a:cxn>
                <a:cxn ang="0">
                  <a:pos x="28" y="42"/>
                </a:cxn>
                <a:cxn ang="0">
                  <a:pos x="33" y="41"/>
                </a:cxn>
                <a:cxn ang="0">
                  <a:pos x="34" y="37"/>
                </a:cxn>
                <a:cxn ang="0">
                  <a:pos x="37" y="33"/>
                </a:cxn>
              </a:cxnLst>
              <a:rect l="0" t="0" r="r" b="b"/>
              <a:pathLst>
                <a:path w="38" h="42">
                  <a:moveTo>
                    <a:pt x="38" y="32"/>
                  </a:moveTo>
                  <a:cubicBezTo>
                    <a:pt x="37" y="32"/>
                    <a:pt x="37" y="32"/>
                    <a:pt x="36" y="31"/>
                  </a:cubicBezTo>
                  <a:cubicBezTo>
                    <a:pt x="36" y="31"/>
                    <a:pt x="36" y="30"/>
                    <a:pt x="35" y="30"/>
                  </a:cubicBezTo>
                  <a:cubicBezTo>
                    <a:pt x="34" y="29"/>
                    <a:pt x="33" y="29"/>
                    <a:pt x="33" y="28"/>
                  </a:cubicBezTo>
                  <a:cubicBezTo>
                    <a:pt x="33" y="28"/>
                    <a:pt x="33" y="27"/>
                    <a:pt x="32" y="27"/>
                  </a:cubicBezTo>
                  <a:cubicBezTo>
                    <a:pt x="32" y="26"/>
                    <a:pt x="32" y="25"/>
                    <a:pt x="32" y="25"/>
                  </a:cubicBezTo>
                  <a:cubicBezTo>
                    <a:pt x="32" y="24"/>
                    <a:pt x="32" y="23"/>
                    <a:pt x="32" y="23"/>
                  </a:cubicBezTo>
                  <a:cubicBezTo>
                    <a:pt x="33" y="23"/>
                    <a:pt x="33" y="23"/>
                    <a:pt x="34" y="22"/>
                  </a:cubicBezTo>
                  <a:cubicBezTo>
                    <a:pt x="34" y="22"/>
                    <a:pt x="34" y="21"/>
                    <a:pt x="34" y="21"/>
                  </a:cubicBezTo>
                  <a:cubicBezTo>
                    <a:pt x="34" y="21"/>
                    <a:pt x="34" y="20"/>
                    <a:pt x="34" y="20"/>
                  </a:cubicBezTo>
                  <a:cubicBezTo>
                    <a:pt x="33" y="20"/>
                    <a:pt x="33" y="19"/>
                    <a:pt x="33" y="19"/>
                  </a:cubicBezTo>
                  <a:cubicBezTo>
                    <a:pt x="33" y="19"/>
                    <a:pt x="32" y="18"/>
                    <a:pt x="32" y="18"/>
                  </a:cubicBezTo>
                  <a:cubicBezTo>
                    <a:pt x="33" y="18"/>
                    <a:pt x="33" y="18"/>
                    <a:pt x="33" y="18"/>
                  </a:cubicBezTo>
                  <a:cubicBezTo>
                    <a:pt x="33" y="18"/>
                    <a:pt x="33" y="17"/>
                    <a:pt x="34" y="17"/>
                  </a:cubicBezTo>
                  <a:cubicBezTo>
                    <a:pt x="34" y="18"/>
                    <a:pt x="35" y="18"/>
                    <a:pt x="35" y="17"/>
                  </a:cubicBezTo>
                  <a:cubicBezTo>
                    <a:pt x="34" y="17"/>
                    <a:pt x="34" y="17"/>
                    <a:pt x="33" y="16"/>
                  </a:cubicBezTo>
                  <a:cubicBezTo>
                    <a:pt x="33" y="16"/>
                    <a:pt x="32" y="15"/>
                    <a:pt x="32" y="16"/>
                  </a:cubicBezTo>
                  <a:cubicBezTo>
                    <a:pt x="32" y="16"/>
                    <a:pt x="31" y="16"/>
                    <a:pt x="31" y="16"/>
                  </a:cubicBezTo>
                  <a:cubicBezTo>
                    <a:pt x="30" y="17"/>
                    <a:pt x="30" y="19"/>
                    <a:pt x="28" y="17"/>
                  </a:cubicBezTo>
                  <a:cubicBezTo>
                    <a:pt x="28" y="16"/>
                    <a:pt x="26" y="16"/>
                    <a:pt x="25" y="16"/>
                  </a:cubicBezTo>
                  <a:cubicBezTo>
                    <a:pt x="25" y="16"/>
                    <a:pt x="25" y="16"/>
                    <a:pt x="25" y="15"/>
                  </a:cubicBezTo>
                  <a:cubicBezTo>
                    <a:pt x="24" y="15"/>
                    <a:pt x="23" y="15"/>
                    <a:pt x="23" y="15"/>
                  </a:cubicBezTo>
                  <a:cubicBezTo>
                    <a:pt x="21" y="14"/>
                    <a:pt x="25" y="14"/>
                    <a:pt x="24" y="13"/>
                  </a:cubicBezTo>
                  <a:cubicBezTo>
                    <a:pt x="24" y="13"/>
                    <a:pt x="22" y="13"/>
                    <a:pt x="22" y="12"/>
                  </a:cubicBezTo>
                  <a:cubicBezTo>
                    <a:pt x="22" y="12"/>
                    <a:pt x="23" y="12"/>
                    <a:pt x="23" y="12"/>
                  </a:cubicBezTo>
                  <a:cubicBezTo>
                    <a:pt x="23" y="12"/>
                    <a:pt x="23" y="12"/>
                    <a:pt x="23" y="12"/>
                  </a:cubicBezTo>
                  <a:cubicBezTo>
                    <a:pt x="23" y="11"/>
                    <a:pt x="24" y="11"/>
                    <a:pt x="23" y="10"/>
                  </a:cubicBezTo>
                  <a:cubicBezTo>
                    <a:pt x="22" y="10"/>
                    <a:pt x="21" y="10"/>
                    <a:pt x="21" y="9"/>
                  </a:cubicBezTo>
                  <a:cubicBezTo>
                    <a:pt x="20" y="9"/>
                    <a:pt x="20" y="9"/>
                    <a:pt x="20" y="9"/>
                  </a:cubicBezTo>
                  <a:cubicBezTo>
                    <a:pt x="19" y="9"/>
                    <a:pt x="19" y="9"/>
                    <a:pt x="19" y="9"/>
                  </a:cubicBezTo>
                  <a:cubicBezTo>
                    <a:pt x="18" y="8"/>
                    <a:pt x="17" y="7"/>
                    <a:pt x="17" y="7"/>
                  </a:cubicBezTo>
                  <a:cubicBezTo>
                    <a:pt x="18" y="7"/>
                    <a:pt x="17" y="6"/>
                    <a:pt x="17" y="6"/>
                  </a:cubicBezTo>
                  <a:cubicBezTo>
                    <a:pt x="17" y="6"/>
                    <a:pt x="17" y="6"/>
                    <a:pt x="17" y="5"/>
                  </a:cubicBezTo>
                  <a:cubicBezTo>
                    <a:pt x="17" y="5"/>
                    <a:pt x="17" y="4"/>
                    <a:pt x="17" y="4"/>
                  </a:cubicBezTo>
                  <a:cubicBezTo>
                    <a:pt x="16" y="5"/>
                    <a:pt x="16" y="3"/>
                    <a:pt x="15" y="3"/>
                  </a:cubicBezTo>
                  <a:cubicBezTo>
                    <a:pt x="15" y="3"/>
                    <a:pt x="14" y="2"/>
                    <a:pt x="13" y="2"/>
                  </a:cubicBezTo>
                  <a:cubicBezTo>
                    <a:pt x="13" y="1"/>
                    <a:pt x="12" y="0"/>
                    <a:pt x="11" y="0"/>
                  </a:cubicBezTo>
                  <a:cubicBezTo>
                    <a:pt x="11" y="0"/>
                    <a:pt x="10" y="0"/>
                    <a:pt x="10" y="0"/>
                  </a:cubicBezTo>
                  <a:cubicBezTo>
                    <a:pt x="9" y="0"/>
                    <a:pt x="8" y="0"/>
                    <a:pt x="8" y="0"/>
                  </a:cubicBezTo>
                  <a:cubicBezTo>
                    <a:pt x="7" y="0"/>
                    <a:pt x="6" y="0"/>
                    <a:pt x="5" y="0"/>
                  </a:cubicBezTo>
                  <a:cubicBezTo>
                    <a:pt x="5" y="1"/>
                    <a:pt x="5" y="1"/>
                    <a:pt x="4" y="1"/>
                  </a:cubicBezTo>
                  <a:cubicBezTo>
                    <a:pt x="4" y="1"/>
                    <a:pt x="4" y="2"/>
                    <a:pt x="4" y="2"/>
                  </a:cubicBezTo>
                  <a:cubicBezTo>
                    <a:pt x="4" y="2"/>
                    <a:pt x="3" y="2"/>
                    <a:pt x="3" y="2"/>
                  </a:cubicBezTo>
                  <a:cubicBezTo>
                    <a:pt x="2" y="2"/>
                    <a:pt x="2" y="1"/>
                    <a:pt x="2" y="1"/>
                  </a:cubicBezTo>
                  <a:cubicBezTo>
                    <a:pt x="2" y="2"/>
                    <a:pt x="2" y="2"/>
                    <a:pt x="2" y="2"/>
                  </a:cubicBezTo>
                  <a:cubicBezTo>
                    <a:pt x="1" y="2"/>
                    <a:pt x="1" y="2"/>
                    <a:pt x="1" y="2"/>
                  </a:cubicBezTo>
                  <a:cubicBezTo>
                    <a:pt x="1" y="2"/>
                    <a:pt x="1" y="2"/>
                    <a:pt x="1" y="2"/>
                  </a:cubicBezTo>
                  <a:cubicBezTo>
                    <a:pt x="0" y="3"/>
                    <a:pt x="0" y="3"/>
                    <a:pt x="0" y="3"/>
                  </a:cubicBezTo>
                  <a:cubicBezTo>
                    <a:pt x="0" y="3"/>
                    <a:pt x="1" y="4"/>
                    <a:pt x="1" y="5"/>
                  </a:cubicBezTo>
                  <a:cubicBezTo>
                    <a:pt x="0" y="5"/>
                    <a:pt x="1" y="5"/>
                    <a:pt x="1" y="6"/>
                  </a:cubicBezTo>
                  <a:cubicBezTo>
                    <a:pt x="1" y="6"/>
                    <a:pt x="1" y="7"/>
                    <a:pt x="1" y="7"/>
                  </a:cubicBezTo>
                  <a:cubicBezTo>
                    <a:pt x="2" y="7"/>
                    <a:pt x="2" y="7"/>
                    <a:pt x="2" y="7"/>
                  </a:cubicBezTo>
                  <a:cubicBezTo>
                    <a:pt x="2" y="7"/>
                    <a:pt x="2" y="7"/>
                    <a:pt x="1" y="7"/>
                  </a:cubicBezTo>
                  <a:cubicBezTo>
                    <a:pt x="1" y="7"/>
                    <a:pt x="2" y="8"/>
                    <a:pt x="2" y="8"/>
                  </a:cubicBezTo>
                  <a:cubicBezTo>
                    <a:pt x="1" y="8"/>
                    <a:pt x="1" y="8"/>
                    <a:pt x="2" y="9"/>
                  </a:cubicBezTo>
                  <a:cubicBezTo>
                    <a:pt x="2" y="9"/>
                    <a:pt x="2" y="9"/>
                    <a:pt x="2" y="9"/>
                  </a:cubicBezTo>
                  <a:cubicBezTo>
                    <a:pt x="3" y="9"/>
                    <a:pt x="3" y="9"/>
                    <a:pt x="3" y="9"/>
                  </a:cubicBezTo>
                  <a:cubicBezTo>
                    <a:pt x="3" y="10"/>
                    <a:pt x="6" y="10"/>
                    <a:pt x="5" y="10"/>
                  </a:cubicBezTo>
                  <a:cubicBezTo>
                    <a:pt x="5" y="11"/>
                    <a:pt x="4" y="10"/>
                    <a:pt x="4" y="11"/>
                  </a:cubicBezTo>
                  <a:cubicBezTo>
                    <a:pt x="4" y="11"/>
                    <a:pt x="3" y="10"/>
                    <a:pt x="3" y="10"/>
                  </a:cubicBezTo>
                  <a:cubicBezTo>
                    <a:pt x="3" y="10"/>
                    <a:pt x="3" y="11"/>
                    <a:pt x="3" y="11"/>
                  </a:cubicBezTo>
                  <a:cubicBezTo>
                    <a:pt x="3" y="11"/>
                    <a:pt x="2" y="11"/>
                    <a:pt x="2" y="11"/>
                  </a:cubicBezTo>
                  <a:cubicBezTo>
                    <a:pt x="2" y="11"/>
                    <a:pt x="3" y="12"/>
                    <a:pt x="3" y="12"/>
                  </a:cubicBezTo>
                  <a:cubicBezTo>
                    <a:pt x="3" y="13"/>
                    <a:pt x="3" y="13"/>
                    <a:pt x="3" y="13"/>
                  </a:cubicBezTo>
                  <a:cubicBezTo>
                    <a:pt x="3" y="13"/>
                    <a:pt x="2" y="13"/>
                    <a:pt x="2" y="13"/>
                  </a:cubicBezTo>
                  <a:cubicBezTo>
                    <a:pt x="2" y="14"/>
                    <a:pt x="2" y="14"/>
                    <a:pt x="2" y="14"/>
                  </a:cubicBezTo>
                  <a:cubicBezTo>
                    <a:pt x="3" y="14"/>
                    <a:pt x="3" y="14"/>
                    <a:pt x="4" y="13"/>
                  </a:cubicBezTo>
                  <a:cubicBezTo>
                    <a:pt x="5" y="13"/>
                    <a:pt x="5" y="14"/>
                    <a:pt x="5" y="15"/>
                  </a:cubicBezTo>
                  <a:cubicBezTo>
                    <a:pt x="5" y="15"/>
                    <a:pt x="5" y="15"/>
                    <a:pt x="5" y="16"/>
                  </a:cubicBezTo>
                  <a:cubicBezTo>
                    <a:pt x="4" y="16"/>
                    <a:pt x="4" y="16"/>
                    <a:pt x="4" y="16"/>
                  </a:cubicBezTo>
                  <a:cubicBezTo>
                    <a:pt x="4" y="17"/>
                    <a:pt x="4" y="17"/>
                    <a:pt x="3" y="18"/>
                  </a:cubicBezTo>
                  <a:cubicBezTo>
                    <a:pt x="3" y="18"/>
                    <a:pt x="4" y="19"/>
                    <a:pt x="3" y="19"/>
                  </a:cubicBezTo>
                  <a:cubicBezTo>
                    <a:pt x="3" y="19"/>
                    <a:pt x="3" y="20"/>
                    <a:pt x="4" y="20"/>
                  </a:cubicBezTo>
                  <a:cubicBezTo>
                    <a:pt x="4" y="20"/>
                    <a:pt x="5" y="20"/>
                    <a:pt x="5" y="21"/>
                  </a:cubicBezTo>
                  <a:cubicBezTo>
                    <a:pt x="5" y="21"/>
                    <a:pt x="6" y="22"/>
                    <a:pt x="6" y="22"/>
                  </a:cubicBezTo>
                  <a:cubicBezTo>
                    <a:pt x="6" y="22"/>
                    <a:pt x="7" y="23"/>
                    <a:pt x="7" y="23"/>
                  </a:cubicBezTo>
                  <a:cubicBezTo>
                    <a:pt x="8" y="23"/>
                    <a:pt x="7" y="23"/>
                    <a:pt x="7" y="24"/>
                  </a:cubicBezTo>
                  <a:cubicBezTo>
                    <a:pt x="6" y="24"/>
                    <a:pt x="6" y="24"/>
                    <a:pt x="5" y="24"/>
                  </a:cubicBezTo>
                  <a:cubicBezTo>
                    <a:pt x="5" y="23"/>
                    <a:pt x="4" y="23"/>
                    <a:pt x="5" y="24"/>
                  </a:cubicBezTo>
                  <a:cubicBezTo>
                    <a:pt x="6" y="25"/>
                    <a:pt x="7" y="26"/>
                    <a:pt x="7" y="27"/>
                  </a:cubicBezTo>
                  <a:cubicBezTo>
                    <a:pt x="7" y="28"/>
                    <a:pt x="7" y="28"/>
                    <a:pt x="6" y="28"/>
                  </a:cubicBezTo>
                  <a:cubicBezTo>
                    <a:pt x="6" y="28"/>
                    <a:pt x="6" y="28"/>
                    <a:pt x="5" y="28"/>
                  </a:cubicBezTo>
                  <a:cubicBezTo>
                    <a:pt x="5" y="28"/>
                    <a:pt x="4" y="28"/>
                    <a:pt x="4" y="29"/>
                  </a:cubicBezTo>
                  <a:cubicBezTo>
                    <a:pt x="4" y="29"/>
                    <a:pt x="6" y="30"/>
                    <a:pt x="6" y="30"/>
                  </a:cubicBezTo>
                  <a:cubicBezTo>
                    <a:pt x="7" y="31"/>
                    <a:pt x="7" y="32"/>
                    <a:pt x="9" y="32"/>
                  </a:cubicBezTo>
                  <a:cubicBezTo>
                    <a:pt x="9" y="32"/>
                    <a:pt x="9" y="33"/>
                    <a:pt x="10" y="33"/>
                  </a:cubicBezTo>
                  <a:cubicBezTo>
                    <a:pt x="10" y="33"/>
                    <a:pt x="10" y="33"/>
                    <a:pt x="11" y="33"/>
                  </a:cubicBezTo>
                  <a:cubicBezTo>
                    <a:pt x="11" y="33"/>
                    <a:pt x="11" y="33"/>
                    <a:pt x="11" y="33"/>
                  </a:cubicBezTo>
                  <a:cubicBezTo>
                    <a:pt x="11" y="33"/>
                    <a:pt x="12" y="34"/>
                    <a:pt x="12" y="34"/>
                  </a:cubicBezTo>
                  <a:cubicBezTo>
                    <a:pt x="12" y="34"/>
                    <a:pt x="13" y="34"/>
                    <a:pt x="13" y="35"/>
                  </a:cubicBezTo>
                  <a:cubicBezTo>
                    <a:pt x="13" y="35"/>
                    <a:pt x="14" y="35"/>
                    <a:pt x="14" y="35"/>
                  </a:cubicBezTo>
                  <a:cubicBezTo>
                    <a:pt x="14" y="35"/>
                    <a:pt x="14" y="35"/>
                    <a:pt x="14" y="35"/>
                  </a:cubicBezTo>
                  <a:cubicBezTo>
                    <a:pt x="15" y="35"/>
                    <a:pt x="15" y="35"/>
                    <a:pt x="15" y="35"/>
                  </a:cubicBezTo>
                  <a:cubicBezTo>
                    <a:pt x="16" y="34"/>
                    <a:pt x="16" y="34"/>
                    <a:pt x="16" y="34"/>
                  </a:cubicBezTo>
                  <a:cubicBezTo>
                    <a:pt x="16" y="34"/>
                    <a:pt x="16" y="34"/>
                    <a:pt x="16" y="34"/>
                  </a:cubicBezTo>
                  <a:cubicBezTo>
                    <a:pt x="16" y="33"/>
                    <a:pt x="16" y="33"/>
                    <a:pt x="16" y="33"/>
                  </a:cubicBezTo>
                  <a:cubicBezTo>
                    <a:pt x="16" y="33"/>
                    <a:pt x="16" y="33"/>
                    <a:pt x="16" y="33"/>
                  </a:cubicBezTo>
                  <a:cubicBezTo>
                    <a:pt x="17" y="32"/>
                    <a:pt x="17" y="32"/>
                    <a:pt x="17" y="32"/>
                  </a:cubicBezTo>
                  <a:cubicBezTo>
                    <a:pt x="17" y="31"/>
                    <a:pt x="17" y="31"/>
                    <a:pt x="17" y="31"/>
                  </a:cubicBezTo>
                  <a:cubicBezTo>
                    <a:pt x="17" y="31"/>
                    <a:pt x="17" y="31"/>
                    <a:pt x="17" y="31"/>
                  </a:cubicBezTo>
                  <a:cubicBezTo>
                    <a:pt x="17" y="30"/>
                    <a:pt x="17" y="30"/>
                    <a:pt x="17" y="30"/>
                  </a:cubicBezTo>
                  <a:cubicBezTo>
                    <a:pt x="18" y="30"/>
                    <a:pt x="18" y="30"/>
                    <a:pt x="18" y="30"/>
                  </a:cubicBezTo>
                  <a:cubicBezTo>
                    <a:pt x="19" y="30"/>
                    <a:pt x="19" y="30"/>
                    <a:pt x="19" y="30"/>
                  </a:cubicBezTo>
                  <a:cubicBezTo>
                    <a:pt x="19" y="31"/>
                    <a:pt x="19" y="31"/>
                    <a:pt x="19" y="31"/>
                  </a:cubicBezTo>
                  <a:cubicBezTo>
                    <a:pt x="20" y="31"/>
                    <a:pt x="20" y="31"/>
                    <a:pt x="20" y="31"/>
                  </a:cubicBezTo>
                  <a:cubicBezTo>
                    <a:pt x="21" y="32"/>
                    <a:pt x="21" y="32"/>
                    <a:pt x="21" y="32"/>
                  </a:cubicBezTo>
                  <a:cubicBezTo>
                    <a:pt x="22" y="33"/>
                    <a:pt x="22" y="33"/>
                    <a:pt x="22" y="33"/>
                  </a:cubicBezTo>
                  <a:cubicBezTo>
                    <a:pt x="22" y="33"/>
                    <a:pt x="22" y="33"/>
                    <a:pt x="22" y="33"/>
                  </a:cubicBezTo>
                  <a:cubicBezTo>
                    <a:pt x="22" y="33"/>
                    <a:pt x="22" y="33"/>
                    <a:pt x="22" y="33"/>
                  </a:cubicBezTo>
                  <a:cubicBezTo>
                    <a:pt x="23" y="34"/>
                    <a:pt x="23" y="34"/>
                    <a:pt x="23" y="34"/>
                  </a:cubicBezTo>
                  <a:cubicBezTo>
                    <a:pt x="24" y="34"/>
                    <a:pt x="24" y="34"/>
                    <a:pt x="24" y="34"/>
                  </a:cubicBezTo>
                  <a:cubicBezTo>
                    <a:pt x="24" y="35"/>
                    <a:pt x="24" y="35"/>
                    <a:pt x="24" y="35"/>
                  </a:cubicBezTo>
                  <a:cubicBezTo>
                    <a:pt x="25" y="35"/>
                    <a:pt x="25" y="35"/>
                    <a:pt x="25" y="35"/>
                  </a:cubicBezTo>
                  <a:cubicBezTo>
                    <a:pt x="26" y="36"/>
                    <a:pt x="26" y="36"/>
                    <a:pt x="26" y="36"/>
                  </a:cubicBezTo>
                  <a:cubicBezTo>
                    <a:pt x="27" y="36"/>
                    <a:pt x="27" y="36"/>
                    <a:pt x="27" y="36"/>
                  </a:cubicBezTo>
                  <a:cubicBezTo>
                    <a:pt x="27" y="37"/>
                    <a:pt x="27" y="37"/>
                    <a:pt x="27" y="37"/>
                  </a:cubicBezTo>
                  <a:cubicBezTo>
                    <a:pt x="26" y="38"/>
                    <a:pt x="26" y="38"/>
                    <a:pt x="26" y="38"/>
                  </a:cubicBezTo>
                  <a:cubicBezTo>
                    <a:pt x="26" y="39"/>
                    <a:pt x="26" y="39"/>
                    <a:pt x="26" y="39"/>
                  </a:cubicBezTo>
                  <a:cubicBezTo>
                    <a:pt x="25" y="40"/>
                    <a:pt x="25" y="40"/>
                    <a:pt x="25" y="40"/>
                  </a:cubicBezTo>
                  <a:cubicBezTo>
                    <a:pt x="26" y="41"/>
                    <a:pt x="26" y="41"/>
                    <a:pt x="26" y="41"/>
                  </a:cubicBezTo>
                  <a:cubicBezTo>
                    <a:pt x="27" y="42"/>
                    <a:pt x="27" y="42"/>
                    <a:pt x="27" y="42"/>
                  </a:cubicBezTo>
                  <a:cubicBezTo>
                    <a:pt x="27" y="42"/>
                    <a:pt x="26" y="42"/>
                    <a:pt x="26" y="42"/>
                  </a:cubicBezTo>
                  <a:cubicBezTo>
                    <a:pt x="27" y="42"/>
                    <a:pt x="27" y="42"/>
                    <a:pt x="28" y="42"/>
                  </a:cubicBezTo>
                  <a:cubicBezTo>
                    <a:pt x="29" y="41"/>
                    <a:pt x="29" y="41"/>
                    <a:pt x="30" y="41"/>
                  </a:cubicBezTo>
                  <a:cubicBezTo>
                    <a:pt x="30" y="42"/>
                    <a:pt x="31" y="41"/>
                    <a:pt x="32" y="41"/>
                  </a:cubicBezTo>
                  <a:cubicBezTo>
                    <a:pt x="32" y="42"/>
                    <a:pt x="33" y="42"/>
                    <a:pt x="33" y="41"/>
                  </a:cubicBezTo>
                  <a:cubicBezTo>
                    <a:pt x="34" y="41"/>
                    <a:pt x="34" y="41"/>
                    <a:pt x="34" y="41"/>
                  </a:cubicBezTo>
                  <a:cubicBezTo>
                    <a:pt x="35" y="40"/>
                    <a:pt x="34" y="39"/>
                    <a:pt x="33" y="39"/>
                  </a:cubicBezTo>
                  <a:cubicBezTo>
                    <a:pt x="33" y="38"/>
                    <a:pt x="34" y="37"/>
                    <a:pt x="34" y="37"/>
                  </a:cubicBezTo>
                  <a:cubicBezTo>
                    <a:pt x="34" y="37"/>
                    <a:pt x="33" y="36"/>
                    <a:pt x="33" y="36"/>
                  </a:cubicBezTo>
                  <a:cubicBezTo>
                    <a:pt x="34" y="35"/>
                    <a:pt x="36" y="36"/>
                    <a:pt x="36" y="35"/>
                  </a:cubicBezTo>
                  <a:cubicBezTo>
                    <a:pt x="36" y="34"/>
                    <a:pt x="37" y="34"/>
                    <a:pt x="37" y="33"/>
                  </a:cubicBezTo>
                  <a:cubicBezTo>
                    <a:pt x="38" y="33"/>
                    <a:pt x="38" y="32"/>
                    <a:pt x="38" y="3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54" name="Romania">
              <a:extLst>
                <a:ext uri="{FF2B5EF4-FFF2-40B4-BE49-F238E27FC236}">
                  <a16:creationId xmlns:a16="http://schemas.microsoft.com/office/drawing/2014/main" id="{E17ED95E-7675-4EA1-9C07-6882F0C9C0A9}"/>
                </a:ext>
                <a:ext uri="{C183D7F6-B498-43B3-948B-1728B52AA6E4}">
                  <adec:decorative xmlns:adec="http://schemas.microsoft.com/office/drawing/2017/decorative" val="1"/>
                </a:ext>
              </a:extLst>
            </p:cNvPr>
            <p:cNvSpPr>
              <a:spLocks/>
            </p:cNvSpPr>
            <p:nvPr/>
          </p:nvSpPr>
          <p:spPr bwMode="auto">
            <a:xfrm>
              <a:off x="11825619" y="1691962"/>
              <a:ext cx="774457" cy="467887"/>
            </a:xfrm>
            <a:custGeom>
              <a:avLst/>
              <a:gdLst/>
              <a:ahLst/>
              <a:cxnLst>
                <a:cxn ang="0">
                  <a:pos x="80" y="31"/>
                </a:cxn>
                <a:cxn ang="0">
                  <a:pos x="75" y="32"/>
                </a:cxn>
                <a:cxn ang="0">
                  <a:pos x="73" y="33"/>
                </a:cxn>
                <a:cxn ang="0">
                  <a:pos x="69" y="30"/>
                </a:cxn>
                <a:cxn ang="0">
                  <a:pos x="68" y="27"/>
                </a:cxn>
                <a:cxn ang="0">
                  <a:pos x="68" y="22"/>
                </a:cxn>
                <a:cxn ang="0">
                  <a:pos x="69" y="19"/>
                </a:cxn>
                <a:cxn ang="0">
                  <a:pos x="66" y="14"/>
                </a:cxn>
                <a:cxn ang="0">
                  <a:pos x="61" y="9"/>
                </a:cxn>
                <a:cxn ang="0">
                  <a:pos x="59" y="6"/>
                </a:cxn>
                <a:cxn ang="0">
                  <a:pos x="58" y="4"/>
                </a:cxn>
                <a:cxn ang="0">
                  <a:pos x="56" y="2"/>
                </a:cxn>
                <a:cxn ang="0">
                  <a:pos x="51" y="1"/>
                </a:cxn>
                <a:cxn ang="0">
                  <a:pos x="43" y="4"/>
                </a:cxn>
                <a:cxn ang="0">
                  <a:pos x="38" y="5"/>
                </a:cxn>
                <a:cxn ang="0">
                  <a:pos x="32" y="4"/>
                </a:cxn>
                <a:cxn ang="0">
                  <a:pos x="29" y="3"/>
                </a:cxn>
                <a:cxn ang="0">
                  <a:pos x="23" y="3"/>
                </a:cxn>
                <a:cxn ang="0">
                  <a:pos x="21" y="5"/>
                </a:cxn>
                <a:cxn ang="0">
                  <a:pos x="18" y="5"/>
                </a:cxn>
                <a:cxn ang="0">
                  <a:pos x="16" y="7"/>
                </a:cxn>
                <a:cxn ang="0">
                  <a:pos x="14" y="10"/>
                </a:cxn>
                <a:cxn ang="0">
                  <a:pos x="12" y="14"/>
                </a:cxn>
                <a:cxn ang="0">
                  <a:pos x="11" y="15"/>
                </a:cxn>
                <a:cxn ang="0">
                  <a:pos x="10" y="17"/>
                </a:cxn>
                <a:cxn ang="0">
                  <a:pos x="8" y="21"/>
                </a:cxn>
                <a:cxn ang="0">
                  <a:pos x="4" y="22"/>
                </a:cxn>
                <a:cxn ang="0">
                  <a:pos x="0" y="23"/>
                </a:cxn>
                <a:cxn ang="0">
                  <a:pos x="5" y="27"/>
                </a:cxn>
                <a:cxn ang="0">
                  <a:pos x="6" y="31"/>
                </a:cxn>
                <a:cxn ang="0">
                  <a:pos x="9" y="33"/>
                </a:cxn>
                <a:cxn ang="0">
                  <a:pos x="10" y="35"/>
                </a:cxn>
                <a:cxn ang="0">
                  <a:pos x="12" y="38"/>
                </a:cxn>
                <a:cxn ang="0">
                  <a:pos x="16" y="39"/>
                </a:cxn>
                <a:cxn ang="0">
                  <a:pos x="20" y="39"/>
                </a:cxn>
                <a:cxn ang="0">
                  <a:pos x="21" y="41"/>
                </a:cxn>
                <a:cxn ang="0">
                  <a:pos x="22" y="43"/>
                </a:cxn>
                <a:cxn ang="0">
                  <a:pos x="25" y="45"/>
                </a:cxn>
                <a:cxn ang="0">
                  <a:pos x="24" y="48"/>
                </a:cxn>
                <a:cxn ang="0">
                  <a:pos x="32" y="49"/>
                </a:cxn>
                <a:cxn ang="0">
                  <a:pos x="41" y="49"/>
                </a:cxn>
                <a:cxn ang="0">
                  <a:pos x="48" y="50"/>
                </a:cxn>
                <a:cxn ang="0">
                  <a:pos x="57" y="46"/>
                </a:cxn>
                <a:cxn ang="0">
                  <a:pos x="62" y="45"/>
                </a:cxn>
                <a:cxn ang="0">
                  <a:pos x="67" y="47"/>
                </a:cxn>
                <a:cxn ang="0">
                  <a:pos x="71" y="49"/>
                </a:cxn>
                <a:cxn ang="0">
                  <a:pos x="75" y="44"/>
                </a:cxn>
                <a:cxn ang="0">
                  <a:pos x="76" y="40"/>
                </a:cxn>
                <a:cxn ang="0">
                  <a:pos x="75" y="40"/>
                </a:cxn>
                <a:cxn ang="0">
                  <a:pos x="77" y="39"/>
                </a:cxn>
                <a:cxn ang="0">
                  <a:pos x="75" y="39"/>
                </a:cxn>
                <a:cxn ang="0">
                  <a:pos x="76" y="36"/>
                </a:cxn>
                <a:cxn ang="0">
                  <a:pos x="78" y="37"/>
                </a:cxn>
                <a:cxn ang="0">
                  <a:pos x="79" y="38"/>
                </a:cxn>
              </a:cxnLst>
              <a:rect l="0" t="0" r="r" b="b"/>
              <a:pathLst>
                <a:path w="83" h="50">
                  <a:moveTo>
                    <a:pt x="83" y="34"/>
                  </a:moveTo>
                  <a:cubicBezTo>
                    <a:pt x="82" y="34"/>
                    <a:pt x="82" y="32"/>
                    <a:pt x="82" y="32"/>
                  </a:cubicBezTo>
                  <a:cubicBezTo>
                    <a:pt x="82" y="31"/>
                    <a:pt x="81" y="31"/>
                    <a:pt x="80" y="31"/>
                  </a:cubicBezTo>
                  <a:cubicBezTo>
                    <a:pt x="78" y="31"/>
                    <a:pt x="78" y="32"/>
                    <a:pt x="76" y="32"/>
                  </a:cubicBezTo>
                  <a:cubicBezTo>
                    <a:pt x="76" y="32"/>
                    <a:pt x="76" y="33"/>
                    <a:pt x="76" y="32"/>
                  </a:cubicBezTo>
                  <a:cubicBezTo>
                    <a:pt x="75" y="32"/>
                    <a:pt x="75" y="32"/>
                    <a:pt x="75" y="32"/>
                  </a:cubicBezTo>
                  <a:cubicBezTo>
                    <a:pt x="75" y="32"/>
                    <a:pt x="75" y="33"/>
                    <a:pt x="75" y="33"/>
                  </a:cubicBezTo>
                  <a:cubicBezTo>
                    <a:pt x="75" y="33"/>
                    <a:pt x="74" y="33"/>
                    <a:pt x="74" y="33"/>
                  </a:cubicBezTo>
                  <a:cubicBezTo>
                    <a:pt x="74" y="33"/>
                    <a:pt x="73" y="33"/>
                    <a:pt x="73" y="33"/>
                  </a:cubicBezTo>
                  <a:cubicBezTo>
                    <a:pt x="73" y="33"/>
                    <a:pt x="72" y="33"/>
                    <a:pt x="71" y="32"/>
                  </a:cubicBezTo>
                  <a:cubicBezTo>
                    <a:pt x="71" y="32"/>
                    <a:pt x="70" y="32"/>
                    <a:pt x="70" y="31"/>
                  </a:cubicBezTo>
                  <a:cubicBezTo>
                    <a:pt x="70" y="31"/>
                    <a:pt x="70" y="31"/>
                    <a:pt x="69" y="30"/>
                  </a:cubicBezTo>
                  <a:cubicBezTo>
                    <a:pt x="69" y="30"/>
                    <a:pt x="69" y="30"/>
                    <a:pt x="68" y="29"/>
                  </a:cubicBezTo>
                  <a:cubicBezTo>
                    <a:pt x="68" y="29"/>
                    <a:pt x="68" y="29"/>
                    <a:pt x="69" y="29"/>
                  </a:cubicBezTo>
                  <a:cubicBezTo>
                    <a:pt x="69" y="29"/>
                    <a:pt x="69" y="27"/>
                    <a:pt x="68" y="27"/>
                  </a:cubicBezTo>
                  <a:cubicBezTo>
                    <a:pt x="68" y="26"/>
                    <a:pt x="68" y="26"/>
                    <a:pt x="68" y="26"/>
                  </a:cubicBezTo>
                  <a:cubicBezTo>
                    <a:pt x="68" y="25"/>
                    <a:pt x="68" y="25"/>
                    <a:pt x="68" y="24"/>
                  </a:cubicBezTo>
                  <a:cubicBezTo>
                    <a:pt x="68" y="24"/>
                    <a:pt x="68" y="23"/>
                    <a:pt x="68" y="22"/>
                  </a:cubicBezTo>
                  <a:cubicBezTo>
                    <a:pt x="68" y="22"/>
                    <a:pt x="68" y="22"/>
                    <a:pt x="68" y="22"/>
                  </a:cubicBezTo>
                  <a:cubicBezTo>
                    <a:pt x="69" y="21"/>
                    <a:pt x="69" y="21"/>
                    <a:pt x="69" y="20"/>
                  </a:cubicBezTo>
                  <a:cubicBezTo>
                    <a:pt x="69" y="20"/>
                    <a:pt x="69" y="20"/>
                    <a:pt x="69" y="19"/>
                  </a:cubicBezTo>
                  <a:cubicBezTo>
                    <a:pt x="69" y="19"/>
                    <a:pt x="69" y="18"/>
                    <a:pt x="68" y="18"/>
                  </a:cubicBezTo>
                  <a:cubicBezTo>
                    <a:pt x="68" y="17"/>
                    <a:pt x="68" y="17"/>
                    <a:pt x="68" y="16"/>
                  </a:cubicBezTo>
                  <a:cubicBezTo>
                    <a:pt x="67" y="15"/>
                    <a:pt x="68" y="14"/>
                    <a:pt x="66" y="14"/>
                  </a:cubicBezTo>
                  <a:cubicBezTo>
                    <a:pt x="65" y="13"/>
                    <a:pt x="64" y="12"/>
                    <a:pt x="64" y="11"/>
                  </a:cubicBezTo>
                  <a:cubicBezTo>
                    <a:pt x="63" y="11"/>
                    <a:pt x="62" y="10"/>
                    <a:pt x="62" y="9"/>
                  </a:cubicBezTo>
                  <a:cubicBezTo>
                    <a:pt x="62" y="9"/>
                    <a:pt x="61" y="9"/>
                    <a:pt x="61" y="9"/>
                  </a:cubicBezTo>
                  <a:cubicBezTo>
                    <a:pt x="61" y="8"/>
                    <a:pt x="61" y="8"/>
                    <a:pt x="61" y="8"/>
                  </a:cubicBezTo>
                  <a:cubicBezTo>
                    <a:pt x="60" y="7"/>
                    <a:pt x="60" y="7"/>
                    <a:pt x="59" y="7"/>
                  </a:cubicBezTo>
                  <a:cubicBezTo>
                    <a:pt x="59" y="6"/>
                    <a:pt x="59" y="6"/>
                    <a:pt x="59" y="6"/>
                  </a:cubicBezTo>
                  <a:cubicBezTo>
                    <a:pt x="59" y="5"/>
                    <a:pt x="59" y="5"/>
                    <a:pt x="58" y="4"/>
                  </a:cubicBezTo>
                  <a:cubicBezTo>
                    <a:pt x="58" y="4"/>
                    <a:pt x="58" y="4"/>
                    <a:pt x="58" y="4"/>
                  </a:cubicBezTo>
                  <a:cubicBezTo>
                    <a:pt x="58" y="4"/>
                    <a:pt x="58" y="4"/>
                    <a:pt x="58" y="4"/>
                  </a:cubicBezTo>
                  <a:cubicBezTo>
                    <a:pt x="58" y="3"/>
                    <a:pt x="58" y="3"/>
                    <a:pt x="57" y="3"/>
                  </a:cubicBezTo>
                  <a:cubicBezTo>
                    <a:pt x="57" y="3"/>
                    <a:pt x="57" y="2"/>
                    <a:pt x="57" y="2"/>
                  </a:cubicBezTo>
                  <a:cubicBezTo>
                    <a:pt x="57" y="2"/>
                    <a:pt x="56" y="2"/>
                    <a:pt x="56" y="2"/>
                  </a:cubicBezTo>
                  <a:cubicBezTo>
                    <a:pt x="57" y="2"/>
                    <a:pt x="55" y="1"/>
                    <a:pt x="55" y="1"/>
                  </a:cubicBezTo>
                  <a:cubicBezTo>
                    <a:pt x="55" y="0"/>
                    <a:pt x="54" y="1"/>
                    <a:pt x="53" y="0"/>
                  </a:cubicBezTo>
                  <a:cubicBezTo>
                    <a:pt x="53" y="1"/>
                    <a:pt x="51" y="1"/>
                    <a:pt x="51" y="1"/>
                  </a:cubicBezTo>
                  <a:cubicBezTo>
                    <a:pt x="50" y="2"/>
                    <a:pt x="50" y="3"/>
                    <a:pt x="50" y="3"/>
                  </a:cubicBezTo>
                  <a:cubicBezTo>
                    <a:pt x="49" y="4"/>
                    <a:pt x="47" y="3"/>
                    <a:pt x="47" y="4"/>
                  </a:cubicBezTo>
                  <a:cubicBezTo>
                    <a:pt x="46" y="4"/>
                    <a:pt x="45" y="4"/>
                    <a:pt x="43" y="4"/>
                  </a:cubicBezTo>
                  <a:cubicBezTo>
                    <a:pt x="42" y="4"/>
                    <a:pt x="42" y="4"/>
                    <a:pt x="41" y="5"/>
                  </a:cubicBezTo>
                  <a:cubicBezTo>
                    <a:pt x="41" y="6"/>
                    <a:pt x="40" y="7"/>
                    <a:pt x="39" y="6"/>
                  </a:cubicBezTo>
                  <a:cubicBezTo>
                    <a:pt x="39" y="6"/>
                    <a:pt x="38" y="5"/>
                    <a:pt x="38" y="5"/>
                  </a:cubicBezTo>
                  <a:cubicBezTo>
                    <a:pt x="37" y="5"/>
                    <a:pt x="37" y="5"/>
                    <a:pt x="37" y="4"/>
                  </a:cubicBezTo>
                  <a:cubicBezTo>
                    <a:pt x="36" y="4"/>
                    <a:pt x="35" y="4"/>
                    <a:pt x="34" y="4"/>
                  </a:cubicBezTo>
                  <a:cubicBezTo>
                    <a:pt x="33" y="4"/>
                    <a:pt x="33" y="4"/>
                    <a:pt x="32" y="4"/>
                  </a:cubicBezTo>
                  <a:cubicBezTo>
                    <a:pt x="31" y="4"/>
                    <a:pt x="31" y="4"/>
                    <a:pt x="31" y="4"/>
                  </a:cubicBezTo>
                  <a:cubicBezTo>
                    <a:pt x="30" y="4"/>
                    <a:pt x="30" y="4"/>
                    <a:pt x="30" y="4"/>
                  </a:cubicBezTo>
                  <a:cubicBezTo>
                    <a:pt x="30" y="4"/>
                    <a:pt x="29" y="4"/>
                    <a:pt x="29" y="3"/>
                  </a:cubicBezTo>
                  <a:cubicBezTo>
                    <a:pt x="28" y="3"/>
                    <a:pt x="27" y="3"/>
                    <a:pt x="26" y="3"/>
                  </a:cubicBezTo>
                  <a:cubicBezTo>
                    <a:pt x="25" y="3"/>
                    <a:pt x="24" y="1"/>
                    <a:pt x="23" y="2"/>
                  </a:cubicBezTo>
                  <a:cubicBezTo>
                    <a:pt x="23" y="3"/>
                    <a:pt x="23" y="3"/>
                    <a:pt x="23" y="3"/>
                  </a:cubicBezTo>
                  <a:cubicBezTo>
                    <a:pt x="23" y="3"/>
                    <a:pt x="22" y="3"/>
                    <a:pt x="22" y="3"/>
                  </a:cubicBezTo>
                  <a:cubicBezTo>
                    <a:pt x="22" y="4"/>
                    <a:pt x="21" y="4"/>
                    <a:pt x="21" y="4"/>
                  </a:cubicBezTo>
                  <a:cubicBezTo>
                    <a:pt x="21" y="4"/>
                    <a:pt x="21" y="5"/>
                    <a:pt x="21" y="5"/>
                  </a:cubicBezTo>
                  <a:cubicBezTo>
                    <a:pt x="21" y="5"/>
                    <a:pt x="20" y="5"/>
                    <a:pt x="20" y="5"/>
                  </a:cubicBezTo>
                  <a:cubicBezTo>
                    <a:pt x="20" y="6"/>
                    <a:pt x="19" y="6"/>
                    <a:pt x="19" y="6"/>
                  </a:cubicBezTo>
                  <a:cubicBezTo>
                    <a:pt x="19" y="6"/>
                    <a:pt x="18" y="5"/>
                    <a:pt x="18" y="5"/>
                  </a:cubicBezTo>
                  <a:cubicBezTo>
                    <a:pt x="18" y="6"/>
                    <a:pt x="18" y="6"/>
                    <a:pt x="18" y="6"/>
                  </a:cubicBezTo>
                  <a:cubicBezTo>
                    <a:pt x="17" y="6"/>
                    <a:pt x="17" y="6"/>
                    <a:pt x="17" y="6"/>
                  </a:cubicBezTo>
                  <a:cubicBezTo>
                    <a:pt x="16" y="6"/>
                    <a:pt x="16" y="7"/>
                    <a:pt x="16" y="7"/>
                  </a:cubicBezTo>
                  <a:cubicBezTo>
                    <a:pt x="16" y="8"/>
                    <a:pt x="15" y="8"/>
                    <a:pt x="15" y="8"/>
                  </a:cubicBezTo>
                  <a:cubicBezTo>
                    <a:pt x="14" y="9"/>
                    <a:pt x="15" y="9"/>
                    <a:pt x="14" y="10"/>
                  </a:cubicBezTo>
                  <a:cubicBezTo>
                    <a:pt x="14" y="10"/>
                    <a:pt x="14" y="10"/>
                    <a:pt x="14" y="10"/>
                  </a:cubicBezTo>
                  <a:cubicBezTo>
                    <a:pt x="14" y="10"/>
                    <a:pt x="13" y="11"/>
                    <a:pt x="13" y="11"/>
                  </a:cubicBezTo>
                  <a:cubicBezTo>
                    <a:pt x="13" y="11"/>
                    <a:pt x="13" y="12"/>
                    <a:pt x="13" y="13"/>
                  </a:cubicBezTo>
                  <a:cubicBezTo>
                    <a:pt x="13" y="13"/>
                    <a:pt x="11" y="13"/>
                    <a:pt x="12" y="14"/>
                  </a:cubicBezTo>
                  <a:cubicBezTo>
                    <a:pt x="12" y="14"/>
                    <a:pt x="12" y="14"/>
                    <a:pt x="12" y="15"/>
                  </a:cubicBezTo>
                  <a:cubicBezTo>
                    <a:pt x="11" y="15"/>
                    <a:pt x="11" y="15"/>
                    <a:pt x="11" y="15"/>
                  </a:cubicBezTo>
                  <a:cubicBezTo>
                    <a:pt x="11" y="15"/>
                    <a:pt x="11" y="15"/>
                    <a:pt x="11" y="15"/>
                  </a:cubicBezTo>
                  <a:cubicBezTo>
                    <a:pt x="11" y="15"/>
                    <a:pt x="11" y="16"/>
                    <a:pt x="11" y="16"/>
                  </a:cubicBezTo>
                  <a:cubicBezTo>
                    <a:pt x="10" y="16"/>
                    <a:pt x="10" y="17"/>
                    <a:pt x="11" y="17"/>
                  </a:cubicBezTo>
                  <a:cubicBezTo>
                    <a:pt x="11" y="17"/>
                    <a:pt x="10" y="17"/>
                    <a:pt x="10" y="17"/>
                  </a:cubicBezTo>
                  <a:cubicBezTo>
                    <a:pt x="10" y="18"/>
                    <a:pt x="9" y="18"/>
                    <a:pt x="9" y="18"/>
                  </a:cubicBezTo>
                  <a:cubicBezTo>
                    <a:pt x="9" y="19"/>
                    <a:pt x="8" y="19"/>
                    <a:pt x="9" y="20"/>
                  </a:cubicBezTo>
                  <a:cubicBezTo>
                    <a:pt x="9" y="20"/>
                    <a:pt x="8" y="20"/>
                    <a:pt x="8" y="21"/>
                  </a:cubicBezTo>
                  <a:cubicBezTo>
                    <a:pt x="8" y="21"/>
                    <a:pt x="8" y="21"/>
                    <a:pt x="7" y="22"/>
                  </a:cubicBezTo>
                  <a:cubicBezTo>
                    <a:pt x="7" y="22"/>
                    <a:pt x="7" y="22"/>
                    <a:pt x="6" y="22"/>
                  </a:cubicBezTo>
                  <a:cubicBezTo>
                    <a:pt x="6" y="22"/>
                    <a:pt x="4" y="22"/>
                    <a:pt x="4" y="22"/>
                  </a:cubicBezTo>
                  <a:cubicBezTo>
                    <a:pt x="4" y="23"/>
                    <a:pt x="4" y="23"/>
                    <a:pt x="3" y="23"/>
                  </a:cubicBezTo>
                  <a:cubicBezTo>
                    <a:pt x="3" y="23"/>
                    <a:pt x="2" y="23"/>
                    <a:pt x="2" y="23"/>
                  </a:cubicBezTo>
                  <a:cubicBezTo>
                    <a:pt x="1" y="23"/>
                    <a:pt x="1" y="23"/>
                    <a:pt x="0" y="23"/>
                  </a:cubicBezTo>
                  <a:cubicBezTo>
                    <a:pt x="0" y="24"/>
                    <a:pt x="2" y="26"/>
                    <a:pt x="3" y="26"/>
                  </a:cubicBezTo>
                  <a:cubicBezTo>
                    <a:pt x="4" y="26"/>
                    <a:pt x="4" y="27"/>
                    <a:pt x="4" y="27"/>
                  </a:cubicBezTo>
                  <a:cubicBezTo>
                    <a:pt x="4" y="28"/>
                    <a:pt x="5" y="27"/>
                    <a:pt x="5" y="27"/>
                  </a:cubicBezTo>
                  <a:cubicBezTo>
                    <a:pt x="5" y="28"/>
                    <a:pt x="5" y="28"/>
                    <a:pt x="5" y="29"/>
                  </a:cubicBezTo>
                  <a:cubicBezTo>
                    <a:pt x="5" y="29"/>
                    <a:pt x="6" y="30"/>
                    <a:pt x="5" y="30"/>
                  </a:cubicBezTo>
                  <a:cubicBezTo>
                    <a:pt x="5" y="30"/>
                    <a:pt x="6" y="31"/>
                    <a:pt x="6" y="31"/>
                  </a:cubicBezTo>
                  <a:cubicBezTo>
                    <a:pt x="7" y="31"/>
                    <a:pt x="7" y="32"/>
                    <a:pt x="8" y="32"/>
                  </a:cubicBezTo>
                  <a:cubicBezTo>
                    <a:pt x="8" y="32"/>
                    <a:pt x="8" y="32"/>
                    <a:pt x="9" y="32"/>
                  </a:cubicBezTo>
                  <a:cubicBezTo>
                    <a:pt x="9" y="33"/>
                    <a:pt x="9" y="33"/>
                    <a:pt x="9" y="33"/>
                  </a:cubicBezTo>
                  <a:cubicBezTo>
                    <a:pt x="10" y="33"/>
                    <a:pt x="11" y="33"/>
                    <a:pt x="11" y="34"/>
                  </a:cubicBezTo>
                  <a:cubicBezTo>
                    <a:pt x="12" y="34"/>
                    <a:pt x="11" y="34"/>
                    <a:pt x="11" y="35"/>
                  </a:cubicBezTo>
                  <a:cubicBezTo>
                    <a:pt x="11" y="35"/>
                    <a:pt x="11" y="35"/>
                    <a:pt x="10" y="35"/>
                  </a:cubicBezTo>
                  <a:cubicBezTo>
                    <a:pt x="10" y="36"/>
                    <a:pt x="13" y="36"/>
                    <a:pt x="12" y="37"/>
                  </a:cubicBezTo>
                  <a:cubicBezTo>
                    <a:pt x="11" y="37"/>
                    <a:pt x="11" y="37"/>
                    <a:pt x="10" y="37"/>
                  </a:cubicBezTo>
                  <a:cubicBezTo>
                    <a:pt x="10" y="38"/>
                    <a:pt x="11" y="38"/>
                    <a:pt x="12" y="38"/>
                  </a:cubicBezTo>
                  <a:cubicBezTo>
                    <a:pt x="13" y="38"/>
                    <a:pt x="13" y="38"/>
                    <a:pt x="13" y="39"/>
                  </a:cubicBezTo>
                  <a:cubicBezTo>
                    <a:pt x="13" y="39"/>
                    <a:pt x="14" y="39"/>
                    <a:pt x="14" y="39"/>
                  </a:cubicBezTo>
                  <a:cubicBezTo>
                    <a:pt x="15" y="39"/>
                    <a:pt x="15" y="39"/>
                    <a:pt x="16" y="39"/>
                  </a:cubicBezTo>
                  <a:cubicBezTo>
                    <a:pt x="16" y="40"/>
                    <a:pt x="16" y="40"/>
                    <a:pt x="17" y="41"/>
                  </a:cubicBezTo>
                  <a:cubicBezTo>
                    <a:pt x="18" y="42"/>
                    <a:pt x="18" y="40"/>
                    <a:pt x="19" y="39"/>
                  </a:cubicBezTo>
                  <a:cubicBezTo>
                    <a:pt x="19" y="39"/>
                    <a:pt x="20" y="38"/>
                    <a:pt x="20" y="39"/>
                  </a:cubicBezTo>
                  <a:cubicBezTo>
                    <a:pt x="21" y="39"/>
                    <a:pt x="21" y="40"/>
                    <a:pt x="22" y="40"/>
                  </a:cubicBezTo>
                  <a:cubicBezTo>
                    <a:pt x="22" y="40"/>
                    <a:pt x="23" y="41"/>
                    <a:pt x="22" y="41"/>
                  </a:cubicBezTo>
                  <a:cubicBezTo>
                    <a:pt x="22" y="41"/>
                    <a:pt x="21" y="40"/>
                    <a:pt x="21" y="41"/>
                  </a:cubicBezTo>
                  <a:cubicBezTo>
                    <a:pt x="21" y="41"/>
                    <a:pt x="20" y="41"/>
                    <a:pt x="20" y="41"/>
                  </a:cubicBezTo>
                  <a:cubicBezTo>
                    <a:pt x="20" y="42"/>
                    <a:pt x="21" y="42"/>
                    <a:pt x="21" y="42"/>
                  </a:cubicBezTo>
                  <a:cubicBezTo>
                    <a:pt x="21" y="43"/>
                    <a:pt x="22" y="43"/>
                    <a:pt x="22" y="43"/>
                  </a:cubicBezTo>
                  <a:cubicBezTo>
                    <a:pt x="23" y="43"/>
                    <a:pt x="22" y="44"/>
                    <a:pt x="22" y="44"/>
                  </a:cubicBezTo>
                  <a:cubicBezTo>
                    <a:pt x="22" y="44"/>
                    <a:pt x="23" y="44"/>
                    <a:pt x="23" y="44"/>
                  </a:cubicBezTo>
                  <a:cubicBezTo>
                    <a:pt x="24" y="44"/>
                    <a:pt x="24" y="45"/>
                    <a:pt x="25" y="45"/>
                  </a:cubicBezTo>
                  <a:cubicBezTo>
                    <a:pt x="25" y="45"/>
                    <a:pt x="26" y="45"/>
                    <a:pt x="25" y="46"/>
                  </a:cubicBezTo>
                  <a:cubicBezTo>
                    <a:pt x="25" y="46"/>
                    <a:pt x="24" y="46"/>
                    <a:pt x="24" y="47"/>
                  </a:cubicBezTo>
                  <a:cubicBezTo>
                    <a:pt x="24" y="47"/>
                    <a:pt x="24" y="48"/>
                    <a:pt x="24" y="48"/>
                  </a:cubicBezTo>
                  <a:cubicBezTo>
                    <a:pt x="25" y="49"/>
                    <a:pt x="27" y="48"/>
                    <a:pt x="28" y="48"/>
                  </a:cubicBezTo>
                  <a:cubicBezTo>
                    <a:pt x="29" y="48"/>
                    <a:pt x="29" y="48"/>
                    <a:pt x="30" y="48"/>
                  </a:cubicBezTo>
                  <a:cubicBezTo>
                    <a:pt x="31" y="49"/>
                    <a:pt x="31" y="48"/>
                    <a:pt x="32" y="49"/>
                  </a:cubicBezTo>
                  <a:cubicBezTo>
                    <a:pt x="34" y="49"/>
                    <a:pt x="35" y="50"/>
                    <a:pt x="37" y="50"/>
                  </a:cubicBezTo>
                  <a:cubicBezTo>
                    <a:pt x="38" y="49"/>
                    <a:pt x="38" y="49"/>
                    <a:pt x="39" y="49"/>
                  </a:cubicBezTo>
                  <a:cubicBezTo>
                    <a:pt x="40" y="49"/>
                    <a:pt x="41" y="49"/>
                    <a:pt x="41" y="49"/>
                  </a:cubicBezTo>
                  <a:cubicBezTo>
                    <a:pt x="42" y="49"/>
                    <a:pt x="43" y="49"/>
                    <a:pt x="44" y="50"/>
                  </a:cubicBezTo>
                  <a:cubicBezTo>
                    <a:pt x="44" y="50"/>
                    <a:pt x="45" y="50"/>
                    <a:pt x="46" y="50"/>
                  </a:cubicBezTo>
                  <a:cubicBezTo>
                    <a:pt x="46" y="50"/>
                    <a:pt x="47" y="50"/>
                    <a:pt x="48" y="50"/>
                  </a:cubicBezTo>
                  <a:cubicBezTo>
                    <a:pt x="49" y="50"/>
                    <a:pt x="50" y="50"/>
                    <a:pt x="50" y="49"/>
                  </a:cubicBezTo>
                  <a:cubicBezTo>
                    <a:pt x="51" y="48"/>
                    <a:pt x="52" y="47"/>
                    <a:pt x="53" y="46"/>
                  </a:cubicBezTo>
                  <a:cubicBezTo>
                    <a:pt x="54" y="46"/>
                    <a:pt x="55" y="46"/>
                    <a:pt x="57" y="46"/>
                  </a:cubicBezTo>
                  <a:cubicBezTo>
                    <a:pt x="57" y="46"/>
                    <a:pt x="58" y="45"/>
                    <a:pt x="58" y="45"/>
                  </a:cubicBezTo>
                  <a:cubicBezTo>
                    <a:pt x="59" y="45"/>
                    <a:pt x="60" y="45"/>
                    <a:pt x="61" y="45"/>
                  </a:cubicBezTo>
                  <a:cubicBezTo>
                    <a:pt x="61" y="45"/>
                    <a:pt x="62" y="45"/>
                    <a:pt x="62" y="45"/>
                  </a:cubicBezTo>
                  <a:cubicBezTo>
                    <a:pt x="63" y="45"/>
                    <a:pt x="63" y="46"/>
                    <a:pt x="64" y="46"/>
                  </a:cubicBezTo>
                  <a:cubicBezTo>
                    <a:pt x="64" y="46"/>
                    <a:pt x="65" y="46"/>
                    <a:pt x="66" y="46"/>
                  </a:cubicBezTo>
                  <a:cubicBezTo>
                    <a:pt x="66" y="46"/>
                    <a:pt x="66" y="47"/>
                    <a:pt x="67" y="47"/>
                  </a:cubicBezTo>
                  <a:cubicBezTo>
                    <a:pt x="67" y="47"/>
                    <a:pt x="68" y="46"/>
                    <a:pt x="68" y="46"/>
                  </a:cubicBezTo>
                  <a:cubicBezTo>
                    <a:pt x="69" y="46"/>
                    <a:pt x="69" y="47"/>
                    <a:pt x="69" y="48"/>
                  </a:cubicBezTo>
                  <a:cubicBezTo>
                    <a:pt x="69" y="48"/>
                    <a:pt x="70" y="48"/>
                    <a:pt x="71" y="49"/>
                  </a:cubicBezTo>
                  <a:cubicBezTo>
                    <a:pt x="72" y="49"/>
                    <a:pt x="73" y="49"/>
                    <a:pt x="74" y="49"/>
                  </a:cubicBezTo>
                  <a:cubicBezTo>
                    <a:pt x="74" y="48"/>
                    <a:pt x="75" y="47"/>
                    <a:pt x="75" y="46"/>
                  </a:cubicBezTo>
                  <a:cubicBezTo>
                    <a:pt x="75" y="46"/>
                    <a:pt x="74" y="44"/>
                    <a:pt x="75" y="44"/>
                  </a:cubicBezTo>
                  <a:cubicBezTo>
                    <a:pt x="75" y="44"/>
                    <a:pt x="74" y="44"/>
                    <a:pt x="74" y="43"/>
                  </a:cubicBezTo>
                  <a:cubicBezTo>
                    <a:pt x="74" y="43"/>
                    <a:pt x="75" y="43"/>
                    <a:pt x="75" y="42"/>
                  </a:cubicBezTo>
                  <a:cubicBezTo>
                    <a:pt x="75" y="42"/>
                    <a:pt x="76" y="41"/>
                    <a:pt x="76" y="40"/>
                  </a:cubicBezTo>
                  <a:cubicBezTo>
                    <a:pt x="76" y="40"/>
                    <a:pt x="75" y="41"/>
                    <a:pt x="75" y="41"/>
                  </a:cubicBezTo>
                  <a:cubicBezTo>
                    <a:pt x="75" y="41"/>
                    <a:pt x="75" y="40"/>
                    <a:pt x="75" y="40"/>
                  </a:cubicBezTo>
                  <a:cubicBezTo>
                    <a:pt x="75" y="40"/>
                    <a:pt x="75" y="40"/>
                    <a:pt x="75" y="40"/>
                  </a:cubicBezTo>
                  <a:cubicBezTo>
                    <a:pt x="75" y="40"/>
                    <a:pt x="75" y="39"/>
                    <a:pt x="75" y="40"/>
                  </a:cubicBezTo>
                  <a:cubicBezTo>
                    <a:pt x="75" y="40"/>
                    <a:pt x="75" y="40"/>
                    <a:pt x="75" y="40"/>
                  </a:cubicBezTo>
                  <a:cubicBezTo>
                    <a:pt x="76" y="40"/>
                    <a:pt x="76" y="39"/>
                    <a:pt x="77" y="39"/>
                  </a:cubicBezTo>
                  <a:cubicBezTo>
                    <a:pt x="77" y="39"/>
                    <a:pt x="77" y="40"/>
                    <a:pt x="77" y="39"/>
                  </a:cubicBezTo>
                  <a:cubicBezTo>
                    <a:pt x="77" y="39"/>
                    <a:pt x="76" y="39"/>
                    <a:pt x="76" y="39"/>
                  </a:cubicBezTo>
                  <a:cubicBezTo>
                    <a:pt x="76" y="40"/>
                    <a:pt x="75" y="39"/>
                    <a:pt x="75" y="39"/>
                  </a:cubicBezTo>
                  <a:cubicBezTo>
                    <a:pt x="75" y="39"/>
                    <a:pt x="76" y="38"/>
                    <a:pt x="76" y="38"/>
                  </a:cubicBezTo>
                  <a:cubicBezTo>
                    <a:pt x="77" y="38"/>
                    <a:pt x="76" y="37"/>
                    <a:pt x="76" y="37"/>
                  </a:cubicBezTo>
                  <a:cubicBezTo>
                    <a:pt x="76" y="37"/>
                    <a:pt x="76" y="36"/>
                    <a:pt x="76" y="36"/>
                  </a:cubicBezTo>
                  <a:cubicBezTo>
                    <a:pt x="76" y="36"/>
                    <a:pt x="78" y="35"/>
                    <a:pt x="78" y="36"/>
                  </a:cubicBezTo>
                  <a:cubicBezTo>
                    <a:pt x="78" y="36"/>
                    <a:pt x="77" y="36"/>
                    <a:pt x="77" y="37"/>
                  </a:cubicBezTo>
                  <a:cubicBezTo>
                    <a:pt x="77" y="37"/>
                    <a:pt x="78" y="37"/>
                    <a:pt x="78" y="37"/>
                  </a:cubicBezTo>
                  <a:cubicBezTo>
                    <a:pt x="79" y="38"/>
                    <a:pt x="78" y="38"/>
                    <a:pt x="77" y="38"/>
                  </a:cubicBezTo>
                  <a:cubicBezTo>
                    <a:pt x="77" y="38"/>
                    <a:pt x="77" y="39"/>
                    <a:pt x="77" y="39"/>
                  </a:cubicBezTo>
                  <a:cubicBezTo>
                    <a:pt x="78" y="38"/>
                    <a:pt x="78" y="38"/>
                    <a:pt x="79" y="38"/>
                  </a:cubicBezTo>
                  <a:cubicBezTo>
                    <a:pt x="80" y="38"/>
                    <a:pt x="82" y="38"/>
                    <a:pt x="82" y="37"/>
                  </a:cubicBezTo>
                  <a:cubicBezTo>
                    <a:pt x="83" y="36"/>
                    <a:pt x="82" y="35"/>
                    <a:pt x="83" y="34"/>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55" name="Poland">
              <a:extLst>
                <a:ext uri="{FF2B5EF4-FFF2-40B4-BE49-F238E27FC236}">
                  <a16:creationId xmlns:a16="http://schemas.microsoft.com/office/drawing/2014/main" id="{B8D046CC-1F69-4E6A-AC32-0D5166EC5A6D}"/>
                </a:ext>
                <a:ext uri="{C183D7F6-B498-43B3-948B-1728B52AA6E4}">
                  <adec:decorative xmlns:adec="http://schemas.microsoft.com/office/drawing/2017/decorative" val="1"/>
                </a:ext>
              </a:extLst>
            </p:cNvPr>
            <p:cNvSpPr>
              <a:spLocks/>
            </p:cNvSpPr>
            <p:nvPr/>
          </p:nvSpPr>
          <p:spPr bwMode="auto">
            <a:xfrm>
              <a:off x="11311896" y="1048302"/>
              <a:ext cx="802859" cy="571286"/>
            </a:xfrm>
            <a:custGeom>
              <a:avLst/>
              <a:gdLst/>
              <a:ahLst/>
              <a:cxnLst>
                <a:cxn ang="0">
                  <a:pos x="83" y="40"/>
                </a:cxn>
                <a:cxn ang="0">
                  <a:pos x="80" y="37"/>
                </a:cxn>
                <a:cxn ang="0">
                  <a:pos x="80" y="32"/>
                </a:cxn>
                <a:cxn ang="0">
                  <a:pos x="77" y="28"/>
                </a:cxn>
                <a:cxn ang="0">
                  <a:pos x="78" y="24"/>
                </a:cxn>
                <a:cxn ang="0">
                  <a:pos x="81" y="18"/>
                </a:cxn>
                <a:cxn ang="0">
                  <a:pos x="77" y="9"/>
                </a:cxn>
                <a:cxn ang="0">
                  <a:pos x="73" y="5"/>
                </a:cxn>
                <a:cxn ang="0">
                  <a:pos x="51" y="5"/>
                </a:cxn>
                <a:cxn ang="0">
                  <a:pos x="43" y="6"/>
                </a:cxn>
                <a:cxn ang="0">
                  <a:pos x="45" y="4"/>
                </a:cxn>
                <a:cxn ang="0">
                  <a:pos x="35" y="1"/>
                </a:cxn>
                <a:cxn ang="0">
                  <a:pos x="34" y="0"/>
                </a:cxn>
                <a:cxn ang="0">
                  <a:pos x="19" y="4"/>
                </a:cxn>
                <a:cxn ang="0">
                  <a:pos x="18" y="5"/>
                </a:cxn>
                <a:cxn ang="0">
                  <a:pos x="16" y="6"/>
                </a:cxn>
                <a:cxn ang="0">
                  <a:pos x="2" y="10"/>
                </a:cxn>
                <a:cxn ang="0">
                  <a:pos x="2" y="10"/>
                </a:cxn>
                <a:cxn ang="0">
                  <a:pos x="4" y="10"/>
                </a:cxn>
                <a:cxn ang="0">
                  <a:pos x="2" y="11"/>
                </a:cxn>
                <a:cxn ang="0">
                  <a:pos x="2" y="13"/>
                </a:cxn>
                <a:cxn ang="0">
                  <a:pos x="1" y="20"/>
                </a:cxn>
                <a:cxn ang="0">
                  <a:pos x="4" y="23"/>
                </a:cxn>
                <a:cxn ang="0">
                  <a:pos x="5" y="28"/>
                </a:cxn>
                <a:cxn ang="0">
                  <a:pos x="5" y="32"/>
                </a:cxn>
                <a:cxn ang="0">
                  <a:pos x="8" y="36"/>
                </a:cxn>
                <a:cxn ang="0">
                  <a:pos x="7" y="42"/>
                </a:cxn>
                <a:cxn ang="0">
                  <a:pos x="9" y="40"/>
                </a:cxn>
                <a:cxn ang="0">
                  <a:pos x="11" y="41"/>
                </a:cxn>
                <a:cxn ang="0">
                  <a:pos x="15" y="43"/>
                </a:cxn>
                <a:cxn ang="0">
                  <a:pos x="19" y="44"/>
                </a:cxn>
                <a:cxn ang="0">
                  <a:pos x="19" y="47"/>
                </a:cxn>
                <a:cxn ang="0">
                  <a:pos x="23" y="50"/>
                </a:cxn>
                <a:cxn ang="0">
                  <a:pos x="25" y="46"/>
                </a:cxn>
                <a:cxn ang="0">
                  <a:pos x="29" y="48"/>
                </a:cxn>
                <a:cxn ang="0">
                  <a:pos x="30" y="49"/>
                </a:cxn>
                <a:cxn ang="0">
                  <a:pos x="34" y="51"/>
                </a:cxn>
                <a:cxn ang="0">
                  <a:pos x="37" y="52"/>
                </a:cxn>
                <a:cxn ang="0">
                  <a:pos x="39" y="54"/>
                </a:cxn>
                <a:cxn ang="0">
                  <a:pos x="43" y="57"/>
                </a:cxn>
                <a:cxn ang="0">
                  <a:pos x="48" y="57"/>
                </a:cxn>
                <a:cxn ang="0">
                  <a:pos x="52" y="59"/>
                </a:cxn>
                <a:cxn ang="0">
                  <a:pos x="56" y="57"/>
                </a:cxn>
                <a:cxn ang="0">
                  <a:pos x="60" y="58"/>
                </a:cxn>
                <a:cxn ang="0">
                  <a:pos x="66" y="57"/>
                </a:cxn>
                <a:cxn ang="0">
                  <a:pos x="69" y="59"/>
                </a:cxn>
                <a:cxn ang="0">
                  <a:pos x="75" y="60"/>
                </a:cxn>
                <a:cxn ang="0">
                  <a:pos x="74" y="55"/>
                </a:cxn>
                <a:cxn ang="0">
                  <a:pos x="81" y="48"/>
                </a:cxn>
                <a:cxn ang="0">
                  <a:pos x="85" y="45"/>
                </a:cxn>
              </a:cxnLst>
              <a:rect l="0" t="0" r="r" b="b"/>
              <a:pathLst>
                <a:path w="86" h="61">
                  <a:moveTo>
                    <a:pt x="84" y="43"/>
                  </a:moveTo>
                  <a:cubicBezTo>
                    <a:pt x="84" y="43"/>
                    <a:pt x="83" y="43"/>
                    <a:pt x="83" y="42"/>
                  </a:cubicBezTo>
                  <a:cubicBezTo>
                    <a:pt x="83" y="42"/>
                    <a:pt x="86" y="42"/>
                    <a:pt x="84" y="41"/>
                  </a:cubicBezTo>
                  <a:cubicBezTo>
                    <a:pt x="84" y="41"/>
                    <a:pt x="83" y="41"/>
                    <a:pt x="83" y="40"/>
                  </a:cubicBezTo>
                  <a:cubicBezTo>
                    <a:pt x="83" y="40"/>
                    <a:pt x="83" y="40"/>
                    <a:pt x="83" y="39"/>
                  </a:cubicBezTo>
                  <a:cubicBezTo>
                    <a:pt x="82" y="39"/>
                    <a:pt x="82" y="39"/>
                    <a:pt x="82" y="39"/>
                  </a:cubicBezTo>
                  <a:cubicBezTo>
                    <a:pt x="82" y="38"/>
                    <a:pt x="81" y="38"/>
                    <a:pt x="81" y="38"/>
                  </a:cubicBezTo>
                  <a:cubicBezTo>
                    <a:pt x="81" y="37"/>
                    <a:pt x="81" y="37"/>
                    <a:pt x="80" y="37"/>
                  </a:cubicBezTo>
                  <a:cubicBezTo>
                    <a:pt x="80" y="37"/>
                    <a:pt x="81" y="36"/>
                    <a:pt x="81" y="36"/>
                  </a:cubicBezTo>
                  <a:cubicBezTo>
                    <a:pt x="81" y="36"/>
                    <a:pt x="80" y="35"/>
                    <a:pt x="80" y="35"/>
                  </a:cubicBezTo>
                  <a:cubicBezTo>
                    <a:pt x="79" y="34"/>
                    <a:pt x="79" y="33"/>
                    <a:pt x="79" y="32"/>
                  </a:cubicBezTo>
                  <a:cubicBezTo>
                    <a:pt x="79" y="32"/>
                    <a:pt x="80" y="32"/>
                    <a:pt x="80" y="32"/>
                  </a:cubicBezTo>
                  <a:cubicBezTo>
                    <a:pt x="80" y="32"/>
                    <a:pt x="80" y="31"/>
                    <a:pt x="80" y="31"/>
                  </a:cubicBezTo>
                  <a:cubicBezTo>
                    <a:pt x="80" y="30"/>
                    <a:pt x="81" y="30"/>
                    <a:pt x="80" y="29"/>
                  </a:cubicBezTo>
                  <a:cubicBezTo>
                    <a:pt x="79" y="28"/>
                    <a:pt x="79" y="29"/>
                    <a:pt x="78" y="28"/>
                  </a:cubicBezTo>
                  <a:cubicBezTo>
                    <a:pt x="78" y="28"/>
                    <a:pt x="77" y="28"/>
                    <a:pt x="77" y="28"/>
                  </a:cubicBezTo>
                  <a:cubicBezTo>
                    <a:pt x="77" y="27"/>
                    <a:pt x="76" y="27"/>
                    <a:pt x="76" y="27"/>
                  </a:cubicBezTo>
                  <a:cubicBezTo>
                    <a:pt x="76" y="27"/>
                    <a:pt x="75" y="27"/>
                    <a:pt x="76" y="26"/>
                  </a:cubicBezTo>
                  <a:cubicBezTo>
                    <a:pt x="76" y="26"/>
                    <a:pt x="76" y="26"/>
                    <a:pt x="76" y="25"/>
                  </a:cubicBezTo>
                  <a:cubicBezTo>
                    <a:pt x="77" y="25"/>
                    <a:pt x="77" y="24"/>
                    <a:pt x="78" y="24"/>
                  </a:cubicBezTo>
                  <a:cubicBezTo>
                    <a:pt x="78" y="24"/>
                    <a:pt x="79" y="23"/>
                    <a:pt x="80" y="23"/>
                  </a:cubicBezTo>
                  <a:cubicBezTo>
                    <a:pt x="81" y="23"/>
                    <a:pt x="81" y="23"/>
                    <a:pt x="82" y="22"/>
                  </a:cubicBezTo>
                  <a:cubicBezTo>
                    <a:pt x="82" y="21"/>
                    <a:pt x="81" y="19"/>
                    <a:pt x="81" y="19"/>
                  </a:cubicBezTo>
                  <a:cubicBezTo>
                    <a:pt x="81" y="18"/>
                    <a:pt x="81" y="18"/>
                    <a:pt x="81" y="18"/>
                  </a:cubicBezTo>
                  <a:cubicBezTo>
                    <a:pt x="81" y="17"/>
                    <a:pt x="80" y="17"/>
                    <a:pt x="80" y="17"/>
                  </a:cubicBezTo>
                  <a:cubicBezTo>
                    <a:pt x="80" y="16"/>
                    <a:pt x="80" y="15"/>
                    <a:pt x="79" y="15"/>
                  </a:cubicBezTo>
                  <a:cubicBezTo>
                    <a:pt x="78" y="13"/>
                    <a:pt x="78" y="12"/>
                    <a:pt x="77" y="10"/>
                  </a:cubicBezTo>
                  <a:cubicBezTo>
                    <a:pt x="77" y="10"/>
                    <a:pt x="77" y="9"/>
                    <a:pt x="77" y="9"/>
                  </a:cubicBezTo>
                  <a:cubicBezTo>
                    <a:pt x="77" y="8"/>
                    <a:pt x="77" y="8"/>
                    <a:pt x="77" y="8"/>
                  </a:cubicBezTo>
                  <a:cubicBezTo>
                    <a:pt x="77" y="7"/>
                    <a:pt x="76" y="7"/>
                    <a:pt x="76" y="7"/>
                  </a:cubicBezTo>
                  <a:cubicBezTo>
                    <a:pt x="75" y="6"/>
                    <a:pt x="74" y="6"/>
                    <a:pt x="73" y="6"/>
                  </a:cubicBezTo>
                  <a:cubicBezTo>
                    <a:pt x="73" y="5"/>
                    <a:pt x="73" y="5"/>
                    <a:pt x="73" y="5"/>
                  </a:cubicBezTo>
                  <a:cubicBezTo>
                    <a:pt x="71" y="4"/>
                    <a:pt x="71" y="5"/>
                    <a:pt x="69" y="5"/>
                  </a:cubicBezTo>
                  <a:cubicBezTo>
                    <a:pt x="67" y="5"/>
                    <a:pt x="65" y="5"/>
                    <a:pt x="64" y="5"/>
                  </a:cubicBezTo>
                  <a:cubicBezTo>
                    <a:pt x="61" y="5"/>
                    <a:pt x="59" y="5"/>
                    <a:pt x="57" y="5"/>
                  </a:cubicBezTo>
                  <a:cubicBezTo>
                    <a:pt x="55" y="5"/>
                    <a:pt x="53" y="5"/>
                    <a:pt x="51" y="5"/>
                  </a:cubicBezTo>
                  <a:cubicBezTo>
                    <a:pt x="50" y="5"/>
                    <a:pt x="49" y="4"/>
                    <a:pt x="48" y="4"/>
                  </a:cubicBezTo>
                  <a:cubicBezTo>
                    <a:pt x="48" y="4"/>
                    <a:pt x="46" y="4"/>
                    <a:pt x="46" y="4"/>
                  </a:cubicBezTo>
                  <a:cubicBezTo>
                    <a:pt x="46" y="5"/>
                    <a:pt x="45" y="5"/>
                    <a:pt x="44" y="5"/>
                  </a:cubicBezTo>
                  <a:cubicBezTo>
                    <a:pt x="44" y="5"/>
                    <a:pt x="43" y="6"/>
                    <a:pt x="43" y="6"/>
                  </a:cubicBezTo>
                  <a:cubicBezTo>
                    <a:pt x="43" y="6"/>
                    <a:pt x="43" y="6"/>
                    <a:pt x="43" y="6"/>
                  </a:cubicBezTo>
                  <a:cubicBezTo>
                    <a:pt x="42" y="6"/>
                    <a:pt x="42" y="6"/>
                    <a:pt x="42" y="5"/>
                  </a:cubicBezTo>
                  <a:cubicBezTo>
                    <a:pt x="42" y="5"/>
                    <a:pt x="43" y="5"/>
                    <a:pt x="44" y="5"/>
                  </a:cubicBezTo>
                  <a:cubicBezTo>
                    <a:pt x="44" y="5"/>
                    <a:pt x="45" y="4"/>
                    <a:pt x="45" y="4"/>
                  </a:cubicBezTo>
                  <a:cubicBezTo>
                    <a:pt x="45" y="4"/>
                    <a:pt x="44" y="5"/>
                    <a:pt x="43" y="5"/>
                  </a:cubicBezTo>
                  <a:cubicBezTo>
                    <a:pt x="42" y="5"/>
                    <a:pt x="41" y="5"/>
                    <a:pt x="40" y="5"/>
                  </a:cubicBezTo>
                  <a:cubicBezTo>
                    <a:pt x="38" y="5"/>
                    <a:pt x="36" y="4"/>
                    <a:pt x="36" y="2"/>
                  </a:cubicBezTo>
                  <a:cubicBezTo>
                    <a:pt x="35" y="2"/>
                    <a:pt x="35" y="1"/>
                    <a:pt x="35" y="1"/>
                  </a:cubicBezTo>
                  <a:cubicBezTo>
                    <a:pt x="34" y="1"/>
                    <a:pt x="35" y="1"/>
                    <a:pt x="36" y="1"/>
                  </a:cubicBezTo>
                  <a:cubicBezTo>
                    <a:pt x="36" y="1"/>
                    <a:pt x="37" y="1"/>
                    <a:pt x="37" y="2"/>
                  </a:cubicBezTo>
                  <a:cubicBezTo>
                    <a:pt x="38" y="2"/>
                    <a:pt x="38" y="3"/>
                    <a:pt x="38" y="2"/>
                  </a:cubicBezTo>
                  <a:cubicBezTo>
                    <a:pt x="39" y="2"/>
                    <a:pt x="35" y="0"/>
                    <a:pt x="34" y="0"/>
                  </a:cubicBezTo>
                  <a:cubicBezTo>
                    <a:pt x="33" y="0"/>
                    <a:pt x="31" y="0"/>
                    <a:pt x="29" y="1"/>
                  </a:cubicBezTo>
                  <a:cubicBezTo>
                    <a:pt x="28" y="1"/>
                    <a:pt x="27" y="1"/>
                    <a:pt x="26" y="1"/>
                  </a:cubicBezTo>
                  <a:cubicBezTo>
                    <a:pt x="25" y="1"/>
                    <a:pt x="24" y="2"/>
                    <a:pt x="23" y="2"/>
                  </a:cubicBezTo>
                  <a:cubicBezTo>
                    <a:pt x="22" y="3"/>
                    <a:pt x="20" y="2"/>
                    <a:pt x="19" y="4"/>
                  </a:cubicBezTo>
                  <a:cubicBezTo>
                    <a:pt x="19" y="4"/>
                    <a:pt x="19" y="4"/>
                    <a:pt x="19" y="4"/>
                  </a:cubicBezTo>
                  <a:cubicBezTo>
                    <a:pt x="18" y="4"/>
                    <a:pt x="18" y="5"/>
                    <a:pt x="18" y="5"/>
                  </a:cubicBezTo>
                  <a:cubicBezTo>
                    <a:pt x="18" y="5"/>
                    <a:pt x="18" y="5"/>
                    <a:pt x="18" y="5"/>
                  </a:cubicBezTo>
                  <a:cubicBezTo>
                    <a:pt x="18" y="5"/>
                    <a:pt x="17" y="6"/>
                    <a:pt x="18" y="5"/>
                  </a:cubicBezTo>
                  <a:cubicBezTo>
                    <a:pt x="17" y="5"/>
                    <a:pt x="17" y="6"/>
                    <a:pt x="17" y="6"/>
                  </a:cubicBezTo>
                  <a:cubicBezTo>
                    <a:pt x="17" y="6"/>
                    <a:pt x="17" y="6"/>
                    <a:pt x="17" y="6"/>
                  </a:cubicBezTo>
                  <a:cubicBezTo>
                    <a:pt x="17" y="6"/>
                    <a:pt x="16" y="6"/>
                    <a:pt x="16" y="6"/>
                  </a:cubicBezTo>
                  <a:cubicBezTo>
                    <a:pt x="16" y="6"/>
                    <a:pt x="16" y="6"/>
                    <a:pt x="16" y="6"/>
                  </a:cubicBezTo>
                  <a:cubicBezTo>
                    <a:pt x="15" y="6"/>
                    <a:pt x="14" y="6"/>
                    <a:pt x="12" y="7"/>
                  </a:cubicBezTo>
                  <a:cubicBezTo>
                    <a:pt x="11" y="7"/>
                    <a:pt x="9" y="7"/>
                    <a:pt x="8" y="8"/>
                  </a:cubicBezTo>
                  <a:cubicBezTo>
                    <a:pt x="7" y="8"/>
                    <a:pt x="5" y="8"/>
                    <a:pt x="4" y="9"/>
                  </a:cubicBezTo>
                  <a:cubicBezTo>
                    <a:pt x="3" y="9"/>
                    <a:pt x="3" y="10"/>
                    <a:pt x="2" y="10"/>
                  </a:cubicBezTo>
                  <a:cubicBezTo>
                    <a:pt x="2" y="10"/>
                    <a:pt x="1" y="9"/>
                    <a:pt x="1" y="10"/>
                  </a:cubicBezTo>
                  <a:cubicBezTo>
                    <a:pt x="1" y="10"/>
                    <a:pt x="1" y="11"/>
                    <a:pt x="2" y="11"/>
                  </a:cubicBezTo>
                  <a:cubicBezTo>
                    <a:pt x="2" y="10"/>
                    <a:pt x="3" y="11"/>
                    <a:pt x="3" y="10"/>
                  </a:cubicBezTo>
                  <a:cubicBezTo>
                    <a:pt x="2" y="10"/>
                    <a:pt x="2" y="10"/>
                    <a:pt x="2" y="10"/>
                  </a:cubicBezTo>
                  <a:cubicBezTo>
                    <a:pt x="2" y="10"/>
                    <a:pt x="3" y="10"/>
                    <a:pt x="3" y="10"/>
                  </a:cubicBezTo>
                  <a:cubicBezTo>
                    <a:pt x="2" y="10"/>
                    <a:pt x="3" y="10"/>
                    <a:pt x="4" y="10"/>
                  </a:cubicBezTo>
                  <a:cubicBezTo>
                    <a:pt x="4" y="10"/>
                    <a:pt x="4" y="10"/>
                    <a:pt x="4" y="11"/>
                  </a:cubicBezTo>
                  <a:cubicBezTo>
                    <a:pt x="4" y="11"/>
                    <a:pt x="4" y="10"/>
                    <a:pt x="4" y="10"/>
                  </a:cubicBezTo>
                  <a:cubicBezTo>
                    <a:pt x="4" y="11"/>
                    <a:pt x="4" y="11"/>
                    <a:pt x="4" y="11"/>
                  </a:cubicBezTo>
                  <a:cubicBezTo>
                    <a:pt x="4" y="11"/>
                    <a:pt x="4" y="12"/>
                    <a:pt x="4" y="12"/>
                  </a:cubicBezTo>
                  <a:cubicBezTo>
                    <a:pt x="4" y="13"/>
                    <a:pt x="4" y="12"/>
                    <a:pt x="4" y="13"/>
                  </a:cubicBezTo>
                  <a:cubicBezTo>
                    <a:pt x="4" y="13"/>
                    <a:pt x="2" y="11"/>
                    <a:pt x="2" y="11"/>
                  </a:cubicBezTo>
                  <a:cubicBezTo>
                    <a:pt x="2" y="11"/>
                    <a:pt x="2" y="12"/>
                    <a:pt x="2" y="12"/>
                  </a:cubicBezTo>
                  <a:cubicBezTo>
                    <a:pt x="1" y="12"/>
                    <a:pt x="1" y="12"/>
                    <a:pt x="2" y="12"/>
                  </a:cubicBezTo>
                  <a:cubicBezTo>
                    <a:pt x="2" y="12"/>
                    <a:pt x="2" y="13"/>
                    <a:pt x="2" y="13"/>
                  </a:cubicBezTo>
                  <a:cubicBezTo>
                    <a:pt x="2" y="13"/>
                    <a:pt x="2" y="13"/>
                    <a:pt x="2" y="13"/>
                  </a:cubicBezTo>
                  <a:cubicBezTo>
                    <a:pt x="2" y="14"/>
                    <a:pt x="2" y="14"/>
                    <a:pt x="2" y="15"/>
                  </a:cubicBezTo>
                  <a:cubicBezTo>
                    <a:pt x="3" y="15"/>
                    <a:pt x="3" y="16"/>
                    <a:pt x="3" y="17"/>
                  </a:cubicBezTo>
                  <a:cubicBezTo>
                    <a:pt x="2" y="17"/>
                    <a:pt x="3" y="19"/>
                    <a:pt x="2" y="19"/>
                  </a:cubicBezTo>
                  <a:cubicBezTo>
                    <a:pt x="1" y="19"/>
                    <a:pt x="1" y="19"/>
                    <a:pt x="1" y="20"/>
                  </a:cubicBezTo>
                  <a:cubicBezTo>
                    <a:pt x="1" y="20"/>
                    <a:pt x="1" y="20"/>
                    <a:pt x="1" y="20"/>
                  </a:cubicBezTo>
                  <a:cubicBezTo>
                    <a:pt x="0" y="21"/>
                    <a:pt x="1" y="21"/>
                    <a:pt x="2" y="21"/>
                  </a:cubicBezTo>
                  <a:cubicBezTo>
                    <a:pt x="2" y="22"/>
                    <a:pt x="2" y="22"/>
                    <a:pt x="3" y="22"/>
                  </a:cubicBezTo>
                  <a:cubicBezTo>
                    <a:pt x="3" y="23"/>
                    <a:pt x="4" y="23"/>
                    <a:pt x="4" y="23"/>
                  </a:cubicBezTo>
                  <a:cubicBezTo>
                    <a:pt x="5" y="24"/>
                    <a:pt x="5" y="25"/>
                    <a:pt x="4" y="25"/>
                  </a:cubicBezTo>
                  <a:cubicBezTo>
                    <a:pt x="4" y="25"/>
                    <a:pt x="4" y="27"/>
                    <a:pt x="5" y="27"/>
                  </a:cubicBezTo>
                  <a:cubicBezTo>
                    <a:pt x="5" y="27"/>
                    <a:pt x="5" y="27"/>
                    <a:pt x="5" y="27"/>
                  </a:cubicBezTo>
                  <a:cubicBezTo>
                    <a:pt x="6" y="28"/>
                    <a:pt x="5" y="28"/>
                    <a:pt x="5" y="28"/>
                  </a:cubicBezTo>
                  <a:cubicBezTo>
                    <a:pt x="5" y="29"/>
                    <a:pt x="6" y="29"/>
                    <a:pt x="6" y="29"/>
                  </a:cubicBezTo>
                  <a:cubicBezTo>
                    <a:pt x="6" y="29"/>
                    <a:pt x="6" y="30"/>
                    <a:pt x="6" y="30"/>
                  </a:cubicBezTo>
                  <a:cubicBezTo>
                    <a:pt x="6" y="30"/>
                    <a:pt x="6" y="30"/>
                    <a:pt x="5" y="31"/>
                  </a:cubicBezTo>
                  <a:cubicBezTo>
                    <a:pt x="5" y="31"/>
                    <a:pt x="5" y="31"/>
                    <a:pt x="5" y="32"/>
                  </a:cubicBezTo>
                  <a:cubicBezTo>
                    <a:pt x="5" y="32"/>
                    <a:pt x="6" y="33"/>
                    <a:pt x="6" y="33"/>
                  </a:cubicBezTo>
                  <a:cubicBezTo>
                    <a:pt x="6" y="34"/>
                    <a:pt x="5" y="34"/>
                    <a:pt x="7" y="35"/>
                  </a:cubicBezTo>
                  <a:cubicBezTo>
                    <a:pt x="7" y="35"/>
                    <a:pt x="7" y="35"/>
                    <a:pt x="8" y="35"/>
                  </a:cubicBezTo>
                  <a:cubicBezTo>
                    <a:pt x="8" y="36"/>
                    <a:pt x="8" y="36"/>
                    <a:pt x="8" y="36"/>
                  </a:cubicBezTo>
                  <a:cubicBezTo>
                    <a:pt x="8" y="37"/>
                    <a:pt x="8" y="37"/>
                    <a:pt x="8" y="38"/>
                  </a:cubicBezTo>
                  <a:cubicBezTo>
                    <a:pt x="8" y="38"/>
                    <a:pt x="8" y="38"/>
                    <a:pt x="8" y="39"/>
                  </a:cubicBezTo>
                  <a:cubicBezTo>
                    <a:pt x="8" y="39"/>
                    <a:pt x="8" y="40"/>
                    <a:pt x="8" y="41"/>
                  </a:cubicBezTo>
                  <a:cubicBezTo>
                    <a:pt x="7" y="41"/>
                    <a:pt x="7" y="41"/>
                    <a:pt x="7" y="42"/>
                  </a:cubicBezTo>
                  <a:cubicBezTo>
                    <a:pt x="7" y="42"/>
                    <a:pt x="8" y="42"/>
                    <a:pt x="8" y="41"/>
                  </a:cubicBezTo>
                  <a:cubicBezTo>
                    <a:pt x="8" y="41"/>
                    <a:pt x="9" y="41"/>
                    <a:pt x="8" y="41"/>
                  </a:cubicBezTo>
                  <a:cubicBezTo>
                    <a:pt x="8" y="41"/>
                    <a:pt x="8" y="40"/>
                    <a:pt x="8" y="40"/>
                  </a:cubicBezTo>
                  <a:cubicBezTo>
                    <a:pt x="8" y="40"/>
                    <a:pt x="9" y="40"/>
                    <a:pt x="9" y="40"/>
                  </a:cubicBezTo>
                  <a:cubicBezTo>
                    <a:pt x="9" y="40"/>
                    <a:pt x="10" y="40"/>
                    <a:pt x="10" y="40"/>
                  </a:cubicBezTo>
                  <a:cubicBezTo>
                    <a:pt x="10" y="40"/>
                    <a:pt x="10" y="40"/>
                    <a:pt x="10" y="40"/>
                  </a:cubicBezTo>
                  <a:cubicBezTo>
                    <a:pt x="10" y="41"/>
                    <a:pt x="10" y="40"/>
                    <a:pt x="11" y="41"/>
                  </a:cubicBezTo>
                  <a:cubicBezTo>
                    <a:pt x="11" y="41"/>
                    <a:pt x="10" y="41"/>
                    <a:pt x="11" y="41"/>
                  </a:cubicBezTo>
                  <a:cubicBezTo>
                    <a:pt x="11" y="42"/>
                    <a:pt x="11" y="43"/>
                    <a:pt x="12" y="43"/>
                  </a:cubicBezTo>
                  <a:cubicBezTo>
                    <a:pt x="12" y="43"/>
                    <a:pt x="12" y="42"/>
                    <a:pt x="12" y="42"/>
                  </a:cubicBezTo>
                  <a:cubicBezTo>
                    <a:pt x="13" y="42"/>
                    <a:pt x="13" y="43"/>
                    <a:pt x="13" y="43"/>
                  </a:cubicBezTo>
                  <a:cubicBezTo>
                    <a:pt x="14" y="43"/>
                    <a:pt x="15" y="43"/>
                    <a:pt x="15" y="43"/>
                  </a:cubicBezTo>
                  <a:cubicBezTo>
                    <a:pt x="16" y="44"/>
                    <a:pt x="17" y="43"/>
                    <a:pt x="17" y="44"/>
                  </a:cubicBezTo>
                  <a:cubicBezTo>
                    <a:pt x="17" y="44"/>
                    <a:pt x="17" y="44"/>
                    <a:pt x="17" y="44"/>
                  </a:cubicBezTo>
                  <a:cubicBezTo>
                    <a:pt x="17" y="44"/>
                    <a:pt x="18" y="44"/>
                    <a:pt x="18" y="44"/>
                  </a:cubicBezTo>
                  <a:cubicBezTo>
                    <a:pt x="18" y="44"/>
                    <a:pt x="18" y="44"/>
                    <a:pt x="19" y="44"/>
                  </a:cubicBezTo>
                  <a:cubicBezTo>
                    <a:pt x="19" y="44"/>
                    <a:pt x="19" y="44"/>
                    <a:pt x="19" y="44"/>
                  </a:cubicBezTo>
                  <a:cubicBezTo>
                    <a:pt x="20" y="44"/>
                    <a:pt x="21" y="44"/>
                    <a:pt x="21" y="45"/>
                  </a:cubicBezTo>
                  <a:cubicBezTo>
                    <a:pt x="21" y="45"/>
                    <a:pt x="19" y="46"/>
                    <a:pt x="19" y="46"/>
                  </a:cubicBezTo>
                  <a:cubicBezTo>
                    <a:pt x="19" y="46"/>
                    <a:pt x="19" y="47"/>
                    <a:pt x="19" y="47"/>
                  </a:cubicBezTo>
                  <a:cubicBezTo>
                    <a:pt x="20" y="47"/>
                    <a:pt x="20" y="47"/>
                    <a:pt x="20" y="47"/>
                  </a:cubicBezTo>
                  <a:cubicBezTo>
                    <a:pt x="20" y="47"/>
                    <a:pt x="20" y="47"/>
                    <a:pt x="21" y="48"/>
                  </a:cubicBezTo>
                  <a:cubicBezTo>
                    <a:pt x="21" y="48"/>
                    <a:pt x="21" y="48"/>
                    <a:pt x="22" y="49"/>
                  </a:cubicBezTo>
                  <a:cubicBezTo>
                    <a:pt x="22" y="50"/>
                    <a:pt x="23" y="50"/>
                    <a:pt x="23" y="50"/>
                  </a:cubicBezTo>
                  <a:cubicBezTo>
                    <a:pt x="24" y="49"/>
                    <a:pt x="24" y="49"/>
                    <a:pt x="24" y="49"/>
                  </a:cubicBezTo>
                  <a:cubicBezTo>
                    <a:pt x="24" y="49"/>
                    <a:pt x="24" y="49"/>
                    <a:pt x="25" y="49"/>
                  </a:cubicBezTo>
                  <a:cubicBezTo>
                    <a:pt x="25" y="49"/>
                    <a:pt x="25" y="48"/>
                    <a:pt x="26" y="48"/>
                  </a:cubicBezTo>
                  <a:cubicBezTo>
                    <a:pt x="25" y="48"/>
                    <a:pt x="23" y="46"/>
                    <a:pt x="25" y="46"/>
                  </a:cubicBezTo>
                  <a:cubicBezTo>
                    <a:pt x="26" y="47"/>
                    <a:pt x="26" y="47"/>
                    <a:pt x="27" y="47"/>
                  </a:cubicBezTo>
                  <a:cubicBezTo>
                    <a:pt x="27" y="47"/>
                    <a:pt x="27" y="47"/>
                    <a:pt x="27" y="47"/>
                  </a:cubicBezTo>
                  <a:cubicBezTo>
                    <a:pt x="27" y="47"/>
                    <a:pt x="29" y="48"/>
                    <a:pt x="28" y="48"/>
                  </a:cubicBezTo>
                  <a:cubicBezTo>
                    <a:pt x="29" y="48"/>
                    <a:pt x="29" y="48"/>
                    <a:pt x="29" y="48"/>
                  </a:cubicBezTo>
                  <a:cubicBezTo>
                    <a:pt x="29" y="48"/>
                    <a:pt x="30" y="48"/>
                    <a:pt x="30" y="48"/>
                  </a:cubicBezTo>
                  <a:cubicBezTo>
                    <a:pt x="30" y="48"/>
                    <a:pt x="31" y="48"/>
                    <a:pt x="31" y="48"/>
                  </a:cubicBezTo>
                  <a:cubicBezTo>
                    <a:pt x="32" y="47"/>
                    <a:pt x="32" y="48"/>
                    <a:pt x="32" y="48"/>
                  </a:cubicBezTo>
                  <a:cubicBezTo>
                    <a:pt x="32" y="49"/>
                    <a:pt x="30" y="49"/>
                    <a:pt x="30" y="49"/>
                  </a:cubicBezTo>
                  <a:cubicBezTo>
                    <a:pt x="30" y="50"/>
                    <a:pt x="32" y="50"/>
                    <a:pt x="32" y="50"/>
                  </a:cubicBezTo>
                  <a:cubicBezTo>
                    <a:pt x="32" y="50"/>
                    <a:pt x="32" y="51"/>
                    <a:pt x="32" y="51"/>
                  </a:cubicBezTo>
                  <a:cubicBezTo>
                    <a:pt x="33" y="51"/>
                    <a:pt x="34" y="51"/>
                    <a:pt x="34" y="51"/>
                  </a:cubicBezTo>
                  <a:cubicBezTo>
                    <a:pt x="34" y="51"/>
                    <a:pt x="34" y="51"/>
                    <a:pt x="34" y="51"/>
                  </a:cubicBezTo>
                  <a:cubicBezTo>
                    <a:pt x="34" y="50"/>
                    <a:pt x="34" y="50"/>
                    <a:pt x="34" y="50"/>
                  </a:cubicBezTo>
                  <a:cubicBezTo>
                    <a:pt x="34" y="50"/>
                    <a:pt x="35" y="51"/>
                    <a:pt x="35" y="51"/>
                  </a:cubicBezTo>
                  <a:cubicBezTo>
                    <a:pt x="35" y="51"/>
                    <a:pt x="36" y="51"/>
                    <a:pt x="36" y="51"/>
                  </a:cubicBezTo>
                  <a:cubicBezTo>
                    <a:pt x="36" y="52"/>
                    <a:pt x="37" y="52"/>
                    <a:pt x="37" y="52"/>
                  </a:cubicBezTo>
                  <a:cubicBezTo>
                    <a:pt x="38" y="52"/>
                    <a:pt x="38" y="52"/>
                    <a:pt x="38" y="52"/>
                  </a:cubicBezTo>
                  <a:cubicBezTo>
                    <a:pt x="39" y="52"/>
                    <a:pt x="38" y="52"/>
                    <a:pt x="39" y="52"/>
                  </a:cubicBezTo>
                  <a:cubicBezTo>
                    <a:pt x="39" y="52"/>
                    <a:pt x="39" y="52"/>
                    <a:pt x="39" y="52"/>
                  </a:cubicBezTo>
                  <a:cubicBezTo>
                    <a:pt x="39" y="53"/>
                    <a:pt x="39" y="53"/>
                    <a:pt x="39" y="54"/>
                  </a:cubicBezTo>
                  <a:cubicBezTo>
                    <a:pt x="40" y="54"/>
                    <a:pt x="41" y="54"/>
                    <a:pt x="41" y="55"/>
                  </a:cubicBezTo>
                  <a:cubicBezTo>
                    <a:pt x="41" y="56"/>
                    <a:pt x="41" y="56"/>
                    <a:pt x="42" y="56"/>
                  </a:cubicBezTo>
                  <a:cubicBezTo>
                    <a:pt x="42" y="56"/>
                    <a:pt x="42" y="57"/>
                    <a:pt x="42" y="57"/>
                  </a:cubicBezTo>
                  <a:cubicBezTo>
                    <a:pt x="42" y="58"/>
                    <a:pt x="43" y="57"/>
                    <a:pt x="43" y="57"/>
                  </a:cubicBezTo>
                  <a:cubicBezTo>
                    <a:pt x="44" y="57"/>
                    <a:pt x="44" y="57"/>
                    <a:pt x="44" y="57"/>
                  </a:cubicBezTo>
                  <a:cubicBezTo>
                    <a:pt x="45" y="56"/>
                    <a:pt x="45" y="56"/>
                    <a:pt x="45" y="56"/>
                  </a:cubicBezTo>
                  <a:cubicBezTo>
                    <a:pt x="46" y="56"/>
                    <a:pt x="46" y="55"/>
                    <a:pt x="46" y="55"/>
                  </a:cubicBezTo>
                  <a:cubicBezTo>
                    <a:pt x="47" y="55"/>
                    <a:pt x="47" y="57"/>
                    <a:pt x="48" y="57"/>
                  </a:cubicBezTo>
                  <a:cubicBezTo>
                    <a:pt x="48" y="58"/>
                    <a:pt x="49" y="57"/>
                    <a:pt x="49" y="58"/>
                  </a:cubicBezTo>
                  <a:cubicBezTo>
                    <a:pt x="50" y="58"/>
                    <a:pt x="49" y="59"/>
                    <a:pt x="49" y="59"/>
                  </a:cubicBezTo>
                  <a:cubicBezTo>
                    <a:pt x="50" y="60"/>
                    <a:pt x="50" y="59"/>
                    <a:pt x="51" y="59"/>
                  </a:cubicBezTo>
                  <a:cubicBezTo>
                    <a:pt x="51" y="59"/>
                    <a:pt x="52" y="60"/>
                    <a:pt x="52" y="59"/>
                  </a:cubicBezTo>
                  <a:cubicBezTo>
                    <a:pt x="52" y="59"/>
                    <a:pt x="52" y="59"/>
                    <a:pt x="52" y="58"/>
                  </a:cubicBezTo>
                  <a:cubicBezTo>
                    <a:pt x="53" y="58"/>
                    <a:pt x="53" y="58"/>
                    <a:pt x="54" y="58"/>
                  </a:cubicBezTo>
                  <a:cubicBezTo>
                    <a:pt x="54" y="58"/>
                    <a:pt x="54" y="58"/>
                    <a:pt x="54" y="57"/>
                  </a:cubicBezTo>
                  <a:cubicBezTo>
                    <a:pt x="54" y="57"/>
                    <a:pt x="55" y="58"/>
                    <a:pt x="56" y="57"/>
                  </a:cubicBezTo>
                  <a:cubicBezTo>
                    <a:pt x="56" y="57"/>
                    <a:pt x="57" y="57"/>
                    <a:pt x="57" y="57"/>
                  </a:cubicBezTo>
                  <a:cubicBezTo>
                    <a:pt x="58" y="58"/>
                    <a:pt x="58" y="58"/>
                    <a:pt x="58" y="58"/>
                  </a:cubicBezTo>
                  <a:cubicBezTo>
                    <a:pt x="59" y="58"/>
                    <a:pt x="59" y="59"/>
                    <a:pt x="60" y="58"/>
                  </a:cubicBezTo>
                  <a:cubicBezTo>
                    <a:pt x="60" y="58"/>
                    <a:pt x="60" y="58"/>
                    <a:pt x="60" y="58"/>
                  </a:cubicBezTo>
                  <a:cubicBezTo>
                    <a:pt x="60" y="57"/>
                    <a:pt x="60" y="57"/>
                    <a:pt x="60" y="57"/>
                  </a:cubicBezTo>
                  <a:cubicBezTo>
                    <a:pt x="61" y="57"/>
                    <a:pt x="61" y="57"/>
                    <a:pt x="62" y="57"/>
                  </a:cubicBezTo>
                  <a:cubicBezTo>
                    <a:pt x="62" y="57"/>
                    <a:pt x="62" y="57"/>
                    <a:pt x="63" y="57"/>
                  </a:cubicBezTo>
                  <a:cubicBezTo>
                    <a:pt x="64" y="57"/>
                    <a:pt x="65" y="57"/>
                    <a:pt x="66" y="57"/>
                  </a:cubicBezTo>
                  <a:cubicBezTo>
                    <a:pt x="66" y="57"/>
                    <a:pt x="66" y="58"/>
                    <a:pt x="66" y="57"/>
                  </a:cubicBezTo>
                  <a:cubicBezTo>
                    <a:pt x="67" y="57"/>
                    <a:pt x="67" y="58"/>
                    <a:pt x="67" y="58"/>
                  </a:cubicBezTo>
                  <a:cubicBezTo>
                    <a:pt x="68" y="58"/>
                    <a:pt x="68" y="58"/>
                    <a:pt x="68" y="59"/>
                  </a:cubicBezTo>
                  <a:cubicBezTo>
                    <a:pt x="68" y="59"/>
                    <a:pt x="69" y="59"/>
                    <a:pt x="69" y="59"/>
                  </a:cubicBezTo>
                  <a:cubicBezTo>
                    <a:pt x="70" y="60"/>
                    <a:pt x="70" y="60"/>
                    <a:pt x="70" y="60"/>
                  </a:cubicBezTo>
                  <a:cubicBezTo>
                    <a:pt x="71" y="60"/>
                    <a:pt x="71" y="60"/>
                    <a:pt x="72" y="60"/>
                  </a:cubicBezTo>
                  <a:cubicBezTo>
                    <a:pt x="72" y="60"/>
                    <a:pt x="76" y="61"/>
                    <a:pt x="76" y="61"/>
                  </a:cubicBezTo>
                  <a:cubicBezTo>
                    <a:pt x="76" y="61"/>
                    <a:pt x="75" y="60"/>
                    <a:pt x="75" y="60"/>
                  </a:cubicBezTo>
                  <a:cubicBezTo>
                    <a:pt x="75" y="60"/>
                    <a:pt x="74" y="60"/>
                    <a:pt x="74" y="60"/>
                  </a:cubicBezTo>
                  <a:cubicBezTo>
                    <a:pt x="74" y="59"/>
                    <a:pt x="74" y="59"/>
                    <a:pt x="74" y="59"/>
                  </a:cubicBezTo>
                  <a:cubicBezTo>
                    <a:pt x="74" y="58"/>
                    <a:pt x="74" y="58"/>
                    <a:pt x="74" y="57"/>
                  </a:cubicBezTo>
                  <a:cubicBezTo>
                    <a:pt x="74" y="57"/>
                    <a:pt x="73" y="56"/>
                    <a:pt x="74" y="55"/>
                  </a:cubicBezTo>
                  <a:cubicBezTo>
                    <a:pt x="74" y="55"/>
                    <a:pt x="75" y="54"/>
                    <a:pt x="75" y="53"/>
                  </a:cubicBezTo>
                  <a:cubicBezTo>
                    <a:pt x="76" y="53"/>
                    <a:pt x="77" y="52"/>
                    <a:pt x="77" y="51"/>
                  </a:cubicBezTo>
                  <a:cubicBezTo>
                    <a:pt x="78" y="50"/>
                    <a:pt x="79" y="49"/>
                    <a:pt x="80" y="49"/>
                  </a:cubicBezTo>
                  <a:cubicBezTo>
                    <a:pt x="80" y="48"/>
                    <a:pt x="81" y="48"/>
                    <a:pt x="81" y="48"/>
                  </a:cubicBezTo>
                  <a:cubicBezTo>
                    <a:pt x="81" y="47"/>
                    <a:pt x="82" y="47"/>
                    <a:pt x="82" y="47"/>
                  </a:cubicBezTo>
                  <a:cubicBezTo>
                    <a:pt x="82" y="46"/>
                    <a:pt x="83" y="47"/>
                    <a:pt x="84" y="47"/>
                  </a:cubicBezTo>
                  <a:cubicBezTo>
                    <a:pt x="84" y="46"/>
                    <a:pt x="84" y="46"/>
                    <a:pt x="84" y="46"/>
                  </a:cubicBezTo>
                  <a:cubicBezTo>
                    <a:pt x="84" y="45"/>
                    <a:pt x="85" y="45"/>
                    <a:pt x="85" y="45"/>
                  </a:cubicBezTo>
                  <a:cubicBezTo>
                    <a:pt x="85" y="45"/>
                    <a:pt x="84" y="44"/>
                    <a:pt x="84" y="43"/>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97" name="Netherlands">
              <a:extLst>
                <a:ext uri="{FF2B5EF4-FFF2-40B4-BE49-F238E27FC236}">
                  <a16:creationId xmlns:a16="http://schemas.microsoft.com/office/drawing/2014/main" id="{27A1F0DD-BB1E-433B-B69B-C23B7596041E}"/>
                </a:ext>
                <a:ext uri="{C183D7F6-B498-43B3-948B-1728B52AA6E4}">
                  <adec:decorative xmlns:adec="http://schemas.microsoft.com/office/drawing/2017/decorative" val="1"/>
                </a:ext>
              </a:extLst>
            </p:cNvPr>
            <p:cNvSpPr>
              <a:spLocks noEditPoints="1"/>
            </p:cNvSpPr>
            <p:nvPr/>
          </p:nvSpPr>
          <p:spPr bwMode="auto">
            <a:xfrm>
              <a:off x="10483220" y="1169792"/>
              <a:ext cx="307204" cy="279180"/>
            </a:xfrm>
            <a:custGeom>
              <a:avLst/>
              <a:gdLst/>
              <a:ahLst/>
              <a:cxnLst>
                <a:cxn ang="0">
                  <a:pos x="25" y="1"/>
                </a:cxn>
                <a:cxn ang="0">
                  <a:pos x="7" y="20"/>
                </a:cxn>
                <a:cxn ang="0">
                  <a:pos x="5" y="19"/>
                </a:cxn>
                <a:cxn ang="0">
                  <a:pos x="32" y="5"/>
                </a:cxn>
                <a:cxn ang="0">
                  <a:pos x="30" y="10"/>
                </a:cxn>
                <a:cxn ang="0">
                  <a:pos x="29" y="12"/>
                </a:cxn>
                <a:cxn ang="0">
                  <a:pos x="31" y="13"/>
                </a:cxn>
                <a:cxn ang="0">
                  <a:pos x="30" y="15"/>
                </a:cxn>
                <a:cxn ang="0">
                  <a:pos x="29" y="17"/>
                </a:cxn>
                <a:cxn ang="0">
                  <a:pos x="26" y="18"/>
                </a:cxn>
                <a:cxn ang="0">
                  <a:pos x="23" y="18"/>
                </a:cxn>
                <a:cxn ang="0">
                  <a:pos x="22" y="20"/>
                </a:cxn>
                <a:cxn ang="0">
                  <a:pos x="23" y="24"/>
                </a:cxn>
                <a:cxn ang="0">
                  <a:pos x="23" y="26"/>
                </a:cxn>
                <a:cxn ang="0">
                  <a:pos x="21" y="28"/>
                </a:cxn>
                <a:cxn ang="0">
                  <a:pos x="22" y="29"/>
                </a:cxn>
                <a:cxn ang="0">
                  <a:pos x="19" y="30"/>
                </a:cxn>
                <a:cxn ang="0">
                  <a:pos x="20" y="28"/>
                </a:cxn>
                <a:cxn ang="0">
                  <a:pos x="21" y="26"/>
                </a:cxn>
                <a:cxn ang="0">
                  <a:pos x="16" y="24"/>
                </a:cxn>
                <a:cxn ang="0">
                  <a:pos x="15" y="23"/>
                </a:cxn>
                <a:cxn ang="0">
                  <a:pos x="12" y="22"/>
                </a:cxn>
                <a:cxn ang="0">
                  <a:pos x="10" y="22"/>
                </a:cxn>
                <a:cxn ang="0">
                  <a:pos x="8" y="23"/>
                </a:cxn>
                <a:cxn ang="0">
                  <a:pos x="3" y="23"/>
                </a:cxn>
                <a:cxn ang="0">
                  <a:pos x="3" y="21"/>
                </a:cxn>
                <a:cxn ang="0">
                  <a:pos x="7" y="23"/>
                </a:cxn>
                <a:cxn ang="0">
                  <a:pos x="7" y="21"/>
                </a:cxn>
                <a:cxn ang="0">
                  <a:pos x="10" y="20"/>
                </a:cxn>
                <a:cxn ang="0">
                  <a:pos x="12" y="19"/>
                </a:cxn>
                <a:cxn ang="0">
                  <a:pos x="7" y="19"/>
                </a:cxn>
                <a:cxn ang="0">
                  <a:pos x="8" y="16"/>
                </a:cxn>
                <a:cxn ang="0">
                  <a:pos x="11" y="9"/>
                </a:cxn>
                <a:cxn ang="0">
                  <a:pos x="15" y="7"/>
                </a:cxn>
                <a:cxn ang="0">
                  <a:pos x="20" y="3"/>
                </a:cxn>
                <a:cxn ang="0">
                  <a:pos x="27" y="2"/>
                </a:cxn>
                <a:cxn ang="0">
                  <a:pos x="32" y="4"/>
                </a:cxn>
                <a:cxn ang="0">
                  <a:pos x="21" y="11"/>
                </a:cxn>
                <a:cxn ang="0">
                  <a:pos x="19" y="8"/>
                </a:cxn>
                <a:cxn ang="0">
                  <a:pos x="15" y="7"/>
                </a:cxn>
                <a:cxn ang="0">
                  <a:pos x="15" y="10"/>
                </a:cxn>
                <a:cxn ang="0">
                  <a:pos x="14" y="13"/>
                </a:cxn>
                <a:cxn ang="0">
                  <a:pos x="21" y="12"/>
                </a:cxn>
                <a:cxn ang="0">
                  <a:pos x="19" y="14"/>
                </a:cxn>
                <a:cxn ang="0">
                  <a:pos x="18" y="11"/>
                </a:cxn>
                <a:cxn ang="0">
                  <a:pos x="21" y="11"/>
                </a:cxn>
                <a:cxn ang="0">
                  <a:pos x="16" y="3"/>
                </a:cxn>
                <a:cxn ang="0">
                  <a:pos x="5" y="23"/>
                </a:cxn>
                <a:cxn ang="0">
                  <a:pos x="1" y="25"/>
                </a:cxn>
                <a:cxn ang="0">
                  <a:pos x="4" y="25"/>
                </a:cxn>
                <a:cxn ang="0">
                  <a:pos x="6" y="23"/>
                </a:cxn>
                <a:cxn ang="0">
                  <a:pos x="13" y="4"/>
                </a:cxn>
                <a:cxn ang="0">
                  <a:pos x="22" y="1"/>
                </a:cxn>
                <a:cxn ang="0">
                  <a:pos x="21" y="2"/>
                </a:cxn>
                <a:cxn ang="0">
                  <a:pos x="5" y="19"/>
                </a:cxn>
                <a:cxn ang="0">
                  <a:pos x="29" y="0"/>
                </a:cxn>
                <a:cxn ang="0">
                  <a:pos x="29" y="0"/>
                </a:cxn>
              </a:cxnLst>
              <a:rect l="0" t="0" r="r" b="b"/>
              <a:pathLst>
                <a:path w="33" h="30">
                  <a:moveTo>
                    <a:pt x="24" y="1"/>
                  </a:moveTo>
                  <a:cubicBezTo>
                    <a:pt x="23" y="1"/>
                    <a:pt x="24" y="1"/>
                    <a:pt x="24" y="1"/>
                  </a:cubicBezTo>
                  <a:cubicBezTo>
                    <a:pt x="25" y="1"/>
                    <a:pt x="25" y="1"/>
                    <a:pt x="25" y="1"/>
                  </a:cubicBezTo>
                  <a:cubicBezTo>
                    <a:pt x="25" y="1"/>
                    <a:pt x="25" y="1"/>
                    <a:pt x="25" y="1"/>
                  </a:cubicBezTo>
                  <a:cubicBezTo>
                    <a:pt x="24" y="1"/>
                    <a:pt x="24" y="1"/>
                    <a:pt x="24" y="1"/>
                  </a:cubicBezTo>
                  <a:close/>
                  <a:moveTo>
                    <a:pt x="7" y="20"/>
                  </a:moveTo>
                  <a:cubicBezTo>
                    <a:pt x="7" y="20"/>
                    <a:pt x="8" y="21"/>
                    <a:pt x="8" y="20"/>
                  </a:cubicBezTo>
                  <a:cubicBezTo>
                    <a:pt x="9" y="20"/>
                    <a:pt x="7" y="19"/>
                    <a:pt x="7" y="19"/>
                  </a:cubicBezTo>
                  <a:cubicBezTo>
                    <a:pt x="6" y="19"/>
                    <a:pt x="5" y="18"/>
                    <a:pt x="5" y="19"/>
                  </a:cubicBezTo>
                  <a:cubicBezTo>
                    <a:pt x="4" y="19"/>
                    <a:pt x="6" y="19"/>
                    <a:pt x="6" y="19"/>
                  </a:cubicBezTo>
                  <a:cubicBezTo>
                    <a:pt x="6" y="20"/>
                    <a:pt x="6" y="20"/>
                    <a:pt x="7" y="20"/>
                  </a:cubicBezTo>
                  <a:close/>
                  <a:moveTo>
                    <a:pt x="32" y="5"/>
                  </a:moveTo>
                  <a:cubicBezTo>
                    <a:pt x="32" y="5"/>
                    <a:pt x="33" y="6"/>
                    <a:pt x="32" y="6"/>
                  </a:cubicBezTo>
                  <a:cubicBezTo>
                    <a:pt x="32" y="7"/>
                    <a:pt x="32" y="7"/>
                    <a:pt x="31" y="8"/>
                  </a:cubicBezTo>
                  <a:cubicBezTo>
                    <a:pt x="31" y="9"/>
                    <a:pt x="32" y="10"/>
                    <a:pt x="30" y="10"/>
                  </a:cubicBezTo>
                  <a:cubicBezTo>
                    <a:pt x="30" y="10"/>
                    <a:pt x="29" y="10"/>
                    <a:pt x="29" y="10"/>
                  </a:cubicBezTo>
                  <a:cubicBezTo>
                    <a:pt x="28" y="10"/>
                    <a:pt x="28" y="11"/>
                    <a:pt x="29" y="11"/>
                  </a:cubicBezTo>
                  <a:cubicBezTo>
                    <a:pt x="28" y="11"/>
                    <a:pt x="28" y="12"/>
                    <a:pt x="29" y="12"/>
                  </a:cubicBezTo>
                  <a:cubicBezTo>
                    <a:pt x="29" y="12"/>
                    <a:pt x="30" y="12"/>
                    <a:pt x="30" y="12"/>
                  </a:cubicBezTo>
                  <a:cubicBezTo>
                    <a:pt x="30" y="12"/>
                    <a:pt x="30" y="12"/>
                    <a:pt x="31" y="12"/>
                  </a:cubicBezTo>
                  <a:cubicBezTo>
                    <a:pt x="31" y="12"/>
                    <a:pt x="31" y="13"/>
                    <a:pt x="31" y="13"/>
                  </a:cubicBezTo>
                  <a:cubicBezTo>
                    <a:pt x="31" y="14"/>
                    <a:pt x="31" y="14"/>
                    <a:pt x="31" y="14"/>
                  </a:cubicBezTo>
                  <a:cubicBezTo>
                    <a:pt x="31" y="14"/>
                    <a:pt x="30" y="14"/>
                    <a:pt x="30" y="15"/>
                  </a:cubicBezTo>
                  <a:cubicBezTo>
                    <a:pt x="30" y="15"/>
                    <a:pt x="30" y="15"/>
                    <a:pt x="30" y="15"/>
                  </a:cubicBezTo>
                  <a:cubicBezTo>
                    <a:pt x="29" y="16"/>
                    <a:pt x="29" y="15"/>
                    <a:pt x="29" y="16"/>
                  </a:cubicBezTo>
                  <a:cubicBezTo>
                    <a:pt x="28" y="16"/>
                    <a:pt x="28" y="16"/>
                    <a:pt x="28" y="16"/>
                  </a:cubicBezTo>
                  <a:cubicBezTo>
                    <a:pt x="28" y="16"/>
                    <a:pt x="29" y="16"/>
                    <a:pt x="29" y="17"/>
                  </a:cubicBezTo>
                  <a:cubicBezTo>
                    <a:pt x="29" y="17"/>
                    <a:pt x="29" y="18"/>
                    <a:pt x="28" y="18"/>
                  </a:cubicBezTo>
                  <a:cubicBezTo>
                    <a:pt x="28" y="18"/>
                    <a:pt x="27" y="18"/>
                    <a:pt x="27" y="18"/>
                  </a:cubicBezTo>
                  <a:cubicBezTo>
                    <a:pt x="26" y="18"/>
                    <a:pt x="26" y="18"/>
                    <a:pt x="26" y="18"/>
                  </a:cubicBezTo>
                  <a:cubicBezTo>
                    <a:pt x="26" y="19"/>
                    <a:pt x="25" y="18"/>
                    <a:pt x="25" y="18"/>
                  </a:cubicBezTo>
                  <a:cubicBezTo>
                    <a:pt x="25" y="18"/>
                    <a:pt x="23" y="18"/>
                    <a:pt x="23" y="18"/>
                  </a:cubicBezTo>
                  <a:cubicBezTo>
                    <a:pt x="23" y="18"/>
                    <a:pt x="24" y="19"/>
                    <a:pt x="23" y="18"/>
                  </a:cubicBezTo>
                  <a:cubicBezTo>
                    <a:pt x="23" y="18"/>
                    <a:pt x="22" y="18"/>
                    <a:pt x="22" y="19"/>
                  </a:cubicBezTo>
                  <a:cubicBezTo>
                    <a:pt x="22" y="19"/>
                    <a:pt x="22" y="19"/>
                    <a:pt x="22" y="19"/>
                  </a:cubicBezTo>
                  <a:cubicBezTo>
                    <a:pt x="22" y="20"/>
                    <a:pt x="22" y="20"/>
                    <a:pt x="22" y="20"/>
                  </a:cubicBezTo>
                  <a:cubicBezTo>
                    <a:pt x="22" y="20"/>
                    <a:pt x="23" y="20"/>
                    <a:pt x="23" y="20"/>
                  </a:cubicBezTo>
                  <a:cubicBezTo>
                    <a:pt x="23" y="21"/>
                    <a:pt x="24" y="22"/>
                    <a:pt x="24" y="22"/>
                  </a:cubicBezTo>
                  <a:cubicBezTo>
                    <a:pt x="24" y="23"/>
                    <a:pt x="24" y="24"/>
                    <a:pt x="23" y="24"/>
                  </a:cubicBezTo>
                  <a:cubicBezTo>
                    <a:pt x="23" y="25"/>
                    <a:pt x="23" y="25"/>
                    <a:pt x="23" y="25"/>
                  </a:cubicBezTo>
                  <a:cubicBezTo>
                    <a:pt x="23" y="26"/>
                    <a:pt x="23" y="25"/>
                    <a:pt x="23" y="25"/>
                  </a:cubicBezTo>
                  <a:cubicBezTo>
                    <a:pt x="23" y="25"/>
                    <a:pt x="23" y="25"/>
                    <a:pt x="23" y="26"/>
                  </a:cubicBezTo>
                  <a:cubicBezTo>
                    <a:pt x="23" y="26"/>
                    <a:pt x="22" y="27"/>
                    <a:pt x="21" y="27"/>
                  </a:cubicBezTo>
                  <a:cubicBezTo>
                    <a:pt x="21" y="27"/>
                    <a:pt x="21" y="27"/>
                    <a:pt x="21" y="27"/>
                  </a:cubicBezTo>
                  <a:cubicBezTo>
                    <a:pt x="21" y="27"/>
                    <a:pt x="21" y="27"/>
                    <a:pt x="21" y="28"/>
                  </a:cubicBezTo>
                  <a:cubicBezTo>
                    <a:pt x="21" y="27"/>
                    <a:pt x="22" y="27"/>
                    <a:pt x="22" y="28"/>
                  </a:cubicBezTo>
                  <a:cubicBezTo>
                    <a:pt x="22" y="28"/>
                    <a:pt x="23" y="28"/>
                    <a:pt x="23" y="29"/>
                  </a:cubicBezTo>
                  <a:cubicBezTo>
                    <a:pt x="23" y="29"/>
                    <a:pt x="22" y="29"/>
                    <a:pt x="22" y="29"/>
                  </a:cubicBezTo>
                  <a:cubicBezTo>
                    <a:pt x="22" y="30"/>
                    <a:pt x="22" y="30"/>
                    <a:pt x="21" y="30"/>
                  </a:cubicBezTo>
                  <a:cubicBezTo>
                    <a:pt x="21" y="30"/>
                    <a:pt x="21" y="30"/>
                    <a:pt x="21" y="30"/>
                  </a:cubicBezTo>
                  <a:cubicBezTo>
                    <a:pt x="20" y="30"/>
                    <a:pt x="20" y="30"/>
                    <a:pt x="19" y="30"/>
                  </a:cubicBezTo>
                  <a:cubicBezTo>
                    <a:pt x="20" y="29"/>
                    <a:pt x="19" y="29"/>
                    <a:pt x="19" y="29"/>
                  </a:cubicBezTo>
                  <a:cubicBezTo>
                    <a:pt x="19" y="29"/>
                    <a:pt x="20" y="28"/>
                    <a:pt x="20" y="28"/>
                  </a:cubicBezTo>
                  <a:cubicBezTo>
                    <a:pt x="20" y="28"/>
                    <a:pt x="20" y="28"/>
                    <a:pt x="20" y="28"/>
                  </a:cubicBezTo>
                  <a:cubicBezTo>
                    <a:pt x="20" y="27"/>
                    <a:pt x="20" y="27"/>
                    <a:pt x="20" y="27"/>
                  </a:cubicBezTo>
                  <a:cubicBezTo>
                    <a:pt x="20" y="27"/>
                    <a:pt x="20" y="26"/>
                    <a:pt x="21" y="26"/>
                  </a:cubicBezTo>
                  <a:cubicBezTo>
                    <a:pt x="20" y="26"/>
                    <a:pt x="21" y="26"/>
                    <a:pt x="21" y="26"/>
                  </a:cubicBezTo>
                  <a:cubicBezTo>
                    <a:pt x="20" y="25"/>
                    <a:pt x="19" y="25"/>
                    <a:pt x="19" y="25"/>
                  </a:cubicBezTo>
                  <a:cubicBezTo>
                    <a:pt x="18" y="25"/>
                    <a:pt x="18" y="24"/>
                    <a:pt x="18" y="24"/>
                  </a:cubicBezTo>
                  <a:cubicBezTo>
                    <a:pt x="17" y="24"/>
                    <a:pt x="17" y="24"/>
                    <a:pt x="16" y="24"/>
                  </a:cubicBezTo>
                  <a:cubicBezTo>
                    <a:pt x="16" y="25"/>
                    <a:pt x="16" y="24"/>
                    <a:pt x="15" y="24"/>
                  </a:cubicBezTo>
                  <a:cubicBezTo>
                    <a:pt x="15" y="24"/>
                    <a:pt x="15" y="24"/>
                    <a:pt x="15" y="24"/>
                  </a:cubicBezTo>
                  <a:cubicBezTo>
                    <a:pt x="15" y="23"/>
                    <a:pt x="15" y="23"/>
                    <a:pt x="15" y="23"/>
                  </a:cubicBezTo>
                  <a:cubicBezTo>
                    <a:pt x="14" y="22"/>
                    <a:pt x="14" y="22"/>
                    <a:pt x="14" y="23"/>
                  </a:cubicBezTo>
                  <a:cubicBezTo>
                    <a:pt x="13" y="23"/>
                    <a:pt x="12" y="23"/>
                    <a:pt x="12" y="23"/>
                  </a:cubicBezTo>
                  <a:cubicBezTo>
                    <a:pt x="12" y="23"/>
                    <a:pt x="12" y="23"/>
                    <a:pt x="12" y="22"/>
                  </a:cubicBezTo>
                  <a:cubicBezTo>
                    <a:pt x="13" y="22"/>
                    <a:pt x="12" y="22"/>
                    <a:pt x="11" y="22"/>
                  </a:cubicBezTo>
                  <a:cubicBezTo>
                    <a:pt x="11" y="23"/>
                    <a:pt x="11" y="23"/>
                    <a:pt x="10" y="23"/>
                  </a:cubicBezTo>
                  <a:cubicBezTo>
                    <a:pt x="10" y="23"/>
                    <a:pt x="10" y="22"/>
                    <a:pt x="10" y="22"/>
                  </a:cubicBezTo>
                  <a:cubicBezTo>
                    <a:pt x="10" y="22"/>
                    <a:pt x="9" y="22"/>
                    <a:pt x="9" y="22"/>
                  </a:cubicBezTo>
                  <a:cubicBezTo>
                    <a:pt x="8" y="23"/>
                    <a:pt x="9" y="23"/>
                    <a:pt x="9" y="23"/>
                  </a:cubicBezTo>
                  <a:cubicBezTo>
                    <a:pt x="9" y="24"/>
                    <a:pt x="8" y="23"/>
                    <a:pt x="8" y="23"/>
                  </a:cubicBezTo>
                  <a:cubicBezTo>
                    <a:pt x="7" y="23"/>
                    <a:pt x="8" y="23"/>
                    <a:pt x="7" y="23"/>
                  </a:cubicBezTo>
                  <a:cubicBezTo>
                    <a:pt x="7" y="23"/>
                    <a:pt x="6" y="23"/>
                    <a:pt x="6" y="23"/>
                  </a:cubicBezTo>
                  <a:cubicBezTo>
                    <a:pt x="5" y="22"/>
                    <a:pt x="4" y="23"/>
                    <a:pt x="3" y="23"/>
                  </a:cubicBezTo>
                  <a:cubicBezTo>
                    <a:pt x="3" y="23"/>
                    <a:pt x="3" y="22"/>
                    <a:pt x="2" y="23"/>
                  </a:cubicBezTo>
                  <a:cubicBezTo>
                    <a:pt x="2" y="23"/>
                    <a:pt x="1" y="22"/>
                    <a:pt x="1" y="22"/>
                  </a:cubicBezTo>
                  <a:cubicBezTo>
                    <a:pt x="1" y="21"/>
                    <a:pt x="2" y="21"/>
                    <a:pt x="3" y="21"/>
                  </a:cubicBezTo>
                  <a:cubicBezTo>
                    <a:pt x="3" y="21"/>
                    <a:pt x="5" y="21"/>
                    <a:pt x="4" y="22"/>
                  </a:cubicBezTo>
                  <a:cubicBezTo>
                    <a:pt x="5" y="21"/>
                    <a:pt x="5" y="22"/>
                    <a:pt x="6" y="22"/>
                  </a:cubicBezTo>
                  <a:cubicBezTo>
                    <a:pt x="6" y="22"/>
                    <a:pt x="6" y="23"/>
                    <a:pt x="7" y="23"/>
                  </a:cubicBezTo>
                  <a:cubicBezTo>
                    <a:pt x="7" y="23"/>
                    <a:pt x="9" y="22"/>
                    <a:pt x="7" y="22"/>
                  </a:cubicBezTo>
                  <a:cubicBezTo>
                    <a:pt x="7" y="22"/>
                    <a:pt x="6" y="22"/>
                    <a:pt x="6" y="21"/>
                  </a:cubicBezTo>
                  <a:cubicBezTo>
                    <a:pt x="5" y="21"/>
                    <a:pt x="7" y="21"/>
                    <a:pt x="7" y="21"/>
                  </a:cubicBezTo>
                  <a:cubicBezTo>
                    <a:pt x="7" y="21"/>
                    <a:pt x="6" y="21"/>
                    <a:pt x="6" y="20"/>
                  </a:cubicBezTo>
                  <a:cubicBezTo>
                    <a:pt x="7" y="20"/>
                    <a:pt x="8" y="21"/>
                    <a:pt x="8" y="21"/>
                  </a:cubicBezTo>
                  <a:cubicBezTo>
                    <a:pt x="9" y="20"/>
                    <a:pt x="9" y="20"/>
                    <a:pt x="10" y="20"/>
                  </a:cubicBezTo>
                  <a:cubicBezTo>
                    <a:pt x="11" y="20"/>
                    <a:pt x="11" y="20"/>
                    <a:pt x="12" y="20"/>
                  </a:cubicBezTo>
                  <a:cubicBezTo>
                    <a:pt x="12" y="20"/>
                    <a:pt x="12" y="20"/>
                    <a:pt x="12" y="19"/>
                  </a:cubicBezTo>
                  <a:cubicBezTo>
                    <a:pt x="12" y="19"/>
                    <a:pt x="12" y="19"/>
                    <a:pt x="12" y="19"/>
                  </a:cubicBezTo>
                  <a:cubicBezTo>
                    <a:pt x="12" y="19"/>
                    <a:pt x="12" y="19"/>
                    <a:pt x="12" y="19"/>
                  </a:cubicBezTo>
                  <a:cubicBezTo>
                    <a:pt x="11" y="19"/>
                    <a:pt x="11" y="20"/>
                    <a:pt x="10" y="20"/>
                  </a:cubicBezTo>
                  <a:cubicBezTo>
                    <a:pt x="8" y="20"/>
                    <a:pt x="8" y="19"/>
                    <a:pt x="7" y="19"/>
                  </a:cubicBezTo>
                  <a:cubicBezTo>
                    <a:pt x="6" y="18"/>
                    <a:pt x="6" y="18"/>
                    <a:pt x="6" y="17"/>
                  </a:cubicBezTo>
                  <a:cubicBezTo>
                    <a:pt x="6" y="17"/>
                    <a:pt x="6" y="17"/>
                    <a:pt x="6" y="17"/>
                  </a:cubicBezTo>
                  <a:cubicBezTo>
                    <a:pt x="7" y="17"/>
                    <a:pt x="7" y="16"/>
                    <a:pt x="8" y="16"/>
                  </a:cubicBezTo>
                  <a:cubicBezTo>
                    <a:pt x="8" y="15"/>
                    <a:pt x="9" y="15"/>
                    <a:pt x="9" y="14"/>
                  </a:cubicBezTo>
                  <a:cubicBezTo>
                    <a:pt x="10" y="13"/>
                    <a:pt x="11" y="12"/>
                    <a:pt x="11" y="11"/>
                  </a:cubicBezTo>
                  <a:cubicBezTo>
                    <a:pt x="11" y="10"/>
                    <a:pt x="11" y="10"/>
                    <a:pt x="11" y="9"/>
                  </a:cubicBezTo>
                  <a:cubicBezTo>
                    <a:pt x="12" y="8"/>
                    <a:pt x="12" y="6"/>
                    <a:pt x="13" y="7"/>
                  </a:cubicBezTo>
                  <a:cubicBezTo>
                    <a:pt x="12" y="7"/>
                    <a:pt x="13" y="7"/>
                    <a:pt x="14" y="7"/>
                  </a:cubicBezTo>
                  <a:cubicBezTo>
                    <a:pt x="14" y="7"/>
                    <a:pt x="15" y="7"/>
                    <a:pt x="15" y="7"/>
                  </a:cubicBezTo>
                  <a:cubicBezTo>
                    <a:pt x="16" y="6"/>
                    <a:pt x="16" y="6"/>
                    <a:pt x="17" y="5"/>
                  </a:cubicBezTo>
                  <a:cubicBezTo>
                    <a:pt x="18" y="5"/>
                    <a:pt x="18" y="5"/>
                    <a:pt x="18" y="4"/>
                  </a:cubicBezTo>
                  <a:cubicBezTo>
                    <a:pt x="18" y="4"/>
                    <a:pt x="19" y="3"/>
                    <a:pt x="20" y="3"/>
                  </a:cubicBezTo>
                  <a:cubicBezTo>
                    <a:pt x="21" y="2"/>
                    <a:pt x="22" y="2"/>
                    <a:pt x="23" y="2"/>
                  </a:cubicBezTo>
                  <a:cubicBezTo>
                    <a:pt x="23" y="2"/>
                    <a:pt x="24" y="2"/>
                    <a:pt x="25" y="2"/>
                  </a:cubicBezTo>
                  <a:cubicBezTo>
                    <a:pt x="26" y="2"/>
                    <a:pt x="26" y="2"/>
                    <a:pt x="27" y="2"/>
                  </a:cubicBezTo>
                  <a:cubicBezTo>
                    <a:pt x="28" y="2"/>
                    <a:pt x="29" y="1"/>
                    <a:pt x="30" y="2"/>
                  </a:cubicBezTo>
                  <a:cubicBezTo>
                    <a:pt x="30" y="2"/>
                    <a:pt x="30" y="3"/>
                    <a:pt x="32" y="3"/>
                  </a:cubicBezTo>
                  <a:cubicBezTo>
                    <a:pt x="31" y="3"/>
                    <a:pt x="32" y="4"/>
                    <a:pt x="32" y="4"/>
                  </a:cubicBezTo>
                  <a:cubicBezTo>
                    <a:pt x="33" y="4"/>
                    <a:pt x="32" y="4"/>
                    <a:pt x="32" y="5"/>
                  </a:cubicBezTo>
                  <a:close/>
                  <a:moveTo>
                    <a:pt x="21" y="11"/>
                  </a:moveTo>
                  <a:cubicBezTo>
                    <a:pt x="21" y="11"/>
                    <a:pt x="21" y="11"/>
                    <a:pt x="21" y="11"/>
                  </a:cubicBezTo>
                  <a:cubicBezTo>
                    <a:pt x="21" y="10"/>
                    <a:pt x="20" y="10"/>
                    <a:pt x="19" y="10"/>
                  </a:cubicBezTo>
                  <a:cubicBezTo>
                    <a:pt x="19" y="10"/>
                    <a:pt x="19" y="8"/>
                    <a:pt x="20" y="8"/>
                  </a:cubicBezTo>
                  <a:cubicBezTo>
                    <a:pt x="20" y="8"/>
                    <a:pt x="19" y="8"/>
                    <a:pt x="19" y="8"/>
                  </a:cubicBezTo>
                  <a:cubicBezTo>
                    <a:pt x="19" y="8"/>
                    <a:pt x="18" y="8"/>
                    <a:pt x="18" y="8"/>
                  </a:cubicBezTo>
                  <a:cubicBezTo>
                    <a:pt x="17" y="8"/>
                    <a:pt x="18" y="7"/>
                    <a:pt x="18" y="6"/>
                  </a:cubicBezTo>
                  <a:cubicBezTo>
                    <a:pt x="17" y="5"/>
                    <a:pt x="15" y="7"/>
                    <a:pt x="15" y="7"/>
                  </a:cubicBezTo>
                  <a:cubicBezTo>
                    <a:pt x="15" y="7"/>
                    <a:pt x="15" y="9"/>
                    <a:pt x="16" y="9"/>
                  </a:cubicBezTo>
                  <a:cubicBezTo>
                    <a:pt x="17" y="9"/>
                    <a:pt x="17" y="10"/>
                    <a:pt x="16" y="10"/>
                  </a:cubicBezTo>
                  <a:cubicBezTo>
                    <a:pt x="15" y="10"/>
                    <a:pt x="15" y="10"/>
                    <a:pt x="15" y="10"/>
                  </a:cubicBezTo>
                  <a:cubicBezTo>
                    <a:pt x="14" y="10"/>
                    <a:pt x="15" y="11"/>
                    <a:pt x="15" y="11"/>
                  </a:cubicBezTo>
                  <a:cubicBezTo>
                    <a:pt x="15" y="12"/>
                    <a:pt x="14" y="12"/>
                    <a:pt x="15" y="12"/>
                  </a:cubicBezTo>
                  <a:cubicBezTo>
                    <a:pt x="15" y="12"/>
                    <a:pt x="14" y="13"/>
                    <a:pt x="14" y="13"/>
                  </a:cubicBezTo>
                  <a:cubicBezTo>
                    <a:pt x="15" y="13"/>
                    <a:pt x="16" y="13"/>
                    <a:pt x="16" y="14"/>
                  </a:cubicBezTo>
                  <a:cubicBezTo>
                    <a:pt x="17" y="14"/>
                    <a:pt x="18" y="14"/>
                    <a:pt x="19" y="13"/>
                  </a:cubicBezTo>
                  <a:cubicBezTo>
                    <a:pt x="19" y="13"/>
                    <a:pt x="20" y="13"/>
                    <a:pt x="21" y="12"/>
                  </a:cubicBezTo>
                  <a:cubicBezTo>
                    <a:pt x="20" y="12"/>
                    <a:pt x="20" y="12"/>
                    <a:pt x="19" y="13"/>
                  </a:cubicBezTo>
                  <a:cubicBezTo>
                    <a:pt x="19" y="13"/>
                    <a:pt x="19" y="13"/>
                    <a:pt x="19" y="13"/>
                  </a:cubicBezTo>
                  <a:cubicBezTo>
                    <a:pt x="18" y="13"/>
                    <a:pt x="19" y="13"/>
                    <a:pt x="19" y="14"/>
                  </a:cubicBezTo>
                  <a:cubicBezTo>
                    <a:pt x="18" y="14"/>
                    <a:pt x="16" y="13"/>
                    <a:pt x="15" y="13"/>
                  </a:cubicBezTo>
                  <a:cubicBezTo>
                    <a:pt x="15" y="13"/>
                    <a:pt x="17" y="12"/>
                    <a:pt x="17" y="12"/>
                  </a:cubicBezTo>
                  <a:cubicBezTo>
                    <a:pt x="17" y="12"/>
                    <a:pt x="17" y="11"/>
                    <a:pt x="18" y="11"/>
                  </a:cubicBezTo>
                  <a:cubicBezTo>
                    <a:pt x="18" y="11"/>
                    <a:pt x="19" y="11"/>
                    <a:pt x="19" y="11"/>
                  </a:cubicBezTo>
                  <a:cubicBezTo>
                    <a:pt x="20" y="10"/>
                    <a:pt x="22" y="10"/>
                    <a:pt x="21" y="12"/>
                  </a:cubicBezTo>
                  <a:cubicBezTo>
                    <a:pt x="21" y="12"/>
                    <a:pt x="22" y="11"/>
                    <a:pt x="21" y="11"/>
                  </a:cubicBezTo>
                  <a:close/>
                  <a:moveTo>
                    <a:pt x="19" y="2"/>
                  </a:moveTo>
                  <a:cubicBezTo>
                    <a:pt x="19" y="1"/>
                    <a:pt x="17" y="2"/>
                    <a:pt x="17" y="2"/>
                  </a:cubicBezTo>
                  <a:cubicBezTo>
                    <a:pt x="17" y="2"/>
                    <a:pt x="15" y="2"/>
                    <a:pt x="16" y="3"/>
                  </a:cubicBezTo>
                  <a:cubicBezTo>
                    <a:pt x="16" y="3"/>
                    <a:pt x="19" y="2"/>
                    <a:pt x="19" y="2"/>
                  </a:cubicBezTo>
                  <a:close/>
                  <a:moveTo>
                    <a:pt x="5" y="23"/>
                  </a:moveTo>
                  <a:cubicBezTo>
                    <a:pt x="5" y="23"/>
                    <a:pt x="5" y="23"/>
                    <a:pt x="5" y="23"/>
                  </a:cubicBezTo>
                  <a:cubicBezTo>
                    <a:pt x="4" y="24"/>
                    <a:pt x="3" y="23"/>
                    <a:pt x="2" y="23"/>
                  </a:cubicBezTo>
                  <a:cubicBezTo>
                    <a:pt x="1" y="23"/>
                    <a:pt x="1" y="23"/>
                    <a:pt x="0" y="23"/>
                  </a:cubicBezTo>
                  <a:cubicBezTo>
                    <a:pt x="0" y="24"/>
                    <a:pt x="0" y="25"/>
                    <a:pt x="1" y="25"/>
                  </a:cubicBezTo>
                  <a:cubicBezTo>
                    <a:pt x="1" y="25"/>
                    <a:pt x="1" y="24"/>
                    <a:pt x="2" y="24"/>
                  </a:cubicBezTo>
                  <a:cubicBezTo>
                    <a:pt x="2" y="24"/>
                    <a:pt x="3" y="24"/>
                    <a:pt x="3" y="24"/>
                  </a:cubicBezTo>
                  <a:cubicBezTo>
                    <a:pt x="3" y="24"/>
                    <a:pt x="4" y="24"/>
                    <a:pt x="4" y="25"/>
                  </a:cubicBezTo>
                  <a:cubicBezTo>
                    <a:pt x="4" y="25"/>
                    <a:pt x="5" y="25"/>
                    <a:pt x="5" y="25"/>
                  </a:cubicBezTo>
                  <a:cubicBezTo>
                    <a:pt x="6" y="25"/>
                    <a:pt x="7" y="24"/>
                    <a:pt x="7" y="24"/>
                  </a:cubicBezTo>
                  <a:cubicBezTo>
                    <a:pt x="7" y="23"/>
                    <a:pt x="6" y="23"/>
                    <a:pt x="6" y="23"/>
                  </a:cubicBezTo>
                  <a:cubicBezTo>
                    <a:pt x="6" y="23"/>
                    <a:pt x="5" y="23"/>
                    <a:pt x="5" y="23"/>
                  </a:cubicBezTo>
                  <a:close/>
                  <a:moveTo>
                    <a:pt x="12" y="6"/>
                  </a:moveTo>
                  <a:cubicBezTo>
                    <a:pt x="13" y="6"/>
                    <a:pt x="14" y="5"/>
                    <a:pt x="13" y="4"/>
                  </a:cubicBezTo>
                  <a:cubicBezTo>
                    <a:pt x="13" y="4"/>
                    <a:pt x="11" y="6"/>
                    <a:pt x="12" y="6"/>
                  </a:cubicBezTo>
                  <a:close/>
                  <a:moveTo>
                    <a:pt x="21" y="2"/>
                  </a:moveTo>
                  <a:cubicBezTo>
                    <a:pt x="21" y="2"/>
                    <a:pt x="22" y="2"/>
                    <a:pt x="22" y="1"/>
                  </a:cubicBezTo>
                  <a:cubicBezTo>
                    <a:pt x="22" y="1"/>
                    <a:pt x="21" y="1"/>
                    <a:pt x="20" y="1"/>
                  </a:cubicBezTo>
                  <a:cubicBezTo>
                    <a:pt x="20" y="1"/>
                    <a:pt x="19" y="2"/>
                    <a:pt x="20" y="2"/>
                  </a:cubicBezTo>
                  <a:cubicBezTo>
                    <a:pt x="20" y="2"/>
                    <a:pt x="20" y="2"/>
                    <a:pt x="21" y="2"/>
                  </a:cubicBezTo>
                  <a:close/>
                  <a:moveTo>
                    <a:pt x="4" y="20"/>
                  </a:moveTo>
                  <a:cubicBezTo>
                    <a:pt x="5" y="20"/>
                    <a:pt x="5" y="21"/>
                    <a:pt x="6" y="20"/>
                  </a:cubicBezTo>
                  <a:cubicBezTo>
                    <a:pt x="7" y="20"/>
                    <a:pt x="5" y="20"/>
                    <a:pt x="5" y="19"/>
                  </a:cubicBezTo>
                  <a:cubicBezTo>
                    <a:pt x="4" y="19"/>
                    <a:pt x="3" y="19"/>
                    <a:pt x="3" y="20"/>
                  </a:cubicBezTo>
                  <a:cubicBezTo>
                    <a:pt x="2" y="20"/>
                    <a:pt x="4" y="20"/>
                    <a:pt x="4" y="20"/>
                  </a:cubicBezTo>
                  <a:close/>
                  <a:moveTo>
                    <a:pt x="29" y="0"/>
                  </a:moveTo>
                  <a:cubicBezTo>
                    <a:pt x="29" y="0"/>
                    <a:pt x="28" y="0"/>
                    <a:pt x="28" y="0"/>
                  </a:cubicBezTo>
                  <a:cubicBezTo>
                    <a:pt x="28" y="0"/>
                    <a:pt x="29" y="0"/>
                    <a:pt x="29" y="0"/>
                  </a:cubicBezTo>
                  <a:cubicBezTo>
                    <a:pt x="28" y="0"/>
                    <a:pt x="29" y="0"/>
                    <a:pt x="29" y="0"/>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98" name="Morocco">
              <a:extLst>
                <a:ext uri="{FF2B5EF4-FFF2-40B4-BE49-F238E27FC236}">
                  <a16:creationId xmlns:a16="http://schemas.microsoft.com/office/drawing/2014/main" id="{C5691EFE-E56E-4535-ACFB-83F1B9468ED0}"/>
                </a:ext>
                <a:ext uri="{C183D7F6-B498-43B3-948B-1728B52AA6E4}">
                  <adec:decorative xmlns:adec="http://schemas.microsoft.com/office/drawing/2017/decorative" val="1"/>
                </a:ext>
              </a:extLst>
            </p:cNvPr>
            <p:cNvSpPr>
              <a:spLocks/>
            </p:cNvSpPr>
            <p:nvPr/>
          </p:nvSpPr>
          <p:spPr bwMode="auto">
            <a:xfrm>
              <a:off x="8970443" y="2945690"/>
              <a:ext cx="1081665" cy="850464"/>
            </a:xfrm>
            <a:custGeom>
              <a:avLst/>
              <a:gdLst/>
              <a:ahLst/>
              <a:cxnLst>
                <a:cxn ang="0">
                  <a:pos x="114" y="36"/>
                </a:cxn>
                <a:cxn ang="0">
                  <a:pos x="111" y="33"/>
                </a:cxn>
                <a:cxn ang="0">
                  <a:pos x="110" y="29"/>
                </a:cxn>
                <a:cxn ang="0">
                  <a:pos x="110" y="25"/>
                </a:cxn>
                <a:cxn ang="0">
                  <a:pos x="110" y="22"/>
                </a:cxn>
                <a:cxn ang="0">
                  <a:pos x="110" y="17"/>
                </a:cxn>
                <a:cxn ang="0">
                  <a:pos x="109" y="14"/>
                </a:cxn>
                <a:cxn ang="0">
                  <a:pos x="108" y="12"/>
                </a:cxn>
                <a:cxn ang="0">
                  <a:pos x="106" y="10"/>
                </a:cxn>
                <a:cxn ang="0">
                  <a:pos x="101" y="9"/>
                </a:cxn>
                <a:cxn ang="0">
                  <a:pos x="101" y="9"/>
                </a:cxn>
                <a:cxn ang="0">
                  <a:pos x="99" y="8"/>
                </a:cxn>
                <a:cxn ang="0">
                  <a:pos x="99" y="6"/>
                </a:cxn>
                <a:cxn ang="0">
                  <a:pos x="96" y="8"/>
                </a:cxn>
                <a:cxn ang="0">
                  <a:pos x="91" y="8"/>
                </a:cxn>
                <a:cxn ang="0">
                  <a:pos x="87" y="9"/>
                </a:cxn>
                <a:cxn ang="0">
                  <a:pos x="81" y="7"/>
                </a:cxn>
                <a:cxn ang="0">
                  <a:pos x="78" y="3"/>
                </a:cxn>
                <a:cxn ang="0">
                  <a:pos x="76" y="1"/>
                </a:cxn>
                <a:cxn ang="0">
                  <a:pos x="72" y="2"/>
                </a:cxn>
                <a:cxn ang="0">
                  <a:pos x="69" y="10"/>
                </a:cxn>
                <a:cxn ang="0">
                  <a:pos x="61" y="23"/>
                </a:cxn>
                <a:cxn ang="0">
                  <a:pos x="56" y="26"/>
                </a:cxn>
                <a:cxn ang="0">
                  <a:pos x="51" y="28"/>
                </a:cxn>
                <a:cxn ang="0">
                  <a:pos x="46" y="31"/>
                </a:cxn>
                <a:cxn ang="0">
                  <a:pos x="41" y="36"/>
                </a:cxn>
                <a:cxn ang="0">
                  <a:pos x="39" y="39"/>
                </a:cxn>
                <a:cxn ang="0">
                  <a:pos x="39" y="42"/>
                </a:cxn>
                <a:cxn ang="0">
                  <a:pos x="35" y="48"/>
                </a:cxn>
                <a:cxn ang="0">
                  <a:pos x="34" y="51"/>
                </a:cxn>
                <a:cxn ang="0">
                  <a:pos x="33" y="54"/>
                </a:cxn>
                <a:cxn ang="0">
                  <a:pos x="33" y="59"/>
                </a:cxn>
                <a:cxn ang="0">
                  <a:pos x="34" y="60"/>
                </a:cxn>
                <a:cxn ang="0">
                  <a:pos x="33" y="67"/>
                </a:cxn>
                <a:cxn ang="0">
                  <a:pos x="23" y="78"/>
                </a:cxn>
                <a:cxn ang="0">
                  <a:pos x="17" y="82"/>
                </a:cxn>
                <a:cxn ang="0">
                  <a:pos x="11" y="86"/>
                </a:cxn>
                <a:cxn ang="0">
                  <a:pos x="2" y="89"/>
                </a:cxn>
                <a:cxn ang="0">
                  <a:pos x="0" y="91"/>
                </a:cxn>
                <a:cxn ang="0">
                  <a:pos x="36" y="91"/>
                </a:cxn>
                <a:cxn ang="0">
                  <a:pos x="42" y="90"/>
                </a:cxn>
                <a:cxn ang="0">
                  <a:pos x="43" y="79"/>
                </a:cxn>
                <a:cxn ang="0">
                  <a:pos x="46" y="77"/>
                </a:cxn>
                <a:cxn ang="0">
                  <a:pos x="49" y="75"/>
                </a:cxn>
                <a:cxn ang="0">
                  <a:pos x="53" y="73"/>
                </a:cxn>
                <a:cxn ang="0">
                  <a:pos x="57" y="70"/>
                </a:cxn>
                <a:cxn ang="0">
                  <a:pos x="64" y="68"/>
                </a:cxn>
                <a:cxn ang="0">
                  <a:pos x="67" y="67"/>
                </a:cxn>
                <a:cxn ang="0">
                  <a:pos x="75" y="65"/>
                </a:cxn>
                <a:cxn ang="0">
                  <a:pos x="81" y="59"/>
                </a:cxn>
                <a:cxn ang="0">
                  <a:pos x="83" y="59"/>
                </a:cxn>
                <a:cxn ang="0">
                  <a:pos x="89" y="55"/>
                </a:cxn>
                <a:cxn ang="0">
                  <a:pos x="91" y="53"/>
                </a:cxn>
                <a:cxn ang="0">
                  <a:pos x="89" y="52"/>
                </a:cxn>
                <a:cxn ang="0">
                  <a:pos x="90" y="50"/>
                </a:cxn>
                <a:cxn ang="0">
                  <a:pos x="89" y="47"/>
                </a:cxn>
                <a:cxn ang="0">
                  <a:pos x="93" y="47"/>
                </a:cxn>
                <a:cxn ang="0">
                  <a:pos x="98" y="43"/>
                </a:cxn>
                <a:cxn ang="0">
                  <a:pos x="103" y="42"/>
                </a:cxn>
                <a:cxn ang="0">
                  <a:pos x="112" y="42"/>
                </a:cxn>
                <a:cxn ang="0">
                  <a:pos x="113" y="42"/>
                </a:cxn>
                <a:cxn ang="0">
                  <a:pos x="115" y="39"/>
                </a:cxn>
              </a:cxnLst>
              <a:rect l="0" t="0" r="r" b="b"/>
              <a:pathLst>
                <a:path w="116" h="91">
                  <a:moveTo>
                    <a:pt x="115" y="38"/>
                  </a:moveTo>
                  <a:cubicBezTo>
                    <a:pt x="115" y="37"/>
                    <a:pt x="114" y="37"/>
                    <a:pt x="114" y="36"/>
                  </a:cubicBezTo>
                  <a:cubicBezTo>
                    <a:pt x="113" y="36"/>
                    <a:pt x="112" y="36"/>
                    <a:pt x="112" y="35"/>
                  </a:cubicBezTo>
                  <a:cubicBezTo>
                    <a:pt x="112" y="35"/>
                    <a:pt x="111" y="34"/>
                    <a:pt x="111" y="33"/>
                  </a:cubicBezTo>
                  <a:cubicBezTo>
                    <a:pt x="112" y="32"/>
                    <a:pt x="112" y="32"/>
                    <a:pt x="111" y="31"/>
                  </a:cubicBezTo>
                  <a:cubicBezTo>
                    <a:pt x="111" y="31"/>
                    <a:pt x="110" y="30"/>
                    <a:pt x="110" y="29"/>
                  </a:cubicBezTo>
                  <a:cubicBezTo>
                    <a:pt x="110" y="29"/>
                    <a:pt x="110" y="28"/>
                    <a:pt x="111" y="27"/>
                  </a:cubicBezTo>
                  <a:cubicBezTo>
                    <a:pt x="111" y="27"/>
                    <a:pt x="111" y="26"/>
                    <a:pt x="110" y="25"/>
                  </a:cubicBezTo>
                  <a:cubicBezTo>
                    <a:pt x="109" y="25"/>
                    <a:pt x="110" y="25"/>
                    <a:pt x="110" y="24"/>
                  </a:cubicBezTo>
                  <a:cubicBezTo>
                    <a:pt x="110" y="23"/>
                    <a:pt x="110" y="23"/>
                    <a:pt x="110" y="22"/>
                  </a:cubicBezTo>
                  <a:cubicBezTo>
                    <a:pt x="110" y="21"/>
                    <a:pt x="110" y="20"/>
                    <a:pt x="110" y="20"/>
                  </a:cubicBezTo>
                  <a:cubicBezTo>
                    <a:pt x="110" y="19"/>
                    <a:pt x="109" y="18"/>
                    <a:pt x="110" y="17"/>
                  </a:cubicBezTo>
                  <a:cubicBezTo>
                    <a:pt x="110" y="17"/>
                    <a:pt x="110" y="16"/>
                    <a:pt x="110" y="16"/>
                  </a:cubicBezTo>
                  <a:cubicBezTo>
                    <a:pt x="109" y="16"/>
                    <a:pt x="109" y="15"/>
                    <a:pt x="109" y="14"/>
                  </a:cubicBezTo>
                  <a:cubicBezTo>
                    <a:pt x="110" y="13"/>
                    <a:pt x="109" y="13"/>
                    <a:pt x="108" y="12"/>
                  </a:cubicBezTo>
                  <a:cubicBezTo>
                    <a:pt x="108" y="12"/>
                    <a:pt x="108" y="12"/>
                    <a:pt x="108" y="12"/>
                  </a:cubicBezTo>
                  <a:cubicBezTo>
                    <a:pt x="108" y="11"/>
                    <a:pt x="107" y="11"/>
                    <a:pt x="107" y="11"/>
                  </a:cubicBezTo>
                  <a:cubicBezTo>
                    <a:pt x="107" y="11"/>
                    <a:pt x="106" y="10"/>
                    <a:pt x="106" y="10"/>
                  </a:cubicBezTo>
                  <a:cubicBezTo>
                    <a:pt x="105" y="9"/>
                    <a:pt x="104" y="9"/>
                    <a:pt x="103" y="9"/>
                  </a:cubicBezTo>
                  <a:cubicBezTo>
                    <a:pt x="103" y="10"/>
                    <a:pt x="102" y="10"/>
                    <a:pt x="101" y="9"/>
                  </a:cubicBezTo>
                  <a:cubicBezTo>
                    <a:pt x="101" y="9"/>
                    <a:pt x="100" y="8"/>
                    <a:pt x="100" y="8"/>
                  </a:cubicBezTo>
                  <a:cubicBezTo>
                    <a:pt x="100" y="9"/>
                    <a:pt x="100" y="9"/>
                    <a:pt x="101" y="9"/>
                  </a:cubicBezTo>
                  <a:cubicBezTo>
                    <a:pt x="100" y="10"/>
                    <a:pt x="100" y="9"/>
                    <a:pt x="99" y="8"/>
                  </a:cubicBezTo>
                  <a:cubicBezTo>
                    <a:pt x="99" y="8"/>
                    <a:pt x="100" y="8"/>
                    <a:pt x="99" y="8"/>
                  </a:cubicBezTo>
                  <a:cubicBezTo>
                    <a:pt x="99" y="8"/>
                    <a:pt x="99" y="7"/>
                    <a:pt x="99" y="7"/>
                  </a:cubicBezTo>
                  <a:cubicBezTo>
                    <a:pt x="99" y="7"/>
                    <a:pt x="99" y="6"/>
                    <a:pt x="99" y="6"/>
                  </a:cubicBezTo>
                  <a:cubicBezTo>
                    <a:pt x="99" y="6"/>
                    <a:pt x="99" y="7"/>
                    <a:pt x="98" y="7"/>
                  </a:cubicBezTo>
                  <a:cubicBezTo>
                    <a:pt x="98" y="8"/>
                    <a:pt x="97" y="8"/>
                    <a:pt x="96" y="8"/>
                  </a:cubicBezTo>
                  <a:cubicBezTo>
                    <a:pt x="95" y="9"/>
                    <a:pt x="94" y="8"/>
                    <a:pt x="92" y="8"/>
                  </a:cubicBezTo>
                  <a:cubicBezTo>
                    <a:pt x="92" y="7"/>
                    <a:pt x="92" y="8"/>
                    <a:pt x="91" y="8"/>
                  </a:cubicBezTo>
                  <a:cubicBezTo>
                    <a:pt x="91" y="9"/>
                    <a:pt x="91" y="8"/>
                    <a:pt x="90" y="8"/>
                  </a:cubicBezTo>
                  <a:cubicBezTo>
                    <a:pt x="89" y="8"/>
                    <a:pt x="88" y="8"/>
                    <a:pt x="87" y="9"/>
                  </a:cubicBezTo>
                  <a:cubicBezTo>
                    <a:pt x="86" y="9"/>
                    <a:pt x="84" y="9"/>
                    <a:pt x="83" y="8"/>
                  </a:cubicBezTo>
                  <a:cubicBezTo>
                    <a:pt x="82" y="8"/>
                    <a:pt x="82" y="7"/>
                    <a:pt x="81" y="7"/>
                  </a:cubicBezTo>
                  <a:cubicBezTo>
                    <a:pt x="81" y="6"/>
                    <a:pt x="80" y="6"/>
                    <a:pt x="80" y="6"/>
                  </a:cubicBezTo>
                  <a:cubicBezTo>
                    <a:pt x="79" y="5"/>
                    <a:pt x="78" y="4"/>
                    <a:pt x="78" y="3"/>
                  </a:cubicBezTo>
                  <a:cubicBezTo>
                    <a:pt x="78" y="2"/>
                    <a:pt x="78" y="1"/>
                    <a:pt x="77" y="1"/>
                  </a:cubicBezTo>
                  <a:cubicBezTo>
                    <a:pt x="77" y="0"/>
                    <a:pt x="76" y="1"/>
                    <a:pt x="76" y="1"/>
                  </a:cubicBezTo>
                  <a:cubicBezTo>
                    <a:pt x="76" y="2"/>
                    <a:pt x="74" y="2"/>
                    <a:pt x="74" y="2"/>
                  </a:cubicBezTo>
                  <a:cubicBezTo>
                    <a:pt x="73" y="2"/>
                    <a:pt x="73" y="2"/>
                    <a:pt x="72" y="2"/>
                  </a:cubicBezTo>
                  <a:cubicBezTo>
                    <a:pt x="72" y="2"/>
                    <a:pt x="72" y="3"/>
                    <a:pt x="72" y="3"/>
                  </a:cubicBezTo>
                  <a:cubicBezTo>
                    <a:pt x="71" y="6"/>
                    <a:pt x="70" y="8"/>
                    <a:pt x="69" y="10"/>
                  </a:cubicBezTo>
                  <a:cubicBezTo>
                    <a:pt x="68" y="13"/>
                    <a:pt x="67" y="15"/>
                    <a:pt x="65" y="18"/>
                  </a:cubicBezTo>
                  <a:cubicBezTo>
                    <a:pt x="64" y="20"/>
                    <a:pt x="63" y="22"/>
                    <a:pt x="61" y="23"/>
                  </a:cubicBezTo>
                  <a:cubicBezTo>
                    <a:pt x="60" y="24"/>
                    <a:pt x="59" y="24"/>
                    <a:pt x="58" y="25"/>
                  </a:cubicBezTo>
                  <a:cubicBezTo>
                    <a:pt x="57" y="25"/>
                    <a:pt x="57" y="25"/>
                    <a:pt x="56" y="26"/>
                  </a:cubicBezTo>
                  <a:cubicBezTo>
                    <a:pt x="56" y="26"/>
                    <a:pt x="55" y="26"/>
                    <a:pt x="55" y="26"/>
                  </a:cubicBezTo>
                  <a:cubicBezTo>
                    <a:pt x="54" y="26"/>
                    <a:pt x="53" y="27"/>
                    <a:pt x="51" y="28"/>
                  </a:cubicBezTo>
                  <a:cubicBezTo>
                    <a:pt x="50" y="28"/>
                    <a:pt x="49" y="28"/>
                    <a:pt x="48" y="29"/>
                  </a:cubicBezTo>
                  <a:cubicBezTo>
                    <a:pt x="47" y="30"/>
                    <a:pt x="46" y="30"/>
                    <a:pt x="46" y="31"/>
                  </a:cubicBezTo>
                  <a:cubicBezTo>
                    <a:pt x="46" y="32"/>
                    <a:pt x="45" y="33"/>
                    <a:pt x="44" y="33"/>
                  </a:cubicBezTo>
                  <a:cubicBezTo>
                    <a:pt x="43" y="34"/>
                    <a:pt x="42" y="35"/>
                    <a:pt x="41" y="36"/>
                  </a:cubicBezTo>
                  <a:cubicBezTo>
                    <a:pt x="40" y="37"/>
                    <a:pt x="39" y="37"/>
                    <a:pt x="40" y="38"/>
                  </a:cubicBezTo>
                  <a:cubicBezTo>
                    <a:pt x="40" y="39"/>
                    <a:pt x="39" y="39"/>
                    <a:pt x="39" y="39"/>
                  </a:cubicBezTo>
                  <a:cubicBezTo>
                    <a:pt x="39" y="40"/>
                    <a:pt x="39" y="40"/>
                    <a:pt x="39" y="40"/>
                  </a:cubicBezTo>
                  <a:cubicBezTo>
                    <a:pt x="39" y="41"/>
                    <a:pt x="39" y="42"/>
                    <a:pt x="39" y="42"/>
                  </a:cubicBezTo>
                  <a:cubicBezTo>
                    <a:pt x="38" y="44"/>
                    <a:pt x="37" y="45"/>
                    <a:pt x="36" y="46"/>
                  </a:cubicBezTo>
                  <a:cubicBezTo>
                    <a:pt x="35" y="47"/>
                    <a:pt x="35" y="47"/>
                    <a:pt x="35" y="48"/>
                  </a:cubicBezTo>
                  <a:cubicBezTo>
                    <a:pt x="34" y="49"/>
                    <a:pt x="34" y="49"/>
                    <a:pt x="33" y="50"/>
                  </a:cubicBezTo>
                  <a:cubicBezTo>
                    <a:pt x="33" y="50"/>
                    <a:pt x="33" y="50"/>
                    <a:pt x="34" y="51"/>
                  </a:cubicBezTo>
                  <a:cubicBezTo>
                    <a:pt x="34" y="51"/>
                    <a:pt x="34" y="51"/>
                    <a:pt x="34" y="52"/>
                  </a:cubicBezTo>
                  <a:cubicBezTo>
                    <a:pt x="33" y="52"/>
                    <a:pt x="33" y="53"/>
                    <a:pt x="33" y="54"/>
                  </a:cubicBezTo>
                  <a:cubicBezTo>
                    <a:pt x="33" y="55"/>
                    <a:pt x="33" y="56"/>
                    <a:pt x="33" y="57"/>
                  </a:cubicBezTo>
                  <a:cubicBezTo>
                    <a:pt x="33" y="57"/>
                    <a:pt x="32" y="58"/>
                    <a:pt x="33" y="59"/>
                  </a:cubicBezTo>
                  <a:cubicBezTo>
                    <a:pt x="33" y="59"/>
                    <a:pt x="33" y="59"/>
                    <a:pt x="33" y="59"/>
                  </a:cubicBezTo>
                  <a:cubicBezTo>
                    <a:pt x="34" y="59"/>
                    <a:pt x="34" y="59"/>
                    <a:pt x="34" y="60"/>
                  </a:cubicBezTo>
                  <a:cubicBezTo>
                    <a:pt x="34" y="60"/>
                    <a:pt x="35" y="61"/>
                    <a:pt x="35" y="62"/>
                  </a:cubicBezTo>
                  <a:cubicBezTo>
                    <a:pt x="35" y="64"/>
                    <a:pt x="34" y="65"/>
                    <a:pt x="33" y="67"/>
                  </a:cubicBezTo>
                  <a:cubicBezTo>
                    <a:pt x="32" y="68"/>
                    <a:pt x="31" y="69"/>
                    <a:pt x="30" y="71"/>
                  </a:cubicBezTo>
                  <a:cubicBezTo>
                    <a:pt x="29" y="74"/>
                    <a:pt x="26" y="76"/>
                    <a:pt x="23" y="78"/>
                  </a:cubicBezTo>
                  <a:cubicBezTo>
                    <a:pt x="21" y="79"/>
                    <a:pt x="20" y="80"/>
                    <a:pt x="19" y="81"/>
                  </a:cubicBezTo>
                  <a:cubicBezTo>
                    <a:pt x="19" y="81"/>
                    <a:pt x="18" y="82"/>
                    <a:pt x="17" y="82"/>
                  </a:cubicBezTo>
                  <a:cubicBezTo>
                    <a:pt x="17" y="83"/>
                    <a:pt x="17" y="84"/>
                    <a:pt x="16" y="84"/>
                  </a:cubicBezTo>
                  <a:cubicBezTo>
                    <a:pt x="15" y="85"/>
                    <a:pt x="13" y="85"/>
                    <a:pt x="11" y="86"/>
                  </a:cubicBezTo>
                  <a:cubicBezTo>
                    <a:pt x="10" y="87"/>
                    <a:pt x="8" y="87"/>
                    <a:pt x="7" y="87"/>
                  </a:cubicBezTo>
                  <a:cubicBezTo>
                    <a:pt x="5" y="88"/>
                    <a:pt x="3" y="87"/>
                    <a:pt x="2" y="89"/>
                  </a:cubicBezTo>
                  <a:cubicBezTo>
                    <a:pt x="2" y="89"/>
                    <a:pt x="2" y="90"/>
                    <a:pt x="1" y="90"/>
                  </a:cubicBezTo>
                  <a:cubicBezTo>
                    <a:pt x="1" y="91"/>
                    <a:pt x="0" y="91"/>
                    <a:pt x="0" y="91"/>
                  </a:cubicBezTo>
                  <a:cubicBezTo>
                    <a:pt x="8" y="91"/>
                    <a:pt x="16" y="91"/>
                    <a:pt x="24" y="91"/>
                  </a:cubicBezTo>
                  <a:cubicBezTo>
                    <a:pt x="28" y="91"/>
                    <a:pt x="32" y="91"/>
                    <a:pt x="36" y="91"/>
                  </a:cubicBezTo>
                  <a:cubicBezTo>
                    <a:pt x="38" y="91"/>
                    <a:pt x="40" y="91"/>
                    <a:pt x="42" y="91"/>
                  </a:cubicBezTo>
                  <a:cubicBezTo>
                    <a:pt x="42" y="91"/>
                    <a:pt x="42" y="90"/>
                    <a:pt x="42" y="90"/>
                  </a:cubicBezTo>
                  <a:cubicBezTo>
                    <a:pt x="42" y="88"/>
                    <a:pt x="43" y="86"/>
                    <a:pt x="43" y="84"/>
                  </a:cubicBezTo>
                  <a:cubicBezTo>
                    <a:pt x="43" y="83"/>
                    <a:pt x="42" y="80"/>
                    <a:pt x="43" y="79"/>
                  </a:cubicBezTo>
                  <a:cubicBezTo>
                    <a:pt x="44" y="79"/>
                    <a:pt x="45" y="79"/>
                    <a:pt x="45" y="78"/>
                  </a:cubicBezTo>
                  <a:cubicBezTo>
                    <a:pt x="46" y="78"/>
                    <a:pt x="46" y="78"/>
                    <a:pt x="46" y="77"/>
                  </a:cubicBezTo>
                  <a:cubicBezTo>
                    <a:pt x="46" y="77"/>
                    <a:pt x="47" y="77"/>
                    <a:pt x="47" y="77"/>
                  </a:cubicBezTo>
                  <a:cubicBezTo>
                    <a:pt x="47" y="76"/>
                    <a:pt x="48" y="76"/>
                    <a:pt x="49" y="75"/>
                  </a:cubicBezTo>
                  <a:cubicBezTo>
                    <a:pt x="50" y="75"/>
                    <a:pt x="50" y="74"/>
                    <a:pt x="51" y="74"/>
                  </a:cubicBezTo>
                  <a:cubicBezTo>
                    <a:pt x="52" y="74"/>
                    <a:pt x="52" y="73"/>
                    <a:pt x="53" y="73"/>
                  </a:cubicBezTo>
                  <a:cubicBezTo>
                    <a:pt x="53" y="72"/>
                    <a:pt x="54" y="72"/>
                    <a:pt x="54" y="72"/>
                  </a:cubicBezTo>
                  <a:cubicBezTo>
                    <a:pt x="55" y="72"/>
                    <a:pt x="56" y="70"/>
                    <a:pt x="57" y="70"/>
                  </a:cubicBezTo>
                  <a:cubicBezTo>
                    <a:pt x="59" y="69"/>
                    <a:pt x="63" y="72"/>
                    <a:pt x="64" y="68"/>
                  </a:cubicBezTo>
                  <a:cubicBezTo>
                    <a:pt x="64" y="68"/>
                    <a:pt x="64" y="67"/>
                    <a:pt x="64" y="68"/>
                  </a:cubicBezTo>
                  <a:cubicBezTo>
                    <a:pt x="65" y="68"/>
                    <a:pt x="65" y="68"/>
                    <a:pt x="66" y="68"/>
                  </a:cubicBezTo>
                  <a:cubicBezTo>
                    <a:pt x="66" y="68"/>
                    <a:pt x="67" y="67"/>
                    <a:pt x="67" y="67"/>
                  </a:cubicBezTo>
                  <a:cubicBezTo>
                    <a:pt x="68" y="67"/>
                    <a:pt x="69" y="67"/>
                    <a:pt x="70" y="67"/>
                  </a:cubicBezTo>
                  <a:cubicBezTo>
                    <a:pt x="72" y="67"/>
                    <a:pt x="73" y="66"/>
                    <a:pt x="75" y="65"/>
                  </a:cubicBezTo>
                  <a:cubicBezTo>
                    <a:pt x="76" y="64"/>
                    <a:pt x="77" y="63"/>
                    <a:pt x="78" y="62"/>
                  </a:cubicBezTo>
                  <a:cubicBezTo>
                    <a:pt x="78" y="60"/>
                    <a:pt x="79" y="60"/>
                    <a:pt x="81" y="59"/>
                  </a:cubicBezTo>
                  <a:cubicBezTo>
                    <a:pt x="81" y="59"/>
                    <a:pt x="81" y="59"/>
                    <a:pt x="82" y="59"/>
                  </a:cubicBezTo>
                  <a:cubicBezTo>
                    <a:pt x="82" y="59"/>
                    <a:pt x="83" y="59"/>
                    <a:pt x="83" y="59"/>
                  </a:cubicBezTo>
                  <a:cubicBezTo>
                    <a:pt x="84" y="58"/>
                    <a:pt x="84" y="58"/>
                    <a:pt x="85" y="58"/>
                  </a:cubicBezTo>
                  <a:cubicBezTo>
                    <a:pt x="86" y="57"/>
                    <a:pt x="87" y="56"/>
                    <a:pt x="89" y="55"/>
                  </a:cubicBezTo>
                  <a:cubicBezTo>
                    <a:pt x="89" y="55"/>
                    <a:pt x="91" y="55"/>
                    <a:pt x="91" y="55"/>
                  </a:cubicBezTo>
                  <a:cubicBezTo>
                    <a:pt x="91" y="54"/>
                    <a:pt x="91" y="53"/>
                    <a:pt x="91" y="53"/>
                  </a:cubicBezTo>
                  <a:cubicBezTo>
                    <a:pt x="90" y="53"/>
                    <a:pt x="90" y="52"/>
                    <a:pt x="90" y="53"/>
                  </a:cubicBezTo>
                  <a:cubicBezTo>
                    <a:pt x="89" y="53"/>
                    <a:pt x="89" y="52"/>
                    <a:pt x="89" y="52"/>
                  </a:cubicBezTo>
                  <a:cubicBezTo>
                    <a:pt x="89" y="52"/>
                    <a:pt x="89" y="51"/>
                    <a:pt x="89" y="51"/>
                  </a:cubicBezTo>
                  <a:cubicBezTo>
                    <a:pt x="89" y="51"/>
                    <a:pt x="90" y="51"/>
                    <a:pt x="90" y="50"/>
                  </a:cubicBezTo>
                  <a:cubicBezTo>
                    <a:pt x="90" y="50"/>
                    <a:pt x="89" y="50"/>
                    <a:pt x="89" y="49"/>
                  </a:cubicBezTo>
                  <a:cubicBezTo>
                    <a:pt x="89" y="49"/>
                    <a:pt x="89" y="48"/>
                    <a:pt x="89" y="47"/>
                  </a:cubicBezTo>
                  <a:cubicBezTo>
                    <a:pt x="90" y="46"/>
                    <a:pt x="91" y="47"/>
                    <a:pt x="91" y="47"/>
                  </a:cubicBezTo>
                  <a:cubicBezTo>
                    <a:pt x="92" y="47"/>
                    <a:pt x="92" y="47"/>
                    <a:pt x="93" y="47"/>
                  </a:cubicBezTo>
                  <a:cubicBezTo>
                    <a:pt x="94" y="46"/>
                    <a:pt x="96" y="46"/>
                    <a:pt x="97" y="45"/>
                  </a:cubicBezTo>
                  <a:cubicBezTo>
                    <a:pt x="98" y="45"/>
                    <a:pt x="97" y="44"/>
                    <a:pt x="98" y="43"/>
                  </a:cubicBezTo>
                  <a:cubicBezTo>
                    <a:pt x="99" y="42"/>
                    <a:pt x="100" y="42"/>
                    <a:pt x="101" y="42"/>
                  </a:cubicBezTo>
                  <a:cubicBezTo>
                    <a:pt x="102" y="42"/>
                    <a:pt x="102" y="42"/>
                    <a:pt x="103" y="42"/>
                  </a:cubicBezTo>
                  <a:cubicBezTo>
                    <a:pt x="105" y="42"/>
                    <a:pt x="107" y="42"/>
                    <a:pt x="109" y="42"/>
                  </a:cubicBezTo>
                  <a:cubicBezTo>
                    <a:pt x="110" y="42"/>
                    <a:pt x="111" y="42"/>
                    <a:pt x="112" y="42"/>
                  </a:cubicBezTo>
                  <a:cubicBezTo>
                    <a:pt x="113" y="43"/>
                    <a:pt x="113" y="43"/>
                    <a:pt x="114" y="42"/>
                  </a:cubicBezTo>
                  <a:cubicBezTo>
                    <a:pt x="115" y="42"/>
                    <a:pt x="114" y="42"/>
                    <a:pt x="113" y="42"/>
                  </a:cubicBezTo>
                  <a:cubicBezTo>
                    <a:pt x="113" y="42"/>
                    <a:pt x="113" y="41"/>
                    <a:pt x="113" y="41"/>
                  </a:cubicBezTo>
                  <a:cubicBezTo>
                    <a:pt x="114" y="40"/>
                    <a:pt x="114" y="39"/>
                    <a:pt x="115" y="39"/>
                  </a:cubicBezTo>
                  <a:cubicBezTo>
                    <a:pt x="115" y="39"/>
                    <a:pt x="116" y="38"/>
                    <a:pt x="115" y="38"/>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499" name="Montenegro">
              <a:extLst>
                <a:ext uri="{FF2B5EF4-FFF2-40B4-BE49-F238E27FC236}">
                  <a16:creationId xmlns:a16="http://schemas.microsoft.com/office/drawing/2014/main" id="{45D3C2A4-4A60-4292-A3AE-AC23D9F5DA32}"/>
                </a:ext>
                <a:ext uri="{C183D7F6-B498-43B3-948B-1728B52AA6E4}">
                  <adec:decorative xmlns:adec="http://schemas.microsoft.com/office/drawing/2017/decorative" val="1"/>
                </a:ext>
              </a:extLst>
            </p:cNvPr>
            <p:cNvSpPr>
              <a:spLocks/>
            </p:cNvSpPr>
            <p:nvPr/>
          </p:nvSpPr>
          <p:spPr bwMode="auto">
            <a:xfrm>
              <a:off x="11693960" y="2170190"/>
              <a:ext cx="167802" cy="178367"/>
            </a:xfrm>
            <a:custGeom>
              <a:avLst/>
              <a:gdLst/>
              <a:ahLst/>
              <a:cxnLst>
                <a:cxn ang="0">
                  <a:pos x="16" y="7"/>
                </a:cxn>
                <a:cxn ang="0">
                  <a:pos x="14" y="5"/>
                </a:cxn>
                <a:cxn ang="0">
                  <a:pos x="12" y="5"/>
                </a:cxn>
                <a:cxn ang="0">
                  <a:pos x="11" y="4"/>
                </a:cxn>
                <a:cxn ang="0">
                  <a:pos x="10" y="4"/>
                </a:cxn>
                <a:cxn ang="0">
                  <a:pos x="8" y="2"/>
                </a:cxn>
                <a:cxn ang="0">
                  <a:pos x="7" y="1"/>
                </a:cxn>
                <a:cxn ang="0">
                  <a:pos x="6" y="0"/>
                </a:cxn>
                <a:cxn ang="0">
                  <a:pos x="5" y="0"/>
                </a:cxn>
                <a:cxn ang="0">
                  <a:pos x="4" y="1"/>
                </a:cxn>
                <a:cxn ang="0">
                  <a:pos x="5" y="2"/>
                </a:cxn>
                <a:cxn ang="0">
                  <a:pos x="5" y="3"/>
                </a:cxn>
                <a:cxn ang="0">
                  <a:pos x="3" y="2"/>
                </a:cxn>
                <a:cxn ang="0">
                  <a:pos x="2" y="3"/>
                </a:cxn>
                <a:cxn ang="0">
                  <a:pos x="1" y="5"/>
                </a:cxn>
                <a:cxn ang="0">
                  <a:pos x="1" y="6"/>
                </a:cxn>
                <a:cxn ang="0">
                  <a:pos x="0" y="6"/>
                </a:cxn>
                <a:cxn ang="0">
                  <a:pos x="0" y="7"/>
                </a:cxn>
                <a:cxn ang="0">
                  <a:pos x="0" y="9"/>
                </a:cxn>
                <a:cxn ang="0">
                  <a:pos x="1" y="10"/>
                </a:cxn>
                <a:cxn ang="0">
                  <a:pos x="0" y="11"/>
                </a:cxn>
                <a:cxn ang="0">
                  <a:pos x="0" y="12"/>
                </a:cxn>
                <a:cxn ang="0">
                  <a:pos x="1" y="12"/>
                </a:cxn>
                <a:cxn ang="0">
                  <a:pos x="2" y="12"/>
                </a:cxn>
                <a:cxn ang="0">
                  <a:pos x="2" y="11"/>
                </a:cxn>
                <a:cxn ang="0">
                  <a:pos x="3" y="12"/>
                </a:cxn>
                <a:cxn ang="0">
                  <a:pos x="2" y="12"/>
                </a:cxn>
                <a:cxn ang="0">
                  <a:pos x="2" y="13"/>
                </a:cxn>
                <a:cxn ang="0">
                  <a:pos x="1" y="13"/>
                </a:cxn>
                <a:cxn ang="0">
                  <a:pos x="2" y="13"/>
                </a:cxn>
                <a:cxn ang="0">
                  <a:pos x="2" y="13"/>
                </a:cxn>
                <a:cxn ang="0">
                  <a:pos x="4" y="14"/>
                </a:cxn>
                <a:cxn ang="0">
                  <a:pos x="5" y="16"/>
                </a:cxn>
                <a:cxn ang="0">
                  <a:pos x="7" y="17"/>
                </a:cxn>
                <a:cxn ang="0">
                  <a:pos x="8" y="19"/>
                </a:cxn>
                <a:cxn ang="0">
                  <a:pos x="8" y="17"/>
                </a:cxn>
                <a:cxn ang="0">
                  <a:pos x="8" y="16"/>
                </a:cxn>
                <a:cxn ang="0">
                  <a:pos x="8" y="15"/>
                </a:cxn>
                <a:cxn ang="0">
                  <a:pos x="8" y="15"/>
                </a:cxn>
                <a:cxn ang="0">
                  <a:pos x="9" y="13"/>
                </a:cxn>
                <a:cxn ang="0">
                  <a:pos x="10" y="12"/>
                </a:cxn>
                <a:cxn ang="0">
                  <a:pos x="11" y="10"/>
                </a:cxn>
                <a:cxn ang="0">
                  <a:pos x="12" y="12"/>
                </a:cxn>
                <a:cxn ang="0">
                  <a:pos x="14" y="11"/>
                </a:cxn>
                <a:cxn ang="0">
                  <a:pos x="15" y="11"/>
                </a:cxn>
                <a:cxn ang="0">
                  <a:pos x="15" y="10"/>
                </a:cxn>
                <a:cxn ang="0">
                  <a:pos x="14" y="9"/>
                </a:cxn>
                <a:cxn ang="0">
                  <a:pos x="16" y="9"/>
                </a:cxn>
                <a:cxn ang="0">
                  <a:pos x="17" y="8"/>
                </a:cxn>
                <a:cxn ang="0">
                  <a:pos x="16" y="7"/>
                </a:cxn>
              </a:cxnLst>
              <a:rect l="0" t="0" r="r" b="b"/>
              <a:pathLst>
                <a:path w="18" h="19">
                  <a:moveTo>
                    <a:pt x="16" y="7"/>
                  </a:moveTo>
                  <a:cubicBezTo>
                    <a:pt x="15" y="6"/>
                    <a:pt x="14" y="6"/>
                    <a:pt x="14" y="5"/>
                  </a:cubicBezTo>
                  <a:cubicBezTo>
                    <a:pt x="13" y="5"/>
                    <a:pt x="13" y="5"/>
                    <a:pt x="12" y="5"/>
                  </a:cubicBezTo>
                  <a:cubicBezTo>
                    <a:pt x="12" y="5"/>
                    <a:pt x="11" y="5"/>
                    <a:pt x="11" y="4"/>
                  </a:cubicBezTo>
                  <a:cubicBezTo>
                    <a:pt x="11" y="4"/>
                    <a:pt x="10" y="4"/>
                    <a:pt x="10" y="4"/>
                  </a:cubicBezTo>
                  <a:cubicBezTo>
                    <a:pt x="9" y="4"/>
                    <a:pt x="9" y="3"/>
                    <a:pt x="8" y="2"/>
                  </a:cubicBezTo>
                  <a:cubicBezTo>
                    <a:pt x="8" y="2"/>
                    <a:pt x="7" y="2"/>
                    <a:pt x="7" y="1"/>
                  </a:cubicBezTo>
                  <a:cubicBezTo>
                    <a:pt x="6" y="1"/>
                    <a:pt x="6" y="1"/>
                    <a:pt x="6" y="0"/>
                  </a:cubicBezTo>
                  <a:cubicBezTo>
                    <a:pt x="6" y="0"/>
                    <a:pt x="5" y="1"/>
                    <a:pt x="5" y="0"/>
                  </a:cubicBezTo>
                  <a:cubicBezTo>
                    <a:pt x="5" y="0"/>
                    <a:pt x="4" y="0"/>
                    <a:pt x="4" y="1"/>
                  </a:cubicBezTo>
                  <a:cubicBezTo>
                    <a:pt x="4" y="1"/>
                    <a:pt x="5" y="1"/>
                    <a:pt x="5" y="2"/>
                  </a:cubicBezTo>
                  <a:cubicBezTo>
                    <a:pt x="5" y="3"/>
                    <a:pt x="5" y="3"/>
                    <a:pt x="5" y="3"/>
                  </a:cubicBezTo>
                  <a:cubicBezTo>
                    <a:pt x="4" y="3"/>
                    <a:pt x="4" y="2"/>
                    <a:pt x="3" y="2"/>
                  </a:cubicBezTo>
                  <a:cubicBezTo>
                    <a:pt x="3" y="2"/>
                    <a:pt x="3" y="3"/>
                    <a:pt x="2" y="3"/>
                  </a:cubicBezTo>
                  <a:cubicBezTo>
                    <a:pt x="2" y="4"/>
                    <a:pt x="2" y="4"/>
                    <a:pt x="1" y="5"/>
                  </a:cubicBezTo>
                  <a:cubicBezTo>
                    <a:pt x="1" y="5"/>
                    <a:pt x="2" y="6"/>
                    <a:pt x="1" y="6"/>
                  </a:cubicBezTo>
                  <a:cubicBezTo>
                    <a:pt x="1" y="6"/>
                    <a:pt x="0" y="6"/>
                    <a:pt x="0" y="6"/>
                  </a:cubicBezTo>
                  <a:cubicBezTo>
                    <a:pt x="0" y="7"/>
                    <a:pt x="0" y="7"/>
                    <a:pt x="0" y="7"/>
                  </a:cubicBezTo>
                  <a:cubicBezTo>
                    <a:pt x="0" y="8"/>
                    <a:pt x="0" y="8"/>
                    <a:pt x="0" y="9"/>
                  </a:cubicBezTo>
                  <a:cubicBezTo>
                    <a:pt x="1" y="9"/>
                    <a:pt x="1" y="9"/>
                    <a:pt x="1" y="10"/>
                  </a:cubicBezTo>
                  <a:cubicBezTo>
                    <a:pt x="1" y="10"/>
                    <a:pt x="1" y="11"/>
                    <a:pt x="0" y="11"/>
                  </a:cubicBezTo>
                  <a:cubicBezTo>
                    <a:pt x="0" y="11"/>
                    <a:pt x="0" y="12"/>
                    <a:pt x="0" y="12"/>
                  </a:cubicBezTo>
                  <a:cubicBezTo>
                    <a:pt x="0" y="12"/>
                    <a:pt x="1" y="12"/>
                    <a:pt x="1" y="12"/>
                  </a:cubicBezTo>
                  <a:cubicBezTo>
                    <a:pt x="1" y="12"/>
                    <a:pt x="2" y="12"/>
                    <a:pt x="2" y="12"/>
                  </a:cubicBezTo>
                  <a:cubicBezTo>
                    <a:pt x="2" y="12"/>
                    <a:pt x="2" y="11"/>
                    <a:pt x="2" y="11"/>
                  </a:cubicBezTo>
                  <a:cubicBezTo>
                    <a:pt x="3" y="12"/>
                    <a:pt x="3" y="12"/>
                    <a:pt x="3" y="12"/>
                  </a:cubicBezTo>
                  <a:cubicBezTo>
                    <a:pt x="3" y="12"/>
                    <a:pt x="2" y="11"/>
                    <a:pt x="2" y="12"/>
                  </a:cubicBezTo>
                  <a:cubicBezTo>
                    <a:pt x="2" y="13"/>
                    <a:pt x="2" y="13"/>
                    <a:pt x="2" y="13"/>
                  </a:cubicBezTo>
                  <a:cubicBezTo>
                    <a:pt x="1" y="12"/>
                    <a:pt x="1" y="13"/>
                    <a:pt x="1" y="13"/>
                  </a:cubicBezTo>
                  <a:cubicBezTo>
                    <a:pt x="2" y="13"/>
                    <a:pt x="2" y="13"/>
                    <a:pt x="2" y="13"/>
                  </a:cubicBezTo>
                  <a:cubicBezTo>
                    <a:pt x="2" y="13"/>
                    <a:pt x="2" y="13"/>
                    <a:pt x="2" y="13"/>
                  </a:cubicBezTo>
                  <a:cubicBezTo>
                    <a:pt x="3" y="14"/>
                    <a:pt x="3" y="14"/>
                    <a:pt x="4" y="14"/>
                  </a:cubicBezTo>
                  <a:cubicBezTo>
                    <a:pt x="4" y="14"/>
                    <a:pt x="5" y="15"/>
                    <a:pt x="5" y="16"/>
                  </a:cubicBezTo>
                  <a:cubicBezTo>
                    <a:pt x="6" y="16"/>
                    <a:pt x="6" y="17"/>
                    <a:pt x="7" y="17"/>
                  </a:cubicBezTo>
                  <a:cubicBezTo>
                    <a:pt x="7" y="18"/>
                    <a:pt x="8" y="18"/>
                    <a:pt x="8" y="19"/>
                  </a:cubicBezTo>
                  <a:cubicBezTo>
                    <a:pt x="9" y="18"/>
                    <a:pt x="8" y="18"/>
                    <a:pt x="8" y="17"/>
                  </a:cubicBezTo>
                  <a:cubicBezTo>
                    <a:pt x="9" y="17"/>
                    <a:pt x="8" y="17"/>
                    <a:pt x="8" y="16"/>
                  </a:cubicBezTo>
                  <a:cubicBezTo>
                    <a:pt x="9" y="16"/>
                    <a:pt x="9" y="16"/>
                    <a:pt x="8" y="15"/>
                  </a:cubicBezTo>
                  <a:cubicBezTo>
                    <a:pt x="8" y="15"/>
                    <a:pt x="8" y="15"/>
                    <a:pt x="8" y="15"/>
                  </a:cubicBezTo>
                  <a:cubicBezTo>
                    <a:pt x="8" y="14"/>
                    <a:pt x="8" y="14"/>
                    <a:pt x="9" y="13"/>
                  </a:cubicBezTo>
                  <a:cubicBezTo>
                    <a:pt x="9" y="13"/>
                    <a:pt x="9" y="12"/>
                    <a:pt x="10" y="12"/>
                  </a:cubicBezTo>
                  <a:cubicBezTo>
                    <a:pt x="10" y="11"/>
                    <a:pt x="10" y="10"/>
                    <a:pt x="11" y="10"/>
                  </a:cubicBezTo>
                  <a:cubicBezTo>
                    <a:pt x="12" y="10"/>
                    <a:pt x="11" y="11"/>
                    <a:pt x="12" y="12"/>
                  </a:cubicBezTo>
                  <a:cubicBezTo>
                    <a:pt x="12" y="12"/>
                    <a:pt x="14" y="11"/>
                    <a:pt x="14" y="11"/>
                  </a:cubicBezTo>
                  <a:cubicBezTo>
                    <a:pt x="14" y="11"/>
                    <a:pt x="14" y="11"/>
                    <a:pt x="15" y="11"/>
                  </a:cubicBezTo>
                  <a:cubicBezTo>
                    <a:pt x="15" y="11"/>
                    <a:pt x="15" y="11"/>
                    <a:pt x="15" y="10"/>
                  </a:cubicBezTo>
                  <a:cubicBezTo>
                    <a:pt x="15" y="9"/>
                    <a:pt x="14" y="9"/>
                    <a:pt x="14" y="9"/>
                  </a:cubicBezTo>
                  <a:cubicBezTo>
                    <a:pt x="14" y="8"/>
                    <a:pt x="16" y="10"/>
                    <a:pt x="16" y="9"/>
                  </a:cubicBezTo>
                  <a:cubicBezTo>
                    <a:pt x="16" y="8"/>
                    <a:pt x="16" y="8"/>
                    <a:pt x="17" y="8"/>
                  </a:cubicBezTo>
                  <a:cubicBezTo>
                    <a:pt x="18" y="8"/>
                    <a:pt x="16" y="7"/>
                    <a:pt x="16" y="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0" name="Monaco">
              <a:extLst>
                <a:ext uri="{FF2B5EF4-FFF2-40B4-BE49-F238E27FC236}">
                  <a16:creationId xmlns:a16="http://schemas.microsoft.com/office/drawing/2014/main" id="{F2ED471D-DA49-4C35-8964-F84DB5E190BF}"/>
                </a:ext>
                <a:ext uri="{C183D7F6-B498-43B3-948B-1728B52AA6E4}">
                  <adec:decorative xmlns:adec="http://schemas.microsoft.com/office/drawing/2017/decorative" val="1"/>
                </a:ext>
              </a:extLst>
            </p:cNvPr>
            <p:cNvSpPr>
              <a:spLocks/>
            </p:cNvSpPr>
            <p:nvPr/>
          </p:nvSpPr>
          <p:spPr bwMode="auto">
            <a:xfrm>
              <a:off x="10780095" y="2152092"/>
              <a:ext cx="10326" cy="2587"/>
            </a:xfrm>
            <a:custGeom>
              <a:avLst/>
              <a:gdLst/>
              <a:ahLst/>
              <a:cxnLst>
                <a:cxn ang="0">
                  <a:pos x="0" y="0"/>
                </a:cxn>
                <a:cxn ang="0">
                  <a:pos x="1" y="0"/>
                </a:cxn>
                <a:cxn ang="0">
                  <a:pos x="1" y="0"/>
                </a:cxn>
                <a:cxn ang="0">
                  <a:pos x="0" y="0"/>
                </a:cxn>
              </a:cxnLst>
              <a:rect l="0" t="0" r="r" b="b"/>
              <a:pathLst>
                <a:path w="1">
                  <a:moveTo>
                    <a:pt x="0" y="0"/>
                  </a:moveTo>
                  <a:cubicBezTo>
                    <a:pt x="0" y="0"/>
                    <a:pt x="0" y="0"/>
                    <a:pt x="1" y="0"/>
                  </a:cubicBezTo>
                  <a:cubicBezTo>
                    <a:pt x="1" y="0"/>
                    <a:pt x="1" y="0"/>
                    <a:pt x="1" y="0"/>
                  </a:cubicBezTo>
                  <a:cubicBezTo>
                    <a:pt x="1" y="0"/>
                    <a:pt x="0" y="0"/>
                    <a:pt x="0" y="0"/>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1" name="Malta">
              <a:extLst>
                <a:ext uri="{FF2B5EF4-FFF2-40B4-BE49-F238E27FC236}">
                  <a16:creationId xmlns:a16="http://schemas.microsoft.com/office/drawing/2014/main" id="{694B5C25-858D-4D1E-B138-3102CAA6F02C}"/>
                </a:ext>
                <a:ext uri="{C183D7F6-B498-43B3-948B-1728B52AA6E4}">
                  <adec:decorative xmlns:adec="http://schemas.microsoft.com/office/drawing/2017/decorative" val="1"/>
                </a:ext>
              </a:extLst>
            </p:cNvPr>
            <p:cNvSpPr>
              <a:spLocks noEditPoints="1"/>
            </p:cNvSpPr>
            <p:nvPr/>
          </p:nvSpPr>
          <p:spPr bwMode="auto">
            <a:xfrm>
              <a:off x="11358363" y="2937930"/>
              <a:ext cx="28398" cy="25849"/>
            </a:xfrm>
            <a:custGeom>
              <a:avLst/>
              <a:gdLst/>
              <a:ahLst/>
              <a:cxnLst>
                <a:cxn ang="0">
                  <a:pos x="1" y="0"/>
                </a:cxn>
                <a:cxn ang="0">
                  <a:pos x="0" y="1"/>
                </a:cxn>
                <a:cxn ang="0">
                  <a:pos x="0" y="0"/>
                </a:cxn>
                <a:cxn ang="0">
                  <a:pos x="0" y="0"/>
                </a:cxn>
                <a:cxn ang="0">
                  <a:pos x="0" y="0"/>
                </a:cxn>
                <a:cxn ang="0">
                  <a:pos x="1" y="0"/>
                </a:cxn>
                <a:cxn ang="0">
                  <a:pos x="3" y="2"/>
                </a:cxn>
                <a:cxn ang="0">
                  <a:pos x="2" y="1"/>
                </a:cxn>
                <a:cxn ang="0">
                  <a:pos x="1" y="1"/>
                </a:cxn>
                <a:cxn ang="0">
                  <a:pos x="1" y="1"/>
                </a:cxn>
                <a:cxn ang="0">
                  <a:pos x="1" y="2"/>
                </a:cxn>
                <a:cxn ang="0">
                  <a:pos x="2" y="2"/>
                </a:cxn>
                <a:cxn ang="0">
                  <a:pos x="3" y="3"/>
                </a:cxn>
                <a:cxn ang="0">
                  <a:pos x="3" y="2"/>
                </a:cxn>
                <a:cxn ang="0">
                  <a:pos x="3" y="2"/>
                </a:cxn>
              </a:cxnLst>
              <a:rect l="0" t="0" r="r" b="b"/>
              <a:pathLst>
                <a:path w="3" h="3">
                  <a:moveTo>
                    <a:pt x="1" y="0"/>
                  </a:moveTo>
                  <a:cubicBezTo>
                    <a:pt x="1" y="0"/>
                    <a:pt x="1" y="0"/>
                    <a:pt x="0" y="1"/>
                  </a:cubicBezTo>
                  <a:cubicBezTo>
                    <a:pt x="0" y="0"/>
                    <a:pt x="0" y="0"/>
                    <a:pt x="0" y="0"/>
                  </a:cubicBezTo>
                  <a:cubicBezTo>
                    <a:pt x="0" y="0"/>
                    <a:pt x="0" y="0"/>
                    <a:pt x="0" y="0"/>
                  </a:cubicBezTo>
                  <a:cubicBezTo>
                    <a:pt x="0" y="0"/>
                    <a:pt x="0" y="0"/>
                    <a:pt x="0" y="0"/>
                  </a:cubicBezTo>
                  <a:cubicBezTo>
                    <a:pt x="0" y="0"/>
                    <a:pt x="1" y="0"/>
                    <a:pt x="1" y="0"/>
                  </a:cubicBezTo>
                  <a:close/>
                  <a:moveTo>
                    <a:pt x="3" y="2"/>
                  </a:moveTo>
                  <a:cubicBezTo>
                    <a:pt x="2" y="2"/>
                    <a:pt x="2" y="1"/>
                    <a:pt x="2" y="1"/>
                  </a:cubicBezTo>
                  <a:cubicBezTo>
                    <a:pt x="2" y="1"/>
                    <a:pt x="2" y="1"/>
                    <a:pt x="1" y="1"/>
                  </a:cubicBezTo>
                  <a:cubicBezTo>
                    <a:pt x="1" y="1"/>
                    <a:pt x="1" y="1"/>
                    <a:pt x="1" y="1"/>
                  </a:cubicBezTo>
                  <a:cubicBezTo>
                    <a:pt x="1" y="1"/>
                    <a:pt x="1" y="1"/>
                    <a:pt x="1" y="2"/>
                  </a:cubicBezTo>
                  <a:cubicBezTo>
                    <a:pt x="1" y="2"/>
                    <a:pt x="1" y="2"/>
                    <a:pt x="2" y="2"/>
                  </a:cubicBezTo>
                  <a:cubicBezTo>
                    <a:pt x="2" y="3"/>
                    <a:pt x="2" y="3"/>
                    <a:pt x="3" y="3"/>
                  </a:cubicBezTo>
                  <a:cubicBezTo>
                    <a:pt x="3" y="2"/>
                    <a:pt x="3" y="3"/>
                    <a:pt x="3" y="2"/>
                  </a:cubicBezTo>
                  <a:cubicBezTo>
                    <a:pt x="3" y="2"/>
                    <a:pt x="3" y="2"/>
                    <a:pt x="3" y="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2" name="Macedonia">
              <a:extLst>
                <a:ext uri="{FF2B5EF4-FFF2-40B4-BE49-F238E27FC236}">
                  <a16:creationId xmlns:a16="http://schemas.microsoft.com/office/drawing/2014/main" id="{A0C89D13-5D7B-4C20-A816-83AABD8BD9A4}"/>
                </a:ext>
                <a:ext uri="{C183D7F6-B498-43B3-948B-1728B52AA6E4}">
                  <adec:decorative xmlns:adec="http://schemas.microsoft.com/office/drawing/2017/decorative" val="1"/>
                </a:ext>
              </a:extLst>
            </p:cNvPr>
            <p:cNvSpPr>
              <a:spLocks/>
            </p:cNvSpPr>
            <p:nvPr/>
          </p:nvSpPr>
          <p:spPr bwMode="auto">
            <a:xfrm>
              <a:off x="11861760" y="2291683"/>
              <a:ext cx="214267" cy="157685"/>
            </a:xfrm>
            <a:custGeom>
              <a:avLst/>
              <a:gdLst/>
              <a:ahLst/>
              <a:cxnLst>
                <a:cxn ang="0">
                  <a:pos x="23" y="7"/>
                </a:cxn>
                <a:cxn ang="0">
                  <a:pos x="22" y="5"/>
                </a:cxn>
                <a:cxn ang="0">
                  <a:pos x="21" y="3"/>
                </a:cxn>
                <a:cxn ang="0">
                  <a:pos x="19" y="3"/>
                </a:cxn>
                <a:cxn ang="0">
                  <a:pos x="17" y="1"/>
                </a:cxn>
                <a:cxn ang="0">
                  <a:pos x="16" y="0"/>
                </a:cxn>
                <a:cxn ang="0">
                  <a:pos x="15" y="1"/>
                </a:cxn>
                <a:cxn ang="0">
                  <a:pos x="14" y="1"/>
                </a:cxn>
                <a:cxn ang="0">
                  <a:pos x="13" y="0"/>
                </a:cxn>
                <a:cxn ang="0">
                  <a:pos x="12" y="1"/>
                </a:cxn>
                <a:cxn ang="0">
                  <a:pos x="11" y="1"/>
                </a:cxn>
                <a:cxn ang="0">
                  <a:pos x="9" y="1"/>
                </a:cxn>
                <a:cxn ang="0">
                  <a:pos x="9" y="2"/>
                </a:cxn>
                <a:cxn ang="0">
                  <a:pos x="7" y="3"/>
                </a:cxn>
                <a:cxn ang="0">
                  <a:pos x="6" y="2"/>
                </a:cxn>
                <a:cxn ang="0">
                  <a:pos x="5" y="2"/>
                </a:cxn>
                <a:cxn ang="0">
                  <a:pos x="3" y="4"/>
                </a:cxn>
                <a:cxn ang="0">
                  <a:pos x="3" y="5"/>
                </a:cxn>
                <a:cxn ang="0">
                  <a:pos x="2" y="5"/>
                </a:cxn>
                <a:cxn ang="0">
                  <a:pos x="1" y="6"/>
                </a:cxn>
                <a:cxn ang="0">
                  <a:pos x="1" y="6"/>
                </a:cxn>
                <a:cxn ang="0">
                  <a:pos x="1" y="7"/>
                </a:cxn>
                <a:cxn ang="0">
                  <a:pos x="1" y="8"/>
                </a:cxn>
                <a:cxn ang="0">
                  <a:pos x="0" y="9"/>
                </a:cxn>
                <a:cxn ang="0">
                  <a:pos x="1" y="11"/>
                </a:cxn>
                <a:cxn ang="0">
                  <a:pos x="1" y="12"/>
                </a:cxn>
                <a:cxn ang="0">
                  <a:pos x="2" y="14"/>
                </a:cxn>
                <a:cxn ang="0">
                  <a:pos x="3" y="14"/>
                </a:cxn>
                <a:cxn ang="0">
                  <a:pos x="3" y="16"/>
                </a:cxn>
                <a:cxn ang="0">
                  <a:pos x="4" y="16"/>
                </a:cxn>
                <a:cxn ang="0">
                  <a:pos x="5" y="16"/>
                </a:cxn>
                <a:cxn ang="0">
                  <a:pos x="7" y="16"/>
                </a:cxn>
                <a:cxn ang="0">
                  <a:pos x="8" y="16"/>
                </a:cxn>
                <a:cxn ang="0">
                  <a:pos x="9" y="16"/>
                </a:cxn>
                <a:cxn ang="0">
                  <a:pos x="11" y="16"/>
                </a:cxn>
                <a:cxn ang="0">
                  <a:pos x="12" y="16"/>
                </a:cxn>
                <a:cxn ang="0">
                  <a:pos x="13" y="15"/>
                </a:cxn>
                <a:cxn ang="0">
                  <a:pos x="15" y="13"/>
                </a:cxn>
                <a:cxn ang="0">
                  <a:pos x="15" y="13"/>
                </a:cxn>
                <a:cxn ang="0">
                  <a:pos x="16" y="13"/>
                </a:cxn>
                <a:cxn ang="0">
                  <a:pos x="17" y="13"/>
                </a:cxn>
                <a:cxn ang="0">
                  <a:pos x="19" y="14"/>
                </a:cxn>
                <a:cxn ang="0">
                  <a:pos x="20" y="13"/>
                </a:cxn>
                <a:cxn ang="0">
                  <a:pos x="20" y="13"/>
                </a:cxn>
                <a:cxn ang="0">
                  <a:pos x="21" y="13"/>
                </a:cxn>
                <a:cxn ang="0">
                  <a:pos x="21" y="12"/>
                </a:cxn>
                <a:cxn ang="0">
                  <a:pos x="22" y="11"/>
                </a:cxn>
                <a:cxn ang="0">
                  <a:pos x="22" y="11"/>
                </a:cxn>
                <a:cxn ang="0">
                  <a:pos x="22" y="8"/>
                </a:cxn>
                <a:cxn ang="0">
                  <a:pos x="23" y="7"/>
                </a:cxn>
              </a:cxnLst>
              <a:rect l="0" t="0" r="r" b="b"/>
              <a:pathLst>
                <a:path w="23" h="17">
                  <a:moveTo>
                    <a:pt x="23" y="7"/>
                  </a:moveTo>
                  <a:cubicBezTo>
                    <a:pt x="22" y="6"/>
                    <a:pt x="22" y="6"/>
                    <a:pt x="22" y="5"/>
                  </a:cubicBezTo>
                  <a:cubicBezTo>
                    <a:pt x="22" y="4"/>
                    <a:pt x="22" y="4"/>
                    <a:pt x="21" y="3"/>
                  </a:cubicBezTo>
                  <a:cubicBezTo>
                    <a:pt x="20" y="3"/>
                    <a:pt x="20" y="3"/>
                    <a:pt x="19" y="3"/>
                  </a:cubicBezTo>
                  <a:cubicBezTo>
                    <a:pt x="18" y="2"/>
                    <a:pt x="18" y="1"/>
                    <a:pt x="17" y="1"/>
                  </a:cubicBezTo>
                  <a:cubicBezTo>
                    <a:pt x="16" y="0"/>
                    <a:pt x="16" y="1"/>
                    <a:pt x="16" y="0"/>
                  </a:cubicBezTo>
                  <a:cubicBezTo>
                    <a:pt x="16" y="0"/>
                    <a:pt x="15" y="0"/>
                    <a:pt x="15" y="1"/>
                  </a:cubicBezTo>
                  <a:cubicBezTo>
                    <a:pt x="14" y="1"/>
                    <a:pt x="14" y="1"/>
                    <a:pt x="14" y="1"/>
                  </a:cubicBezTo>
                  <a:cubicBezTo>
                    <a:pt x="14" y="1"/>
                    <a:pt x="14" y="0"/>
                    <a:pt x="13" y="0"/>
                  </a:cubicBezTo>
                  <a:cubicBezTo>
                    <a:pt x="13" y="0"/>
                    <a:pt x="12" y="1"/>
                    <a:pt x="12" y="1"/>
                  </a:cubicBezTo>
                  <a:cubicBezTo>
                    <a:pt x="11" y="1"/>
                    <a:pt x="11" y="1"/>
                    <a:pt x="11" y="1"/>
                  </a:cubicBezTo>
                  <a:cubicBezTo>
                    <a:pt x="10" y="1"/>
                    <a:pt x="10" y="1"/>
                    <a:pt x="9" y="1"/>
                  </a:cubicBezTo>
                  <a:cubicBezTo>
                    <a:pt x="9" y="1"/>
                    <a:pt x="8" y="1"/>
                    <a:pt x="9" y="2"/>
                  </a:cubicBezTo>
                  <a:cubicBezTo>
                    <a:pt x="7" y="2"/>
                    <a:pt x="8" y="3"/>
                    <a:pt x="7" y="3"/>
                  </a:cubicBezTo>
                  <a:cubicBezTo>
                    <a:pt x="7" y="4"/>
                    <a:pt x="7" y="2"/>
                    <a:pt x="6" y="2"/>
                  </a:cubicBezTo>
                  <a:cubicBezTo>
                    <a:pt x="6" y="2"/>
                    <a:pt x="6" y="2"/>
                    <a:pt x="5" y="2"/>
                  </a:cubicBezTo>
                  <a:cubicBezTo>
                    <a:pt x="4" y="3"/>
                    <a:pt x="3" y="3"/>
                    <a:pt x="3" y="4"/>
                  </a:cubicBezTo>
                  <a:cubicBezTo>
                    <a:pt x="3" y="4"/>
                    <a:pt x="3" y="5"/>
                    <a:pt x="3" y="5"/>
                  </a:cubicBezTo>
                  <a:cubicBezTo>
                    <a:pt x="2" y="6"/>
                    <a:pt x="2" y="5"/>
                    <a:pt x="2" y="5"/>
                  </a:cubicBezTo>
                  <a:cubicBezTo>
                    <a:pt x="2" y="6"/>
                    <a:pt x="1" y="5"/>
                    <a:pt x="1" y="6"/>
                  </a:cubicBezTo>
                  <a:cubicBezTo>
                    <a:pt x="1" y="6"/>
                    <a:pt x="1" y="6"/>
                    <a:pt x="1" y="6"/>
                  </a:cubicBezTo>
                  <a:cubicBezTo>
                    <a:pt x="1" y="6"/>
                    <a:pt x="1" y="6"/>
                    <a:pt x="1" y="7"/>
                  </a:cubicBezTo>
                  <a:cubicBezTo>
                    <a:pt x="1" y="7"/>
                    <a:pt x="1" y="8"/>
                    <a:pt x="1" y="8"/>
                  </a:cubicBezTo>
                  <a:cubicBezTo>
                    <a:pt x="1" y="9"/>
                    <a:pt x="0" y="9"/>
                    <a:pt x="0" y="9"/>
                  </a:cubicBezTo>
                  <a:cubicBezTo>
                    <a:pt x="0" y="10"/>
                    <a:pt x="1" y="10"/>
                    <a:pt x="1" y="11"/>
                  </a:cubicBezTo>
                  <a:cubicBezTo>
                    <a:pt x="1" y="11"/>
                    <a:pt x="1" y="11"/>
                    <a:pt x="1" y="12"/>
                  </a:cubicBezTo>
                  <a:cubicBezTo>
                    <a:pt x="1" y="13"/>
                    <a:pt x="2" y="13"/>
                    <a:pt x="2" y="14"/>
                  </a:cubicBezTo>
                  <a:cubicBezTo>
                    <a:pt x="2" y="14"/>
                    <a:pt x="2" y="14"/>
                    <a:pt x="3" y="14"/>
                  </a:cubicBezTo>
                  <a:cubicBezTo>
                    <a:pt x="3" y="15"/>
                    <a:pt x="3" y="16"/>
                    <a:pt x="3" y="16"/>
                  </a:cubicBezTo>
                  <a:cubicBezTo>
                    <a:pt x="4" y="16"/>
                    <a:pt x="4" y="16"/>
                    <a:pt x="4" y="16"/>
                  </a:cubicBezTo>
                  <a:cubicBezTo>
                    <a:pt x="5" y="16"/>
                    <a:pt x="5" y="16"/>
                    <a:pt x="5" y="16"/>
                  </a:cubicBezTo>
                  <a:cubicBezTo>
                    <a:pt x="5" y="17"/>
                    <a:pt x="7" y="16"/>
                    <a:pt x="7" y="16"/>
                  </a:cubicBezTo>
                  <a:cubicBezTo>
                    <a:pt x="7" y="16"/>
                    <a:pt x="7" y="16"/>
                    <a:pt x="8" y="16"/>
                  </a:cubicBezTo>
                  <a:cubicBezTo>
                    <a:pt x="8" y="16"/>
                    <a:pt x="9" y="16"/>
                    <a:pt x="9" y="16"/>
                  </a:cubicBezTo>
                  <a:cubicBezTo>
                    <a:pt x="10" y="16"/>
                    <a:pt x="10" y="16"/>
                    <a:pt x="11" y="16"/>
                  </a:cubicBezTo>
                  <a:cubicBezTo>
                    <a:pt x="11" y="16"/>
                    <a:pt x="11" y="16"/>
                    <a:pt x="12" y="16"/>
                  </a:cubicBezTo>
                  <a:cubicBezTo>
                    <a:pt x="13" y="16"/>
                    <a:pt x="12" y="15"/>
                    <a:pt x="13" y="15"/>
                  </a:cubicBezTo>
                  <a:cubicBezTo>
                    <a:pt x="13" y="14"/>
                    <a:pt x="14" y="13"/>
                    <a:pt x="15" y="13"/>
                  </a:cubicBezTo>
                  <a:cubicBezTo>
                    <a:pt x="15" y="13"/>
                    <a:pt x="15" y="13"/>
                    <a:pt x="15" y="13"/>
                  </a:cubicBezTo>
                  <a:cubicBezTo>
                    <a:pt x="15" y="13"/>
                    <a:pt x="15" y="13"/>
                    <a:pt x="16" y="13"/>
                  </a:cubicBezTo>
                  <a:cubicBezTo>
                    <a:pt x="16" y="13"/>
                    <a:pt x="16" y="13"/>
                    <a:pt x="17" y="13"/>
                  </a:cubicBezTo>
                  <a:cubicBezTo>
                    <a:pt x="18" y="13"/>
                    <a:pt x="18" y="14"/>
                    <a:pt x="19" y="14"/>
                  </a:cubicBezTo>
                  <a:cubicBezTo>
                    <a:pt x="19" y="14"/>
                    <a:pt x="19" y="14"/>
                    <a:pt x="20" y="13"/>
                  </a:cubicBezTo>
                  <a:cubicBezTo>
                    <a:pt x="20" y="13"/>
                    <a:pt x="20" y="13"/>
                    <a:pt x="20" y="13"/>
                  </a:cubicBezTo>
                  <a:cubicBezTo>
                    <a:pt x="20" y="13"/>
                    <a:pt x="20" y="14"/>
                    <a:pt x="21" y="13"/>
                  </a:cubicBezTo>
                  <a:cubicBezTo>
                    <a:pt x="21" y="13"/>
                    <a:pt x="21" y="12"/>
                    <a:pt x="21" y="12"/>
                  </a:cubicBezTo>
                  <a:cubicBezTo>
                    <a:pt x="21" y="11"/>
                    <a:pt x="21" y="11"/>
                    <a:pt x="22" y="11"/>
                  </a:cubicBezTo>
                  <a:cubicBezTo>
                    <a:pt x="22" y="11"/>
                    <a:pt x="22" y="11"/>
                    <a:pt x="22" y="11"/>
                  </a:cubicBezTo>
                  <a:cubicBezTo>
                    <a:pt x="23" y="10"/>
                    <a:pt x="23" y="9"/>
                    <a:pt x="22" y="8"/>
                  </a:cubicBezTo>
                  <a:cubicBezTo>
                    <a:pt x="23" y="8"/>
                    <a:pt x="23" y="7"/>
                    <a:pt x="23" y="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3" name="Luxembourg">
              <a:extLst>
                <a:ext uri="{FF2B5EF4-FFF2-40B4-BE49-F238E27FC236}">
                  <a16:creationId xmlns:a16="http://schemas.microsoft.com/office/drawing/2014/main" id="{F9341E0E-FBAF-4AEC-8D3F-BFCC2E45F6F9}"/>
                </a:ext>
                <a:ext uri="{C183D7F6-B498-43B3-948B-1728B52AA6E4}">
                  <adec:decorative xmlns:adec="http://schemas.microsoft.com/office/drawing/2017/decorative" val="1"/>
                </a:ext>
              </a:extLst>
            </p:cNvPr>
            <p:cNvSpPr>
              <a:spLocks/>
            </p:cNvSpPr>
            <p:nvPr/>
          </p:nvSpPr>
          <p:spPr bwMode="auto">
            <a:xfrm>
              <a:off x="10658765" y="1505844"/>
              <a:ext cx="67120" cy="74966"/>
            </a:xfrm>
            <a:custGeom>
              <a:avLst/>
              <a:gdLst/>
              <a:ahLst/>
              <a:cxnLst>
                <a:cxn ang="0">
                  <a:pos x="7" y="4"/>
                </a:cxn>
                <a:cxn ang="0">
                  <a:pos x="7" y="4"/>
                </a:cxn>
                <a:cxn ang="0">
                  <a:pos x="6" y="4"/>
                </a:cxn>
                <a:cxn ang="0">
                  <a:pos x="5" y="3"/>
                </a:cxn>
                <a:cxn ang="0">
                  <a:pos x="4" y="2"/>
                </a:cxn>
                <a:cxn ang="0">
                  <a:pos x="4" y="2"/>
                </a:cxn>
                <a:cxn ang="0">
                  <a:pos x="4" y="1"/>
                </a:cxn>
                <a:cxn ang="0">
                  <a:pos x="4" y="0"/>
                </a:cxn>
                <a:cxn ang="0">
                  <a:pos x="3" y="0"/>
                </a:cxn>
                <a:cxn ang="0">
                  <a:pos x="2" y="0"/>
                </a:cxn>
                <a:cxn ang="0">
                  <a:pos x="2" y="1"/>
                </a:cxn>
                <a:cxn ang="0">
                  <a:pos x="1" y="2"/>
                </a:cxn>
                <a:cxn ang="0">
                  <a:pos x="1" y="2"/>
                </a:cxn>
                <a:cxn ang="0">
                  <a:pos x="1" y="2"/>
                </a:cxn>
                <a:cxn ang="0">
                  <a:pos x="1" y="3"/>
                </a:cxn>
                <a:cxn ang="0">
                  <a:pos x="1" y="4"/>
                </a:cxn>
                <a:cxn ang="0">
                  <a:pos x="1" y="4"/>
                </a:cxn>
                <a:cxn ang="0">
                  <a:pos x="1" y="5"/>
                </a:cxn>
                <a:cxn ang="0">
                  <a:pos x="2" y="5"/>
                </a:cxn>
                <a:cxn ang="0">
                  <a:pos x="2" y="5"/>
                </a:cxn>
                <a:cxn ang="0">
                  <a:pos x="2" y="6"/>
                </a:cxn>
                <a:cxn ang="0">
                  <a:pos x="1" y="6"/>
                </a:cxn>
                <a:cxn ang="0">
                  <a:pos x="1" y="7"/>
                </a:cxn>
                <a:cxn ang="0">
                  <a:pos x="2" y="7"/>
                </a:cxn>
                <a:cxn ang="0">
                  <a:pos x="3" y="8"/>
                </a:cxn>
                <a:cxn ang="0">
                  <a:pos x="4" y="7"/>
                </a:cxn>
                <a:cxn ang="0">
                  <a:pos x="4" y="7"/>
                </a:cxn>
                <a:cxn ang="0">
                  <a:pos x="6" y="8"/>
                </a:cxn>
                <a:cxn ang="0">
                  <a:pos x="6" y="6"/>
                </a:cxn>
                <a:cxn ang="0">
                  <a:pos x="6" y="6"/>
                </a:cxn>
                <a:cxn ang="0">
                  <a:pos x="6" y="5"/>
                </a:cxn>
                <a:cxn ang="0">
                  <a:pos x="7" y="5"/>
                </a:cxn>
                <a:cxn ang="0">
                  <a:pos x="7" y="4"/>
                </a:cxn>
              </a:cxnLst>
              <a:rect l="0" t="0" r="r" b="b"/>
              <a:pathLst>
                <a:path w="7" h="8">
                  <a:moveTo>
                    <a:pt x="7" y="4"/>
                  </a:moveTo>
                  <a:cubicBezTo>
                    <a:pt x="7" y="4"/>
                    <a:pt x="7" y="4"/>
                    <a:pt x="7" y="4"/>
                  </a:cubicBezTo>
                  <a:cubicBezTo>
                    <a:pt x="7" y="4"/>
                    <a:pt x="7" y="4"/>
                    <a:pt x="6" y="4"/>
                  </a:cubicBezTo>
                  <a:cubicBezTo>
                    <a:pt x="6" y="4"/>
                    <a:pt x="6" y="3"/>
                    <a:pt x="5" y="3"/>
                  </a:cubicBezTo>
                  <a:cubicBezTo>
                    <a:pt x="5" y="3"/>
                    <a:pt x="5" y="3"/>
                    <a:pt x="4" y="2"/>
                  </a:cubicBezTo>
                  <a:cubicBezTo>
                    <a:pt x="4" y="2"/>
                    <a:pt x="4" y="2"/>
                    <a:pt x="4" y="2"/>
                  </a:cubicBezTo>
                  <a:cubicBezTo>
                    <a:pt x="4" y="2"/>
                    <a:pt x="4" y="1"/>
                    <a:pt x="4" y="1"/>
                  </a:cubicBezTo>
                  <a:cubicBezTo>
                    <a:pt x="4" y="1"/>
                    <a:pt x="4" y="0"/>
                    <a:pt x="4" y="0"/>
                  </a:cubicBezTo>
                  <a:cubicBezTo>
                    <a:pt x="3" y="0"/>
                    <a:pt x="3" y="0"/>
                    <a:pt x="3" y="0"/>
                  </a:cubicBezTo>
                  <a:cubicBezTo>
                    <a:pt x="3" y="0"/>
                    <a:pt x="3" y="0"/>
                    <a:pt x="2" y="0"/>
                  </a:cubicBezTo>
                  <a:cubicBezTo>
                    <a:pt x="2" y="0"/>
                    <a:pt x="2" y="1"/>
                    <a:pt x="2" y="1"/>
                  </a:cubicBezTo>
                  <a:cubicBezTo>
                    <a:pt x="2" y="1"/>
                    <a:pt x="1" y="1"/>
                    <a:pt x="1" y="2"/>
                  </a:cubicBezTo>
                  <a:cubicBezTo>
                    <a:pt x="1" y="2"/>
                    <a:pt x="1" y="2"/>
                    <a:pt x="1" y="2"/>
                  </a:cubicBezTo>
                  <a:cubicBezTo>
                    <a:pt x="1" y="2"/>
                    <a:pt x="1" y="2"/>
                    <a:pt x="1" y="2"/>
                  </a:cubicBezTo>
                  <a:cubicBezTo>
                    <a:pt x="1" y="3"/>
                    <a:pt x="0" y="3"/>
                    <a:pt x="1" y="3"/>
                  </a:cubicBezTo>
                  <a:cubicBezTo>
                    <a:pt x="1" y="3"/>
                    <a:pt x="1" y="3"/>
                    <a:pt x="1" y="4"/>
                  </a:cubicBezTo>
                  <a:cubicBezTo>
                    <a:pt x="0" y="4"/>
                    <a:pt x="1" y="4"/>
                    <a:pt x="1" y="4"/>
                  </a:cubicBezTo>
                  <a:cubicBezTo>
                    <a:pt x="1" y="4"/>
                    <a:pt x="1" y="5"/>
                    <a:pt x="1" y="5"/>
                  </a:cubicBezTo>
                  <a:cubicBezTo>
                    <a:pt x="1" y="5"/>
                    <a:pt x="1" y="5"/>
                    <a:pt x="2" y="5"/>
                  </a:cubicBezTo>
                  <a:cubicBezTo>
                    <a:pt x="2" y="5"/>
                    <a:pt x="2" y="6"/>
                    <a:pt x="2" y="5"/>
                  </a:cubicBezTo>
                  <a:cubicBezTo>
                    <a:pt x="2" y="6"/>
                    <a:pt x="2" y="6"/>
                    <a:pt x="2" y="6"/>
                  </a:cubicBezTo>
                  <a:cubicBezTo>
                    <a:pt x="2" y="6"/>
                    <a:pt x="2" y="6"/>
                    <a:pt x="1" y="6"/>
                  </a:cubicBezTo>
                  <a:cubicBezTo>
                    <a:pt x="1" y="7"/>
                    <a:pt x="1" y="7"/>
                    <a:pt x="1" y="7"/>
                  </a:cubicBezTo>
                  <a:cubicBezTo>
                    <a:pt x="1" y="7"/>
                    <a:pt x="1" y="7"/>
                    <a:pt x="2" y="7"/>
                  </a:cubicBezTo>
                  <a:cubicBezTo>
                    <a:pt x="3" y="7"/>
                    <a:pt x="2" y="8"/>
                    <a:pt x="3" y="8"/>
                  </a:cubicBezTo>
                  <a:cubicBezTo>
                    <a:pt x="3" y="8"/>
                    <a:pt x="3" y="8"/>
                    <a:pt x="4" y="7"/>
                  </a:cubicBezTo>
                  <a:cubicBezTo>
                    <a:pt x="4" y="7"/>
                    <a:pt x="4" y="7"/>
                    <a:pt x="4" y="7"/>
                  </a:cubicBezTo>
                  <a:cubicBezTo>
                    <a:pt x="5" y="7"/>
                    <a:pt x="5" y="7"/>
                    <a:pt x="6" y="8"/>
                  </a:cubicBezTo>
                  <a:cubicBezTo>
                    <a:pt x="6" y="7"/>
                    <a:pt x="6" y="7"/>
                    <a:pt x="6" y="6"/>
                  </a:cubicBezTo>
                  <a:cubicBezTo>
                    <a:pt x="6" y="6"/>
                    <a:pt x="6" y="6"/>
                    <a:pt x="6" y="6"/>
                  </a:cubicBezTo>
                  <a:cubicBezTo>
                    <a:pt x="6" y="6"/>
                    <a:pt x="6" y="5"/>
                    <a:pt x="6" y="5"/>
                  </a:cubicBezTo>
                  <a:cubicBezTo>
                    <a:pt x="6" y="5"/>
                    <a:pt x="7" y="5"/>
                    <a:pt x="7" y="5"/>
                  </a:cubicBezTo>
                  <a:cubicBezTo>
                    <a:pt x="7" y="5"/>
                    <a:pt x="7" y="4"/>
                    <a:pt x="7" y="4"/>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4" name="Lithuania">
              <a:extLst>
                <a:ext uri="{FF2B5EF4-FFF2-40B4-BE49-F238E27FC236}">
                  <a16:creationId xmlns:a16="http://schemas.microsoft.com/office/drawing/2014/main" id="{6A2B1D92-75C3-4582-A14E-39CF8F32A733}"/>
                </a:ext>
                <a:ext uri="{C183D7F6-B498-43B3-948B-1728B52AA6E4}">
                  <adec:decorative xmlns:adec="http://schemas.microsoft.com/office/drawing/2017/decorative" val="1"/>
                </a:ext>
              </a:extLst>
            </p:cNvPr>
            <p:cNvSpPr>
              <a:spLocks noEditPoints="1"/>
            </p:cNvSpPr>
            <p:nvPr/>
          </p:nvSpPr>
          <p:spPr bwMode="auto">
            <a:xfrm>
              <a:off x="11825617" y="888028"/>
              <a:ext cx="446607" cy="253331"/>
            </a:xfrm>
            <a:custGeom>
              <a:avLst/>
              <a:gdLst/>
              <a:ahLst/>
              <a:cxnLst>
                <a:cxn ang="0">
                  <a:pos x="46" y="14"/>
                </a:cxn>
                <a:cxn ang="0">
                  <a:pos x="44" y="14"/>
                </a:cxn>
                <a:cxn ang="0">
                  <a:pos x="40" y="16"/>
                </a:cxn>
                <a:cxn ang="0">
                  <a:pos x="40" y="17"/>
                </a:cxn>
                <a:cxn ang="0">
                  <a:pos x="40" y="20"/>
                </a:cxn>
                <a:cxn ang="0">
                  <a:pos x="38" y="22"/>
                </a:cxn>
                <a:cxn ang="0">
                  <a:pos x="40" y="24"/>
                </a:cxn>
                <a:cxn ang="0">
                  <a:pos x="38" y="23"/>
                </a:cxn>
                <a:cxn ang="0">
                  <a:pos x="39" y="23"/>
                </a:cxn>
                <a:cxn ang="0">
                  <a:pos x="36" y="23"/>
                </a:cxn>
                <a:cxn ang="0">
                  <a:pos x="33" y="24"/>
                </a:cxn>
                <a:cxn ang="0">
                  <a:pos x="31" y="26"/>
                </a:cxn>
                <a:cxn ang="0">
                  <a:pos x="27" y="26"/>
                </a:cxn>
                <a:cxn ang="0">
                  <a:pos x="22" y="26"/>
                </a:cxn>
                <a:cxn ang="0">
                  <a:pos x="20" y="23"/>
                </a:cxn>
                <a:cxn ang="0">
                  <a:pos x="17" y="22"/>
                </a:cxn>
                <a:cxn ang="0">
                  <a:pos x="15" y="20"/>
                </a:cxn>
                <a:cxn ang="0">
                  <a:pos x="15" y="16"/>
                </a:cxn>
                <a:cxn ang="0">
                  <a:pos x="13" y="15"/>
                </a:cxn>
                <a:cxn ang="0">
                  <a:pos x="10" y="15"/>
                </a:cxn>
                <a:cxn ang="0">
                  <a:pos x="8" y="14"/>
                </a:cxn>
                <a:cxn ang="0">
                  <a:pos x="5" y="13"/>
                </a:cxn>
                <a:cxn ang="0">
                  <a:pos x="2" y="12"/>
                </a:cxn>
                <a:cxn ang="0">
                  <a:pos x="2" y="9"/>
                </a:cxn>
                <a:cxn ang="0">
                  <a:pos x="0" y="4"/>
                </a:cxn>
                <a:cxn ang="0">
                  <a:pos x="3" y="2"/>
                </a:cxn>
                <a:cxn ang="0">
                  <a:pos x="8" y="1"/>
                </a:cxn>
                <a:cxn ang="0">
                  <a:pos x="13" y="1"/>
                </a:cxn>
                <a:cxn ang="0">
                  <a:pos x="16" y="2"/>
                </a:cxn>
                <a:cxn ang="0">
                  <a:pos x="20" y="2"/>
                </a:cxn>
                <a:cxn ang="0">
                  <a:pos x="22" y="1"/>
                </a:cxn>
                <a:cxn ang="0">
                  <a:pos x="26" y="2"/>
                </a:cxn>
                <a:cxn ang="0">
                  <a:pos x="29" y="1"/>
                </a:cxn>
                <a:cxn ang="0">
                  <a:pos x="32" y="2"/>
                </a:cxn>
                <a:cxn ang="0">
                  <a:pos x="37" y="3"/>
                </a:cxn>
                <a:cxn ang="0">
                  <a:pos x="40" y="5"/>
                </a:cxn>
                <a:cxn ang="0">
                  <a:pos x="43" y="7"/>
                </a:cxn>
                <a:cxn ang="0">
                  <a:pos x="45" y="10"/>
                </a:cxn>
                <a:cxn ang="0">
                  <a:pos x="47" y="12"/>
                </a:cxn>
                <a:cxn ang="0">
                  <a:pos x="0" y="12"/>
                </a:cxn>
                <a:cxn ang="0">
                  <a:pos x="1" y="8"/>
                </a:cxn>
              </a:cxnLst>
              <a:rect l="0" t="0" r="r" b="b"/>
              <a:pathLst>
                <a:path w="48" h="27">
                  <a:moveTo>
                    <a:pt x="47" y="13"/>
                  </a:moveTo>
                  <a:cubicBezTo>
                    <a:pt x="46" y="13"/>
                    <a:pt x="46" y="13"/>
                    <a:pt x="46" y="14"/>
                  </a:cubicBezTo>
                  <a:cubicBezTo>
                    <a:pt x="46" y="14"/>
                    <a:pt x="45" y="14"/>
                    <a:pt x="45" y="14"/>
                  </a:cubicBezTo>
                  <a:cubicBezTo>
                    <a:pt x="44" y="14"/>
                    <a:pt x="44" y="14"/>
                    <a:pt x="44" y="14"/>
                  </a:cubicBezTo>
                  <a:cubicBezTo>
                    <a:pt x="43" y="14"/>
                    <a:pt x="43" y="15"/>
                    <a:pt x="43" y="15"/>
                  </a:cubicBezTo>
                  <a:cubicBezTo>
                    <a:pt x="42" y="16"/>
                    <a:pt x="41" y="15"/>
                    <a:pt x="40" y="16"/>
                  </a:cubicBezTo>
                  <a:cubicBezTo>
                    <a:pt x="40" y="16"/>
                    <a:pt x="40" y="17"/>
                    <a:pt x="40" y="17"/>
                  </a:cubicBezTo>
                  <a:cubicBezTo>
                    <a:pt x="40" y="17"/>
                    <a:pt x="40" y="17"/>
                    <a:pt x="40" y="17"/>
                  </a:cubicBezTo>
                  <a:cubicBezTo>
                    <a:pt x="39" y="18"/>
                    <a:pt x="39" y="18"/>
                    <a:pt x="39" y="18"/>
                  </a:cubicBezTo>
                  <a:cubicBezTo>
                    <a:pt x="39" y="19"/>
                    <a:pt x="40" y="19"/>
                    <a:pt x="40" y="20"/>
                  </a:cubicBezTo>
                  <a:cubicBezTo>
                    <a:pt x="39" y="20"/>
                    <a:pt x="39" y="20"/>
                    <a:pt x="39" y="21"/>
                  </a:cubicBezTo>
                  <a:cubicBezTo>
                    <a:pt x="39" y="21"/>
                    <a:pt x="38" y="22"/>
                    <a:pt x="38" y="22"/>
                  </a:cubicBezTo>
                  <a:cubicBezTo>
                    <a:pt x="38" y="23"/>
                    <a:pt x="39" y="22"/>
                    <a:pt x="39" y="22"/>
                  </a:cubicBezTo>
                  <a:cubicBezTo>
                    <a:pt x="40" y="22"/>
                    <a:pt x="40" y="23"/>
                    <a:pt x="40" y="24"/>
                  </a:cubicBezTo>
                  <a:cubicBezTo>
                    <a:pt x="40" y="24"/>
                    <a:pt x="38" y="25"/>
                    <a:pt x="38" y="24"/>
                  </a:cubicBezTo>
                  <a:cubicBezTo>
                    <a:pt x="38" y="24"/>
                    <a:pt x="38" y="24"/>
                    <a:pt x="38" y="23"/>
                  </a:cubicBezTo>
                  <a:cubicBezTo>
                    <a:pt x="38" y="24"/>
                    <a:pt x="38" y="23"/>
                    <a:pt x="38" y="23"/>
                  </a:cubicBezTo>
                  <a:cubicBezTo>
                    <a:pt x="38" y="23"/>
                    <a:pt x="39" y="23"/>
                    <a:pt x="39" y="23"/>
                  </a:cubicBezTo>
                  <a:cubicBezTo>
                    <a:pt x="39" y="23"/>
                    <a:pt x="38" y="23"/>
                    <a:pt x="38" y="23"/>
                  </a:cubicBezTo>
                  <a:cubicBezTo>
                    <a:pt x="37" y="22"/>
                    <a:pt x="37" y="23"/>
                    <a:pt x="36" y="23"/>
                  </a:cubicBezTo>
                  <a:cubicBezTo>
                    <a:pt x="35" y="23"/>
                    <a:pt x="36" y="23"/>
                    <a:pt x="35" y="24"/>
                  </a:cubicBezTo>
                  <a:cubicBezTo>
                    <a:pt x="34" y="25"/>
                    <a:pt x="34" y="24"/>
                    <a:pt x="33" y="24"/>
                  </a:cubicBezTo>
                  <a:cubicBezTo>
                    <a:pt x="31" y="24"/>
                    <a:pt x="33" y="25"/>
                    <a:pt x="33" y="26"/>
                  </a:cubicBezTo>
                  <a:cubicBezTo>
                    <a:pt x="32" y="26"/>
                    <a:pt x="32" y="26"/>
                    <a:pt x="31" y="26"/>
                  </a:cubicBezTo>
                  <a:cubicBezTo>
                    <a:pt x="30" y="26"/>
                    <a:pt x="29" y="27"/>
                    <a:pt x="28" y="27"/>
                  </a:cubicBezTo>
                  <a:cubicBezTo>
                    <a:pt x="28" y="27"/>
                    <a:pt x="28" y="26"/>
                    <a:pt x="27" y="26"/>
                  </a:cubicBezTo>
                  <a:cubicBezTo>
                    <a:pt x="26" y="27"/>
                    <a:pt x="25" y="26"/>
                    <a:pt x="25" y="26"/>
                  </a:cubicBezTo>
                  <a:cubicBezTo>
                    <a:pt x="24" y="27"/>
                    <a:pt x="23" y="27"/>
                    <a:pt x="22" y="26"/>
                  </a:cubicBezTo>
                  <a:cubicBezTo>
                    <a:pt x="21" y="26"/>
                    <a:pt x="22" y="26"/>
                    <a:pt x="22" y="25"/>
                  </a:cubicBezTo>
                  <a:cubicBezTo>
                    <a:pt x="22" y="24"/>
                    <a:pt x="21" y="24"/>
                    <a:pt x="20" y="23"/>
                  </a:cubicBezTo>
                  <a:cubicBezTo>
                    <a:pt x="20" y="23"/>
                    <a:pt x="19" y="23"/>
                    <a:pt x="18" y="22"/>
                  </a:cubicBezTo>
                  <a:cubicBezTo>
                    <a:pt x="18" y="22"/>
                    <a:pt x="18" y="22"/>
                    <a:pt x="17" y="22"/>
                  </a:cubicBezTo>
                  <a:cubicBezTo>
                    <a:pt x="17" y="21"/>
                    <a:pt x="16" y="21"/>
                    <a:pt x="16" y="22"/>
                  </a:cubicBezTo>
                  <a:cubicBezTo>
                    <a:pt x="15" y="21"/>
                    <a:pt x="15" y="21"/>
                    <a:pt x="15" y="20"/>
                  </a:cubicBezTo>
                  <a:cubicBezTo>
                    <a:pt x="15" y="19"/>
                    <a:pt x="15" y="18"/>
                    <a:pt x="16" y="18"/>
                  </a:cubicBezTo>
                  <a:cubicBezTo>
                    <a:pt x="16" y="17"/>
                    <a:pt x="15" y="16"/>
                    <a:pt x="15" y="16"/>
                  </a:cubicBezTo>
                  <a:cubicBezTo>
                    <a:pt x="15" y="16"/>
                    <a:pt x="14" y="16"/>
                    <a:pt x="14" y="15"/>
                  </a:cubicBezTo>
                  <a:cubicBezTo>
                    <a:pt x="14" y="15"/>
                    <a:pt x="14" y="15"/>
                    <a:pt x="13" y="15"/>
                  </a:cubicBezTo>
                  <a:cubicBezTo>
                    <a:pt x="13" y="15"/>
                    <a:pt x="12" y="15"/>
                    <a:pt x="11" y="15"/>
                  </a:cubicBezTo>
                  <a:cubicBezTo>
                    <a:pt x="11" y="15"/>
                    <a:pt x="10" y="15"/>
                    <a:pt x="10" y="15"/>
                  </a:cubicBezTo>
                  <a:cubicBezTo>
                    <a:pt x="10" y="15"/>
                    <a:pt x="9" y="15"/>
                    <a:pt x="9" y="15"/>
                  </a:cubicBezTo>
                  <a:cubicBezTo>
                    <a:pt x="9" y="14"/>
                    <a:pt x="8" y="15"/>
                    <a:pt x="8" y="14"/>
                  </a:cubicBezTo>
                  <a:cubicBezTo>
                    <a:pt x="7" y="14"/>
                    <a:pt x="7" y="14"/>
                    <a:pt x="6" y="14"/>
                  </a:cubicBezTo>
                  <a:cubicBezTo>
                    <a:pt x="6" y="14"/>
                    <a:pt x="5" y="13"/>
                    <a:pt x="5" y="13"/>
                  </a:cubicBezTo>
                  <a:cubicBezTo>
                    <a:pt x="4" y="13"/>
                    <a:pt x="4" y="12"/>
                    <a:pt x="3" y="13"/>
                  </a:cubicBezTo>
                  <a:cubicBezTo>
                    <a:pt x="3" y="12"/>
                    <a:pt x="3" y="11"/>
                    <a:pt x="2" y="12"/>
                  </a:cubicBezTo>
                  <a:cubicBezTo>
                    <a:pt x="2" y="12"/>
                    <a:pt x="2" y="11"/>
                    <a:pt x="2" y="11"/>
                  </a:cubicBezTo>
                  <a:cubicBezTo>
                    <a:pt x="2" y="10"/>
                    <a:pt x="2" y="9"/>
                    <a:pt x="2" y="9"/>
                  </a:cubicBezTo>
                  <a:cubicBezTo>
                    <a:pt x="1" y="8"/>
                    <a:pt x="1" y="8"/>
                    <a:pt x="0" y="7"/>
                  </a:cubicBezTo>
                  <a:cubicBezTo>
                    <a:pt x="0" y="6"/>
                    <a:pt x="1" y="5"/>
                    <a:pt x="0" y="4"/>
                  </a:cubicBezTo>
                  <a:cubicBezTo>
                    <a:pt x="1" y="4"/>
                    <a:pt x="2" y="4"/>
                    <a:pt x="2" y="3"/>
                  </a:cubicBezTo>
                  <a:cubicBezTo>
                    <a:pt x="2" y="3"/>
                    <a:pt x="3" y="2"/>
                    <a:pt x="3" y="2"/>
                  </a:cubicBezTo>
                  <a:cubicBezTo>
                    <a:pt x="4" y="2"/>
                    <a:pt x="5" y="2"/>
                    <a:pt x="6" y="2"/>
                  </a:cubicBezTo>
                  <a:cubicBezTo>
                    <a:pt x="7" y="1"/>
                    <a:pt x="7" y="1"/>
                    <a:pt x="8" y="1"/>
                  </a:cubicBezTo>
                  <a:cubicBezTo>
                    <a:pt x="9" y="1"/>
                    <a:pt x="10" y="1"/>
                    <a:pt x="11" y="1"/>
                  </a:cubicBezTo>
                  <a:cubicBezTo>
                    <a:pt x="12" y="1"/>
                    <a:pt x="13" y="1"/>
                    <a:pt x="13" y="1"/>
                  </a:cubicBezTo>
                  <a:cubicBezTo>
                    <a:pt x="14" y="1"/>
                    <a:pt x="14" y="1"/>
                    <a:pt x="15" y="1"/>
                  </a:cubicBezTo>
                  <a:cubicBezTo>
                    <a:pt x="16" y="1"/>
                    <a:pt x="16" y="2"/>
                    <a:pt x="16" y="2"/>
                  </a:cubicBezTo>
                  <a:cubicBezTo>
                    <a:pt x="17" y="2"/>
                    <a:pt x="17" y="1"/>
                    <a:pt x="18" y="1"/>
                  </a:cubicBezTo>
                  <a:cubicBezTo>
                    <a:pt x="19" y="1"/>
                    <a:pt x="19" y="1"/>
                    <a:pt x="20" y="2"/>
                  </a:cubicBezTo>
                  <a:cubicBezTo>
                    <a:pt x="20" y="2"/>
                    <a:pt x="20" y="1"/>
                    <a:pt x="21" y="1"/>
                  </a:cubicBezTo>
                  <a:cubicBezTo>
                    <a:pt x="21" y="1"/>
                    <a:pt x="21" y="1"/>
                    <a:pt x="22" y="1"/>
                  </a:cubicBezTo>
                  <a:cubicBezTo>
                    <a:pt x="22" y="2"/>
                    <a:pt x="23" y="1"/>
                    <a:pt x="24" y="2"/>
                  </a:cubicBezTo>
                  <a:cubicBezTo>
                    <a:pt x="25" y="2"/>
                    <a:pt x="25" y="2"/>
                    <a:pt x="26" y="2"/>
                  </a:cubicBezTo>
                  <a:cubicBezTo>
                    <a:pt x="27" y="2"/>
                    <a:pt x="27" y="2"/>
                    <a:pt x="28" y="2"/>
                  </a:cubicBezTo>
                  <a:cubicBezTo>
                    <a:pt x="28" y="2"/>
                    <a:pt x="29" y="1"/>
                    <a:pt x="29" y="1"/>
                  </a:cubicBezTo>
                  <a:cubicBezTo>
                    <a:pt x="29" y="1"/>
                    <a:pt x="30" y="1"/>
                    <a:pt x="31" y="0"/>
                  </a:cubicBezTo>
                  <a:cubicBezTo>
                    <a:pt x="31" y="0"/>
                    <a:pt x="32" y="2"/>
                    <a:pt x="32" y="2"/>
                  </a:cubicBezTo>
                  <a:cubicBezTo>
                    <a:pt x="33" y="3"/>
                    <a:pt x="34" y="3"/>
                    <a:pt x="35" y="3"/>
                  </a:cubicBezTo>
                  <a:cubicBezTo>
                    <a:pt x="36" y="3"/>
                    <a:pt x="37" y="3"/>
                    <a:pt x="37" y="3"/>
                  </a:cubicBezTo>
                  <a:cubicBezTo>
                    <a:pt x="38" y="4"/>
                    <a:pt x="38" y="4"/>
                    <a:pt x="38" y="4"/>
                  </a:cubicBezTo>
                  <a:cubicBezTo>
                    <a:pt x="39" y="4"/>
                    <a:pt x="39" y="5"/>
                    <a:pt x="40" y="5"/>
                  </a:cubicBezTo>
                  <a:cubicBezTo>
                    <a:pt x="40" y="6"/>
                    <a:pt x="41" y="6"/>
                    <a:pt x="42" y="6"/>
                  </a:cubicBezTo>
                  <a:cubicBezTo>
                    <a:pt x="42" y="7"/>
                    <a:pt x="42" y="7"/>
                    <a:pt x="43" y="7"/>
                  </a:cubicBezTo>
                  <a:cubicBezTo>
                    <a:pt x="43" y="8"/>
                    <a:pt x="44" y="8"/>
                    <a:pt x="45" y="8"/>
                  </a:cubicBezTo>
                  <a:cubicBezTo>
                    <a:pt x="46" y="9"/>
                    <a:pt x="45" y="9"/>
                    <a:pt x="45" y="10"/>
                  </a:cubicBezTo>
                  <a:cubicBezTo>
                    <a:pt x="45" y="11"/>
                    <a:pt x="44" y="12"/>
                    <a:pt x="45" y="12"/>
                  </a:cubicBezTo>
                  <a:cubicBezTo>
                    <a:pt x="46" y="12"/>
                    <a:pt x="46" y="12"/>
                    <a:pt x="47" y="12"/>
                  </a:cubicBezTo>
                  <a:cubicBezTo>
                    <a:pt x="48" y="12"/>
                    <a:pt x="47" y="13"/>
                    <a:pt x="47" y="13"/>
                  </a:cubicBezTo>
                  <a:close/>
                  <a:moveTo>
                    <a:pt x="0" y="12"/>
                  </a:moveTo>
                  <a:cubicBezTo>
                    <a:pt x="0" y="12"/>
                    <a:pt x="0" y="12"/>
                    <a:pt x="0" y="12"/>
                  </a:cubicBezTo>
                  <a:cubicBezTo>
                    <a:pt x="1" y="13"/>
                    <a:pt x="2" y="9"/>
                    <a:pt x="1" y="8"/>
                  </a:cubicBezTo>
                  <a:cubicBezTo>
                    <a:pt x="1" y="9"/>
                    <a:pt x="1" y="10"/>
                    <a:pt x="0" y="1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5" name="Liechtenstein">
              <a:extLst>
                <a:ext uri="{FF2B5EF4-FFF2-40B4-BE49-F238E27FC236}">
                  <a16:creationId xmlns:a16="http://schemas.microsoft.com/office/drawing/2014/main" id="{386FAF00-341C-49BA-8E34-C0A00B6D175A}"/>
                </a:ext>
                <a:ext uri="{C183D7F6-B498-43B3-948B-1728B52AA6E4}">
                  <adec:decorative xmlns:adec="http://schemas.microsoft.com/office/drawing/2017/decorative" val="1"/>
                </a:ext>
              </a:extLst>
            </p:cNvPr>
            <p:cNvSpPr>
              <a:spLocks/>
            </p:cNvSpPr>
            <p:nvPr/>
          </p:nvSpPr>
          <p:spPr bwMode="auto">
            <a:xfrm>
              <a:off x="10958223" y="1795364"/>
              <a:ext cx="10326" cy="28436"/>
            </a:xfrm>
            <a:custGeom>
              <a:avLst/>
              <a:gdLst/>
              <a:ahLst/>
              <a:cxnLst>
                <a:cxn ang="0">
                  <a:pos x="1" y="1"/>
                </a:cxn>
                <a:cxn ang="0">
                  <a:pos x="1" y="1"/>
                </a:cxn>
                <a:cxn ang="0">
                  <a:pos x="0" y="0"/>
                </a:cxn>
                <a:cxn ang="0">
                  <a:pos x="0" y="1"/>
                </a:cxn>
                <a:cxn ang="0">
                  <a:pos x="0" y="2"/>
                </a:cxn>
                <a:cxn ang="0">
                  <a:pos x="0" y="2"/>
                </a:cxn>
                <a:cxn ang="0">
                  <a:pos x="1" y="2"/>
                </a:cxn>
                <a:cxn ang="0">
                  <a:pos x="1" y="1"/>
                </a:cxn>
              </a:cxnLst>
              <a:rect l="0" t="0" r="r" b="b"/>
              <a:pathLst>
                <a:path w="1" h="3">
                  <a:moveTo>
                    <a:pt x="1" y="1"/>
                  </a:moveTo>
                  <a:cubicBezTo>
                    <a:pt x="1" y="1"/>
                    <a:pt x="1" y="1"/>
                    <a:pt x="1" y="1"/>
                  </a:cubicBezTo>
                  <a:cubicBezTo>
                    <a:pt x="0" y="0"/>
                    <a:pt x="0" y="0"/>
                    <a:pt x="0" y="0"/>
                  </a:cubicBezTo>
                  <a:cubicBezTo>
                    <a:pt x="0" y="0"/>
                    <a:pt x="0" y="0"/>
                    <a:pt x="0" y="1"/>
                  </a:cubicBezTo>
                  <a:cubicBezTo>
                    <a:pt x="0" y="1"/>
                    <a:pt x="0" y="1"/>
                    <a:pt x="0" y="2"/>
                  </a:cubicBezTo>
                  <a:cubicBezTo>
                    <a:pt x="0" y="2"/>
                    <a:pt x="0" y="2"/>
                    <a:pt x="0" y="2"/>
                  </a:cubicBezTo>
                  <a:cubicBezTo>
                    <a:pt x="0" y="2"/>
                    <a:pt x="1" y="3"/>
                    <a:pt x="1" y="2"/>
                  </a:cubicBezTo>
                  <a:cubicBezTo>
                    <a:pt x="1" y="2"/>
                    <a:pt x="1" y="1"/>
                    <a:pt x="1" y="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6" name="Latvia">
              <a:extLst>
                <a:ext uri="{FF2B5EF4-FFF2-40B4-BE49-F238E27FC236}">
                  <a16:creationId xmlns:a16="http://schemas.microsoft.com/office/drawing/2014/main" id="{74B73213-7CAC-4B5E-9C34-3C8C512F49E2}"/>
                </a:ext>
                <a:ext uri="{C183D7F6-B498-43B3-948B-1728B52AA6E4}">
                  <adec:decorative xmlns:adec="http://schemas.microsoft.com/office/drawing/2017/decorative" val="1"/>
                </a:ext>
              </a:extLst>
            </p:cNvPr>
            <p:cNvSpPr>
              <a:spLocks/>
            </p:cNvSpPr>
            <p:nvPr/>
          </p:nvSpPr>
          <p:spPr bwMode="auto">
            <a:xfrm>
              <a:off x="11815293" y="740686"/>
              <a:ext cx="549866" cy="222310"/>
            </a:xfrm>
            <a:custGeom>
              <a:avLst/>
              <a:gdLst/>
              <a:ahLst/>
              <a:cxnLst>
                <a:cxn ang="0">
                  <a:pos x="57" y="15"/>
                </a:cxn>
                <a:cxn ang="0">
                  <a:pos x="55" y="13"/>
                </a:cxn>
                <a:cxn ang="0">
                  <a:pos x="53" y="12"/>
                </a:cxn>
                <a:cxn ang="0">
                  <a:pos x="54" y="10"/>
                </a:cxn>
                <a:cxn ang="0">
                  <a:pos x="54" y="8"/>
                </a:cxn>
                <a:cxn ang="0">
                  <a:pos x="52" y="6"/>
                </a:cxn>
                <a:cxn ang="0">
                  <a:pos x="50" y="5"/>
                </a:cxn>
                <a:cxn ang="0">
                  <a:pos x="46" y="5"/>
                </a:cxn>
                <a:cxn ang="0">
                  <a:pos x="42" y="5"/>
                </a:cxn>
                <a:cxn ang="0">
                  <a:pos x="39" y="2"/>
                </a:cxn>
                <a:cxn ang="0">
                  <a:pos x="37" y="1"/>
                </a:cxn>
                <a:cxn ang="0">
                  <a:pos x="35" y="1"/>
                </a:cxn>
                <a:cxn ang="0">
                  <a:pos x="33" y="0"/>
                </a:cxn>
                <a:cxn ang="0">
                  <a:pos x="32" y="0"/>
                </a:cxn>
                <a:cxn ang="0">
                  <a:pos x="30" y="1"/>
                </a:cxn>
                <a:cxn ang="0">
                  <a:pos x="27" y="1"/>
                </a:cxn>
                <a:cxn ang="0">
                  <a:pos x="26" y="2"/>
                </a:cxn>
                <a:cxn ang="0">
                  <a:pos x="26" y="5"/>
                </a:cxn>
                <a:cxn ang="0">
                  <a:pos x="26" y="9"/>
                </a:cxn>
                <a:cxn ang="0">
                  <a:pos x="22" y="11"/>
                </a:cxn>
                <a:cxn ang="0">
                  <a:pos x="18" y="10"/>
                </a:cxn>
                <a:cxn ang="0">
                  <a:pos x="14" y="6"/>
                </a:cxn>
                <a:cxn ang="0">
                  <a:pos x="12" y="3"/>
                </a:cxn>
                <a:cxn ang="0">
                  <a:pos x="8" y="4"/>
                </a:cxn>
                <a:cxn ang="0">
                  <a:pos x="4" y="7"/>
                </a:cxn>
                <a:cxn ang="0">
                  <a:pos x="1" y="13"/>
                </a:cxn>
                <a:cxn ang="0">
                  <a:pos x="1" y="16"/>
                </a:cxn>
                <a:cxn ang="0">
                  <a:pos x="1" y="16"/>
                </a:cxn>
                <a:cxn ang="0">
                  <a:pos x="1" y="19"/>
                </a:cxn>
                <a:cxn ang="0">
                  <a:pos x="2" y="20"/>
                </a:cxn>
                <a:cxn ang="0">
                  <a:pos x="5" y="18"/>
                </a:cxn>
                <a:cxn ang="0">
                  <a:pos x="9" y="17"/>
                </a:cxn>
                <a:cxn ang="0">
                  <a:pos x="14" y="17"/>
                </a:cxn>
                <a:cxn ang="0">
                  <a:pos x="18" y="17"/>
                </a:cxn>
                <a:cxn ang="0">
                  <a:pos x="22" y="17"/>
                </a:cxn>
                <a:cxn ang="0">
                  <a:pos x="26" y="18"/>
                </a:cxn>
                <a:cxn ang="0">
                  <a:pos x="29" y="18"/>
                </a:cxn>
                <a:cxn ang="0">
                  <a:pos x="32" y="17"/>
                </a:cxn>
                <a:cxn ang="0">
                  <a:pos x="38" y="20"/>
                </a:cxn>
                <a:cxn ang="0">
                  <a:pos x="42" y="22"/>
                </a:cxn>
                <a:cxn ang="0">
                  <a:pos x="46" y="24"/>
                </a:cxn>
                <a:cxn ang="0">
                  <a:pos x="49" y="23"/>
                </a:cxn>
                <a:cxn ang="0">
                  <a:pos x="52" y="23"/>
                </a:cxn>
                <a:cxn ang="0">
                  <a:pos x="54" y="23"/>
                </a:cxn>
                <a:cxn ang="0">
                  <a:pos x="55" y="21"/>
                </a:cxn>
                <a:cxn ang="0">
                  <a:pos x="59" y="18"/>
                </a:cxn>
              </a:cxnLst>
              <a:rect l="0" t="0" r="r" b="b"/>
              <a:pathLst>
                <a:path w="59" h="24">
                  <a:moveTo>
                    <a:pt x="58" y="16"/>
                  </a:moveTo>
                  <a:cubicBezTo>
                    <a:pt x="57" y="16"/>
                    <a:pt x="58" y="15"/>
                    <a:pt x="57" y="15"/>
                  </a:cubicBezTo>
                  <a:cubicBezTo>
                    <a:pt x="57" y="15"/>
                    <a:pt x="57" y="15"/>
                    <a:pt x="57" y="14"/>
                  </a:cubicBezTo>
                  <a:cubicBezTo>
                    <a:pt x="56" y="14"/>
                    <a:pt x="56" y="14"/>
                    <a:pt x="55" y="13"/>
                  </a:cubicBezTo>
                  <a:cubicBezTo>
                    <a:pt x="55" y="13"/>
                    <a:pt x="56" y="13"/>
                    <a:pt x="55" y="12"/>
                  </a:cubicBezTo>
                  <a:cubicBezTo>
                    <a:pt x="55" y="12"/>
                    <a:pt x="54" y="12"/>
                    <a:pt x="53" y="12"/>
                  </a:cubicBezTo>
                  <a:cubicBezTo>
                    <a:pt x="53" y="12"/>
                    <a:pt x="54" y="11"/>
                    <a:pt x="54" y="11"/>
                  </a:cubicBezTo>
                  <a:cubicBezTo>
                    <a:pt x="54" y="11"/>
                    <a:pt x="54" y="11"/>
                    <a:pt x="54" y="10"/>
                  </a:cubicBezTo>
                  <a:cubicBezTo>
                    <a:pt x="54" y="10"/>
                    <a:pt x="53" y="9"/>
                    <a:pt x="54" y="9"/>
                  </a:cubicBezTo>
                  <a:cubicBezTo>
                    <a:pt x="54" y="9"/>
                    <a:pt x="55" y="9"/>
                    <a:pt x="54" y="8"/>
                  </a:cubicBezTo>
                  <a:cubicBezTo>
                    <a:pt x="54" y="7"/>
                    <a:pt x="54" y="7"/>
                    <a:pt x="53" y="7"/>
                  </a:cubicBezTo>
                  <a:cubicBezTo>
                    <a:pt x="53" y="7"/>
                    <a:pt x="52" y="7"/>
                    <a:pt x="52" y="6"/>
                  </a:cubicBezTo>
                  <a:cubicBezTo>
                    <a:pt x="51" y="6"/>
                    <a:pt x="52" y="5"/>
                    <a:pt x="51" y="5"/>
                  </a:cubicBezTo>
                  <a:cubicBezTo>
                    <a:pt x="51" y="5"/>
                    <a:pt x="50" y="5"/>
                    <a:pt x="50" y="5"/>
                  </a:cubicBezTo>
                  <a:cubicBezTo>
                    <a:pt x="49" y="5"/>
                    <a:pt x="48" y="5"/>
                    <a:pt x="47" y="4"/>
                  </a:cubicBezTo>
                  <a:cubicBezTo>
                    <a:pt x="47" y="4"/>
                    <a:pt x="46" y="4"/>
                    <a:pt x="46" y="5"/>
                  </a:cubicBezTo>
                  <a:cubicBezTo>
                    <a:pt x="46" y="5"/>
                    <a:pt x="45" y="5"/>
                    <a:pt x="44" y="5"/>
                  </a:cubicBezTo>
                  <a:cubicBezTo>
                    <a:pt x="44" y="6"/>
                    <a:pt x="43" y="5"/>
                    <a:pt x="42" y="5"/>
                  </a:cubicBezTo>
                  <a:cubicBezTo>
                    <a:pt x="41" y="4"/>
                    <a:pt x="41" y="4"/>
                    <a:pt x="41" y="3"/>
                  </a:cubicBezTo>
                  <a:cubicBezTo>
                    <a:pt x="40" y="3"/>
                    <a:pt x="39" y="3"/>
                    <a:pt x="39" y="2"/>
                  </a:cubicBezTo>
                  <a:cubicBezTo>
                    <a:pt x="39" y="2"/>
                    <a:pt x="39" y="2"/>
                    <a:pt x="38" y="2"/>
                  </a:cubicBezTo>
                  <a:cubicBezTo>
                    <a:pt x="38" y="2"/>
                    <a:pt x="37" y="1"/>
                    <a:pt x="37" y="1"/>
                  </a:cubicBezTo>
                  <a:cubicBezTo>
                    <a:pt x="36" y="1"/>
                    <a:pt x="36" y="1"/>
                    <a:pt x="35" y="1"/>
                  </a:cubicBezTo>
                  <a:cubicBezTo>
                    <a:pt x="35" y="1"/>
                    <a:pt x="35" y="1"/>
                    <a:pt x="35" y="1"/>
                  </a:cubicBezTo>
                  <a:cubicBezTo>
                    <a:pt x="34" y="0"/>
                    <a:pt x="34" y="0"/>
                    <a:pt x="34" y="0"/>
                  </a:cubicBezTo>
                  <a:cubicBezTo>
                    <a:pt x="34" y="0"/>
                    <a:pt x="33" y="0"/>
                    <a:pt x="33" y="0"/>
                  </a:cubicBezTo>
                  <a:cubicBezTo>
                    <a:pt x="33" y="0"/>
                    <a:pt x="33" y="0"/>
                    <a:pt x="33" y="0"/>
                  </a:cubicBezTo>
                  <a:cubicBezTo>
                    <a:pt x="33" y="1"/>
                    <a:pt x="32" y="0"/>
                    <a:pt x="32" y="0"/>
                  </a:cubicBezTo>
                  <a:cubicBezTo>
                    <a:pt x="31" y="0"/>
                    <a:pt x="31" y="0"/>
                    <a:pt x="30" y="0"/>
                  </a:cubicBezTo>
                  <a:cubicBezTo>
                    <a:pt x="30" y="0"/>
                    <a:pt x="30" y="1"/>
                    <a:pt x="30" y="1"/>
                  </a:cubicBezTo>
                  <a:cubicBezTo>
                    <a:pt x="29" y="1"/>
                    <a:pt x="29" y="0"/>
                    <a:pt x="29" y="1"/>
                  </a:cubicBezTo>
                  <a:cubicBezTo>
                    <a:pt x="29" y="1"/>
                    <a:pt x="27" y="1"/>
                    <a:pt x="27" y="1"/>
                  </a:cubicBezTo>
                  <a:cubicBezTo>
                    <a:pt x="27" y="1"/>
                    <a:pt x="26" y="2"/>
                    <a:pt x="26" y="2"/>
                  </a:cubicBezTo>
                  <a:cubicBezTo>
                    <a:pt x="26" y="2"/>
                    <a:pt x="26" y="2"/>
                    <a:pt x="26" y="2"/>
                  </a:cubicBezTo>
                  <a:cubicBezTo>
                    <a:pt x="25" y="2"/>
                    <a:pt x="26" y="3"/>
                    <a:pt x="26" y="3"/>
                  </a:cubicBezTo>
                  <a:cubicBezTo>
                    <a:pt x="26" y="4"/>
                    <a:pt x="26" y="4"/>
                    <a:pt x="26" y="5"/>
                  </a:cubicBezTo>
                  <a:cubicBezTo>
                    <a:pt x="26" y="5"/>
                    <a:pt x="27" y="6"/>
                    <a:pt x="27" y="7"/>
                  </a:cubicBezTo>
                  <a:cubicBezTo>
                    <a:pt x="27" y="8"/>
                    <a:pt x="27" y="8"/>
                    <a:pt x="26" y="9"/>
                  </a:cubicBezTo>
                  <a:cubicBezTo>
                    <a:pt x="25" y="10"/>
                    <a:pt x="24" y="10"/>
                    <a:pt x="24" y="10"/>
                  </a:cubicBezTo>
                  <a:cubicBezTo>
                    <a:pt x="24" y="11"/>
                    <a:pt x="23" y="11"/>
                    <a:pt x="22" y="11"/>
                  </a:cubicBezTo>
                  <a:cubicBezTo>
                    <a:pt x="21" y="11"/>
                    <a:pt x="21" y="11"/>
                    <a:pt x="20" y="10"/>
                  </a:cubicBezTo>
                  <a:cubicBezTo>
                    <a:pt x="19" y="10"/>
                    <a:pt x="18" y="10"/>
                    <a:pt x="18" y="10"/>
                  </a:cubicBezTo>
                  <a:cubicBezTo>
                    <a:pt x="17" y="9"/>
                    <a:pt x="17" y="7"/>
                    <a:pt x="16" y="7"/>
                  </a:cubicBezTo>
                  <a:cubicBezTo>
                    <a:pt x="15" y="6"/>
                    <a:pt x="15" y="6"/>
                    <a:pt x="14" y="6"/>
                  </a:cubicBezTo>
                  <a:cubicBezTo>
                    <a:pt x="14" y="5"/>
                    <a:pt x="13" y="5"/>
                    <a:pt x="12" y="4"/>
                  </a:cubicBezTo>
                  <a:cubicBezTo>
                    <a:pt x="12" y="4"/>
                    <a:pt x="12" y="3"/>
                    <a:pt x="12" y="3"/>
                  </a:cubicBezTo>
                  <a:cubicBezTo>
                    <a:pt x="12" y="3"/>
                    <a:pt x="11" y="3"/>
                    <a:pt x="11" y="3"/>
                  </a:cubicBezTo>
                  <a:cubicBezTo>
                    <a:pt x="10" y="4"/>
                    <a:pt x="9" y="4"/>
                    <a:pt x="8" y="4"/>
                  </a:cubicBezTo>
                  <a:cubicBezTo>
                    <a:pt x="8" y="5"/>
                    <a:pt x="7" y="4"/>
                    <a:pt x="6" y="5"/>
                  </a:cubicBezTo>
                  <a:cubicBezTo>
                    <a:pt x="5" y="5"/>
                    <a:pt x="4" y="7"/>
                    <a:pt x="4" y="7"/>
                  </a:cubicBezTo>
                  <a:cubicBezTo>
                    <a:pt x="3" y="9"/>
                    <a:pt x="4" y="10"/>
                    <a:pt x="3" y="11"/>
                  </a:cubicBezTo>
                  <a:cubicBezTo>
                    <a:pt x="2" y="12"/>
                    <a:pt x="1" y="12"/>
                    <a:pt x="1" y="13"/>
                  </a:cubicBezTo>
                  <a:cubicBezTo>
                    <a:pt x="1" y="14"/>
                    <a:pt x="0" y="15"/>
                    <a:pt x="0" y="15"/>
                  </a:cubicBezTo>
                  <a:cubicBezTo>
                    <a:pt x="0" y="16"/>
                    <a:pt x="1" y="16"/>
                    <a:pt x="1" y="16"/>
                  </a:cubicBezTo>
                  <a:cubicBezTo>
                    <a:pt x="1" y="17"/>
                    <a:pt x="1" y="17"/>
                    <a:pt x="1" y="17"/>
                  </a:cubicBezTo>
                  <a:cubicBezTo>
                    <a:pt x="1" y="17"/>
                    <a:pt x="1" y="16"/>
                    <a:pt x="1" y="16"/>
                  </a:cubicBezTo>
                  <a:cubicBezTo>
                    <a:pt x="0" y="16"/>
                    <a:pt x="1" y="16"/>
                    <a:pt x="1" y="16"/>
                  </a:cubicBezTo>
                  <a:cubicBezTo>
                    <a:pt x="0" y="17"/>
                    <a:pt x="0" y="18"/>
                    <a:pt x="1" y="19"/>
                  </a:cubicBezTo>
                  <a:cubicBezTo>
                    <a:pt x="1" y="19"/>
                    <a:pt x="1" y="20"/>
                    <a:pt x="1" y="20"/>
                  </a:cubicBezTo>
                  <a:cubicBezTo>
                    <a:pt x="1" y="20"/>
                    <a:pt x="2" y="20"/>
                    <a:pt x="2" y="20"/>
                  </a:cubicBezTo>
                  <a:cubicBezTo>
                    <a:pt x="3" y="20"/>
                    <a:pt x="3" y="19"/>
                    <a:pt x="3" y="19"/>
                  </a:cubicBezTo>
                  <a:cubicBezTo>
                    <a:pt x="3" y="19"/>
                    <a:pt x="4" y="18"/>
                    <a:pt x="5" y="18"/>
                  </a:cubicBezTo>
                  <a:cubicBezTo>
                    <a:pt x="5" y="18"/>
                    <a:pt x="6" y="18"/>
                    <a:pt x="7" y="18"/>
                  </a:cubicBezTo>
                  <a:cubicBezTo>
                    <a:pt x="7" y="17"/>
                    <a:pt x="8" y="17"/>
                    <a:pt x="9" y="17"/>
                  </a:cubicBezTo>
                  <a:cubicBezTo>
                    <a:pt x="9" y="17"/>
                    <a:pt x="10" y="17"/>
                    <a:pt x="11" y="17"/>
                  </a:cubicBezTo>
                  <a:cubicBezTo>
                    <a:pt x="12" y="17"/>
                    <a:pt x="13" y="17"/>
                    <a:pt x="14" y="17"/>
                  </a:cubicBezTo>
                  <a:cubicBezTo>
                    <a:pt x="14" y="17"/>
                    <a:pt x="15" y="17"/>
                    <a:pt x="15" y="17"/>
                  </a:cubicBezTo>
                  <a:cubicBezTo>
                    <a:pt x="17" y="16"/>
                    <a:pt x="16" y="19"/>
                    <a:pt x="18" y="17"/>
                  </a:cubicBezTo>
                  <a:cubicBezTo>
                    <a:pt x="19" y="17"/>
                    <a:pt x="19" y="17"/>
                    <a:pt x="20" y="17"/>
                  </a:cubicBezTo>
                  <a:cubicBezTo>
                    <a:pt x="21" y="18"/>
                    <a:pt x="21" y="17"/>
                    <a:pt x="22" y="17"/>
                  </a:cubicBezTo>
                  <a:cubicBezTo>
                    <a:pt x="23" y="18"/>
                    <a:pt x="23" y="17"/>
                    <a:pt x="24" y="17"/>
                  </a:cubicBezTo>
                  <a:cubicBezTo>
                    <a:pt x="25" y="18"/>
                    <a:pt x="25" y="18"/>
                    <a:pt x="26" y="18"/>
                  </a:cubicBezTo>
                  <a:cubicBezTo>
                    <a:pt x="27" y="18"/>
                    <a:pt x="27" y="18"/>
                    <a:pt x="28" y="18"/>
                  </a:cubicBezTo>
                  <a:cubicBezTo>
                    <a:pt x="29" y="18"/>
                    <a:pt x="29" y="18"/>
                    <a:pt x="29" y="18"/>
                  </a:cubicBezTo>
                  <a:cubicBezTo>
                    <a:pt x="30" y="17"/>
                    <a:pt x="31" y="17"/>
                    <a:pt x="31" y="17"/>
                  </a:cubicBezTo>
                  <a:cubicBezTo>
                    <a:pt x="32" y="16"/>
                    <a:pt x="32" y="16"/>
                    <a:pt x="32" y="17"/>
                  </a:cubicBezTo>
                  <a:cubicBezTo>
                    <a:pt x="33" y="18"/>
                    <a:pt x="33" y="19"/>
                    <a:pt x="35" y="19"/>
                  </a:cubicBezTo>
                  <a:cubicBezTo>
                    <a:pt x="36" y="19"/>
                    <a:pt x="38" y="19"/>
                    <a:pt x="38" y="20"/>
                  </a:cubicBezTo>
                  <a:cubicBezTo>
                    <a:pt x="39" y="20"/>
                    <a:pt x="40" y="21"/>
                    <a:pt x="40" y="21"/>
                  </a:cubicBezTo>
                  <a:cubicBezTo>
                    <a:pt x="41" y="21"/>
                    <a:pt x="42" y="22"/>
                    <a:pt x="42" y="22"/>
                  </a:cubicBezTo>
                  <a:cubicBezTo>
                    <a:pt x="43" y="23"/>
                    <a:pt x="43" y="23"/>
                    <a:pt x="44" y="24"/>
                  </a:cubicBezTo>
                  <a:cubicBezTo>
                    <a:pt x="44" y="24"/>
                    <a:pt x="45" y="24"/>
                    <a:pt x="46" y="24"/>
                  </a:cubicBezTo>
                  <a:cubicBezTo>
                    <a:pt x="46" y="24"/>
                    <a:pt x="47" y="24"/>
                    <a:pt x="47" y="24"/>
                  </a:cubicBezTo>
                  <a:cubicBezTo>
                    <a:pt x="48" y="24"/>
                    <a:pt x="48" y="24"/>
                    <a:pt x="49" y="23"/>
                  </a:cubicBezTo>
                  <a:cubicBezTo>
                    <a:pt x="49" y="23"/>
                    <a:pt x="50" y="23"/>
                    <a:pt x="50" y="23"/>
                  </a:cubicBezTo>
                  <a:cubicBezTo>
                    <a:pt x="51" y="23"/>
                    <a:pt x="51" y="23"/>
                    <a:pt x="52" y="23"/>
                  </a:cubicBezTo>
                  <a:cubicBezTo>
                    <a:pt x="52" y="23"/>
                    <a:pt x="52" y="23"/>
                    <a:pt x="53" y="23"/>
                  </a:cubicBezTo>
                  <a:cubicBezTo>
                    <a:pt x="53" y="23"/>
                    <a:pt x="54" y="23"/>
                    <a:pt x="54" y="23"/>
                  </a:cubicBezTo>
                  <a:cubicBezTo>
                    <a:pt x="54" y="23"/>
                    <a:pt x="54" y="22"/>
                    <a:pt x="54" y="22"/>
                  </a:cubicBezTo>
                  <a:cubicBezTo>
                    <a:pt x="55" y="21"/>
                    <a:pt x="55" y="21"/>
                    <a:pt x="55" y="21"/>
                  </a:cubicBezTo>
                  <a:cubicBezTo>
                    <a:pt x="55" y="20"/>
                    <a:pt x="58" y="19"/>
                    <a:pt x="58" y="19"/>
                  </a:cubicBezTo>
                  <a:cubicBezTo>
                    <a:pt x="59" y="20"/>
                    <a:pt x="59" y="18"/>
                    <a:pt x="59" y="18"/>
                  </a:cubicBezTo>
                  <a:cubicBezTo>
                    <a:pt x="59" y="18"/>
                    <a:pt x="58" y="17"/>
                    <a:pt x="58" y="16"/>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7" name="Kosovo">
              <a:extLst>
                <a:ext uri="{FF2B5EF4-FFF2-40B4-BE49-F238E27FC236}">
                  <a16:creationId xmlns:a16="http://schemas.microsoft.com/office/drawing/2014/main" id="{25CDD458-1F03-4446-9848-58DF63ABAE46}"/>
                </a:ext>
                <a:ext uri="{C183D7F6-B498-43B3-948B-1728B52AA6E4}">
                  <adec:decorative xmlns:adec="http://schemas.microsoft.com/office/drawing/2017/decorative" val="1"/>
                </a:ext>
              </a:extLst>
            </p:cNvPr>
            <p:cNvSpPr>
              <a:spLocks/>
            </p:cNvSpPr>
            <p:nvPr/>
          </p:nvSpPr>
          <p:spPr bwMode="auto">
            <a:xfrm>
              <a:off x="11825617" y="2188281"/>
              <a:ext cx="139402" cy="160271"/>
            </a:xfrm>
            <a:custGeom>
              <a:avLst/>
              <a:gdLst/>
              <a:ahLst/>
              <a:cxnLst>
                <a:cxn ang="0">
                  <a:pos x="13" y="10"/>
                </a:cxn>
                <a:cxn ang="0">
                  <a:pos x="14" y="9"/>
                </a:cxn>
                <a:cxn ang="0">
                  <a:pos x="14" y="8"/>
                </a:cxn>
                <a:cxn ang="0">
                  <a:pos x="15" y="7"/>
                </a:cxn>
                <a:cxn ang="0">
                  <a:pos x="15" y="6"/>
                </a:cxn>
                <a:cxn ang="0">
                  <a:pos x="14" y="6"/>
                </a:cxn>
                <a:cxn ang="0">
                  <a:pos x="13" y="5"/>
                </a:cxn>
                <a:cxn ang="0">
                  <a:pos x="12" y="5"/>
                </a:cxn>
                <a:cxn ang="0">
                  <a:pos x="12" y="4"/>
                </a:cxn>
                <a:cxn ang="0">
                  <a:pos x="11" y="4"/>
                </a:cxn>
                <a:cxn ang="0">
                  <a:pos x="10" y="3"/>
                </a:cxn>
                <a:cxn ang="0">
                  <a:pos x="10" y="3"/>
                </a:cxn>
                <a:cxn ang="0">
                  <a:pos x="10" y="3"/>
                </a:cxn>
                <a:cxn ang="0">
                  <a:pos x="9" y="2"/>
                </a:cxn>
                <a:cxn ang="0">
                  <a:pos x="8" y="1"/>
                </a:cxn>
                <a:cxn ang="0">
                  <a:pos x="7" y="1"/>
                </a:cxn>
                <a:cxn ang="0">
                  <a:pos x="7" y="0"/>
                </a:cxn>
                <a:cxn ang="0">
                  <a:pos x="6" y="0"/>
                </a:cxn>
                <a:cxn ang="0">
                  <a:pos x="5" y="0"/>
                </a:cxn>
                <a:cxn ang="0">
                  <a:pos x="5" y="1"/>
                </a:cxn>
                <a:cxn ang="0">
                  <a:pos x="5" y="1"/>
                </a:cxn>
                <a:cxn ang="0">
                  <a:pos x="5" y="2"/>
                </a:cxn>
                <a:cxn ang="0">
                  <a:pos x="4" y="3"/>
                </a:cxn>
                <a:cxn ang="0">
                  <a:pos x="4" y="3"/>
                </a:cxn>
                <a:cxn ang="0">
                  <a:pos x="4" y="4"/>
                </a:cxn>
                <a:cxn ang="0">
                  <a:pos x="4" y="4"/>
                </a:cxn>
                <a:cxn ang="0">
                  <a:pos x="3" y="5"/>
                </a:cxn>
                <a:cxn ang="0">
                  <a:pos x="2" y="5"/>
                </a:cxn>
                <a:cxn ang="0">
                  <a:pos x="3" y="6"/>
                </a:cxn>
                <a:cxn ang="0">
                  <a:pos x="2" y="7"/>
                </a:cxn>
                <a:cxn ang="0">
                  <a:pos x="1" y="7"/>
                </a:cxn>
                <a:cxn ang="0">
                  <a:pos x="1" y="8"/>
                </a:cxn>
                <a:cxn ang="0">
                  <a:pos x="1" y="9"/>
                </a:cxn>
                <a:cxn ang="0">
                  <a:pos x="2" y="10"/>
                </a:cxn>
                <a:cxn ang="0">
                  <a:pos x="2" y="11"/>
                </a:cxn>
                <a:cxn ang="0">
                  <a:pos x="4" y="12"/>
                </a:cxn>
                <a:cxn ang="0">
                  <a:pos x="5" y="13"/>
                </a:cxn>
                <a:cxn ang="0">
                  <a:pos x="5" y="15"/>
                </a:cxn>
                <a:cxn ang="0">
                  <a:pos x="6" y="17"/>
                </a:cxn>
                <a:cxn ang="0">
                  <a:pos x="7" y="15"/>
                </a:cxn>
                <a:cxn ang="0">
                  <a:pos x="8" y="14"/>
                </a:cxn>
                <a:cxn ang="0">
                  <a:pos x="10" y="13"/>
                </a:cxn>
                <a:cxn ang="0">
                  <a:pos x="11" y="14"/>
                </a:cxn>
                <a:cxn ang="0">
                  <a:pos x="13" y="13"/>
                </a:cxn>
                <a:cxn ang="0">
                  <a:pos x="14" y="12"/>
                </a:cxn>
                <a:cxn ang="0">
                  <a:pos x="15" y="12"/>
                </a:cxn>
                <a:cxn ang="0">
                  <a:pos x="14" y="11"/>
                </a:cxn>
                <a:cxn ang="0">
                  <a:pos x="13" y="10"/>
                </a:cxn>
              </a:cxnLst>
              <a:rect l="0" t="0" r="r" b="b"/>
              <a:pathLst>
                <a:path w="15" h="17">
                  <a:moveTo>
                    <a:pt x="13" y="10"/>
                  </a:moveTo>
                  <a:cubicBezTo>
                    <a:pt x="14" y="9"/>
                    <a:pt x="14" y="9"/>
                    <a:pt x="14" y="9"/>
                  </a:cubicBezTo>
                  <a:cubicBezTo>
                    <a:pt x="14" y="8"/>
                    <a:pt x="14" y="8"/>
                    <a:pt x="14" y="8"/>
                  </a:cubicBezTo>
                  <a:cubicBezTo>
                    <a:pt x="15" y="7"/>
                    <a:pt x="15" y="7"/>
                    <a:pt x="15" y="7"/>
                  </a:cubicBezTo>
                  <a:cubicBezTo>
                    <a:pt x="15" y="6"/>
                    <a:pt x="15" y="6"/>
                    <a:pt x="15" y="6"/>
                  </a:cubicBezTo>
                  <a:cubicBezTo>
                    <a:pt x="14" y="6"/>
                    <a:pt x="14" y="6"/>
                    <a:pt x="14" y="6"/>
                  </a:cubicBezTo>
                  <a:cubicBezTo>
                    <a:pt x="13" y="5"/>
                    <a:pt x="13" y="5"/>
                    <a:pt x="13" y="5"/>
                  </a:cubicBezTo>
                  <a:cubicBezTo>
                    <a:pt x="12" y="5"/>
                    <a:pt x="12" y="5"/>
                    <a:pt x="12" y="5"/>
                  </a:cubicBezTo>
                  <a:cubicBezTo>
                    <a:pt x="12" y="4"/>
                    <a:pt x="12" y="4"/>
                    <a:pt x="12" y="4"/>
                  </a:cubicBezTo>
                  <a:cubicBezTo>
                    <a:pt x="11" y="4"/>
                    <a:pt x="11" y="4"/>
                    <a:pt x="11" y="4"/>
                  </a:cubicBezTo>
                  <a:cubicBezTo>
                    <a:pt x="10" y="3"/>
                    <a:pt x="10" y="3"/>
                    <a:pt x="10" y="3"/>
                  </a:cubicBezTo>
                  <a:cubicBezTo>
                    <a:pt x="10" y="3"/>
                    <a:pt x="10" y="3"/>
                    <a:pt x="10" y="3"/>
                  </a:cubicBezTo>
                  <a:cubicBezTo>
                    <a:pt x="10" y="3"/>
                    <a:pt x="10" y="3"/>
                    <a:pt x="10" y="3"/>
                  </a:cubicBezTo>
                  <a:cubicBezTo>
                    <a:pt x="9" y="2"/>
                    <a:pt x="9" y="2"/>
                    <a:pt x="9" y="2"/>
                  </a:cubicBezTo>
                  <a:cubicBezTo>
                    <a:pt x="8" y="1"/>
                    <a:pt x="8" y="1"/>
                    <a:pt x="8" y="1"/>
                  </a:cubicBezTo>
                  <a:cubicBezTo>
                    <a:pt x="7" y="1"/>
                    <a:pt x="7" y="1"/>
                    <a:pt x="7" y="1"/>
                  </a:cubicBezTo>
                  <a:cubicBezTo>
                    <a:pt x="7" y="0"/>
                    <a:pt x="7" y="0"/>
                    <a:pt x="7" y="0"/>
                  </a:cubicBezTo>
                  <a:cubicBezTo>
                    <a:pt x="6" y="0"/>
                    <a:pt x="6" y="0"/>
                    <a:pt x="6" y="0"/>
                  </a:cubicBezTo>
                  <a:cubicBezTo>
                    <a:pt x="5" y="0"/>
                    <a:pt x="5" y="0"/>
                    <a:pt x="5" y="0"/>
                  </a:cubicBezTo>
                  <a:cubicBezTo>
                    <a:pt x="5" y="1"/>
                    <a:pt x="5" y="1"/>
                    <a:pt x="5" y="1"/>
                  </a:cubicBezTo>
                  <a:cubicBezTo>
                    <a:pt x="5" y="1"/>
                    <a:pt x="5" y="1"/>
                    <a:pt x="5" y="1"/>
                  </a:cubicBezTo>
                  <a:cubicBezTo>
                    <a:pt x="5" y="2"/>
                    <a:pt x="5" y="2"/>
                    <a:pt x="5" y="2"/>
                  </a:cubicBezTo>
                  <a:cubicBezTo>
                    <a:pt x="4" y="3"/>
                    <a:pt x="4" y="3"/>
                    <a:pt x="4" y="3"/>
                  </a:cubicBezTo>
                  <a:cubicBezTo>
                    <a:pt x="4" y="3"/>
                    <a:pt x="4" y="3"/>
                    <a:pt x="4" y="3"/>
                  </a:cubicBezTo>
                  <a:cubicBezTo>
                    <a:pt x="4" y="4"/>
                    <a:pt x="4" y="4"/>
                    <a:pt x="4" y="4"/>
                  </a:cubicBezTo>
                  <a:cubicBezTo>
                    <a:pt x="4" y="4"/>
                    <a:pt x="4" y="4"/>
                    <a:pt x="4" y="4"/>
                  </a:cubicBezTo>
                  <a:cubicBezTo>
                    <a:pt x="3" y="5"/>
                    <a:pt x="3" y="5"/>
                    <a:pt x="3" y="5"/>
                  </a:cubicBezTo>
                  <a:cubicBezTo>
                    <a:pt x="2" y="5"/>
                    <a:pt x="2" y="5"/>
                    <a:pt x="2" y="5"/>
                  </a:cubicBezTo>
                  <a:cubicBezTo>
                    <a:pt x="3" y="5"/>
                    <a:pt x="3" y="6"/>
                    <a:pt x="3" y="6"/>
                  </a:cubicBezTo>
                  <a:cubicBezTo>
                    <a:pt x="2" y="6"/>
                    <a:pt x="2" y="6"/>
                    <a:pt x="2" y="7"/>
                  </a:cubicBezTo>
                  <a:cubicBezTo>
                    <a:pt x="2" y="7"/>
                    <a:pt x="1" y="7"/>
                    <a:pt x="1" y="7"/>
                  </a:cubicBezTo>
                  <a:cubicBezTo>
                    <a:pt x="0" y="6"/>
                    <a:pt x="1" y="8"/>
                    <a:pt x="1" y="8"/>
                  </a:cubicBezTo>
                  <a:cubicBezTo>
                    <a:pt x="1" y="8"/>
                    <a:pt x="0" y="9"/>
                    <a:pt x="1" y="9"/>
                  </a:cubicBezTo>
                  <a:cubicBezTo>
                    <a:pt x="1" y="10"/>
                    <a:pt x="1" y="10"/>
                    <a:pt x="2" y="10"/>
                  </a:cubicBezTo>
                  <a:cubicBezTo>
                    <a:pt x="2" y="11"/>
                    <a:pt x="2" y="11"/>
                    <a:pt x="2" y="11"/>
                  </a:cubicBezTo>
                  <a:cubicBezTo>
                    <a:pt x="3" y="12"/>
                    <a:pt x="3" y="12"/>
                    <a:pt x="4" y="12"/>
                  </a:cubicBezTo>
                  <a:cubicBezTo>
                    <a:pt x="4" y="12"/>
                    <a:pt x="5" y="13"/>
                    <a:pt x="5" y="13"/>
                  </a:cubicBezTo>
                  <a:cubicBezTo>
                    <a:pt x="5" y="14"/>
                    <a:pt x="5" y="14"/>
                    <a:pt x="5" y="15"/>
                  </a:cubicBezTo>
                  <a:cubicBezTo>
                    <a:pt x="6" y="15"/>
                    <a:pt x="5" y="16"/>
                    <a:pt x="6" y="17"/>
                  </a:cubicBezTo>
                  <a:cubicBezTo>
                    <a:pt x="6" y="17"/>
                    <a:pt x="7" y="16"/>
                    <a:pt x="7" y="15"/>
                  </a:cubicBezTo>
                  <a:cubicBezTo>
                    <a:pt x="7" y="14"/>
                    <a:pt x="7" y="14"/>
                    <a:pt x="8" y="14"/>
                  </a:cubicBezTo>
                  <a:cubicBezTo>
                    <a:pt x="9" y="13"/>
                    <a:pt x="9" y="13"/>
                    <a:pt x="10" y="13"/>
                  </a:cubicBezTo>
                  <a:cubicBezTo>
                    <a:pt x="11" y="13"/>
                    <a:pt x="11" y="14"/>
                    <a:pt x="11" y="14"/>
                  </a:cubicBezTo>
                  <a:cubicBezTo>
                    <a:pt x="12" y="14"/>
                    <a:pt x="12" y="12"/>
                    <a:pt x="13" y="13"/>
                  </a:cubicBezTo>
                  <a:cubicBezTo>
                    <a:pt x="12" y="12"/>
                    <a:pt x="14" y="12"/>
                    <a:pt x="14" y="12"/>
                  </a:cubicBezTo>
                  <a:cubicBezTo>
                    <a:pt x="14" y="12"/>
                    <a:pt x="15" y="12"/>
                    <a:pt x="15" y="12"/>
                  </a:cubicBezTo>
                  <a:cubicBezTo>
                    <a:pt x="14" y="11"/>
                    <a:pt x="14" y="11"/>
                    <a:pt x="14" y="11"/>
                  </a:cubicBezTo>
                  <a:lnTo>
                    <a:pt x="13" y="10"/>
                  </a:ln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8" name="Italy">
              <a:extLst>
                <a:ext uri="{FF2B5EF4-FFF2-40B4-BE49-F238E27FC236}">
                  <a16:creationId xmlns:a16="http://schemas.microsoft.com/office/drawing/2014/main" id="{A485120E-FFDC-4631-80CA-4FEFB06ED57A}"/>
                </a:ext>
                <a:ext uri="{C183D7F6-B498-43B3-948B-1728B52AA6E4}">
                  <adec:decorative xmlns:adec="http://schemas.microsoft.com/office/drawing/2017/decorative" val="1"/>
                </a:ext>
              </a:extLst>
            </p:cNvPr>
            <p:cNvSpPr>
              <a:spLocks noEditPoints="1"/>
            </p:cNvSpPr>
            <p:nvPr/>
          </p:nvSpPr>
          <p:spPr bwMode="auto">
            <a:xfrm>
              <a:off x="10725887" y="1816042"/>
              <a:ext cx="988728" cy="1065016"/>
            </a:xfrm>
            <a:custGeom>
              <a:avLst/>
              <a:gdLst/>
              <a:ahLst/>
              <a:cxnLst>
                <a:cxn ang="0">
                  <a:pos x="87" y="63"/>
                </a:cxn>
                <a:cxn ang="0">
                  <a:pos x="71" y="53"/>
                </a:cxn>
                <a:cxn ang="0">
                  <a:pos x="58" y="37"/>
                </a:cxn>
                <a:cxn ang="0">
                  <a:pos x="50" y="25"/>
                </a:cxn>
                <a:cxn ang="0">
                  <a:pos x="49" y="22"/>
                </a:cxn>
                <a:cxn ang="0">
                  <a:pos x="50" y="17"/>
                </a:cxn>
                <a:cxn ang="0">
                  <a:pos x="56" y="14"/>
                </a:cxn>
                <a:cxn ang="0">
                  <a:pos x="63" y="16"/>
                </a:cxn>
                <a:cxn ang="0">
                  <a:pos x="60" y="9"/>
                </a:cxn>
                <a:cxn ang="0">
                  <a:pos x="56" y="5"/>
                </a:cxn>
                <a:cxn ang="0">
                  <a:pos x="48" y="0"/>
                </a:cxn>
                <a:cxn ang="0">
                  <a:pos x="36" y="3"/>
                </a:cxn>
                <a:cxn ang="0">
                  <a:pos x="32" y="5"/>
                </a:cxn>
                <a:cxn ang="0">
                  <a:pos x="30" y="8"/>
                </a:cxn>
                <a:cxn ang="0">
                  <a:pos x="23" y="8"/>
                </a:cxn>
                <a:cxn ang="0">
                  <a:pos x="19" y="11"/>
                </a:cxn>
                <a:cxn ang="0">
                  <a:pos x="13" y="11"/>
                </a:cxn>
                <a:cxn ang="0">
                  <a:pos x="4" y="13"/>
                </a:cxn>
                <a:cxn ang="0">
                  <a:pos x="4" y="20"/>
                </a:cxn>
                <a:cxn ang="0">
                  <a:pos x="3" y="27"/>
                </a:cxn>
                <a:cxn ang="0">
                  <a:pos x="8" y="34"/>
                </a:cxn>
                <a:cxn ang="0">
                  <a:pos x="15" y="31"/>
                </a:cxn>
                <a:cxn ang="0">
                  <a:pos x="28" y="32"/>
                </a:cxn>
                <a:cxn ang="0">
                  <a:pos x="34" y="44"/>
                </a:cxn>
                <a:cxn ang="0">
                  <a:pos x="39" y="50"/>
                </a:cxn>
                <a:cxn ang="0">
                  <a:pos x="50" y="58"/>
                </a:cxn>
                <a:cxn ang="0">
                  <a:pos x="62" y="63"/>
                </a:cxn>
                <a:cxn ang="0">
                  <a:pos x="68" y="70"/>
                </a:cxn>
                <a:cxn ang="0">
                  <a:pos x="74" y="74"/>
                </a:cxn>
                <a:cxn ang="0">
                  <a:pos x="82" y="80"/>
                </a:cxn>
                <a:cxn ang="0">
                  <a:pos x="83" y="93"/>
                </a:cxn>
                <a:cxn ang="0">
                  <a:pos x="84" y="99"/>
                </a:cxn>
                <a:cxn ang="0">
                  <a:pos x="93" y="89"/>
                </a:cxn>
                <a:cxn ang="0">
                  <a:pos x="89" y="81"/>
                </a:cxn>
                <a:cxn ang="0">
                  <a:pos x="94" y="72"/>
                </a:cxn>
                <a:cxn ang="0">
                  <a:pos x="101" y="76"/>
                </a:cxn>
                <a:cxn ang="0">
                  <a:pos x="51" y="34"/>
                </a:cxn>
                <a:cxn ang="0">
                  <a:pos x="78" y="100"/>
                </a:cxn>
                <a:cxn ang="0">
                  <a:pos x="78" y="109"/>
                </a:cxn>
                <a:cxn ang="0">
                  <a:pos x="74" y="113"/>
                </a:cxn>
                <a:cxn ang="0">
                  <a:pos x="62" y="107"/>
                </a:cxn>
                <a:cxn ang="0">
                  <a:pos x="52" y="101"/>
                </a:cxn>
                <a:cxn ang="0">
                  <a:pos x="55" y="98"/>
                </a:cxn>
                <a:cxn ang="0">
                  <a:pos x="65" y="98"/>
                </a:cxn>
                <a:cxn ang="0">
                  <a:pos x="78" y="96"/>
                </a:cxn>
                <a:cxn ang="0">
                  <a:pos x="27" y="77"/>
                </a:cxn>
                <a:cxn ang="0">
                  <a:pos x="25" y="86"/>
                </a:cxn>
                <a:cxn ang="0">
                  <a:pos x="21" y="88"/>
                </a:cxn>
                <a:cxn ang="0">
                  <a:pos x="16" y="88"/>
                </a:cxn>
                <a:cxn ang="0">
                  <a:pos x="15" y="82"/>
                </a:cxn>
                <a:cxn ang="0">
                  <a:pos x="15" y="78"/>
                </a:cxn>
                <a:cxn ang="0">
                  <a:pos x="14" y="70"/>
                </a:cxn>
                <a:cxn ang="0">
                  <a:pos x="14" y="67"/>
                </a:cxn>
                <a:cxn ang="0">
                  <a:pos x="22" y="63"/>
                </a:cxn>
                <a:cxn ang="0">
                  <a:pos x="25" y="66"/>
                </a:cxn>
                <a:cxn ang="0">
                  <a:pos x="26" y="67"/>
                </a:cxn>
                <a:cxn ang="0">
                  <a:pos x="32" y="47"/>
                </a:cxn>
              </a:cxnLst>
              <a:rect l="0" t="0" r="r" b="b"/>
              <a:pathLst>
                <a:path w="106" h="114">
                  <a:moveTo>
                    <a:pt x="104" y="73"/>
                  </a:moveTo>
                  <a:cubicBezTo>
                    <a:pt x="104" y="73"/>
                    <a:pt x="103" y="72"/>
                    <a:pt x="103" y="72"/>
                  </a:cubicBezTo>
                  <a:cubicBezTo>
                    <a:pt x="102" y="71"/>
                    <a:pt x="101" y="71"/>
                    <a:pt x="101" y="71"/>
                  </a:cubicBezTo>
                  <a:cubicBezTo>
                    <a:pt x="101" y="69"/>
                    <a:pt x="99" y="69"/>
                    <a:pt x="97" y="68"/>
                  </a:cubicBezTo>
                  <a:cubicBezTo>
                    <a:pt x="96" y="68"/>
                    <a:pt x="95" y="66"/>
                    <a:pt x="93" y="65"/>
                  </a:cubicBezTo>
                  <a:cubicBezTo>
                    <a:pt x="92" y="65"/>
                    <a:pt x="90" y="64"/>
                    <a:pt x="89" y="64"/>
                  </a:cubicBezTo>
                  <a:cubicBezTo>
                    <a:pt x="88" y="64"/>
                    <a:pt x="88" y="63"/>
                    <a:pt x="87" y="63"/>
                  </a:cubicBezTo>
                  <a:cubicBezTo>
                    <a:pt x="86" y="62"/>
                    <a:pt x="84" y="62"/>
                    <a:pt x="83" y="61"/>
                  </a:cubicBezTo>
                  <a:cubicBezTo>
                    <a:pt x="82" y="61"/>
                    <a:pt x="81" y="60"/>
                    <a:pt x="82" y="59"/>
                  </a:cubicBezTo>
                  <a:cubicBezTo>
                    <a:pt x="82" y="58"/>
                    <a:pt x="84" y="58"/>
                    <a:pt x="84" y="57"/>
                  </a:cubicBezTo>
                  <a:cubicBezTo>
                    <a:pt x="85" y="55"/>
                    <a:pt x="80" y="56"/>
                    <a:pt x="79" y="56"/>
                  </a:cubicBezTo>
                  <a:cubicBezTo>
                    <a:pt x="78" y="56"/>
                    <a:pt x="77" y="56"/>
                    <a:pt x="76" y="56"/>
                  </a:cubicBezTo>
                  <a:cubicBezTo>
                    <a:pt x="75" y="56"/>
                    <a:pt x="75" y="56"/>
                    <a:pt x="74" y="55"/>
                  </a:cubicBezTo>
                  <a:cubicBezTo>
                    <a:pt x="73" y="55"/>
                    <a:pt x="72" y="55"/>
                    <a:pt x="71" y="53"/>
                  </a:cubicBezTo>
                  <a:cubicBezTo>
                    <a:pt x="71" y="53"/>
                    <a:pt x="70" y="53"/>
                    <a:pt x="70" y="52"/>
                  </a:cubicBezTo>
                  <a:cubicBezTo>
                    <a:pt x="69" y="52"/>
                    <a:pt x="69" y="51"/>
                    <a:pt x="68" y="51"/>
                  </a:cubicBezTo>
                  <a:cubicBezTo>
                    <a:pt x="67" y="50"/>
                    <a:pt x="66" y="49"/>
                    <a:pt x="65" y="48"/>
                  </a:cubicBezTo>
                  <a:cubicBezTo>
                    <a:pt x="64" y="47"/>
                    <a:pt x="64" y="45"/>
                    <a:pt x="63" y="44"/>
                  </a:cubicBezTo>
                  <a:cubicBezTo>
                    <a:pt x="63" y="43"/>
                    <a:pt x="63" y="42"/>
                    <a:pt x="63" y="41"/>
                  </a:cubicBezTo>
                  <a:cubicBezTo>
                    <a:pt x="62" y="40"/>
                    <a:pt x="62" y="40"/>
                    <a:pt x="61" y="39"/>
                  </a:cubicBezTo>
                  <a:cubicBezTo>
                    <a:pt x="61" y="37"/>
                    <a:pt x="60" y="38"/>
                    <a:pt x="58" y="37"/>
                  </a:cubicBezTo>
                  <a:cubicBezTo>
                    <a:pt x="58" y="36"/>
                    <a:pt x="57" y="36"/>
                    <a:pt x="56" y="35"/>
                  </a:cubicBezTo>
                  <a:cubicBezTo>
                    <a:pt x="56" y="35"/>
                    <a:pt x="55" y="34"/>
                    <a:pt x="55" y="34"/>
                  </a:cubicBezTo>
                  <a:cubicBezTo>
                    <a:pt x="54" y="34"/>
                    <a:pt x="53" y="34"/>
                    <a:pt x="52" y="33"/>
                  </a:cubicBezTo>
                  <a:cubicBezTo>
                    <a:pt x="52" y="33"/>
                    <a:pt x="51" y="32"/>
                    <a:pt x="51" y="32"/>
                  </a:cubicBezTo>
                  <a:cubicBezTo>
                    <a:pt x="50" y="30"/>
                    <a:pt x="50" y="29"/>
                    <a:pt x="49" y="27"/>
                  </a:cubicBezTo>
                  <a:cubicBezTo>
                    <a:pt x="49" y="27"/>
                    <a:pt x="49" y="24"/>
                    <a:pt x="50" y="24"/>
                  </a:cubicBezTo>
                  <a:cubicBezTo>
                    <a:pt x="50" y="25"/>
                    <a:pt x="50" y="25"/>
                    <a:pt x="50" y="25"/>
                  </a:cubicBezTo>
                  <a:cubicBezTo>
                    <a:pt x="51" y="24"/>
                    <a:pt x="50" y="24"/>
                    <a:pt x="51" y="24"/>
                  </a:cubicBezTo>
                  <a:cubicBezTo>
                    <a:pt x="51" y="24"/>
                    <a:pt x="51" y="24"/>
                    <a:pt x="51" y="24"/>
                  </a:cubicBezTo>
                  <a:cubicBezTo>
                    <a:pt x="51" y="24"/>
                    <a:pt x="51" y="24"/>
                    <a:pt x="51" y="23"/>
                  </a:cubicBezTo>
                  <a:cubicBezTo>
                    <a:pt x="52" y="23"/>
                    <a:pt x="51" y="23"/>
                    <a:pt x="51" y="23"/>
                  </a:cubicBezTo>
                  <a:cubicBezTo>
                    <a:pt x="51" y="23"/>
                    <a:pt x="50" y="22"/>
                    <a:pt x="50" y="22"/>
                  </a:cubicBezTo>
                  <a:cubicBezTo>
                    <a:pt x="50" y="22"/>
                    <a:pt x="50" y="22"/>
                    <a:pt x="50" y="22"/>
                  </a:cubicBezTo>
                  <a:cubicBezTo>
                    <a:pt x="50" y="22"/>
                    <a:pt x="49" y="22"/>
                    <a:pt x="49" y="22"/>
                  </a:cubicBezTo>
                  <a:cubicBezTo>
                    <a:pt x="50" y="21"/>
                    <a:pt x="50" y="21"/>
                    <a:pt x="50" y="21"/>
                  </a:cubicBezTo>
                  <a:cubicBezTo>
                    <a:pt x="50" y="21"/>
                    <a:pt x="49" y="20"/>
                    <a:pt x="49" y="20"/>
                  </a:cubicBezTo>
                  <a:cubicBezTo>
                    <a:pt x="49" y="21"/>
                    <a:pt x="49" y="20"/>
                    <a:pt x="49" y="19"/>
                  </a:cubicBezTo>
                  <a:cubicBezTo>
                    <a:pt x="49" y="20"/>
                    <a:pt x="48" y="19"/>
                    <a:pt x="48" y="19"/>
                  </a:cubicBezTo>
                  <a:cubicBezTo>
                    <a:pt x="48" y="19"/>
                    <a:pt x="49" y="20"/>
                    <a:pt x="49" y="19"/>
                  </a:cubicBezTo>
                  <a:cubicBezTo>
                    <a:pt x="49" y="19"/>
                    <a:pt x="49" y="18"/>
                    <a:pt x="49" y="18"/>
                  </a:cubicBezTo>
                  <a:cubicBezTo>
                    <a:pt x="49" y="17"/>
                    <a:pt x="50" y="18"/>
                    <a:pt x="50" y="17"/>
                  </a:cubicBezTo>
                  <a:cubicBezTo>
                    <a:pt x="50" y="17"/>
                    <a:pt x="50" y="17"/>
                    <a:pt x="50" y="17"/>
                  </a:cubicBezTo>
                  <a:cubicBezTo>
                    <a:pt x="51" y="17"/>
                    <a:pt x="51" y="17"/>
                    <a:pt x="51" y="17"/>
                  </a:cubicBezTo>
                  <a:cubicBezTo>
                    <a:pt x="51" y="16"/>
                    <a:pt x="51" y="17"/>
                    <a:pt x="52" y="17"/>
                  </a:cubicBezTo>
                  <a:cubicBezTo>
                    <a:pt x="51" y="17"/>
                    <a:pt x="51" y="17"/>
                    <a:pt x="50" y="18"/>
                  </a:cubicBezTo>
                  <a:cubicBezTo>
                    <a:pt x="52" y="18"/>
                    <a:pt x="53" y="17"/>
                    <a:pt x="54" y="16"/>
                  </a:cubicBezTo>
                  <a:cubicBezTo>
                    <a:pt x="55" y="16"/>
                    <a:pt x="56" y="16"/>
                    <a:pt x="57" y="15"/>
                  </a:cubicBezTo>
                  <a:cubicBezTo>
                    <a:pt x="56" y="15"/>
                    <a:pt x="56" y="15"/>
                    <a:pt x="56" y="14"/>
                  </a:cubicBezTo>
                  <a:cubicBezTo>
                    <a:pt x="56" y="14"/>
                    <a:pt x="57" y="14"/>
                    <a:pt x="57" y="14"/>
                  </a:cubicBezTo>
                  <a:cubicBezTo>
                    <a:pt x="58" y="14"/>
                    <a:pt x="60" y="15"/>
                    <a:pt x="59" y="15"/>
                  </a:cubicBezTo>
                  <a:cubicBezTo>
                    <a:pt x="59" y="15"/>
                    <a:pt x="60" y="15"/>
                    <a:pt x="60" y="15"/>
                  </a:cubicBezTo>
                  <a:cubicBezTo>
                    <a:pt x="60" y="14"/>
                    <a:pt x="61" y="14"/>
                    <a:pt x="61" y="14"/>
                  </a:cubicBezTo>
                  <a:cubicBezTo>
                    <a:pt x="62" y="15"/>
                    <a:pt x="62" y="16"/>
                    <a:pt x="62" y="16"/>
                  </a:cubicBezTo>
                  <a:cubicBezTo>
                    <a:pt x="62" y="16"/>
                    <a:pt x="62" y="16"/>
                    <a:pt x="62" y="16"/>
                  </a:cubicBezTo>
                  <a:cubicBezTo>
                    <a:pt x="62" y="16"/>
                    <a:pt x="63" y="16"/>
                    <a:pt x="63" y="16"/>
                  </a:cubicBezTo>
                  <a:cubicBezTo>
                    <a:pt x="63" y="15"/>
                    <a:pt x="63" y="15"/>
                    <a:pt x="62" y="15"/>
                  </a:cubicBezTo>
                  <a:cubicBezTo>
                    <a:pt x="62" y="14"/>
                    <a:pt x="60" y="14"/>
                    <a:pt x="61" y="13"/>
                  </a:cubicBezTo>
                  <a:cubicBezTo>
                    <a:pt x="61" y="13"/>
                    <a:pt x="61" y="12"/>
                    <a:pt x="61" y="12"/>
                  </a:cubicBezTo>
                  <a:cubicBezTo>
                    <a:pt x="60" y="12"/>
                    <a:pt x="60" y="12"/>
                    <a:pt x="60" y="12"/>
                  </a:cubicBezTo>
                  <a:cubicBezTo>
                    <a:pt x="59" y="11"/>
                    <a:pt x="61" y="10"/>
                    <a:pt x="61" y="10"/>
                  </a:cubicBezTo>
                  <a:cubicBezTo>
                    <a:pt x="61" y="10"/>
                    <a:pt x="60" y="10"/>
                    <a:pt x="60" y="9"/>
                  </a:cubicBezTo>
                  <a:cubicBezTo>
                    <a:pt x="60" y="9"/>
                    <a:pt x="60" y="9"/>
                    <a:pt x="60" y="9"/>
                  </a:cubicBezTo>
                  <a:cubicBezTo>
                    <a:pt x="59" y="9"/>
                    <a:pt x="59" y="9"/>
                    <a:pt x="59" y="9"/>
                  </a:cubicBezTo>
                  <a:cubicBezTo>
                    <a:pt x="59" y="10"/>
                    <a:pt x="59" y="8"/>
                    <a:pt x="59" y="8"/>
                  </a:cubicBezTo>
                  <a:cubicBezTo>
                    <a:pt x="59" y="8"/>
                    <a:pt x="59" y="8"/>
                    <a:pt x="60" y="8"/>
                  </a:cubicBezTo>
                  <a:cubicBezTo>
                    <a:pt x="61" y="7"/>
                    <a:pt x="61" y="7"/>
                    <a:pt x="62" y="6"/>
                  </a:cubicBezTo>
                  <a:cubicBezTo>
                    <a:pt x="61" y="6"/>
                    <a:pt x="61" y="6"/>
                    <a:pt x="60" y="6"/>
                  </a:cubicBezTo>
                  <a:cubicBezTo>
                    <a:pt x="60" y="6"/>
                    <a:pt x="60" y="6"/>
                    <a:pt x="59" y="6"/>
                  </a:cubicBezTo>
                  <a:cubicBezTo>
                    <a:pt x="58" y="6"/>
                    <a:pt x="57" y="5"/>
                    <a:pt x="56" y="5"/>
                  </a:cubicBezTo>
                  <a:cubicBezTo>
                    <a:pt x="54" y="5"/>
                    <a:pt x="53" y="5"/>
                    <a:pt x="51" y="4"/>
                  </a:cubicBezTo>
                  <a:cubicBezTo>
                    <a:pt x="51" y="4"/>
                    <a:pt x="50" y="4"/>
                    <a:pt x="50" y="4"/>
                  </a:cubicBezTo>
                  <a:cubicBezTo>
                    <a:pt x="50" y="3"/>
                    <a:pt x="50" y="3"/>
                    <a:pt x="49" y="3"/>
                  </a:cubicBezTo>
                  <a:cubicBezTo>
                    <a:pt x="49" y="3"/>
                    <a:pt x="49" y="3"/>
                    <a:pt x="49" y="2"/>
                  </a:cubicBezTo>
                  <a:cubicBezTo>
                    <a:pt x="49" y="2"/>
                    <a:pt x="49" y="2"/>
                    <a:pt x="48" y="2"/>
                  </a:cubicBezTo>
                  <a:cubicBezTo>
                    <a:pt x="48" y="2"/>
                    <a:pt x="48" y="1"/>
                    <a:pt x="48" y="1"/>
                  </a:cubicBezTo>
                  <a:cubicBezTo>
                    <a:pt x="49" y="0"/>
                    <a:pt x="48" y="0"/>
                    <a:pt x="48" y="0"/>
                  </a:cubicBezTo>
                  <a:cubicBezTo>
                    <a:pt x="47" y="0"/>
                    <a:pt x="45" y="2"/>
                    <a:pt x="44" y="1"/>
                  </a:cubicBezTo>
                  <a:cubicBezTo>
                    <a:pt x="43" y="1"/>
                    <a:pt x="43" y="1"/>
                    <a:pt x="42" y="1"/>
                  </a:cubicBezTo>
                  <a:cubicBezTo>
                    <a:pt x="42" y="1"/>
                    <a:pt x="42" y="1"/>
                    <a:pt x="42" y="1"/>
                  </a:cubicBezTo>
                  <a:cubicBezTo>
                    <a:pt x="41" y="1"/>
                    <a:pt x="41" y="1"/>
                    <a:pt x="41" y="1"/>
                  </a:cubicBezTo>
                  <a:cubicBezTo>
                    <a:pt x="40" y="1"/>
                    <a:pt x="39" y="1"/>
                    <a:pt x="39" y="2"/>
                  </a:cubicBezTo>
                  <a:cubicBezTo>
                    <a:pt x="39" y="2"/>
                    <a:pt x="39" y="3"/>
                    <a:pt x="38" y="3"/>
                  </a:cubicBezTo>
                  <a:cubicBezTo>
                    <a:pt x="38" y="4"/>
                    <a:pt x="36" y="3"/>
                    <a:pt x="36" y="3"/>
                  </a:cubicBezTo>
                  <a:cubicBezTo>
                    <a:pt x="36" y="3"/>
                    <a:pt x="36" y="3"/>
                    <a:pt x="36" y="3"/>
                  </a:cubicBezTo>
                  <a:cubicBezTo>
                    <a:pt x="36" y="3"/>
                    <a:pt x="36" y="2"/>
                    <a:pt x="35" y="2"/>
                  </a:cubicBezTo>
                  <a:cubicBezTo>
                    <a:pt x="35" y="2"/>
                    <a:pt x="34" y="3"/>
                    <a:pt x="34" y="2"/>
                  </a:cubicBezTo>
                  <a:cubicBezTo>
                    <a:pt x="33" y="3"/>
                    <a:pt x="33" y="4"/>
                    <a:pt x="33" y="4"/>
                  </a:cubicBezTo>
                  <a:cubicBezTo>
                    <a:pt x="33" y="5"/>
                    <a:pt x="33" y="5"/>
                    <a:pt x="34" y="5"/>
                  </a:cubicBezTo>
                  <a:cubicBezTo>
                    <a:pt x="34" y="5"/>
                    <a:pt x="34" y="6"/>
                    <a:pt x="33" y="6"/>
                  </a:cubicBezTo>
                  <a:cubicBezTo>
                    <a:pt x="33" y="6"/>
                    <a:pt x="32" y="6"/>
                    <a:pt x="32" y="5"/>
                  </a:cubicBezTo>
                  <a:cubicBezTo>
                    <a:pt x="32" y="5"/>
                    <a:pt x="31" y="5"/>
                    <a:pt x="31" y="5"/>
                  </a:cubicBezTo>
                  <a:cubicBezTo>
                    <a:pt x="31" y="5"/>
                    <a:pt x="30" y="5"/>
                    <a:pt x="30" y="5"/>
                  </a:cubicBezTo>
                  <a:cubicBezTo>
                    <a:pt x="30" y="6"/>
                    <a:pt x="30" y="6"/>
                    <a:pt x="30" y="6"/>
                  </a:cubicBezTo>
                  <a:cubicBezTo>
                    <a:pt x="30" y="7"/>
                    <a:pt x="31" y="7"/>
                    <a:pt x="31" y="7"/>
                  </a:cubicBezTo>
                  <a:cubicBezTo>
                    <a:pt x="31" y="8"/>
                    <a:pt x="30" y="8"/>
                    <a:pt x="30" y="8"/>
                  </a:cubicBezTo>
                  <a:cubicBezTo>
                    <a:pt x="30" y="8"/>
                    <a:pt x="31" y="8"/>
                    <a:pt x="31" y="9"/>
                  </a:cubicBezTo>
                  <a:cubicBezTo>
                    <a:pt x="31" y="10"/>
                    <a:pt x="30" y="9"/>
                    <a:pt x="30" y="8"/>
                  </a:cubicBezTo>
                  <a:cubicBezTo>
                    <a:pt x="29" y="8"/>
                    <a:pt x="29" y="7"/>
                    <a:pt x="28" y="8"/>
                  </a:cubicBezTo>
                  <a:cubicBezTo>
                    <a:pt x="28" y="8"/>
                    <a:pt x="27" y="8"/>
                    <a:pt x="27" y="8"/>
                  </a:cubicBezTo>
                  <a:cubicBezTo>
                    <a:pt x="27" y="8"/>
                    <a:pt x="27" y="8"/>
                    <a:pt x="26" y="9"/>
                  </a:cubicBezTo>
                  <a:cubicBezTo>
                    <a:pt x="26" y="9"/>
                    <a:pt x="25" y="8"/>
                    <a:pt x="25" y="7"/>
                  </a:cubicBezTo>
                  <a:cubicBezTo>
                    <a:pt x="25" y="7"/>
                    <a:pt x="25" y="6"/>
                    <a:pt x="24" y="6"/>
                  </a:cubicBezTo>
                  <a:cubicBezTo>
                    <a:pt x="24" y="7"/>
                    <a:pt x="24" y="6"/>
                    <a:pt x="24" y="6"/>
                  </a:cubicBezTo>
                  <a:cubicBezTo>
                    <a:pt x="23" y="6"/>
                    <a:pt x="23" y="7"/>
                    <a:pt x="23" y="8"/>
                  </a:cubicBezTo>
                  <a:cubicBezTo>
                    <a:pt x="23" y="9"/>
                    <a:pt x="22" y="9"/>
                    <a:pt x="22" y="10"/>
                  </a:cubicBezTo>
                  <a:cubicBezTo>
                    <a:pt x="22" y="10"/>
                    <a:pt x="22" y="11"/>
                    <a:pt x="21" y="11"/>
                  </a:cubicBezTo>
                  <a:cubicBezTo>
                    <a:pt x="21" y="11"/>
                    <a:pt x="21" y="11"/>
                    <a:pt x="21" y="12"/>
                  </a:cubicBezTo>
                  <a:cubicBezTo>
                    <a:pt x="21" y="12"/>
                    <a:pt x="21" y="12"/>
                    <a:pt x="21" y="13"/>
                  </a:cubicBezTo>
                  <a:cubicBezTo>
                    <a:pt x="22" y="14"/>
                    <a:pt x="20" y="13"/>
                    <a:pt x="20" y="13"/>
                  </a:cubicBezTo>
                  <a:cubicBezTo>
                    <a:pt x="21" y="13"/>
                    <a:pt x="20" y="12"/>
                    <a:pt x="19" y="12"/>
                  </a:cubicBezTo>
                  <a:cubicBezTo>
                    <a:pt x="19" y="12"/>
                    <a:pt x="20" y="11"/>
                    <a:pt x="19" y="11"/>
                  </a:cubicBezTo>
                  <a:cubicBezTo>
                    <a:pt x="19" y="10"/>
                    <a:pt x="18" y="11"/>
                    <a:pt x="18" y="10"/>
                  </a:cubicBezTo>
                  <a:cubicBezTo>
                    <a:pt x="17" y="10"/>
                    <a:pt x="17" y="10"/>
                    <a:pt x="16" y="9"/>
                  </a:cubicBezTo>
                  <a:cubicBezTo>
                    <a:pt x="16" y="9"/>
                    <a:pt x="16" y="8"/>
                    <a:pt x="16" y="8"/>
                  </a:cubicBezTo>
                  <a:cubicBezTo>
                    <a:pt x="16" y="7"/>
                    <a:pt x="16" y="7"/>
                    <a:pt x="16" y="7"/>
                  </a:cubicBezTo>
                  <a:cubicBezTo>
                    <a:pt x="15" y="7"/>
                    <a:pt x="15" y="9"/>
                    <a:pt x="14" y="8"/>
                  </a:cubicBezTo>
                  <a:cubicBezTo>
                    <a:pt x="13" y="8"/>
                    <a:pt x="13" y="9"/>
                    <a:pt x="13" y="9"/>
                  </a:cubicBezTo>
                  <a:cubicBezTo>
                    <a:pt x="14" y="10"/>
                    <a:pt x="13" y="10"/>
                    <a:pt x="13" y="11"/>
                  </a:cubicBezTo>
                  <a:cubicBezTo>
                    <a:pt x="13" y="11"/>
                    <a:pt x="12" y="11"/>
                    <a:pt x="12" y="11"/>
                  </a:cubicBezTo>
                  <a:cubicBezTo>
                    <a:pt x="12" y="11"/>
                    <a:pt x="12" y="12"/>
                    <a:pt x="12" y="12"/>
                  </a:cubicBezTo>
                  <a:cubicBezTo>
                    <a:pt x="11" y="12"/>
                    <a:pt x="11" y="12"/>
                    <a:pt x="11" y="12"/>
                  </a:cubicBezTo>
                  <a:cubicBezTo>
                    <a:pt x="10" y="13"/>
                    <a:pt x="9" y="12"/>
                    <a:pt x="9" y="12"/>
                  </a:cubicBezTo>
                  <a:cubicBezTo>
                    <a:pt x="8" y="12"/>
                    <a:pt x="8" y="12"/>
                    <a:pt x="7" y="12"/>
                  </a:cubicBezTo>
                  <a:cubicBezTo>
                    <a:pt x="7" y="13"/>
                    <a:pt x="6" y="13"/>
                    <a:pt x="5" y="13"/>
                  </a:cubicBezTo>
                  <a:cubicBezTo>
                    <a:pt x="5" y="13"/>
                    <a:pt x="4" y="13"/>
                    <a:pt x="4" y="13"/>
                  </a:cubicBezTo>
                  <a:cubicBezTo>
                    <a:pt x="4" y="12"/>
                    <a:pt x="4" y="13"/>
                    <a:pt x="3" y="13"/>
                  </a:cubicBezTo>
                  <a:cubicBezTo>
                    <a:pt x="3" y="13"/>
                    <a:pt x="2" y="13"/>
                    <a:pt x="2" y="14"/>
                  </a:cubicBezTo>
                  <a:cubicBezTo>
                    <a:pt x="2" y="15"/>
                    <a:pt x="2" y="15"/>
                    <a:pt x="3" y="15"/>
                  </a:cubicBezTo>
                  <a:cubicBezTo>
                    <a:pt x="3" y="16"/>
                    <a:pt x="3" y="16"/>
                    <a:pt x="3" y="16"/>
                  </a:cubicBezTo>
                  <a:cubicBezTo>
                    <a:pt x="3" y="17"/>
                    <a:pt x="4" y="17"/>
                    <a:pt x="4" y="18"/>
                  </a:cubicBezTo>
                  <a:cubicBezTo>
                    <a:pt x="5" y="18"/>
                    <a:pt x="5" y="18"/>
                    <a:pt x="5" y="19"/>
                  </a:cubicBezTo>
                  <a:cubicBezTo>
                    <a:pt x="4" y="19"/>
                    <a:pt x="5" y="20"/>
                    <a:pt x="4" y="20"/>
                  </a:cubicBezTo>
                  <a:cubicBezTo>
                    <a:pt x="4" y="20"/>
                    <a:pt x="3" y="20"/>
                    <a:pt x="3" y="21"/>
                  </a:cubicBezTo>
                  <a:cubicBezTo>
                    <a:pt x="2" y="21"/>
                    <a:pt x="2" y="21"/>
                    <a:pt x="1" y="21"/>
                  </a:cubicBezTo>
                  <a:cubicBezTo>
                    <a:pt x="0" y="21"/>
                    <a:pt x="0" y="22"/>
                    <a:pt x="1" y="22"/>
                  </a:cubicBezTo>
                  <a:cubicBezTo>
                    <a:pt x="1" y="23"/>
                    <a:pt x="1" y="23"/>
                    <a:pt x="1" y="23"/>
                  </a:cubicBezTo>
                  <a:cubicBezTo>
                    <a:pt x="2" y="24"/>
                    <a:pt x="3" y="24"/>
                    <a:pt x="3" y="24"/>
                  </a:cubicBezTo>
                  <a:cubicBezTo>
                    <a:pt x="3" y="25"/>
                    <a:pt x="4" y="26"/>
                    <a:pt x="4" y="26"/>
                  </a:cubicBezTo>
                  <a:cubicBezTo>
                    <a:pt x="3" y="26"/>
                    <a:pt x="3" y="26"/>
                    <a:pt x="3" y="27"/>
                  </a:cubicBezTo>
                  <a:cubicBezTo>
                    <a:pt x="2" y="27"/>
                    <a:pt x="2" y="27"/>
                    <a:pt x="2" y="28"/>
                  </a:cubicBezTo>
                  <a:cubicBezTo>
                    <a:pt x="3" y="29"/>
                    <a:pt x="2" y="29"/>
                    <a:pt x="2" y="29"/>
                  </a:cubicBezTo>
                  <a:cubicBezTo>
                    <a:pt x="2" y="30"/>
                    <a:pt x="4" y="31"/>
                    <a:pt x="5" y="31"/>
                  </a:cubicBezTo>
                  <a:cubicBezTo>
                    <a:pt x="6" y="31"/>
                    <a:pt x="6" y="32"/>
                    <a:pt x="7" y="32"/>
                  </a:cubicBezTo>
                  <a:cubicBezTo>
                    <a:pt x="8" y="32"/>
                    <a:pt x="8" y="31"/>
                    <a:pt x="9" y="31"/>
                  </a:cubicBezTo>
                  <a:cubicBezTo>
                    <a:pt x="9" y="31"/>
                    <a:pt x="10" y="32"/>
                    <a:pt x="9" y="33"/>
                  </a:cubicBezTo>
                  <a:cubicBezTo>
                    <a:pt x="9" y="33"/>
                    <a:pt x="9" y="34"/>
                    <a:pt x="8" y="34"/>
                  </a:cubicBezTo>
                  <a:cubicBezTo>
                    <a:pt x="8" y="34"/>
                    <a:pt x="7" y="35"/>
                    <a:pt x="8" y="35"/>
                  </a:cubicBezTo>
                  <a:cubicBezTo>
                    <a:pt x="8" y="36"/>
                    <a:pt x="9" y="36"/>
                    <a:pt x="9" y="36"/>
                  </a:cubicBezTo>
                  <a:cubicBezTo>
                    <a:pt x="10" y="36"/>
                    <a:pt x="11" y="35"/>
                    <a:pt x="12" y="35"/>
                  </a:cubicBezTo>
                  <a:cubicBezTo>
                    <a:pt x="12" y="35"/>
                    <a:pt x="13" y="34"/>
                    <a:pt x="13" y="34"/>
                  </a:cubicBezTo>
                  <a:cubicBezTo>
                    <a:pt x="13" y="34"/>
                    <a:pt x="13" y="34"/>
                    <a:pt x="13" y="33"/>
                  </a:cubicBezTo>
                  <a:cubicBezTo>
                    <a:pt x="13" y="33"/>
                    <a:pt x="14" y="33"/>
                    <a:pt x="14" y="33"/>
                  </a:cubicBezTo>
                  <a:cubicBezTo>
                    <a:pt x="14" y="32"/>
                    <a:pt x="14" y="32"/>
                    <a:pt x="15" y="31"/>
                  </a:cubicBezTo>
                  <a:cubicBezTo>
                    <a:pt x="16" y="31"/>
                    <a:pt x="16" y="30"/>
                    <a:pt x="16" y="30"/>
                  </a:cubicBezTo>
                  <a:cubicBezTo>
                    <a:pt x="17" y="29"/>
                    <a:pt x="18" y="29"/>
                    <a:pt x="19" y="29"/>
                  </a:cubicBezTo>
                  <a:cubicBezTo>
                    <a:pt x="19" y="29"/>
                    <a:pt x="20" y="29"/>
                    <a:pt x="21" y="29"/>
                  </a:cubicBezTo>
                  <a:cubicBezTo>
                    <a:pt x="22" y="29"/>
                    <a:pt x="22" y="30"/>
                    <a:pt x="23" y="30"/>
                  </a:cubicBezTo>
                  <a:cubicBezTo>
                    <a:pt x="22" y="29"/>
                    <a:pt x="24" y="30"/>
                    <a:pt x="24" y="31"/>
                  </a:cubicBezTo>
                  <a:cubicBezTo>
                    <a:pt x="26" y="31"/>
                    <a:pt x="27" y="32"/>
                    <a:pt x="28" y="33"/>
                  </a:cubicBezTo>
                  <a:cubicBezTo>
                    <a:pt x="28" y="33"/>
                    <a:pt x="28" y="32"/>
                    <a:pt x="28" y="32"/>
                  </a:cubicBezTo>
                  <a:cubicBezTo>
                    <a:pt x="28" y="32"/>
                    <a:pt x="29" y="33"/>
                    <a:pt x="29" y="33"/>
                  </a:cubicBezTo>
                  <a:cubicBezTo>
                    <a:pt x="30" y="33"/>
                    <a:pt x="30" y="33"/>
                    <a:pt x="31" y="34"/>
                  </a:cubicBezTo>
                  <a:cubicBezTo>
                    <a:pt x="32" y="35"/>
                    <a:pt x="32" y="36"/>
                    <a:pt x="32" y="37"/>
                  </a:cubicBezTo>
                  <a:cubicBezTo>
                    <a:pt x="32" y="37"/>
                    <a:pt x="32" y="39"/>
                    <a:pt x="32" y="39"/>
                  </a:cubicBezTo>
                  <a:cubicBezTo>
                    <a:pt x="33" y="40"/>
                    <a:pt x="34" y="41"/>
                    <a:pt x="34" y="42"/>
                  </a:cubicBezTo>
                  <a:cubicBezTo>
                    <a:pt x="34" y="42"/>
                    <a:pt x="34" y="43"/>
                    <a:pt x="34" y="43"/>
                  </a:cubicBezTo>
                  <a:cubicBezTo>
                    <a:pt x="34" y="44"/>
                    <a:pt x="34" y="44"/>
                    <a:pt x="34" y="44"/>
                  </a:cubicBezTo>
                  <a:cubicBezTo>
                    <a:pt x="34" y="45"/>
                    <a:pt x="35" y="45"/>
                    <a:pt x="36" y="45"/>
                  </a:cubicBezTo>
                  <a:cubicBezTo>
                    <a:pt x="36" y="45"/>
                    <a:pt x="37" y="46"/>
                    <a:pt x="36" y="46"/>
                  </a:cubicBezTo>
                  <a:cubicBezTo>
                    <a:pt x="36" y="47"/>
                    <a:pt x="38" y="47"/>
                    <a:pt x="38" y="47"/>
                  </a:cubicBezTo>
                  <a:cubicBezTo>
                    <a:pt x="38" y="48"/>
                    <a:pt x="39" y="48"/>
                    <a:pt x="39" y="48"/>
                  </a:cubicBezTo>
                  <a:cubicBezTo>
                    <a:pt x="39" y="49"/>
                    <a:pt x="39" y="49"/>
                    <a:pt x="40" y="49"/>
                  </a:cubicBezTo>
                  <a:cubicBezTo>
                    <a:pt x="40" y="49"/>
                    <a:pt x="40" y="50"/>
                    <a:pt x="40" y="50"/>
                  </a:cubicBezTo>
                  <a:cubicBezTo>
                    <a:pt x="40" y="50"/>
                    <a:pt x="39" y="50"/>
                    <a:pt x="39" y="50"/>
                  </a:cubicBezTo>
                  <a:cubicBezTo>
                    <a:pt x="39" y="51"/>
                    <a:pt x="40" y="51"/>
                    <a:pt x="40" y="51"/>
                  </a:cubicBezTo>
                  <a:cubicBezTo>
                    <a:pt x="40" y="51"/>
                    <a:pt x="40" y="51"/>
                    <a:pt x="40" y="51"/>
                  </a:cubicBezTo>
                  <a:cubicBezTo>
                    <a:pt x="41" y="50"/>
                    <a:pt x="43" y="52"/>
                    <a:pt x="44" y="52"/>
                  </a:cubicBezTo>
                  <a:cubicBezTo>
                    <a:pt x="45" y="53"/>
                    <a:pt x="45" y="53"/>
                    <a:pt x="45" y="54"/>
                  </a:cubicBezTo>
                  <a:cubicBezTo>
                    <a:pt x="46" y="55"/>
                    <a:pt x="46" y="55"/>
                    <a:pt x="47" y="55"/>
                  </a:cubicBezTo>
                  <a:cubicBezTo>
                    <a:pt x="48" y="55"/>
                    <a:pt x="48" y="56"/>
                    <a:pt x="49" y="57"/>
                  </a:cubicBezTo>
                  <a:cubicBezTo>
                    <a:pt x="49" y="58"/>
                    <a:pt x="49" y="58"/>
                    <a:pt x="50" y="58"/>
                  </a:cubicBezTo>
                  <a:cubicBezTo>
                    <a:pt x="51" y="59"/>
                    <a:pt x="52" y="59"/>
                    <a:pt x="52" y="60"/>
                  </a:cubicBezTo>
                  <a:cubicBezTo>
                    <a:pt x="53" y="61"/>
                    <a:pt x="53" y="61"/>
                    <a:pt x="54" y="61"/>
                  </a:cubicBezTo>
                  <a:cubicBezTo>
                    <a:pt x="54" y="62"/>
                    <a:pt x="55" y="61"/>
                    <a:pt x="56" y="62"/>
                  </a:cubicBezTo>
                  <a:cubicBezTo>
                    <a:pt x="56" y="63"/>
                    <a:pt x="56" y="64"/>
                    <a:pt x="57" y="63"/>
                  </a:cubicBezTo>
                  <a:cubicBezTo>
                    <a:pt x="58" y="63"/>
                    <a:pt x="59" y="63"/>
                    <a:pt x="59" y="63"/>
                  </a:cubicBezTo>
                  <a:cubicBezTo>
                    <a:pt x="60" y="63"/>
                    <a:pt x="61" y="64"/>
                    <a:pt x="61" y="64"/>
                  </a:cubicBezTo>
                  <a:cubicBezTo>
                    <a:pt x="61" y="63"/>
                    <a:pt x="62" y="63"/>
                    <a:pt x="62" y="63"/>
                  </a:cubicBezTo>
                  <a:cubicBezTo>
                    <a:pt x="63" y="63"/>
                    <a:pt x="63" y="64"/>
                    <a:pt x="64" y="64"/>
                  </a:cubicBezTo>
                  <a:cubicBezTo>
                    <a:pt x="64" y="65"/>
                    <a:pt x="65" y="66"/>
                    <a:pt x="65" y="66"/>
                  </a:cubicBezTo>
                  <a:cubicBezTo>
                    <a:pt x="65" y="67"/>
                    <a:pt x="66" y="68"/>
                    <a:pt x="66" y="68"/>
                  </a:cubicBezTo>
                  <a:cubicBezTo>
                    <a:pt x="66" y="68"/>
                    <a:pt x="66" y="68"/>
                    <a:pt x="67" y="68"/>
                  </a:cubicBezTo>
                  <a:cubicBezTo>
                    <a:pt x="67" y="68"/>
                    <a:pt x="67" y="68"/>
                    <a:pt x="67" y="68"/>
                  </a:cubicBezTo>
                  <a:cubicBezTo>
                    <a:pt x="68" y="68"/>
                    <a:pt x="70" y="69"/>
                    <a:pt x="69" y="69"/>
                  </a:cubicBezTo>
                  <a:cubicBezTo>
                    <a:pt x="69" y="70"/>
                    <a:pt x="68" y="70"/>
                    <a:pt x="68" y="70"/>
                  </a:cubicBezTo>
                  <a:cubicBezTo>
                    <a:pt x="68" y="71"/>
                    <a:pt x="69" y="70"/>
                    <a:pt x="69" y="70"/>
                  </a:cubicBezTo>
                  <a:cubicBezTo>
                    <a:pt x="70" y="70"/>
                    <a:pt x="70" y="70"/>
                    <a:pt x="70" y="70"/>
                  </a:cubicBezTo>
                  <a:cubicBezTo>
                    <a:pt x="71" y="70"/>
                    <a:pt x="71" y="70"/>
                    <a:pt x="71" y="70"/>
                  </a:cubicBezTo>
                  <a:cubicBezTo>
                    <a:pt x="71" y="70"/>
                    <a:pt x="71" y="70"/>
                    <a:pt x="72" y="70"/>
                  </a:cubicBezTo>
                  <a:cubicBezTo>
                    <a:pt x="73" y="69"/>
                    <a:pt x="73" y="71"/>
                    <a:pt x="74" y="72"/>
                  </a:cubicBezTo>
                  <a:cubicBezTo>
                    <a:pt x="74" y="73"/>
                    <a:pt x="74" y="73"/>
                    <a:pt x="74" y="74"/>
                  </a:cubicBezTo>
                  <a:cubicBezTo>
                    <a:pt x="74" y="74"/>
                    <a:pt x="73" y="74"/>
                    <a:pt x="74" y="74"/>
                  </a:cubicBezTo>
                  <a:cubicBezTo>
                    <a:pt x="74" y="75"/>
                    <a:pt x="74" y="75"/>
                    <a:pt x="75" y="75"/>
                  </a:cubicBezTo>
                  <a:cubicBezTo>
                    <a:pt x="75" y="75"/>
                    <a:pt x="77" y="76"/>
                    <a:pt x="77" y="77"/>
                  </a:cubicBezTo>
                  <a:cubicBezTo>
                    <a:pt x="77" y="76"/>
                    <a:pt x="78" y="77"/>
                    <a:pt x="78" y="77"/>
                  </a:cubicBezTo>
                  <a:cubicBezTo>
                    <a:pt x="78" y="76"/>
                    <a:pt x="79" y="76"/>
                    <a:pt x="79" y="76"/>
                  </a:cubicBezTo>
                  <a:cubicBezTo>
                    <a:pt x="80" y="76"/>
                    <a:pt x="80" y="77"/>
                    <a:pt x="81" y="77"/>
                  </a:cubicBezTo>
                  <a:cubicBezTo>
                    <a:pt x="81" y="78"/>
                    <a:pt x="81" y="78"/>
                    <a:pt x="81" y="79"/>
                  </a:cubicBezTo>
                  <a:cubicBezTo>
                    <a:pt x="81" y="79"/>
                    <a:pt x="81" y="80"/>
                    <a:pt x="82" y="80"/>
                  </a:cubicBezTo>
                  <a:cubicBezTo>
                    <a:pt x="82" y="81"/>
                    <a:pt x="82" y="81"/>
                    <a:pt x="82" y="82"/>
                  </a:cubicBezTo>
                  <a:cubicBezTo>
                    <a:pt x="83" y="82"/>
                    <a:pt x="83" y="83"/>
                    <a:pt x="83" y="83"/>
                  </a:cubicBezTo>
                  <a:cubicBezTo>
                    <a:pt x="84" y="84"/>
                    <a:pt x="84" y="85"/>
                    <a:pt x="84" y="85"/>
                  </a:cubicBezTo>
                  <a:cubicBezTo>
                    <a:pt x="84" y="86"/>
                    <a:pt x="84" y="88"/>
                    <a:pt x="85" y="89"/>
                  </a:cubicBezTo>
                  <a:cubicBezTo>
                    <a:pt x="86" y="89"/>
                    <a:pt x="85" y="91"/>
                    <a:pt x="84" y="91"/>
                  </a:cubicBezTo>
                  <a:cubicBezTo>
                    <a:pt x="84" y="91"/>
                    <a:pt x="82" y="91"/>
                    <a:pt x="82" y="92"/>
                  </a:cubicBezTo>
                  <a:cubicBezTo>
                    <a:pt x="82" y="93"/>
                    <a:pt x="83" y="92"/>
                    <a:pt x="83" y="93"/>
                  </a:cubicBezTo>
                  <a:cubicBezTo>
                    <a:pt x="83" y="94"/>
                    <a:pt x="82" y="94"/>
                    <a:pt x="82" y="95"/>
                  </a:cubicBezTo>
                  <a:cubicBezTo>
                    <a:pt x="82" y="96"/>
                    <a:pt x="81" y="96"/>
                    <a:pt x="81" y="96"/>
                  </a:cubicBezTo>
                  <a:cubicBezTo>
                    <a:pt x="80" y="96"/>
                    <a:pt x="80" y="96"/>
                    <a:pt x="80" y="97"/>
                  </a:cubicBezTo>
                  <a:cubicBezTo>
                    <a:pt x="80" y="97"/>
                    <a:pt x="80" y="97"/>
                    <a:pt x="80" y="97"/>
                  </a:cubicBezTo>
                  <a:cubicBezTo>
                    <a:pt x="80" y="98"/>
                    <a:pt x="80" y="98"/>
                    <a:pt x="80" y="98"/>
                  </a:cubicBezTo>
                  <a:cubicBezTo>
                    <a:pt x="81" y="99"/>
                    <a:pt x="80" y="99"/>
                    <a:pt x="81" y="99"/>
                  </a:cubicBezTo>
                  <a:cubicBezTo>
                    <a:pt x="82" y="100"/>
                    <a:pt x="84" y="100"/>
                    <a:pt x="84" y="99"/>
                  </a:cubicBezTo>
                  <a:cubicBezTo>
                    <a:pt x="85" y="99"/>
                    <a:pt x="85" y="98"/>
                    <a:pt x="85" y="98"/>
                  </a:cubicBezTo>
                  <a:cubicBezTo>
                    <a:pt x="85" y="97"/>
                    <a:pt x="86" y="97"/>
                    <a:pt x="86" y="96"/>
                  </a:cubicBezTo>
                  <a:cubicBezTo>
                    <a:pt x="87" y="95"/>
                    <a:pt x="88" y="95"/>
                    <a:pt x="88" y="94"/>
                  </a:cubicBezTo>
                  <a:cubicBezTo>
                    <a:pt x="89" y="94"/>
                    <a:pt x="89" y="92"/>
                    <a:pt x="88" y="91"/>
                  </a:cubicBezTo>
                  <a:cubicBezTo>
                    <a:pt x="88" y="90"/>
                    <a:pt x="89" y="89"/>
                    <a:pt x="90" y="89"/>
                  </a:cubicBezTo>
                  <a:cubicBezTo>
                    <a:pt x="91" y="89"/>
                    <a:pt x="92" y="88"/>
                    <a:pt x="92" y="89"/>
                  </a:cubicBezTo>
                  <a:cubicBezTo>
                    <a:pt x="93" y="89"/>
                    <a:pt x="93" y="88"/>
                    <a:pt x="93" y="89"/>
                  </a:cubicBezTo>
                  <a:cubicBezTo>
                    <a:pt x="94" y="89"/>
                    <a:pt x="94" y="88"/>
                    <a:pt x="94" y="88"/>
                  </a:cubicBezTo>
                  <a:cubicBezTo>
                    <a:pt x="94" y="88"/>
                    <a:pt x="94" y="88"/>
                    <a:pt x="94" y="87"/>
                  </a:cubicBezTo>
                  <a:cubicBezTo>
                    <a:pt x="93" y="87"/>
                    <a:pt x="94" y="86"/>
                    <a:pt x="93" y="85"/>
                  </a:cubicBezTo>
                  <a:cubicBezTo>
                    <a:pt x="93" y="84"/>
                    <a:pt x="94" y="84"/>
                    <a:pt x="94" y="84"/>
                  </a:cubicBezTo>
                  <a:cubicBezTo>
                    <a:pt x="94" y="83"/>
                    <a:pt x="93" y="83"/>
                    <a:pt x="93" y="83"/>
                  </a:cubicBezTo>
                  <a:cubicBezTo>
                    <a:pt x="92" y="82"/>
                    <a:pt x="92" y="82"/>
                    <a:pt x="91" y="82"/>
                  </a:cubicBezTo>
                  <a:cubicBezTo>
                    <a:pt x="90" y="81"/>
                    <a:pt x="90" y="81"/>
                    <a:pt x="89" y="81"/>
                  </a:cubicBezTo>
                  <a:cubicBezTo>
                    <a:pt x="88" y="81"/>
                    <a:pt x="88" y="81"/>
                    <a:pt x="88" y="80"/>
                  </a:cubicBezTo>
                  <a:cubicBezTo>
                    <a:pt x="87" y="79"/>
                    <a:pt x="88" y="78"/>
                    <a:pt x="88" y="78"/>
                  </a:cubicBezTo>
                  <a:cubicBezTo>
                    <a:pt x="89" y="77"/>
                    <a:pt x="89" y="77"/>
                    <a:pt x="89" y="77"/>
                  </a:cubicBezTo>
                  <a:cubicBezTo>
                    <a:pt x="88" y="76"/>
                    <a:pt x="89" y="76"/>
                    <a:pt x="89" y="75"/>
                  </a:cubicBezTo>
                  <a:cubicBezTo>
                    <a:pt x="90" y="75"/>
                    <a:pt x="90" y="74"/>
                    <a:pt x="90" y="74"/>
                  </a:cubicBezTo>
                  <a:cubicBezTo>
                    <a:pt x="91" y="73"/>
                    <a:pt x="92" y="71"/>
                    <a:pt x="93" y="71"/>
                  </a:cubicBezTo>
                  <a:cubicBezTo>
                    <a:pt x="93" y="71"/>
                    <a:pt x="93" y="72"/>
                    <a:pt x="94" y="72"/>
                  </a:cubicBezTo>
                  <a:cubicBezTo>
                    <a:pt x="94" y="72"/>
                    <a:pt x="94" y="71"/>
                    <a:pt x="94" y="71"/>
                  </a:cubicBezTo>
                  <a:cubicBezTo>
                    <a:pt x="94" y="71"/>
                    <a:pt x="95" y="71"/>
                    <a:pt x="95" y="72"/>
                  </a:cubicBezTo>
                  <a:cubicBezTo>
                    <a:pt x="95" y="72"/>
                    <a:pt x="94" y="72"/>
                    <a:pt x="94" y="72"/>
                  </a:cubicBezTo>
                  <a:cubicBezTo>
                    <a:pt x="94" y="72"/>
                    <a:pt x="94" y="72"/>
                    <a:pt x="94" y="72"/>
                  </a:cubicBezTo>
                  <a:cubicBezTo>
                    <a:pt x="94" y="73"/>
                    <a:pt x="96" y="73"/>
                    <a:pt x="96" y="73"/>
                  </a:cubicBezTo>
                  <a:cubicBezTo>
                    <a:pt x="97" y="74"/>
                    <a:pt x="98" y="73"/>
                    <a:pt x="99" y="74"/>
                  </a:cubicBezTo>
                  <a:cubicBezTo>
                    <a:pt x="100" y="74"/>
                    <a:pt x="102" y="76"/>
                    <a:pt x="101" y="76"/>
                  </a:cubicBezTo>
                  <a:cubicBezTo>
                    <a:pt x="101" y="76"/>
                    <a:pt x="101" y="77"/>
                    <a:pt x="101" y="77"/>
                  </a:cubicBezTo>
                  <a:cubicBezTo>
                    <a:pt x="102" y="78"/>
                    <a:pt x="103" y="78"/>
                    <a:pt x="104" y="79"/>
                  </a:cubicBezTo>
                  <a:cubicBezTo>
                    <a:pt x="105" y="79"/>
                    <a:pt x="104" y="78"/>
                    <a:pt x="105" y="77"/>
                  </a:cubicBezTo>
                  <a:cubicBezTo>
                    <a:pt x="105" y="76"/>
                    <a:pt x="106" y="76"/>
                    <a:pt x="106" y="75"/>
                  </a:cubicBezTo>
                  <a:cubicBezTo>
                    <a:pt x="105" y="75"/>
                    <a:pt x="105" y="74"/>
                    <a:pt x="104" y="73"/>
                  </a:cubicBezTo>
                  <a:close/>
                  <a:moveTo>
                    <a:pt x="51" y="34"/>
                  </a:moveTo>
                  <a:cubicBezTo>
                    <a:pt x="51" y="35"/>
                    <a:pt x="50" y="34"/>
                    <a:pt x="51" y="34"/>
                  </a:cubicBezTo>
                  <a:cubicBezTo>
                    <a:pt x="51" y="33"/>
                    <a:pt x="52" y="33"/>
                    <a:pt x="51" y="34"/>
                  </a:cubicBezTo>
                  <a:close/>
                  <a:moveTo>
                    <a:pt x="48" y="112"/>
                  </a:moveTo>
                  <a:cubicBezTo>
                    <a:pt x="48" y="112"/>
                    <a:pt x="47" y="111"/>
                    <a:pt x="48" y="111"/>
                  </a:cubicBezTo>
                  <a:cubicBezTo>
                    <a:pt x="48" y="111"/>
                    <a:pt x="49" y="112"/>
                    <a:pt x="48" y="112"/>
                  </a:cubicBezTo>
                  <a:close/>
                  <a:moveTo>
                    <a:pt x="80" y="96"/>
                  </a:moveTo>
                  <a:cubicBezTo>
                    <a:pt x="79" y="96"/>
                    <a:pt x="79" y="97"/>
                    <a:pt x="79" y="98"/>
                  </a:cubicBezTo>
                  <a:cubicBezTo>
                    <a:pt x="78" y="99"/>
                    <a:pt x="78" y="99"/>
                    <a:pt x="78" y="100"/>
                  </a:cubicBezTo>
                  <a:cubicBezTo>
                    <a:pt x="77" y="100"/>
                    <a:pt x="77" y="101"/>
                    <a:pt x="76" y="102"/>
                  </a:cubicBezTo>
                  <a:cubicBezTo>
                    <a:pt x="76" y="102"/>
                    <a:pt x="76" y="103"/>
                    <a:pt x="76" y="104"/>
                  </a:cubicBezTo>
                  <a:cubicBezTo>
                    <a:pt x="76" y="104"/>
                    <a:pt x="75" y="105"/>
                    <a:pt x="76" y="105"/>
                  </a:cubicBezTo>
                  <a:cubicBezTo>
                    <a:pt x="76" y="106"/>
                    <a:pt x="76" y="106"/>
                    <a:pt x="77" y="107"/>
                  </a:cubicBezTo>
                  <a:cubicBezTo>
                    <a:pt x="77" y="107"/>
                    <a:pt x="77" y="107"/>
                    <a:pt x="77" y="107"/>
                  </a:cubicBezTo>
                  <a:cubicBezTo>
                    <a:pt x="77" y="107"/>
                    <a:pt x="76" y="108"/>
                    <a:pt x="77" y="108"/>
                  </a:cubicBezTo>
                  <a:cubicBezTo>
                    <a:pt x="77" y="108"/>
                    <a:pt x="77" y="108"/>
                    <a:pt x="78" y="109"/>
                  </a:cubicBezTo>
                  <a:cubicBezTo>
                    <a:pt x="78" y="109"/>
                    <a:pt x="78" y="109"/>
                    <a:pt x="77" y="109"/>
                  </a:cubicBezTo>
                  <a:cubicBezTo>
                    <a:pt x="77" y="109"/>
                    <a:pt x="78" y="109"/>
                    <a:pt x="78" y="110"/>
                  </a:cubicBezTo>
                  <a:cubicBezTo>
                    <a:pt x="78" y="109"/>
                    <a:pt x="77" y="110"/>
                    <a:pt x="77" y="110"/>
                  </a:cubicBezTo>
                  <a:cubicBezTo>
                    <a:pt x="76" y="111"/>
                    <a:pt x="76" y="112"/>
                    <a:pt x="76" y="112"/>
                  </a:cubicBezTo>
                  <a:cubicBezTo>
                    <a:pt x="76" y="113"/>
                    <a:pt x="76" y="113"/>
                    <a:pt x="76" y="113"/>
                  </a:cubicBezTo>
                  <a:cubicBezTo>
                    <a:pt x="76" y="113"/>
                    <a:pt x="75" y="114"/>
                    <a:pt x="75" y="113"/>
                  </a:cubicBezTo>
                  <a:cubicBezTo>
                    <a:pt x="75" y="113"/>
                    <a:pt x="74" y="113"/>
                    <a:pt x="74" y="113"/>
                  </a:cubicBezTo>
                  <a:cubicBezTo>
                    <a:pt x="73" y="113"/>
                    <a:pt x="72" y="113"/>
                    <a:pt x="72" y="112"/>
                  </a:cubicBezTo>
                  <a:cubicBezTo>
                    <a:pt x="71" y="112"/>
                    <a:pt x="71" y="112"/>
                    <a:pt x="70" y="112"/>
                  </a:cubicBezTo>
                  <a:cubicBezTo>
                    <a:pt x="70" y="111"/>
                    <a:pt x="70" y="111"/>
                    <a:pt x="69" y="110"/>
                  </a:cubicBezTo>
                  <a:cubicBezTo>
                    <a:pt x="69" y="109"/>
                    <a:pt x="68" y="109"/>
                    <a:pt x="67" y="109"/>
                  </a:cubicBezTo>
                  <a:cubicBezTo>
                    <a:pt x="66" y="108"/>
                    <a:pt x="66" y="109"/>
                    <a:pt x="65" y="108"/>
                  </a:cubicBezTo>
                  <a:cubicBezTo>
                    <a:pt x="64" y="108"/>
                    <a:pt x="64" y="108"/>
                    <a:pt x="63" y="108"/>
                  </a:cubicBezTo>
                  <a:cubicBezTo>
                    <a:pt x="63" y="108"/>
                    <a:pt x="62" y="107"/>
                    <a:pt x="62" y="107"/>
                  </a:cubicBezTo>
                  <a:cubicBezTo>
                    <a:pt x="61" y="106"/>
                    <a:pt x="61" y="106"/>
                    <a:pt x="60" y="106"/>
                  </a:cubicBezTo>
                  <a:cubicBezTo>
                    <a:pt x="59" y="106"/>
                    <a:pt x="59" y="105"/>
                    <a:pt x="58" y="105"/>
                  </a:cubicBezTo>
                  <a:cubicBezTo>
                    <a:pt x="58" y="104"/>
                    <a:pt x="57" y="105"/>
                    <a:pt x="57" y="104"/>
                  </a:cubicBezTo>
                  <a:cubicBezTo>
                    <a:pt x="56" y="104"/>
                    <a:pt x="56" y="103"/>
                    <a:pt x="56" y="103"/>
                  </a:cubicBezTo>
                  <a:cubicBezTo>
                    <a:pt x="55" y="103"/>
                    <a:pt x="54" y="104"/>
                    <a:pt x="54" y="103"/>
                  </a:cubicBezTo>
                  <a:cubicBezTo>
                    <a:pt x="53" y="103"/>
                    <a:pt x="53" y="103"/>
                    <a:pt x="52" y="102"/>
                  </a:cubicBezTo>
                  <a:cubicBezTo>
                    <a:pt x="52" y="102"/>
                    <a:pt x="52" y="102"/>
                    <a:pt x="52" y="101"/>
                  </a:cubicBezTo>
                  <a:cubicBezTo>
                    <a:pt x="52" y="101"/>
                    <a:pt x="51" y="101"/>
                    <a:pt x="52" y="101"/>
                  </a:cubicBezTo>
                  <a:cubicBezTo>
                    <a:pt x="52" y="101"/>
                    <a:pt x="52" y="100"/>
                    <a:pt x="52" y="100"/>
                  </a:cubicBezTo>
                  <a:cubicBezTo>
                    <a:pt x="52" y="100"/>
                    <a:pt x="52" y="99"/>
                    <a:pt x="52" y="98"/>
                  </a:cubicBezTo>
                  <a:cubicBezTo>
                    <a:pt x="52" y="98"/>
                    <a:pt x="53" y="98"/>
                    <a:pt x="53" y="98"/>
                  </a:cubicBezTo>
                  <a:cubicBezTo>
                    <a:pt x="53" y="98"/>
                    <a:pt x="53" y="98"/>
                    <a:pt x="54" y="98"/>
                  </a:cubicBezTo>
                  <a:cubicBezTo>
                    <a:pt x="54" y="97"/>
                    <a:pt x="54" y="97"/>
                    <a:pt x="54" y="97"/>
                  </a:cubicBezTo>
                  <a:cubicBezTo>
                    <a:pt x="55" y="97"/>
                    <a:pt x="55" y="98"/>
                    <a:pt x="55" y="98"/>
                  </a:cubicBezTo>
                  <a:cubicBezTo>
                    <a:pt x="56" y="99"/>
                    <a:pt x="56" y="98"/>
                    <a:pt x="57" y="98"/>
                  </a:cubicBezTo>
                  <a:cubicBezTo>
                    <a:pt x="57" y="98"/>
                    <a:pt x="57" y="97"/>
                    <a:pt x="57" y="97"/>
                  </a:cubicBezTo>
                  <a:cubicBezTo>
                    <a:pt x="58" y="97"/>
                    <a:pt x="58" y="97"/>
                    <a:pt x="59" y="97"/>
                  </a:cubicBezTo>
                  <a:cubicBezTo>
                    <a:pt x="60" y="96"/>
                    <a:pt x="59" y="98"/>
                    <a:pt x="61" y="98"/>
                  </a:cubicBezTo>
                  <a:cubicBezTo>
                    <a:pt x="62" y="97"/>
                    <a:pt x="61" y="98"/>
                    <a:pt x="62" y="98"/>
                  </a:cubicBezTo>
                  <a:cubicBezTo>
                    <a:pt x="62" y="99"/>
                    <a:pt x="63" y="99"/>
                    <a:pt x="64" y="99"/>
                  </a:cubicBezTo>
                  <a:cubicBezTo>
                    <a:pt x="64" y="99"/>
                    <a:pt x="65" y="99"/>
                    <a:pt x="65" y="98"/>
                  </a:cubicBezTo>
                  <a:cubicBezTo>
                    <a:pt x="66" y="98"/>
                    <a:pt x="67" y="98"/>
                    <a:pt x="67" y="98"/>
                  </a:cubicBezTo>
                  <a:cubicBezTo>
                    <a:pt x="68" y="99"/>
                    <a:pt x="69" y="98"/>
                    <a:pt x="70" y="98"/>
                  </a:cubicBezTo>
                  <a:cubicBezTo>
                    <a:pt x="71" y="98"/>
                    <a:pt x="72" y="97"/>
                    <a:pt x="73" y="97"/>
                  </a:cubicBezTo>
                  <a:cubicBezTo>
                    <a:pt x="74" y="97"/>
                    <a:pt x="74" y="97"/>
                    <a:pt x="75" y="97"/>
                  </a:cubicBezTo>
                  <a:cubicBezTo>
                    <a:pt x="76" y="97"/>
                    <a:pt x="77" y="97"/>
                    <a:pt x="77" y="96"/>
                  </a:cubicBezTo>
                  <a:cubicBezTo>
                    <a:pt x="77" y="96"/>
                    <a:pt x="77" y="96"/>
                    <a:pt x="77" y="96"/>
                  </a:cubicBezTo>
                  <a:cubicBezTo>
                    <a:pt x="77" y="97"/>
                    <a:pt x="78" y="96"/>
                    <a:pt x="78" y="96"/>
                  </a:cubicBezTo>
                  <a:cubicBezTo>
                    <a:pt x="79" y="96"/>
                    <a:pt x="79" y="96"/>
                    <a:pt x="79" y="96"/>
                  </a:cubicBezTo>
                  <a:cubicBezTo>
                    <a:pt x="80" y="95"/>
                    <a:pt x="80" y="96"/>
                    <a:pt x="80" y="96"/>
                  </a:cubicBezTo>
                  <a:close/>
                  <a:moveTo>
                    <a:pt x="27" y="68"/>
                  </a:moveTo>
                  <a:cubicBezTo>
                    <a:pt x="27" y="69"/>
                    <a:pt x="28" y="70"/>
                    <a:pt x="28" y="71"/>
                  </a:cubicBezTo>
                  <a:cubicBezTo>
                    <a:pt x="28" y="72"/>
                    <a:pt x="28" y="72"/>
                    <a:pt x="27" y="73"/>
                  </a:cubicBezTo>
                  <a:cubicBezTo>
                    <a:pt x="26" y="74"/>
                    <a:pt x="26" y="75"/>
                    <a:pt x="27" y="75"/>
                  </a:cubicBezTo>
                  <a:cubicBezTo>
                    <a:pt x="27" y="76"/>
                    <a:pt x="27" y="76"/>
                    <a:pt x="27" y="77"/>
                  </a:cubicBezTo>
                  <a:cubicBezTo>
                    <a:pt x="27" y="77"/>
                    <a:pt x="27" y="77"/>
                    <a:pt x="27" y="77"/>
                  </a:cubicBezTo>
                  <a:cubicBezTo>
                    <a:pt x="27" y="77"/>
                    <a:pt x="27" y="78"/>
                    <a:pt x="27" y="78"/>
                  </a:cubicBezTo>
                  <a:cubicBezTo>
                    <a:pt x="27" y="79"/>
                    <a:pt x="26" y="81"/>
                    <a:pt x="26" y="83"/>
                  </a:cubicBezTo>
                  <a:cubicBezTo>
                    <a:pt x="26" y="83"/>
                    <a:pt x="26" y="84"/>
                    <a:pt x="26" y="84"/>
                  </a:cubicBezTo>
                  <a:cubicBezTo>
                    <a:pt x="26" y="84"/>
                    <a:pt x="26" y="84"/>
                    <a:pt x="26" y="85"/>
                  </a:cubicBezTo>
                  <a:cubicBezTo>
                    <a:pt x="26" y="85"/>
                    <a:pt x="26" y="87"/>
                    <a:pt x="25" y="87"/>
                  </a:cubicBezTo>
                  <a:cubicBezTo>
                    <a:pt x="25" y="87"/>
                    <a:pt x="25" y="86"/>
                    <a:pt x="25" y="86"/>
                  </a:cubicBezTo>
                  <a:cubicBezTo>
                    <a:pt x="25" y="86"/>
                    <a:pt x="24" y="86"/>
                    <a:pt x="24" y="86"/>
                  </a:cubicBezTo>
                  <a:cubicBezTo>
                    <a:pt x="24" y="86"/>
                    <a:pt x="23" y="85"/>
                    <a:pt x="22" y="85"/>
                  </a:cubicBezTo>
                  <a:cubicBezTo>
                    <a:pt x="22" y="86"/>
                    <a:pt x="22" y="86"/>
                    <a:pt x="21" y="86"/>
                  </a:cubicBezTo>
                  <a:cubicBezTo>
                    <a:pt x="21" y="85"/>
                    <a:pt x="21" y="85"/>
                    <a:pt x="21" y="85"/>
                  </a:cubicBezTo>
                  <a:cubicBezTo>
                    <a:pt x="20" y="85"/>
                    <a:pt x="21" y="86"/>
                    <a:pt x="21" y="85"/>
                  </a:cubicBezTo>
                  <a:cubicBezTo>
                    <a:pt x="21" y="86"/>
                    <a:pt x="21" y="86"/>
                    <a:pt x="21" y="86"/>
                  </a:cubicBezTo>
                  <a:cubicBezTo>
                    <a:pt x="21" y="87"/>
                    <a:pt x="21" y="87"/>
                    <a:pt x="21" y="88"/>
                  </a:cubicBezTo>
                  <a:cubicBezTo>
                    <a:pt x="21" y="88"/>
                    <a:pt x="20" y="88"/>
                    <a:pt x="20" y="89"/>
                  </a:cubicBezTo>
                  <a:cubicBezTo>
                    <a:pt x="19" y="89"/>
                    <a:pt x="19" y="89"/>
                    <a:pt x="19" y="89"/>
                  </a:cubicBezTo>
                  <a:cubicBezTo>
                    <a:pt x="18" y="89"/>
                    <a:pt x="17" y="88"/>
                    <a:pt x="17" y="89"/>
                  </a:cubicBezTo>
                  <a:cubicBezTo>
                    <a:pt x="17" y="89"/>
                    <a:pt x="17" y="89"/>
                    <a:pt x="17" y="89"/>
                  </a:cubicBezTo>
                  <a:cubicBezTo>
                    <a:pt x="17" y="88"/>
                    <a:pt x="17" y="88"/>
                    <a:pt x="17" y="88"/>
                  </a:cubicBezTo>
                  <a:cubicBezTo>
                    <a:pt x="16" y="87"/>
                    <a:pt x="16" y="87"/>
                    <a:pt x="16" y="87"/>
                  </a:cubicBezTo>
                  <a:cubicBezTo>
                    <a:pt x="16" y="87"/>
                    <a:pt x="16" y="88"/>
                    <a:pt x="16" y="88"/>
                  </a:cubicBezTo>
                  <a:cubicBezTo>
                    <a:pt x="15" y="89"/>
                    <a:pt x="14" y="87"/>
                    <a:pt x="15" y="87"/>
                  </a:cubicBezTo>
                  <a:cubicBezTo>
                    <a:pt x="15" y="86"/>
                    <a:pt x="16" y="87"/>
                    <a:pt x="16" y="87"/>
                  </a:cubicBezTo>
                  <a:cubicBezTo>
                    <a:pt x="16" y="86"/>
                    <a:pt x="15" y="86"/>
                    <a:pt x="15" y="85"/>
                  </a:cubicBezTo>
                  <a:cubicBezTo>
                    <a:pt x="15" y="85"/>
                    <a:pt x="15" y="85"/>
                    <a:pt x="15" y="84"/>
                  </a:cubicBezTo>
                  <a:cubicBezTo>
                    <a:pt x="15" y="84"/>
                    <a:pt x="15" y="84"/>
                    <a:pt x="15" y="84"/>
                  </a:cubicBezTo>
                  <a:cubicBezTo>
                    <a:pt x="15" y="83"/>
                    <a:pt x="15" y="83"/>
                    <a:pt x="15" y="83"/>
                  </a:cubicBezTo>
                  <a:cubicBezTo>
                    <a:pt x="15" y="82"/>
                    <a:pt x="15" y="82"/>
                    <a:pt x="15" y="82"/>
                  </a:cubicBezTo>
                  <a:cubicBezTo>
                    <a:pt x="16" y="81"/>
                    <a:pt x="16" y="81"/>
                    <a:pt x="16" y="80"/>
                  </a:cubicBezTo>
                  <a:cubicBezTo>
                    <a:pt x="16" y="79"/>
                    <a:pt x="16" y="80"/>
                    <a:pt x="17" y="80"/>
                  </a:cubicBezTo>
                  <a:cubicBezTo>
                    <a:pt x="16" y="80"/>
                    <a:pt x="16" y="80"/>
                    <a:pt x="16" y="80"/>
                  </a:cubicBezTo>
                  <a:cubicBezTo>
                    <a:pt x="16" y="80"/>
                    <a:pt x="17" y="79"/>
                    <a:pt x="16" y="79"/>
                  </a:cubicBezTo>
                  <a:cubicBezTo>
                    <a:pt x="17" y="79"/>
                    <a:pt x="16" y="77"/>
                    <a:pt x="15" y="78"/>
                  </a:cubicBezTo>
                  <a:cubicBezTo>
                    <a:pt x="16" y="78"/>
                    <a:pt x="16" y="78"/>
                    <a:pt x="15" y="78"/>
                  </a:cubicBezTo>
                  <a:cubicBezTo>
                    <a:pt x="15" y="78"/>
                    <a:pt x="15" y="78"/>
                    <a:pt x="15" y="78"/>
                  </a:cubicBezTo>
                  <a:cubicBezTo>
                    <a:pt x="15" y="78"/>
                    <a:pt x="15" y="77"/>
                    <a:pt x="15" y="77"/>
                  </a:cubicBezTo>
                  <a:cubicBezTo>
                    <a:pt x="15" y="77"/>
                    <a:pt x="15" y="76"/>
                    <a:pt x="15" y="76"/>
                  </a:cubicBezTo>
                  <a:cubicBezTo>
                    <a:pt x="16" y="76"/>
                    <a:pt x="16" y="76"/>
                    <a:pt x="16" y="75"/>
                  </a:cubicBezTo>
                  <a:cubicBezTo>
                    <a:pt x="16" y="75"/>
                    <a:pt x="16" y="74"/>
                    <a:pt x="16" y="74"/>
                  </a:cubicBezTo>
                  <a:cubicBezTo>
                    <a:pt x="16" y="73"/>
                    <a:pt x="15" y="73"/>
                    <a:pt x="15" y="73"/>
                  </a:cubicBezTo>
                  <a:cubicBezTo>
                    <a:pt x="15" y="72"/>
                    <a:pt x="15" y="72"/>
                    <a:pt x="14" y="71"/>
                  </a:cubicBezTo>
                  <a:cubicBezTo>
                    <a:pt x="14" y="71"/>
                    <a:pt x="14" y="70"/>
                    <a:pt x="14" y="70"/>
                  </a:cubicBezTo>
                  <a:cubicBezTo>
                    <a:pt x="13" y="71"/>
                    <a:pt x="14" y="70"/>
                    <a:pt x="13" y="70"/>
                  </a:cubicBezTo>
                  <a:cubicBezTo>
                    <a:pt x="13" y="70"/>
                    <a:pt x="13" y="70"/>
                    <a:pt x="13" y="71"/>
                  </a:cubicBezTo>
                  <a:cubicBezTo>
                    <a:pt x="13" y="70"/>
                    <a:pt x="14" y="70"/>
                    <a:pt x="13" y="69"/>
                  </a:cubicBezTo>
                  <a:cubicBezTo>
                    <a:pt x="13" y="69"/>
                    <a:pt x="13" y="68"/>
                    <a:pt x="13" y="68"/>
                  </a:cubicBezTo>
                  <a:cubicBezTo>
                    <a:pt x="13" y="68"/>
                    <a:pt x="14" y="67"/>
                    <a:pt x="14" y="67"/>
                  </a:cubicBezTo>
                  <a:cubicBezTo>
                    <a:pt x="14" y="67"/>
                    <a:pt x="13" y="67"/>
                    <a:pt x="13" y="66"/>
                  </a:cubicBezTo>
                  <a:cubicBezTo>
                    <a:pt x="14" y="66"/>
                    <a:pt x="14" y="67"/>
                    <a:pt x="14" y="67"/>
                  </a:cubicBezTo>
                  <a:cubicBezTo>
                    <a:pt x="14" y="67"/>
                    <a:pt x="15" y="68"/>
                    <a:pt x="15" y="68"/>
                  </a:cubicBezTo>
                  <a:cubicBezTo>
                    <a:pt x="16" y="68"/>
                    <a:pt x="16" y="68"/>
                    <a:pt x="17" y="67"/>
                  </a:cubicBezTo>
                  <a:cubicBezTo>
                    <a:pt x="17" y="67"/>
                    <a:pt x="18" y="67"/>
                    <a:pt x="18" y="67"/>
                  </a:cubicBezTo>
                  <a:cubicBezTo>
                    <a:pt x="18" y="67"/>
                    <a:pt x="19" y="67"/>
                    <a:pt x="19" y="67"/>
                  </a:cubicBezTo>
                  <a:cubicBezTo>
                    <a:pt x="20" y="66"/>
                    <a:pt x="20" y="65"/>
                    <a:pt x="21" y="65"/>
                  </a:cubicBezTo>
                  <a:cubicBezTo>
                    <a:pt x="21" y="65"/>
                    <a:pt x="22" y="65"/>
                    <a:pt x="22" y="64"/>
                  </a:cubicBezTo>
                  <a:cubicBezTo>
                    <a:pt x="22" y="64"/>
                    <a:pt x="22" y="63"/>
                    <a:pt x="22" y="63"/>
                  </a:cubicBezTo>
                  <a:cubicBezTo>
                    <a:pt x="22" y="63"/>
                    <a:pt x="22" y="63"/>
                    <a:pt x="23" y="63"/>
                  </a:cubicBezTo>
                  <a:cubicBezTo>
                    <a:pt x="23" y="63"/>
                    <a:pt x="23" y="64"/>
                    <a:pt x="23" y="64"/>
                  </a:cubicBezTo>
                  <a:cubicBezTo>
                    <a:pt x="23" y="63"/>
                    <a:pt x="23" y="63"/>
                    <a:pt x="23" y="64"/>
                  </a:cubicBezTo>
                  <a:cubicBezTo>
                    <a:pt x="23" y="64"/>
                    <a:pt x="24" y="64"/>
                    <a:pt x="24" y="64"/>
                  </a:cubicBezTo>
                  <a:cubicBezTo>
                    <a:pt x="24" y="64"/>
                    <a:pt x="24" y="65"/>
                    <a:pt x="25" y="65"/>
                  </a:cubicBezTo>
                  <a:cubicBezTo>
                    <a:pt x="25" y="64"/>
                    <a:pt x="25" y="64"/>
                    <a:pt x="25" y="65"/>
                  </a:cubicBezTo>
                  <a:cubicBezTo>
                    <a:pt x="26" y="65"/>
                    <a:pt x="25" y="66"/>
                    <a:pt x="25" y="66"/>
                  </a:cubicBezTo>
                  <a:cubicBezTo>
                    <a:pt x="25" y="66"/>
                    <a:pt x="25" y="66"/>
                    <a:pt x="26" y="66"/>
                  </a:cubicBezTo>
                  <a:cubicBezTo>
                    <a:pt x="25" y="66"/>
                    <a:pt x="27" y="66"/>
                    <a:pt x="26" y="66"/>
                  </a:cubicBezTo>
                  <a:cubicBezTo>
                    <a:pt x="26" y="66"/>
                    <a:pt x="26" y="66"/>
                    <a:pt x="26" y="66"/>
                  </a:cubicBezTo>
                  <a:cubicBezTo>
                    <a:pt x="26" y="66"/>
                    <a:pt x="26" y="66"/>
                    <a:pt x="26" y="66"/>
                  </a:cubicBezTo>
                  <a:cubicBezTo>
                    <a:pt x="25" y="67"/>
                    <a:pt x="25" y="67"/>
                    <a:pt x="25" y="67"/>
                  </a:cubicBezTo>
                  <a:cubicBezTo>
                    <a:pt x="25" y="67"/>
                    <a:pt x="26" y="67"/>
                    <a:pt x="26" y="67"/>
                  </a:cubicBezTo>
                  <a:cubicBezTo>
                    <a:pt x="26" y="67"/>
                    <a:pt x="26" y="67"/>
                    <a:pt x="26" y="67"/>
                  </a:cubicBezTo>
                  <a:cubicBezTo>
                    <a:pt x="26" y="67"/>
                    <a:pt x="26" y="67"/>
                    <a:pt x="26" y="67"/>
                  </a:cubicBezTo>
                  <a:cubicBezTo>
                    <a:pt x="26" y="68"/>
                    <a:pt x="27" y="67"/>
                    <a:pt x="27" y="68"/>
                  </a:cubicBezTo>
                  <a:cubicBezTo>
                    <a:pt x="27" y="68"/>
                    <a:pt x="27" y="68"/>
                    <a:pt x="27" y="68"/>
                  </a:cubicBezTo>
                  <a:close/>
                  <a:moveTo>
                    <a:pt x="33" y="47"/>
                  </a:moveTo>
                  <a:cubicBezTo>
                    <a:pt x="33" y="47"/>
                    <a:pt x="33" y="47"/>
                    <a:pt x="33" y="47"/>
                  </a:cubicBezTo>
                  <a:cubicBezTo>
                    <a:pt x="33" y="47"/>
                    <a:pt x="33" y="47"/>
                    <a:pt x="32" y="47"/>
                  </a:cubicBezTo>
                  <a:cubicBezTo>
                    <a:pt x="32" y="47"/>
                    <a:pt x="32" y="47"/>
                    <a:pt x="32" y="47"/>
                  </a:cubicBezTo>
                  <a:cubicBezTo>
                    <a:pt x="31" y="47"/>
                    <a:pt x="30" y="47"/>
                    <a:pt x="30" y="46"/>
                  </a:cubicBezTo>
                  <a:cubicBezTo>
                    <a:pt x="31" y="46"/>
                    <a:pt x="31" y="47"/>
                    <a:pt x="32" y="46"/>
                  </a:cubicBezTo>
                  <a:cubicBezTo>
                    <a:pt x="32" y="46"/>
                    <a:pt x="32" y="46"/>
                    <a:pt x="33" y="46"/>
                  </a:cubicBezTo>
                  <a:cubicBezTo>
                    <a:pt x="33" y="46"/>
                    <a:pt x="33" y="45"/>
                    <a:pt x="33" y="46"/>
                  </a:cubicBezTo>
                  <a:cubicBezTo>
                    <a:pt x="33" y="46"/>
                    <a:pt x="33" y="47"/>
                    <a:pt x="33" y="4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09" name="Ireland">
              <a:extLst>
                <a:ext uri="{FF2B5EF4-FFF2-40B4-BE49-F238E27FC236}">
                  <a16:creationId xmlns:a16="http://schemas.microsoft.com/office/drawing/2014/main" id="{04C3A7AE-39E5-43D1-8B41-4AB2186D4057}"/>
                </a:ext>
                <a:ext uri="{C183D7F6-B498-43B3-948B-1728B52AA6E4}">
                  <adec:decorative xmlns:adec="http://schemas.microsoft.com/office/drawing/2017/decorative" val="1"/>
                </a:ext>
              </a:extLst>
            </p:cNvPr>
            <p:cNvSpPr>
              <a:spLocks noEditPoints="1"/>
            </p:cNvSpPr>
            <p:nvPr/>
          </p:nvSpPr>
          <p:spPr bwMode="auto">
            <a:xfrm>
              <a:off x="9419631" y="991430"/>
              <a:ext cx="353671" cy="392922"/>
            </a:xfrm>
            <a:custGeom>
              <a:avLst/>
              <a:gdLst/>
              <a:ahLst/>
              <a:cxnLst>
                <a:cxn ang="0">
                  <a:pos x="37" y="24"/>
                </a:cxn>
                <a:cxn ang="0">
                  <a:pos x="34" y="32"/>
                </a:cxn>
                <a:cxn ang="0">
                  <a:pos x="32" y="34"/>
                </a:cxn>
                <a:cxn ang="0">
                  <a:pos x="29" y="34"/>
                </a:cxn>
                <a:cxn ang="0">
                  <a:pos x="27" y="34"/>
                </a:cxn>
                <a:cxn ang="0">
                  <a:pos x="21" y="37"/>
                </a:cxn>
                <a:cxn ang="0">
                  <a:pos x="18" y="37"/>
                </a:cxn>
                <a:cxn ang="0">
                  <a:pos x="15" y="39"/>
                </a:cxn>
                <a:cxn ang="0">
                  <a:pos x="12" y="40"/>
                </a:cxn>
                <a:cxn ang="0">
                  <a:pos x="8" y="41"/>
                </a:cxn>
                <a:cxn ang="0">
                  <a:pos x="4" y="41"/>
                </a:cxn>
                <a:cxn ang="0">
                  <a:pos x="6" y="39"/>
                </a:cxn>
                <a:cxn ang="0">
                  <a:pos x="5" y="38"/>
                </a:cxn>
                <a:cxn ang="0">
                  <a:pos x="1" y="38"/>
                </a:cxn>
                <a:cxn ang="0">
                  <a:pos x="1" y="37"/>
                </a:cxn>
                <a:cxn ang="0">
                  <a:pos x="4" y="34"/>
                </a:cxn>
                <a:cxn ang="0">
                  <a:pos x="1" y="35"/>
                </a:cxn>
                <a:cxn ang="0">
                  <a:pos x="1" y="33"/>
                </a:cxn>
                <a:cxn ang="0">
                  <a:pos x="4" y="33"/>
                </a:cxn>
                <a:cxn ang="0">
                  <a:pos x="5" y="32"/>
                </a:cxn>
                <a:cxn ang="0">
                  <a:pos x="10" y="30"/>
                </a:cxn>
                <a:cxn ang="0">
                  <a:pos x="12" y="29"/>
                </a:cxn>
                <a:cxn ang="0">
                  <a:pos x="7" y="29"/>
                </a:cxn>
                <a:cxn ang="0">
                  <a:pos x="8" y="28"/>
                </a:cxn>
                <a:cxn ang="0">
                  <a:pos x="12" y="24"/>
                </a:cxn>
                <a:cxn ang="0">
                  <a:pos x="14" y="23"/>
                </a:cxn>
                <a:cxn ang="0">
                  <a:pos x="9" y="23"/>
                </a:cxn>
                <a:cxn ang="0">
                  <a:pos x="8" y="21"/>
                </a:cxn>
                <a:cxn ang="0">
                  <a:pos x="6" y="21"/>
                </a:cxn>
                <a:cxn ang="0">
                  <a:pos x="5" y="20"/>
                </a:cxn>
                <a:cxn ang="0">
                  <a:pos x="8" y="19"/>
                </a:cxn>
                <a:cxn ang="0">
                  <a:pos x="8" y="16"/>
                </a:cxn>
                <a:cxn ang="0">
                  <a:pos x="6" y="14"/>
                </a:cxn>
                <a:cxn ang="0">
                  <a:pos x="6" y="14"/>
                </a:cxn>
                <a:cxn ang="0">
                  <a:pos x="7" y="12"/>
                </a:cxn>
                <a:cxn ang="0">
                  <a:pos x="10" y="12"/>
                </a:cxn>
                <a:cxn ang="0">
                  <a:pos x="15" y="12"/>
                </a:cxn>
                <a:cxn ang="0">
                  <a:pos x="18" y="11"/>
                </a:cxn>
                <a:cxn ang="0">
                  <a:pos x="22" y="8"/>
                </a:cxn>
                <a:cxn ang="0">
                  <a:pos x="19" y="8"/>
                </a:cxn>
                <a:cxn ang="0">
                  <a:pos x="19" y="7"/>
                </a:cxn>
                <a:cxn ang="0">
                  <a:pos x="21" y="6"/>
                </a:cxn>
                <a:cxn ang="0">
                  <a:pos x="22" y="3"/>
                </a:cxn>
                <a:cxn ang="0">
                  <a:pos x="25" y="2"/>
                </a:cxn>
                <a:cxn ang="0">
                  <a:pos x="26" y="2"/>
                </a:cxn>
                <a:cxn ang="0">
                  <a:pos x="26" y="5"/>
                </a:cxn>
                <a:cxn ang="0">
                  <a:pos x="30" y="1"/>
                </a:cxn>
                <a:cxn ang="0">
                  <a:pos x="28" y="4"/>
                </a:cxn>
                <a:cxn ang="0">
                  <a:pos x="25" y="8"/>
                </a:cxn>
                <a:cxn ang="0">
                  <a:pos x="24" y="13"/>
                </a:cxn>
                <a:cxn ang="0">
                  <a:pos x="28" y="13"/>
                </a:cxn>
                <a:cxn ang="0">
                  <a:pos x="30" y="11"/>
                </a:cxn>
                <a:cxn ang="0">
                  <a:pos x="33" y="14"/>
                </a:cxn>
                <a:cxn ang="0">
                  <a:pos x="37" y="15"/>
                </a:cxn>
                <a:cxn ang="0">
                  <a:pos x="37" y="20"/>
                </a:cxn>
                <a:cxn ang="0">
                  <a:pos x="6" y="15"/>
                </a:cxn>
              </a:cxnLst>
              <a:rect l="0" t="0" r="r" b="b"/>
              <a:pathLst>
                <a:path w="38" h="42">
                  <a:moveTo>
                    <a:pt x="37" y="20"/>
                  </a:moveTo>
                  <a:cubicBezTo>
                    <a:pt x="37" y="20"/>
                    <a:pt x="37" y="21"/>
                    <a:pt x="38" y="21"/>
                  </a:cubicBezTo>
                  <a:cubicBezTo>
                    <a:pt x="37" y="22"/>
                    <a:pt x="37" y="21"/>
                    <a:pt x="36" y="22"/>
                  </a:cubicBezTo>
                  <a:cubicBezTo>
                    <a:pt x="36" y="22"/>
                    <a:pt x="37" y="22"/>
                    <a:pt x="37" y="22"/>
                  </a:cubicBezTo>
                  <a:cubicBezTo>
                    <a:pt x="37" y="23"/>
                    <a:pt x="37" y="23"/>
                    <a:pt x="37" y="24"/>
                  </a:cubicBezTo>
                  <a:cubicBezTo>
                    <a:pt x="38" y="24"/>
                    <a:pt x="37" y="25"/>
                    <a:pt x="37" y="26"/>
                  </a:cubicBezTo>
                  <a:cubicBezTo>
                    <a:pt x="38" y="26"/>
                    <a:pt x="37" y="27"/>
                    <a:pt x="36" y="27"/>
                  </a:cubicBezTo>
                  <a:cubicBezTo>
                    <a:pt x="36" y="27"/>
                    <a:pt x="36" y="29"/>
                    <a:pt x="35" y="29"/>
                  </a:cubicBezTo>
                  <a:cubicBezTo>
                    <a:pt x="35" y="30"/>
                    <a:pt x="36" y="30"/>
                    <a:pt x="35" y="31"/>
                  </a:cubicBezTo>
                  <a:cubicBezTo>
                    <a:pt x="34" y="31"/>
                    <a:pt x="34" y="31"/>
                    <a:pt x="34" y="32"/>
                  </a:cubicBezTo>
                  <a:cubicBezTo>
                    <a:pt x="34" y="32"/>
                    <a:pt x="33" y="32"/>
                    <a:pt x="33" y="32"/>
                  </a:cubicBezTo>
                  <a:cubicBezTo>
                    <a:pt x="33" y="32"/>
                    <a:pt x="34" y="33"/>
                    <a:pt x="34" y="32"/>
                  </a:cubicBezTo>
                  <a:cubicBezTo>
                    <a:pt x="34" y="33"/>
                    <a:pt x="34" y="33"/>
                    <a:pt x="34" y="33"/>
                  </a:cubicBezTo>
                  <a:cubicBezTo>
                    <a:pt x="34" y="34"/>
                    <a:pt x="33" y="34"/>
                    <a:pt x="34" y="34"/>
                  </a:cubicBezTo>
                  <a:cubicBezTo>
                    <a:pt x="33" y="34"/>
                    <a:pt x="32" y="34"/>
                    <a:pt x="32" y="34"/>
                  </a:cubicBezTo>
                  <a:cubicBezTo>
                    <a:pt x="32" y="34"/>
                    <a:pt x="31" y="34"/>
                    <a:pt x="30" y="34"/>
                  </a:cubicBezTo>
                  <a:cubicBezTo>
                    <a:pt x="30" y="33"/>
                    <a:pt x="30" y="33"/>
                    <a:pt x="31" y="33"/>
                  </a:cubicBezTo>
                  <a:cubicBezTo>
                    <a:pt x="30" y="33"/>
                    <a:pt x="30" y="33"/>
                    <a:pt x="30" y="33"/>
                  </a:cubicBezTo>
                  <a:cubicBezTo>
                    <a:pt x="30" y="33"/>
                    <a:pt x="30" y="34"/>
                    <a:pt x="30" y="34"/>
                  </a:cubicBezTo>
                  <a:cubicBezTo>
                    <a:pt x="30" y="34"/>
                    <a:pt x="29" y="34"/>
                    <a:pt x="29" y="34"/>
                  </a:cubicBezTo>
                  <a:cubicBezTo>
                    <a:pt x="29" y="34"/>
                    <a:pt x="29" y="33"/>
                    <a:pt x="29" y="33"/>
                  </a:cubicBezTo>
                  <a:cubicBezTo>
                    <a:pt x="29" y="33"/>
                    <a:pt x="29" y="34"/>
                    <a:pt x="29" y="34"/>
                  </a:cubicBezTo>
                  <a:cubicBezTo>
                    <a:pt x="28" y="34"/>
                    <a:pt x="28" y="34"/>
                    <a:pt x="28" y="34"/>
                  </a:cubicBezTo>
                  <a:cubicBezTo>
                    <a:pt x="28" y="34"/>
                    <a:pt x="28" y="34"/>
                    <a:pt x="28" y="34"/>
                  </a:cubicBezTo>
                  <a:cubicBezTo>
                    <a:pt x="28" y="34"/>
                    <a:pt x="27" y="34"/>
                    <a:pt x="27" y="34"/>
                  </a:cubicBezTo>
                  <a:cubicBezTo>
                    <a:pt x="27" y="34"/>
                    <a:pt x="26" y="34"/>
                    <a:pt x="26" y="34"/>
                  </a:cubicBezTo>
                  <a:cubicBezTo>
                    <a:pt x="25" y="34"/>
                    <a:pt x="23" y="35"/>
                    <a:pt x="23" y="35"/>
                  </a:cubicBezTo>
                  <a:cubicBezTo>
                    <a:pt x="24" y="35"/>
                    <a:pt x="23" y="36"/>
                    <a:pt x="23" y="36"/>
                  </a:cubicBezTo>
                  <a:cubicBezTo>
                    <a:pt x="23" y="36"/>
                    <a:pt x="22" y="37"/>
                    <a:pt x="21" y="36"/>
                  </a:cubicBezTo>
                  <a:cubicBezTo>
                    <a:pt x="21" y="36"/>
                    <a:pt x="21" y="37"/>
                    <a:pt x="21" y="37"/>
                  </a:cubicBezTo>
                  <a:cubicBezTo>
                    <a:pt x="21" y="37"/>
                    <a:pt x="20" y="37"/>
                    <a:pt x="20" y="37"/>
                  </a:cubicBezTo>
                  <a:cubicBezTo>
                    <a:pt x="20" y="37"/>
                    <a:pt x="19" y="38"/>
                    <a:pt x="19" y="38"/>
                  </a:cubicBezTo>
                  <a:cubicBezTo>
                    <a:pt x="19" y="38"/>
                    <a:pt x="18" y="38"/>
                    <a:pt x="18" y="38"/>
                  </a:cubicBezTo>
                  <a:cubicBezTo>
                    <a:pt x="18" y="37"/>
                    <a:pt x="18" y="37"/>
                    <a:pt x="18" y="37"/>
                  </a:cubicBezTo>
                  <a:cubicBezTo>
                    <a:pt x="18" y="37"/>
                    <a:pt x="18" y="37"/>
                    <a:pt x="18" y="37"/>
                  </a:cubicBezTo>
                  <a:cubicBezTo>
                    <a:pt x="18" y="37"/>
                    <a:pt x="17" y="37"/>
                    <a:pt x="16" y="37"/>
                  </a:cubicBezTo>
                  <a:cubicBezTo>
                    <a:pt x="17" y="37"/>
                    <a:pt x="17" y="37"/>
                    <a:pt x="17" y="37"/>
                  </a:cubicBezTo>
                  <a:cubicBezTo>
                    <a:pt x="17" y="37"/>
                    <a:pt x="17" y="38"/>
                    <a:pt x="17" y="38"/>
                  </a:cubicBezTo>
                  <a:cubicBezTo>
                    <a:pt x="17" y="38"/>
                    <a:pt x="16" y="39"/>
                    <a:pt x="16" y="39"/>
                  </a:cubicBezTo>
                  <a:cubicBezTo>
                    <a:pt x="16" y="39"/>
                    <a:pt x="15" y="39"/>
                    <a:pt x="15" y="39"/>
                  </a:cubicBezTo>
                  <a:cubicBezTo>
                    <a:pt x="15" y="39"/>
                    <a:pt x="15" y="39"/>
                    <a:pt x="15" y="39"/>
                  </a:cubicBezTo>
                  <a:cubicBezTo>
                    <a:pt x="15" y="39"/>
                    <a:pt x="15" y="39"/>
                    <a:pt x="15" y="40"/>
                  </a:cubicBezTo>
                  <a:cubicBezTo>
                    <a:pt x="15" y="39"/>
                    <a:pt x="14" y="40"/>
                    <a:pt x="13" y="40"/>
                  </a:cubicBezTo>
                  <a:cubicBezTo>
                    <a:pt x="14" y="40"/>
                    <a:pt x="14" y="40"/>
                    <a:pt x="14" y="40"/>
                  </a:cubicBezTo>
                  <a:cubicBezTo>
                    <a:pt x="14" y="40"/>
                    <a:pt x="13" y="40"/>
                    <a:pt x="12" y="40"/>
                  </a:cubicBezTo>
                  <a:cubicBezTo>
                    <a:pt x="12" y="40"/>
                    <a:pt x="12" y="41"/>
                    <a:pt x="12" y="40"/>
                  </a:cubicBezTo>
                  <a:cubicBezTo>
                    <a:pt x="12" y="40"/>
                    <a:pt x="10" y="40"/>
                    <a:pt x="10" y="40"/>
                  </a:cubicBezTo>
                  <a:cubicBezTo>
                    <a:pt x="10" y="41"/>
                    <a:pt x="8" y="41"/>
                    <a:pt x="8" y="41"/>
                  </a:cubicBezTo>
                  <a:cubicBezTo>
                    <a:pt x="8" y="41"/>
                    <a:pt x="8" y="41"/>
                    <a:pt x="8" y="41"/>
                  </a:cubicBezTo>
                  <a:cubicBezTo>
                    <a:pt x="8" y="41"/>
                    <a:pt x="8" y="41"/>
                    <a:pt x="8" y="41"/>
                  </a:cubicBezTo>
                  <a:cubicBezTo>
                    <a:pt x="8" y="41"/>
                    <a:pt x="8" y="41"/>
                    <a:pt x="8" y="41"/>
                  </a:cubicBezTo>
                  <a:cubicBezTo>
                    <a:pt x="8" y="40"/>
                    <a:pt x="7" y="41"/>
                    <a:pt x="7" y="41"/>
                  </a:cubicBezTo>
                  <a:cubicBezTo>
                    <a:pt x="7" y="41"/>
                    <a:pt x="6" y="41"/>
                    <a:pt x="6" y="41"/>
                  </a:cubicBezTo>
                  <a:cubicBezTo>
                    <a:pt x="6" y="41"/>
                    <a:pt x="6" y="41"/>
                    <a:pt x="5" y="41"/>
                  </a:cubicBezTo>
                  <a:cubicBezTo>
                    <a:pt x="5" y="41"/>
                    <a:pt x="4" y="42"/>
                    <a:pt x="4" y="41"/>
                  </a:cubicBezTo>
                  <a:cubicBezTo>
                    <a:pt x="4" y="41"/>
                    <a:pt x="6" y="40"/>
                    <a:pt x="7" y="40"/>
                  </a:cubicBezTo>
                  <a:cubicBezTo>
                    <a:pt x="6" y="40"/>
                    <a:pt x="5" y="41"/>
                    <a:pt x="4" y="41"/>
                  </a:cubicBezTo>
                  <a:cubicBezTo>
                    <a:pt x="5" y="40"/>
                    <a:pt x="8" y="39"/>
                    <a:pt x="8" y="39"/>
                  </a:cubicBezTo>
                  <a:cubicBezTo>
                    <a:pt x="8" y="39"/>
                    <a:pt x="7" y="38"/>
                    <a:pt x="7" y="38"/>
                  </a:cubicBezTo>
                  <a:cubicBezTo>
                    <a:pt x="7" y="38"/>
                    <a:pt x="6" y="39"/>
                    <a:pt x="6" y="39"/>
                  </a:cubicBezTo>
                  <a:cubicBezTo>
                    <a:pt x="5" y="39"/>
                    <a:pt x="3" y="40"/>
                    <a:pt x="2" y="40"/>
                  </a:cubicBezTo>
                  <a:cubicBezTo>
                    <a:pt x="2" y="40"/>
                    <a:pt x="3" y="40"/>
                    <a:pt x="2" y="39"/>
                  </a:cubicBezTo>
                  <a:cubicBezTo>
                    <a:pt x="3" y="39"/>
                    <a:pt x="3" y="39"/>
                    <a:pt x="3" y="39"/>
                  </a:cubicBezTo>
                  <a:cubicBezTo>
                    <a:pt x="3" y="39"/>
                    <a:pt x="4" y="38"/>
                    <a:pt x="4" y="38"/>
                  </a:cubicBezTo>
                  <a:cubicBezTo>
                    <a:pt x="4" y="38"/>
                    <a:pt x="5" y="38"/>
                    <a:pt x="5" y="38"/>
                  </a:cubicBezTo>
                  <a:cubicBezTo>
                    <a:pt x="5" y="38"/>
                    <a:pt x="5" y="38"/>
                    <a:pt x="5" y="38"/>
                  </a:cubicBezTo>
                  <a:cubicBezTo>
                    <a:pt x="6" y="37"/>
                    <a:pt x="6" y="37"/>
                    <a:pt x="7" y="37"/>
                  </a:cubicBezTo>
                  <a:cubicBezTo>
                    <a:pt x="6" y="37"/>
                    <a:pt x="5" y="38"/>
                    <a:pt x="4" y="38"/>
                  </a:cubicBezTo>
                  <a:cubicBezTo>
                    <a:pt x="3" y="38"/>
                    <a:pt x="3" y="38"/>
                    <a:pt x="2" y="38"/>
                  </a:cubicBezTo>
                  <a:cubicBezTo>
                    <a:pt x="2" y="38"/>
                    <a:pt x="2" y="38"/>
                    <a:pt x="1" y="38"/>
                  </a:cubicBezTo>
                  <a:cubicBezTo>
                    <a:pt x="2" y="38"/>
                    <a:pt x="2" y="37"/>
                    <a:pt x="1" y="37"/>
                  </a:cubicBezTo>
                  <a:cubicBezTo>
                    <a:pt x="1" y="37"/>
                    <a:pt x="1" y="38"/>
                    <a:pt x="0" y="38"/>
                  </a:cubicBezTo>
                  <a:cubicBezTo>
                    <a:pt x="0" y="38"/>
                    <a:pt x="0" y="38"/>
                    <a:pt x="0" y="37"/>
                  </a:cubicBezTo>
                  <a:cubicBezTo>
                    <a:pt x="0" y="37"/>
                    <a:pt x="0" y="37"/>
                    <a:pt x="0" y="37"/>
                  </a:cubicBezTo>
                  <a:cubicBezTo>
                    <a:pt x="0" y="37"/>
                    <a:pt x="1" y="37"/>
                    <a:pt x="1" y="37"/>
                  </a:cubicBezTo>
                  <a:cubicBezTo>
                    <a:pt x="1" y="36"/>
                    <a:pt x="2" y="36"/>
                    <a:pt x="2" y="35"/>
                  </a:cubicBezTo>
                  <a:cubicBezTo>
                    <a:pt x="3" y="35"/>
                    <a:pt x="4" y="35"/>
                    <a:pt x="4" y="35"/>
                  </a:cubicBezTo>
                  <a:cubicBezTo>
                    <a:pt x="4" y="35"/>
                    <a:pt x="4" y="35"/>
                    <a:pt x="4" y="34"/>
                  </a:cubicBezTo>
                  <a:cubicBezTo>
                    <a:pt x="5" y="35"/>
                    <a:pt x="5" y="34"/>
                    <a:pt x="6" y="34"/>
                  </a:cubicBezTo>
                  <a:cubicBezTo>
                    <a:pt x="5" y="34"/>
                    <a:pt x="5" y="34"/>
                    <a:pt x="4" y="34"/>
                  </a:cubicBezTo>
                  <a:cubicBezTo>
                    <a:pt x="4" y="34"/>
                    <a:pt x="4" y="34"/>
                    <a:pt x="4" y="34"/>
                  </a:cubicBezTo>
                  <a:cubicBezTo>
                    <a:pt x="4" y="34"/>
                    <a:pt x="4" y="34"/>
                    <a:pt x="4" y="34"/>
                  </a:cubicBezTo>
                  <a:cubicBezTo>
                    <a:pt x="4" y="34"/>
                    <a:pt x="3" y="34"/>
                    <a:pt x="3" y="34"/>
                  </a:cubicBezTo>
                  <a:cubicBezTo>
                    <a:pt x="2" y="35"/>
                    <a:pt x="2" y="34"/>
                    <a:pt x="2" y="34"/>
                  </a:cubicBezTo>
                  <a:cubicBezTo>
                    <a:pt x="2" y="34"/>
                    <a:pt x="1" y="34"/>
                    <a:pt x="1" y="35"/>
                  </a:cubicBezTo>
                  <a:cubicBezTo>
                    <a:pt x="1" y="35"/>
                    <a:pt x="1" y="34"/>
                    <a:pt x="1" y="35"/>
                  </a:cubicBezTo>
                  <a:cubicBezTo>
                    <a:pt x="0" y="35"/>
                    <a:pt x="0" y="35"/>
                    <a:pt x="0" y="35"/>
                  </a:cubicBezTo>
                  <a:cubicBezTo>
                    <a:pt x="0" y="34"/>
                    <a:pt x="0" y="34"/>
                    <a:pt x="0" y="34"/>
                  </a:cubicBezTo>
                  <a:cubicBezTo>
                    <a:pt x="0" y="34"/>
                    <a:pt x="0" y="34"/>
                    <a:pt x="0" y="34"/>
                  </a:cubicBezTo>
                  <a:cubicBezTo>
                    <a:pt x="0" y="34"/>
                    <a:pt x="1" y="33"/>
                    <a:pt x="1" y="33"/>
                  </a:cubicBezTo>
                  <a:cubicBezTo>
                    <a:pt x="2" y="33"/>
                    <a:pt x="2" y="33"/>
                    <a:pt x="2" y="33"/>
                  </a:cubicBezTo>
                  <a:cubicBezTo>
                    <a:pt x="3" y="33"/>
                    <a:pt x="2" y="33"/>
                    <a:pt x="2" y="33"/>
                  </a:cubicBezTo>
                  <a:cubicBezTo>
                    <a:pt x="3" y="33"/>
                    <a:pt x="4" y="33"/>
                    <a:pt x="3" y="32"/>
                  </a:cubicBezTo>
                  <a:cubicBezTo>
                    <a:pt x="3" y="32"/>
                    <a:pt x="4" y="32"/>
                    <a:pt x="4" y="32"/>
                  </a:cubicBezTo>
                  <a:cubicBezTo>
                    <a:pt x="4" y="33"/>
                    <a:pt x="4" y="33"/>
                    <a:pt x="4" y="33"/>
                  </a:cubicBezTo>
                  <a:cubicBezTo>
                    <a:pt x="5" y="33"/>
                    <a:pt x="5" y="33"/>
                    <a:pt x="5" y="33"/>
                  </a:cubicBezTo>
                  <a:cubicBezTo>
                    <a:pt x="5" y="33"/>
                    <a:pt x="6" y="33"/>
                    <a:pt x="6" y="33"/>
                  </a:cubicBezTo>
                  <a:cubicBezTo>
                    <a:pt x="6" y="33"/>
                    <a:pt x="5" y="33"/>
                    <a:pt x="5" y="33"/>
                  </a:cubicBezTo>
                  <a:cubicBezTo>
                    <a:pt x="5" y="33"/>
                    <a:pt x="5" y="33"/>
                    <a:pt x="5" y="33"/>
                  </a:cubicBezTo>
                  <a:cubicBezTo>
                    <a:pt x="5" y="33"/>
                    <a:pt x="6" y="32"/>
                    <a:pt x="5" y="32"/>
                  </a:cubicBezTo>
                  <a:cubicBezTo>
                    <a:pt x="5" y="32"/>
                    <a:pt x="4" y="31"/>
                    <a:pt x="5" y="31"/>
                  </a:cubicBezTo>
                  <a:cubicBezTo>
                    <a:pt x="5" y="31"/>
                    <a:pt x="5" y="31"/>
                    <a:pt x="6" y="31"/>
                  </a:cubicBezTo>
                  <a:cubicBezTo>
                    <a:pt x="6" y="31"/>
                    <a:pt x="7" y="31"/>
                    <a:pt x="7" y="31"/>
                  </a:cubicBezTo>
                  <a:cubicBezTo>
                    <a:pt x="6" y="30"/>
                    <a:pt x="7" y="30"/>
                    <a:pt x="8" y="30"/>
                  </a:cubicBezTo>
                  <a:cubicBezTo>
                    <a:pt x="8" y="30"/>
                    <a:pt x="9" y="30"/>
                    <a:pt x="10" y="30"/>
                  </a:cubicBezTo>
                  <a:cubicBezTo>
                    <a:pt x="11" y="30"/>
                    <a:pt x="12" y="29"/>
                    <a:pt x="13" y="29"/>
                  </a:cubicBezTo>
                  <a:cubicBezTo>
                    <a:pt x="13" y="29"/>
                    <a:pt x="14" y="29"/>
                    <a:pt x="15" y="29"/>
                  </a:cubicBezTo>
                  <a:cubicBezTo>
                    <a:pt x="14" y="29"/>
                    <a:pt x="13" y="29"/>
                    <a:pt x="13" y="28"/>
                  </a:cubicBezTo>
                  <a:cubicBezTo>
                    <a:pt x="13" y="28"/>
                    <a:pt x="13" y="28"/>
                    <a:pt x="13" y="28"/>
                  </a:cubicBezTo>
                  <a:cubicBezTo>
                    <a:pt x="12" y="28"/>
                    <a:pt x="12" y="28"/>
                    <a:pt x="12" y="29"/>
                  </a:cubicBezTo>
                  <a:cubicBezTo>
                    <a:pt x="11" y="29"/>
                    <a:pt x="10" y="30"/>
                    <a:pt x="10" y="29"/>
                  </a:cubicBezTo>
                  <a:cubicBezTo>
                    <a:pt x="10" y="29"/>
                    <a:pt x="10" y="29"/>
                    <a:pt x="10" y="29"/>
                  </a:cubicBezTo>
                  <a:cubicBezTo>
                    <a:pt x="10" y="29"/>
                    <a:pt x="9" y="29"/>
                    <a:pt x="9" y="29"/>
                  </a:cubicBezTo>
                  <a:cubicBezTo>
                    <a:pt x="8" y="29"/>
                    <a:pt x="8" y="29"/>
                    <a:pt x="8" y="29"/>
                  </a:cubicBezTo>
                  <a:cubicBezTo>
                    <a:pt x="8" y="29"/>
                    <a:pt x="7" y="29"/>
                    <a:pt x="7" y="29"/>
                  </a:cubicBezTo>
                  <a:cubicBezTo>
                    <a:pt x="6" y="30"/>
                    <a:pt x="5" y="30"/>
                    <a:pt x="5" y="30"/>
                  </a:cubicBezTo>
                  <a:cubicBezTo>
                    <a:pt x="5" y="30"/>
                    <a:pt x="5" y="30"/>
                    <a:pt x="6" y="29"/>
                  </a:cubicBezTo>
                  <a:cubicBezTo>
                    <a:pt x="6" y="29"/>
                    <a:pt x="6" y="29"/>
                    <a:pt x="7" y="29"/>
                  </a:cubicBezTo>
                  <a:cubicBezTo>
                    <a:pt x="7" y="28"/>
                    <a:pt x="7" y="28"/>
                    <a:pt x="8" y="28"/>
                  </a:cubicBezTo>
                  <a:cubicBezTo>
                    <a:pt x="8" y="28"/>
                    <a:pt x="8" y="28"/>
                    <a:pt x="8" y="28"/>
                  </a:cubicBezTo>
                  <a:cubicBezTo>
                    <a:pt x="9" y="27"/>
                    <a:pt x="9" y="27"/>
                    <a:pt x="10" y="26"/>
                  </a:cubicBezTo>
                  <a:cubicBezTo>
                    <a:pt x="10" y="26"/>
                    <a:pt x="9" y="26"/>
                    <a:pt x="9" y="26"/>
                  </a:cubicBezTo>
                  <a:cubicBezTo>
                    <a:pt x="9" y="26"/>
                    <a:pt x="10" y="25"/>
                    <a:pt x="10" y="25"/>
                  </a:cubicBezTo>
                  <a:cubicBezTo>
                    <a:pt x="10" y="25"/>
                    <a:pt x="10" y="24"/>
                    <a:pt x="11" y="24"/>
                  </a:cubicBezTo>
                  <a:cubicBezTo>
                    <a:pt x="11" y="24"/>
                    <a:pt x="12" y="24"/>
                    <a:pt x="12" y="24"/>
                  </a:cubicBezTo>
                  <a:cubicBezTo>
                    <a:pt x="12" y="24"/>
                    <a:pt x="12" y="24"/>
                    <a:pt x="12" y="24"/>
                  </a:cubicBezTo>
                  <a:cubicBezTo>
                    <a:pt x="12" y="23"/>
                    <a:pt x="13" y="24"/>
                    <a:pt x="13" y="24"/>
                  </a:cubicBezTo>
                  <a:cubicBezTo>
                    <a:pt x="13" y="24"/>
                    <a:pt x="13" y="24"/>
                    <a:pt x="13" y="23"/>
                  </a:cubicBezTo>
                  <a:cubicBezTo>
                    <a:pt x="13" y="23"/>
                    <a:pt x="13" y="24"/>
                    <a:pt x="14" y="24"/>
                  </a:cubicBezTo>
                  <a:cubicBezTo>
                    <a:pt x="13" y="23"/>
                    <a:pt x="14" y="23"/>
                    <a:pt x="14" y="23"/>
                  </a:cubicBezTo>
                  <a:cubicBezTo>
                    <a:pt x="14" y="23"/>
                    <a:pt x="13" y="23"/>
                    <a:pt x="13" y="23"/>
                  </a:cubicBezTo>
                  <a:cubicBezTo>
                    <a:pt x="13" y="23"/>
                    <a:pt x="13" y="23"/>
                    <a:pt x="13" y="23"/>
                  </a:cubicBezTo>
                  <a:cubicBezTo>
                    <a:pt x="13" y="23"/>
                    <a:pt x="14" y="23"/>
                    <a:pt x="14" y="22"/>
                  </a:cubicBezTo>
                  <a:cubicBezTo>
                    <a:pt x="13" y="22"/>
                    <a:pt x="12" y="23"/>
                    <a:pt x="11" y="23"/>
                  </a:cubicBezTo>
                  <a:cubicBezTo>
                    <a:pt x="10" y="23"/>
                    <a:pt x="10" y="23"/>
                    <a:pt x="9" y="23"/>
                  </a:cubicBezTo>
                  <a:cubicBezTo>
                    <a:pt x="9" y="23"/>
                    <a:pt x="9" y="22"/>
                    <a:pt x="9" y="22"/>
                  </a:cubicBezTo>
                  <a:cubicBezTo>
                    <a:pt x="8" y="22"/>
                    <a:pt x="8" y="23"/>
                    <a:pt x="8" y="23"/>
                  </a:cubicBezTo>
                  <a:cubicBezTo>
                    <a:pt x="8" y="22"/>
                    <a:pt x="9" y="22"/>
                    <a:pt x="9" y="22"/>
                  </a:cubicBezTo>
                  <a:cubicBezTo>
                    <a:pt x="9" y="22"/>
                    <a:pt x="8" y="21"/>
                    <a:pt x="9" y="21"/>
                  </a:cubicBezTo>
                  <a:cubicBezTo>
                    <a:pt x="8" y="21"/>
                    <a:pt x="8" y="22"/>
                    <a:pt x="8" y="21"/>
                  </a:cubicBezTo>
                  <a:cubicBezTo>
                    <a:pt x="8" y="21"/>
                    <a:pt x="7" y="22"/>
                    <a:pt x="7" y="22"/>
                  </a:cubicBezTo>
                  <a:cubicBezTo>
                    <a:pt x="7" y="22"/>
                    <a:pt x="6" y="22"/>
                    <a:pt x="6" y="22"/>
                  </a:cubicBezTo>
                  <a:cubicBezTo>
                    <a:pt x="6" y="22"/>
                    <a:pt x="7" y="21"/>
                    <a:pt x="7" y="21"/>
                  </a:cubicBezTo>
                  <a:cubicBezTo>
                    <a:pt x="7" y="21"/>
                    <a:pt x="7" y="21"/>
                    <a:pt x="6" y="21"/>
                  </a:cubicBezTo>
                  <a:cubicBezTo>
                    <a:pt x="6" y="21"/>
                    <a:pt x="6" y="21"/>
                    <a:pt x="6" y="21"/>
                  </a:cubicBezTo>
                  <a:cubicBezTo>
                    <a:pt x="6" y="21"/>
                    <a:pt x="6" y="21"/>
                    <a:pt x="5" y="21"/>
                  </a:cubicBezTo>
                  <a:cubicBezTo>
                    <a:pt x="5" y="21"/>
                    <a:pt x="5" y="21"/>
                    <a:pt x="5" y="21"/>
                  </a:cubicBezTo>
                  <a:cubicBezTo>
                    <a:pt x="4" y="21"/>
                    <a:pt x="4" y="21"/>
                    <a:pt x="4" y="21"/>
                  </a:cubicBezTo>
                  <a:cubicBezTo>
                    <a:pt x="4" y="21"/>
                    <a:pt x="5" y="21"/>
                    <a:pt x="5" y="20"/>
                  </a:cubicBezTo>
                  <a:cubicBezTo>
                    <a:pt x="5" y="20"/>
                    <a:pt x="5" y="20"/>
                    <a:pt x="5" y="20"/>
                  </a:cubicBezTo>
                  <a:cubicBezTo>
                    <a:pt x="5" y="20"/>
                    <a:pt x="5" y="20"/>
                    <a:pt x="4" y="20"/>
                  </a:cubicBezTo>
                  <a:cubicBezTo>
                    <a:pt x="4" y="20"/>
                    <a:pt x="4" y="19"/>
                    <a:pt x="4" y="20"/>
                  </a:cubicBezTo>
                  <a:cubicBezTo>
                    <a:pt x="4" y="19"/>
                    <a:pt x="5" y="20"/>
                    <a:pt x="6" y="19"/>
                  </a:cubicBezTo>
                  <a:cubicBezTo>
                    <a:pt x="6" y="19"/>
                    <a:pt x="5" y="19"/>
                    <a:pt x="5" y="19"/>
                  </a:cubicBezTo>
                  <a:cubicBezTo>
                    <a:pt x="6" y="18"/>
                    <a:pt x="7" y="19"/>
                    <a:pt x="8" y="19"/>
                  </a:cubicBezTo>
                  <a:cubicBezTo>
                    <a:pt x="7" y="19"/>
                    <a:pt x="6" y="19"/>
                    <a:pt x="6" y="17"/>
                  </a:cubicBezTo>
                  <a:cubicBezTo>
                    <a:pt x="7" y="16"/>
                    <a:pt x="9" y="18"/>
                    <a:pt x="9" y="17"/>
                  </a:cubicBezTo>
                  <a:cubicBezTo>
                    <a:pt x="9" y="17"/>
                    <a:pt x="9" y="17"/>
                    <a:pt x="9" y="17"/>
                  </a:cubicBezTo>
                  <a:cubicBezTo>
                    <a:pt x="9" y="16"/>
                    <a:pt x="9" y="16"/>
                    <a:pt x="9" y="16"/>
                  </a:cubicBezTo>
                  <a:cubicBezTo>
                    <a:pt x="9" y="16"/>
                    <a:pt x="8" y="16"/>
                    <a:pt x="8" y="16"/>
                  </a:cubicBezTo>
                  <a:cubicBezTo>
                    <a:pt x="8" y="16"/>
                    <a:pt x="7" y="16"/>
                    <a:pt x="7" y="16"/>
                  </a:cubicBezTo>
                  <a:cubicBezTo>
                    <a:pt x="6" y="16"/>
                    <a:pt x="7" y="16"/>
                    <a:pt x="7" y="16"/>
                  </a:cubicBezTo>
                  <a:cubicBezTo>
                    <a:pt x="7" y="15"/>
                    <a:pt x="8" y="16"/>
                    <a:pt x="8" y="15"/>
                  </a:cubicBezTo>
                  <a:cubicBezTo>
                    <a:pt x="7" y="15"/>
                    <a:pt x="6" y="14"/>
                    <a:pt x="7" y="14"/>
                  </a:cubicBezTo>
                  <a:cubicBezTo>
                    <a:pt x="7" y="13"/>
                    <a:pt x="7" y="15"/>
                    <a:pt x="6" y="14"/>
                  </a:cubicBezTo>
                  <a:cubicBezTo>
                    <a:pt x="6" y="13"/>
                    <a:pt x="7" y="14"/>
                    <a:pt x="7" y="13"/>
                  </a:cubicBezTo>
                  <a:cubicBezTo>
                    <a:pt x="7" y="13"/>
                    <a:pt x="7" y="12"/>
                    <a:pt x="6" y="12"/>
                  </a:cubicBezTo>
                  <a:cubicBezTo>
                    <a:pt x="6" y="12"/>
                    <a:pt x="6" y="13"/>
                    <a:pt x="6" y="13"/>
                  </a:cubicBezTo>
                  <a:cubicBezTo>
                    <a:pt x="6" y="13"/>
                    <a:pt x="6" y="13"/>
                    <a:pt x="6" y="13"/>
                  </a:cubicBezTo>
                  <a:cubicBezTo>
                    <a:pt x="6" y="13"/>
                    <a:pt x="6" y="14"/>
                    <a:pt x="6" y="14"/>
                  </a:cubicBezTo>
                  <a:cubicBezTo>
                    <a:pt x="5" y="14"/>
                    <a:pt x="5" y="14"/>
                    <a:pt x="5" y="14"/>
                  </a:cubicBezTo>
                  <a:cubicBezTo>
                    <a:pt x="5" y="13"/>
                    <a:pt x="6" y="13"/>
                    <a:pt x="6" y="12"/>
                  </a:cubicBezTo>
                  <a:cubicBezTo>
                    <a:pt x="6" y="12"/>
                    <a:pt x="5" y="13"/>
                    <a:pt x="6" y="12"/>
                  </a:cubicBezTo>
                  <a:cubicBezTo>
                    <a:pt x="6" y="12"/>
                    <a:pt x="6" y="12"/>
                    <a:pt x="7" y="12"/>
                  </a:cubicBezTo>
                  <a:cubicBezTo>
                    <a:pt x="8" y="12"/>
                    <a:pt x="6" y="12"/>
                    <a:pt x="7" y="12"/>
                  </a:cubicBezTo>
                  <a:cubicBezTo>
                    <a:pt x="7" y="13"/>
                    <a:pt x="7" y="12"/>
                    <a:pt x="7" y="12"/>
                  </a:cubicBezTo>
                  <a:cubicBezTo>
                    <a:pt x="8" y="12"/>
                    <a:pt x="8" y="12"/>
                    <a:pt x="8" y="12"/>
                  </a:cubicBezTo>
                  <a:cubicBezTo>
                    <a:pt x="8" y="12"/>
                    <a:pt x="8" y="12"/>
                    <a:pt x="8" y="12"/>
                  </a:cubicBezTo>
                  <a:cubicBezTo>
                    <a:pt x="8" y="12"/>
                    <a:pt x="7" y="12"/>
                    <a:pt x="8" y="11"/>
                  </a:cubicBezTo>
                  <a:cubicBezTo>
                    <a:pt x="8" y="11"/>
                    <a:pt x="9" y="12"/>
                    <a:pt x="10" y="12"/>
                  </a:cubicBezTo>
                  <a:cubicBezTo>
                    <a:pt x="10" y="12"/>
                    <a:pt x="11" y="11"/>
                    <a:pt x="11" y="11"/>
                  </a:cubicBezTo>
                  <a:cubicBezTo>
                    <a:pt x="12" y="11"/>
                    <a:pt x="12" y="12"/>
                    <a:pt x="13" y="12"/>
                  </a:cubicBezTo>
                  <a:cubicBezTo>
                    <a:pt x="13" y="12"/>
                    <a:pt x="13" y="12"/>
                    <a:pt x="13" y="13"/>
                  </a:cubicBezTo>
                  <a:cubicBezTo>
                    <a:pt x="13" y="13"/>
                    <a:pt x="13" y="13"/>
                    <a:pt x="13" y="13"/>
                  </a:cubicBezTo>
                  <a:cubicBezTo>
                    <a:pt x="14" y="12"/>
                    <a:pt x="14" y="12"/>
                    <a:pt x="15" y="12"/>
                  </a:cubicBezTo>
                  <a:cubicBezTo>
                    <a:pt x="16" y="12"/>
                    <a:pt x="17" y="12"/>
                    <a:pt x="17" y="12"/>
                  </a:cubicBezTo>
                  <a:cubicBezTo>
                    <a:pt x="18" y="12"/>
                    <a:pt x="18" y="13"/>
                    <a:pt x="18" y="13"/>
                  </a:cubicBezTo>
                  <a:cubicBezTo>
                    <a:pt x="17" y="12"/>
                    <a:pt x="18" y="12"/>
                    <a:pt x="19" y="12"/>
                  </a:cubicBezTo>
                  <a:cubicBezTo>
                    <a:pt x="19" y="12"/>
                    <a:pt x="18" y="12"/>
                    <a:pt x="18" y="11"/>
                  </a:cubicBezTo>
                  <a:cubicBezTo>
                    <a:pt x="18" y="11"/>
                    <a:pt x="18" y="12"/>
                    <a:pt x="18" y="11"/>
                  </a:cubicBezTo>
                  <a:cubicBezTo>
                    <a:pt x="18" y="11"/>
                    <a:pt x="16" y="11"/>
                    <a:pt x="18" y="11"/>
                  </a:cubicBezTo>
                  <a:cubicBezTo>
                    <a:pt x="18" y="11"/>
                    <a:pt x="19" y="10"/>
                    <a:pt x="19" y="10"/>
                  </a:cubicBezTo>
                  <a:cubicBezTo>
                    <a:pt x="19" y="10"/>
                    <a:pt x="19" y="10"/>
                    <a:pt x="19" y="10"/>
                  </a:cubicBezTo>
                  <a:cubicBezTo>
                    <a:pt x="20" y="10"/>
                    <a:pt x="21" y="10"/>
                    <a:pt x="21" y="9"/>
                  </a:cubicBezTo>
                  <a:cubicBezTo>
                    <a:pt x="20" y="10"/>
                    <a:pt x="22" y="8"/>
                    <a:pt x="22" y="8"/>
                  </a:cubicBezTo>
                  <a:cubicBezTo>
                    <a:pt x="22" y="8"/>
                    <a:pt x="21" y="8"/>
                    <a:pt x="21" y="8"/>
                  </a:cubicBezTo>
                  <a:cubicBezTo>
                    <a:pt x="21" y="8"/>
                    <a:pt x="20" y="9"/>
                    <a:pt x="19" y="9"/>
                  </a:cubicBezTo>
                  <a:cubicBezTo>
                    <a:pt x="19" y="9"/>
                    <a:pt x="20" y="9"/>
                    <a:pt x="20" y="8"/>
                  </a:cubicBezTo>
                  <a:cubicBezTo>
                    <a:pt x="20" y="8"/>
                    <a:pt x="20" y="8"/>
                    <a:pt x="20" y="8"/>
                  </a:cubicBezTo>
                  <a:cubicBezTo>
                    <a:pt x="20" y="9"/>
                    <a:pt x="19" y="8"/>
                    <a:pt x="19" y="8"/>
                  </a:cubicBezTo>
                  <a:cubicBezTo>
                    <a:pt x="19" y="8"/>
                    <a:pt x="19" y="8"/>
                    <a:pt x="18" y="8"/>
                  </a:cubicBezTo>
                  <a:cubicBezTo>
                    <a:pt x="18" y="8"/>
                    <a:pt x="18" y="8"/>
                    <a:pt x="17" y="8"/>
                  </a:cubicBezTo>
                  <a:cubicBezTo>
                    <a:pt x="17" y="8"/>
                    <a:pt x="16" y="8"/>
                    <a:pt x="17" y="7"/>
                  </a:cubicBezTo>
                  <a:cubicBezTo>
                    <a:pt x="18" y="7"/>
                    <a:pt x="19" y="7"/>
                    <a:pt x="20" y="7"/>
                  </a:cubicBezTo>
                  <a:cubicBezTo>
                    <a:pt x="19" y="7"/>
                    <a:pt x="19" y="7"/>
                    <a:pt x="19" y="7"/>
                  </a:cubicBezTo>
                  <a:cubicBezTo>
                    <a:pt x="19" y="6"/>
                    <a:pt x="20" y="7"/>
                    <a:pt x="20" y="7"/>
                  </a:cubicBezTo>
                  <a:cubicBezTo>
                    <a:pt x="20" y="7"/>
                    <a:pt x="19" y="6"/>
                    <a:pt x="19" y="6"/>
                  </a:cubicBezTo>
                  <a:cubicBezTo>
                    <a:pt x="19" y="6"/>
                    <a:pt x="19" y="6"/>
                    <a:pt x="19" y="6"/>
                  </a:cubicBezTo>
                  <a:cubicBezTo>
                    <a:pt x="20" y="6"/>
                    <a:pt x="20" y="6"/>
                    <a:pt x="21" y="6"/>
                  </a:cubicBezTo>
                  <a:cubicBezTo>
                    <a:pt x="20" y="6"/>
                    <a:pt x="20" y="5"/>
                    <a:pt x="21" y="6"/>
                  </a:cubicBezTo>
                  <a:cubicBezTo>
                    <a:pt x="21" y="5"/>
                    <a:pt x="20" y="6"/>
                    <a:pt x="20" y="5"/>
                  </a:cubicBezTo>
                  <a:cubicBezTo>
                    <a:pt x="20" y="5"/>
                    <a:pt x="20" y="5"/>
                    <a:pt x="20" y="5"/>
                  </a:cubicBezTo>
                  <a:cubicBezTo>
                    <a:pt x="19" y="4"/>
                    <a:pt x="21" y="4"/>
                    <a:pt x="21" y="4"/>
                  </a:cubicBezTo>
                  <a:cubicBezTo>
                    <a:pt x="21" y="4"/>
                    <a:pt x="21" y="3"/>
                    <a:pt x="21" y="3"/>
                  </a:cubicBezTo>
                  <a:cubicBezTo>
                    <a:pt x="21" y="3"/>
                    <a:pt x="23" y="2"/>
                    <a:pt x="22" y="3"/>
                  </a:cubicBezTo>
                  <a:cubicBezTo>
                    <a:pt x="23" y="3"/>
                    <a:pt x="24" y="2"/>
                    <a:pt x="24" y="2"/>
                  </a:cubicBezTo>
                  <a:cubicBezTo>
                    <a:pt x="24" y="2"/>
                    <a:pt x="24" y="3"/>
                    <a:pt x="24" y="3"/>
                  </a:cubicBezTo>
                  <a:cubicBezTo>
                    <a:pt x="24" y="2"/>
                    <a:pt x="25" y="3"/>
                    <a:pt x="25" y="3"/>
                  </a:cubicBezTo>
                  <a:cubicBezTo>
                    <a:pt x="25" y="3"/>
                    <a:pt x="25" y="3"/>
                    <a:pt x="25" y="3"/>
                  </a:cubicBezTo>
                  <a:cubicBezTo>
                    <a:pt x="25" y="3"/>
                    <a:pt x="25" y="3"/>
                    <a:pt x="25" y="2"/>
                  </a:cubicBezTo>
                  <a:cubicBezTo>
                    <a:pt x="25" y="2"/>
                    <a:pt x="25" y="2"/>
                    <a:pt x="25" y="2"/>
                  </a:cubicBezTo>
                  <a:cubicBezTo>
                    <a:pt x="25" y="2"/>
                    <a:pt x="25" y="3"/>
                    <a:pt x="26" y="2"/>
                  </a:cubicBezTo>
                  <a:cubicBezTo>
                    <a:pt x="26" y="2"/>
                    <a:pt x="26" y="3"/>
                    <a:pt x="26" y="3"/>
                  </a:cubicBezTo>
                  <a:cubicBezTo>
                    <a:pt x="27" y="3"/>
                    <a:pt x="26" y="3"/>
                    <a:pt x="26" y="2"/>
                  </a:cubicBezTo>
                  <a:cubicBezTo>
                    <a:pt x="26" y="2"/>
                    <a:pt x="26" y="3"/>
                    <a:pt x="26" y="2"/>
                  </a:cubicBezTo>
                  <a:cubicBezTo>
                    <a:pt x="25" y="2"/>
                    <a:pt x="26" y="2"/>
                    <a:pt x="27" y="2"/>
                  </a:cubicBezTo>
                  <a:cubicBezTo>
                    <a:pt x="27" y="1"/>
                    <a:pt x="27" y="2"/>
                    <a:pt x="27" y="3"/>
                  </a:cubicBezTo>
                  <a:cubicBezTo>
                    <a:pt x="28" y="3"/>
                    <a:pt x="27" y="4"/>
                    <a:pt x="27" y="4"/>
                  </a:cubicBezTo>
                  <a:cubicBezTo>
                    <a:pt x="27" y="4"/>
                    <a:pt x="27" y="4"/>
                    <a:pt x="27" y="4"/>
                  </a:cubicBezTo>
                  <a:cubicBezTo>
                    <a:pt x="27" y="4"/>
                    <a:pt x="26" y="5"/>
                    <a:pt x="26" y="5"/>
                  </a:cubicBezTo>
                  <a:cubicBezTo>
                    <a:pt x="27" y="5"/>
                    <a:pt x="28" y="4"/>
                    <a:pt x="28" y="3"/>
                  </a:cubicBezTo>
                  <a:cubicBezTo>
                    <a:pt x="28" y="3"/>
                    <a:pt x="27" y="2"/>
                    <a:pt x="28" y="1"/>
                  </a:cubicBezTo>
                  <a:cubicBezTo>
                    <a:pt x="28" y="1"/>
                    <a:pt x="29" y="1"/>
                    <a:pt x="29" y="1"/>
                  </a:cubicBezTo>
                  <a:cubicBezTo>
                    <a:pt x="29" y="1"/>
                    <a:pt x="30" y="1"/>
                    <a:pt x="29" y="1"/>
                  </a:cubicBezTo>
                  <a:cubicBezTo>
                    <a:pt x="30" y="1"/>
                    <a:pt x="30" y="1"/>
                    <a:pt x="30" y="1"/>
                  </a:cubicBezTo>
                  <a:cubicBezTo>
                    <a:pt x="30" y="1"/>
                    <a:pt x="29" y="1"/>
                    <a:pt x="29" y="0"/>
                  </a:cubicBezTo>
                  <a:cubicBezTo>
                    <a:pt x="29" y="0"/>
                    <a:pt x="32" y="2"/>
                    <a:pt x="32" y="2"/>
                  </a:cubicBezTo>
                  <a:cubicBezTo>
                    <a:pt x="32" y="2"/>
                    <a:pt x="31" y="3"/>
                    <a:pt x="30" y="3"/>
                  </a:cubicBezTo>
                  <a:cubicBezTo>
                    <a:pt x="30" y="3"/>
                    <a:pt x="30" y="4"/>
                    <a:pt x="29" y="4"/>
                  </a:cubicBezTo>
                  <a:cubicBezTo>
                    <a:pt x="29" y="4"/>
                    <a:pt x="29" y="4"/>
                    <a:pt x="28" y="4"/>
                  </a:cubicBezTo>
                  <a:cubicBezTo>
                    <a:pt x="28" y="5"/>
                    <a:pt x="27" y="6"/>
                    <a:pt x="27" y="7"/>
                  </a:cubicBezTo>
                  <a:cubicBezTo>
                    <a:pt x="27" y="7"/>
                    <a:pt x="26" y="7"/>
                    <a:pt x="26" y="7"/>
                  </a:cubicBezTo>
                  <a:cubicBezTo>
                    <a:pt x="25" y="7"/>
                    <a:pt x="25" y="7"/>
                    <a:pt x="25" y="7"/>
                  </a:cubicBezTo>
                  <a:cubicBezTo>
                    <a:pt x="24" y="7"/>
                    <a:pt x="24" y="7"/>
                    <a:pt x="24" y="7"/>
                  </a:cubicBezTo>
                  <a:cubicBezTo>
                    <a:pt x="24" y="8"/>
                    <a:pt x="25" y="9"/>
                    <a:pt x="25" y="8"/>
                  </a:cubicBezTo>
                  <a:cubicBezTo>
                    <a:pt x="26" y="9"/>
                    <a:pt x="24" y="9"/>
                    <a:pt x="24" y="9"/>
                  </a:cubicBezTo>
                  <a:cubicBezTo>
                    <a:pt x="23" y="9"/>
                    <a:pt x="22" y="10"/>
                    <a:pt x="22" y="10"/>
                  </a:cubicBezTo>
                  <a:cubicBezTo>
                    <a:pt x="22" y="10"/>
                    <a:pt x="22" y="11"/>
                    <a:pt x="23" y="11"/>
                  </a:cubicBezTo>
                  <a:cubicBezTo>
                    <a:pt x="23" y="12"/>
                    <a:pt x="23" y="12"/>
                    <a:pt x="23" y="12"/>
                  </a:cubicBezTo>
                  <a:cubicBezTo>
                    <a:pt x="24" y="12"/>
                    <a:pt x="24" y="12"/>
                    <a:pt x="24" y="13"/>
                  </a:cubicBezTo>
                  <a:cubicBezTo>
                    <a:pt x="25" y="13"/>
                    <a:pt x="25" y="13"/>
                    <a:pt x="25" y="13"/>
                  </a:cubicBezTo>
                  <a:cubicBezTo>
                    <a:pt x="26" y="13"/>
                    <a:pt x="26" y="13"/>
                    <a:pt x="26" y="13"/>
                  </a:cubicBezTo>
                  <a:cubicBezTo>
                    <a:pt x="27" y="13"/>
                    <a:pt x="27" y="13"/>
                    <a:pt x="27" y="13"/>
                  </a:cubicBezTo>
                  <a:cubicBezTo>
                    <a:pt x="28" y="13"/>
                    <a:pt x="28" y="14"/>
                    <a:pt x="28" y="14"/>
                  </a:cubicBezTo>
                  <a:cubicBezTo>
                    <a:pt x="28" y="13"/>
                    <a:pt x="28" y="13"/>
                    <a:pt x="28" y="13"/>
                  </a:cubicBezTo>
                  <a:cubicBezTo>
                    <a:pt x="28" y="13"/>
                    <a:pt x="28" y="13"/>
                    <a:pt x="28" y="13"/>
                  </a:cubicBezTo>
                  <a:cubicBezTo>
                    <a:pt x="29" y="13"/>
                    <a:pt x="29" y="13"/>
                    <a:pt x="29" y="13"/>
                  </a:cubicBezTo>
                  <a:cubicBezTo>
                    <a:pt x="29" y="13"/>
                    <a:pt x="29" y="13"/>
                    <a:pt x="29" y="12"/>
                  </a:cubicBezTo>
                  <a:cubicBezTo>
                    <a:pt x="30" y="12"/>
                    <a:pt x="29" y="12"/>
                    <a:pt x="29" y="12"/>
                  </a:cubicBezTo>
                  <a:cubicBezTo>
                    <a:pt x="29" y="11"/>
                    <a:pt x="30" y="11"/>
                    <a:pt x="30" y="11"/>
                  </a:cubicBezTo>
                  <a:cubicBezTo>
                    <a:pt x="31" y="10"/>
                    <a:pt x="31" y="10"/>
                    <a:pt x="32" y="11"/>
                  </a:cubicBezTo>
                  <a:cubicBezTo>
                    <a:pt x="32" y="11"/>
                    <a:pt x="32" y="11"/>
                    <a:pt x="32" y="12"/>
                  </a:cubicBezTo>
                  <a:cubicBezTo>
                    <a:pt x="32" y="12"/>
                    <a:pt x="32" y="12"/>
                    <a:pt x="32" y="12"/>
                  </a:cubicBezTo>
                  <a:cubicBezTo>
                    <a:pt x="33" y="13"/>
                    <a:pt x="33" y="12"/>
                    <a:pt x="34" y="13"/>
                  </a:cubicBezTo>
                  <a:cubicBezTo>
                    <a:pt x="34" y="13"/>
                    <a:pt x="33" y="14"/>
                    <a:pt x="33" y="14"/>
                  </a:cubicBezTo>
                  <a:cubicBezTo>
                    <a:pt x="33" y="15"/>
                    <a:pt x="35" y="14"/>
                    <a:pt x="35" y="14"/>
                  </a:cubicBezTo>
                  <a:cubicBezTo>
                    <a:pt x="35" y="14"/>
                    <a:pt x="35" y="14"/>
                    <a:pt x="36" y="14"/>
                  </a:cubicBezTo>
                  <a:cubicBezTo>
                    <a:pt x="36" y="14"/>
                    <a:pt x="36" y="14"/>
                    <a:pt x="36" y="14"/>
                  </a:cubicBezTo>
                  <a:cubicBezTo>
                    <a:pt x="36" y="13"/>
                    <a:pt x="37" y="14"/>
                    <a:pt x="37" y="14"/>
                  </a:cubicBezTo>
                  <a:cubicBezTo>
                    <a:pt x="37" y="14"/>
                    <a:pt x="38" y="15"/>
                    <a:pt x="37" y="15"/>
                  </a:cubicBezTo>
                  <a:cubicBezTo>
                    <a:pt x="37" y="15"/>
                    <a:pt x="36" y="14"/>
                    <a:pt x="36" y="15"/>
                  </a:cubicBezTo>
                  <a:cubicBezTo>
                    <a:pt x="35" y="15"/>
                    <a:pt x="36" y="16"/>
                    <a:pt x="36" y="16"/>
                  </a:cubicBezTo>
                  <a:cubicBezTo>
                    <a:pt x="37" y="16"/>
                    <a:pt x="36" y="17"/>
                    <a:pt x="36" y="18"/>
                  </a:cubicBezTo>
                  <a:cubicBezTo>
                    <a:pt x="36" y="19"/>
                    <a:pt x="37" y="19"/>
                    <a:pt x="37" y="19"/>
                  </a:cubicBezTo>
                  <a:cubicBezTo>
                    <a:pt x="38" y="19"/>
                    <a:pt x="38" y="20"/>
                    <a:pt x="37" y="20"/>
                  </a:cubicBezTo>
                  <a:cubicBezTo>
                    <a:pt x="37" y="20"/>
                    <a:pt x="37" y="20"/>
                    <a:pt x="37" y="20"/>
                  </a:cubicBezTo>
                  <a:close/>
                  <a:moveTo>
                    <a:pt x="5" y="15"/>
                  </a:moveTo>
                  <a:cubicBezTo>
                    <a:pt x="5" y="16"/>
                    <a:pt x="6" y="16"/>
                    <a:pt x="6" y="16"/>
                  </a:cubicBezTo>
                  <a:cubicBezTo>
                    <a:pt x="6" y="16"/>
                    <a:pt x="7" y="15"/>
                    <a:pt x="6" y="15"/>
                  </a:cubicBezTo>
                  <a:cubicBezTo>
                    <a:pt x="6" y="15"/>
                    <a:pt x="6" y="14"/>
                    <a:pt x="6" y="15"/>
                  </a:cubicBezTo>
                  <a:cubicBezTo>
                    <a:pt x="5" y="15"/>
                    <a:pt x="5" y="15"/>
                    <a:pt x="5" y="15"/>
                  </a:cubicBezTo>
                  <a:cubicBezTo>
                    <a:pt x="5" y="15"/>
                    <a:pt x="5" y="15"/>
                    <a:pt x="5" y="15"/>
                  </a:cubicBezTo>
                  <a:cubicBezTo>
                    <a:pt x="4" y="15"/>
                    <a:pt x="4" y="15"/>
                    <a:pt x="4" y="15"/>
                  </a:cubicBezTo>
                  <a:cubicBezTo>
                    <a:pt x="4" y="15"/>
                    <a:pt x="5" y="15"/>
                    <a:pt x="5" y="1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0" name="Iceland">
              <a:extLst>
                <a:ext uri="{FF2B5EF4-FFF2-40B4-BE49-F238E27FC236}">
                  <a16:creationId xmlns:a16="http://schemas.microsoft.com/office/drawing/2014/main" id="{E5612E94-6B6E-443E-973A-CCE25CB73511}"/>
                </a:ext>
                <a:ext uri="{C183D7F6-B498-43B3-948B-1728B52AA6E4}">
                  <adec:decorative xmlns:adec="http://schemas.microsoft.com/office/drawing/2017/decorative" val="1"/>
                </a:ext>
              </a:extLst>
            </p:cNvPr>
            <p:cNvSpPr>
              <a:spLocks noEditPoints="1"/>
            </p:cNvSpPr>
            <p:nvPr/>
          </p:nvSpPr>
          <p:spPr bwMode="auto">
            <a:xfrm>
              <a:off x="8634844" y="-45157"/>
              <a:ext cx="746066" cy="279180"/>
            </a:xfrm>
            <a:custGeom>
              <a:avLst/>
              <a:gdLst/>
              <a:ahLst/>
              <a:cxnLst>
                <a:cxn ang="0">
                  <a:pos x="79" y="12"/>
                </a:cxn>
                <a:cxn ang="0">
                  <a:pos x="76" y="8"/>
                </a:cxn>
                <a:cxn ang="0">
                  <a:pos x="72" y="8"/>
                </a:cxn>
                <a:cxn ang="0">
                  <a:pos x="72" y="4"/>
                </a:cxn>
                <a:cxn ang="0">
                  <a:pos x="67" y="3"/>
                </a:cxn>
                <a:cxn ang="0">
                  <a:pos x="62" y="0"/>
                </a:cxn>
                <a:cxn ang="0">
                  <a:pos x="60" y="3"/>
                </a:cxn>
                <a:cxn ang="0">
                  <a:pos x="55" y="4"/>
                </a:cxn>
                <a:cxn ang="0">
                  <a:pos x="51" y="4"/>
                </a:cxn>
                <a:cxn ang="0">
                  <a:pos x="48" y="9"/>
                </a:cxn>
                <a:cxn ang="0">
                  <a:pos x="43" y="4"/>
                </a:cxn>
                <a:cxn ang="0">
                  <a:pos x="38" y="8"/>
                </a:cxn>
                <a:cxn ang="0">
                  <a:pos x="32" y="4"/>
                </a:cxn>
                <a:cxn ang="0">
                  <a:pos x="30" y="10"/>
                </a:cxn>
                <a:cxn ang="0">
                  <a:pos x="25" y="11"/>
                </a:cxn>
                <a:cxn ang="0">
                  <a:pos x="23" y="9"/>
                </a:cxn>
                <a:cxn ang="0">
                  <a:pos x="25" y="6"/>
                </a:cxn>
                <a:cxn ang="0">
                  <a:pos x="23" y="4"/>
                </a:cxn>
                <a:cxn ang="0">
                  <a:pos x="20" y="3"/>
                </a:cxn>
                <a:cxn ang="0">
                  <a:pos x="14" y="1"/>
                </a:cxn>
                <a:cxn ang="0">
                  <a:pos x="16" y="2"/>
                </a:cxn>
                <a:cxn ang="0">
                  <a:pos x="15" y="4"/>
                </a:cxn>
                <a:cxn ang="0">
                  <a:pos x="15" y="7"/>
                </a:cxn>
                <a:cxn ang="0">
                  <a:pos x="13" y="5"/>
                </a:cxn>
                <a:cxn ang="0">
                  <a:pos x="8" y="4"/>
                </a:cxn>
                <a:cxn ang="0">
                  <a:pos x="11" y="7"/>
                </a:cxn>
                <a:cxn ang="0">
                  <a:pos x="8" y="9"/>
                </a:cxn>
                <a:cxn ang="0">
                  <a:pos x="1" y="9"/>
                </a:cxn>
                <a:cxn ang="0">
                  <a:pos x="9" y="10"/>
                </a:cxn>
                <a:cxn ang="0">
                  <a:pos x="13" y="9"/>
                </a:cxn>
                <a:cxn ang="0">
                  <a:pos x="15" y="10"/>
                </a:cxn>
                <a:cxn ang="0">
                  <a:pos x="17" y="11"/>
                </a:cxn>
                <a:cxn ang="0">
                  <a:pos x="14" y="13"/>
                </a:cxn>
                <a:cxn ang="0">
                  <a:pos x="19" y="15"/>
                </a:cxn>
                <a:cxn ang="0">
                  <a:pos x="12" y="15"/>
                </a:cxn>
                <a:cxn ang="0">
                  <a:pos x="7" y="15"/>
                </a:cxn>
                <a:cxn ang="0">
                  <a:pos x="7" y="17"/>
                </a:cxn>
                <a:cxn ang="0">
                  <a:pos x="14" y="17"/>
                </a:cxn>
                <a:cxn ang="0">
                  <a:pos x="14" y="19"/>
                </a:cxn>
                <a:cxn ang="0">
                  <a:pos x="19" y="18"/>
                </a:cxn>
                <a:cxn ang="0">
                  <a:pos x="19" y="19"/>
                </a:cxn>
                <a:cxn ang="0">
                  <a:pos x="21" y="21"/>
                </a:cxn>
                <a:cxn ang="0">
                  <a:pos x="17" y="23"/>
                </a:cxn>
                <a:cxn ang="0">
                  <a:pos x="10" y="25"/>
                </a:cxn>
                <a:cxn ang="0">
                  <a:pos x="22" y="25"/>
                </a:cxn>
                <a:cxn ang="0">
                  <a:pos x="24" y="27"/>
                </a:cxn>
                <a:cxn ang="0">
                  <a:pos x="26" y="28"/>
                </a:cxn>
                <a:cxn ang="0">
                  <a:pos x="42" y="30"/>
                </a:cxn>
                <a:cxn ang="0">
                  <a:pos x="44" y="28"/>
                </a:cxn>
                <a:cxn ang="0">
                  <a:pos x="52" y="26"/>
                </a:cxn>
                <a:cxn ang="0">
                  <a:pos x="53" y="26"/>
                </a:cxn>
                <a:cxn ang="0">
                  <a:pos x="59" y="24"/>
                </a:cxn>
                <a:cxn ang="0">
                  <a:pos x="64" y="21"/>
                </a:cxn>
                <a:cxn ang="0">
                  <a:pos x="68" y="21"/>
                </a:cxn>
                <a:cxn ang="0">
                  <a:pos x="73" y="18"/>
                </a:cxn>
                <a:cxn ang="0">
                  <a:pos x="77" y="17"/>
                </a:cxn>
                <a:cxn ang="0">
                  <a:pos x="75" y="15"/>
                </a:cxn>
                <a:cxn ang="0">
                  <a:pos x="26" y="27"/>
                </a:cxn>
                <a:cxn ang="0">
                  <a:pos x="78" y="13"/>
                </a:cxn>
              </a:cxnLst>
              <a:rect l="0" t="0" r="r" b="b"/>
              <a:pathLst>
                <a:path w="80" h="30">
                  <a:moveTo>
                    <a:pt x="79" y="14"/>
                  </a:moveTo>
                  <a:cubicBezTo>
                    <a:pt x="79" y="13"/>
                    <a:pt x="79" y="13"/>
                    <a:pt x="79" y="13"/>
                  </a:cubicBezTo>
                  <a:cubicBezTo>
                    <a:pt x="79" y="13"/>
                    <a:pt x="80" y="13"/>
                    <a:pt x="80" y="13"/>
                  </a:cubicBezTo>
                  <a:cubicBezTo>
                    <a:pt x="79" y="13"/>
                    <a:pt x="79" y="13"/>
                    <a:pt x="78" y="13"/>
                  </a:cubicBezTo>
                  <a:cubicBezTo>
                    <a:pt x="79" y="13"/>
                    <a:pt x="80" y="13"/>
                    <a:pt x="80" y="12"/>
                  </a:cubicBezTo>
                  <a:cubicBezTo>
                    <a:pt x="79" y="12"/>
                    <a:pt x="78" y="12"/>
                    <a:pt x="77" y="12"/>
                  </a:cubicBezTo>
                  <a:cubicBezTo>
                    <a:pt x="77" y="12"/>
                    <a:pt x="79" y="12"/>
                    <a:pt x="79" y="12"/>
                  </a:cubicBezTo>
                  <a:cubicBezTo>
                    <a:pt x="79" y="12"/>
                    <a:pt x="78" y="11"/>
                    <a:pt x="78" y="11"/>
                  </a:cubicBezTo>
                  <a:cubicBezTo>
                    <a:pt x="79" y="11"/>
                    <a:pt x="80" y="11"/>
                    <a:pt x="80" y="11"/>
                  </a:cubicBezTo>
                  <a:cubicBezTo>
                    <a:pt x="80" y="10"/>
                    <a:pt x="80" y="10"/>
                    <a:pt x="80" y="10"/>
                  </a:cubicBezTo>
                  <a:cubicBezTo>
                    <a:pt x="80" y="10"/>
                    <a:pt x="79" y="10"/>
                    <a:pt x="79" y="10"/>
                  </a:cubicBezTo>
                  <a:cubicBezTo>
                    <a:pt x="79" y="10"/>
                    <a:pt x="79" y="9"/>
                    <a:pt x="79" y="9"/>
                  </a:cubicBezTo>
                  <a:cubicBezTo>
                    <a:pt x="79" y="9"/>
                    <a:pt x="78" y="9"/>
                    <a:pt x="78" y="9"/>
                  </a:cubicBezTo>
                  <a:cubicBezTo>
                    <a:pt x="77" y="9"/>
                    <a:pt x="77" y="9"/>
                    <a:pt x="76" y="8"/>
                  </a:cubicBezTo>
                  <a:cubicBezTo>
                    <a:pt x="77" y="9"/>
                    <a:pt x="76" y="9"/>
                    <a:pt x="76" y="9"/>
                  </a:cubicBezTo>
                  <a:cubicBezTo>
                    <a:pt x="75" y="9"/>
                    <a:pt x="75" y="9"/>
                    <a:pt x="75" y="9"/>
                  </a:cubicBezTo>
                  <a:cubicBezTo>
                    <a:pt x="74" y="9"/>
                    <a:pt x="74" y="10"/>
                    <a:pt x="73" y="10"/>
                  </a:cubicBezTo>
                  <a:cubicBezTo>
                    <a:pt x="74" y="9"/>
                    <a:pt x="75" y="8"/>
                    <a:pt x="76" y="8"/>
                  </a:cubicBezTo>
                  <a:cubicBezTo>
                    <a:pt x="75" y="8"/>
                    <a:pt x="75" y="8"/>
                    <a:pt x="75" y="8"/>
                  </a:cubicBezTo>
                  <a:cubicBezTo>
                    <a:pt x="76" y="7"/>
                    <a:pt x="75" y="7"/>
                    <a:pt x="75" y="7"/>
                  </a:cubicBezTo>
                  <a:cubicBezTo>
                    <a:pt x="74" y="7"/>
                    <a:pt x="73" y="8"/>
                    <a:pt x="72" y="8"/>
                  </a:cubicBezTo>
                  <a:cubicBezTo>
                    <a:pt x="72" y="8"/>
                    <a:pt x="72" y="8"/>
                    <a:pt x="72" y="7"/>
                  </a:cubicBezTo>
                  <a:cubicBezTo>
                    <a:pt x="72" y="7"/>
                    <a:pt x="72" y="7"/>
                    <a:pt x="71" y="8"/>
                  </a:cubicBezTo>
                  <a:cubicBezTo>
                    <a:pt x="72" y="7"/>
                    <a:pt x="74" y="6"/>
                    <a:pt x="74" y="5"/>
                  </a:cubicBezTo>
                  <a:cubicBezTo>
                    <a:pt x="74" y="5"/>
                    <a:pt x="73" y="5"/>
                    <a:pt x="73" y="5"/>
                  </a:cubicBezTo>
                  <a:cubicBezTo>
                    <a:pt x="72" y="5"/>
                    <a:pt x="71" y="5"/>
                    <a:pt x="71" y="5"/>
                  </a:cubicBezTo>
                  <a:cubicBezTo>
                    <a:pt x="71" y="4"/>
                    <a:pt x="70" y="4"/>
                    <a:pt x="70" y="4"/>
                  </a:cubicBezTo>
                  <a:cubicBezTo>
                    <a:pt x="70" y="4"/>
                    <a:pt x="71" y="4"/>
                    <a:pt x="72" y="4"/>
                  </a:cubicBezTo>
                  <a:cubicBezTo>
                    <a:pt x="72" y="3"/>
                    <a:pt x="71" y="3"/>
                    <a:pt x="72" y="2"/>
                  </a:cubicBezTo>
                  <a:cubicBezTo>
                    <a:pt x="73" y="2"/>
                    <a:pt x="74" y="2"/>
                    <a:pt x="75" y="2"/>
                  </a:cubicBezTo>
                  <a:cubicBezTo>
                    <a:pt x="74" y="2"/>
                    <a:pt x="72" y="1"/>
                    <a:pt x="71" y="2"/>
                  </a:cubicBezTo>
                  <a:cubicBezTo>
                    <a:pt x="71" y="2"/>
                    <a:pt x="69" y="3"/>
                    <a:pt x="69" y="3"/>
                  </a:cubicBezTo>
                  <a:cubicBezTo>
                    <a:pt x="69" y="3"/>
                    <a:pt x="69" y="4"/>
                    <a:pt x="68" y="4"/>
                  </a:cubicBezTo>
                  <a:cubicBezTo>
                    <a:pt x="68" y="4"/>
                    <a:pt x="68" y="3"/>
                    <a:pt x="68" y="3"/>
                  </a:cubicBezTo>
                  <a:cubicBezTo>
                    <a:pt x="67" y="3"/>
                    <a:pt x="66" y="3"/>
                    <a:pt x="67" y="3"/>
                  </a:cubicBezTo>
                  <a:cubicBezTo>
                    <a:pt x="67" y="3"/>
                    <a:pt x="66" y="3"/>
                    <a:pt x="66" y="2"/>
                  </a:cubicBezTo>
                  <a:cubicBezTo>
                    <a:pt x="67" y="2"/>
                    <a:pt x="67" y="1"/>
                    <a:pt x="66" y="1"/>
                  </a:cubicBezTo>
                  <a:cubicBezTo>
                    <a:pt x="66" y="1"/>
                    <a:pt x="65" y="1"/>
                    <a:pt x="65" y="1"/>
                  </a:cubicBezTo>
                  <a:cubicBezTo>
                    <a:pt x="65" y="0"/>
                    <a:pt x="64" y="0"/>
                    <a:pt x="64" y="0"/>
                  </a:cubicBezTo>
                  <a:cubicBezTo>
                    <a:pt x="63" y="0"/>
                    <a:pt x="63" y="1"/>
                    <a:pt x="62" y="1"/>
                  </a:cubicBezTo>
                  <a:cubicBezTo>
                    <a:pt x="63" y="0"/>
                    <a:pt x="62" y="1"/>
                    <a:pt x="62" y="1"/>
                  </a:cubicBezTo>
                  <a:cubicBezTo>
                    <a:pt x="62" y="0"/>
                    <a:pt x="62" y="0"/>
                    <a:pt x="62" y="0"/>
                  </a:cubicBezTo>
                  <a:cubicBezTo>
                    <a:pt x="62" y="0"/>
                    <a:pt x="61" y="0"/>
                    <a:pt x="61" y="0"/>
                  </a:cubicBezTo>
                  <a:cubicBezTo>
                    <a:pt x="60" y="1"/>
                    <a:pt x="61" y="1"/>
                    <a:pt x="61" y="1"/>
                  </a:cubicBezTo>
                  <a:cubicBezTo>
                    <a:pt x="61" y="2"/>
                    <a:pt x="61" y="2"/>
                    <a:pt x="61" y="3"/>
                  </a:cubicBezTo>
                  <a:cubicBezTo>
                    <a:pt x="61" y="3"/>
                    <a:pt x="60" y="3"/>
                    <a:pt x="61" y="4"/>
                  </a:cubicBezTo>
                  <a:cubicBezTo>
                    <a:pt x="61" y="4"/>
                    <a:pt x="61" y="4"/>
                    <a:pt x="60" y="3"/>
                  </a:cubicBezTo>
                  <a:cubicBezTo>
                    <a:pt x="60" y="4"/>
                    <a:pt x="60" y="4"/>
                    <a:pt x="60" y="4"/>
                  </a:cubicBezTo>
                  <a:cubicBezTo>
                    <a:pt x="60" y="4"/>
                    <a:pt x="60" y="3"/>
                    <a:pt x="60" y="3"/>
                  </a:cubicBezTo>
                  <a:cubicBezTo>
                    <a:pt x="60" y="3"/>
                    <a:pt x="60" y="4"/>
                    <a:pt x="59" y="4"/>
                  </a:cubicBezTo>
                  <a:cubicBezTo>
                    <a:pt x="59" y="4"/>
                    <a:pt x="59" y="4"/>
                    <a:pt x="60" y="4"/>
                  </a:cubicBezTo>
                  <a:cubicBezTo>
                    <a:pt x="59" y="4"/>
                    <a:pt x="59" y="4"/>
                    <a:pt x="58" y="4"/>
                  </a:cubicBezTo>
                  <a:cubicBezTo>
                    <a:pt x="58" y="4"/>
                    <a:pt x="59" y="4"/>
                    <a:pt x="59" y="4"/>
                  </a:cubicBezTo>
                  <a:cubicBezTo>
                    <a:pt x="58" y="4"/>
                    <a:pt x="58" y="4"/>
                    <a:pt x="57" y="4"/>
                  </a:cubicBezTo>
                  <a:cubicBezTo>
                    <a:pt x="57" y="4"/>
                    <a:pt x="57" y="4"/>
                    <a:pt x="57" y="3"/>
                  </a:cubicBezTo>
                  <a:cubicBezTo>
                    <a:pt x="56" y="3"/>
                    <a:pt x="55" y="3"/>
                    <a:pt x="55" y="4"/>
                  </a:cubicBezTo>
                  <a:cubicBezTo>
                    <a:pt x="55" y="4"/>
                    <a:pt x="54" y="4"/>
                    <a:pt x="54" y="5"/>
                  </a:cubicBezTo>
                  <a:cubicBezTo>
                    <a:pt x="54" y="5"/>
                    <a:pt x="53" y="6"/>
                    <a:pt x="53" y="5"/>
                  </a:cubicBezTo>
                  <a:cubicBezTo>
                    <a:pt x="53" y="5"/>
                    <a:pt x="52" y="5"/>
                    <a:pt x="52" y="5"/>
                  </a:cubicBezTo>
                  <a:cubicBezTo>
                    <a:pt x="52" y="5"/>
                    <a:pt x="52" y="5"/>
                    <a:pt x="53" y="5"/>
                  </a:cubicBezTo>
                  <a:cubicBezTo>
                    <a:pt x="52" y="5"/>
                    <a:pt x="52" y="6"/>
                    <a:pt x="52" y="6"/>
                  </a:cubicBezTo>
                  <a:cubicBezTo>
                    <a:pt x="52" y="6"/>
                    <a:pt x="52" y="5"/>
                    <a:pt x="51" y="5"/>
                  </a:cubicBezTo>
                  <a:cubicBezTo>
                    <a:pt x="51" y="5"/>
                    <a:pt x="51" y="4"/>
                    <a:pt x="51" y="4"/>
                  </a:cubicBezTo>
                  <a:cubicBezTo>
                    <a:pt x="50" y="4"/>
                    <a:pt x="50" y="4"/>
                    <a:pt x="50" y="4"/>
                  </a:cubicBezTo>
                  <a:cubicBezTo>
                    <a:pt x="50" y="4"/>
                    <a:pt x="49" y="4"/>
                    <a:pt x="48" y="4"/>
                  </a:cubicBezTo>
                  <a:cubicBezTo>
                    <a:pt x="48" y="3"/>
                    <a:pt x="47" y="4"/>
                    <a:pt x="47" y="4"/>
                  </a:cubicBezTo>
                  <a:cubicBezTo>
                    <a:pt x="47" y="4"/>
                    <a:pt x="47" y="5"/>
                    <a:pt x="47" y="5"/>
                  </a:cubicBezTo>
                  <a:cubicBezTo>
                    <a:pt x="47" y="6"/>
                    <a:pt x="48" y="6"/>
                    <a:pt x="48" y="6"/>
                  </a:cubicBezTo>
                  <a:cubicBezTo>
                    <a:pt x="48" y="7"/>
                    <a:pt x="48" y="7"/>
                    <a:pt x="48" y="8"/>
                  </a:cubicBezTo>
                  <a:cubicBezTo>
                    <a:pt x="48" y="8"/>
                    <a:pt x="48" y="8"/>
                    <a:pt x="48" y="9"/>
                  </a:cubicBezTo>
                  <a:cubicBezTo>
                    <a:pt x="48" y="9"/>
                    <a:pt x="47" y="7"/>
                    <a:pt x="47" y="7"/>
                  </a:cubicBezTo>
                  <a:cubicBezTo>
                    <a:pt x="47" y="7"/>
                    <a:pt x="47" y="6"/>
                    <a:pt x="47" y="6"/>
                  </a:cubicBezTo>
                  <a:cubicBezTo>
                    <a:pt x="46" y="6"/>
                    <a:pt x="45" y="6"/>
                    <a:pt x="45" y="5"/>
                  </a:cubicBezTo>
                  <a:cubicBezTo>
                    <a:pt x="45" y="5"/>
                    <a:pt x="45" y="4"/>
                    <a:pt x="45" y="4"/>
                  </a:cubicBezTo>
                  <a:cubicBezTo>
                    <a:pt x="46" y="4"/>
                    <a:pt x="44" y="4"/>
                    <a:pt x="44" y="4"/>
                  </a:cubicBezTo>
                  <a:cubicBezTo>
                    <a:pt x="43" y="4"/>
                    <a:pt x="44" y="4"/>
                    <a:pt x="44" y="3"/>
                  </a:cubicBezTo>
                  <a:cubicBezTo>
                    <a:pt x="44" y="3"/>
                    <a:pt x="43" y="4"/>
                    <a:pt x="43" y="4"/>
                  </a:cubicBezTo>
                  <a:cubicBezTo>
                    <a:pt x="43" y="3"/>
                    <a:pt x="41" y="4"/>
                    <a:pt x="42" y="5"/>
                  </a:cubicBezTo>
                  <a:cubicBezTo>
                    <a:pt x="41" y="4"/>
                    <a:pt x="41" y="4"/>
                    <a:pt x="41" y="4"/>
                  </a:cubicBezTo>
                  <a:cubicBezTo>
                    <a:pt x="41" y="4"/>
                    <a:pt x="41" y="4"/>
                    <a:pt x="41" y="4"/>
                  </a:cubicBezTo>
                  <a:cubicBezTo>
                    <a:pt x="40" y="4"/>
                    <a:pt x="40" y="4"/>
                    <a:pt x="39" y="4"/>
                  </a:cubicBezTo>
                  <a:cubicBezTo>
                    <a:pt x="39" y="5"/>
                    <a:pt x="39" y="5"/>
                    <a:pt x="38" y="5"/>
                  </a:cubicBezTo>
                  <a:cubicBezTo>
                    <a:pt x="38" y="5"/>
                    <a:pt x="39" y="6"/>
                    <a:pt x="39" y="7"/>
                  </a:cubicBezTo>
                  <a:cubicBezTo>
                    <a:pt x="39" y="7"/>
                    <a:pt x="38" y="8"/>
                    <a:pt x="38" y="8"/>
                  </a:cubicBezTo>
                  <a:cubicBezTo>
                    <a:pt x="38" y="8"/>
                    <a:pt x="38" y="8"/>
                    <a:pt x="38" y="8"/>
                  </a:cubicBezTo>
                  <a:cubicBezTo>
                    <a:pt x="38" y="8"/>
                    <a:pt x="37" y="7"/>
                    <a:pt x="37" y="8"/>
                  </a:cubicBezTo>
                  <a:cubicBezTo>
                    <a:pt x="37" y="8"/>
                    <a:pt x="37" y="8"/>
                    <a:pt x="37" y="8"/>
                  </a:cubicBezTo>
                  <a:cubicBezTo>
                    <a:pt x="36" y="7"/>
                    <a:pt x="37" y="6"/>
                    <a:pt x="36" y="6"/>
                  </a:cubicBezTo>
                  <a:cubicBezTo>
                    <a:pt x="35" y="6"/>
                    <a:pt x="35" y="6"/>
                    <a:pt x="35" y="5"/>
                  </a:cubicBezTo>
                  <a:cubicBezTo>
                    <a:pt x="35" y="5"/>
                    <a:pt x="34" y="4"/>
                    <a:pt x="34" y="4"/>
                  </a:cubicBezTo>
                  <a:cubicBezTo>
                    <a:pt x="33" y="4"/>
                    <a:pt x="32" y="4"/>
                    <a:pt x="32" y="4"/>
                  </a:cubicBezTo>
                  <a:cubicBezTo>
                    <a:pt x="32" y="5"/>
                    <a:pt x="31" y="5"/>
                    <a:pt x="32" y="6"/>
                  </a:cubicBezTo>
                  <a:cubicBezTo>
                    <a:pt x="32" y="6"/>
                    <a:pt x="32" y="6"/>
                    <a:pt x="32" y="6"/>
                  </a:cubicBezTo>
                  <a:cubicBezTo>
                    <a:pt x="32" y="7"/>
                    <a:pt x="32" y="7"/>
                    <a:pt x="32" y="7"/>
                  </a:cubicBezTo>
                  <a:cubicBezTo>
                    <a:pt x="32" y="8"/>
                    <a:pt x="31" y="8"/>
                    <a:pt x="32" y="8"/>
                  </a:cubicBezTo>
                  <a:cubicBezTo>
                    <a:pt x="31" y="8"/>
                    <a:pt x="31" y="9"/>
                    <a:pt x="31" y="10"/>
                  </a:cubicBezTo>
                  <a:cubicBezTo>
                    <a:pt x="30" y="9"/>
                    <a:pt x="31" y="9"/>
                    <a:pt x="30" y="9"/>
                  </a:cubicBezTo>
                  <a:cubicBezTo>
                    <a:pt x="30" y="9"/>
                    <a:pt x="30" y="10"/>
                    <a:pt x="30" y="10"/>
                  </a:cubicBezTo>
                  <a:cubicBezTo>
                    <a:pt x="29" y="10"/>
                    <a:pt x="29" y="10"/>
                    <a:pt x="29" y="9"/>
                  </a:cubicBezTo>
                  <a:cubicBezTo>
                    <a:pt x="29" y="9"/>
                    <a:pt x="29" y="9"/>
                    <a:pt x="29" y="9"/>
                  </a:cubicBezTo>
                  <a:cubicBezTo>
                    <a:pt x="29" y="9"/>
                    <a:pt x="29" y="8"/>
                    <a:pt x="29" y="8"/>
                  </a:cubicBezTo>
                  <a:cubicBezTo>
                    <a:pt x="28" y="8"/>
                    <a:pt x="28" y="9"/>
                    <a:pt x="27" y="9"/>
                  </a:cubicBezTo>
                  <a:cubicBezTo>
                    <a:pt x="27" y="9"/>
                    <a:pt x="26" y="10"/>
                    <a:pt x="26" y="10"/>
                  </a:cubicBezTo>
                  <a:cubicBezTo>
                    <a:pt x="26" y="11"/>
                    <a:pt x="26" y="12"/>
                    <a:pt x="26" y="12"/>
                  </a:cubicBezTo>
                  <a:cubicBezTo>
                    <a:pt x="26" y="11"/>
                    <a:pt x="26" y="10"/>
                    <a:pt x="25" y="11"/>
                  </a:cubicBezTo>
                  <a:cubicBezTo>
                    <a:pt x="25" y="11"/>
                    <a:pt x="25" y="12"/>
                    <a:pt x="25" y="12"/>
                  </a:cubicBezTo>
                  <a:cubicBezTo>
                    <a:pt x="25" y="12"/>
                    <a:pt x="25" y="12"/>
                    <a:pt x="25" y="13"/>
                  </a:cubicBezTo>
                  <a:cubicBezTo>
                    <a:pt x="25" y="13"/>
                    <a:pt x="25" y="13"/>
                    <a:pt x="25" y="13"/>
                  </a:cubicBezTo>
                  <a:cubicBezTo>
                    <a:pt x="24" y="13"/>
                    <a:pt x="24" y="11"/>
                    <a:pt x="24" y="11"/>
                  </a:cubicBezTo>
                  <a:cubicBezTo>
                    <a:pt x="24" y="10"/>
                    <a:pt x="23" y="10"/>
                    <a:pt x="22" y="11"/>
                  </a:cubicBezTo>
                  <a:cubicBezTo>
                    <a:pt x="23" y="10"/>
                    <a:pt x="25" y="10"/>
                    <a:pt x="24" y="9"/>
                  </a:cubicBezTo>
                  <a:cubicBezTo>
                    <a:pt x="24" y="9"/>
                    <a:pt x="23" y="9"/>
                    <a:pt x="23" y="9"/>
                  </a:cubicBezTo>
                  <a:cubicBezTo>
                    <a:pt x="23" y="9"/>
                    <a:pt x="24" y="9"/>
                    <a:pt x="23" y="9"/>
                  </a:cubicBezTo>
                  <a:cubicBezTo>
                    <a:pt x="23" y="9"/>
                    <a:pt x="23" y="9"/>
                    <a:pt x="22" y="9"/>
                  </a:cubicBezTo>
                  <a:cubicBezTo>
                    <a:pt x="21" y="9"/>
                    <a:pt x="22" y="8"/>
                    <a:pt x="21" y="7"/>
                  </a:cubicBezTo>
                  <a:cubicBezTo>
                    <a:pt x="22" y="7"/>
                    <a:pt x="22" y="8"/>
                    <a:pt x="22" y="8"/>
                  </a:cubicBezTo>
                  <a:cubicBezTo>
                    <a:pt x="23" y="8"/>
                    <a:pt x="24" y="8"/>
                    <a:pt x="24" y="8"/>
                  </a:cubicBezTo>
                  <a:cubicBezTo>
                    <a:pt x="24" y="8"/>
                    <a:pt x="24" y="7"/>
                    <a:pt x="23" y="7"/>
                  </a:cubicBezTo>
                  <a:cubicBezTo>
                    <a:pt x="23" y="7"/>
                    <a:pt x="25" y="7"/>
                    <a:pt x="25" y="6"/>
                  </a:cubicBezTo>
                  <a:cubicBezTo>
                    <a:pt x="25" y="6"/>
                    <a:pt x="25" y="6"/>
                    <a:pt x="25" y="6"/>
                  </a:cubicBezTo>
                  <a:cubicBezTo>
                    <a:pt x="25" y="6"/>
                    <a:pt x="24" y="6"/>
                    <a:pt x="24" y="6"/>
                  </a:cubicBezTo>
                  <a:cubicBezTo>
                    <a:pt x="24" y="6"/>
                    <a:pt x="24" y="6"/>
                    <a:pt x="24" y="6"/>
                  </a:cubicBezTo>
                  <a:cubicBezTo>
                    <a:pt x="24" y="5"/>
                    <a:pt x="23" y="6"/>
                    <a:pt x="23" y="6"/>
                  </a:cubicBezTo>
                  <a:cubicBezTo>
                    <a:pt x="23" y="5"/>
                    <a:pt x="25" y="6"/>
                    <a:pt x="25" y="5"/>
                  </a:cubicBezTo>
                  <a:cubicBezTo>
                    <a:pt x="25" y="5"/>
                    <a:pt x="24" y="5"/>
                    <a:pt x="24" y="5"/>
                  </a:cubicBezTo>
                  <a:cubicBezTo>
                    <a:pt x="23" y="5"/>
                    <a:pt x="24" y="4"/>
                    <a:pt x="23" y="4"/>
                  </a:cubicBezTo>
                  <a:cubicBezTo>
                    <a:pt x="23" y="4"/>
                    <a:pt x="23" y="5"/>
                    <a:pt x="22" y="5"/>
                  </a:cubicBezTo>
                  <a:cubicBezTo>
                    <a:pt x="23" y="5"/>
                    <a:pt x="23" y="5"/>
                    <a:pt x="23" y="5"/>
                  </a:cubicBezTo>
                  <a:cubicBezTo>
                    <a:pt x="23" y="5"/>
                    <a:pt x="22" y="5"/>
                    <a:pt x="22" y="5"/>
                  </a:cubicBezTo>
                  <a:cubicBezTo>
                    <a:pt x="22" y="4"/>
                    <a:pt x="22" y="4"/>
                    <a:pt x="22" y="4"/>
                  </a:cubicBezTo>
                  <a:cubicBezTo>
                    <a:pt x="22" y="3"/>
                    <a:pt x="21" y="3"/>
                    <a:pt x="21" y="3"/>
                  </a:cubicBezTo>
                  <a:cubicBezTo>
                    <a:pt x="21" y="3"/>
                    <a:pt x="21" y="3"/>
                    <a:pt x="21" y="3"/>
                  </a:cubicBezTo>
                  <a:cubicBezTo>
                    <a:pt x="21" y="3"/>
                    <a:pt x="20" y="3"/>
                    <a:pt x="20" y="3"/>
                  </a:cubicBezTo>
                  <a:cubicBezTo>
                    <a:pt x="20" y="3"/>
                    <a:pt x="20" y="2"/>
                    <a:pt x="20" y="3"/>
                  </a:cubicBezTo>
                  <a:cubicBezTo>
                    <a:pt x="20" y="3"/>
                    <a:pt x="19" y="3"/>
                    <a:pt x="19" y="3"/>
                  </a:cubicBezTo>
                  <a:cubicBezTo>
                    <a:pt x="19" y="2"/>
                    <a:pt x="19" y="2"/>
                    <a:pt x="19" y="2"/>
                  </a:cubicBezTo>
                  <a:cubicBezTo>
                    <a:pt x="19" y="2"/>
                    <a:pt x="19" y="2"/>
                    <a:pt x="19" y="2"/>
                  </a:cubicBezTo>
                  <a:cubicBezTo>
                    <a:pt x="18" y="1"/>
                    <a:pt x="18" y="1"/>
                    <a:pt x="18" y="1"/>
                  </a:cubicBezTo>
                  <a:cubicBezTo>
                    <a:pt x="18" y="1"/>
                    <a:pt x="17" y="1"/>
                    <a:pt x="17" y="1"/>
                  </a:cubicBezTo>
                  <a:cubicBezTo>
                    <a:pt x="16" y="1"/>
                    <a:pt x="15" y="0"/>
                    <a:pt x="14" y="1"/>
                  </a:cubicBezTo>
                  <a:cubicBezTo>
                    <a:pt x="15" y="1"/>
                    <a:pt x="15" y="1"/>
                    <a:pt x="15" y="1"/>
                  </a:cubicBezTo>
                  <a:cubicBezTo>
                    <a:pt x="15" y="1"/>
                    <a:pt x="13" y="1"/>
                    <a:pt x="13" y="1"/>
                  </a:cubicBezTo>
                  <a:cubicBezTo>
                    <a:pt x="13" y="1"/>
                    <a:pt x="13" y="2"/>
                    <a:pt x="13" y="2"/>
                  </a:cubicBezTo>
                  <a:cubicBezTo>
                    <a:pt x="13" y="2"/>
                    <a:pt x="12" y="2"/>
                    <a:pt x="12" y="2"/>
                  </a:cubicBezTo>
                  <a:cubicBezTo>
                    <a:pt x="12" y="3"/>
                    <a:pt x="15" y="2"/>
                    <a:pt x="15" y="2"/>
                  </a:cubicBezTo>
                  <a:cubicBezTo>
                    <a:pt x="15" y="2"/>
                    <a:pt x="15" y="2"/>
                    <a:pt x="15" y="2"/>
                  </a:cubicBezTo>
                  <a:cubicBezTo>
                    <a:pt x="15" y="2"/>
                    <a:pt x="16" y="2"/>
                    <a:pt x="16" y="2"/>
                  </a:cubicBezTo>
                  <a:cubicBezTo>
                    <a:pt x="16" y="2"/>
                    <a:pt x="15" y="3"/>
                    <a:pt x="16" y="2"/>
                  </a:cubicBezTo>
                  <a:cubicBezTo>
                    <a:pt x="16" y="2"/>
                    <a:pt x="17" y="2"/>
                    <a:pt x="17" y="2"/>
                  </a:cubicBezTo>
                  <a:cubicBezTo>
                    <a:pt x="17" y="2"/>
                    <a:pt x="17" y="2"/>
                    <a:pt x="17" y="3"/>
                  </a:cubicBezTo>
                  <a:cubicBezTo>
                    <a:pt x="17" y="3"/>
                    <a:pt x="18" y="3"/>
                    <a:pt x="18" y="3"/>
                  </a:cubicBezTo>
                  <a:cubicBezTo>
                    <a:pt x="17" y="3"/>
                    <a:pt x="16" y="3"/>
                    <a:pt x="15" y="3"/>
                  </a:cubicBezTo>
                  <a:cubicBezTo>
                    <a:pt x="15" y="3"/>
                    <a:pt x="14" y="3"/>
                    <a:pt x="14" y="3"/>
                  </a:cubicBezTo>
                  <a:cubicBezTo>
                    <a:pt x="13" y="3"/>
                    <a:pt x="15" y="4"/>
                    <a:pt x="15" y="4"/>
                  </a:cubicBezTo>
                  <a:cubicBezTo>
                    <a:pt x="15" y="4"/>
                    <a:pt x="16" y="4"/>
                    <a:pt x="16" y="4"/>
                  </a:cubicBezTo>
                  <a:cubicBezTo>
                    <a:pt x="16" y="5"/>
                    <a:pt x="17" y="4"/>
                    <a:pt x="17" y="4"/>
                  </a:cubicBezTo>
                  <a:cubicBezTo>
                    <a:pt x="17" y="5"/>
                    <a:pt x="16" y="5"/>
                    <a:pt x="17" y="5"/>
                  </a:cubicBezTo>
                  <a:cubicBezTo>
                    <a:pt x="17" y="6"/>
                    <a:pt x="17" y="7"/>
                    <a:pt x="16" y="7"/>
                  </a:cubicBezTo>
                  <a:cubicBezTo>
                    <a:pt x="16" y="6"/>
                    <a:pt x="17" y="6"/>
                    <a:pt x="17" y="6"/>
                  </a:cubicBezTo>
                  <a:cubicBezTo>
                    <a:pt x="16" y="6"/>
                    <a:pt x="16" y="5"/>
                    <a:pt x="16" y="6"/>
                  </a:cubicBezTo>
                  <a:cubicBezTo>
                    <a:pt x="16" y="6"/>
                    <a:pt x="15" y="7"/>
                    <a:pt x="15" y="7"/>
                  </a:cubicBezTo>
                  <a:cubicBezTo>
                    <a:pt x="15" y="6"/>
                    <a:pt x="16" y="5"/>
                    <a:pt x="15" y="5"/>
                  </a:cubicBezTo>
                  <a:cubicBezTo>
                    <a:pt x="15" y="5"/>
                    <a:pt x="15" y="4"/>
                    <a:pt x="14" y="5"/>
                  </a:cubicBezTo>
                  <a:cubicBezTo>
                    <a:pt x="14" y="5"/>
                    <a:pt x="14" y="6"/>
                    <a:pt x="14" y="6"/>
                  </a:cubicBezTo>
                  <a:cubicBezTo>
                    <a:pt x="14" y="6"/>
                    <a:pt x="14" y="5"/>
                    <a:pt x="14" y="5"/>
                  </a:cubicBezTo>
                  <a:cubicBezTo>
                    <a:pt x="14" y="5"/>
                    <a:pt x="13" y="6"/>
                    <a:pt x="13" y="6"/>
                  </a:cubicBezTo>
                  <a:cubicBezTo>
                    <a:pt x="13" y="6"/>
                    <a:pt x="14" y="5"/>
                    <a:pt x="14" y="5"/>
                  </a:cubicBezTo>
                  <a:cubicBezTo>
                    <a:pt x="14" y="5"/>
                    <a:pt x="13" y="5"/>
                    <a:pt x="13" y="5"/>
                  </a:cubicBezTo>
                  <a:cubicBezTo>
                    <a:pt x="13" y="5"/>
                    <a:pt x="12" y="5"/>
                    <a:pt x="12" y="6"/>
                  </a:cubicBezTo>
                  <a:cubicBezTo>
                    <a:pt x="12" y="5"/>
                    <a:pt x="13" y="5"/>
                    <a:pt x="13" y="5"/>
                  </a:cubicBezTo>
                  <a:cubicBezTo>
                    <a:pt x="13" y="4"/>
                    <a:pt x="12" y="4"/>
                    <a:pt x="12" y="4"/>
                  </a:cubicBezTo>
                  <a:cubicBezTo>
                    <a:pt x="12" y="4"/>
                    <a:pt x="10" y="3"/>
                    <a:pt x="10" y="3"/>
                  </a:cubicBezTo>
                  <a:cubicBezTo>
                    <a:pt x="10" y="3"/>
                    <a:pt x="9" y="3"/>
                    <a:pt x="9" y="4"/>
                  </a:cubicBezTo>
                  <a:cubicBezTo>
                    <a:pt x="9" y="4"/>
                    <a:pt x="10" y="4"/>
                    <a:pt x="10" y="4"/>
                  </a:cubicBezTo>
                  <a:cubicBezTo>
                    <a:pt x="10" y="4"/>
                    <a:pt x="8" y="4"/>
                    <a:pt x="8" y="4"/>
                  </a:cubicBezTo>
                  <a:cubicBezTo>
                    <a:pt x="9" y="5"/>
                    <a:pt x="10" y="5"/>
                    <a:pt x="10" y="5"/>
                  </a:cubicBezTo>
                  <a:cubicBezTo>
                    <a:pt x="10" y="5"/>
                    <a:pt x="7" y="4"/>
                    <a:pt x="7" y="5"/>
                  </a:cubicBezTo>
                  <a:cubicBezTo>
                    <a:pt x="7" y="6"/>
                    <a:pt x="10" y="7"/>
                    <a:pt x="11" y="7"/>
                  </a:cubicBezTo>
                  <a:cubicBezTo>
                    <a:pt x="10" y="7"/>
                    <a:pt x="10" y="7"/>
                    <a:pt x="9" y="6"/>
                  </a:cubicBezTo>
                  <a:cubicBezTo>
                    <a:pt x="9" y="6"/>
                    <a:pt x="8" y="6"/>
                    <a:pt x="8" y="6"/>
                  </a:cubicBezTo>
                  <a:cubicBezTo>
                    <a:pt x="7" y="6"/>
                    <a:pt x="6" y="6"/>
                    <a:pt x="6" y="6"/>
                  </a:cubicBezTo>
                  <a:cubicBezTo>
                    <a:pt x="6" y="8"/>
                    <a:pt x="10" y="7"/>
                    <a:pt x="11" y="7"/>
                  </a:cubicBezTo>
                  <a:cubicBezTo>
                    <a:pt x="10" y="7"/>
                    <a:pt x="10" y="7"/>
                    <a:pt x="10" y="8"/>
                  </a:cubicBezTo>
                  <a:cubicBezTo>
                    <a:pt x="10" y="8"/>
                    <a:pt x="8" y="7"/>
                    <a:pt x="8" y="8"/>
                  </a:cubicBezTo>
                  <a:cubicBezTo>
                    <a:pt x="8" y="8"/>
                    <a:pt x="9" y="8"/>
                    <a:pt x="10" y="8"/>
                  </a:cubicBezTo>
                  <a:cubicBezTo>
                    <a:pt x="9" y="8"/>
                    <a:pt x="9" y="8"/>
                    <a:pt x="9" y="9"/>
                  </a:cubicBezTo>
                  <a:cubicBezTo>
                    <a:pt x="9" y="9"/>
                    <a:pt x="9" y="9"/>
                    <a:pt x="9" y="9"/>
                  </a:cubicBezTo>
                  <a:cubicBezTo>
                    <a:pt x="9" y="9"/>
                    <a:pt x="9" y="9"/>
                    <a:pt x="8" y="9"/>
                  </a:cubicBezTo>
                  <a:cubicBezTo>
                    <a:pt x="8" y="9"/>
                    <a:pt x="8" y="9"/>
                    <a:pt x="8" y="9"/>
                  </a:cubicBezTo>
                  <a:cubicBezTo>
                    <a:pt x="8" y="8"/>
                    <a:pt x="6" y="7"/>
                    <a:pt x="5" y="7"/>
                  </a:cubicBezTo>
                  <a:cubicBezTo>
                    <a:pt x="5" y="7"/>
                    <a:pt x="3" y="7"/>
                    <a:pt x="4" y="8"/>
                  </a:cubicBezTo>
                  <a:cubicBezTo>
                    <a:pt x="4" y="9"/>
                    <a:pt x="5" y="9"/>
                    <a:pt x="6" y="9"/>
                  </a:cubicBezTo>
                  <a:cubicBezTo>
                    <a:pt x="5" y="9"/>
                    <a:pt x="4" y="8"/>
                    <a:pt x="4" y="9"/>
                  </a:cubicBezTo>
                  <a:cubicBezTo>
                    <a:pt x="4" y="9"/>
                    <a:pt x="5" y="10"/>
                    <a:pt x="6" y="10"/>
                  </a:cubicBezTo>
                  <a:cubicBezTo>
                    <a:pt x="4" y="10"/>
                    <a:pt x="3" y="9"/>
                    <a:pt x="2" y="9"/>
                  </a:cubicBezTo>
                  <a:cubicBezTo>
                    <a:pt x="2" y="9"/>
                    <a:pt x="2" y="9"/>
                    <a:pt x="1" y="9"/>
                  </a:cubicBezTo>
                  <a:cubicBezTo>
                    <a:pt x="1" y="10"/>
                    <a:pt x="0" y="10"/>
                    <a:pt x="0" y="10"/>
                  </a:cubicBezTo>
                  <a:cubicBezTo>
                    <a:pt x="1" y="10"/>
                    <a:pt x="2" y="10"/>
                    <a:pt x="3" y="10"/>
                  </a:cubicBezTo>
                  <a:cubicBezTo>
                    <a:pt x="3" y="10"/>
                    <a:pt x="4" y="10"/>
                    <a:pt x="4" y="10"/>
                  </a:cubicBezTo>
                  <a:cubicBezTo>
                    <a:pt x="4" y="10"/>
                    <a:pt x="4" y="11"/>
                    <a:pt x="4" y="11"/>
                  </a:cubicBezTo>
                  <a:cubicBezTo>
                    <a:pt x="5" y="11"/>
                    <a:pt x="5" y="11"/>
                    <a:pt x="5" y="11"/>
                  </a:cubicBezTo>
                  <a:cubicBezTo>
                    <a:pt x="6" y="11"/>
                    <a:pt x="7" y="10"/>
                    <a:pt x="8" y="10"/>
                  </a:cubicBezTo>
                  <a:cubicBezTo>
                    <a:pt x="9" y="10"/>
                    <a:pt x="9" y="10"/>
                    <a:pt x="9" y="10"/>
                  </a:cubicBezTo>
                  <a:cubicBezTo>
                    <a:pt x="10" y="10"/>
                    <a:pt x="10" y="10"/>
                    <a:pt x="10" y="9"/>
                  </a:cubicBezTo>
                  <a:cubicBezTo>
                    <a:pt x="10" y="9"/>
                    <a:pt x="11" y="10"/>
                    <a:pt x="11" y="10"/>
                  </a:cubicBezTo>
                  <a:cubicBezTo>
                    <a:pt x="12" y="10"/>
                    <a:pt x="12" y="9"/>
                    <a:pt x="12" y="9"/>
                  </a:cubicBezTo>
                  <a:cubicBezTo>
                    <a:pt x="12" y="10"/>
                    <a:pt x="13" y="9"/>
                    <a:pt x="13" y="9"/>
                  </a:cubicBezTo>
                  <a:cubicBezTo>
                    <a:pt x="13" y="9"/>
                    <a:pt x="13" y="9"/>
                    <a:pt x="13" y="9"/>
                  </a:cubicBezTo>
                  <a:cubicBezTo>
                    <a:pt x="13" y="9"/>
                    <a:pt x="13" y="9"/>
                    <a:pt x="12" y="10"/>
                  </a:cubicBezTo>
                  <a:cubicBezTo>
                    <a:pt x="13" y="10"/>
                    <a:pt x="13" y="10"/>
                    <a:pt x="13" y="9"/>
                  </a:cubicBezTo>
                  <a:cubicBezTo>
                    <a:pt x="13" y="9"/>
                    <a:pt x="13" y="9"/>
                    <a:pt x="14" y="9"/>
                  </a:cubicBezTo>
                  <a:cubicBezTo>
                    <a:pt x="14" y="9"/>
                    <a:pt x="14" y="9"/>
                    <a:pt x="14" y="10"/>
                  </a:cubicBezTo>
                  <a:cubicBezTo>
                    <a:pt x="14" y="10"/>
                    <a:pt x="14" y="9"/>
                    <a:pt x="14" y="9"/>
                  </a:cubicBezTo>
                  <a:cubicBezTo>
                    <a:pt x="15" y="9"/>
                    <a:pt x="14" y="10"/>
                    <a:pt x="15" y="10"/>
                  </a:cubicBezTo>
                  <a:cubicBezTo>
                    <a:pt x="15" y="10"/>
                    <a:pt x="15" y="9"/>
                    <a:pt x="15" y="9"/>
                  </a:cubicBezTo>
                  <a:cubicBezTo>
                    <a:pt x="15" y="9"/>
                    <a:pt x="15" y="9"/>
                    <a:pt x="15" y="9"/>
                  </a:cubicBezTo>
                  <a:cubicBezTo>
                    <a:pt x="15" y="9"/>
                    <a:pt x="15" y="10"/>
                    <a:pt x="15" y="10"/>
                  </a:cubicBezTo>
                  <a:cubicBezTo>
                    <a:pt x="15" y="10"/>
                    <a:pt x="16" y="10"/>
                    <a:pt x="16" y="10"/>
                  </a:cubicBezTo>
                  <a:cubicBezTo>
                    <a:pt x="16" y="10"/>
                    <a:pt x="16" y="9"/>
                    <a:pt x="17" y="9"/>
                  </a:cubicBezTo>
                  <a:cubicBezTo>
                    <a:pt x="17" y="10"/>
                    <a:pt x="16" y="10"/>
                    <a:pt x="16" y="10"/>
                  </a:cubicBezTo>
                  <a:cubicBezTo>
                    <a:pt x="17" y="10"/>
                    <a:pt x="17" y="9"/>
                    <a:pt x="18" y="9"/>
                  </a:cubicBezTo>
                  <a:cubicBezTo>
                    <a:pt x="18" y="9"/>
                    <a:pt x="17" y="10"/>
                    <a:pt x="17" y="10"/>
                  </a:cubicBezTo>
                  <a:cubicBezTo>
                    <a:pt x="17" y="10"/>
                    <a:pt x="16" y="10"/>
                    <a:pt x="16" y="10"/>
                  </a:cubicBezTo>
                  <a:cubicBezTo>
                    <a:pt x="16" y="10"/>
                    <a:pt x="17" y="11"/>
                    <a:pt x="17" y="11"/>
                  </a:cubicBezTo>
                  <a:cubicBezTo>
                    <a:pt x="17" y="11"/>
                    <a:pt x="18" y="10"/>
                    <a:pt x="18" y="10"/>
                  </a:cubicBezTo>
                  <a:cubicBezTo>
                    <a:pt x="18" y="10"/>
                    <a:pt x="18" y="10"/>
                    <a:pt x="18" y="10"/>
                  </a:cubicBezTo>
                  <a:cubicBezTo>
                    <a:pt x="19" y="10"/>
                    <a:pt x="19" y="10"/>
                    <a:pt x="19" y="11"/>
                  </a:cubicBezTo>
                  <a:cubicBezTo>
                    <a:pt x="19" y="11"/>
                    <a:pt x="20" y="10"/>
                    <a:pt x="21" y="10"/>
                  </a:cubicBezTo>
                  <a:cubicBezTo>
                    <a:pt x="20" y="11"/>
                    <a:pt x="19" y="11"/>
                    <a:pt x="18" y="11"/>
                  </a:cubicBezTo>
                  <a:cubicBezTo>
                    <a:pt x="16" y="12"/>
                    <a:pt x="15" y="12"/>
                    <a:pt x="14" y="13"/>
                  </a:cubicBezTo>
                  <a:cubicBezTo>
                    <a:pt x="14" y="13"/>
                    <a:pt x="14" y="13"/>
                    <a:pt x="14" y="13"/>
                  </a:cubicBezTo>
                  <a:cubicBezTo>
                    <a:pt x="14" y="13"/>
                    <a:pt x="14" y="13"/>
                    <a:pt x="14" y="13"/>
                  </a:cubicBezTo>
                  <a:cubicBezTo>
                    <a:pt x="14" y="13"/>
                    <a:pt x="15" y="13"/>
                    <a:pt x="15" y="13"/>
                  </a:cubicBezTo>
                  <a:cubicBezTo>
                    <a:pt x="16" y="14"/>
                    <a:pt x="16" y="14"/>
                    <a:pt x="17" y="14"/>
                  </a:cubicBezTo>
                  <a:cubicBezTo>
                    <a:pt x="18" y="14"/>
                    <a:pt x="18" y="13"/>
                    <a:pt x="19" y="13"/>
                  </a:cubicBezTo>
                  <a:cubicBezTo>
                    <a:pt x="19" y="13"/>
                    <a:pt x="20" y="13"/>
                    <a:pt x="20" y="13"/>
                  </a:cubicBezTo>
                  <a:cubicBezTo>
                    <a:pt x="20" y="14"/>
                    <a:pt x="19" y="14"/>
                    <a:pt x="19" y="14"/>
                  </a:cubicBezTo>
                  <a:cubicBezTo>
                    <a:pt x="19" y="14"/>
                    <a:pt x="19" y="14"/>
                    <a:pt x="19" y="15"/>
                  </a:cubicBezTo>
                  <a:cubicBezTo>
                    <a:pt x="18" y="15"/>
                    <a:pt x="18" y="15"/>
                    <a:pt x="17" y="15"/>
                  </a:cubicBezTo>
                  <a:cubicBezTo>
                    <a:pt x="17" y="14"/>
                    <a:pt x="16" y="14"/>
                    <a:pt x="15" y="14"/>
                  </a:cubicBezTo>
                  <a:cubicBezTo>
                    <a:pt x="15" y="14"/>
                    <a:pt x="12" y="14"/>
                    <a:pt x="13" y="15"/>
                  </a:cubicBezTo>
                  <a:cubicBezTo>
                    <a:pt x="13" y="15"/>
                    <a:pt x="12" y="14"/>
                    <a:pt x="12" y="15"/>
                  </a:cubicBezTo>
                  <a:cubicBezTo>
                    <a:pt x="12" y="15"/>
                    <a:pt x="13" y="14"/>
                    <a:pt x="12" y="14"/>
                  </a:cubicBezTo>
                  <a:cubicBezTo>
                    <a:pt x="12" y="14"/>
                    <a:pt x="12" y="14"/>
                    <a:pt x="11" y="15"/>
                  </a:cubicBezTo>
                  <a:cubicBezTo>
                    <a:pt x="11" y="15"/>
                    <a:pt x="12" y="15"/>
                    <a:pt x="12" y="15"/>
                  </a:cubicBezTo>
                  <a:cubicBezTo>
                    <a:pt x="11" y="15"/>
                    <a:pt x="11" y="15"/>
                    <a:pt x="10" y="15"/>
                  </a:cubicBezTo>
                  <a:cubicBezTo>
                    <a:pt x="10" y="15"/>
                    <a:pt x="11" y="15"/>
                    <a:pt x="10" y="15"/>
                  </a:cubicBezTo>
                  <a:cubicBezTo>
                    <a:pt x="10" y="15"/>
                    <a:pt x="9" y="15"/>
                    <a:pt x="9" y="16"/>
                  </a:cubicBezTo>
                  <a:cubicBezTo>
                    <a:pt x="8" y="15"/>
                    <a:pt x="9" y="15"/>
                    <a:pt x="9" y="15"/>
                  </a:cubicBezTo>
                  <a:cubicBezTo>
                    <a:pt x="9" y="15"/>
                    <a:pt x="9" y="15"/>
                    <a:pt x="8" y="15"/>
                  </a:cubicBezTo>
                  <a:cubicBezTo>
                    <a:pt x="8" y="15"/>
                    <a:pt x="8" y="15"/>
                    <a:pt x="8" y="15"/>
                  </a:cubicBezTo>
                  <a:cubicBezTo>
                    <a:pt x="8" y="16"/>
                    <a:pt x="8" y="15"/>
                    <a:pt x="7" y="15"/>
                  </a:cubicBezTo>
                  <a:cubicBezTo>
                    <a:pt x="7" y="15"/>
                    <a:pt x="6" y="16"/>
                    <a:pt x="6" y="16"/>
                  </a:cubicBezTo>
                  <a:cubicBezTo>
                    <a:pt x="5" y="16"/>
                    <a:pt x="4" y="16"/>
                    <a:pt x="3" y="16"/>
                  </a:cubicBezTo>
                  <a:cubicBezTo>
                    <a:pt x="3" y="16"/>
                    <a:pt x="2" y="16"/>
                    <a:pt x="2" y="16"/>
                  </a:cubicBezTo>
                  <a:cubicBezTo>
                    <a:pt x="2" y="17"/>
                    <a:pt x="3" y="17"/>
                    <a:pt x="3" y="17"/>
                  </a:cubicBezTo>
                  <a:cubicBezTo>
                    <a:pt x="3" y="18"/>
                    <a:pt x="4" y="17"/>
                    <a:pt x="4" y="17"/>
                  </a:cubicBezTo>
                  <a:cubicBezTo>
                    <a:pt x="5" y="17"/>
                    <a:pt x="5" y="17"/>
                    <a:pt x="6" y="17"/>
                  </a:cubicBezTo>
                  <a:cubicBezTo>
                    <a:pt x="5" y="17"/>
                    <a:pt x="6" y="17"/>
                    <a:pt x="7" y="17"/>
                  </a:cubicBezTo>
                  <a:cubicBezTo>
                    <a:pt x="7" y="16"/>
                    <a:pt x="8" y="17"/>
                    <a:pt x="8" y="17"/>
                  </a:cubicBezTo>
                  <a:cubicBezTo>
                    <a:pt x="9" y="17"/>
                    <a:pt x="11" y="17"/>
                    <a:pt x="12" y="17"/>
                  </a:cubicBezTo>
                  <a:cubicBezTo>
                    <a:pt x="11" y="17"/>
                    <a:pt x="11" y="17"/>
                    <a:pt x="11" y="17"/>
                  </a:cubicBezTo>
                  <a:cubicBezTo>
                    <a:pt x="12" y="17"/>
                    <a:pt x="13" y="17"/>
                    <a:pt x="12" y="17"/>
                  </a:cubicBezTo>
                  <a:cubicBezTo>
                    <a:pt x="12" y="17"/>
                    <a:pt x="13" y="17"/>
                    <a:pt x="13" y="17"/>
                  </a:cubicBezTo>
                  <a:cubicBezTo>
                    <a:pt x="13" y="17"/>
                    <a:pt x="14" y="17"/>
                    <a:pt x="14" y="17"/>
                  </a:cubicBezTo>
                  <a:cubicBezTo>
                    <a:pt x="13" y="17"/>
                    <a:pt x="14" y="17"/>
                    <a:pt x="14" y="17"/>
                  </a:cubicBezTo>
                  <a:cubicBezTo>
                    <a:pt x="15" y="17"/>
                    <a:pt x="14" y="18"/>
                    <a:pt x="14" y="18"/>
                  </a:cubicBezTo>
                  <a:cubicBezTo>
                    <a:pt x="14" y="18"/>
                    <a:pt x="15" y="18"/>
                    <a:pt x="15" y="17"/>
                  </a:cubicBezTo>
                  <a:cubicBezTo>
                    <a:pt x="15" y="18"/>
                    <a:pt x="14" y="18"/>
                    <a:pt x="13" y="18"/>
                  </a:cubicBezTo>
                  <a:cubicBezTo>
                    <a:pt x="14" y="18"/>
                    <a:pt x="14" y="18"/>
                    <a:pt x="14" y="19"/>
                  </a:cubicBezTo>
                  <a:cubicBezTo>
                    <a:pt x="14" y="19"/>
                    <a:pt x="14" y="19"/>
                    <a:pt x="14" y="19"/>
                  </a:cubicBezTo>
                  <a:cubicBezTo>
                    <a:pt x="14" y="19"/>
                    <a:pt x="14" y="19"/>
                    <a:pt x="15" y="19"/>
                  </a:cubicBezTo>
                  <a:cubicBezTo>
                    <a:pt x="15" y="19"/>
                    <a:pt x="15" y="19"/>
                    <a:pt x="14" y="19"/>
                  </a:cubicBezTo>
                  <a:cubicBezTo>
                    <a:pt x="15" y="19"/>
                    <a:pt x="15" y="19"/>
                    <a:pt x="15" y="19"/>
                  </a:cubicBezTo>
                  <a:cubicBezTo>
                    <a:pt x="15" y="19"/>
                    <a:pt x="15" y="20"/>
                    <a:pt x="14" y="20"/>
                  </a:cubicBezTo>
                  <a:cubicBezTo>
                    <a:pt x="15" y="20"/>
                    <a:pt x="15" y="20"/>
                    <a:pt x="16" y="20"/>
                  </a:cubicBezTo>
                  <a:cubicBezTo>
                    <a:pt x="16" y="20"/>
                    <a:pt x="16" y="19"/>
                    <a:pt x="16" y="19"/>
                  </a:cubicBezTo>
                  <a:cubicBezTo>
                    <a:pt x="16" y="20"/>
                    <a:pt x="17" y="19"/>
                    <a:pt x="17" y="19"/>
                  </a:cubicBezTo>
                  <a:cubicBezTo>
                    <a:pt x="18" y="19"/>
                    <a:pt x="18" y="19"/>
                    <a:pt x="18" y="19"/>
                  </a:cubicBezTo>
                  <a:cubicBezTo>
                    <a:pt x="19" y="19"/>
                    <a:pt x="19" y="18"/>
                    <a:pt x="19" y="18"/>
                  </a:cubicBezTo>
                  <a:cubicBezTo>
                    <a:pt x="18" y="19"/>
                    <a:pt x="19" y="18"/>
                    <a:pt x="19" y="18"/>
                  </a:cubicBezTo>
                  <a:cubicBezTo>
                    <a:pt x="20" y="18"/>
                    <a:pt x="20" y="18"/>
                    <a:pt x="20" y="18"/>
                  </a:cubicBezTo>
                  <a:cubicBezTo>
                    <a:pt x="20" y="18"/>
                    <a:pt x="19" y="18"/>
                    <a:pt x="19" y="19"/>
                  </a:cubicBezTo>
                  <a:cubicBezTo>
                    <a:pt x="19" y="19"/>
                    <a:pt x="19" y="19"/>
                    <a:pt x="20" y="19"/>
                  </a:cubicBezTo>
                  <a:cubicBezTo>
                    <a:pt x="19" y="19"/>
                    <a:pt x="19" y="19"/>
                    <a:pt x="19" y="19"/>
                  </a:cubicBezTo>
                  <a:cubicBezTo>
                    <a:pt x="20" y="19"/>
                    <a:pt x="20" y="19"/>
                    <a:pt x="20" y="19"/>
                  </a:cubicBezTo>
                  <a:cubicBezTo>
                    <a:pt x="20" y="19"/>
                    <a:pt x="19" y="19"/>
                    <a:pt x="19" y="19"/>
                  </a:cubicBezTo>
                  <a:cubicBezTo>
                    <a:pt x="19" y="19"/>
                    <a:pt x="17" y="19"/>
                    <a:pt x="18" y="19"/>
                  </a:cubicBezTo>
                  <a:cubicBezTo>
                    <a:pt x="17" y="20"/>
                    <a:pt x="17" y="20"/>
                    <a:pt x="16" y="20"/>
                  </a:cubicBezTo>
                  <a:cubicBezTo>
                    <a:pt x="15" y="21"/>
                    <a:pt x="17" y="21"/>
                    <a:pt x="17" y="21"/>
                  </a:cubicBezTo>
                  <a:cubicBezTo>
                    <a:pt x="16" y="21"/>
                    <a:pt x="16" y="21"/>
                    <a:pt x="15" y="21"/>
                  </a:cubicBezTo>
                  <a:cubicBezTo>
                    <a:pt x="16" y="22"/>
                    <a:pt x="17" y="21"/>
                    <a:pt x="18" y="21"/>
                  </a:cubicBezTo>
                  <a:cubicBezTo>
                    <a:pt x="18" y="21"/>
                    <a:pt x="20" y="21"/>
                    <a:pt x="20" y="21"/>
                  </a:cubicBezTo>
                  <a:cubicBezTo>
                    <a:pt x="20" y="21"/>
                    <a:pt x="20" y="21"/>
                    <a:pt x="21" y="21"/>
                  </a:cubicBezTo>
                  <a:cubicBezTo>
                    <a:pt x="20" y="21"/>
                    <a:pt x="20" y="21"/>
                    <a:pt x="19" y="21"/>
                  </a:cubicBezTo>
                  <a:cubicBezTo>
                    <a:pt x="19" y="21"/>
                    <a:pt x="18" y="21"/>
                    <a:pt x="18" y="21"/>
                  </a:cubicBezTo>
                  <a:cubicBezTo>
                    <a:pt x="18" y="21"/>
                    <a:pt x="17" y="22"/>
                    <a:pt x="16" y="22"/>
                  </a:cubicBezTo>
                  <a:cubicBezTo>
                    <a:pt x="17" y="22"/>
                    <a:pt x="17" y="22"/>
                    <a:pt x="18" y="22"/>
                  </a:cubicBezTo>
                  <a:cubicBezTo>
                    <a:pt x="17" y="23"/>
                    <a:pt x="17" y="23"/>
                    <a:pt x="17" y="23"/>
                  </a:cubicBezTo>
                  <a:cubicBezTo>
                    <a:pt x="17" y="23"/>
                    <a:pt x="17" y="23"/>
                    <a:pt x="18" y="23"/>
                  </a:cubicBezTo>
                  <a:cubicBezTo>
                    <a:pt x="18" y="23"/>
                    <a:pt x="16" y="23"/>
                    <a:pt x="17" y="23"/>
                  </a:cubicBezTo>
                  <a:cubicBezTo>
                    <a:pt x="16" y="23"/>
                    <a:pt x="16" y="23"/>
                    <a:pt x="15" y="23"/>
                  </a:cubicBezTo>
                  <a:cubicBezTo>
                    <a:pt x="15" y="23"/>
                    <a:pt x="16" y="23"/>
                    <a:pt x="16" y="23"/>
                  </a:cubicBezTo>
                  <a:cubicBezTo>
                    <a:pt x="16" y="24"/>
                    <a:pt x="15" y="24"/>
                    <a:pt x="15" y="23"/>
                  </a:cubicBezTo>
                  <a:cubicBezTo>
                    <a:pt x="15" y="23"/>
                    <a:pt x="15" y="23"/>
                    <a:pt x="15" y="24"/>
                  </a:cubicBezTo>
                  <a:cubicBezTo>
                    <a:pt x="15" y="24"/>
                    <a:pt x="15" y="24"/>
                    <a:pt x="15" y="24"/>
                  </a:cubicBezTo>
                  <a:cubicBezTo>
                    <a:pt x="15" y="24"/>
                    <a:pt x="11" y="25"/>
                    <a:pt x="11" y="25"/>
                  </a:cubicBezTo>
                  <a:cubicBezTo>
                    <a:pt x="10" y="22"/>
                    <a:pt x="9" y="25"/>
                    <a:pt x="10" y="25"/>
                  </a:cubicBezTo>
                  <a:cubicBezTo>
                    <a:pt x="9" y="25"/>
                    <a:pt x="10" y="26"/>
                    <a:pt x="9" y="26"/>
                  </a:cubicBezTo>
                  <a:cubicBezTo>
                    <a:pt x="10" y="27"/>
                    <a:pt x="11" y="26"/>
                    <a:pt x="11" y="26"/>
                  </a:cubicBezTo>
                  <a:cubicBezTo>
                    <a:pt x="12" y="26"/>
                    <a:pt x="13" y="26"/>
                    <a:pt x="14" y="26"/>
                  </a:cubicBezTo>
                  <a:cubicBezTo>
                    <a:pt x="15" y="26"/>
                    <a:pt x="16" y="26"/>
                    <a:pt x="17" y="26"/>
                  </a:cubicBezTo>
                  <a:cubicBezTo>
                    <a:pt x="18" y="27"/>
                    <a:pt x="20" y="26"/>
                    <a:pt x="21" y="26"/>
                  </a:cubicBezTo>
                  <a:cubicBezTo>
                    <a:pt x="20" y="26"/>
                    <a:pt x="20" y="25"/>
                    <a:pt x="20" y="25"/>
                  </a:cubicBezTo>
                  <a:cubicBezTo>
                    <a:pt x="21" y="25"/>
                    <a:pt x="21" y="25"/>
                    <a:pt x="22" y="25"/>
                  </a:cubicBezTo>
                  <a:cubicBezTo>
                    <a:pt x="22" y="25"/>
                    <a:pt x="21" y="25"/>
                    <a:pt x="21" y="26"/>
                  </a:cubicBezTo>
                  <a:cubicBezTo>
                    <a:pt x="21" y="26"/>
                    <a:pt x="22" y="26"/>
                    <a:pt x="23" y="26"/>
                  </a:cubicBezTo>
                  <a:cubicBezTo>
                    <a:pt x="23" y="27"/>
                    <a:pt x="23" y="27"/>
                    <a:pt x="24" y="26"/>
                  </a:cubicBezTo>
                  <a:cubicBezTo>
                    <a:pt x="24" y="26"/>
                    <a:pt x="25" y="26"/>
                    <a:pt x="24" y="26"/>
                  </a:cubicBezTo>
                  <a:cubicBezTo>
                    <a:pt x="25" y="26"/>
                    <a:pt x="24" y="27"/>
                    <a:pt x="24" y="27"/>
                  </a:cubicBezTo>
                  <a:cubicBezTo>
                    <a:pt x="24" y="27"/>
                    <a:pt x="25" y="27"/>
                    <a:pt x="25" y="27"/>
                  </a:cubicBezTo>
                  <a:cubicBezTo>
                    <a:pt x="25" y="27"/>
                    <a:pt x="24" y="27"/>
                    <a:pt x="24" y="27"/>
                  </a:cubicBezTo>
                  <a:cubicBezTo>
                    <a:pt x="24" y="27"/>
                    <a:pt x="25" y="27"/>
                    <a:pt x="25" y="27"/>
                  </a:cubicBezTo>
                  <a:cubicBezTo>
                    <a:pt x="25" y="27"/>
                    <a:pt x="26" y="28"/>
                    <a:pt x="26" y="28"/>
                  </a:cubicBezTo>
                  <a:cubicBezTo>
                    <a:pt x="26" y="28"/>
                    <a:pt x="25" y="27"/>
                    <a:pt x="26" y="27"/>
                  </a:cubicBezTo>
                  <a:cubicBezTo>
                    <a:pt x="26" y="27"/>
                    <a:pt x="26" y="28"/>
                    <a:pt x="26" y="28"/>
                  </a:cubicBezTo>
                  <a:cubicBezTo>
                    <a:pt x="26" y="28"/>
                    <a:pt x="26" y="28"/>
                    <a:pt x="26" y="28"/>
                  </a:cubicBezTo>
                  <a:cubicBezTo>
                    <a:pt x="26" y="28"/>
                    <a:pt x="26" y="28"/>
                    <a:pt x="27" y="28"/>
                  </a:cubicBezTo>
                  <a:cubicBezTo>
                    <a:pt x="27" y="28"/>
                    <a:pt x="27" y="28"/>
                    <a:pt x="26" y="28"/>
                  </a:cubicBezTo>
                  <a:cubicBezTo>
                    <a:pt x="28" y="29"/>
                    <a:pt x="29" y="29"/>
                    <a:pt x="30" y="29"/>
                  </a:cubicBezTo>
                  <a:cubicBezTo>
                    <a:pt x="29" y="29"/>
                    <a:pt x="31" y="29"/>
                    <a:pt x="31" y="29"/>
                  </a:cubicBezTo>
                  <a:cubicBezTo>
                    <a:pt x="31" y="29"/>
                    <a:pt x="31" y="29"/>
                    <a:pt x="32" y="29"/>
                  </a:cubicBezTo>
                  <a:cubicBezTo>
                    <a:pt x="32" y="30"/>
                    <a:pt x="33" y="30"/>
                    <a:pt x="33" y="30"/>
                  </a:cubicBezTo>
                  <a:cubicBezTo>
                    <a:pt x="34" y="30"/>
                    <a:pt x="34" y="30"/>
                    <a:pt x="35" y="30"/>
                  </a:cubicBezTo>
                  <a:cubicBezTo>
                    <a:pt x="36" y="30"/>
                    <a:pt x="37" y="30"/>
                    <a:pt x="38" y="30"/>
                  </a:cubicBezTo>
                  <a:cubicBezTo>
                    <a:pt x="40" y="30"/>
                    <a:pt x="41" y="30"/>
                    <a:pt x="42" y="30"/>
                  </a:cubicBezTo>
                  <a:cubicBezTo>
                    <a:pt x="42" y="30"/>
                    <a:pt x="41" y="29"/>
                    <a:pt x="41" y="29"/>
                  </a:cubicBezTo>
                  <a:cubicBezTo>
                    <a:pt x="42" y="29"/>
                    <a:pt x="42" y="29"/>
                    <a:pt x="43" y="29"/>
                  </a:cubicBezTo>
                  <a:cubicBezTo>
                    <a:pt x="42" y="29"/>
                    <a:pt x="42" y="30"/>
                    <a:pt x="43" y="30"/>
                  </a:cubicBezTo>
                  <a:cubicBezTo>
                    <a:pt x="44" y="29"/>
                    <a:pt x="44" y="29"/>
                    <a:pt x="45" y="28"/>
                  </a:cubicBezTo>
                  <a:cubicBezTo>
                    <a:pt x="45" y="28"/>
                    <a:pt x="44" y="29"/>
                    <a:pt x="44" y="28"/>
                  </a:cubicBezTo>
                  <a:cubicBezTo>
                    <a:pt x="45" y="28"/>
                    <a:pt x="45" y="28"/>
                    <a:pt x="46" y="28"/>
                  </a:cubicBezTo>
                  <a:cubicBezTo>
                    <a:pt x="45" y="28"/>
                    <a:pt x="45" y="28"/>
                    <a:pt x="44" y="28"/>
                  </a:cubicBezTo>
                  <a:cubicBezTo>
                    <a:pt x="44" y="28"/>
                    <a:pt x="45" y="27"/>
                    <a:pt x="45" y="27"/>
                  </a:cubicBezTo>
                  <a:cubicBezTo>
                    <a:pt x="46" y="27"/>
                    <a:pt x="46" y="27"/>
                    <a:pt x="47" y="27"/>
                  </a:cubicBezTo>
                  <a:cubicBezTo>
                    <a:pt x="47" y="27"/>
                    <a:pt x="46" y="27"/>
                    <a:pt x="46" y="27"/>
                  </a:cubicBezTo>
                  <a:cubicBezTo>
                    <a:pt x="47" y="27"/>
                    <a:pt x="47" y="27"/>
                    <a:pt x="48" y="27"/>
                  </a:cubicBezTo>
                  <a:cubicBezTo>
                    <a:pt x="48" y="27"/>
                    <a:pt x="48" y="27"/>
                    <a:pt x="48" y="27"/>
                  </a:cubicBezTo>
                  <a:cubicBezTo>
                    <a:pt x="49" y="27"/>
                    <a:pt x="50" y="26"/>
                    <a:pt x="51" y="27"/>
                  </a:cubicBezTo>
                  <a:cubicBezTo>
                    <a:pt x="51" y="27"/>
                    <a:pt x="52" y="27"/>
                    <a:pt x="52" y="26"/>
                  </a:cubicBezTo>
                  <a:cubicBezTo>
                    <a:pt x="52" y="26"/>
                    <a:pt x="52" y="26"/>
                    <a:pt x="52" y="26"/>
                  </a:cubicBezTo>
                  <a:cubicBezTo>
                    <a:pt x="52" y="26"/>
                    <a:pt x="52" y="26"/>
                    <a:pt x="52" y="25"/>
                  </a:cubicBezTo>
                  <a:cubicBezTo>
                    <a:pt x="53" y="25"/>
                    <a:pt x="52" y="27"/>
                    <a:pt x="52" y="27"/>
                  </a:cubicBezTo>
                  <a:cubicBezTo>
                    <a:pt x="52" y="27"/>
                    <a:pt x="52" y="26"/>
                    <a:pt x="53" y="26"/>
                  </a:cubicBezTo>
                  <a:cubicBezTo>
                    <a:pt x="53" y="26"/>
                    <a:pt x="53" y="26"/>
                    <a:pt x="53" y="26"/>
                  </a:cubicBezTo>
                  <a:cubicBezTo>
                    <a:pt x="53" y="26"/>
                    <a:pt x="53" y="26"/>
                    <a:pt x="53" y="26"/>
                  </a:cubicBezTo>
                  <a:cubicBezTo>
                    <a:pt x="53" y="26"/>
                    <a:pt x="53" y="26"/>
                    <a:pt x="53" y="26"/>
                  </a:cubicBezTo>
                  <a:cubicBezTo>
                    <a:pt x="54" y="26"/>
                    <a:pt x="54" y="26"/>
                    <a:pt x="54" y="26"/>
                  </a:cubicBezTo>
                  <a:cubicBezTo>
                    <a:pt x="54" y="26"/>
                    <a:pt x="55" y="26"/>
                    <a:pt x="55" y="26"/>
                  </a:cubicBezTo>
                  <a:cubicBezTo>
                    <a:pt x="55" y="26"/>
                    <a:pt x="57" y="25"/>
                    <a:pt x="56" y="26"/>
                  </a:cubicBezTo>
                  <a:cubicBezTo>
                    <a:pt x="56" y="25"/>
                    <a:pt x="57" y="25"/>
                    <a:pt x="57" y="25"/>
                  </a:cubicBezTo>
                  <a:cubicBezTo>
                    <a:pt x="57" y="25"/>
                    <a:pt x="58" y="24"/>
                    <a:pt x="57" y="25"/>
                  </a:cubicBezTo>
                  <a:cubicBezTo>
                    <a:pt x="57" y="24"/>
                    <a:pt x="58" y="24"/>
                    <a:pt x="58" y="24"/>
                  </a:cubicBezTo>
                  <a:cubicBezTo>
                    <a:pt x="59" y="24"/>
                    <a:pt x="59" y="24"/>
                    <a:pt x="59" y="24"/>
                  </a:cubicBezTo>
                  <a:cubicBezTo>
                    <a:pt x="60" y="24"/>
                    <a:pt x="61" y="23"/>
                    <a:pt x="60" y="23"/>
                  </a:cubicBezTo>
                  <a:cubicBezTo>
                    <a:pt x="60" y="23"/>
                    <a:pt x="62" y="23"/>
                    <a:pt x="62" y="23"/>
                  </a:cubicBezTo>
                  <a:cubicBezTo>
                    <a:pt x="62" y="23"/>
                    <a:pt x="62" y="23"/>
                    <a:pt x="62" y="23"/>
                  </a:cubicBezTo>
                  <a:cubicBezTo>
                    <a:pt x="62" y="23"/>
                    <a:pt x="63" y="22"/>
                    <a:pt x="63" y="22"/>
                  </a:cubicBezTo>
                  <a:cubicBezTo>
                    <a:pt x="63" y="22"/>
                    <a:pt x="65" y="22"/>
                    <a:pt x="64" y="22"/>
                  </a:cubicBezTo>
                  <a:cubicBezTo>
                    <a:pt x="64" y="22"/>
                    <a:pt x="65" y="22"/>
                    <a:pt x="65" y="21"/>
                  </a:cubicBezTo>
                  <a:cubicBezTo>
                    <a:pt x="65" y="21"/>
                    <a:pt x="65" y="21"/>
                    <a:pt x="64" y="21"/>
                  </a:cubicBezTo>
                  <a:cubicBezTo>
                    <a:pt x="65" y="21"/>
                    <a:pt x="65" y="22"/>
                    <a:pt x="66" y="22"/>
                  </a:cubicBezTo>
                  <a:cubicBezTo>
                    <a:pt x="66" y="22"/>
                    <a:pt x="65" y="21"/>
                    <a:pt x="66" y="21"/>
                  </a:cubicBezTo>
                  <a:cubicBezTo>
                    <a:pt x="66" y="21"/>
                    <a:pt x="66" y="22"/>
                    <a:pt x="66" y="22"/>
                  </a:cubicBezTo>
                  <a:cubicBezTo>
                    <a:pt x="66" y="22"/>
                    <a:pt x="67" y="22"/>
                    <a:pt x="67" y="22"/>
                  </a:cubicBezTo>
                  <a:cubicBezTo>
                    <a:pt x="67" y="22"/>
                    <a:pt x="69" y="22"/>
                    <a:pt x="69" y="22"/>
                  </a:cubicBezTo>
                  <a:cubicBezTo>
                    <a:pt x="69" y="22"/>
                    <a:pt x="68" y="22"/>
                    <a:pt x="68" y="21"/>
                  </a:cubicBezTo>
                  <a:cubicBezTo>
                    <a:pt x="68" y="21"/>
                    <a:pt x="69" y="21"/>
                    <a:pt x="68" y="21"/>
                  </a:cubicBezTo>
                  <a:cubicBezTo>
                    <a:pt x="69" y="21"/>
                    <a:pt x="70" y="20"/>
                    <a:pt x="71" y="20"/>
                  </a:cubicBezTo>
                  <a:cubicBezTo>
                    <a:pt x="71" y="20"/>
                    <a:pt x="72" y="20"/>
                    <a:pt x="72" y="20"/>
                  </a:cubicBezTo>
                  <a:cubicBezTo>
                    <a:pt x="72" y="19"/>
                    <a:pt x="73" y="19"/>
                    <a:pt x="73" y="19"/>
                  </a:cubicBezTo>
                  <a:cubicBezTo>
                    <a:pt x="73" y="19"/>
                    <a:pt x="72" y="19"/>
                    <a:pt x="72" y="19"/>
                  </a:cubicBezTo>
                  <a:cubicBezTo>
                    <a:pt x="72" y="19"/>
                    <a:pt x="71" y="19"/>
                    <a:pt x="71" y="19"/>
                  </a:cubicBezTo>
                  <a:cubicBezTo>
                    <a:pt x="71" y="19"/>
                    <a:pt x="74" y="19"/>
                    <a:pt x="72" y="18"/>
                  </a:cubicBezTo>
                  <a:cubicBezTo>
                    <a:pt x="72" y="18"/>
                    <a:pt x="73" y="18"/>
                    <a:pt x="73" y="18"/>
                  </a:cubicBezTo>
                  <a:cubicBezTo>
                    <a:pt x="73" y="18"/>
                    <a:pt x="74" y="18"/>
                    <a:pt x="74" y="18"/>
                  </a:cubicBezTo>
                  <a:cubicBezTo>
                    <a:pt x="74" y="18"/>
                    <a:pt x="73" y="17"/>
                    <a:pt x="73" y="17"/>
                  </a:cubicBezTo>
                  <a:cubicBezTo>
                    <a:pt x="72" y="17"/>
                    <a:pt x="73" y="17"/>
                    <a:pt x="72" y="17"/>
                  </a:cubicBezTo>
                  <a:cubicBezTo>
                    <a:pt x="73" y="17"/>
                    <a:pt x="73" y="18"/>
                    <a:pt x="74" y="18"/>
                  </a:cubicBezTo>
                  <a:cubicBezTo>
                    <a:pt x="74" y="18"/>
                    <a:pt x="75" y="18"/>
                    <a:pt x="75" y="18"/>
                  </a:cubicBezTo>
                  <a:cubicBezTo>
                    <a:pt x="76" y="17"/>
                    <a:pt x="76" y="17"/>
                    <a:pt x="76" y="17"/>
                  </a:cubicBezTo>
                  <a:cubicBezTo>
                    <a:pt x="76" y="17"/>
                    <a:pt x="77" y="17"/>
                    <a:pt x="77" y="17"/>
                  </a:cubicBezTo>
                  <a:cubicBezTo>
                    <a:pt x="77" y="17"/>
                    <a:pt x="77" y="16"/>
                    <a:pt x="76" y="16"/>
                  </a:cubicBezTo>
                  <a:cubicBezTo>
                    <a:pt x="77" y="16"/>
                    <a:pt x="78" y="17"/>
                    <a:pt x="78" y="16"/>
                  </a:cubicBezTo>
                  <a:cubicBezTo>
                    <a:pt x="78" y="16"/>
                    <a:pt x="76" y="16"/>
                    <a:pt x="76" y="15"/>
                  </a:cubicBezTo>
                  <a:cubicBezTo>
                    <a:pt x="77" y="16"/>
                    <a:pt x="77" y="16"/>
                    <a:pt x="78" y="16"/>
                  </a:cubicBezTo>
                  <a:cubicBezTo>
                    <a:pt x="79" y="16"/>
                    <a:pt x="78" y="15"/>
                    <a:pt x="78" y="15"/>
                  </a:cubicBezTo>
                  <a:cubicBezTo>
                    <a:pt x="78" y="15"/>
                    <a:pt x="77" y="15"/>
                    <a:pt x="77" y="15"/>
                  </a:cubicBezTo>
                  <a:cubicBezTo>
                    <a:pt x="76" y="15"/>
                    <a:pt x="75" y="15"/>
                    <a:pt x="75" y="15"/>
                  </a:cubicBezTo>
                  <a:cubicBezTo>
                    <a:pt x="75" y="14"/>
                    <a:pt x="76" y="15"/>
                    <a:pt x="77" y="14"/>
                  </a:cubicBezTo>
                  <a:cubicBezTo>
                    <a:pt x="77" y="14"/>
                    <a:pt x="76" y="14"/>
                    <a:pt x="76" y="14"/>
                  </a:cubicBezTo>
                  <a:cubicBezTo>
                    <a:pt x="77" y="14"/>
                    <a:pt x="80" y="16"/>
                    <a:pt x="80" y="15"/>
                  </a:cubicBezTo>
                  <a:cubicBezTo>
                    <a:pt x="79" y="15"/>
                    <a:pt x="80" y="14"/>
                    <a:pt x="80" y="14"/>
                  </a:cubicBezTo>
                  <a:cubicBezTo>
                    <a:pt x="80" y="14"/>
                    <a:pt x="80" y="14"/>
                    <a:pt x="80" y="13"/>
                  </a:cubicBezTo>
                  <a:cubicBezTo>
                    <a:pt x="80" y="13"/>
                    <a:pt x="79" y="14"/>
                    <a:pt x="79" y="14"/>
                  </a:cubicBezTo>
                  <a:close/>
                  <a:moveTo>
                    <a:pt x="26" y="27"/>
                  </a:moveTo>
                  <a:cubicBezTo>
                    <a:pt x="26" y="27"/>
                    <a:pt x="26" y="27"/>
                    <a:pt x="25" y="27"/>
                  </a:cubicBezTo>
                  <a:cubicBezTo>
                    <a:pt x="26" y="27"/>
                    <a:pt x="26" y="26"/>
                    <a:pt x="26" y="26"/>
                  </a:cubicBezTo>
                  <a:cubicBezTo>
                    <a:pt x="27" y="26"/>
                    <a:pt x="26" y="27"/>
                    <a:pt x="26" y="27"/>
                  </a:cubicBezTo>
                  <a:cubicBezTo>
                    <a:pt x="26" y="27"/>
                    <a:pt x="27" y="27"/>
                    <a:pt x="27" y="27"/>
                  </a:cubicBezTo>
                  <a:cubicBezTo>
                    <a:pt x="26" y="27"/>
                    <a:pt x="26" y="27"/>
                    <a:pt x="26" y="27"/>
                  </a:cubicBezTo>
                  <a:close/>
                  <a:moveTo>
                    <a:pt x="77" y="13"/>
                  </a:moveTo>
                  <a:cubicBezTo>
                    <a:pt x="77" y="13"/>
                    <a:pt x="78" y="13"/>
                    <a:pt x="78" y="13"/>
                  </a:cubicBezTo>
                  <a:cubicBezTo>
                    <a:pt x="78" y="13"/>
                    <a:pt x="77" y="13"/>
                    <a:pt x="77" y="13"/>
                  </a:cubicBezTo>
                  <a:close/>
                  <a:moveTo>
                    <a:pt x="70" y="21"/>
                  </a:moveTo>
                  <a:cubicBezTo>
                    <a:pt x="70" y="21"/>
                    <a:pt x="71" y="21"/>
                    <a:pt x="71" y="20"/>
                  </a:cubicBezTo>
                  <a:cubicBezTo>
                    <a:pt x="71" y="20"/>
                    <a:pt x="71" y="20"/>
                    <a:pt x="71" y="21"/>
                  </a:cubicBezTo>
                  <a:cubicBezTo>
                    <a:pt x="71" y="21"/>
                    <a:pt x="70" y="21"/>
                    <a:pt x="70" y="2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1" name="Hungary">
              <a:extLst>
                <a:ext uri="{FF2B5EF4-FFF2-40B4-BE49-F238E27FC236}">
                  <a16:creationId xmlns:a16="http://schemas.microsoft.com/office/drawing/2014/main" id="{7BCF6E33-804F-44C6-9856-542CE92474C9}"/>
                </a:ext>
                <a:ext uri="{C183D7F6-B498-43B3-948B-1728B52AA6E4}">
                  <adec:decorative xmlns:adec="http://schemas.microsoft.com/office/drawing/2017/decorative" val="1"/>
                </a:ext>
              </a:extLst>
            </p:cNvPr>
            <p:cNvSpPr>
              <a:spLocks/>
            </p:cNvSpPr>
            <p:nvPr/>
          </p:nvSpPr>
          <p:spPr bwMode="auto">
            <a:xfrm>
              <a:off x="11490018" y="1666113"/>
              <a:ext cx="539540" cy="289520"/>
            </a:xfrm>
            <a:custGeom>
              <a:avLst/>
              <a:gdLst/>
              <a:ahLst/>
              <a:cxnLst>
                <a:cxn ang="0">
                  <a:pos x="56" y="5"/>
                </a:cxn>
                <a:cxn ang="0">
                  <a:pos x="53" y="3"/>
                </a:cxn>
                <a:cxn ang="0">
                  <a:pos x="51" y="2"/>
                </a:cxn>
                <a:cxn ang="0">
                  <a:pos x="48" y="2"/>
                </a:cxn>
                <a:cxn ang="0">
                  <a:pos x="46" y="1"/>
                </a:cxn>
                <a:cxn ang="0">
                  <a:pos x="44" y="0"/>
                </a:cxn>
                <a:cxn ang="0">
                  <a:pos x="43" y="1"/>
                </a:cxn>
                <a:cxn ang="0">
                  <a:pos x="39" y="0"/>
                </a:cxn>
                <a:cxn ang="0">
                  <a:pos x="37" y="1"/>
                </a:cxn>
                <a:cxn ang="0">
                  <a:pos x="35" y="3"/>
                </a:cxn>
                <a:cxn ang="0">
                  <a:pos x="33" y="4"/>
                </a:cxn>
                <a:cxn ang="0">
                  <a:pos x="30" y="4"/>
                </a:cxn>
                <a:cxn ang="0">
                  <a:pos x="28" y="5"/>
                </a:cxn>
                <a:cxn ang="0">
                  <a:pos x="25" y="5"/>
                </a:cxn>
                <a:cxn ang="0">
                  <a:pos x="22" y="6"/>
                </a:cxn>
                <a:cxn ang="0">
                  <a:pos x="23" y="8"/>
                </a:cxn>
                <a:cxn ang="0">
                  <a:pos x="19" y="9"/>
                </a:cxn>
                <a:cxn ang="0">
                  <a:pos x="13" y="9"/>
                </a:cxn>
                <a:cxn ang="0">
                  <a:pos x="10" y="6"/>
                </a:cxn>
                <a:cxn ang="0">
                  <a:pos x="7" y="8"/>
                </a:cxn>
                <a:cxn ang="0">
                  <a:pos x="8" y="9"/>
                </a:cxn>
                <a:cxn ang="0">
                  <a:pos x="5" y="9"/>
                </a:cxn>
                <a:cxn ang="0">
                  <a:pos x="2" y="10"/>
                </a:cxn>
                <a:cxn ang="0">
                  <a:pos x="4" y="12"/>
                </a:cxn>
                <a:cxn ang="0">
                  <a:pos x="3" y="14"/>
                </a:cxn>
                <a:cxn ang="0">
                  <a:pos x="3" y="16"/>
                </a:cxn>
                <a:cxn ang="0">
                  <a:pos x="3" y="17"/>
                </a:cxn>
                <a:cxn ang="0">
                  <a:pos x="2" y="17"/>
                </a:cxn>
                <a:cxn ang="0">
                  <a:pos x="2" y="18"/>
                </a:cxn>
                <a:cxn ang="0">
                  <a:pos x="3" y="21"/>
                </a:cxn>
                <a:cxn ang="0">
                  <a:pos x="5" y="23"/>
                </a:cxn>
                <a:cxn ang="0">
                  <a:pos x="8" y="25"/>
                </a:cxn>
                <a:cxn ang="0">
                  <a:pos x="10" y="27"/>
                </a:cxn>
                <a:cxn ang="0">
                  <a:pos x="11" y="27"/>
                </a:cxn>
                <a:cxn ang="0">
                  <a:pos x="11" y="28"/>
                </a:cxn>
                <a:cxn ang="0">
                  <a:pos x="13" y="29"/>
                </a:cxn>
                <a:cxn ang="0">
                  <a:pos x="15" y="30"/>
                </a:cxn>
                <a:cxn ang="0">
                  <a:pos x="17" y="30"/>
                </a:cxn>
                <a:cxn ang="0">
                  <a:pos x="21" y="30"/>
                </a:cxn>
                <a:cxn ang="0">
                  <a:pos x="24" y="29"/>
                </a:cxn>
                <a:cxn ang="0">
                  <a:pos x="26" y="28"/>
                </a:cxn>
                <a:cxn ang="0">
                  <a:pos x="28" y="28"/>
                </a:cxn>
                <a:cxn ang="0">
                  <a:pos x="29" y="27"/>
                </a:cxn>
                <a:cxn ang="0">
                  <a:pos x="30" y="26"/>
                </a:cxn>
                <a:cxn ang="0">
                  <a:pos x="33" y="26"/>
                </a:cxn>
                <a:cxn ang="0">
                  <a:pos x="36" y="26"/>
                </a:cxn>
                <a:cxn ang="0">
                  <a:pos x="38" y="26"/>
                </a:cxn>
                <a:cxn ang="0">
                  <a:pos x="40" y="26"/>
                </a:cxn>
                <a:cxn ang="0">
                  <a:pos x="44" y="25"/>
                </a:cxn>
                <a:cxn ang="0">
                  <a:pos x="45" y="23"/>
                </a:cxn>
                <a:cxn ang="0">
                  <a:pos x="45" y="21"/>
                </a:cxn>
                <a:cxn ang="0">
                  <a:pos x="47" y="20"/>
                </a:cxn>
                <a:cxn ang="0">
                  <a:pos x="47" y="18"/>
                </a:cxn>
                <a:cxn ang="0">
                  <a:pos x="48" y="16"/>
                </a:cxn>
                <a:cxn ang="0">
                  <a:pos x="49" y="14"/>
                </a:cxn>
                <a:cxn ang="0">
                  <a:pos x="50" y="13"/>
                </a:cxn>
                <a:cxn ang="0">
                  <a:pos x="52" y="11"/>
                </a:cxn>
                <a:cxn ang="0">
                  <a:pos x="53" y="9"/>
                </a:cxn>
                <a:cxn ang="0">
                  <a:pos x="55" y="9"/>
                </a:cxn>
                <a:cxn ang="0">
                  <a:pos x="57" y="8"/>
                </a:cxn>
                <a:cxn ang="0">
                  <a:pos x="57" y="5"/>
                </a:cxn>
              </a:cxnLst>
              <a:rect l="0" t="0" r="r" b="b"/>
              <a:pathLst>
                <a:path w="58" h="31">
                  <a:moveTo>
                    <a:pt x="57" y="5"/>
                  </a:moveTo>
                  <a:cubicBezTo>
                    <a:pt x="57" y="5"/>
                    <a:pt x="57" y="5"/>
                    <a:pt x="56" y="5"/>
                  </a:cubicBezTo>
                  <a:cubicBezTo>
                    <a:pt x="55" y="5"/>
                    <a:pt x="55" y="4"/>
                    <a:pt x="54" y="4"/>
                  </a:cubicBezTo>
                  <a:cubicBezTo>
                    <a:pt x="54" y="3"/>
                    <a:pt x="53" y="4"/>
                    <a:pt x="53" y="3"/>
                  </a:cubicBezTo>
                  <a:cubicBezTo>
                    <a:pt x="53" y="3"/>
                    <a:pt x="52" y="2"/>
                    <a:pt x="52" y="2"/>
                  </a:cubicBezTo>
                  <a:cubicBezTo>
                    <a:pt x="52" y="2"/>
                    <a:pt x="52" y="2"/>
                    <a:pt x="51" y="2"/>
                  </a:cubicBezTo>
                  <a:cubicBezTo>
                    <a:pt x="51" y="2"/>
                    <a:pt x="51" y="2"/>
                    <a:pt x="50" y="2"/>
                  </a:cubicBezTo>
                  <a:cubicBezTo>
                    <a:pt x="49" y="2"/>
                    <a:pt x="49" y="2"/>
                    <a:pt x="48" y="2"/>
                  </a:cubicBezTo>
                  <a:cubicBezTo>
                    <a:pt x="48" y="3"/>
                    <a:pt x="47" y="2"/>
                    <a:pt x="47" y="2"/>
                  </a:cubicBezTo>
                  <a:cubicBezTo>
                    <a:pt x="47" y="2"/>
                    <a:pt x="47" y="1"/>
                    <a:pt x="46" y="1"/>
                  </a:cubicBezTo>
                  <a:cubicBezTo>
                    <a:pt x="45" y="1"/>
                    <a:pt x="45" y="0"/>
                    <a:pt x="45" y="0"/>
                  </a:cubicBezTo>
                  <a:cubicBezTo>
                    <a:pt x="44" y="0"/>
                    <a:pt x="44" y="0"/>
                    <a:pt x="44" y="0"/>
                  </a:cubicBezTo>
                  <a:cubicBezTo>
                    <a:pt x="44" y="0"/>
                    <a:pt x="44" y="1"/>
                    <a:pt x="44" y="1"/>
                  </a:cubicBezTo>
                  <a:cubicBezTo>
                    <a:pt x="43" y="1"/>
                    <a:pt x="43" y="1"/>
                    <a:pt x="43" y="1"/>
                  </a:cubicBezTo>
                  <a:cubicBezTo>
                    <a:pt x="43" y="1"/>
                    <a:pt x="43" y="1"/>
                    <a:pt x="42" y="1"/>
                  </a:cubicBezTo>
                  <a:cubicBezTo>
                    <a:pt x="42" y="1"/>
                    <a:pt x="40" y="0"/>
                    <a:pt x="39" y="0"/>
                  </a:cubicBezTo>
                  <a:cubicBezTo>
                    <a:pt x="39" y="0"/>
                    <a:pt x="38" y="0"/>
                    <a:pt x="37" y="0"/>
                  </a:cubicBezTo>
                  <a:cubicBezTo>
                    <a:pt x="37" y="1"/>
                    <a:pt x="37" y="1"/>
                    <a:pt x="37" y="1"/>
                  </a:cubicBezTo>
                  <a:cubicBezTo>
                    <a:pt x="36" y="2"/>
                    <a:pt x="36" y="2"/>
                    <a:pt x="36" y="3"/>
                  </a:cubicBezTo>
                  <a:cubicBezTo>
                    <a:pt x="35" y="4"/>
                    <a:pt x="35" y="3"/>
                    <a:pt x="35" y="3"/>
                  </a:cubicBezTo>
                  <a:cubicBezTo>
                    <a:pt x="34" y="4"/>
                    <a:pt x="34" y="4"/>
                    <a:pt x="34" y="4"/>
                  </a:cubicBezTo>
                  <a:cubicBezTo>
                    <a:pt x="34" y="4"/>
                    <a:pt x="33" y="4"/>
                    <a:pt x="33" y="4"/>
                  </a:cubicBezTo>
                  <a:cubicBezTo>
                    <a:pt x="33" y="4"/>
                    <a:pt x="32" y="5"/>
                    <a:pt x="32" y="5"/>
                  </a:cubicBezTo>
                  <a:cubicBezTo>
                    <a:pt x="31" y="5"/>
                    <a:pt x="31" y="4"/>
                    <a:pt x="30" y="4"/>
                  </a:cubicBezTo>
                  <a:cubicBezTo>
                    <a:pt x="29" y="4"/>
                    <a:pt x="29" y="4"/>
                    <a:pt x="29" y="4"/>
                  </a:cubicBezTo>
                  <a:cubicBezTo>
                    <a:pt x="28" y="5"/>
                    <a:pt x="28" y="5"/>
                    <a:pt x="28" y="5"/>
                  </a:cubicBezTo>
                  <a:cubicBezTo>
                    <a:pt x="27" y="5"/>
                    <a:pt x="27" y="6"/>
                    <a:pt x="26" y="5"/>
                  </a:cubicBezTo>
                  <a:cubicBezTo>
                    <a:pt x="26" y="5"/>
                    <a:pt x="25" y="5"/>
                    <a:pt x="25" y="5"/>
                  </a:cubicBezTo>
                  <a:cubicBezTo>
                    <a:pt x="24" y="5"/>
                    <a:pt x="23" y="6"/>
                    <a:pt x="23" y="6"/>
                  </a:cubicBezTo>
                  <a:cubicBezTo>
                    <a:pt x="23" y="6"/>
                    <a:pt x="23" y="6"/>
                    <a:pt x="22" y="6"/>
                  </a:cubicBezTo>
                  <a:cubicBezTo>
                    <a:pt x="22" y="7"/>
                    <a:pt x="22" y="7"/>
                    <a:pt x="22" y="7"/>
                  </a:cubicBezTo>
                  <a:cubicBezTo>
                    <a:pt x="23" y="8"/>
                    <a:pt x="23" y="8"/>
                    <a:pt x="23" y="8"/>
                  </a:cubicBezTo>
                  <a:cubicBezTo>
                    <a:pt x="23" y="8"/>
                    <a:pt x="22" y="9"/>
                    <a:pt x="22" y="9"/>
                  </a:cubicBezTo>
                  <a:cubicBezTo>
                    <a:pt x="21" y="9"/>
                    <a:pt x="20" y="9"/>
                    <a:pt x="19" y="9"/>
                  </a:cubicBezTo>
                  <a:cubicBezTo>
                    <a:pt x="18" y="9"/>
                    <a:pt x="17" y="9"/>
                    <a:pt x="16" y="9"/>
                  </a:cubicBezTo>
                  <a:cubicBezTo>
                    <a:pt x="15" y="9"/>
                    <a:pt x="14" y="9"/>
                    <a:pt x="13" y="9"/>
                  </a:cubicBezTo>
                  <a:cubicBezTo>
                    <a:pt x="13" y="8"/>
                    <a:pt x="12" y="8"/>
                    <a:pt x="11" y="7"/>
                  </a:cubicBezTo>
                  <a:cubicBezTo>
                    <a:pt x="11" y="7"/>
                    <a:pt x="10" y="6"/>
                    <a:pt x="10" y="6"/>
                  </a:cubicBezTo>
                  <a:cubicBezTo>
                    <a:pt x="9" y="6"/>
                    <a:pt x="8" y="6"/>
                    <a:pt x="8" y="7"/>
                  </a:cubicBezTo>
                  <a:cubicBezTo>
                    <a:pt x="8" y="7"/>
                    <a:pt x="8" y="7"/>
                    <a:pt x="7" y="8"/>
                  </a:cubicBezTo>
                  <a:cubicBezTo>
                    <a:pt x="7" y="8"/>
                    <a:pt x="8" y="8"/>
                    <a:pt x="8" y="8"/>
                  </a:cubicBezTo>
                  <a:cubicBezTo>
                    <a:pt x="8" y="9"/>
                    <a:pt x="8" y="9"/>
                    <a:pt x="8" y="9"/>
                  </a:cubicBezTo>
                  <a:cubicBezTo>
                    <a:pt x="8" y="9"/>
                    <a:pt x="6" y="9"/>
                    <a:pt x="6" y="10"/>
                  </a:cubicBezTo>
                  <a:cubicBezTo>
                    <a:pt x="6" y="10"/>
                    <a:pt x="5" y="9"/>
                    <a:pt x="5" y="9"/>
                  </a:cubicBezTo>
                  <a:cubicBezTo>
                    <a:pt x="5" y="9"/>
                    <a:pt x="3" y="9"/>
                    <a:pt x="3" y="9"/>
                  </a:cubicBezTo>
                  <a:cubicBezTo>
                    <a:pt x="4" y="9"/>
                    <a:pt x="3" y="10"/>
                    <a:pt x="2" y="10"/>
                  </a:cubicBezTo>
                  <a:cubicBezTo>
                    <a:pt x="3" y="10"/>
                    <a:pt x="4" y="10"/>
                    <a:pt x="5" y="11"/>
                  </a:cubicBezTo>
                  <a:cubicBezTo>
                    <a:pt x="5" y="11"/>
                    <a:pt x="5" y="12"/>
                    <a:pt x="4" y="12"/>
                  </a:cubicBezTo>
                  <a:cubicBezTo>
                    <a:pt x="4" y="13"/>
                    <a:pt x="2" y="12"/>
                    <a:pt x="3" y="13"/>
                  </a:cubicBezTo>
                  <a:cubicBezTo>
                    <a:pt x="3" y="14"/>
                    <a:pt x="3" y="14"/>
                    <a:pt x="3" y="14"/>
                  </a:cubicBezTo>
                  <a:cubicBezTo>
                    <a:pt x="3" y="15"/>
                    <a:pt x="3" y="15"/>
                    <a:pt x="3" y="15"/>
                  </a:cubicBezTo>
                  <a:cubicBezTo>
                    <a:pt x="3" y="15"/>
                    <a:pt x="4" y="15"/>
                    <a:pt x="3" y="16"/>
                  </a:cubicBezTo>
                  <a:cubicBezTo>
                    <a:pt x="3" y="16"/>
                    <a:pt x="3" y="16"/>
                    <a:pt x="3" y="16"/>
                  </a:cubicBezTo>
                  <a:cubicBezTo>
                    <a:pt x="3" y="16"/>
                    <a:pt x="3" y="17"/>
                    <a:pt x="3" y="17"/>
                  </a:cubicBezTo>
                  <a:cubicBezTo>
                    <a:pt x="3" y="17"/>
                    <a:pt x="3" y="17"/>
                    <a:pt x="3" y="17"/>
                  </a:cubicBezTo>
                  <a:cubicBezTo>
                    <a:pt x="3" y="17"/>
                    <a:pt x="2" y="17"/>
                    <a:pt x="2" y="17"/>
                  </a:cubicBezTo>
                  <a:cubicBezTo>
                    <a:pt x="1" y="17"/>
                    <a:pt x="1" y="18"/>
                    <a:pt x="0" y="18"/>
                  </a:cubicBezTo>
                  <a:cubicBezTo>
                    <a:pt x="1" y="19"/>
                    <a:pt x="1" y="18"/>
                    <a:pt x="2" y="18"/>
                  </a:cubicBezTo>
                  <a:cubicBezTo>
                    <a:pt x="2" y="19"/>
                    <a:pt x="2" y="19"/>
                    <a:pt x="2" y="20"/>
                  </a:cubicBezTo>
                  <a:cubicBezTo>
                    <a:pt x="2" y="20"/>
                    <a:pt x="3" y="21"/>
                    <a:pt x="3" y="21"/>
                  </a:cubicBezTo>
                  <a:cubicBezTo>
                    <a:pt x="2" y="21"/>
                    <a:pt x="3" y="22"/>
                    <a:pt x="4" y="22"/>
                  </a:cubicBezTo>
                  <a:cubicBezTo>
                    <a:pt x="4" y="22"/>
                    <a:pt x="5" y="23"/>
                    <a:pt x="5" y="23"/>
                  </a:cubicBezTo>
                  <a:cubicBezTo>
                    <a:pt x="6" y="24"/>
                    <a:pt x="6" y="24"/>
                    <a:pt x="7" y="24"/>
                  </a:cubicBezTo>
                  <a:cubicBezTo>
                    <a:pt x="7" y="25"/>
                    <a:pt x="8" y="25"/>
                    <a:pt x="8" y="25"/>
                  </a:cubicBezTo>
                  <a:cubicBezTo>
                    <a:pt x="9" y="26"/>
                    <a:pt x="9" y="26"/>
                    <a:pt x="10" y="26"/>
                  </a:cubicBezTo>
                  <a:cubicBezTo>
                    <a:pt x="10" y="26"/>
                    <a:pt x="10" y="27"/>
                    <a:pt x="10" y="27"/>
                  </a:cubicBezTo>
                  <a:cubicBezTo>
                    <a:pt x="10" y="27"/>
                    <a:pt x="10" y="27"/>
                    <a:pt x="10" y="27"/>
                  </a:cubicBezTo>
                  <a:cubicBezTo>
                    <a:pt x="10" y="27"/>
                    <a:pt x="10" y="27"/>
                    <a:pt x="11" y="27"/>
                  </a:cubicBezTo>
                  <a:cubicBezTo>
                    <a:pt x="10" y="28"/>
                    <a:pt x="11" y="28"/>
                    <a:pt x="11" y="28"/>
                  </a:cubicBezTo>
                  <a:cubicBezTo>
                    <a:pt x="11" y="28"/>
                    <a:pt x="12" y="28"/>
                    <a:pt x="11" y="28"/>
                  </a:cubicBezTo>
                  <a:cubicBezTo>
                    <a:pt x="11" y="28"/>
                    <a:pt x="12" y="28"/>
                    <a:pt x="12" y="28"/>
                  </a:cubicBezTo>
                  <a:cubicBezTo>
                    <a:pt x="12" y="28"/>
                    <a:pt x="13" y="28"/>
                    <a:pt x="13" y="29"/>
                  </a:cubicBezTo>
                  <a:cubicBezTo>
                    <a:pt x="14" y="29"/>
                    <a:pt x="14" y="30"/>
                    <a:pt x="15" y="30"/>
                  </a:cubicBezTo>
                  <a:cubicBezTo>
                    <a:pt x="15" y="30"/>
                    <a:pt x="15" y="30"/>
                    <a:pt x="15" y="30"/>
                  </a:cubicBezTo>
                  <a:cubicBezTo>
                    <a:pt x="16" y="30"/>
                    <a:pt x="15" y="30"/>
                    <a:pt x="16" y="30"/>
                  </a:cubicBezTo>
                  <a:cubicBezTo>
                    <a:pt x="16" y="30"/>
                    <a:pt x="17" y="30"/>
                    <a:pt x="17" y="30"/>
                  </a:cubicBezTo>
                  <a:cubicBezTo>
                    <a:pt x="18" y="30"/>
                    <a:pt x="18" y="30"/>
                    <a:pt x="19" y="30"/>
                  </a:cubicBezTo>
                  <a:cubicBezTo>
                    <a:pt x="19" y="30"/>
                    <a:pt x="20" y="31"/>
                    <a:pt x="21" y="30"/>
                  </a:cubicBezTo>
                  <a:cubicBezTo>
                    <a:pt x="21" y="30"/>
                    <a:pt x="22" y="30"/>
                    <a:pt x="22" y="29"/>
                  </a:cubicBezTo>
                  <a:cubicBezTo>
                    <a:pt x="23" y="28"/>
                    <a:pt x="23" y="29"/>
                    <a:pt x="24" y="29"/>
                  </a:cubicBezTo>
                  <a:cubicBezTo>
                    <a:pt x="24" y="28"/>
                    <a:pt x="25" y="28"/>
                    <a:pt x="25" y="28"/>
                  </a:cubicBezTo>
                  <a:cubicBezTo>
                    <a:pt x="25" y="28"/>
                    <a:pt x="26" y="28"/>
                    <a:pt x="26" y="28"/>
                  </a:cubicBezTo>
                  <a:cubicBezTo>
                    <a:pt x="26" y="28"/>
                    <a:pt x="26" y="27"/>
                    <a:pt x="27" y="28"/>
                  </a:cubicBezTo>
                  <a:cubicBezTo>
                    <a:pt x="27" y="28"/>
                    <a:pt x="28" y="28"/>
                    <a:pt x="28" y="28"/>
                  </a:cubicBezTo>
                  <a:cubicBezTo>
                    <a:pt x="28" y="28"/>
                    <a:pt x="28" y="28"/>
                    <a:pt x="28" y="28"/>
                  </a:cubicBezTo>
                  <a:cubicBezTo>
                    <a:pt x="28" y="27"/>
                    <a:pt x="29" y="27"/>
                    <a:pt x="29" y="27"/>
                  </a:cubicBezTo>
                  <a:cubicBezTo>
                    <a:pt x="29" y="27"/>
                    <a:pt x="29" y="27"/>
                    <a:pt x="30" y="27"/>
                  </a:cubicBezTo>
                  <a:cubicBezTo>
                    <a:pt x="30" y="26"/>
                    <a:pt x="30" y="26"/>
                    <a:pt x="30" y="26"/>
                  </a:cubicBezTo>
                  <a:cubicBezTo>
                    <a:pt x="31" y="25"/>
                    <a:pt x="31" y="26"/>
                    <a:pt x="32" y="26"/>
                  </a:cubicBezTo>
                  <a:cubicBezTo>
                    <a:pt x="32" y="26"/>
                    <a:pt x="33" y="26"/>
                    <a:pt x="33" y="26"/>
                  </a:cubicBezTo>
                  <a:cubicBezTo>
                    <a:pt x="33" y="26"/>
                    <a:pt x="34" y="26"/>
                    <a:pt x="34" y="26"/>
                  </a:cubicBezTo>
                  <a:cubicBezTo>
                    <a:pt x="35" y="26"/>
                    <a:pt x="35" y="26"/>
                    <a:pt x="36" y="26"/>
                  </a:cubicBezTo>
                  <a:cubicBezTo>
                    <a:pt x="36" y="26"/>
                    <a:pt x="37" y="26"/>
                    <a:pt x="37" y="26"/>
                  </a:cubicBezTo>
                  <a:cubicBezTo>
                    <a:pt x="37" y="26"/>
                    <a:pt x="38" y="26"/>
                    <a:pt x="38" y="26"/>
                  </a:cubicBezTo>
                  <a:cubicBezTo>
                    <a:pt x="38" y="26"/>
                    <a:pt x="38" y="26"/>
                    <a:pt x="38" y="26"/>
                  </a:cubicBezTo>
                  <a:cubicBezTo>
                    <a:pt x="39" y="26"/>
                    <a:pt x="39" y="27"/>
                    <a:pt x="40" y="26"/>
                  </a:cubicBezTo>
                  <a:cubicBezTo>
                    <a:pt x="40" y="25"/>
                    <a:pt x="40" y="25"/>
                    <a:pt x="42" y="25"/>
                  </a:cubicBezTo>
                  <a:cubicBezTo>
                    <a:pt x="42" y="25"/>
                    <a:pt x="43" y="25"/>
                    <a:pt x="44" y="25"/>
                  </a:cubicBezTo>
                  <a:cubicBezTo>
                    <a:pt x="44" y="24"/>
                    <a:pt x="44" y="24"/>
                    <a:pt x="44" y="24"/>
                  </a:cubicBezTo>
                  <a:cubicBezTo>
                    <a:pt x="44" y="23"/>
                    <a:pt x="45" y="23"/>
                    <a:pt x="45" y="23"/>
                  </a:cubicBezTo>
                  <a:cubicBezTo>
                    <a:pt x="45" y="23"/>
                    <a:pt x="44" y="22"/>
                    <a:pt x="45" y="22"/>
                  </a:cubicBezTo>
                  <a:cubicBezTo>
                    <a:pt x="45" y="22"/>
                    <a:pt x="45" y="22"/>
                    <a:pt x="45" y="21"/>
                  </a:cubicBezTo>
                  <a:cubicBezTo>
                    <a:pt x="45" y="21"/>
                    <a:pt x="46" y="21"/>
                    <a:pt x="46" y="21"/>
                  </a:cubicBezTo>
                  <a:cubicBezTo>
                    <a:pt x="46" y="20"/>
                    <a:pt x="46" y="21"/>
                    <a:pt x="47" y="20"/>
                  </a:cubicBezTo>
                  <a:cubicBezTo>
                    <a:pt x="47" y="20"/>
                    <a:pt x="46" y="19"/>
                    <a:pt x="47" y="19"/>
                  </a:cubicBezTo>
                  <a:cubicBezTo>
                    <a:pt x="47" y="18"/>
                    <a:pt x="47" y="18"/>
                    <a:pt x="47" y="18"/>
                  </a:cubicBezTo>
                  <a:cubicBezTo>
                    <a:pt x="47" y="18"/>
                    <a:pt x="48" y="17"/>
                    <a:pt x="48" y="17"/>
                  </a:cubicBezTo>
                  <a:cubicBezTo>
                    <a:pt x="48" y="16"/>
                    <a:pt x="48" y="17"/>
                    <a:pt x="48" y="16"/>
                  </a:cubicBezTo>
                  <a:cubicBezTo>
                    <a:pt x="48" y="16"/>
                    <a:pt x="49" y="16"/>
                    <a:pt x="49" y="15"/>
                  </a:cubicBezTo>
                  <a:cubicBezTo>
                    <a:pt x="49" y="15"/>
                    <a:pt x="49" y="15"/>
                    <a:pt x="49" y="14"/>
                  </a:cubicBezTo>
                  <a:cubicBezTo>
                    <a:pt x="49" y="14"/>
                    <a:pt x="49" y="14"/>
                    <a:pt x="50" y="13"/>
                  </a:cubicBezTo>
                  <a:cubicBezTo>
                    <a:pt x="50" y="13"/>
                    <a:pt x="50" y="13"/>
                    <a:pt x="50" y="13"/>
                  </a:cubicBezTo>
                  <a:cubicBezTo>
                    <a:pt x="51" y="12"/>
                    <a:pt x="50" y="12"/>
                    <a:pt x="50" y="12"/>
                  </a:cubicBezTo>
                  <a:cubicBezTo>
                    <a:pt x="50" y="11"/>
                    <a:pt x="51" y="11"/>
                    <a:pt x="52" y="11"/>
                  </a:cubicBezTo>
                  <a:cubicBezTo>
                    <a:pt x="52" y="10"/>
                    <a:pt x="52" y="10"/>
                    <a:pt x="52" y="10"/>
                  </a:cubicBezTo>
                  <a:cubicBezTo>
                    <a:pt x="52" y="9"/>
                    <a:pt x="53" y="9"/>
                    <a:pt x="53" y="9"/>
                  </a:cubicBezTo>
                  <a:cubicBezTo>
                    <a:pt x="54" y="9"/>
                    <a:pt x="54" y="9"/>
                    <a:pt x="54" y="8"/>
                  </a:cubicBezTo>
                  <a:cubicBezTo>
                    <a:pt x="54" y="8"/>
                    <a:pt x="55" y="9"/>
                    <a:pt x="55" y="9"/>
                  </a:cubicBezTo>
                  <a:cubicBezTo>
                    <a:pt x="56" y="9"/>
                    <a:pt x="56" y="8"/>
                    <a:pt x="56" y="8"/>
                  </a:cubicBezTo>
                  <a:cubicBezTo>
                    <a:pt x="57" y="8"/>
                    <a:pt x="57" y="8"/>
                    <a:pt x="57" y="8"/>
                  </a:cubicBezTo>
                  <a:cubicBezTo>
                    <a:pt x="57" y="7"/>
                    <a:pt x="57" y="7"/>
                    <a:pt x="58" y="7"/>
                  </a:cubicBezTo>
                  <a:cubicBezTo>
                    <a:pt x="57" y="6"/>
                    <a:pt x="58" y="6"/>
                    <a:pt x="57" y="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2" name="Greece">
              <a:extLst>
                <a:ext uri="{FF2B5EF4-FFF2-40B4-BE49-F238E27FC236}">
                  <a16:creationId xmlns:a16="http://schemas.microsoft.com/office/drawing/2014/main" id="{896AE042-3FA1-450A-B213-DEC0A995188D}"/>
                </a:ext>
                <a:ext uri="{C183D7F6-B498-43B3-948B-1728B52AA6E4}">
                  <adec:decorative xmlns:adec="http://schemas.microsoft.com/office/drawing/2017/decorative" val="1"/>
                </a:ext>
              </a:extLst>
            </p:cNvPr>
            <p:cNvSpPr>
              <a:spLocks noEditPoints="1"/>
            </p:cNvSpPr>
            <p:nvPr/>
          </p:nvSpPr>
          <p:spPr bwMode="auto">
            <a:xfrm>
              <a:off x="11797221" y="2356308"/>
              <a:ext cx="746066" cy="703120"/>
            </a:xfrm>
            <a:custGeom>
              <a:avLst/>
              <a:gdLst/>
              <a:ahLst/>
              <a:cxnLst>
                <a:cxn ang="0">
                  <a:pos x="54" y="14"/>
                </a:cxn>
                <a:cxn ang="0">
                  <a:pos x="37" y="28"/>
                </a:cxn>
                <a:cxn ang="0">
                  <a:pos x="59" y="29"/>
                </a:cxn>
                <a:cxn ang="0">
                  <a:pos x="36" y="41"/>
                </a:cxn>
                <a:cxn ang="0">
                  <a:pos x="53" y="50"/>
                </a:cxn>
                <a:cxn ang="0">
                  <a:pos x="54" y="59"/>
                </a:cxn>
                <a:cxn ang="0">
                  <a:pos x="50" y="47"/>
                </a:cxn>
                <a:cxn ang="0">
                  <a:pos x="51" y="21"/>
                </a:cxn>
                <a:cxn ang="0">
                  <a:pos x="49" y="21"/>
                </a:cxn>
                <a:cxn ang="0">
                  <a:pos x="3" y="24"/>
                </a:cxn>
                <a:cxn ang="0">
                  <a:pos x="11" y="33"/>
                </a:cxn>
                <a:cxn ang="0">
                  <a:pos x="59" y="39"/>
                </a:cxn>
                <a:cxn ang="0">
                  <a:pos x="9" y="37"/>
                </a:cxn>
                <a:cxn ang="0">
                  <a:pos x="43" y="40"/>
                </a:cxn>
                <a:cxn ang="0">
                  <a:pos x="37" y="32"/>
                </a:cxn>
                <a:cxn ang="0">
                  <a:pos x="33" y="31"/>
                </a:cxn>
                <a:cxn ang="0">
                  <a:pos x="42" y="38"/>
                </a:cxn>
                <a:cxn ang="0">
                  <a:pos x="69" y="43"/>
                </a:cxn>
                <a:cxn ang="0">
                  <a:pos x="80" y="58"/>
                </a:cxn>
                <a:cxn ang="0">
                  <a:pos x="64" y="70"/>
                </a:cxn>
                <a:cxn ang="0">
                  <a:pos x="51" y="69"/>
                </a:cxn>
                <a:cxn ang="0">
                  <a:pos x="41" y="68"/>
                </a:cxn>
                <a:cxn ang="0">
                  <a:pos x="48" y="73"/>
                </a:cxn>
                <a:cxn ang="0">
                  <a:pos x="36" y="43"/>
                </a:cxn>
                <a:cxn ang="0">
                  <a:pos x="13" y="43"/>
                </a:cxn>
                <a:cxn ang="0">
                  <a:pos x="45" y="44"/>
                </a:cxn>
                <a:cxn ang="0">
                  <a:pos x="72" y="65"/>
                </a:cxn>
                <a:cxn ang="0">
                  <a:pos x="46" y="12"/>
                </a:cxn>
                <a:cxn ang="0">
                  <a:pos x="69" y="51"/>
                </a:cxn>
                <a:cxn ang="0">
                  <a:pos x="70" y="54"/>
                </a:cxn>
                <a:cxn ang="0">
                  <a:pos x="40" y="44"/>
                </a:cxn>
                <a:cxn ang="0">
                  <a:pos x="34" y="34"/>
                </a:cxn>
                <a:cxn ang="0">
                  <a:pos x="29" y="31"/>
                </a:cxn>
                <a:cxn ang="0">
                  <a:pos x="31" y="27"/>
                </a:cxn>
                <a:cxn ang="0">
                  <a:pos x="27" y="16"/>
                </a:cxn>
                <a:cxn ang="0">
                  <a:pos x="33" y="16"/>
                </a:cxn>
                <a:cxn ang="0">
                  <a:pos x="39" y="19"/>
                </a:cxn>
                <a:cxn ang="0">
                  <a:pos x="43" y="18"/>
                </a:cxn>
                <a:cxn ang="0">
                  <a:pos x="43" y="9"/>
                </a:cxn>
                <a:cxn ang="0">
                  <a:pos x="55" y="10"/>
                </a:cxn>
                <a:cxn ang="0">
                  <a:pos x="60" y="8"/>
                </a:cxn>
                <a:cxn ang="0">
                  <a:pos x="58" y="2"/>
                </a:cxn>
                <a:cxn ang="0">
                  <a:pos x="46" y="4"/>
                </a:cxn>
                <a:cxn ang="0">
                  <a:pos x="38" y="3"/>
                </a:cxn>
                <a:cxn ang="0">
                  <a:pos x="23" y="6"/>
                </a:cxn>
                <a:cxn ang="0">
                  <a:pos x="13" y="12"/>
                </a:cxn>
                <a:cxn ang="0">
                  <a:pos x="7" y="22"/>
                </a:cxn>
                <a:cxn ang="0">
                  <a:pos x="7" y="27"/>
                </a:cxn>
                <a:cxn ang="0">
                  <a:pos x="13" y="29"/>
                </a:cxn>
                <a:cxn ang="0">
                  <a:pos x="13" y="33"/>
                </a:cxn>
                <a:cxn ang="0">
                  <a:pos x="16" y="37"/>
                </a:cxn>
                <a:cxn ang="0">
                  <a:pos x="25" y="37"/>
                </a:cxn>
                <a:cxn ang="0">
                  <a:pos x="31" y="39"/>
                </a:cxn>
                <a:cxn ang="0">
                  <a:pos x="30" y="41"/>
                </a:cxn>
                <a:cxn ang="0">
                  <a:pos x="17" y="40"/>
                </a:cxn>
                <a:cxn ang="0">
                  <a:pos x="20" y="52"/>
                </a:cxn>
                <a:cxn ang="0">
                  <a:pos x="27" y="55"/>
                </a:cxn>
                <a:cxn ang="0">
                  <a:pos x="29" y="54"/>
                </a:cxn>
                <a:cxn ang="0">
                  <a:pos x="33" y="54"/>
                </a:cxn>
                <a:cxn ang="0">
                  <a:pos x="33" y="48"/>
                </a:cxn>
                <a:cxn ang="0">
                  <a:pos x="35" y="46"/>
                </a:cxn>
                <a:cxn ang="0">
                  <a:pos x="37" y="40"/>
                </a:cxn>
              </a:cxnLst>
              <a:rect l="0" t="0" r="r" b="b"/>
              <a:pathLst>
                <a:path w="80" h="75">
                  <a:moveTo>
                    <a:pt x="53" y="55"/>
                  </a:moveTo>
                  <a:cubicBezTo>
                    <a:pt x="53" y="55"/>
                    <a:pt x="53" y="54"/>
                    <a:pt x="53" y="54"/>
                  </a:cubicBezTo>
                  <a:cubicBezTo>
                    <a:pt x="54" y="54"/>
                    <a:pt x="55" y="55"/>
                    <a:pt x="54" y="56"/>
                  </a:cubicBezTo>
                  <a:cubicBezTo>
                    <a:pt x="54" y="55"/>
                    <a:pt x="53" y="55"/>
                    <a:pt x="53" y="55"/>
                  </a:cubicBezTo>
                  <a:close/>
                  <a:moveTo>
                    <a:pt x="56" y="51"/>
                  </a:moveTo>
                  <a:cubicBezTo>
                    <a:pt x="56" y="51"/>
                    <a:pt x="56" y="50"/>
                    <a:pt x="55" y="50"/>
                  </a:cubicBezTo>
                  <a:cubicBezTo>
                    <a:pt x="55" y="49"/>
                    <a:pt x="54" y="50"/>
                    <a:pt x="54" y="51"/>
                  </a:cubicBezTo>
                  <a:cubicBezTo>
                    <a:pt x="54" y="51"/>
                    <a:pt x="54" y="52"/>
                    <a:pt x="55" y="53"/>
                  </a:cubicBezTo>
                  <a:cubicBezTo>
                    <a:pt x="55" y="52"/>
                    <a:pt x="56" y="52"/>
                    <a:pt x="56" y="51"/>
                  </a:cubicBezTo>
                  <a:close/>
                  <a:moveTo>
                    <a:pt x="54" y="14"/>
                  </a:moveTo>
                  <a:cubicBezTo>
                    <a:pt x="55" y="13"/>
                    <a:pt x="53" y="13"/>
                    <a:pt x="52" y="14"/>
                  </a:cubicBezTo>
                  <a:cubicBezTo>
                    <a:pt x="52" y="14"/>
                    <a:pt x="54" y="15"/>
                    <a:pt x="54" y="14"/>
                  </a:cubicBezTo>
                  <a:close/>
                  <a:moveTo>
                    <a:pt x="52" y="46"/>
                  </a:moveTo>
                  <a:cubicBezTo>
                    <a:pt x="53" y="46"/>
                    <a:pt x="52" y="45"/>
                    <a:pt x="52" y="45"/>
                  </a:cubicBezTo>
                  <a:cubicBezTo>
                    <a:pt x="51" y="45"/>
                    <a:pt x="51" y="45"/>
                    <a:pt x="50" y="44"/>
                  </a:cubicBezTo>
                  <a:cubicBezTo>
                    <a:pt x="50" y="44"/>
                    <a:pt x="50" y="45"/>
                    <a:pt x="51" y="45"/>
                  </a:cubicBezTo>
                  <a:cubicBezTo>
                    <a:pt x="51" y="45"/>
                    <a:pt x="52" y="46"/>
                    <a:pt x="52" y="46"/>
                  </a:cubicBezTo>
                  <a:close/>
                  <a:moveTo>
                    <a:pt x="38" y="29"/>
                  </a:moveTo>
                  <a:cubicBezTo>
                    <a:pt x="38" y="29"/>
                    <a:pt x="38" y="29"/>
                    <a:pt x="38" y="28"/>
                  </a:cubicBezTo>
                  <a:cubicBezTo>
                    <a:pt x="38" y="28"/>
                    <a:pt x="37" y="28"/>
                    <a:pt x="37" y="28"/>
                  </a:cubicBezTo>
                  <a:cubicBezTo>
                    <a:pt x="37" y="27"/>
                    <a:pt x="37" y="28"/>
                    <a:pt x="37" y="28"/>
                  </a:cubicBezTo>
                  <a:cubicBezTo>
                    <a:pt x="37" y="29"/>
                    <a:pt x="38" y="29"/>
                    <a:pt x="38" y="29"/>
                  </a:cubicBezTo>
                  <a:close/>
                  <a:moveTo>
                    <a:pt x="62" y="27"/>
                  </a:moveTo>
                  <a:cubicBezTo>
                    <a:pt x="62" y="27"/>
                    <a:pt x="61" y="27"/>
                    <a:pt x="62" y="27"/>
                  </a:cubicBezTo>
                  <a:cubicBezTo>
                    <a:pt x="62" y="26"/>
                    <a:pt x="61" y="26"/>
                    <a:pt x="61" y="26"/>
                  </a:cubicBezTo>
                  <a:cubicBezTo>
                    <a:pt x="60" y="26"/>
                    <a:pt x="60" y="26"/>
                    <a:pt x="60" y="26"/>
                  </a:cubicBezTo>
                  <a:cubicBezTo>
                    <a:pt x="59" y="26"/>
                    <a:pt x="59" y="26"/>
                    <a:pt x="59" y="27"/>
                  </a:cubicBezTo>
                  <a:cubicBezTo>
                    <a:pt x="58" y="27"/>
                    <a:pt x="57" y="27"/>
                    <a:pt x="57" y="27"/>
                  </a:cubicBezTo>
                  <a:cubicBezTo>
                    <a:pt x="57" y="27"/>
                    <a:pt x="57" y="28"/>
                    <a:pt x="57" y="28"/>
                  </a:cubicBezTo>
                  <a:cubicBezTo>
                    <a:pt x="58" y="29"/>
                    <a:pt x="59" y="29"/>
                    <a:pt x="59" y="29"/>
                  </a:cubicBezTo>
                  <a:cubicBezTo>
                    <a:pt x="59" y="28"/>
                    <a:pt x="60" y="28"/>
                    <a:pt x="60" y="28"/>
                  </a:cubicBezTo>
                  <a:cubicBezTo>
                    <a:pt x="62" y="27"/>
                    <a:pt x="59" y="29"/>
                    <a:pt x="59" y="29"/>
                  </a:cubicBezTo>
                  <a:cubicBezTo>
                    <a:pt x="59" y="29"/>
                    <a:pt x="60" y="29"/>
                    <a:pt x="60" y="30"/>
                  </a:cubicBezTo>
                  <a:cubicBezTo>
                    <a:pt x="61" y="30"/>
                    <a:pt x="62" y="30"/>
                    <a:pt x="62" y="30"/>
                  </a:cubicBezTo>
                  <a:cubicBezTo>
                    <a:pt x="63" y="30"/>
                    <a:pt x="64" y="30"/>
                    <a:pt x="63" y="29"/>
                  </a:cubicBezTo>
                  <a:cubicBezTo>
                    <a:pt x="63" y="29"/>
                    <a:pt x="62" y="28"/>
                    <a:pt x="63" y="29"/>
                  </a:cubicBezTo>
                  <a:cubicBezTo>
                    <a:pt x="63" y="29"/>
                    <a:pt x="63" y="29"/>
                    <a:pt x="63" y="30"/>
                  </a:cubicBezTo>
                  <a:cubicBezTo>
                    <a:pt x="64" y="30"/>
                    <a:pt x="64" y="29"/>
                    <a:pt x="64" y="29"/>
                  </a:cubicBezTo>
                  <a:cubicBezTo>
                    <a:pt x="63" y="28"/>
                    <a:pt x="63" y="28"/>
                    <a:pt x="62" y="27"/>
                  </a:cubicBezTo>
                  <a:close/>
                  <a:moveTo>
                    <a:pt x="36" y="41"/>
                  </a:moveTo>
                  <a:cubicBezTo>
                    <a:pt x="36" y="41"/>
                    <a:pt x="36" y="41"/>
                    <a:pt x="36" y="41"/>
                  </a:cubicBezTo>
                  <a:cubicBezTo>
                    <a:pt x="36" y="41"/>
                    <a:pt x="36" y="41"/>
                    <a:pt x="36" y="41"/>
                  </a:cubicBezTo>
                  <a:cubicBezTo>
                    <a:pt x="36" y="41"/>
                    <a:pt x="35" y="42"/>
                    <a:pt x="36" y="42"/>
                  </a:cubicBezTo>
                  <a:cubicBezTo>
                    <a:pt x="36" y="42"/>
                    <a:pt x="37" y="42"/>
                    <a:pt x="37" y="41"/>
                  </a:cubicBezTo>
                  <a:cubicBezTo>
                    <a:pt x="37" y="41"/>
                    <a:pt x="37" y="41"/>
                    <a:pt x="36" y="41"/>
                  </a:cubicBezTo>
                  <a:cubicBezTo>
                    <a:pt x="36" y="41"/>
                    <a:pt x="36" y="41"/>
                    <a:pt x="36" y="41"/>
                  </a:cubicBezTo>
                  <a:close/>
                  <a:moveTo>
                    <a:pt x="52" y="52"/>
                  </a:moveTo>
                  <a:cubicBezTo>
                    <a:pt x="53" y="51"/>
                    <a:pt x="53" y="51"/>
                    <a:pt x="53" y="51"/>
                  </a:cubicBezTo>
                  <a:cubicBezTo>
                    <a:pt x="53" y="51"/>
                    <a:pt x="53" y="50"/>
                    <a:pt x="53" y="50"/>
                  </a:cubicBezTo>
                  <a:cubicBezTo>
                    <a:pt x="53" y="50"/>
                    <a:pt x="53" y="50"/>
                    <a:pt x="53" y="50"/>
                  </a:cubicBezTo>
                  <a:cubicBezTo>
                    <a:pt x="53" y="50"/>
                    <a:pt x="53" y="50"/>
                    <a:pt x="53" y="50"/>
                  </a:cubicBezTo>
                  <a:cubicBezTo>
                    <a:pt x="52" y="50"/>
                    <a:pt x="52" y="50"/>
                    <a:pt x="52" y="51"/>
                  </a:cubicBezTo>
                  <a:cubicBezTo>
                    <a:pt x="51" y="52"/>
                    <a:pt x="52" y="52"/>
                    <a:pt x="52" y="52"/>
                  </a:cubicBezTo>
                  <a:close/>
                  <a:moveTo>
                    <a:pt x="47" y="51"/>
                  </a:moveTo>
                  <a:cubicBezTo>
                    <a:pt x="47" y="51"/>
                    <a:pt x="48" y="53"/>
                    <a:pt x="48" y="53"/>
                  </a:cubicBezTo>
                  <a:cubicBezTo>
                    <a:pt x="48" y="52"/>
                    <a:pt x="48" y="51"/>
                    <a:pt x="47" y="51"/>
                  </a:cubicBezTo>
                  <a:close/>
                  <a:moveTo>
                    <a:pt x="55" y="59"/>
                  </a:moveTo>
                  <a:cubicBezTo>
                    <a:pt x="56" y="59"/>
                    <a:pt x="55" y="58"/>
                    <a:pt x="55" y="58"/>
                  </a:cubicBezTo>
                  <a:cubicBezTo>
                    <a:pt x="55" y="58"/>
                    <a:pt x="54" y="57"/>
                    <a:pt x="54" y="57"/>
                  </a:cubicBezTo>
                  <a:cubicBezTo>
                    <a:pt x="54" y="58"/>
                    <a:pt x="55" y="59"/>
                    <a:pt x="54" y="59"/>
                  </a:cubicBezTo>
                  <a:cubicBezTo>
                    <a:pt x="55" y="59"/>
                    <a:pt x="55" y="59"/>
                    <a:pt x="55" y="59"/>
                  </a:cubicBezTo>
                  <a:close/>
                  <a:moveTo>
                    <a:pt x="59" y="46"/>
                  </a:moveTo>
                  <a:cubicBezTo>
                    <a:pt x="60" y="46"/>
                    <a:pt x="61" y="46"/>
                    <a:pt x="61" y="45"/>
                  </a:cubicBezTo>
                  <a:cubicBezTo>
                    <a:pt x="62" y="45"/>
                    <a:pt x="63" y="44"/>
                    <a:pt x="62" y="44"/>
                  </a:cubicBezTo>
                  <a:cubicBezTo>
                    <a:pt x="62" y="44"/>
                    <a:pt x="62" y="44"/>
                    <a:pt x="61" y="45"/>
                  </a:cubicBezTo>
                  <a:cubicBezTo>
                    <a:pt x="61" y="45"/>
                    <a:pt x="60" y="45"/>
                    <a:pt x="60" y="45"/>
                  </a:cubicBezTo>
                  <a:cubicBezTo>
                    <a:pt x="60" y="45"/>
                    <a:pt x="59" y="46"/>
                    <a:pt x="59" y="46"/>
                  </a:cubicBezTo>
                  <a:close/>
                  <a:moveTo>
                    <a:pt x="49" y="46"/>
                  </a:moveTo>
                  <a:cubicBezTo>
                    <a:pt x="49" y="46"/>
                    <a:pt x="49" y="47"/>
                    <a:pt x="49" y="48"/>
                  </a:cubicBezTo>
                  <a:cubicBezTo>
                    <a:pt x="50" y="47"/>
                    <a:pt x="50" y="47"/>
                    <a:pt x="50" y="47"/>
                  </a:cubicBezTo>
                  <a:cubicBezTo>
                    <a:pt x="50" y="47"/>
                    <a:pt x="50" y="46"/>
                    <a:pt x="49" y="46"/>
                  </a:cubicBezTo>
                  <a:close/>
                  <a:moveTo>
                    <a:pt x="46" y="32"/>
                  </a:moveTo>
                  <a:cubicBezTo>
                    <a:pt x="46" y="32"/>
                    <a:pt x="47" y="33"/>
                    <a:pt x="47" y="32"/>
                  </a:cubicBezTo>
                  <a:cubicBezTo>
                    <a:pt x="47" y="32"/>
                    <a:pt x="46" y="32"/>
                    <a:pt x="46" y="31"/>
                  </a:cubicBezTo>
                  <a:cubicBezTo>
                    <a:pt x="45" y="31"/>
                    <a:pt x="46" y="31"/>
                    <a:pt x="45" y="30"/>
                  </a:cubicBezTo>
                  <a:cubicBezTo>
                    <a:pt x="45" y="29"/>
                    <a:pt x="44" y="31"/>
                    <a:pt x="45" y="31"/>
                  </a:cubicBezTo>
                  <a:cubicBezTo>
                    <a:pt x="45" y="31"/>
                    <a:pt x="46" y="32"/>
                    <a:pt x="46" y="32"/>
                  </a:cubicBezTo>
                  <a:cubicBezTo>
                    <a:pt x="45" y="32"/>
                    <a:pt x="45" y="32"/>
                    <a:pt x="46" y="32"/>
                  </a:cubicBezTo>
                  <a:close/>
                  <a:moveTo>
                    <a:pt x="50" y="21"/>
                  </a:moveTo>
                  <a:cubicBezTo>
                    <a:pt x="50" y="21"/>
                    <a:pt x="50" y="21"/>
                    <a:pt x="51" y="21"/>
                  </a:cubicBezTo>
                  <a:cubicBezTo>
                    <a:pt x="51" y="21"/>
                    <a:pt x="50" y="20"/>
                    <a:pt x="51" y="20"/>
                  </a:cubicBezTo>
                  <a:cubicBezTo>
                    <a:pt x="50" y="20"/>
                    <a:pt x="52" y="20"/>
                    <a:pt x="51" y="20"/>
                  </a:cubicBezTo>
                  <a:cubicBezTo>
                    <a:pt x="51" y="21"/>
                    <a:pt x="52" y="21"/>
                    <a:pt x="52" y="21"/>
                  </a:cubicBezTo>
                  <a:cubicBezTo>
                    <a:pt x="52" y="21"/>
                    <a:pt x="52" y="20"/>
                    <a:pt x="52" y="20"/>
                  </a:cubicBezTo>
                  <a:cubicBezTo>
                    <a:pt x="52" y="19"/>
                    <a:pt x="52" y="19"/>
                    <a:pt x="53" y="18"/>
                  </a:cubicBezTo>
                  <a:cubicBezTo>
                    <a:pt x="52" y="19"/>
                    <a:pt x="52" y="19"/>
                    <a:pt x="52" y="19"/>
                  </a:cubicBezTo>
                  <a:cubicBezTo>
                    <a:pt x="51" y="19"/>
                    <a:pt x="51" y="19"/>
                    <a:pt x="50" y="19"/>
                  </a:cubicBezTo>
                  <a:cubicBezTo>
                    <a:pt x="50" y="19"/>
                    <a:pt x="49" y="19"/>
                    <a:pt x="49" y="19"/>
                  </a:cubicBezTo>
                  <a:cubicBezTo>
                    <a:pt x="49" y="19"/>
                    <a:pt x="49" y="20"/>
                    <a:pt x="49" y="20"/>
                  </a:cubicBezTo>
                  <a:cubicBezTo>
                    <a:pt x="49" y="20"/>
                    <a:pt x="49" y="20"/>
                    <a:pt x="49" y="21"/>
                  </a:cubicBezTo>
                  <a:cubicBezTo>
                    <a:pt x="49" y="21"/>
                    <a:pt x="50" y="20"/>
                    <a:pt x="50" y="21"/>
                  </a:cubicBezTo>
                  <a:close/>
                  <a:moveTo>
                    <a:pt x="4" y="24"/>
                  </a:moveTo>
                  <a:cubicBezTo>
                    <a:pt x="3" y="24"/>
                    <a:pt x="3" y="23"/>
                    <a:pt x="3" y="23"/>
                  </a:cubicBezTo>
                  <a:cubicBezTo>
                    <a:pt x="3" y="23"/>
                    <a:pt x="3" y="23"/>
                    <a:pt x="3" y="22"/>
                  </a:cubicBezTo>
                  <a:cubicBezTo>
                    <a:pt x="3" y="22"/>
                    <a:pt x="3" y="22"/>
                    <a:pt x="4" y="22"/>
                  </a:cubicBezTo>
                  <a:cubicBezTo>
                    <a:pt x="4" y="21"/>
                    <a:pt x="3" y="21"/>
                    <a:pt x="2" y="21"/>
                  </a:cubicBezTo>
                  <a:cubicBezTo>
                    <a:pt x="2" y="21"/>
                    <a:pt x="0" y="21"/>
                    <a:pt x="1" y="22"/>
                  </a:cubicBezTo>
                  <a:cubicBezTo>
                    <a:pt x="1" y="22"/>
                    <a:pt x="1" y="22"/>
                    <a:pt x="1" y="22"/>
                  </a:cubicBezTo>
                  <a:cubicBezTo>
                    <a:pt x="1" y="22"/>
                    <a:pt x="2" y="23"/>
                    <a:pt x="2" y="23"/>
                  </a:cubicBezTo>
                  <a:cubicBezTo>
                    <a:pt x="2" y="23"/>
                    <a:pt x="3" y="24"/>
                    <a:pt x="3" y="24"/>
                  </a:cubicBezTo>
                  <a:cubicBezTo>
                    <a:pt x="3" y="25"/>
                    <a:pt x="4" y="25"/>
                    <a:pt x="5" y="26"/>
                  </a:cubicBezTo>
                  <a:cubicBezTo>
                    <a:pt x="6" y="25"/>
                    <a:pt x="4" y="25"/>
                    <a:pt x="4" y="24"/>
                  </a:cubicBezTo>
                  <a:close/>
                  <a:moveTo>
                    <a:pt x="11" y="31"/>
                  </a:moveTo>
                  <a:cubicBezTo>
                    <a:pt x="11" y="31"/>
                    <a:pt x="11" y="31"/>
                    <a:pt x="11" y="31"/>
                  </a:cubicBezTo>
                  <a:cubicBezTo>
                    <a:pt x="11" y="31"/>
                    <a:pt x="11" y="31"/>
                    <a:pt x="11" y="31"/>
                  </a:cubicBezTo>
                  <a:close/>
                  <a:moveTo>
                    <a:pt x="9" y="34"/>
                  </a:moveTo>
                  <a:cubicBezTo>
                    <a:pt x="10" y="34"/>
                    <a:pt x="10" y="34"/>
                    <a:pt x="10" y="34"/>
                  </a:cubicBezTo>
                  <a:cubicBezTo>
                    <a:pt x="10" y="34"/>
                    <a:pt x="10" y="34"/>
                    <a:pt x="10" y="34"/>
                  </a:cubicBezTo>
                  <a:cubicBezTo>
                    <a:pt x="10" y="34"/>
                    <a:pt x="11" y="34"/>
                    <a:pt x="11" y="34"/>
                  </a:cubicBezTo>
                  <a:cubicBezTo>
                    <a:pt x="11" y="34"/>
                    <a:pt x="11" y="33"/>
                    <a:pt x="11" y="33"/>
                  </a:cubicBezTo>
                  <a:cubicBezTo>
                    <a:pt x="11" y="33"/>
                    <a:pt x="11" y="32"/>
                    <a:pt x="11" y="32"/>
                  </a:cubicBezTo>
                  <a:cubicBezTo>
                    <a:pt x="11" y="32"/>
                    <a:pt x="11" y="32"/>
                    <a:pt x="11" y="31"/>
                  </a:cubicBezTo>
                  <a:cubicBezTo>
                    <a:pt x="10" y="32"/>
                    <a:pt x="9" y="34"/>
                    <a:pt x="9" y="34"/>
                  </a:cubicBezTo>
                  <a:close/>
                  <a:moveTo>
                    <a:pt x="60" y="35"/>
                  </a:moveTo>
                  <a:cubicBezTo>
                    <a:pt x="59" y="35"/>
                    <a:pt x="59" y="34"/>
                    <a:pt x="59" y="34"/>
                  </a:cubicBezTo>
                  <a:cubicBezTo>
                    <a:pt x="58" y="34"/>
                    <a:pt x="58" y="34"/>
                    <a:pt x="58" y="34"/>
                  </a:cubicBezTo>
                  <a:cubicBezTo>
                    <a:pt x="57" y="34"/>
                    <a:pt x="58" y="35"/>
                    <a:pt x="58" y="36"/>
                  </a:cubicBezTo>
                  <a:cubicBezTo>
                    <a:pt x="58" y="36"/>
                    <a:pt x="59" y="37"/>
                    <a:pt x="58" y="37"/>
                  </a:cubicBezTo>
                  <a:cubicBezTo>
                    <a:pt x="58" y="38"/>
                    <a:pt x="58" y="37"/>
                    <a:pt x="58" y="38"/>
                  </a:cubicBezTo>
                  <a:cubicBezTo>
                    <a:pt x="57" y="38"/>
                    <a:pt x="59" y="39"/>
                    <a:pt x="59" y="39"/>
                  </a:cubicBezTo>
                  <a:cubicBezTo>
                    <a:pt x="59" y="39"/>
                    <a:pt x="60" y="38"/>
                    <a:pt x="60" y="38"/>
                  </a:cubicBezTo>
                  <a:cubicBezTo>
                    <a:pt x="60" y="38"/>
                    <a:pt x="60" y="38"/>
                    <a:pt x="60" y="37"/>
                  </a:cubicBezTo>
                  <a:cubicBezTo>
                    <a:pt x="60" y="37"/>
                    <a:pt x="60" y="36"/>
                    <a:pt x="60" y="35"/>
                  </a:cubicBezTo>
                  <a:cubicBezTo>
                    <a:pt x="60" y="35"/>
                    <a:pt x="60" y="34"/>
                    <a:pt x="60" y="35"/>
                  </a:cubicBezTo>
                  <a:close/>
                  <a:moveTo>
                    <a:pt x="12" y="40"/>
                  </a:moveTo>
                  <a:cubicBezTo>
                    <a:pt x="12" y="40"/>
                    <a:pt x="12" y="39"/>
                    <a:pt x="12" y="39"/>
                  </a:cubicBezTo>
                  <a:cubicBezTo>
                    <a:pt x="11" y="39"/>
                    <a:pt x="11" y="38"/>
                    <a:pt x="11" y="38"/>
                  </a:cubicBezTo>
                  <a:cubicBezTo>
                    <a:pt x="11" y="38"/>
                    <a:pt x="11" y="38"/>
                    <a:pt x="11" y="38"/>
                  </a:cubicBezTo>
                  <a:cubicBezTo>
                    <a:pt x="10" y="38"/>
                    <a:pt x="10" y="35"/>
                    <a:pt x="10" y="36"/>
                  </a:cubicBezTo>
                  <a:cubicBezTo>
                    <a:pt x="9" y="36"/>
                    <a:pt x="10" y="37"/>
                    <a:pt x="9" y="37"/>
                  </a:cubicBezTo>
                  <a:cubicBezTo>
                    <a:pt x="9" y="37"/>
                    <a:pt x="8" y="37"/>
                    <a:pt x="8" y="37"/>
                  </a:cubicBezTo>
                  <a:cubicBezTo>
                    <a:pt x="8" y="37"/>
                    <a:pt x="7" y="39"/>
                    <a:pt x="8" y="39"/>
                  </a:cubicBezTo>
                  <a:cubicBezTo>
                    <a:pt x="9" y="39"/>
                    <a:pt x="8" y="38"/>
                    <a:pt x="9" y="38"/>
                  </a:cubicBezTo>
                  <a:cubicBezTo>
                    <a:pt x="9" y="38"/>
                    <a:pt x="9" y="39"/>
                    <a:pt x="9" y="39"/>
                  </a:cubicBezTo>
                  <a:cubicBezTo>
                    <a:pt x="9" y="39"/>
                    <a:pt x="9" y="39"/>
                    <a:pt x="9" y="39"/>
                  </a:cubicBezTo>
                  <a:cubicBezTo>
                    <a:pt x="9" y="39"/>
                    <a:pt x="9" y="40"/>
                    <a:pt x="10" y="40"/>
                  </a:cubicBezTo>
                  <a:cubicBezTo>
                    <a:pt x="11" y="39"/>
                    <a:pt x="11" y="40"/>
                    <a:pt x="12" y="40"/>
                  </a:cubicBezTo>
                  <a:close/>
                  <a:moveTo>
                    <a:pt x="42" y="38"/>
                  </a:moveTo>
                  <a:cubicBezTo>
                    <a:pt x="42" y="38"/>
                    <a:pt x="42" y="38"/>
                    <a:pt x="42" y="38"/>
                  </a:cubicBezTo>
                  <a:cubicBezTo>
                    <a:pt x="43" y="39"/>
                    <a:pt x="43" y="39"/>
                    <a:pt x="43" y="40"/>
                  </a:cubicBezTo>
                  <a:cubicBezTo>
                    <a:pt x="43" y="40"/>
                    <a:pt x="44" y="40"/>
                    <a:pt x="44" y="40"/>
                  </a:cubicBezTo>
                  <a:cubicBezTo>
                    <a:pt x="44" y="41"/>
                    <a:pt x="44" y="41"/>
                    <a:pt x="44" y="41"/>
                  </a:cubicBezTo>
                  <a:cubicBezTo>
                    <a:pt x="45" y="40"/>
                    <a:pt x="45" y="41"/>
                    <a:pt x="46" y="41"/>
                  </a:cubicBezTo>
                  <a:cubicBezTo>
                    <a:pt x="46" y="41"/>
                    <a:pt x="47" y="39"/>
                    <a:pt x="46" y="39"/>
                  </a:cubicBezTo>
                  <a:cubicBezTo>
                    <a:pt x="45" y="39"/>
                    <a:pt x="43" y="39"/>
                    <a:pt x="43" y="38"/>
                  </a:cubicBezTo>
                  <a:cubicBezTo>
                    <a:pt x="43" y="38"/>
                    <a:pt x="43" y="37"/>
                    <a:pt x="42" y="36"/>
                  </a:cubicBezTo>
                  <a:cubicBezTo>
                    <a:pt x="42" y="36"/>
                    <a:pt x="43" y="35"/>
                    <a:pt x="43" y="35"/>
                  </a:cubicBezTo>
                  <a:cubicBezTo>
                    <a:pt x="43" y="35"/>
                    <a:pt x="41" y="34"/>
                    <a:pt x="42" y="34"/>
                  </a:cubicBezTo>
                  <a:cubicBezTo>
                    <a:pt x="41" y="33"/>
                    <a:pt x="39" y="34"/>
                    <a:pt x="38" y="32"/>
                  </a:cubicBezTo>
                  <a:cubicBezTo>
                    <a:pt x="38" y="32"/>
                    <a:pt x="38" y="32"/>
                    <a:pt x="37" y="32"/>
                  </a:cubicBezTo>
                  <a:cubicBezTo>
                    <a:pt x="37" y="32"/>
                    <a:pt x="37" y="32"/>
                    <a:pt x="37" y="32"/>
                  </a:cubicBezTo>
                  <a:cubicBezTo>
                    <a:pt x="36" y="32"/>
                    <a:pt x="36" y="32"/>
                    <a:pt x="36" y="31"/>
                  </a:cubicBezTo>
                  <a:cubicBezTo>
                    <a:pt x="35" y="31"/>
                    <a:pt x="35" y="30"/>
                    <a:pt x="34" y="30"/>
                  </a:cubicBezTo>
                  <a:cubicBezTo>
                    <a:pt x="34" y="29"/>
                    <a:pt x="33" y="30"/>
                    <a:pt x="33" y="30"/>
                  </a:cubicBezTo>
                  <a:cubicBezTo>
                    <a:pt x="32" y="30"/>
                    <a:pt x="32" y="30"/>
                    <a:pt x="32" y="30"/>
                  </a:cubicBezTo>
                  <a:cubicBezTo>
                    <a:pt x="32" y="31"/>
                    <a:pt x="32" y="31"/>
                    <a:pt x="31" y="31"/>
                  </a:cubicBezTo>
                  <a:cubicBezTo>
                    <a:pt x="31" y="31"/>
                    <a:pt x="30" y="31"/>
                    <a:pt x="30" y="31"/>
                  </a:cubicBezTo>
                  <a:cubicBezTo>
                    <a:pt x="30" y="32"/>
                    <a:pt x="31" y="32"/>
                    <a:pt x="31" y="32"/>
                  </a:cubicBezTo>
                  <a:cubicBezTo>
                    <a:pt x="31" y="32"/>
                    <a:pt x="31" y="31"/>
                    <a:pt x="31" y="31"/>
                  </a:cubicBezTo>
                  <a:cubicBezTo>
                    <a:pt x="32" y="31"/>
                    <a:pt x="32" y="31"/>
                    <a:pt x="33" y="31"/>
                  </a:cubicBezTo>
                  <a:cubicBezTo>
                    <a:pt x="33" y="32"/>
                    <a:pt x="34" y="32"/>
                    <a:pt x="34" y="33"/>
                  </a:cubicBezTo>
                  <a:cubicBezTo>
                    <a:pt x="35" y="33"/>
                    <a:pt x="36" y="34"/>
                    <a:pt x="36" y="34"/>
                  </a:cubicBezTo>
                  <a:cubicBezTo>
                    <a:pt x="37" y="35"/>
                    <a:pt x="37" y="34"/>
                    <a:pt x="37" y="35"/>
                  </a:cubicBezTo>
                  <a:cubicBezTo>
                    <a:pt x="37" y="36"/>
                    <a:pt x="37" y="36"/>
                    <a:pt x="38" y="36"/>
                  </a:cubicBezTo>
                  <a:cubicBezTo>
                    <a:pt x="38" y="36"/>
                    <a:pt x="38" y="36"/>
                    <a:pt x="39" y="36"/>
                  </a:cubicBezTo>
                  <a:cubicBezTo>
                    <a:pt x="39" y="36"/>
                    <a:pt x="40" y="36"/>
                    <a:pt x="41" y="36"/>
                  </a:cubicBezTo>
                  <a:cubicBezTo>
                    <a:pt x="41" y="36"/>
                    <a:pt x="42" y="37"/>
                    <a:pt x="41" y="37"/>
                  </a:cubicBezTo>
                  <a:cubicBezTo>
                    <a:pt x="41" y="37"/>
                    <a:pt x="42" y="37"/>
                    <a:pt x="42" y="37"/>
                  </a:cubicBezTo>
                  <a:cubicBezTo>
                    <a:pt x="42" y="38"/>
                    <a:pt x="42" y="38"/>
                    <a:pt x="42" y="38"/>
                  </a:cubicBezTo>
                  <a:cubicBezTo>
                    <a:pt x="42" y="38"/>
                    <a:pt x="42" y="38"/>
                    <a:pt x="42" y="38"/>
                  </a:cubicBezTo>
                  <a:cubicBezTo>
                    <a:pt x="42" y="38"/>
                    <a:pt x="42" y="38"/>
                    <a:pt x="42" y="38"/>
                  </a:cubicBezTo>
                  <a:close/>
                  <a:moveTo>
                    <a:pt x="69" y="43"/>
                  </a:moveTo>
                  <a:cubicBezTo>
                    <a:pt x="69" y="43"/>
                    <a:pt x="68" y="43"/>
                    <a:pt x="68" y="43"/>
                  </a:cubicBezTo>
                  <a:cubicBezTo>
                    <a:pt x="68" y="43"/>
                    <a:pt x="68" y="43"/>
                    <a:pt x="68" y="43"/>
                  </a:cubicBezTo>
                  <a:cubicBezTo>
                    <a:pt x="67" y="43"/>
                    <a:pt x="67" y="43"/>
                    <a:pt x="66" y="43"/>
                  </a:cubicBezTo>
                  <a:cubicBezTo>
                    <a:pt x="65" y="43"/>
                    <a:pt x="64" y="43"/>
                    <a:pt x="64" y="44"/>
                  </a:cubicBezTo>
                  <a:cubicBezTo>
                    <a:pt x="64" y="44"/>
                    <a:pt x="65" y="44"/>
                    <a:pt x="65" y="44"/>
                  </a:cubicBezTo>
                  <a:cubicBezTo>
                    <a:pt x="66" y="44"/>
                    <a:pt x="66" y="45"/>
                    <a:pt x="67" y="45"/>
                  </a:cubicBezTo>
                  <a:cubicBezTo>
                    <a:pt x="67" y="45"/>
                    <a:pt x="68" y="44"/>
                    <a:pt x="69" y="44"/>
                  </a:cubicBezTo>
                  <a:cubicBezTo>
                    <a:pt x="69" y="44"/>
                    <a:pt x="68" y="43"/>
                    <a:pt x="69" y="43"/>
                  </a:cubicBezTo>
                  <a:close/>
                  <a:moveTo>
                    <a:pt x="80" y="58"/>
                  </a:moveTo>
                  <a:cubicBezTo>
                    <a:pt x="80" y="58"/>
                    <a:pt x="79" y="58"/>
                    <a:pt x="79" y="58"/>
                  </a:cubicBezTo>
                  <a:cubicBezTo>
                    <a:pt x="79" y="58"/>
                    <a:pt x="78" y="59"/>
                    <a:pt x="78" y="59"/>
                  </a:cubicBezTo>
                  <a:cubicBezTo>
                    <a:pt x="77" y="59"/>
                    <a:pt x="77" y="59"/>
                    <a:pt x="77" y="60"/>
                  </a:cubicBezTo>
                  <a:cubicBezTo>
                    <a:pt x="76" y="60"/>
                    <a:pt x="76" y="61"/>
                    <a:pt x="76" y="61"/>
                  </a:cubicBezTo>
                  <a:cubicBezTo>
                    <a:pt x="77" y="62"/>
                    <a:pt x="76" y="63"/>
                    <a:pt x="76" y="64"/>
                  </a:cubicBezTo>
                  <a:cubicBezTo>
                    <a:pt x="77" y="64"/>
                    <a:pt x="78" y="63"/>
                    <a:pt x="78" y="63"/>
                  </a:cubicBezTo>
                  <a:cubicBezTo>
                    <a:pt x="78" y="62"/>
                    <a:pt x="79" y="62"/>
                    <a:pt x="79" y="62"/>
                  </a:cubicBezTo>
                  <a:cubicBezTo>
                    <a:pt x="79" y="61"/>
                    <a:pt x="80" y="60"/>
                    <a:pt x="80" y="59"/>
                  </a:cubicBezTo>
                  <a:cubicBezTo>
                    <a:pt x="80" y="59"/>
                    <a:pt x="80" y="58"/>
                    <a:pt x="80" y="58"/>
                  </a:cubicBezTo>
                  <a:close/>
                  <a:moveTo>
                    <a:pt x="50" y="43"/>
                  </a:moveTo>
                  <a:cubicBezTo>
                    <a:pt x="50" y="43"/>
                    <a:pt x="50" y="43"/>
                    <a:pt x="50" y="42"/>
                  </a:cubicBezTo>
                  <a:cubicBezTo>
                    <a:pt x="50" y="42"/>
                    <a:pt x="50" y="42"/>
                    <a:pt x="49" y="42"/>
                  </a:cubicBezTo>
                  <a:cubicBezTo>
                    <a:pt x="49" y="42"/>
                    <a:pt x="49" y="42"/>
                    <a:pt x="48" y="41"/>
                  </a:cubicBezTo>
                  <a:cubicBezTo>
                    <a:pt x="48" y="41"/>
                    <a:pt x="48" y="41"/>
                    <a:pt x="47" y="41"/>
                  </a:cubicBezTo>
                  <a:cubicBezTo>
                    <a:pt x="47" y="41"/>
                    <a:pt x="47" y="42"/>
                    <a:pt x="48" y="42"/>
                  </a:cubicBezTo>
                  <a:cubicBezTo>
                    <a:pt x="48" y="42"/>
                    <a:pt x="49" y="44"/>
                    <a:pt x="50" y="44"/>
                  </a:cubicBezTo>
                  <a:cubicBezTo>
                    <a:pt x="50" y="44"/>
                    <a:pt x="50" y="44"/>
                    <a:pt x="50" y="43"/>
                  </a:cubicBezTo>
                  <a:cubicBezTo>
                    <a:pt x="50" y="43"/>
                    <a:pt x="50" y="43"/>
                    <a:pt x="50" y="43"/>
                  </a:cubicBezTo>
                  <a:close/>
                  <a:moveTo>
                    <a:pt x="64" y="70"/>
                  </a:moveTo>
                  <a:cubicBezTo>
                    <a:pt x="63" y="70"/>
                    <a:pt x="63" y="71"/>
                    <a:pt x="62" y="71"/>
                  </a:cubicBezTo>
                  <a:cubicBezTo>
                    <a:pt x="61" y="71"/>
                    <a:pt x="61" y="71"/>
                    <a:pt x="60" y="72"/>
                  </a:cubicBezTo>
                  <a:cubicBezTo>
                    <a:pt x="60" y="72"/>
                    <a:pt x="59" y="73"/>
                    <a:pt x="59" y="72"/>
                  </a:cubicBezTo>
                  <a:cubicBezTo>
                    <a:pt x="58" y="72"/>
                    <a:pt x="59" y="71"/>
                    <a:pt x="58" y="71"/>
                  </a:cubicBezTo>
                  <a:cubicBezTo>
                    <a:pt x="58" y="71"/>
                    <a:pt x="58" y="70"/>
                    <a:pt x="59" y="70"/>
                  </a:cubicBezTo>
                  <a:cubicBezTo>
                    <a:pt x="59" y="70"/>
                    <a:pt x="58" y="70"/>
                    <a:pt x="58" y="70"/>
                  </a:cubicBezTo>
                  <a:cubicBezTo>
                    <a:pt x="57" y="70"/>
                    <a:pt x="57" y="70"/>
                    <a:pt x="56" y="70"/>
                  </a:cubicBezTo>
                  <a:cubicBezTo>
                    <a:pt x="55" y="70"/>
                    <a:pt x="55" y="70"/>
                    <a:pt x="54" y="70"/>
                  </a:cubicBezTo>
                  <a:cubicBezTo>
                    <a:pt x="54" y="70"/>
                    <a:pt x="53" y="70"/>
                    <a:pt x="53" y="70"/>
                  </a:cubicBezTo>
                  <a:cubicBezTo>
                    <a:pt x="52" y="70"/>
                    <a:pt x="52" y="69"/>
                    <a:pt x="51" y="69"/>
                  </a:cubicBezTo>
                  <a:cubicBezTo>
                    <a:pt x="50" y="69"/>
                    <a:pt x="49" y="69"/>
                    <a:pt x="48" y="69"/>
                  </a:cubicBezTo>
                  <a:cubicBezTo>
                    <a:pt x="47" y="70"/>
                    <a:pt x="46" y="70"/>
                    <a:pt x="45" y="70"/>
                  </a:cubicBezTo>
                  <a:cubicBezTo>
                    <a:pt x="45" y="70"/>
                    <a:pt x="45" y="70"/>
                    <a:pt x="45" y="69"/>
                  </a:cubicBezTo>
                  <a:cubicBezTo>
                    <a:pt x="45" y="69"/>
                    <a:pt x="45" y="68"/>
                    <a:pt x="44" y="69"/>
                  </a:cubicBezTo>
                  <a:cubicBezTo>
                    <a:pt x="44" y="69"/>
                    <a:pt x="43" y="69"/>
                    <a:pt x="43" y="68"/>
                  </a:cubicBezTo>
                  <a:cubicBezTo>
                    <a:pt x="43" y="68"/>
                    <a:pt x="44" y="68"/>
                    <a:pt x="44" y="68"/>
                  </a:cubicBezTo>
                  <a:cubicBezTo>
                    <a:pt x="44" y="68"/>
                    <a:pt x="44" y="67"/>
                    <a:pt x="44" y="67"/>
                  </a:cubicBezTo>
                  <a:cubicBezTo>
                    <a:pt x="43" y="67"/>
                    <a:pt x="43" y="67"/>
                    <a:pt x="43" y="68"/>
                  </a:cubicBezTo>
                  <a:cubicBezTo>
                    <a:pt x="43" y="68"/>
                    <a:pt x="42" y="68"/>
                    <a:pt x="42" y="68"/>
                  </a:cubicBezTo>
                  <a:cubicBezTo>
                    <a:pt x="42" y="68"/>
                    <a:pt x="41" y="68"/>
                    <a:pt x="41" y="68"/>
                  </a:cubicBezTo>
                  <a:cubicBezTo>
                    <a:pt x="40" y="68"/>
                    <a:pt x="40" y="67"/>
                    <a:pt x="40" y="66"/>
                  </a:cubicBezTo>
                  <a:cubicBezTo>
                    <a:pt x="40" y="66"/>
                    <a:pt x="40" y="67"/>
                    <a:pt x="40" y="67"/>
                  </a:cubicBezTo>
                  <a:cubicBezTo>
                    <a:pt x="40" y="67"/>
                    <a:pt x="40" y="68"/>
                    <a:pt x="40" y="68"/>
                  </a:cubicBezTo>
                  <a:cubicBezTo>
                    <a:pt x="39" y="69"/>
                    <a:pt x="39" y="67"/>
                    <a:pt x="39" y="67"/>
                  </a:cubicBezTo>
                  <a:cubicBezTo>
                    <a:pt x="38" y="67"/>
                    <a:pt x="39" y="70"/>
                    <a:pt x="38" y="70"/>
                  </a:cubicBezTo>
                  <a:cubicBezTo>
                    <a:pt x="38" y="71"/>
                    <a:pt x="40" y="71"/>
                    <a:pt x="41" y="71"/>
                  </a:cubicBezTo>
                  <a:cubicBezTo>
                    <a:pt x="41" y="71"/>
                    <a:pt x="42" y="71"/>
                    <a:pt x="43" y="71"/>
                  </a:cubicBezTo>
                  <a:cubicBezTo>
                    <a:pt x="43" y="72"/>
                    <a:pt x="44" y="71"/>
                    <a:pt x="44" y="72"/>
                  </a:cubicBezTo>
                  <a:cubicBezTo>
                    <a:pt x="45" y="72"/>
                    <a:pt x="46" y="71"/>
                    <a:pt x="46" y="72"/>
                  </a:cubicBezTo>
                  <a:cubicBezTo>
                    <a:pt x="47" y="72"/>
                    <a:pt x="48" y="72"/>
                    <a:pt x="48" y="73"/>
                  </a:cubicBezTo>
                  <a:cubicBezTo>
                    <a:pt x="49" y="73"/>
                    <a:pt x="49" y="72"/>
                    <a:pt x="49" y="73"/>
                  </a:cubicBezTo>
                  <a:cubicBezTo>
                    <a:pt x="50" y="73"/>
                    <a:pt x="50" y="74"/>
                    <a:pt x="49" y="74"/>
                  </a:cubicBezTo>
                  <a:cubicBezTo>
                    <a:pt x="50" y="75"/>
                    <a:pt x="51" y="74"/>
                    <a:pt x="51" y="74"/>
                  </a:cubicBezTo>
                  <a:cubicBezTo>
                    <a:pt x="52" y="74"/>
                    <a:pt x="53" y="74"/>
                    <a:pt x="53" y="74"/>
                  </a:cubicBezTo>
                  <a:cubicBezTo>
                    <a:pt x="54" y="74"/>
                    <a:pt x="55" y="74"/>
                    <a:pt x="56" y="74"/>
                  </a:cubicBezTo>
                  <a:cubicBezTo>
                    <a:pt x="57" y="74"/>
                    <a:pt x="57" y="74"/>
                    <a:pt x="58" y="74"/>
                  </a:cubicBezTo>
                  <a:cubicBezTo>
                    <a:pt x="59" y="73"/>
                    <a:pt x="60" y="73"/>
                    <a:pt x="62" y="74"/>
                  </a:cubicBezTo>
                  <a:cubicBezTo>
                    <a:pt x="63" y="74"/>
                    <a:pt x="63" y="72"/>
                    <a:pt x="64" y="72"/>
                  </a:cubicBezTo>
                  <a:cubicBezTo>
                    <a:pt x="63" y="72"/>
                    <a:pt x="64" y="70"/>
                    <a:pt x="64" y="70"/>
                  </a:cubicBezTo>
                  <a:close/>
                  <a:moveTo>
                    <a:pt x="36" y="43"/>
                  </a:moveTo>
                  <a:cubicBezTo>
                    <a:pt x="36" y="43"/>
                    <a:pt x="36" y="44"/>
                    <a:pt x="36" y="44"/>
                  </a:cubicBezTo>
                  <a:cubicBezTo>
                    <a:pt x="37" y="44"/>
                    <a:pt x="37" y="44"/>
                    <a:pt x="37" y="43"/>
                  </a:cubicBezTo>
                  <a:cubicBezTo>
                    <a:pt x="37" y="43"/>
                    <a:pt x="36" y="43"/>
                    <a:pt x="36" y="43"/>
                  </a:cubicBezTo>
                  <a:close/>
                  <a:moveTo>
                    <a:pt x="45" y="47"/>
                  </a:moveTo>
                  <a:cubicBezTo>
                    <a:pt x="45" y="48"/>
                    <a:pt x="45" y="48"/>
                    <a:pt x="45" y="48"/>
                  </a:cubicBezTo>
                  <a:cubicBezTo>
                    <a:pt x="45" y="49"/>
                    <a:pt x="45" y="47"/>
                    <a:pt x="46" y="47"/>
                  </a:cubicBezTo>
                  <a:cubicBezTo>
                    <a:pt x="46" y="47"/>
                    <a:pt x="45" y="47"/>
                    <a:pt x="45" y="46"/>
                  </a:cubicBezTo>
                  <a:cubicBezTo>
                    <a:pt x="45" y="46"/>
                    <a:pt x="45" y="47"/>
                    <a:pt x="45" y="47"/>
                  </a:cubicBezTo>
                  <a:cubicBezTo>
                    <a:pt x="45" y="47"/>
                    <a:pt x="45" y="47"/>
                    <a:pt x="45" y="47"/>
                  </a:cubicBezTo>
                  <a:close/>
                  <a:moveTo>
                    <a:pt x="13" y="43"/>
                  </a:moveTo>
                  <a:cubicBezTo>
                    <a:pt x="12" y="42"/>
                    <a:pt x="12" y="43"/>
                    <a:pt x="12" y="42"/>
                  </a:cubicBezTo>
                  <a:cubicBezTo>
                    <a:pt x="11" y="42"/>
                    <a:pt x="11" y="42"/>
                    <a:pt x="11" y="42"/>
                  </a:cubicBezTo>
                  <a:cubicBezTo>
                    <a:pt x="10" y="42"/>
                    <a:pt x="11" y="43"/>
                    <a:pt x="11" y="43"/>
                  </a:cubicBezTo>
                  <a:cubicBezTo>
                    <a:pt x="11" y="44"/>
                    <a:pt x="12" y="44"/>
                    <a:pt x="13" y="45"/>
                  </a:cubicBezTo>
                  <a:cubicBezTo>
                    <a:pt x="13" y="44"/>
                    <a:pt x="13" y="44"/>
                    <a:pt x="13" y="44"/>
                  </a:cubicBezTo>
                  <a:cubicBezTo>
                    <a:pt x="13" y="44"/>
                    <a:pt x="14" y="44"/>
                    <a:pt x="14" y="44"/>
                  </a:cubicBezTo>
                  <a:cubicBezTo>
                    <a:pt x="14" y="44"/>
                    <a:pt x="13" y="43"/>
                    <a:pt x="13" y="43"/>
                  </a:cubicBezTo>
                  <a:close/>
                  <a:moveTo>
                    <a:pt x="45" y="44"/>
                  </a:moveTo>
                  <a:cubicBezTo>
                    <a:pt x="44" y="44"/>
                    <a:pt x="44" y="45"/>
                    <a:pt x="44" y="46"/>
                  </a:cubicBezTo>
                  <a:cubicBezTo>
                    <a:pt x="44" y="46"/>
                    <a:pt x="45" y="45"/>
                    <a:pt x="45" y="44"/>
                  </a:cubicBezTo>
                  <a:close/>
                  <a:moveTo>
                    <a:pt x="72" y="65"/>
                  </a:moveTo>
                  <a:cubicBezTo>
                    <a:pt x="72" y="64"/>
                    <a:pt x="71" y="65"/>
                    <a:pt x="71" y="65"/>
                  </a:cubicBezTo>
                  <a:cubicBezTo>
                    <a:pt x="71" y="66"/>
                    <a:pt x="71" y="66"/>
                    <a:pt x="71" y="66"/>
                  </a:cubicBezTo>
                  <a:cubicBezTo>
                    <a:pt x="70" y="67"/>
                    <a:pt x="71" y="67"/>
                    <a:pt x="71" y="68"/>
                  </a:cubicBezTo>
                  <a:cubicBezTo>
                    <a:pt x="71" y="68"/>
                    <a:pt x="71" y="68"/>
                    <a:pt x="71" y="69"/>
                  </a:cubicBezTo>
                  <a:cubicBezTo>
                    <a:pt x="71" y="69"/>
                    <a:pt x="71" y="69"/>
                    <a:pt x="71" y="69"/>
                  </a:cubicBezTo>
                  <a:cubicBezTo>
                    <a:pt x="72" y="69"/>
                    <a:pt x="71" y="69"/>
                    <a:pt x="71" y="69"/>
                  </a:cubicBezTo>
                  <a:cubicBezTo>
                    <a:pt x="72" y="68"/>
                    <a:pt x="72" y="68"/>
                    <a:pt x="72" y="68"/>
                  </a:cubicBezTo>
                  <a:cubicBezTo>
                    <a:pt x="72" y="68"/>
                    <a:pt x="71" y="67"/>
                    <a:pt x="71" y="67"/>
                  </a:cubicBezTo>
                  <a:cubicBezTo>
                    <a:pt x="71" y="66"/>
                    <a:pt x="72" y="66"/>
                    <a:pt x="72" y="65"/>
                  </a:cubicBezTo>
                  <a:close/>
                  <a:moveTo>
                    <a:pt x="47" y="55"/>
                  </a:moveTo>
                  <a:cubicBezTo>
                    <a:pt x="47" y="54"/>
                    <a:pt x="46" y="55"/>
                    <a:pt x="46" y="54"/>
                  </a:cubicBezTo>
                  <a:cubicBezTo>
                    <a:pt x="45" y="54"/>
                    <a:pt x="46" y="55"/>
                    <a:pt x="45" y="55"/>
                  </a:cubicBezTo>
                  <a:cubicBezTo>
                    <a:pt x="45" y="55"/>
                    <a:pt x="45" y="54"/>
                    <a:pt x="45" y="55"/>
                  </a:cubicBezTo>
                  <a:cubicBezTo>
                    <a:pt x="45" y="55"/>
                    <a:pt x="45" y="55"/>
                    <a:pt x="45" y="55"/>
                  </a:cubicBezTo>
                  <a:cubicBezTo>
                    <a:pt x="45" y="55"/>
                    <a:pt x="47" y="56"/>
                    <a:pt x="47" y="55"/>
                  </a:cubicBezTo>
                  <a:close/>
                  <a:moveTo>
                    <a:pt x="45" y="10"/>
                  </a:moveTo>
                  <a:cubicBezTo>
                    <a:pt x="44" y="10"/>
                    <a:pt x="43" y="12"/>
                    <a:pt x="44" y="12"/>
                  </a:cubicBezTo>
                  <a:cubicBezTo>
                    <a:pt x="45" y="12"/>
                    <a:pt x="45" y="12"/>
                    <a:pt x="45" y="12"/>
                  </a:cubicBezTo>
                  <a:cubicBezTo>
                    <a:pt x="45" y="13"/>
                    <a:pt x="46" y="12"/>
                    <a:pt x="46" y="12"/>
                  </a:cubicBezTo>
                  <a:cubicBezTo>
                    <a:pt x="47" y="12"/>
                    <a:pt x="46" y="10"/>
                    <a:pt x="45" y="10"/>
                  </a:cubicBezTo>
                  <a:close/>
                  <a:moveTo>
                    <a:pt x="32" y="60"/>
                  </a:moveTo>
                  <a:cubicBezTo>
                    <a:pt x="32" y="60"/>
                    <a:pt x="32" y="61"/>
                    <a:pt x="33" y="61"/>
                  </a:cubicBezTo>
                  <a:cubicBezTo>
                    <a:pt x="34" y="61"/>
                    <a:pt x="33" y="60"/>
                    <a:pt x="34" y="60"/>
                  </a:cubicBezTo>
                  <a:cubicBezTo>
                    <a:pt x="34" y="60"/>
                    <a:pt x="32" y="59"/>
                    <a:pt x="32" y="58"/>
                  </a:cubicBezTo>
                  <a:cubicBezTo>
                    <a:pt x="32" y="58"/>
                    <a:pt x="32" y="60"/>
                    <a:pt x="32" y="60"/>
                  </a:cubicBezTo>
                  <a:close/>
                  <a:moveTo>
                    <a:pt x="69" y="52"/>
                  </a:moveTo>
                  <a:cubicBezTo>
                    <a:pt x="69" y="52"/>
                    <a:pt x="69" y="52"/>
                    <a:pt x="69" y="52"/>
                  </a:cubicBezTo>
                  <a:cubicBezTo>
                    <a:pt x="69" y="52"/>
                    <a:pt x="69" y="52"/>
                    <a:pt x="69" y="52"/>
                  </a:cubicBezTo>
                  <a:cubicBezTo>
                    <a:pt x="69" y="52"/>
                    <a:pt x="69" y="52"/>
                    <a:pt x="69" y="51"/>
                  </a:cubicBezTo>
                  <a:cubicBezTo>
                    <a:pt x="68" y="51"/>
                    <a:pt x="68" y="51"/>
                    <a:pt x="68" y="51"/>
                  </a:cubicBezTo>
                  <a:cubicBezTo>
                    <a:pt x="68" y="51"/>
                    <a:pt x="68" y="51"/>
                    <a:pt x="68" y="52"/>
                  </a:cubicBezTo>
                  <a:cubicBezTo>
                    <a:pt x="68" y="52"/>
                    <a:pt x="68" y="52"/>
                    <a:pt x="69" y="52"/>
                  </a:cubicBezTo>
                  <a:close/>
                  <a:moveTo>
                    <a:pt x="54" y="47"/>
                  </a:moveTo>
                  <a:cubicBezTo>
                    <a:pt x="54" y="46"/>
                    <a:pt x="53" y="47"/>
                    <a:pt x="54" y="47"/>
                  </a:cubicBezTo>
                  <a:cubicBezTo>
                    <a:pt x="54" y="47"/>
                    <a:pt x="54" y="47"/>
                    <a:pt x="54" y="47"/>
                  </a:cubicBezTo>
                  <a:cubicBezTo>
                    <a:pt x="55" y="46"/>
                    <a:pt x="54" y="46"/>
                    <a:pt x="54" y="47"/>
                  </a:cubicBezTo>
                  <a:close/>
                  <a:moveTo>
                    <a:pt x="70" y="53"/>
                  </a:moveTo>
                  <a:cubicBezTo>
                    <a:pt x="69" y="54"/>
                    <a:pt x="67" y="55"/>
                    <a:pt x="69" y="55"/>
                  </a:cubicBezTo>
                  <a:cubicBezTo>
                    <a:pt x="68" y="54"/>
                    <a:pt x="70" y="55"/>
                    <a:pt x="70" y="54"/>
                  </a:cubicBezTo>
                  <a:cubicBezTo>
                    <a:pt x="70" y="54"/>
                    <a:pt x="72" y="53"/>
                    <a:pt x="72" y="53"/>
                  </a:cubicBezTo>
                  <a:cubicBezTo>
                    <a:pt x="72" y="52"/>
                    <a:pt x="70" y="53"/>
                    <a:pt x="70" y="53"/>
                  </a:cubicBezTo>
                  <a:close/>
                  <a:moveTo>
                    <a:pt x="77" y="57"/>
                  </a:moveTo>
                  <a:cubicBezTo>
                    <a:pt x="77" y="57"/>
                    <a:pt x="77" y="56"/>
                    <a:pt x="77" y="56"/>
                  </a:cubicBezTo>
                  <a:cubicBezTo>
                    <a:pt x="76" y="56"/>
                    <a:pt x="77" y="56"/>
                    <a:pt x="77" y="56"/>
                  </a:cubicBezTo>
                  <a:cubicBezTo>
                    <a:pt x="76" y="55"/>
                    <a:pt x="76" y="56"/>
                    <a:pt x="76" y="56"/>
                  </a:cubicBezTo>
                  <a:cubicBezTo>
                    <a:pt x="76" y="56"/>
                    <a:pt x="77" y="57"/>
                    <a:pt x="77" y="57"/>
                  </a:cubicBezTo>
                  <a:close/>
                  <a:moveTo>
                    <a:pt x="39" y="43"/>
                  </a:moveTo>
                  <a:cubicBezTo>
                    <a:pt x="39" y="43"/>
                    <a:pt x="39" y="43"/>
                    <a:pt x="40" y="43"/>
                  </a:cubicBezTo>
                  <a:cubicBezTo>
                    <a:pt x="40" y="43"/>
                    <a:pt x="40" y="43"/>
                    <a:pt x="40" y="44"/>
                  </a:cubicBezTo>
                  <a:cubicBezTo>
                    <a:pt x="41" y="44"/>
                    <a:pt x="42" y="45"/>
                    <a:pt x="42" y="44"/>
                  </a:cubicBezTo>
                  <a:cubicBezTo>
                    <a:pt x="42" y="43"/>
                    <a:pt x="40" y="39"/>
                    <a:pt x="41" y="39"/>
                  </a:cubicBezTo>
                  <a:cubicBezTo>
                    <a:pt x="42" y="39"/>
                    <a:pt x="41" y="38"/>
                    <a:pt x="41" y="38"/>
                  </a:cubicBezTo>
                  <a:cubicBezTo>
                    <a:pt x="40" y="37"/>
                    <a:pt x="39" y="37"/>
                    <a:pt x="39" y="37"/>
                  </a:cubicBezTo>
                  <a:cubicBezTo>
                    <a:pt x="38" y="37"/>
                    <a:pt x="37" y="37"/>
                    <a:pt x="37" y="36"/>
                  </a:cubicBezTo>
                  <a:cubicBezTo>
                    <a:pt x="37" y="35"/>
                    <a:pt x="37" y="35"/>
                    <a:pt x="36" y="35"/>
                  </a:cubicBezTo>
                  <a:cubicBezTo>
                    <a:pt x="36" y="35"/>
                    <a:pt x="35" y="35"/>
                    <a:pt x="35" y="35"/>
                  </a:cubicBezTo>
                  <a:cubicBezTo>
                    <a:pt x="35" y="35"/>
                    <a:pt x="35" y="35"/>
                    <a:pt x="35" y="35"/>
                  </a:cubicBezTo>
                  <a:cubicBezTo>
                    <a:pt x="35" y="35"/>
                    <a:pt x="34" y="34"/>
                    <a:pt x="34" y="35"/>
                  </a:cubicBezTo>
                  <a:cubicBezTo>
                    <a:pt x="34" y="34"/>
                    <a:pt x="35" y="34"/>
                    <a:pt x="34" y="34"/>
                  </a:cubicBezTo>
                  <a:cubicBezTo>
                    <a:pt x="34" y="33"/>
                    <a:pt x="33" y="33"/>
                    <a:pt x="33" y="33"/>
                  </a:cubicBezTo>
                  <a:cubicBezTo>
                    <a:pt x="33" y="34"/>
                    <a:pt x="33" y="34"/>
                    <a:pt x="33" y="34"/>
                  </a:cubicBezTo>
                  <a:cubicBezTo>
                    <a:pt x="32" y="34"/>
                    <a:pt x="32" y="33"/>
                    <a:pt x="32" y="33"/>
                  </a:cubicBezTo>
                  <a:cubicBezTo>
                    <a:pt x="32" y="32"/>
                    <a:pt x="31" y="32"/>
                    <a:pt x="31" y="32"/>
                  </a:cubicBezTo>
                  <a:cubicBezTo>
                    <a:pt x="30" y="32"/>
                    <a:pt x="30" y="32"/>
                    <a:pt x="30" y="32"/>
                  </a:cubicBezTo>
                  <a:cubicBezTo>
                    <a:pt x="30" y="32"/>
                    <a:pt x="30" y="32"/>
                    <a:pt x="30" y="32"/>
                  </a:cubicBezTo>
                  <a:cubicBezTo>
                    <a:pt x="30" y="32"/>
                    <a:pt x="29" y="32"/>
                    <a:pt x="29" y="32"/>
                  </a:cubicBezTo>
                  <a:cubicBezTo>
                    <a:pt x="29" y="31"/>
                    <a:pt x="28" y="32"/>
                    <a:pt x="28" y="32"/>
                  </a:cubicBezTo>
                  <a:cubicBezTo>
                    <a:pt x="28" y="32"/>
                    <a:pt x="27" y="31"/>
                    <a:pt x="27" y="31"/>
                  </a:cubicBezTo>
                  <a:cubicBezTo>
                    <a:pt x="27" y="30"/>
                    <a:pt x="28" y="31"/>
                    <a:pt x="29" y="31"/>
                  </a:cubicBezTo>
                  <a:cubicBezTo>
                    <a:pt x="29" y="31"/>
                    <a:pt x="29" y="31"/>
                    <a:pt x="30" y="31"/>
                  </a:cubicBezTo>
                  <a:cubicBezTo>
                    <a:pt x="30" y="31"/>
                    <a:pt x="30" y="31"/>
                    <a:pt x="30" y="31"/>
                  </a:cubicBezTo>
                  <a:cubicBezTo>
                    <a:pt x="30" y="30"/>
                    <a:pt x="31" y="31"/>
                    <a:pt x="31" y="30"/>
                  </a:cubicBezTo>
                  <a:cubicBezTo>
                    <a:pt x="31" y="30"/>
                    <a:pt x="32" y="30"/>
                    <a:pt x="32" y="29"/>
                  </a:cubicBezTo>
                  <a:cubicBezTo>
                    <a:pt x="32" y="29"/>
                    <a:pt x="31" y="30"/>
                    <a:pt x="31" y="30"/>
                  </a:cubicBezTo>
                  <a:cubicBezTo>
                    <a:pt x="31" y="29"/>
                    <a:pt x="31" y="28"/>
                    <a:pt x="31" y="28"/>
                  </a:cubicBezTo>
                  <a:cubicBezTo>
                    <a:pt x="31" y="29"/>
                    <a:pt x="30" y="28"/>
                    <a:pt x="30" y="28"/>
                  </a:cubicBezTo>
                  <a:cubicBezTo>
                    <a:pt x="30" y="28"/>
                    <a:pt x="30" y="28"/>
                    <a:pt x="30" y="28"/>
                  </a:cubicBezTo>
                  <a:cubicBezTo>
                    <a:pt x="30" y="28"/>
                    <a:pt x="30" y="28"/>
                    <a:pt x="30" y="27"/>
                  </a:cubicBezTo>
                  <a:cubicBezTo>
                    <a:pt x="29" y="27"/>
                    <a:pt x="30" y="27"/>
                    <a:pt x="31" y="27"/>
                  </a:cubicBezTo>
                  <a:cubicBezTo>
                    <a:pt x="30" y="26"/>
                    <a:pt x="31" y="26"/>
                    <a:pt x="32" y="26"/>
                  </a:cubicBezTo>
                  <a:cubicBezTo>
                    <a:pt x="32" y="26"/>
                    <a:pt x="33" y="27"/>
                    <a:pt x="33" y="28"/>
                  </a:cubicBezTo>
                  <a:cubicBezTo>
                    <a:pt x="33" y="28"/>
                    <a:pt x="32" y="29"/>
                    <a:pt x="32" y="29"/>
                  </a:cubicBezTo>
                  <a:cubicBezTo>
                    <a:pt x="33" y="28"/>
                    <a:pt x="32" y="29"/>
                    <a:pt x="32" y="29"/>
                  </a:cubicBezTo>
                  <a:cubicBezTo>
                    <a:pt x="32" y="29"/>
                    <a:pt x="33" y="29"/>
                    <a:pt x="33" y="28"/>
                  </a:cubicBezTo>
                  <a:cubicBezTo>
                    <a:pt x="33" y="28"/>
                    <a:pt x="34" y="28"/>
                    <a:pt x="34" y="28"/>
                  </a:cubicBezTo>
                  <a:cubicBezTo>
                    <a:pt x="35" y="27"/>
                    <a:pt x="33" y="25"/>
                    <a:pt x="33" y="25"/>
                  </a:cubicBezTo>
                  <a:cubicBezTo>
                    <a:pt x="32" y="24"/>
                    <a:pt x="30" y="24"/>
                    <a:pt x="30" y="22"/>
                  </a:cubicBezTo>
                  <a:cubicBezTo>
                    <a:pt x="30" y="21"/>
                    <a:pt x="29" y="20"/>
                    <a:pt x="28" y="19"/>
                  </a:cubicBezTo>
                  <a:cubicBezTo>
                    <a:pt x="27" y="18"/>
                    <a:pt x="26" y="17"/>
                    <a:pt x="27" y="16"/>
                  </a:cubicBezTo>
                  <a:cubicBezTo>
                    <a:pt x="27" y="15"/>
                    <a:pt x="28" y="15"/>
                    <a:pt x="27" y="15"/>
                  </a:cubicBezTo>
                  <a:cubicBezTo>
                    <a:pt x="27" y="14"/>
                    <a:pt x="27" y="14"/>
                    <a:pt x="27" y="14"/>
                  </a:cubicBezTo>
                  <a:cubicBezTo>
                    <a:pt x="28" y="14"/>
                    <a:pt x="27" y="13"/>
                    <a:pt x="27" y="13"/>
                  </a:cubicBezTo>
                  <a:cubicBezTo>
                    <a:pt x="28" y="13"/>
                    <a:pt x="28" y="13"/>
                    <a:pt x="28" y="13"/>
                  </a:cubicBezTo>
                  <a:cubicBezTo>
                    <a:pt x="28" y="12"/>
                    <a:pt x="29" y="13"/>
                    <a:pt x="29" y="12"/>
                  </a:cubicBezTo>
                  <a:cubicBezTo>
                    <a:pt x="29" y="11"/>
                    <a:pt x="30" y="12"/>
                    <a:pt x="30" y="13"/>
                  </a:cubicBezTo>
                  <a:cubicBezTo>
                    <a:pt x="30" y="14"/>
                    <a:pt x="29" y="13"/>
                    <a:pt x="29" y="13"/>
                  </a:cubicBezTo>
                  <a:cubicBezTo>
                    <a:pt x="29" y="14"/>
                    <a:pt x="30" y="14"/>
                    <a:pt x="30" y="15"/>
                  </a:cubicBezTo>
                  <a:cubicBezTo>
                    <a:pt x="30" y="14"/>
                    <a:pt x="31" y="15"/>
                    <a:pt x="31" y="16"/>
                  </a:cubicBezTo>
                  <a:cubicBezTo>
                    <a:pt x="32" y="16"/>
                    <a:pt x="33" y="16"/>
                    <a:pt x="33" y="16"/>
                  </a:cubicBezTo>
                  <a:cubicBezTo>
                    <a:pt x="34" y="17"/>
                    <a:pt x="34" y="17"/>
                    <a:pt x="34" y="18"/>
                  </a:cubicBezTo>
                  <a:cubicBezTo>
                    <a:pt x="34" y="18"/>
                    <a:pt x="34" y="19"/>
                    <a:pt x="34" y="19"/>
                  </a:cubicBezTo>
                  <a:cubicBezTo>
                    <a:pt x="34" y="19"/>
                    <a:pt x="35" y="19"/>
                    <a:pt x="36" y="19"/>
                  </a:cubicBezTo>
                  <a:cubicBezTo>
                    <a:pt x="36" y="20"/>
                    <a:pt x="37" y="20"/>
                    <a:pt x="37" y="20"/>
                  </a:cubicBezTo>
                  <a:cubicBezTo>
                    <a:pt x="37" y="19"/>
                    <a:pt x="36" y="19"/>
                    <a:pt x="35" y="18"/>
                  </a:cubicBezTo>
                  <a:cubicBezTo>
                    <a:pt x="35" y="18"/>
                    <a:pt x="34" y="17"/>
                    <a:pt x="34" y="17"/>
                  </a:cubicBezTo>
                  <a:cubicBezTo>
                    <a:pt x="33" y="16"/>
                    <a:pt x="34" y="16"/>
                    <a:pt x="34" y="16"/>
                  </a:cubicBezTo>
                  <a:cubicBezTo>
                    <a:pt x="36" y="16"/>
                    <a:pt x="37" y="16"/>
                    <a:pt x="37" y="17"/>
                  </a:cubicBezTo>
                  <a:cubicBezTo>
                    <a:pt x="38" y="18"/>
                    <a:pt x="38" y="18"/>
                    <a:pt x="38" y="19"/>
                  </a:cubicBezTo>
                  <a:cubicBezTo>
                    <a:pt x="38" y="19"/>
                    <a:pt x="38" y="19"/>
                    <a:pt x="39" y="19"/>
                  </a:cubicBezTo>
                  <a:cubicBezTo>
                    <a:pt x="39" y="19"/>
                    <a:pt x="39" y="20"/>
                    <a:pt x="40" y="19"/>
                  </a:cubicBezTo>
                  <a:cubicBezTo>
                    <a:pt x="39" y="19"/>
                    <a:pt x="40" y="19"/>
                    <a:pt x="40" y="19"/>
                  </a:cubicBezTo>
                  <a:cubicBezTo>
                    <a:pt x="40" y="18"/>
                    <a:pt x="40" y="19"/>
                    <a:pt x="40" y="18"/>
                  </a:cubicBezTo>
                  <a:cubicBezTo>
                    <a:pt x="40" y="18"/>
                    <a:pt x="40" y="18"/>
                    <a:pt x="40" y="18"/>
                  </a:cubicBezTo>
                  <a:cubicBezTo>
                    <a:pt x="40" y="17"/>
                    <a:pt x="39" y="17"/>
                    <a:pt x="39" y="17"/>
                  </a:cubicBezTo>
                  <a:cubicBezTo>
                    <a:pt x="38" y="17"/>
                    <a:pt x="37" y="17"/>
                    <a:pt x="37" y="16"/>
                  </a:cubicBezTo>
                  <a:cubicBezTo>
                    <a:pt x="37" y="15"/>
                    <a:pt x="38" y="15"/>
                    <a:pt x="39" y="15"/>
                  </a:cubicBezTo>
                  <a:cubicBezTo>
                    <a:pt x="39" y="15"/>
                    <a:pt x="39" y="15"/>
                    <a:pt x="40" y="16"/>
                  </a:cubicBezTo>
                  <a:cubicBezTo>
                    <a:pt x="40" y="16"/>
                    <a:pt x="41" y="16"/>
                    <a:pt x="41" y="16"/>
                  </a:cubicBezTo>
                  <a:cubicBezTo>
                    <a:pt x="42" y="16"/>
                    <a:pt x="42" y="18"/>
                    <a:pt x="43" y="18"/>
                  </a:cubicBezTo>
                  <a:cubicBezTo>
                    <a:pt x="43" y="18"/>
                    <a:pt x="43" y="17"/>
                    <a:pt x="43" y="17"/>
                  </a:cubicBezTo>
                  <a:cubicBezTo>
                    <a:pt x="42" y="16"/>
                    <a:pt x="42" y="15"/>
                    <a:pt x="41" y="15"/>
                  </a:cubicBezTo>
                  <a:cubicBezTo>
                    <a:pt x="41" y="15"/>
                    <a:pt x="40" y="15"/>
                    <a:pt x="39" y="14"/>
                  </a:cubicBezTo>
                  <a:cubicBezTo>
                    <a:pt x="40" y="15"/>
                    <a:pt x="39" y="15"/>
                    <a:pt x="38" y="14"/>
                  </a:cubicBezTo>
                  <a:cubicBezTo>
                    <a:pt x="37" y="14"/>
                    <a:pt x="38" y="13"/>
                    <a:pt x="39" y="13"/>
                  </a:cubicBezTo>
                  <a:cubicBezTo>
                    <a:pt x="38" y="13"/>
                    <a:pt x="37" y="12"/>
                    <a:pt x="37" y="12"/>
                  </a:cubicBezTo>
                  <a:cubicBezTo>
                    <a:pt x="36" y="11"/>
                    <a:pt x="37" y="11"/>
                    <a:pt x="37" y="10"/>
                  </a:cubicBezTo>
                  <a:cubicBezTo>
                    <a:pt x="38" y="10"/>
                    <a:pt x="39" y="11"/>
                    <a:pt x="39" y="11"/>
                  </a:cubicBezTo>
                  <a:cubicBezTo>
                    <a:pt x="40" y="11"/>
                    <a:pt x="41" y="10"/>
                    <a:pt x="42" y="10"/>
                  </a:cubicBezTo>
                  <a:cubicBezTo>
                    <a:pt x="42" y="10"/>
                    <a:pt x="43" y="9"/>
                    <a:pt x="43" y="9"/>
                  </a:cubicBezTo>
                  <a:cubicBezTo>
                    <a:pt x="43" y="8"/>
                    <a:pt x="44" y="8"/>
                    <a:pt x="44" y="8"/>
                  </a:cubicBezTo>
                  <a:cubicBezTo>
                    <a:pt x="44" y="8"/>
                    <a:pt x="45" y="9"/>
                    <a:pt x="44" y="9"/>
                  </a:cubicBezTo>
                  <a:cubicBezTo>
                    <a:pt x="45" y="9"/>
                    <a:pt x="45" y="10"/>
                    <a:pt x="46" y="9"/>
                  </a:cubicBezTo>
                  <a:cubicBezTo>
                    <a:pt x="47" y="9"/>
                    <a:pt x="47" y="9"/>
                    <a:pt x="48" y="9"/>
                  </a:cubicBezTo>
                  <a:cubicBezTo>
                    <a:pt x="48" y="8"/>
                    <a:pt x="48" y="8"/>
                    <a:pt x="49" y="8"/>
                  </a:cubicBezTo>
                  <a:cubicBezTo>
                    <a:pt x="49" y="8"/>
                    <a:pt x="49" y="8"/>
                    <a:pt x="49" y="8"/>
                  </a:cubicBezTo>
                  <a:cubicBezTo>
                    <a:pt x="49" y="8"/>
                    <a:pt x="49" y="8"/>
                    <a:pt x="49" y="8"/>
                  </a:cubicBezTo>
                  <a:cubicBezTo>
                    <a:pt x="50" y="9"/>
                    <a:pt x="50" y="8"/>
                    <a:pt x="51" y="9"/>
                  </a:cubicBezTo>
                  <a:cubicBezTo>
                    <a:pt x="51" y="9"/>
                    <a:pt x="52" y="9"/>
                    <a:pt x="53" y="9"/>
                  </a:cubicBezTo>
                  <a:cubicBezTo>
                    <a:pt x="54" y="9"/>
                    <a:pt x="54" y="10"/>
                    <a:pt x="55" y="10"/>
                  </a:cubicBezTo>
                  <a:cubicBezTo>
                    <a:pt x="56" y="10"/>
                    <a:pt x="57" y="9"/>
                    <a:pt x="57" y="10"/>
                  </a:cubicBezTo>
                  <a:cubicBezTo>
                    <a:pt x="57" y="10"/>
                    <a:pt x="57" y="10"/>
                    <a:pt x="58" y="10"/>
                  </a:cubicBezTo>
                  <a:cubicBezTo>
                    <a:pt x="57" y="10"/>
                    <a:pt x="57" y="10"/>
                    <a:pt x="57" y="10"/>
                  </a:cubicBezTo>
                  <a:cubicBezTo>
                    <a:pt x="58" y="10"/>
                    <a:pt x="58" y="11"/>
                    <a:pt x="58" y="11"/>
                  </a:cubicBezTo>
                  <a:cubicBezTo>
                    <a:pt x="58" y="10"/>
                    <a:pt x="59" y="10"/>
                    <a:pt x="59" y="10"/>
                  </a:cubicBezTo>
                  <a:cubicBezTo>
                    <a:pt x="59" y="9"/>
                    <a:pt x="59" y="9"/>
                    <a:pt x="59" y="9"/>
                  </a:cubicBezTo>
                  <a:cubicBezTo>
                    <a:pt x="59" y="9"/>
                    <a:pt x="60" y="9"/>
                    <a:pt x="60" y="9"/>
                  </a:cubicBezTo>
                  <a:cubicBezTo>
                    <a:pt x="60" y="9"/>
                    <a:pt x="60" y="8"/>
                    <a:pt x="60" y="8"/>
                  </a:cubicBezTo>
                  <a:cubicBezTo>
                    <a:pt x="60" y="8"/>
                    <a:pt x="60" y="8"/>
                    <a:pt x="60" y="8"/>
                  </a:cubicBezTo>
                  <a:cubicBezTo>
                    <a:pt x="60" y="8"/>
                    <a:pt x="60" y="8"/>
                    <a:pt x="60" y="8"/>
                  </a:cubicBezTo>
                  <a:cubicBezTo>
                    <a:pt x="60" y="7"/>
                    <a:pt x="60" y="7"/>
                    <a:pt x="60" y="7"/>
                  </a:cubicBezTo>
                  <a:cubicBezTo>
                    <a:pt x="60" y="6"/>
                    <a:pt x="59" y="5"/>
                    <a:pt x="60" y="5"/>
                  </a:cubicBezTo>
                  <a:cubicBezTo>
                    <a:pt x="60" y="5"/>
                    <a:pt x="60" y="5"/>
                    <a:pt x="61" y="5"/>
                  </a:cubicBezTo>
                  <a:cubicBezTo>
                    <a:pt x="61" y="4"/>
                    <a:pt x="61" y="4"/>
                    <a:pt x="61" y="4"/>
                  </a:cubicBezTo>
                  <a:cubicBezTo>
                    <a:pt x="62" y="4"/>
                    <a:pt x="62" y="4"/>
                    <a:pt x="62" y="3"/>
                  </a:cubicBezTo>
                  <a:cubicBezTo>
                    <a:pt x="62" y="2"/>
                    <a:pt x="62" y="1"/>
                    <a:pt x="61" y="1"/>
                  </a:cubicBezTo>
                  <a:cubicBezTo>
                    <a:pt x="60" y="0"/>
                    <a:pt x="59" y="0"/>
                    <a:pt x="59" y="0"/>
                  </a:cubicBezTo>
                  <a:cubicBezTo>
                    <a:pt x="58" y="0"/>
                    <a:pt x="58" y="0"/>
                    <a:pt x="57" y="0"/>
                  </a:cubicBezTo>
                  <a:cubicBezTo>
                    <a:pt x="57" y="0"/>
                    <a:pt x="57" y="1"/>
                    <a:pt x="58" y="1"/>
                  </a:cubicBezTo>
                  <a:cubicBezTo>
                    <a:pt x="58" y="1"/>
                    <a:pt x="58" y="2"/>
                    <a:pt x="58" y="2"/>
                  </a:cubicBezTo>
                  <a:cubicBezTo>
                    <a:pt x="58" y="2"/>
                    <a:pt x="58" y="2"/>
                    <a:pt x="58" y="3"/>
                  </a:cubicBezTo>
                  <a:cubicBezTo>
                    <a:pt x="58" y="3"/>
                    <a:pt x="58" y="3"/>
                    <a:pt x="58" y="3"/>
                  </a:cubicBezTo>
                  <a:cubicBezTo>
                    <a:pt x="58" y="4"/>
                    <a:pt x="58" y="4"/>
                    <a:pt x="57" y="4"/>
                  </a:cubicBezTo>
                  <a:cubicBezTo>
                    <a:pt x="57" y="4"/>
                    <a:pt x="56" y="4"/>
                    <a:pt x="56" y="5"/>
                  </a:cubicBezTo>
                  <a:cubicBezTo>
                    <a:pt x="55" y="4"/>
                    <a:pt x="55" y="4"/>
                    <a:pt x="54" y="5"/>
                  </a:cubicBezTo>
                  <a:cubicBezTo>
                    <a:pt x="54" y="5"/>
                    <a:pt x="53" y="4"/>
                    <a:pt x="53" y="5"/>
                  </a:cubicBezTo>
                  <a:cubicBezTo>
                    <a:pt x="52" y="5"/>
                    <a:pt x="50" y="6"/>
                    <a:pt x="50" y="5"/>
                  </a:cubicBezTo>
                  <a:cubicBezTo>
                    <a:pt x="49" y="5"/>
                    <a:pt x="49" y="4"/>
                    <a:pt x="48" y="4"/>
                  </a:cubicBezTo>
                  <a:cubicBezTo>
                    <a:pt x="48" y="4"/>
                    <a:pt x="47" y="4"/>
                    <a:pt x="47" y="4"/>
                  </a:cubicBezTo>
                  <a:cubicBezTo>
                    <a:pt x="46" y="4"/>
                    <a:pt x="46" y="3"/>
                    <a:pt x="46" y="4"/>
                  </a:cubicBezTo>
                  <a:cubicBezTo>
                    <a:pt x="46" y="4"/>
                    <a:pt x="45" y="4"/>
                    <a:pt x="45" y="3"/>
                  </a:cubicBezTo>
                  <a:cubicBezTo>
                    <a:pt x="45" y="3"/>
                    <a:pt x="44" y="3"/>
                    <a:pt x="44" y="3"/>
                  </a:cubicBezTo>
                  <a:cubicBezTo>
                    <a:pt x="44" y="3"/>
                    <a:pt x="44" y="2"/>
                    <a:pt x="44" y="2"/>
                  </a:cubicBezTo>
                  <a:cubicBezTo>
                    <a:pt x="43" y="2"/>
                    <a:pt x="41" y="3"/>
                    <a:pt x="41" y="2"/>
                  </a:cubicBezTo>
                  <a:cubicBezTo>
                    <a:pt x="41" y="2"/>
                    <a:pt x="41" y="2"/>
                    <a:pt x="41" y="2"/>
                  </a:cubicBezTo>
                  <a:cubicBezTo>
                    <a:pt x="40" y="2"/>
                    <a:pt x="40" y="2"/>
                    <a:pt x="40" y="2"/>
                  </a:cubicBezTo>
                  <a:cubicBezTo>
                    <a:pt x="39" y="2"/>
                    <a:pt x="40" y="3"/>
                    <a:pt x="39" y="3"/>
                  </a:cubicBezTo>
                  <a:cubicBezTo>
                    <a:pt x="39" y="3"/>
                    <a:pt x="39" y="3"/>
                    <a:pt x="39" y="3"/>
                  </a:cubicBezTo>
                  <a:cubicBezTo>
                    <a:pt x="38" y="3"/>
                    <a:pt x="38" y="3"/>
                    <a:pt x="38" y="3"/>
                  </a:cubicBezTo>
                  <a:cubicBezTo>
                    <a:pt x="38" y="3"/>
                    <a:pt x="38" y="3"/>
                    <a:pt x="38" y="3"/>
                  </a:cubicBezTo>
                  <a:cubicBezTo>
                    <a:pt x="37" y="3"/>
                    <a:pt x="37" y="3"/>
                    <a:pt x="36" y="4"/>
                  </a:cubicBezTo>
                  <a:cubicBezTo>
                    <a:pt x="35" y="4"/>
                    <a:pt x="35" y="3"/>
                    <a:pt x="34" y="3"/>
                  </a:cubicBezTo>
                  <a:cubicBezTo>
                    <a:pt x="34" y="4"/>
                    <a:pt x="33" y="4"/>
                    <a:pt x="33" y="4"/>
                  </a:cubicBezTo>
                  <a:cubicBezTo>
                    <a:pt x="32" y="3"/>
                    <a:pt x="32" y="4"/>
                    <a:pt x="32" y="4"/>
                  </a:cubicBezTo>
                  <a:cubicBezTo>
                    <a:pt x="31" y="5"/>
                    <a:pt x="30" y="4"/>
                    <a:pt x="29" y="4"/>
                  </a:cubicBezTo>
                  <a:cubicBezTo>
                    <a:pt x="28" y="4"/>
                    <a:pt x="28" y="4"/>
                    <a:pt x="28" y="5"/>
                  </a:cubicBezTo>
                  <a:cubicBezTo>
                    <a:pt x="28" y="5"/>
                    <a:pt x="28" y="6"/>
                    <a:pt x="28" y="6"/>
                  </a:cubicBezTo>
                  <a:cubicBezTo>
                    <a:pt x="28" y="7"/>
                    <a:pt x="27" y="6"/>
                    <a:pt x="27" y="6"/>
                  </a:cubicBezTo>
                  <a:cubicBezTo>
                    <a:pt x="27" y="6"/>
                    <a:pt x="27" y="7"/>
                    <a:pt x="26" y="7"/>
                  </a:cubicBezTo>
                  <a:cubicBezTo>
                    <a:pt x="25" y="7"/>
                    <a:pt x="24" y="6"/>
                    <a:pt x="23" y="6"/>
                  </a:cubicBezTo>
                  <a:cubicBezTo>
                    <a:pt x="22" y="7"/>
                    <a:pt x="22" y="6"/>
                    <a:pt x="22" y="6"/>
                  </a:cubicBezTo>
                  <a:cubicBezTo>
                    <a:pt x="21" y="6"/>
                    <a:pt x="21" y="7"/>
                    <a:pt x="20" y="7"/>
                  </a:cubicBezTo>
                  <a:cubicBezTo>
                    <a:pt x="20" y="8"/>
                    <a:pt x="20" y="8"/>
                    <a:pt x="20" y="8"/>
                  </a:cubicBezTo>
                  <a:cubicBezTo>
                    <a:pt x="19" y="8"/>
                    <a:pt x="20" y="9"/>
                    <a:pt x="19" y="9"/>
                  </a:cubicBezTo>
                  <a:cubicBezTo>
                    <a:pt x="19" y="9"/>
                    <a:pt x="19" y="9"/>
                    <a:pt x="18" y="9"/>
                  </a:cubicBezTo>
                  <a:cubicBezTo>
                    <a:pt x="17" y="9"/>
                    <a:pt x="17" y="9"/>
                    <a:pt x="16" y="9"/>
                  </a:cubicBezTo>
                  <a:cubicBezTo>
                    <a:pt x="16" y="9"/>
                    <a:pt x="15" y="10"/>
                    <a:pt x="15" y="9"/>
                  </a:cubicBezTo>
                  <a:cubicBezTo>
                    <a:pt x="14" y="9"/>
                    <a:pt x="13" y="9"/>
                    <a:pt x="13" y="9"/>
                  </a:cubicBezTo>
                  <a:cubicBezTo>
                    <a:pt x="12" y="9"/>
                    <a:pt x="12" y="10"/>
                    <a:pt x="12" y="10"/>
                  </a:cubicBezTo>
                  <a:cubicBezTo>
                    <a:pt x="12" y="11"/>
                    <a:pt x="13" y="11"/>
                    <a:pt x="13" y="12"/>
                  </a:cubicBezTo>
                  <a:cubicBezTo>
                    <a:pt x="13" y="12"/>
                    <a:pt x="13" y="13"/>
                    <a:pt x="12" y="13"/>
                  </a:cubicBezTo>
                  <a:cubicBezTo>
                    <a:pt x="12" y="14"/>
                    <a:pt x="11" y="13"/>
                    <a:pt x="11" y="14"/>
                  </a:cubicBezTo>
                  <a:cubicBezTo>
                    <a:pt x="11" y="15"/>
                    <a:pt x="10" y="15"/>
                    <a:pt x="10" y="16"/>
                  </a:cubicBezTo>
                  <a:cubicBezTo>
                    <a:pt x="10" y="16"/>
                    <a:pt x="10" y="17"/>
                    <a:pt x="10" y="17"/>
                  </a:cubicBezTo>
                  <a:cubicBezTo>
                    <a:pt x="10" y="17"/>
                    <a:pt x="10" y="18"/>
                    <a:pt x="10" y="18"/>
                  </a:cubicBezTo>
                  <a:cubicBezTo>
                    <a:pt x="9" y="18"/>
                    <a:pt x="9" y="18"/>
                    <a:pt x="8" y="18"/>
                  </a:cubicBezTo>
                  <a:cubicBezTo>
                    <a:pt x="8" y="18"/>
                    <a:pt x="8" y="18"/>
                    <a:pt x="7" y="19"/>
                  </a:cubicBezTo>
                  <a:cubicBezTo>
                    <a:pt x="7" y="19"/>
                    <a:pt x="7" y="19"/>
                    <a:pt x="7" y="19"/>
                  </a:cubicBezTo>
                  <a:cubicBezTo>
                    <a:pt x="7" y="19"/>
                    <a:pt x="7" y="20"/>
                    <a:pt x="8" y="20"/>
                  </a:cubicBezTo>
                  <a:cubicBezTo>
                    <a:pt x="8" y="22"/>
                    <a:pt x="6" y="20"/>
                    <a:pt x="7" y="22"/>
                  </a:cubicBezTo>
                  <a:cubicBezTo>
                    <a:pt x="7" y="22"/>
                    <a:pt x="6" y="23"/>
                    <a:pt x="6" y="23"/>
                  </a:cubicBezTo>
                  <a:cubicBezTo>
                    <a:pt x="5" y="23"/>
                    <a:pt x="5" y="22"/>
                    <a:pt x="4" y="22"/>
                  </a:cubicBezTo>
                  <a:cubicBezTo>
                    <a:pt x="5" y="22"/>
                    <a:pt x="5" y="23"/>
                    <a:pt x="6" y="23"/>
                  </a:cubicBezTo>
                  <a:cubicBezTo>
                    <a:pt x="6" y="24"/>
                    <a:pt x="5" y="24"/>
                    <a:pt x="5" y="24"/>
                  </a:cubicBezTo>
                  <a:cubicBezTo>
                    <a:pt x="6" y="24"/>
                    <a:pt x="6" y="24"/>
                    <a:pt x="6" y="24"/>
                  </a:cubicBezTo>
                  <a:cubicBezTo>
                    <a:pt x="6" y="24"/>
                    <a:pt x="6" y="24"/>
                    <a:pt x="6" y="24"/>
                  </a:cubicBezTo>
                  <a:cubicBezTo>
                    <a:pt x="6" y="24"/>
                    <a:pt x="6" y="24"/>
                    <a:pt x="6" y="24"/>
                  </a:cubicBezTo>
                  <a:cubicBezTo>
                    <a:pt x="7" y="24"/>
                    <a:pt x="6" y="24"/>
                    <a:pt x="6" y="24"/>
                  </a:cubicBezTo>
                  <a:cubicBezTo>
                    <a:pt x="7" y="25"/>
                    <a:pt x="6" y="25"/>
                    <a:pt x="6" y="25"/>
                  </a:cubicBezTo>
                  <a:cubicBezTo>
                    <a:pt x="6" y="25"/>
                    <a:pt x="7" y="26"/>
                    <a:pt x="7" y="27"/>
                  </a:cubicBezTo>
                  <a:cubicBezTo>
                    <a:pt x="8" y="27"/>
                    <a:pt x="8" y="27"/>
                    <a:pt x="8" y="27"/>
                  </a:cubicBezTo>
                  <a:cubicBezTo>
                    <a:pt x="9" y="27"/>
                    <a:pt x="9" y="27"/>
                    <a:pt x="9" y="28"/>
                  </a:cubicBezTo>
                  <a:cubicBezTo>
                    <a:pt x="9" y="28"/>
                    <a:pt x="11" y="29"/>
                    <a:pt x="11" y="30"/>
                  </a:cubicBezTo>
                  <a:cubicBezTo>
                    <a:pt x="11" y="30"/>
                    <a:pt x="11" y="30"/>
                    <a:pt x="11" y="30"/>
                  </a:cubicBezTo>
                  <a:cubicBezTo>
                    <a:pt x="11" y="30"/>
                    <a:pt x="12" y="30"/>
                    <a:pt x="12" y="30"/>
                  </a:cubicBezTo>
                  <a:cubicBezTo>
                    <a:pt x="12" y="30"/>
                    <a:pt x="11" y="30"/>
                    <a:pt x="11" y="30"/>
                  </a:cubicBezTo>
                  <a:cubicBezTo>
                    <a:pt x="11" y="29"/>
                    <a:pt x="12" y="29"/>
                    <a:pt x="11" y="29"/>
                  </a:cubicBezTo>
                  <a:cubicBezTo>
                    <a:pt x="11" y="29"/>
                    <a:pt x="12" y="29"/>
                    <a:pt x="12" y="29"/>
                  </a:cubicBezTo>
                  <a:cubicBezTo>
                    <a:pt x="12" y="29"/>
                    <a:pt x="12" y="30"/>
                    <a:pt x="12" y="29"/>
                  </a:cubicBezTo>
                  <a:cubicBezTo>
                    <a:pt x="12" y="29"/>
                    <a:pt x="13" y="29"/>
                    <a:pt x="13" y="29"/>
                  </a:cubicBezTo>
                  <a:cubicBezTo>
                    <a:pt x="13" y="29"/>
                    <a:pt x="14" y="30"/>
                    <a:pt x="14" y="30"/>
                  </a:cubicBezTo>
                  <a:cubicBezTo>
                    <a:pt x="13" y="29"/>
                    <a:pt x="15" y="29"/>
                    <a:pt x="15" y="30"/>
                  </a:cubicBezTo>
                  <a:cubicBezTo>
                    <a:pt x="15" y="30"/>
                    <a:pt x="15" y="31"/>
                    <a:pt x="15" y="31"/>
                  </a:cubicBezTo>
                  <a:cubicBezTo>
                    <a:pt x="15" y="31"/>
                    <a:pt x="14" y="30"/>
                    <a:pt x="14" y="31"/>
                  </a:cubicBezTo>
                  <a:cubicBezTo>
                    <a:pt x="14" y="31"/>
                    <a:pt x="14" y="30"/>
                    <a:pt x="13" y="30"/>
                  </a:cubicBezTo>
                  <a:cubicBezTo>
                    <a:pt x="13" y="30"/>
                    <a:pt x="12" y="31"/>
                    <a:pt x="12" y="30"/>
                  </a:cubicBezTo>
                  <a:cubicBezTo>
                    <a:pt x="12" y="31"/>
                    <a:pt x="11" y="31"/>
                    <a:pt x="11" y="30"/>
                  </a:cubicBezTo>
                  <a:cubicBezTo>
                    <a:pt x="11" y="31"/>
                    <a:pt x="11" y="31"/>
                    <a:pt x="12" y="31"/>
                  </a:cubicBezTo>
                  <a:cubicBezTo>
                    <a:pt x="11" y="31"/>
                    <a:pt x="11" y="33"/>
                    <a:pt x="12" y="32"/>
                  </a:cubicBezTo>
                  <a:cubicBezTo>
                    <a:pt x="12" y="32"/>
                    <a:pt x="13" y="32"/>
                    <a:pt x="13" y="33"/>
                  </a:cubicBezTo>
                  <a:cubicBezTo>
                    <a:pt x="13" y="34"/>
                    <a:pt x="13" y="33"/>
                    <a:pt x="13" y="33"/>
                  </a:cubicBezTo>
                  <a:cubicBezTo>
                    <a:pt x="14" y="34"/>
                    <a:pt x="14" y="34"/>
                    <a:pt x="14" y="34"/>
                  </a:cubicBezTo>
                  <a:cubicBezTo>
                    <a:pt x="14" y="34"/>
                    <a:pt x="14" y="35"/>
                    <a:pt x="14" y="35"/>
                  </a:cubicBezTo>
                  <a:cubicBezTo>
                    <a:pt x="14" y="35"/>
                    <a:pt x="14" y="35"/>
                    <a:pt x="14" y="35"/>
                  </a:cubicBezTo>
                  <a:cubicBezTo>
                    <a:pt x="15" y="35"/>
                    <a:pt x="14" y="36"/>
                    <a:pt x="15" y="36"/>
                  </a:cubicBezTo>
                  <a:cubicBezTo>
                    <a:pt x="15" y="36"/>
                    <a:pt x="15" y="36"/>
                    <a:pt x="14" y="36"/>
                  </a:cubicBezTo>
                  <a:cubicBezTo>
                    <a:pt x="14" y="36"/>
                    <a:pt x="15" y="37"/>
                    <a:pt x="15" y="37"/>
                  </a:cubicBezTo>
                  <a:cubicBezTo>
                    <a:pt x="14" y="37"/>
                    <a:pt x="15" y="37"/>
                    <a:pt x="14" y="37"/>
                  </a:cubicBezTo>
                  <a:cubicBezTo>
                    <a:pt x="15" y="37"/>
                    <a:pt x="15" y="38"/>
                    <a:pt x="15" y="37"/>
                  </a:cubicBezTo>
                  <a:cubicBezTo>
                    <a:pt x="16" y="37"/>
                    <a:pt x="16" y="37"/>
                    <a:pt x="16" y="37"/>
                  </a:cubicBezTo>
                  <a:cubicBezTo>
                    <a:pt x="16" y="37"/>
                    <a:pt x="17" y="37"/>
                    <a:pt x="17" y="36"/>
                  </a:cubicBezTo>
                  <a:cubicBezTo>
                    <a:pt x="17" y="36"/>
                    <a:pt x="16" y="36"/>
                    <a:pt x="16" y="35"/>
                  </a:cubicBezTo>
                  <a:cubicBezTo>
                    <a:pt x="16" y="35"/>
                    <a:pt x="17" y="36"/>
                    <a:pt x="17" y="36"/>
                  </a:cubicBezTo>
                  <a:cubicBezTo>
                    <a:pt x="18" y="37"/>
                    <a:pt x="17" y="37"/>
                    <a:pt x="18" y="37"/>
                  </a:cubicBezTo>
                  <a:cubicBezTo>
                    <a:pt x="18" y="37"/>
                    <a:pt x="18" y="37"/>
                    <a:pt x="18" y="37"/>
                  </a:cubicBezTo>
                  <a:cubicBezTo>
                    <a:pt x="19" y="37"/>
                    <a:pt x="20" y="36"/>
                    <a:pt x="20" y="37"/>
                  </a:cubicBezTo>
                  <a:cubicBezTo>
                    <a:pt x="21" y="37"/>
                    <a:pt x="21" y="37"/>
                    <a:pt x="21" y="37"/>
                  </a:cubicBezTo>
                  <a:cubicBezTo>
                    <a:pt x="21" y="36"/>
                    <a:pt x="22" y="37"/>
                    <a:pt x="22" y="37"/>
                  </a:cubicBezTo>
                  <a:cubicBezTo>
                    <a:pt x="22" y="36"/>
                    <a:pt x="23" y="36"/>
                    <a:pt x="24" y="37"/>
                  </a:cubicBezTo>
                  <a:cubicBezTo>
                    <a:pt x="24" y="37"/>
                    <a:pt x="24" y="37"/>
                    <a:pt x="25" y="37"/>
                  </a:cubicBezTo>
                  <a:cubicBezTo>
                    <a:pt x="25" y="37"/>
                    <a:pt x="26" y="37"/>
                    <a:pt x="26" y="37"/>
                  </a:cubicBezTo>
                  <a:cubicBezTo>
                    <a:pt x="27" y="37"/>
                    <a:pt x="26" y="36"/>
                    <a:pt x="26" y="36"/>
                  </a:cubicBezTo>
                  <a:cubicBezTo>
                    <a:pt x="27" y="36"/>
                    <a:pt x="27" y="37"/>
                    <a:pt x="28" y="37"/>
                  </a:cubicBezTo>
                  <a:cubicBezTo>
                    <a:pt x="28" y="38"/>
                    <a:pt x="28" y="37"/>
                    <a:pt x="28" y="37"/>
                  </a:cubicBezTo>
                  <a:cubicBezTo>
                    <a:pt x="28" y="37"/>
                    <a:pt x="28" y="37"/>
                    <a:pt x="28" y="37"/>
                  </a:cubicBezTo>
                  <a:cubicBezTo>
                    <a:pt x="29" y="36"/>
                    <a:pt x="29" y="37"/>
                    <a:pt x="29" y="37"/>
                  </a:cubicBezTo>
                  <a:cubicBezTo>
                    <a:pt x="29" y="38"/>
                    <a:pt x="30" y="37"/>
                    <a:pt x="30" y="38"/>
                  </a:cubicBezTo>
                  <a:cubicBezTo>
                    <a:pt x="30" y="38"/>
                    <a:pt x="30" y="38"/>
                    <a:pt x="30" y="38"/>
                  </a:cubicBezTo>
                  <a:cubicBezTo>
                    <a:pt x="30" y="38"/>
                    <a:pt x="30" y="38"/>
                    <a:pt x="30" y="38"/>
                  </a:cubicBezTo>
                  <a:cubicBezTo>
                    <a:pt x="31" y="38"/>
                    <a:pt x="31" y="39"/>
                    <a:pt x="31" y="39"/>
                  </a:cubicBezTo>
                  <a:cubicBezTo>
                    <a:pt x="31" y="39"/>
                    <a:pt x="31" y="38"/>
                    <a:pt x="31" y="38"/>
                  </a:cubicBezTo>
                  <a:cubicBezTo>
                    <a:pt x="31" y="38"/>
                    <a:pt x="32" y="38"/>
                    <a:pt x="32" y="39"/>
                  </a:cubicBezTo>
                  <a:cubicBezTo>
                    <a:pt x="32" y="39"/>
                    <a:pt x="33" y="38"/>
                    <a:pt x="33" y="39"/>
                  </a:cubicBezTo>
                  <a:cubicBezTo>
                    <a:pt x="33" y="39"/>
                    <a:pt x="34" y="39"/>
                    <a:pt x="34" y="39"/>
                  </a:cubicBezTo>
                  <a:cubicBezTo>
                    <a:pt x="34" y="39"/>
                    <a:pt x="34" y="39"/>
                    <a:pt x="33" y="39"/>
                  </a:cubicBezTo>
                  <a:cubicBezTo>
                    <a:pt x="34" y="39"/>
                    <a:pt x="34" y="39"/>
                    <a:pt x="34" y="40"/>
                  </a:cubicBezTo>
                  <a:cubicBezTo>
                    <a:pt x="34" y="40"/>
                    <a:pt x="33" y="40"/>
                    <a:pt x="33" y="40"/>
                  </a:cubicBezTo>
                  <a:cubicBezTo>
                    <a:pt x="32" y="40"/>
                    <a:pt x="31" y="40"/>
                    <a:pt x="31" y="40"/>
                  </a:cubicBezTo>
                  <a:cubicBezTo>
                    <a:pt x="31" y="40"/>
                    <a:pt x="32" y="41"/>
                    <a:pt x="31" y="41"/>
                  </a:cubicBezTo>
                  <a:cubicBezTo>
                    <a:pt x="31" y="42"/>
                    <a:pt x="30" y="41"/>
                    <a:pt x="30" y="41"/>
                  </a:cubicBezTo>
                  <a:cubicBezTo>
                    <a:pt x="29" y="40"/>
                    <a:pt x="28" y="39"/>
                    <a:pt x="27" y="39"/>
                  </a:cubicBezTo>
                  <a:cubicBezTo>
                    <a:pt x="27" y="39"/>
                    <a:pt x="26" y="39"/>
                    <a:pt x="26" y="39"/>
                  </a:cubicBezTo>
                  <a:cubicBezTo>
                    <a:pt x="25" y="39"/>
                    <a:pt x="25" y="39"/>
                    <a:pt x="24" y="38"/>
                  </a:cubicBezTo>
                  <a:cubicBezTo>
                    <a:pt x="24" y="38"/>
                    <a:pt x="23" y="37"/>
                    <a:pt x="22" y="37"/>
                  </a:cubicBezTo>
                  <a:cubicBezTo>
                    <a:pt x="21" y="37"/>
                    <a:pt x="20" y="38"/>
                    <a:pt x="20" y="38"/>
                  </a:cubicBezTo>
                  <a:cubicBezTo>
                    <a:pt x="20" y="39"/>
                    <a:pt x="19" y="39"/>
                    <a:pt x="19" y="39"/>
                  </a:cubicBezTo>
                  <a:cubicBezTo>
                    <a:pt x="18" y="39"/>
                    <a:pt x="18" y="39"/>
                    <a:pt x="18" y="38"/>
                  </a:cubicBezTo>
                  <a:cubicBezTo>
                    <a:pt x="17" y="38"/>
                    <a:pt x="17" y="38"/>
                    <a:pt x="17" y="39"/>
                  </a:cubicBezTo>
                  <a:cubicBezTo>
                    <a:pt x="17" y="39"/>
                    <a:pt x="17" y="38"/>
                    <a:pt x="17" y="38"/>
                  </a:cubicBezTo>
                  <a:cubicBezTo>
                    <a:pt x="17" y="39"/>
                    <a:pt x="17" y="39"/>
                    <a:pt x="17" y="40"/>
                  </a:cubicBezTo>
                  <a:cubicBezTo>
                    <a:pt x="17" y="40"/>
                    <a:pt x="17" y="40"/>
                    <a:pt x="16" y="41"/>
                  </a:cubicBezTo>
                  <a:cubicBezTo>
                    <a:pt x="17" y="40"/>
                    <a:pt x="17" y="40"/>
                    <a:pt x="17" y="40"/>
                  </a:cubicBezTo>
                  <a:cubicBezTo>
                    <a:pt x="17" y="41"/>
                    <a:pt x="16" y="41"/>
                    <a:pt x="15" y="41"/>
                  </a:cubicBezTo>
                  <a:cubicBezTo>
                    <a:pt x="15" y="42"/>
                    <a:pt x="15" y="42"/>
                    <a:pt x="15" y="42"/>
                  </a:cubicBezTo>
                  <a:cubicBezTo>
                    <a:pt x="15" y="43"/>
                    <a:pt x="16" y="43"/>
                    <a:pt x="16" y="43"/>
                  </a:cubicBezTo>
                  <a:cubicBezTo>
                    <a:pt x="17" y="43"/>
                    <a:pt x="17" y="44"/>
                    <a:pt x="17" y="45"/>
                  </a:cubicBezTo>
                  <a:cubicBezTo>
                    <a:pt x="17" y="44"/>
                    <a:pt x="19" y="45"/>
                    <a:pt x="19" y="46"/>
                  </a:cubicBezTo>
                  <a:cubicBezTo>
                    <a:pt x="19" y="46"/>
                    <a:pt x="20" y="47"/>
                    <a:pt x="20" y="48"/>
                  </a:cubicBezTo>
                  <a:cubicBezTo>
                    <a:pt x="21" y="49"/>
                    <a:pt x="20" y="49"/>
                    <a:pt x="19" y="50"/>
                  </a:cubicBezTo>
                  <a:cubicBezTo>
                    <a:pt x="19" y="51"/>
                    <a:pt x="20" y="51"/>
                    <a:pt x="20" y="52"/>
                  </a:cubicBezTo>
                  <a:cubicBezTo>
                    <a:pt x="20" y="52"/>
                    <a:pt x="21" y="52"/>
                    <a:pt x="21" y="53"/>
                  </a:cubicBezTo>
                  <a:cubicBezTo>
                    <a:pt x="21" y="53"/>
                    <a:pt x="21" y="54"/>
                    <a:pt x="21" y="54"/>
                  </a:cubicBezTo>
                  <a:cubicBezTo>
                    <a:pt x="21" y="54"/>
                    <a:pt x="22" y="54"/>
                    <a:pt x="22" y="54"/>
                  </a:cubicBezTo>
                  <a:cubicBezTo>
                    <a:pt x="22" y="54"/>
                    <a:pt x="22" y="54"/>
                    <a:pt x="22" y="55"/>
                  </a:cubicBezTo>
                  <a:cubicBezTo>
                    <a:pt x="23" y="55"/>
                    <a:pt x="23" y="54"/>
                    <a:pt x="23" y="54"/>
                  </a:cubicBezTo>
                  <a:cubicBezTo>
                    <a:pt x="23" y="54"/>
                    <a:pt x="23" y="53"/>
                    <a:pt x="23" y="52"/>
                  </a:cubicBezTo>
                  <a:cubicBezTo>
                    <a:pt x="23" y="52"/>
                    <a:pt x="23" y="51"/>
                    <a:pt x="24" y="51"/>
                  </a:cubicBezTo>
                  <a:cubicBezTo>
                    <a:pt x="25" y="51"/>
                    <a:pt x="25" y="52"/>
                    <a:pt x="25" y="52"/>
                  </a:cubicBezTo>
                  <a:cubicBezTo>
                    <a:pt x="25" y="53"/>
                    <a:pt x="25" y="53"/>
                    <a:pt x="26" y="53"/>
                  </a:cubicBezTo>
                  <a:cubicBezTo>
                    <a:pt x="26" y="54"/>
                    <a:pt x="26" y="54"/>
                    <a:pt x="27" y="55"/>
                  </a:cubicBezTo>
                  <a:cubicBezTo>
                    <a:pt x="27" y="55"/>
                    <a:pt x="27" y="56"/>
                    <a:pt x="27" y="56"/>
                  </a:cubicBezTo>
                  <a:cubicBezTo>
                    <a:pt x="27" y="57"/>
                    <a:pt x="27" y="57"/>
                    <a:pt x="27" y="57"/>
                  </a:cubicBezTo>
                  <a:cubicBezTo>
                    <a:pt x="28" y="58"/>
                    <a:pt x="28" y="58"/>
                    <a:pt x="28" y="58"/>
                  </a:cubicBezTo>
                  <a:cubicBezTo>
                    <a:pt x="28" y="58"/>
                    <a:pt x="28" y="57"/>
                    <a:pt x="28" y="57"/>
                  </a:cubicBezTo>
                  <a:cubicBezTo>
                    <a:pt x="28" y="56"/>
                    <a:pt x="28" y="56"/>
                    <a:pt x="28" y="56"/>
                  </a:cubicBezTo>
                  <a:cubicBezTo>
                    <a:pt x="28" y="56"/>
                    <a:pt x="28" y="55"/>
                    <a:pt x="28" y="55"/>
                  </a:cubicBezTo>
                  <a:cubicBezTo>
                    <a:pt x="28" y="55"/>
                    <a:pt x="28" y="55"/>
                    <a:pt x="28" y="55"/>
                  </a:cubicBezTo>
                  <a:cubicBezTo>
                    <a:pt x="29" y="55"/>
                    <a:pt x="28" y="55"/>
                    <a:pt x="28" y="55"/>
                  </a:cubicBezTo>
                  <a:cubicBezTo>
                    <a:pt x="28" y="55"/>
                    <a:pt x="29" y="55"/>
                    <a:pt x="29" y="54"/>
                  </a:cubicBezTo>
                  <a:cubicBezTo>
                    <a:pt x="29" y="54"/>
                    <a:pt x="29" y="54"/>
                    <a:pt x="29" y="54"/>
                  </a:cubicBezTo>
                  <a:cubicBezTo>
                    <a:pt x="29" y="54"/>
                    <a:pt x="30" y="54"/>
                    <a:pt x="31" y="54"/>
                  </a:cubicBezTo>
                  <a:cubicBezTo>
                    <a:pt x="31" y="54"/>
                    <a:pt x="31" y="55"/>
                    <a:pt x="31" y="55"/>
                  </a:cubicBezTo>
                  <a:cubicBezTo>
                    <a:pt x="31" y="55"/>
                    <a:pt x="32" y="56"/>
                    <a:pt x="32" y="56"/>
                  </a:cubicBezTo>
                  <a:cubicBezTo>
                    <a:pt x="32" y="56"/>
                    <a:pt x="32" y="57"/>
                    <a:pt x="33" y="57"/>
                  </a:cubicBezTo>
                  <a:cubicBezTo>
                    <a:pt x="33" y="57"/>
                    <a:pt x="33" y="57"/>
                    <a:pt x="33" y="57"/>
                  </a:cubicBezTo>
                  <a:cubicBezTo>
                    <a:pt x="34" y="58"/>
                    <a:pt x="34" y="58"/>
                    <a:pt x="34" y="58"/>
                  </a:cubicBezTo>
                  <a:cubicBezTo>
                    <a:pt x="35" y="58"/>
                    <a:pt x="35" y="58"/>
                    <a:pt x="34" y="57"/>
                  </a:cubicBezTo>
                  <a:cubicBezTo>
                    <a:pt x="34" y="57"/>
                    <a:pt x="34" y="57"/>
                    <a:pt x="34" y="57"/>
                  </a:cubicBezTo>
                  <a:cubicBezTo>
                    <a:pt x="33" y="56"/>
                    <a:pt x="32" y="56"/>
                    <a:pt x="33" y="55"/>
                  </a:cubicBezTo>
                  <a:cubicBezTo>
                    <a:pt x="32" y="55"/>
                    <a:pt x="33" y="55"/>
                    <a:pt x="33" y="54"/>
                  </a:cubicBezTo>
                  <a:cubicBezTo>
                    <a:pt x="34" y="54"/>
                    <a:pt x="33" y="53"/>
                    <a:pt x="33" y="53"/>
                  </a:cubicBezTo>
                  <a:cubicBezTo>
                    <a:pt x="33" y="52"/>
                    <a:pt x="33" y="52"/>
                    <a:pt x="32" y="51"/>
                  </a:cubicBezTo>
                  <a:cubicBezTo>
                    <a:pt x="32" y="50"/>
                    <a:pt x="31" y="50"/>
                    <a:pt x="31" y="50"/>
                  </a:cubicBezTo>
                  <a:cubicBezTo>
                    <a:pt x="32" y="49"/>
                    <a:pt x="29" y="47"/>
                    <a:pt x="30" y="45"/>
                  </a:cubicBezTo>
                  <a:cubicBezTo>
                    <a:pt x="30" y="45"/>
                    <a:pt x="31" y="46"/>
                    <a:pt x="31" y="46"/>
                  </a:cubicBezTo>
                  <a:cubicBezTo>
                    <a:pt x="31" y="46"/>
                    <a:pt x="32" y="46"/>
                    <a:pt x="32" y="47"/>
                  </a:cubicBezTo>
                  <a:cubicBezTo>
                    <a:pt x="33" y="46"/>
                    <a:pt x="33" y="47"/>
                    <a:pt x="33" y="47"/>
                  </a:cubicBezTo>
                  <a:cubicBezTo>
                    <a:pt x="33" y="47"/>
                    <a:pt x="33" y="47"/>
                    <a:pt x="33" y="47"/>
                  </a:cubicBezTo>
                  <a:cubicBezTo>
                    <a:pt x="33" y="47"/>
                    <a:pt x="33" y="47"/>
                    <a:pt x="33" y="48"/>
                  </a:cubicBezTo>
                  <a:cubicBezTo>
                    <a:pt x="33" y="48"/>
                    <a:pt x="33" y="48"/>
                    <a:pt x="33" y="48"/>
                  </a:cubicBezTo>
                  <a:cubicBezTo>
                    <a:pt x="33" y="48"/>
                    <a:pt x="33" y="48"/>
                    <a:pt x="33" y="48"/>
                  </a:cubicBezTo>
                  <a:cubicBezTo>
                    <a:pt x="33" y="48"/>
                    <a:pt x="34" y="48"/>
                    <a:pt x="34" y="48"/>
                  </a:cubicBezTo>
                  <a:cubicBezTo>
                    <a:pt x="33" y="49"/>
                    <a:pt x="34" y="48"/>
                    <a:pt x="34" y="48"/>
                  </a:cubicBezTo>
                  <a:cubicBezTo>
                    <a:pt x="34" y="48"/>
                    <a:pt x="34" y="48"/>
                    <a:pt x="35" y="48"/>
                  </a:cubicBezTo>
                  <a:cubicBezTo>
                    <a:pt x="34" y="47"/>
                    <a:pt x="36" y="47"/>
                    <a:pt x="36" y="47"/>
                  </a:cubicBezTo>
                  <a:cubicBezTo>
                    <a:pt x="38" y="47"/>
                    <a:pt x="36" y="46"/>
                    <a:pt x="36" y="46"/>
                  </a:cubicBezTo>
                  <a:cubicBezTo>
                    <a:pt x="36" y="46"/>
                    <a:pt x="36" y="46"/>
                    <a:pt x="36" y="46"/>
                  </a:cubicBezTo>
                  <a:cubicBezTo>
                    <a:pt x="36" y="45"/>
                    <a:pt x="36" y="45"/>
                    <a:pt x="36" y="45"/>
                  </a:cubicBezTo>
                  <a:cubicBezTo>
                    <a:pt x="36" y="45"/>
                    <a:pt x="35" y="45"/>
                    <a:pt x="35" y="45"/>
                  </a:cubicBezTo>
                  <a:cubicBezTo>
                    <a:pt x="35" y="45"/>
                    <a:pt x="36" y="46"/>
                    <a:pt x="35" y="46"/>
                  </a:cubicBezTo>
                  <a:cubicBezTo>
                    <a:pt x="35" y="46"/>
                    <a:pt x="34" y="45"/>
                    <a:pt x="34" y="45"/>
                  </a:cubicBezTo>
                  <a:cubicBezTo>
                    <a:pt x="34" y="45"/>
                    <a:pt x="33" y="43"/>
                    <a:pt x="33" y="43"/>
                  </a:cubicBezTo>
                  <a:cubicBezTo>
                    <a:pt x="34" y="43"/>
                    <a:pt x="33" y="42"/>
                    <a:pt x="33" y="42"/>
                  </a:cubicBezTo>
                  <a:cubicBezTo>
                    <a:pt x="33" y="42"/>
                    <a:pt x="32" y="43"/>
                    <a:pt x="32" y="42"/>
                  </a:cubicBezTo>
                  <a:cubicBezTo>
                    <a:pt x="32" y="42"/>
                    <a:pt x="32" y="42"/>
                    <a:pt x="32" y="42"/>
                  </a:cubicBezTo>
                  <a:cubicBezTo>
                    <a:pt x="32" y="42"/>
                    <a:pt x="33" y="42"/>
                    <a:pt x="33" y="42"/>
                  </a:cubicBezTo>
                  <a:cubicBezTo>
                    <a:pt x="33" y="41"/>
                    <a:pt x="34" y="41"/>
                    <a:pt x="34" y="41"/>
                  </a:cubicBezTo>
                  <a:cubicBezTo>
                    <a:pt x="35" y="41"/>
                    <a:pt x="35" y="41"/>
                    <a:pt x="36" y="41"/>
                  </a:cubicBezTo>
                  <a:cubicBezTo>
                    <a:pt x="35" y="41"/>
                    <a:pt x="36" y="40"/>
                    <a:pt x="36" y="40"/>
                  </a:cubicBezTo>
                  <a:cubicBezTo>
                    <a:pt x="37" y="40"/>
                    <a:pt x="37" y="40"/>
                    <a:pt x="37" y="40"/>
                  </a:cubicBezTo>
                  <a:cubicBezTo>
                    <a:pt x="37" y="41"/>
                    <a:pt x="37" y="41"/>
                    <a:pt x="37" y="41"/>
                  </a:cubicBezTo>
                  <a:cubicBezTo>
                    <a:pt x="37" y="41"/>
                    <a:pt x="38" y="41"/>
                    <a:pt x="38" y="41"/>
                  </a:cubicBezTo>
                  <a:cubicBezTo>
                    <a:pt x="38" y="41"/>
                    <a:pt x="39" y="42"/>
                    <a:pt x="39" y="43"/>
                  </a:cubicBezTo>
                  <a:close/>
                  <a:moveTo>
                    <a:pt x="18" y="37"/>
                  </a:moveTo>
                  <a:cubicBezTo>
                    <a:pt x="18" y="37"/>
                    <a:pt x="18" y="37"/>
                    <a:pt x="18" y="37"/>
                  </a:cubicBezTo>
                  <a:cubicBezTo>
                    <a:pt x="18" y="37"/>
                    <a:pt x="18" y="37"/>
                    <a:pt x="18" y="37"/>
                  </a:cubicBezTo>
                  <a:cubicBezTo>
                    <a:pt x="18" y="37"/>
                    <a:pt x="18" y="37"/>
                    <a:pt x="18" y="3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3" name="Germany">
              <a:extLst>
                <a:ext uri="{FF2B5EF4-FFF2-40B4-BE49-F238E27FC236}">
                  <a16:creationId xmlns:a16="http://schemas.microsoft.com/office/drawing/2014/main" id="{6FD28188-55B4-4707-965C-BC533DA4F9CB}"/>
                </a:ext>
                <a:ext uri="{C183D7F6-B498-43B3-948B-1728B52AA6E4}">
                  <adec:decorative xmlns:adec="http://schemas.microsoft.com/office/drawing/2017/decorative" val="1"/>
                </a:ext>
              </a:extLst>
            </p:cNvPr>
            <p:cNvSpPr>
              <a:spLocks noEditPoints="1"/>
            </p:cNvSpPr>
            <p:nvPr/>
          </p:nvSpPr>
          <p:spPr bwMode="auto">
            <a:xfrm>
              <a:off x="10679418" y="1019868"/>
              <a:ext cx="717668" cy="775496"/>
            </a:xfrm>
            <a:custGeom>
              <a:avLst/>
              <a:gdLst/>
              <a:ahLst/>
              <a:cxnLst>
                <a:cxn ang="0">
                  <a:pos x="45" y="7"/>
                </a:cxn>
                <a:cxn ang="0">
                  <a:pos x="61" y="9"/>
                </a:cxn>
                <a:cxn ang="0">
                  <a:pos x="65" y="9"/>
                </a:cxn>
                <a:cxn ang="0">
                  <a:pos x="60" y="6"/>
                </a:cxn>
                <a:cxn ang="0">
                  <a:pos x="62" y="6"/>
                </a:cxn>
                <a:cxn ang="0">
                  <a:pos x="61" y="7"/>
                </a:cxn>
                <a:cxn ang="0">
                  <a:pos x="61" y="7"/>
                </a:cxn>
                <a:cxn ang="0">
                  <a:pos x="74" y="45"/>
                </a:cxn>
                <a:cxn ang="0">
                  <a:pos x="71" y="44"/>
                </a:cxn>
                <a:cxn ang="0">
                  <a:pos x="63" y="47"/>
                </a:cxn>
                <a:cxn ang="0">
                  <a:pos x="57" y="50"/>
                </a:cxn>
                <a:cxn ang="0">
                  <a:pos x="53" y="52"/>
                </a:cxn>
                <a:cxn ang="0">
                  <a:pos x="56" y="58"/>
                </a:cxn>
                <a:cxn ang="0">
                  <a:pos x="66" y="66"/>
                </a:cxn>
                <a:cxn ang="0">
                  <a:pos x="63" y="71"/>
                </a:cxn>
                <a:cxn ang="0">
                  <a:pos x="59" y="79"/>
                </a:cxn>
                <a:cxn ang="0">
                  <a:pos x="51" y="79"/>
                </a:cxn>
                <a:cxn ang="0">
                  <a:pos x="43" y="81"/>
                </a:cxn>
                <a:cxn ang="0">
                  <a:pos x="38" y="81"/>
                </a:cxn>
                <a:cxn ang="0">
                  <a:pos x="31" y="80"/>
                </a:cxn>
                <a:cxn ang="0">
                  <a:pos x="23" y="78"/>
                </a:cxn>
                <a:cxn ang="0">
                  <a:pos x="17" y="80"/>
                </a:cxn>
                <a:cxn ang="0">
                  <a:pos x="14" y="74"/>
                </a:cxn>
                <a:cxn ang="0">
                  <a:pos x="18" y="67"/>
                </a:cxn>
                <a:cxn ang="0">
                  <a:pos x="9" y="62"/>
                </a:cxn>
                <a:cxn ang="0">
                  <a:pos x="4" y="58"/>
                </a:cxn>
                <a:cxn ang="0">
                  <a:pos x="2" y="52"/>
                </a:cxn>
                <a:cxn ang="0">
                  <a:pos x="3" y="47"/>
                </a:cxn>
                <a:cxn ang="0">
                  <a:pos x="0" y="43"/>
                </a:cxn>
                <a:cxn ang="0">
                  <a:pos x="2" y="37"/>
                </a:cxn>
                <a:cxn ang="0">
                  <a:pos x="4" y="34"/>
                </a:cxn>
                <a:cxn ang="0">
                  <a:pos x="9" y="31"/>
                </a:cxn>
                <a:cxn ang="0">
                  <a:pos x="8" y="26"/>
                </a:cxn>
                <a:cxn ang="0">
                  <a:pos x="10" y="17"/>
                </a:cxn>
                <a:cxn ang="0">
                  <a:pos x="19" y="17"/>
                </a:cxn>
                <a:cxn ang="0">
                  <a:pos x="22" y="17"/>
                </a:cxn>
                <a:cxn ang="0">
                  <a:pos x="26" y="14"/>
                </a:cxn>
                <a:cxn ang="0">
                  <a:pos x="31" y="16"/>
                </a:cxn>
                <a:cxn ang="0">
                  <a:pos x="25" y="10"/>
                </a:cxn>
                <a:cxn ang="0">
                  <a:pos x="23" y="8"/>
                </a:cxn>
                <a:cxn ang="0">
                  <a:pos x="21" y="4"/>
                </a:cxn>
                <a:cxn ang="0">
                  <a:pos x="29" y="3"/>
                </a:cxn>
                <a:cxn ang="0">
                  <a:pos x="34" y="5"/>
                </a:cxn>
                <a:cxn ang="0">
                  <a:pos x="36" y="8"/>
                </a:cxn>
                <a:cxn ang="0">
                  <a:pos x="43" y="8"/>
                </a:cxn>
                <a:cxn ang="0">
                  <a:pos x="47" y="12"/>
                </a:cxn>
                <a:cxn ang="0">
                  <a:pos x="52" y="10"/>
                </a:cxn>
                <a:cxn ang="0">
                  <a:pos x="54" y="9"/>
                </a:cxn>
                <a:cxn ang="0">
                  <a:pos x="60" y="9"/>
                </a:cxn>
                <a:cxn ang="0">
                  <a:pos x="65" y="10"/>
                </a:cxn>
                <a:cxn ang="0">
                  <a:pos x="66" y="12"/>
                </a:cxn>
                <a:cxn ang="0">
                  <a:pos x="65" y="11"/>
                </a:cxn>
                <a:cxn ang="0">
                  <a:pos x="70" y="17"/>
                </a:cxn>
                <a:cxn ang="0">
                  <a:pos x="69" y="24"/>
                </a:cxn>
                <a:cxn ang="0">
                  <a:pos x="74" y="33"/>
                </a:cxn>
                <a:cxn ang="0">
                  <a:pos x="22" y="18"/>
                </a:cxn>
              </a:cxnLst>
              <a:rect l="0" t="0" r="r" b="b"/>
              <a:pathLst>
                <a:path w="77" h="83">
                  <a:moveTo>
                    <a:pt x="15" y="14"/>
                  </a:moveTo>
                  <a:cubicBezTo>
                    <a:pt x="15" y="14"/>
                    <a:pt x="14" y="15"/>
                    <a:pt x="14" y="15"/>
                  </a:cubicBezTo>
                  <a:cubicBezTo>
                    <a:pt x="14" y="14"/>
                    <a:pt x="14" y="14"/>
                    <a:pt x="14" y="14"/>
                  </a:cubicBezTo>
                  <a:cubicBezTo>
                    <a:pt x="14" y="14"/>
                    <a:pt x="15" y="14"/>
                    <a:pt x="15" y="14"/>
                  </a:cubicBezTo>
                  <a:close/>
                  <a:moveTo>
                    <a:pt x="43" y="7"/>
                  </a:moveTo>
                  <a:cubicBezTo>
                    <a:pt x="44" y="8"/>
                    <a:pt x="44" y="7"/>
                    <a:pt x="45" y="7"/>
                  </a:cubicBezTo>
                  <a:cubicBezTo>
                    <a:pt x="45" y="7"/>
                    <a:pt x="45" y="7"/>
                    <a:pt x="45" y="7"/>
                  </a:cubicBezTo>
                  <a:cubicBezTo>
                    <a:pt x="45" y="7"/>
                    <a:pt x="44" y="6"/>
                    <a:pt x="44" y="6"/>
                  </a:cubicBezTo>
                  <a:cubicBezTo>
                    <a:pt x="43" y="6"/>
                    <a:pt x="42" y="7"/>
                    <a:pt x="43" y="7"/>
                  </a:cubicBezTo>
                  <a:cubicBezTo>
                    <a:pt x="43" y="7"/>
                    <a:pt x="43" y="7"/>
                    <a:pt x="43" y="7"/>
                  </a:cubicBezTo>
                  <a:close/>
                  <a:moveTo>
                    <a:pt x="60" y="9"/>
                  </a:moveTo>
                  <a:cubicBezTo>
                    <a:pt x="60" y="9"/>
                    <a:pt x="60" y="9"/>
                    <a:pt x="60" y="9"/>
                  </a:cubicBezTo>
                  <a:cubicBezTo>
                    <a:pt x="61" y="8"/>
                    <a:pt x="61" y="9"/>
                    <a:pt x="62" y="9"/>
                  </a:cubicBezTo>
                  <a:cubicBezTo>
                    <a:pt x="62" y="9"/>
                    <a:pt x="62" y="9"/>
                    <a:pt x="61" y="9"/>
                  </a:cubicBezTo>
                  <a:cubicBezTo>
                    <a:pt x="62" y="9"/>
                    <a:pt x="62" y="10"/>
                    <a:pt x="62" y="9"/>
                  </a:cubicBezTo>
                  <a:cubicBezTo>
                    <a:pt x="62" y="9"/>
                    <a:pt x="62" y="9"/>
                    <a:pt x="62" y="9"/>
                  </a:cubicBezTo>
                  <a:cubicBezTo>
                    <a:pt x="62" y="9"/>
                    <a:pt x="63" y="8"/>
                    <a:pt x="63" y="8"/>
                  </a:cubicBezTo>
                  <a:cubicBezTo>
                    <a:pt x="63" y="8"/>
                    <a:pt x="64" y="8"/>
                    <a:pt x="64" y="8"/>
                  </a:cubicBezTo>
                  <a:cubicBezTo>
                    <a:pt x="64" y="8"/>
                    <a:pt x="64" y="8"/>
                    <a:pt x="65" y="8"/>
                  </a:cubicBezTo>
                  <a:cubicBezTo>
                    <a:pt x="65" y="8"/>
                    <a:pt x="64" y="9"/>
                    <a:pt x="64" y="9"/>
                  </a:cubicBezTo>
                  <a:cubicBezTo>
                    <a:pt x="64" y="9"/>
                    <a:pt x="65" y="9"/>
                    <a:pt x="65" y="9"/>
                  </a:cubicBezTo>
                  <a:cubicBezTo>
                    <a:pt x="65" y="9"/>
                    <a:pt x="65" y="8"/>
                    <a:pt x="65" y="8"/>
                  </a:cubicBezTo>
                  <a:cubicBezTo>
                    <a:pt x="65" y="8"/>
                    <a:pt x="64" y="8"/>
                    <a:pt x="64" y="7"/>
                  </a:cubicBezTo>
                  <a:cubicBezTo>
                    <a:pt x="64" y="7"/>
                    <a:pt x="63" y="7"/>
                    <a:pt x="64" y="7"/>
                  </a:cubicBezTo>
                  <a:cubicBezTo>
                    <a:pt x="64" y="7"/>
                    <a:pt x="65" y="6"/>
                    <a:pt x="64" y="6"/>
                  </a:cubicBezTo>
                  <a:cubicBezTo>
                    <a:pt x="64" y="6"/>
                    <a:pt x="61" y="6"/>
                    <a:pt x="62" y="5"/>
                  </a:cubicBezTo>
                  <a:cubicBezTo>
                    <a:pt x="62" y="5"/>
                    <a:pt x="61" y="5"/>
                    <a:pt x="61" y="5"/>
                  </a:cubicBezTo>
                  <a:cubicBezTo>
                    <a:pt x="61" y="5"/>
                    <a:pt x="61" y="6"/>
                    <a:pt x="60" y="6"/>
                  </a:cubicBezTo>
                  <a:cubicBezTo>
                    <a:pt x="60" y="6"/>
                    <a:pt x="61" y="5"/>
                    <a:pt x="61" y="5"/>
                  </a:cubicBezTo>
                  <a:cubicBezTo>
                    <a:pt x="61" y="5"/>
                    <a:pt x="61" y="6"/>
                    <a:pt x="61" y="6"/>
                  </a:cubicBezTo>
                  <a:cubicBezTo>
                    <a:pt x="61" y="6"/>
                    <a:pt x="62" y="5"/>
                    <a:pt x="62" y="5"/>
                  </a:cubicBezTo>
                  <a:cubicBezTo>
                    <a:pt x="62" y="6"/>
                    <a:pt x="63" y="6"/>
                    <a:pt x="63" y="6"/>
                  </a:cubicBezTo>
                  <a:cubicBezTo>
                    <a:pt x="63" y="6"/>
                    <a:pt x="63" y="7"/>
                    <a:pt x="63" y="7"/>
                  </a:cubicBezTo>
                  <a:cubicBezTo>
                    <a:pt x="62" y="7"/>
                    <a:pt x="62" y="6"/>
                    <a:pt x="62" y="6"/>
                  </a:cubicBezTo>
                  <a:cubicBezTo>
                    <a:pt x="62" y="6"/>
                    <a:pt x="62" y="6"/>
                    <a:pt x="62" y="6"/>
                  </a:cubicBezTo>
                  <a:cubicBezTo>
                    <a:pt x="62" y="6"/>
                    <a:pt x="62" y="6"/>
                    <a:pt x="62" y="6"/>
                  </a:cubicBezTo>
                  <a:cubicBezTo>
                    <a:pt x="62" y="6"/>
                    <a:pt x="61" y="6"/>
                    <a:pt x="61" y="6"/>
                  </a:cubicBezTo>
                  <a:cubicBezTo>
                    <a:pt x="61" y="6"/>
                    <a:pt x="60" y="6"/>
                    <a:pt x="60" y="6"/>
                  </a:cubicBezTo>
                  <a:cubicBezTo>
                    <a:pt x="60" y="6"/>
                    <a:pt x="61" y="7"/>
                    <a:pt x="61" y="7"/>
                  </a:cubicBezTo>
                  <a:cubicBezTo>
                    <a:pt x="61" y="7"/>
                    <a:pt x="61" y="7"/>
                    <a:pt x="61" y="7"/>
                  </a:cubicBezTo>
                  <a:cubicBezTo>
                    <a:pt x="61" y="7"/>
                    <a:pt x="61" y="7"/>
                    <a:pt x="61" y="7"/>
                  </a:cubicBezTo>
                  <a:cubicBezTo>
                    <a:pt x="61" y="7"/>
                    <a:pt x="61" y="7"/>
                    <a:pt x="61" y="7"/>
                  </a:cubicBezTo>
                  <a:cubicBezTo>
                    <a:pt x="61" y="7"/>
                    <a:pt x="61" y="7"/>
                    <a:pt x="61" y="7"/>
                  </a:cubicBezTo>
                  <a:cubicBezTo>
                    <a:pt x="61" y="7"/>
                    <a:pt x="60" y="7"/>
                    <a:pt x="60" y="7"/>
                  </a:cubicBezTo>
                  <a:cubicBezTo>
                    <a:pt x="61" y="7"/>
                    <a:pt x="61" y="8"/>
                    <a:pt x="61" y="8"/>
                  </a:cubicBezTo>
                  <a:cubicBezTo>
                    <a:pt x="61" y="8"/>
                    <a:pt x="59" y="8"/>
                    <a:pt x="60" y="9"/>
                  </a:cubicBezTo>
                  <a:close/>
                  <a:moveTo>
                    <a:pt x="61" y="7"/>
                  </a:moveTo>
                  <a:cubicBezTo>
                    <a:pt x="61" y="7"/>
                    <a:pt x="61" y="7"/>
                    <a:pt x="61" y="7"/>
                  </a:cubicBezTo>
                  <a:cubicBezTo>
                    <a:pt x="61" y="7"/>
                    <a:pt x="61" y="7"/>
                    <a:pt x="61" y="7"/>
                  </a:cubicBezTo>
                  <a:cubicBezTo>
                    <a:pt x="61" y="7"/>
                    <a:pt x="61" y="7"/>
                    <a:pt x="61" y="7"/>
                  </a:cubicBezTo>
                  <a:close/>
                  <a:moveTo>
                    <a:pt x="43" y="8"/>
                  </a:moveTo>
                  <a:cubicBezTo>
                    <a:pt x="43" y="8"/>
                    <a:pt x="43" y="8"/>
                    <a:pt x="43" y="8"/>
                  </a:cubicBezTo>
                  <a:cubicBezTo>
                    <a:pt x="42" y="8"/>
                    <a:pt x="42" y="8"/>
                    <a:pt x="43" y="8"/>
                  </a:cubicBezTo>
                  <a:close/>
                  <a:moveTo>
                    <a:pt x="77" y="41"/>
                  </a:moveTo>
                  <a:cubicBezTo>
                    <a:pt x="76" y="42"/>
                    <a:pt x="76" y="43"/>
                    <a:pt x="75" y="44"/>
                  </a:cubicBezTo>
                  <a:cubicBezTo>
                    <a:pt x="75" y="44"/>
                    <a:pt x="75" y="45"/>
                    <a:pt x="74" y="45"/>
                  </a:cubicBezTo>
                  <a:cubicBezTo>
                    <a:pt x="74" y="45"/>
                    <a:pt x="73" y="45"/>
                    <a:pt x="73" y="45"/>
                  </a:cubicBezTo>
                  <a:cubicBezTo>
                    <a:pt x="73" y="45"/>
                    <a:pt x="74" y="44"/>
                    <a:pt x="73" y="44"/>
                  </a:cubicBezTo>
                  <a:cubicBezTo>
                    <a:pt x="73" y="44"/>
                    <a:pt x="73" y="44"/>
                    <a:pt x="73" y="44"/>
                  </a:cubicBezTo>
                  <a:cubicBezTo>
                    <a:pt x="73" y="44"/>
                    <a:pt x="73" y="44"/>
                    <a:pt x="73" y="43"/>
                  </a:cubicBezTo>
                  <a:cubicBezTo>
                    <a:pt x="73" y="43"/>
                    <a:pt x="72" y="43"/>
                    <a:pt x="72" y="43"/>
                  </a:cubicBezTo>
                  <a:cubicBezTo>
                    <a:pt x="71" y="43"/>
                    <a:pt x="71" y="43"/>
                    <a:pt x="70" y="43"/>
                  </a:cubicBezTo>
                  <a:cubicBezTo>
                    <a:pt x="70" y="43"/>
                    <a:pt x="71" y="44"/>
                    <a:pt x="71" y="44"/>
                  </a:cubicBezTo>
                  <a:cubicBezTo>
                    <a:pt x="70" y="44"/>
                    <a:pt x="72" y="44"/>
                    <a:pt x="71" y="44"/>
                  </a:cubicBezTo>
                  <a:cubicBezTo>
                    <a:pt x="71" y="45"/>
                    <a:pt x="70" y="44"/>
                    <a:pt x="70" y="45"/>
                  </a:cubicBezTo>
                  <a:cubicBezTo>
                    <a:pt x="70" y="45"/>
                    <a:pt x="69" y="45"/>
                    <a:pt x="69" y="45"/>
                  </a:cubicBezTo>
                  <a:cubicBezTo>
                    <a:pt x="68" y="45"/>
                    <a:pt x="68" y="45"/>
                    <a:pt x="67" y="46"/>
                  </a:cubicBezTo>
                  <a:cubicBezTo>
                    <a:pt x="67" y="46"/>
                    <a:pt x="66" y="46"/>
                    <a:pt x="66" y="46"/>
                  </a:cubicBezTo>
                  <a:cubicBezTo>
                    <a:pt x="65" y="46"/>
                    <a:pt x="64" y="46"/>
                    <a:pt x="64" y="47"/>
                  </a:cubicBezTo>
                  <a:cubicBezTo>
                    <a:pt x="64" y="47"/>
                    <a:pt x="63" y="48"/>
                    <a:pt x="63" y="47"/>
                  </a:cubicBezTo>
                  <a:cubicBezTo>
                    <a:pt x="63" y="47"/>
                    <a:pt x="63" y="47"/>
                    <a:pt x="63" y="47"/>
                  </a:cubicBezTo>
                  <a:cubicBezTo>
                    <a:pt x="62" y="48"/>
                    <a:pt x="62" y="48"/>
                    <a:pt x="62" y="48"/>
                  </a:cubicBezTo>
                  <a:cubicBezTo>
                    <a:pt x="61" y="48"/>
                    <a:pt x="61" y="49"/>
                    <a:pt x="61" y="49"/>
                  </a:cubicBezTo>
                  <a:cubicBezTo>
                    <a:pt x="60" y="49"/>
                    <a:pt x="60" y="48"/>
                    <a:pt x="60" y="49"/>
                  </a:cubicBezTo>
                  <a:cubicBezTo>
                    <a:pt x="60" y="49"/>
                    <a:pt x="60" y="49"/>
                    <a:pt x="59" y="50"/>
                  </a:cubicBezTo>
                  <a:cubicBezTo>
                    <a:pt x="59" y="50"/>
                    <a:pt x="58" y="49"/>
                    <a:pt x="58" y="49"/>
                  </a:cubicBezTo>
                  <a:cubicBezTo>
                    <a:pt x="58" y="49"/>
                    <a:pt x="57" y="50"/>
                    <a:pt x="57" y="50"/>
                  </a:cubicBezTo>
                  <a:cubicBezTo>
                    <a:pt x="57" y="50"/>
                    <a:pt x="56" y="50"/>
                    <a:pt x="56" y="50"/>
                  </a:cubicBezTo>
                  <a:cubicBezTo>
                    <a:pt x="56" y="50"/>
                    <a:pt x="55" y="50"/>
                    <a:pt x="55" y="50"/>
                  </a:cubicBezTo>
                  <a:cubicBezTo>
                    <a:pt x="54" y="51"/>
                    <a:pt x="54" y="51"/>
                    <a:pt x="54" y="52"/>
                  </a:cubicBezTo>
                  <a:cubicBezTo>
                    <a:pt x="54" y="53"/>
                    <a:pt x="53" y="51"/>
                    <a:pt x="53" y="51"/>
                  </a:cubicBezTo>
                  <a:cubicBezTo>
                    <a:pt x="53" y="51"/>
                    <a:pt x="53" y="51"/>
                    <a:pt x="53" y="51"/>
                  </a:cubicBezTo>
                  <a:cubicBezTo>
                    <a:pt x="53" y="50"/>
                    <a:pt x="52" y="50"/>
                    <a:pt x="52" y="50"/>
                  </a:cubicBezTo>
                  <a:cubicBezTo>
                    <a:pt x="53" y="51"/>
                    <a:pt x="52" y="51"/>
                    <a:pt x="53" y="52"/>
                  </a:cubicBezTo>
                  <a:cubicBezTo>
                    <a:pt x="53" y="52"/>
                    <a:pt x="53" y="53"/>
                    <a:pt x="53" y="53"/>
                  </a:cubicBezTo>
                  <a:cubicBezTo>
                    <a:pt x="54" y="54"/>
                    <a:pt x="55" y="54"/>
                    <a:pt x="55" y="54"/>
                  </a:cubicBezTo>
                  <a:cubicBezTo>
                    <a:pt x="55" y="54"/>
                    <a:pt x="55" y="54"/>
                    <a:pt x="55" y="54"/>
                  </a:cubicBezTo>
                  <a:cubicBezTo>
                    <a:pt x="55" y="55"/>
                    <a:pt x="56" y="55"/>
                    <a:pt x="56" y="55"/>
                  </a:cubicBezTo>
                  <a:cubicBezTo>
                    <a:pt x="56" y="55"/>
                    <a:pt x="54" y="56"/>
                    <a:pt x="55" y="57"/>
                  </a:cubicBezTo>
                  <a:cubicBezTo>
                    <a:pt x="55" y="57"/>
                    <a:pt x="55" y="57"/>
                    <a:pt x="55" y="57"/>
                  </a:cubicBezTo>
                  <a:cubicBezTo>
                    <a:pt x="56" y="57"/>
                    <a:pt x="56" y="58"/>
                    <a:pt x="56" y="58"/>
                  </a:cubicBezTo>
                  <a:cubicBezTo>
                    <a:pt x="56" y="58"/>
                    <a:pt x="57" y="59"/>
                    <a:pt x="57" y="59"/>
                  </a:cubicBezTo>
                  <a:cubicBezTo>
                    <a:pt x="57" y="60"/>
                    <a:pt x="58" y="61"/>
                    <a:pt x="58" y="61"/>
                  </a:cubicBezTo>
                  <a:cubicBezTo>
                    <a:pt x="59" y="61"/>
                    <a:pt x="59" y="61"/>
                    <a:pt x="59" y="61"/>
                  </a:cubicBezTo>
                  <a:cubicBezTo>
                    <a:pt x="61" y="61"/>
                    <a:pt x="61" y="63"/>
                    <a:pt x="62" y="63"/>
                  </a:cubicBezTo>
                  <a:cubicBezTo>
                    <a:pt x="63" y="64"/>
                    <a:pt x="63" y="64"/>
                    <a:pt x="63" y="65"/>
                  </a:cubicBezTo>
                  <a:cubicBezTo>
                    <a:pt x="64" y="65"/>
                    <a:pt x="64" y="65"/>
                    <a:pt x="65" y="65"/>
                  </a:cubicBezTo>
                  <a:cubicBezTo>
                    <a:pt x="65" y="65"/>
                    <a:pt x="66" y="66"/>
                    <a:pt x="66" y="66"/>
                  </a:cubicBezTo>
                  <a:cubicBezTo>
                    <a:pt x="66" y="66"/>
                    <a:pt x="67" y="66"/>
                    <a:pt x="67" y="67"/>
                  </a:cubicBezTo>
                  <a:cubicBezTo>
                    <a:pt x="67" y="67"/>
                    <a:pt x="67" y="67"/>
                    <a:pt x="67" y="68"/>
                  </a:cubicBezTo>
                  <a:cubicBezTo>
                    <a:pt x="67" y="68"/>
                    <a:pt x="67" y="68"/>
                    <a:pt x="67" y="68"/>
                  </a:cubicBezTo>
                  <a:cubicBezTo>
                    <a:pt x="67" y="69"/>
                    <a:pt x="66" y="69"/>
                    <a:pt x="66" y="69"/>
                  </a:cubicBezTo>
                  <a:cubicBezTo>
                    <a:pt x="66" y="70"/>
                    <a:pt x="66" y="70"/>
                    <a:pt x="66" y="69"/>
                  </a:cubicBezTo>
                  <a:cubicBezTo>
                    <a:pt x="65" y="69"/>
                    <a:pt x="64" y="69"/>
                    <a:pt x="64" y="70"/>
                  </a:cubicBezTo>
                  <a:cubicBezTo>
                    <a:pt x="64" y="70"/>
                    <a:pt x="64" y="71"/>
                    <a:pt x="63" y="71"/>
                  </a:cubicBezTo>
                  <a:cubicBezTo>
                    <a:pt x="63" y="72"/>
                    <a:pt x="62" y="72"/>
                    <a:pt x="61" y="72"/>
                  </a:cubicBezTo>
                  <a:cubicBezTo>
                    <a:pt x="61" y="72"/>
                    <a:pt x="57" y="74"/>
                    <a:pt x="58" y="75"/>
                  </a:cubicBezTo>
                  <a:cubicBezTo>
                    <a:pt x="59" y="75"/>
                    <a:pt x="60" y="76"/>
                    <a:pt x="60" y="77"/>
                  </a:cubicBezTo>
                  <a:cubicBezTo>
                    <a:pt x="60" y="77"/>
                    <a:pt x="60" y="78"/>
                    <a:pt x="59" y="78"/>
                  </a:cubicBezTo>
                  <a:cubicBezTo>
                    <a:pt x="59" y="78"/>
                    <a:pt x="60" y="78"/>
                    <a:pt x="60" y="78"/>
                  </a:cubicBezTo>
                  <a:cubicBezTo>
                    <a:pt x="61" y="79"/>
                    <a:pt x="61" y="81"/>
                    <a:pt x="60" y="81"/>
                  </a:cubicBezTo>
                  <a:cubicBezTo>
                    <a:pt x="60" y="81"/>
                    <a:pt x="58" y="79"/>
                    <a:pt x="59" y="79"/>
                  </a:cubicBezTo>
                  <a:cubicBezTo>
                    <a:pt x="58" y="79"/>
                    <a:pt x="58" y="79"/>
                    <a:pt x="57" y="79"/>
                  </a:cubicBezTo>
                  <a:cubicBezTo>
                    <a:pt x="57" y="79"/>
                    <a:pt x="56" y="79"/>
                    <a:pt x="56" y="79"/>
                  </a:cubicBezTo>
                  <a:cubicBezTo>
                    <a:pt x="55" y="79"/>
                    <a:pt x="55" y="79"/>
                    <a:pt x="55" y="78"/>
                  </a:cubicBezTo>
                  <a:cubicBezTo>
                    <a:pt x="54" y="78"/>
                    <a:pt x="53" y="79"/>
                    <a:pt x="54" y="78"/>
                  </a:cubicBezTo>
                  <a:cubicBezTo>
                    <a:pt x="53" y="78"/>
                    <a:pt x="53" y="78"/>
                    <a:pt x="53" y="79"/>
                  </a:cubicBezTo>
                  <a:cubicBezTo>
                    <a:pt x="53" y="79"/>
                    <a:pt x="53" y="79"/>
                    <a:pt x="53" y="79"/>
                  </a:cubicBezTo>
                  <a:cubicBezTo>
                    <a:pt x="52" y="79"/>
                    <a:pt x="52" y="79"/>
                    <a:pt x="51" y="79"/>
                  </a:cubicBezTo>
                  <a:cubicBezTo>
                    <a:pt x="51" y="80"/>
                    <a:pt x="50" y="80"/>
                    <a:pt x="50" y="80"/>
                  </a:cubicBezTo>
                  <a:cubicBezTo>
                    <a:pt x="49" y="80"/>
                    <a:pt x="48" y="79"/>
                    <a:pt x="48" y="80"/>
                  </a:cubicBezTo>
                  <a:cubicBezTo>
                    <a:pt x="48" y="80"/>
                    <a:pt x="48" y="80"/>
                    <a:pt x="48" y="80"/>
                  </a:cubicBezTo>
                  <a:cubicBezTo>
                    <a:pt x="47" y="80"/>
                    <a:pt x="46" y="81"/>
                    <a:pt x="47" y="81"/>
                  </a:cubicBezTo>
                  <a:cubicBezTo>
                    <a:pt x="46" y="81"/>
                    <a:pt x="46" y="82"/>
                    <a:pt x="45" y="82"/>
                  </a:cubicBezTo>
                  <a:cubicBezTo>
                    <a:pt x="45" y="82"/>
                    <a:pt x="45" y="81"/>
                    <a:pt x="44" y="81"/>
                  </a:cubicBezTo>
                  <a:cubicBezTo>
                    <a:pt x="44" y="82"/>
                    <a:pt x="43" y="82"/>
                    <a:pt x="43" y="81"/>
                  </a:cubicBezTo>
                  <a:cubicBezTo>
                    <a:pt x="43" y="81"/>
                    <a:pt x="42" y="81"/>
                    <a:pt x="42" y="81"/>
                  </a:cubicBezTo>
                  <a:cubicBezTo>
                    <a:pt x="42" y="81"/>
                    <a:pt x="42" y="80"/>
                    <a:pt x="42" y="80"/>
                  </a:cubicBezTo>
                  <a:cubicBezTo>
                    <a:pt x="42" y="80"/>
                    <a:pt x="42" y="80"/>
                    <a:pt x="41" y="80"/>
                  </a:cubicBezTo>
                  <a:cubicBezTo>
                    <a:pt x="41" y="80"/>
                    <a:pt x="40" y="80"/>
                    <a:pt x="40" y="80"/>
                  </a:cubicBezTo>
                  <a:cubicBezTo>
                    <a:pt x="39" y="80"/>
                    <a:pt x="39" y="80"/>
                    <a:pt x="39" y="80"/>
                  </a:cubicBezTo>
                  <a:cubicBezTo>
                    <a:pt x="38" y="80"/>
                    <a:pt x="39" y="80"/>
                    <a:pt x="39" y="80"/>
                  </a:cubicBezTo>
                  <a:cubicBezTo>
                    <a:pt x="38" y="79"/>
                    <a:pt x="38" y="81"/>
                    <a:pt x="38" y="81"/>
                  </a:cubicBezTo>
                  <a:cubicBezTo>
                    <a:pt x="38" y="82"/>
                    <a:pt x="37" y="83"/>
                    <a:pt x="36" y="83"/>
                  </a:cubicBezTo>
                  <a:cubicBezTo>
                    <a:pt x="36" y="83"/>
                    <a:pt x="37" y="82"/>
                    <a:pt x="36" y="82"/>
                  </a:cubicBezTo>
                  <a:cubicBezTo>
                    <a:pt x="36" y="82"/>
                    <a:pt x="35" y="82"/>
                    <a:pt x="35" y="82"/>
                  </a:cubicBezTo>
                  <a:cubicBezTo>
                    <a:pt x="35" y="81"/>
                    <a:pt x="34" y="80"/>
                    <a:pt x="34" y="80"/>
                  </a:cubicBezTo>
                  <a:cubicBezTo>
                    <a:pt x="34" y="80"/>
                    <a:pt x="33" y="80"/>
                    <a:pt x="33" y="80"/>
                  </a:cubicBezTo>
                  <a:cubicBezTo>
                    <a:pt x="33" y="80"/>
                    <a:pt x="33" y="79"/>
                    <a:pt x="33" y="80"/>
                  </a:cubicBezTo>
                  <a:cubicBezTo>
                    <a:pt x="32" y="80"/>
                    <a:pt x="32" y="80"/>
                    <a:pt x="31" y="80"/>
                  </a:cubicBezTo>
                  <a:cubicBezTo>
                    <a:pt x="30" y="80"/>
                    <a:pt x="29" y="79"/>
                    <a:pt x="28" y="79"/>
                  </a:cubicBezTo>
                  <a:cubicBezTo>
                    <a:pt x="27" y="79"/>
                    <a:pt x="27" y="79"/>
                    <a:pt x="26" y="79"/>
                  </a:cubicBezTo>
                  <a:cubicBezTo>
                    <a:pt x="25" y="79"/>
                    <a:pt x="24" y="79"/>
                    <a:pt x="25" y="78"/>
                  </a:cubicBezTo>
                  <a:cubicBezTo>
                    <a:pt x="24" y="78"/>
                    <a:pt x="24" y="78"/>
                    <a:pt x="24" y="79"/>
                  </a:cubicBezTo>
                  <a:cubicBezTo>
                    <a:pt x="24" y="79"/>
                    <a:pt x="24" y="79"/>
                    <a:pt x="24" y="78"/>
                  </a:cubicBezTo>
                  <a:cubicBezTo>
                    <a:pt x="24" y="78"/>
                    <a:pt x="24" y="78"/>
                    <a:pt x="24" y="78"/>
                  </a:cubicBezTo>
                  <a:cubicBezTo>
                    <a:pt x="23" y="78"/>
                    <a:pt x="23" y="77"/>
                    <a:pt x="23" y="78"/>
                  </a:cubicBezTo>
                  <a:cubicBezTo>
                    <a:pt x="23" y="77"/>
                    <a:pt x="21" y="78"/>
                    <a:pt x="21" y="79"/>
                  </a:cubicBezTo>
                  <a:cubicBezTo>
                    <a:pt x="21" y="79"/>
                    <a:pt x="22" y="79"/>
                    <a:pt x="22" y="79"/>
                  </a:cubicBezTo>
                  <a:cubicBezTo>
                    <a:pt x="23" y="79"/>
                    <a:pt x="23" y="79"/>
                    <a:pt x="22" y="80"/>
                  </a:cubicBezTo>
                  <a:cubicBezTo>
                    <a:pt x="22" y="79"/>
                    <a:pt x="21" y="79"/>
                    <a:pt x="22" y="80"/>
                  </a:cubicBezTo>
                  <a:cubicBezTo>
                    <a:pt x="21" y="80"/>
                    <a:pt x="20" y="80"/>
                    <a:pt x="19" y="79"/>
                  </a:cubicBezTo>
                  <a:cubicBezTo>
                    <a:pt x="19" y="79"/>
                    <a:pt x="18" y="80"/>
                    <a:pt x="18" y="80"/>
                  </a:cubicBezTo>
                  <a:cubicBezTo>
                    <a:pt x="17" y="80"/>
                    <a:pt x="17" y="80"/>
                    <a:pt x="17" y="80"/>
                  </a:cubicBezTo>
                  <a:cubicBezTo>
                    <a:pt x="16" y="80"/>
                    <a:pt x="16" y="80"/>
                    <a:pt x="16" y="80"/>
                  </a:cubicBezTo>
                  <a:cubicBezTo>
                    <a:pt x="15" y="80"/>
                    <a:pt x="15" y="80"/>
                    <a:pt x="14" y="80"/>
                  </a:cubicBezTo>
                  <a:cubicBezTo>
                    <a:pt x="14" y="80"/>
                    <a:pt x="15" y="80"/>
                    <a:pt x="15" y="79"/>
                  </a:cubicBezTo>
                  <a:cubicBezTo>
                    <a:pt x="14" y="79"/>
                    <a:pt x="14" y="80"/>
                    <a:pt x="14" y="80"/>
                  </a:cubicBezTo>
                  <a:cubicBezTo>
                    <a:pt x="14" y="79"/>
                    <a:pt x="13" y="79"/>
                    <a:pt x="13" y="78"/>
                  </a:cubicBezTo>
                  <a:cubicBezTo>
                    <a:pt x="14" y="78"/>
                    <a:pt x="13" y="77"/>
                    <a:pt x="14" y="76"/>
                  </a:cubicBezTo>
                  <a:cubicBezTo>
                    <a:pt x="14" y="75"/>
                    <a:pt x="14" y="75"/>
                    <a:pt x="14" y="74"/>
                  </a:cubicBezTo>
                  <a:cubicBezTo>
                    <a:pt x="14" y="74"/>
                    <a:pt x="14" y="73"/>
                    <a:pt x="14" y="73"/>
                  </a:cubicBezTo>
                  <a:cubicBezTo>
                    <a:pt x="15" y="72"/>
                    <a:pt x="15" y="72"/>
                    <a:pt x="15" y="72"/>
                  </a:cubicBezTo>
                  <a:cubicBezTo>
                    <a:pt x="15" y="72"/>
                    <a:pt x="15" y="71"/>
                    <a:pt x="15" y="71"/>
                  </a:cubicBezTo>
                  <a:cubicBezTo>
                    <a:pt x="15" y="70"/>
                    <a:pt x="16" y="70"/>
                    <a:pt x="16" y="70"/>
                  </a:cubicBezTo>
                  <a:cubicBezTo>
                    <a:pt x="16" y="69"/>
                    <a:pt x="16" y="68"/>
                    <a:pt x="17" y="68"/>
                  </a:cubicBezTo>
                  <a:cubicBezTo>
                    <a:pt x="17" y="68"/>
                    <a:pt x="17" y="67"/>
                    <a:pt x="17" y="67"/>
                  </a:cubicBezTo>
                  <a:cubicBezTo>
                    <a:pt x="17" y="67"/>
                    <a:pt x="18" y="67"/>
                    <a:pt x="18" y="67"/>
                  </a:cubicBezTo>
                  <a:cubicBezTo>
                    <a:pt x="19" y="66"/>
                    <a:pt x="19" y="65"/>
                    <a:pt x="19" y="65"/>
                  </a:cubicBezTo>
                  <a:cubicBezTo>
                    <a:pt x="18" y="65"/>
                    <a:pt x="17" y="64"/>
                    <a:pt x="16" y="64"/>
                  </a:cubicBezTo>
                  <a:cubicBezTo>
                    <a:pt x="16" y="64"/>
                    <a:pt x="14" y="64"/>
                    <a:pt x="14" y="64"/>
                  </a:cubicBezTo>
                  <a:cubicBezTo>
                    <a:pt x="13" y="63"/>
                    <a:pt x="13" y="62"/>
                    <a:pt x="12" y="63"/>
                  </a:cubicBezTo>
                  <a:cubicBezTo>
                    <a:pt x="11" y="64"/>
                    <a:pt x="11" y="63"/>
                    <a:pt x="10" y="63"/>
                  </a:cubicBezTo>
                  <a:cubicBezTo>
                    <a:pt x="10" y="63"/>
                    <a:pt x="9" y="63"/>
                    <a:pt x="9" y="63"/>
                  </a:cubicBezTo>
                  <a:cubicBezTo>
                    <a:pt x="9" y="63"/>
                    <a:pt x="9" y="62"/>
                    <a:pt x="9" y="62"/>
                  </a:cubicBezTo>
                  <a:cubicBezTo>
                    <a:pt x="8" y="62"/>
                    <a:pt x="8" y="62"/>
                    <a:pt x="8" y="63"/>
                  </a:cubicBezTo>
                  <a:cubicBezTo>
                    <a:pt x="8" y="63"/>
                    <a:pt x="7" y="63"/>
                    <a:pt x="7" y="63"/>
                  </a:cubicBezTo>
                  <a:cubicBezTo>
                    <a:pt x="7" y="63"/>
                    <a:pt x="7" y="62"/>
                    <a:pt x="7" y="62"/>
                  </a:cubicBezTo>
                  <a:cubicBezTo>
                    <a:pt x="6" y="62"/>
                    <a:pt x="6" y="62"/>
                    <a:pt x="6" y="61"/>
                  </a:cubicBezTo>
                  <a:cubicBezTo>
                    <a:pt x="5" y="61"/>
                    <a:pt x="5" y="61"/>
                    <a:pt x="5" y="60"/>
                  </a:cubicBezTo>
                  <a:cubicBezTo>
                    <a:pt x="5" y="60"/>
                    <a:pt x="4" y="59"/>
                    <a:pt x="4" y="60"/>
                  </a:cubicBezTo>
                  <a:cubicBezTo>
                    <a:pt x="4" y="59"/>
                    <a:pt x="4" y="59"/>
                    <a:pt x="4" y="58"/>
                  </a:cubicBezTo>
                  <a:cubicBezTo>
                    <a:pt x="4" y="58"/>
                    <a:pt x="4" y="58"/>
                    <a:pt x="4" y="57"/>
                  </a:cubicBezTo>
                  <a:cubicBezTo>
                    <a:pt x="5" y="57"/>
                    <a:pt x="5" y="57"/>
                    <a:pt x="5" y="57"/>
                  </a:cubicBezTo>
                  <a:cubicBezTo>
                    <a:pt x="5" y="57"/>
                    <a:pt x="5" y="56"/>
                    <a:pt x="5" y="56"/>
                  </a:cubicBezTo>
                  <a:cubicBezTo>
                    <a:pt x="5" y="56"/>
                    <a:pt x="4" y="56"/>
                    <a:pt x="4" y="56"/>
                  </a:cubicBezTo>
                  <a:cubicBezTo>
                    <a:pt x="3" y="55"/>
                    <a:pt x="2" y="54"/>
                    <a:pt x="2" y="54"/>
                  </a:cubicBezTo>
                  <a:cubicBezTo>
                    <a:pt x="2" y="53"/>
                    <a:pt x="2" y="53"/>
                    <a:pt x="2" y="52"/>
                  </a:cubicBezTo>
                  <a:cubicBezTo>
                    <a:pt x="2" y="52"/>
                    <a:pt x="2" y="52"/>
                    <a:pt x="2" y="52"/>
                  </a:cubicBezTo>
                  <a:cubicBezTo>
                    <a:pt x="3" y="51"/>
                    <a:pt x="2" y="52"/>
                    <a:pt x="3" y="51"/>
                  </a:cubicBezTo>
                  <a:cubicBezTo>
                    <a:pt x="3" y="51"/>
                    <a:pt x="3" y="51"/>
                    <a:pt x="3" y="51"/>
                  </a:cubicBezTo>
                  <a:cubicBezTo>
                    <a:pt x="4" y="51"/>
                    <a:pt x="4" y="51"/>
                    <a:pt x="4" y="50"/>
                  </a:cubicBezTo>
                  <a:cubicBezTo>
                    <a:pt x="4" y="50"/>
                    <a:pt x="4" y="49"/>
                    <a:pt x="4" y="49"/>
                  </a:cubicBezTo>
                  <a:cubicBezTo>
                    <a:pt x="4" y="49"/>
                    <a:pt x="4" y="49"/>
                    <a:pt x="4" y="49"/>
                  </a:cubicBezTo>
                  <a:cubicBezTo>
                    <a:pt x="3" y="49"/>
                    <a:pt x="3" y="49"/>
                    <a:pt x="3" y="48"/>
                  </a:cubicBezTo>
                  <a:cubicBezTo>
                    <a:pt x="2" y="48"/>
                    <a:pt x="3" y="48"/>
                    <a:pt x="3" y="47"/>
                  </a:cubicBezTo>
                  <a:cubicBezTo>
                    <a:pt x="3" y="47"/>
                    <a:pt x="2" y="47"/>
                    <a:pt x="2" y="47"/>
                  </a:cubicBezTo>
                  <a:cubicBezTo>
                    <a:pt x="2" y="46"/>
                    <a:pt x="2" y="46"/>
                    <a:pt x="2" y="46"/>
                  </a:cubicBezTo>
                  <a:cubicBezTo>
                    <a:pt x="1" y="46"/>
                    <a:pt x="1" y="46"/>
                    <a:pt x="1" y="45"/>
                  </a:cubicBezTo>
                  <a:cubicBezTo>
                    <a:pt x="1" y="45"/>
                    <a:pt x="2" y="45"/>
                    <a:pt x="2" y="45"/>
                  </a:cubicBezTo>
                  <a:cubicBezTo>
                    <a:pt x="2" y="44"/>
                    <a:pt x="1" y="44"/>
                    <a:pt x="1" y="44"/>
                  </a:cubicBezTo>
                  <a:cubicBezTo>
                    <a:pt x="1" y="43"/>
                    <a:pt x="0" y="43"/>
                    <a:pt x="0" y="44"/>
                  </a:cubicBezTo>
                  <a:cubicBezTo>
                    <a:pt x="0" y="43"/>
                    <a:pt x="0" y="43"/>
                    <a:pt x="0" y="43"/>
                  </a:cubicBezTo>
                  <a:cubicBezTo>
                    <a:pt x="0" y="42"/>
                    <a:pt x="0" y="43"/>
                    <a:pt x="0" y="43"/>
                  </a:cubicBezTo>
                  <a:cubicBezTo>
                    <a:pt x="1" y="43"/>
                    <a:pt x="2" y="42"/>
                    <a:pt x="2" y="42"/>
                  </a:cubicBezTo>
                  <a:cubicBezTo>
                    <a:pt x="2" y="41"/>
                    <a:pt x="2" y="41"/>
                    <a:pt x="2" y="41"/>
                  </a:cubicBezTo>
                  <a:cubicBezTo>
                    <a:pt x="2" y="41"/>
                    <a:pt x="2" y="42"/>
                    <a:pt x="2" y="41"/>
                  </a:cubicBezTo>
                  <a:cubicBezTo>
                    <a:pt x="2" y="41"/>
                    <a:pt x="2" y="41"/>
                    <a:pt x="2" y="41"/>
                  </a:cubicBezTo>
                  <a:cubicBezTo>
                    <a:pt x="3" y="40"/>
                    <a:pt x="3" y="39"/>
                    <a:pt x="3" y="38"/>
                  </a:cubicBezTo>
                  <a:cubicBezTo>
                    <a:pt x="3" y="38"/>
                    <a:pt x="2" y="37"/>
                    <a:pt x="2" y="37"/>
                  </a:cubicBezTo>
                  <a:cubicBezTo>
                    <a:pt x="2" y="37"/>
                    <a:pt x="2" y="37"/>
                    <a:pt x="2" y="36"/>
                  </a:cubicBezTo>
                  <a:cubicBezTo>
                    <a:pt x="2" y="36"/>
                    <a:pt x="1" y="36"/>
                    <a:pt x="1" y="36"/>
                  </a:cubicBezTo>
                  <a:cubicBezTo>
                    <a:pt x="2" y="36"/>
                    <a:pt x="1" y="36"/>
                    <a:pt x="1" y="35"/>
                  </a:cubicBezTo>
                  <a:cubicBezTo>
                    <a:pt x="1" y="35"/>
                    <a:pt x="1" y="35"/>
                    <a:pt x="1" y="35"/>
                  </a:cubicBezTo>
                  <a:cubicBezTo>
                    <a:pt x="1" y="34"/>
                    <a:pt x="2" y="34"/>
                    <a:pt x="2" y="34"/>
                  </a:cubicBezTo>
                  <a:cubicBezTo>
                    <a:pt x="3" y="35"/>
                    <a:pt x="2" y="34"/>
                    <a:pt x="2" y="34"/>
                  </a:cubicBezTo>
                  <a:cubicBezTo>
                    <a:pt x="3" y="34"/>
                    <a:pt x="4" y="34"/>
                    <a:pt x="4" y="34"/>
                  </a:cubicBezTo>
                  <a:cubicBezTo>
                    <a:pt x="4" y="34"/>
                    <a:pt x="5" y="35"/>
                    <a:pt x="5" y="34"/>
                  </a:cubicBezTo>
                  <a:cubicBezTo>
                    <a:pt x="5" y="34"/>
                    <a:pt x="5" y="34"/>
                    <a:pt x="6" y="34"/>
                  </a:cubicBezTo>
                  <a:cubicBezTo>
                    <a:pt x="6" y="34"/>
                    <a:pt x="7" y="34"/>
                    <a:pt x="7" y="34"/>
                  </a:cubicBezTo>
                  <a:cubicBezTo>
                    <a:pt x="9" y="33"/>
                    <a:pt x="8" y="33"/>
                    <a:pt x="7" y="32"/>
                  </a:cubicBezTo>
                  <a:cubicBezTo>
                    <a:pt x="7" y="32"/>
                    <a:pt x="7" y="32"/>
                    <a:pt x="7" y="32"/>
                  </a:cubicBezTo>
                  <a:cubicBezTo>
                    <a:pt x="8" y="31"/>
                    <a:pt x="8" y="32"/>
                    <a:pt x="8" y="31"/>
                  </a:cubicBezTo>
                  <a:cubicBezTo>
                    <a:pt x="9" y="31"/>
                    <a:pt x="9" y="31"/>
                    <a:pt x="9" y="31"/>
                  </a:cubicBezTo>
                  <a:cubicBezTo>
                    <a:pt x="9" y="31"/>
                    <a:pt x="10" y="30"/>
                    <a:pt x="10" y="30"/>
                  </a:cubicBezTo>
                  <a:cubicBezTo>
                    <a:pt x="10" y="30"/>
                    <a:pt x="10" y="30"/>
                    <a:pt x="10" y="30"/>
                  </a:cubicBezTo>
                  <a:cubicBezTo>
                    <a:pt x="10" y="30"/>
                    <a:pt x="10" y="29"/>
                    <a:pt x="10" y="29"/>
                  </a:cubicBezTo>
                  <a:cubicBezTo>
                    <a:pt x="10" y="29"/>
                    <a:pt x="10" y="28"/>
                    <a:pt x="9" y="28"/>
                  </a:cubicBezTo>
                  <a:cubicBezTo>
                    <a:pt x="9" y="28"/>
                    <a:pt x="8" y="28"/>
                    <a:pt x="8" y="28"/>
                  </a:cubicBezTo>
                  <a:cubicBezTo>
                    <a:pt x="7" y="28"/>
                    <a:pt x="7" y="27"/>
                    <a:pt x="8" y="27"/>
                  </a:cubicBezTo>
                  <a:cubicBezTo>
                    <a:pt x="7" y="26"/>
                    <a:pt x="7" y="26"/>
                    <a:pt x="8" y="26"/>
                  </a:cubicBezTo>
                  <a:cubicBezTo>
                    <a:pt x="9" y="26"/>
                    <a:pt x="9" y="26"/>
                    <a:pt x="10" y="26"/>
                  </a:cubicBezTo>
                  <a:cubicBezTo>
                    <a:pt x="10" y="26"/>
                    <a:pt x="10" y="26"/>
                    <a:pt x="10" y="25"/>
                  </a:cubicBezTo>
                  <a:cubicBezTo>
                    <a:pt x="10" y="25"/>
                    <a:pt x="10" y="24"/>
                    <a:pt x="11" y="24"/>
                  </a:cubicBezTo>
                  <a:cubicBezTo>
                    <a:pt x="11" y="23"/>
                    <a:pt x="12" y="22"/>
                    <a:pt x="11" y="21"/>
                  </a:cubicBezTo>
                  <a:cubicBezTo>
                    <a:pt x="11" y="20"/>
                    <a:pt x="12" y="18"/>
                    <a:pt x="13" y="19"/>
                  </a:cubicBezTo>
                  <a:cubicBezTo>
                    <a:pt x="12" y="18"/>
                    <a:pt x="11" y="19"/>
                    <a:pt x="10" y="19"/>
                  </a:cubicBezTo>
                  <a:cubicBezTo>
                    <a:pt x="10" y="18"/>
                    <a:pt x="10" y="18"/>
                    <a:pt x="10" y="17"/>
                  </a:cubicBezTo>
                  <a:cubicBezTo>
                    <a:pt x="10" y="17"/>
                    <a:pt x="11" y="17"/>
                    <a:pt x="11" y="16"/>
                  </a:cubicBezTo>
                  <a:cubicBezTo>
                    <a:pt x="10" y="16"/>
                    <a:pt x="11" y="16"/>
                    <a:pt x="11" y="15"/>
                  </a:cubicBezTo>
                  <a:cubicBezTo>
                    <a:pt x="12" y="15"/>
                    <a:pt x="13" y="15"/>
                    <a:pt x="14" y="15"/>
                  </a:cubicBezTo>
                  <a:cubicBezTo>
                    <a:pt x="14" y="15"/>
                    <a:pt x="15" y="15"/>
                    <a:pt x="16" y="15"/>
                  </a:cubicBezTo>
                  <a:cubicBezTo>
                    <a:pt x="17" y="15"/>
                    <a:pt x="18" y="15"/>
                    <a:pt x="18" y="15"/>
                  </a:cubicBezTo>
                  <a:cubicBezTo>
                    <a:pt x="18" y="15"/>
                    <a:pt x="19" y="16"/>
                    <a:pt x="19" y="16"/>
                  </a:cubicBezTo>
                  <a:cubicBezTo>
                    <a:pt x="19" y="16"/>
                    <a:pt x="19" y="16"/>
                    <a:pt x="19" y="17"/>
                  </a:cubicBezTo>
                  <a:cubicBezTo>
                    <a:pt x="19" y="17"/>
                    <a:pt x="19" y="17"/>
                    <a:pt x="19" y="17"/>
                  </a:cubicBezTo>
                  <a:cubicBezTo>
                    <a:pt x="19" y="17"/>
                    <a:pt x="19" y="17"/>
                    <a:pt x="19" y="17"/>
                  </a:cubicBezTo>
                  <a:cubicBezTo>
                    <a:pt x="19" y="18"/>
                    <a:pt x="19" y="17"/>
                    <a:pt x="19" y="17"/>
                  </a:cubicBezTo>
                  <a:cubicBezTo>
                    <a:pt x="20" y="18"/>
                    <a:pt x="20" y="18"/>
                    <a:pt x="20" y="18"/>
                  </a:cubicBezTo>
                  <a:cubicBezTo>
                    <a:pt x="21" y="17"/>
                    <a:pt x="21" y="17"/>
                    <a:pt x="20" y="17"/>
                  </a:cubicBezTo>
                  <a:cubicBezTo>
                    <a:pt x="20" y="17"/>
                    <a:pt x="20" y="16"/>
                    <a:pt x="21" y="16"/>
                  </a:cubicBezTo>
                  <a:cubicBezTo>
                    <a:pt x="21" y="16"/>
                    <a:pt x="22" y="16"/>
                    <a:pt x="22" y="17"/>
                  </a:cubicBezTo>
                  <a:cubicBezTo>
                    <a:pt x="22" y="16"/>
                    <a:pt x="22" y="17"/>
                    <a:pt x="22" y="17"/>
                  </a:cubicBezTo>
                  <a:cubicBezTo>
                    <a:pt x="22" y="17"/>
                    <a:pt x="23" y="17"/>
                    <a:pt x="23" y="16"/>
                  </a:cubicBezTo>
                  <a:cubicBezTo>
                    <a:pt x="23" y="16"/>
                    <a:pt x="22" y="15"/>
                    <a:pt x="22" y="15"/>
                  </a:cubicBezTo>
                  <a:cubicBezTo>
                    <a:pt x="22" y="15"/>
                    <a:pt x="22" y="14"/>
                    <a:pt x="22" y="14"/>
                  </a:cubicBezTo>
                  <a:cubicBezTo>
                    <a:pt x="23" y="13"/>
                    <a:pt x="23" y="13"/>
                    <a:pt x="23" y="13"/>
                  </a:cubicBezTo>
                  <a:cubicBezTo>
                    <a:pt x="24" y="13"/>
                    <a:pt x="24" y="13"/>
                    <a:pt x="24" y="13"/>
                  </a:cubicBezTo>
                  <a:cubicBezTo>
                    <a:pt x="25" y="13"/>
                    <a:pt x="25" y="14"/>
                    <a:pt x="26" y="14"/>
                  </a:cubicBezTo>
                  <a:cubicBezTo>
                    <a:pt x="26" y="13"/>
                    <a:pt x="27" y="13"/>
                    <a:pt x="28" y="13"/>
                  </a:cubicBezTo>
                  <a:cubicBezTo>
                    <a:pt x="29" y="13"/>
                    <a:pt x="29" y="14"/>
                    <a:pt x="30" y="14"/>
                  </a:cubicBezTo>
                  <a:cubicBezTo>
                    <a:pt x="30" y="15"/>
                    <a:pt x="30" y="16"/>
                    <a:pt x="31" y="16"/>
                  </a:cubicBezTo>
                  <a:cubicBezTo>
                    <a:pt x="32" y="16"/>
                    <a:pt x="32" y="16"/>
                    <a:pt x="32" y="16"/>
                  </a:cubicBezTo>
                  <a:cubicBezTo>
                    <a:pt x="32" y="16"/>
                    <a:pt x="33" y="17"/>
                    <a:pt x="33" y="17"/>
                  </a:cubicBezTo>
                  <a:cubicBezTo>
                    <a:pt x="33" y="16"/>
                    <a:pt x="32" y="16"/>
                    <a:pt x="32" y="16"/>
                  </a:cubicBezTo>
                  <a:cubicBezTo>
                    <a:pt x="31" y="16"/>
                    <a:pt x="31" y="16"/>
                    <a:pt x="31" y="16"/>
                  </a:cubicBezTo>
                  <a:cubicBezTo>
                    <a:pt x="31" y="16"/>
                    <a:pt x="30" y="15"/>
                    <a:pt x="31" y="16"/>
                  </a:cubicBezTo>
                  <a:cubicBezTo>
                    <a:pt x="31" y="15"/>
                    <a:pt x="30" y="15"/>
                    <a:pt x="30" y="14"/>
                  </a:cubicBezTo>
                  <a:cubicBezTo>
                    <a:pt x="29" y="14"/>
                    <a:pt x="29" y="13"/>
                    <a:pt x="28" y="13"/>
                  </a:cubicBezTo>
                  <a:cubicBezTo>
                    <a:pt x="27" y="13"/>
                    <a:pt x="26" y="13"/>
                    <a:pt x="25" y="12"/>
                  </a:cubicBezTo>
                  <a:cubicBezTo>
                    <a:pt x="25" y="11"/>
                    <a:pt x="26" y="11"/>
                    <a:pt x="26" y="12"/>
                  </a:cubicBezTo>
                  <a:cubicBezTo>
                    <a:pt x="27" y="12"/>
                    <a:pt x="26" y="10"/>
                    <a:pt x="26" y="10"/>
                  </a:cubicBezTo>
                  <a:cubicBezTo>
                    <a:pt x="25" y="10"/>
                    <a:pt x="25" y="10"/>
                    <a:pt x="25" y="10"/>
                  </a:cubicBezTo>
                  <a:cubicBezTo>
                    <a:pt x="25" y="10"/>
                    <a:pt x="25" y="9"/>
                    <a:pt x="25" y="9"/>
                  </a:cubicBezTo>
                  <a:cubicBezTo>
                    <a:pt x="25" y="9"/>
                    <a:pt x="26" y="9"/>
                    <a:pt x="26" y="9"/>
                  </a:cubicBezTo>
                  <a:cubicBezTo>
                    <a:pt x="26" y="9"/>
                    <a:pt x="26" y="9"/>
                    <a:pt x="26" y="8"/>
                  </a:cubicBezTo>
                  <a:cubicBezTo>
                    <a:pt x="25" y="9"/>
                    <a:pt x="25" y="9"/>
                    <a:pt x="24" y="9"/>
                  </a:cubicBezTo>
                  <a:cubicBezTo>
                    <a:pt x="24" y="9"/>
                    <a:pt x="23" y="9"/>
                    <a:pt x="23" y="8"/>
                  </a:cubicBezTo>
                  <a:cubicBezTo>
                    <a:pt x="23" y="8"/>
                    <a:pt x="24" y="8"/>
                    <a:pt x="24" y="8"/>
                  </a:cubicBezTo>
                  <a:cubicBezTo>
                    <a:pt x="24" y="8"/>
                    <a:pt x="23" y="8"/>
                    <a:pt x="23" y="8"/>
                  </a:cubicBezTo>
                  <a:cubicBezTo>
                    <a:pt x="24" y="7"/>
                    <a:pt x="25" y="8"/>
                    <a:pt x="26" y="7"/>
                  </a:cubicBezTo>
                  <a:cubicBezTo>
                    <a:pt x="26" y="7"/>
                    <a:pt x="27" y="7"/>
                    <a:pt x="26" y="6"/>
                  </a:cubicBezTo>
                  <a:cubicBezTo>
                    <a:pt x="26" y="6"/>
                    <a:pt x="25" y="5"/>
                    <a:pt x="25" y="5"/>
                  </a:cubicBezTo>
                  <a:cubicBezTo>
                    <a:pt x="26" y="5"/>
                    <a:pt x="24" y="4"/>
                    <a:pt x="24" y="4"/>
                  </a:cubicBezTo>
                  <a:cubicBezTo>
                    <a:pt x="24" y="4"/>
                    <a:pt x="23" y="3"/>
                    <a:pt x="23" y="3"/>
                  </a:cubicBezTo>
                  <a:cubicBezTo>
                    <a:pt x="23" y="2"/>
                    <a:pt x="22" y="3"/>
                    <a:pt x="21" y="3"/>
                  </a:cubicBezTo>
                  <a:cubicBezTo>
                    <a:pt x="20" y="2"/>
                    <a:pt x="21" y="4"/>
                    <a:pt x="21" y="4"/>
                  </a:cubicBezTo>
                  <a:cubicBezTo>
                    <a:pt x="20" y="3"/>
                    <a:pt x="21" y="0"/>
                    <a:pt x="22" y="1"/>
                  </a:cubicBezTo>
                  <a:cubicBezTo>
                    <a:pt x="22" y="1"/>
                    <a:pt x="22" y="1"/>
                    <a:pt x="22" y="1"/>
                  </a:cubicBezTo>
                  <a:cubicBezTo>
                    <a:pt x="22" y="1"/>
                    <a:pt x="20" y="2"/>
                    <a:pt x="21" y="3"/>
                  </a:cubicBezTo>
                  <a:cubicBezTo>
                    <a:pt x="22" y="3"/>
                    <a:pt x="24" y="3"/>
                    <a:pt x="24" y="2"/>
                  </a:cubicBezTo>
                  <a:cubicBezTo>
                    <a:pt x="24" y="3"/>
                    <a:pt x="25" y="2"/>
                    <a:pt x="25" y="2"/>
                  </a:cubicBezTo>
                  <a:cubicBezTo>
                    <a:pt x="26" y="2"/>
                    <a:pt x="27" y="3"/>
                    <a:pt x="28" y="3"/>
                  </a:cubicBezTo>
                  <a:cubicBezTo>
                    <a:pt x="28" y="3"/>
                    <a:pt x="28" y="3"/>
                    <a:pt x="29" y="3"/>
                  </a:cubicBezTo>
                  <a:cubicBezTo>
                    <a:pt x="29" y="3"/>
                    <a:pt x="30" y="3"/>
                    <a:pt x="30" y="3"/>
                  </a:cubicBezTo>
                  <a:cubicBezTo>
                    <a:pt x="30" y="3"/>
                    <a:pt x="31" y="3"/>
                    <a:pt x="31" y="3"/>
                  </a:cubicBezTo>
                  <a:cubicBezTo>
                    <a:pt x="31" y="3"/>
                    <a:pt x="32" y="3"/>
                    <a:pt x="32" y="3"/>
                  </a:cubicBezTo>
                  <a:cubicBezTo>
                    <a:pt x="32" y="3"/>
                    <a:pt x="33" y="4"/>
                    <a:pt x="33" y="4"/>
                  </a:cubicBezTo>
                  <a:cubicBezTo>
                    <a:pt x="34" y="4"/>
                    <a:pt x="34" y="3"/>
                    <a:pt x="34" y="4"/>
                  </a:cubicBezTo>
                  <a:cubicBezTo>
                    <a:pt x="34" y="4"/>
                    <a:pt x="35" y="4"/>
                    <a:pt x="34" y="5"/>
                  </a:cubicBezTo>
                  <a:cubicBezTo>
                    <a:pt x="34" y="5"/>
                    <a:pt x="34" y="5"/>
                    <a:pt x="34" y="5"/>
                  </a:cubicBezTo>
                  <a:cubicBezTo>
                    <a:pt x="35" y="5"/>
                    <a:pt x="35" y="5"/>
                    <a:pt x="35" y="6"/>
                  </a:cubicBezTo>
                  <a:cubicBezTo>
                    <a:pt x="35" y="6"/>
                    <a:pt x="34" y="6"/>
                    <a:pt x="34" y="7"/>
                  </a:cubicBezTo>
                  <a:cubicBezTo>
                    <a:pt x="34" y="7"/>
                    <a:pt x="33" y="7"/>
                    <a:pt x="33" y="7"/>
                  </a:cubicBezTo>
                  <a:cubicBezTo>
                    <a:pt x="33" y="7"/>
                    <a:pt x="34" y="7"/>
                    <a:pt x="34" y="7"/>
                  </a:cubicBezTo>
                  <a:cubicBezTo>
                    <a:pt x="35" y="7"/>
                    <a:pt x="35" y="7"/>
                    <a:pt x="36" y="7"/>
                  </a:cubicBezTo>
                  <a:cubicBezTo>
                    <a:pt x="36" y="7"/>
                    <a:pt x="36" y="8"/>
                    <a:pt x="36" y="8"/>
                  </a:cubicBezTo>
                  <a:cubicBezTo>
                    <a:pt x="36" y="8"/>
                    <a:pt x="36" y="8"/>
                    <a:pt x="36" y="8"/>
                  </a:cubicBezTo>
                  <a:cubicBezTo>
                    <a:pt x="36" y="8"/>
                    <a:pt x="36" y="7"/>
                    <a:pt x="37" y="7"/>
                  </a:cubicBezTo>
                  <a:cubicBezTo>
                    <a:pt x="38" y="7"/>
                    <a:pt x="38" y="8"/>
                    <a:pt x="39" y="8"/>
                  </a:cubicBezTo>
                  <a:cubicBezTo>
                    <a:pt x="40" y="8"/>
                    <a:pt x="40" y="9"/>
                    <a:pt x="41" y="8"/>
                  </a:cubicBezTo>
                  <a:cubicBezTo>
                    <a:pt x="42" y="8"/>
                    <a:pt x="42" y="8"/>
                    <a:pt x="43" y="8"/>
                  </a:cubicBezTo>
                  <a:cubicBezTo>
                    <a:pt x="43" y="8"/>
                    <a:pt x="43" y="8"/>
                    <a:pt x="43" y="8"/>
                  </a:cubicBezTo>
                  <a:cubicBezTo>
                    <a:pt x="43" y="8"/>
                    <a:pt x="44" y="8"/>
                    <a:pt x="44" y="8"/>
                  </a:cubicBezTo>
                  <a:cubicBezTo>
                    <a:pt x="44" y="8"/>
                    <a:pt x="43" y="8"/>
                    <a:pt x="43" y="8"/>
                  </a:cubicBezTo>
                  <a:cubicBezTo>
                    <a:pt x="44" y="10"/>
                    <a:pt x="43" y="10"/>
                    <a:pt x="41" y="11"/>
                  </a:cubicBezTo>
                  <a:cubicBezTo>
                    <a:pt x="40" y="11"/>
                    <a:pt x="41" y="12"/>
                    <a:pt x="41" y="12"/>
                  </a:cubicBezTo>
                  <a:cubicBezTo>
                    <a:pt x="42" y="12"/>
                    <a:pt x="42" y="12"/>
                    <a:pt x="42" y="12"/>
                  </a:cubicBezTo>
                  <a:cubicBezTo>
                    <a:pt x="42" y="12"/>
                    <a:pt x="43" y="12"/>
                    <a:pt x="43" y="12"/>
                  </a:cubicBezTo>
                  <a:cubicBezTo>
                    <a:pt x="44" y="11"/>
                    <a:pt x="44" y="12"/>
                    <a:pt x="45" y="12"/>
                  </a:cubicBezTo>
                  <a:cubicBezTo>
                    <a:pt x="45" y="12"/>
                    <a:pt x="46" y="13"/>
                    <a:pt x="46" y="13"/>
                  </a:cubicBezTo>
                  <a:cubicBezTo>
                    <a:pt x="46" y="13"/>
                    <a:pt x="46" y="13"/>
                    <a:pt x="47" y="12"/>
                  </a:cubicBezTo>
                  <a:cubicBezTo>
                    <a:pt x="47" y="12"/>
                    <a:pt x="47" y="12"/>
                    <a:pt x="47" y="11"/>
                  </a:cubicBezTo>
                  <a:cubicBezTo>
                    <a:pt x="47" y="11"/>
                    <a:pt x="48" y="11"/>
                    <a:pt x="48" y="11"/>
                  </a:cubicBezTo>
                  <a:cubicBezTo>
                    <a:pt x="48" y="11"/>
                    <a:pt x="47" y="11"/>
                    <a:pt x="47" y="11"/>
                  </a:cubicBezTo>
                  <a:cubicBezTo>
                    <a:pt x="47" y="10"/>
                    <a:pt x="49" y="10"/>
                    <a:pt x="50" y="10"/>
                  </a:cubicBezTo>
                  <a:cubicBezTo>
                    <a:pt x="50" y="10"/>
                    <a:pt x="51" y="10"/>
                    <a:pt x="51" y="10"/>
                  </a:cubicBezTo>
                  <a:cubicBezTo>
                    <a:pt x="52" y="10"/>
                    <a:pt x="51" y="10"/>
                    <a:pt x="52" y="11"/>
                  </a:cubicBezTo>
                  <a:cubicBezTo>
                    <a:pt x="52" y="10"/>
                    <a:pt x="52" y="10"/>
                    <a:pt x="52" y="10"/>
                  </a:cubicBezTo>
                  <a:cubicBezTo>
                    <a:pt x="52" y="10"/>
                    <a:pt x="52" y="9"/>
                    <a:pt x="53" y="9"/>
                  </a:cubicBezTo>
                  <a:cubicBezTo>
                    <a:pt x="53" y="9"/>
                    <a:pt x="53" y="9"/>
                    <a:pt x="54" y="9"/>
                  </a:cubicBezTo>
                  <a:cubicBezTo>
                    <a:pt x="54" y="8"/>
                    <a:pt x="54" y="7"/>
                    <a:pt x="55" y="7"/>
                  </a:cubicBezTo>
                  <a:cubicBezTo>
                    <a:pt x="55" y="7"/>
                    <a:pt x="58" y="7"/>
                    <a:pt x="58" y="7"/>
                  </a:cubicBezTo>
                  <a:cubicBezTo>
                    <a:pt x="58" y="8"/>
                    <a:pt x="55" y="7"/>
                    <a:pt x="56" y="8"/>
                  </a:cubicBezTo>
                  <a:cubicBezTo>
                    <a:pt x="55" y="8"/>
                    <a:pt x="54" y="8"/>
                    <a:pt x="54" y="8"/>
                  </a:cubicBezTo>
                  <a:cubicBezTo>
                    <a:pt x="54" y="9"/>
                    <a:pt x="54" y="9"/>
                    <a:pt x="54" y="9"/>
                  </a:cubicBezTo>
                  <a:cubicBezTo>
                    <a:pt x="54" y="9"/>
                    <a:pt x="55" y="8"/>
                    <a:pt x="55" y="8"/>
                  </a:cubicBezTo>
                  <a:cubicBezTo>
                    <a:pt x="55" y="8"/>
                    <a:pt x="56" y="8"/>
                    <a:pt x="56" y="8"/>
                  </a:cubicBezTo>
                  <a:cubicBezTo>
                    <a:pt x="56" y="8"/>
                    <a:pt x="57" y="7"/>
                    <a:pt x="56" y="8"/>
                  </a:cubicBezTo>
                  <a:cubicBezTo>
                    <a:pt x="57" y="8"/>
                    <a:pt x="57" y="8"/>
                    <a:pt x="57" y="8"/>
                  </a:cubicBezTo>
                  <a:cubicBezTo>
                    <a:pt x="58" y="8"/>
                    <a:pt x="58" y="7"/>
                    <a:pt x="59" y="7"/>
                  </a:cubicBezTo>
                  <a:cubicBezTo>
                    <a:pt x="59" y="7"/>
                    <a:pt x="60" y="8"/>
                    <a:pt x="60" y="8"/>
                  </a:cubicBezTo>
                  <a:cubicBezTo>
                    <a:pt x="60" y="8"/>
                    <a:pt x="60" y="8"/>
                    <a:pt x="60" y="9"/>
                  </a:cubicBezTo>
                  <a:cubicBezTo>
                    <a:pt x="60" y="9"/>
                    <a:pt x="60" y="9"/>
                    <a:pt x="60" y="9"/>
                  </a:cubicBezTo>
                  <a:cubicBezTo>
                    <a:pt x="61" y="9"/>
                    <a:pt x="62" y="9"/>
                    <a:pt x="62" y="10"/>
                  </a:cubicBezTo>
                  <a:cubicBezTo>
                    <a:pt x="62" y="10"/>
                    <a:pt x="62" y="10"/>
                    <a:pt x="62" y="10"/>
                  </a:cubicBezTo>
                  <a:cubicBezTo>
                    <a:pt x="63" y="10"/>
                    <a:pt x="63" y="11"/>
                    <a:pt x="63" y="11"/>
                  </a:cubicBezTo>
                  <a:cubicBezTo>
                    <a:pt x="64" y="10"/>
                    <a:pt x="64" y="10"/>
                    <a:pt x="65" y="10"/>
                  </a:cubicBezTo>
                  <a:cubicBezTo>
                    <a:pt x="65" y="10"/>
                    <a:pt x="65" y="10"/>
                    <a:pt x="66" y="11"/>
                  </a:cubicBezTo>
                  <a:cubicBezTo>
                    <a:pt x="66" y="11"/>
                    <a:pt x="66" y="11"/>
                    <a:pt x="65" y="10"/>
                  </a:cubicBezTo>
                  <a:cubicBezTo>
                    <a:pt x="65" y="10"/>
                    <a:pt x="65" y="10"/>
                    <a:pt x="66" y="10"/>
                  </a:cubicBezTo>
                  <a:cubicBezTo>
                    <a:pt x="66" y="11"/>
                    <a:pt x="67" y="11"/>
                    <a:pt x="67" y="11"/>
                  </a:cubicBezTo>
                  <a:cubicBezTo>
                    <a:pt x="68" y="12"/>
                    <a:pt x="68" y="12"/>
                    <a:pt x="69" y="12"/>
                  </a:cubicBezTo>
                  <a:cubicBezTo>
                    <a:pt x="69" y="13"/>
                    <a:pt x="69" y="13"/>
                    <a:pt x="69" y="13"/>
                  </a:cubicBezTo>
                  <a:cubicBezTo>
                    <a:pt x="68" y="13"/>
                    <a:pt x="68" y="13"/>
                    <a:pt x="67" y="13"/>
                  </a:cubicBezTo>
                  <a:cubicBezTo>
                    <a:pt x="67" y="13"/>
                    <a:pt x="65" y="13"/>
                    <a:pt x="66" y="13"/>
                  </a:cubicBezTo>
                  <a:cubicBezTo>
                    <a:pt x="66" y="13"/>
                    <a:pt x="67" y="13"/>
                    <a:pt x="66" y="12"/>
                  </a:cubicBezTo>
                  <a:cubicBezTo>
                    <a:pt x="66" y="12"/>
                    <a:pt x="67" y="12"/>
                    <a:pt x="67" y="12"/>
                  </a:cubicBezTo>
                  <a:cubicBezTo>
                    <a:pt x="67" y="12"/>
                    <a:pt x="67" y="12"/>
                    <a:pt x="68" y="12"/>
                  </a:cubicBezTo>
                  <a:cubicBezTo>
                    <a:pt x="68" y="12"/>
                    <a:pt x="67" y="12"/>
                    <a:pt x="67" y="11"/>
                  </a:cubicBezTo>
                  <a:cubicBezTo>
                    <a:pt x="66" y="11"/>
                    <a:pt x="67" y="12"/>
                    <a:pt x="66" y="12"/>
                  </a:cubicBezTo>
                  <a:cubicBezTo>
                    <a:pt x="66" y="12"/>
                    <a:pt x="66" y="11"/>
                    <a:pt x="66" y="11"/>
                  </a:cubicBezTo>
                  <a:cubicBezTo>
                    <a:pt x="66" y="11"/>
                    <a:pt x="65" y="12"/>
                    <a:pt x="65" y="12"/>
                  </a:cubicBezTo>
                  <a:cubicBezTo>
                    <a:pt x="65" y="11"/>
                    <a:pt x="65" y="11"/>
                    <a:pt x="65" y="11"/>
                  </a:cubicBezTo>
                  <a:cubicBezTo>
                    <a:pt x="65" y="11"/>
                    <a:pt x="65" y="11"/>
                    <a:pt x="65" y="11"/>
                  </a:cubicBezTo>
                  <a:cubicBezTo>
                    <a:pt x="65" y="12"/>
                    <a:pt x="66" y="12"/>
                    <a:pt x="66" y="12"/>
                  </a:cubicBezTo>
                  <a:cubicBezTo>
                    <a:pt x="67" y="13"/>
                    <a:pt x="66" y="13"/>
                    <a:pt x="66" y="13"/>
                  </a:cubicBezTo>
                  <a:cubicBezTo>
                    <a:pt x="65" y="14"/>
                    <a:pt x="68" y="14"/>
                    <a:pt x="68" y="14"/>
                  </a:cubicBezTo>
                  <a:cubicBezTo>
                    <a:pt x="68" y="14"/>
                    <a:pt x="69" y="15"/>
                    <a:pt x="69" y="14"/>
                  </a:cubicBezTo>
                  <a:cubicBezTo>
                    <a:pt x="69" y="14"/>
                    <a:pt x="69" y="15"/>
                    <a:pt x="69" y="15"/>
                  </a:cubicBezTo>
                  <a:cubicBezTo>
                    <a:pt x="70" y="15"/>
                    <a:pt x="70" y="16"/>
                    <a:pt x="70" y="17"/>
                  </a:cubicBezTo>
                  <a:cubicBezTo>
                    <a:pt x="70" y="17"/>
                    <a:pt x="71" y="18"/>
                    <a:pt x="71" y="18"/>
                  </a:cubicBezTo>
                  <a:cubicBezTo>
                    <a:pt x="71" y="19"/>
                    <a:pt x="71" y="19"/>
                    <a:pt x="71" y="20"/>
                  </a:cubicBezTo>
                  <a:cubicBezTo>
                    <a:pt x="71" y="20"/>
                    <a:pt x="71" y="20"/>
                    <a:pt x="71" y="20"/>
                  </a:cubicBezTo>
                  <a:cubicBezTo>
                    <a:pt x="70" y="20"/>
                    <a:pt x="71" y="21"/>
                    <a:pt x="71" y="21"/>
                  </a:cubicBezTo>
                  <a:cubicBezTo>
                    <a:pt x="70" y="22"/>
                    <a:pt x="70" y="22"/>
                    <a:pt x="69" y="22"/>
                  </a:cubicBezTo>
                  <a:cubicBezTo>
                    <a:pt x="69" y="22"/>
                    <a:pt x="69" y="23"/>
                    <a:pt x="69" y="23"/>
                  </a:cubicBezTo>
                  <a:cubicBezTo>
                    <a:pt x="69" y="23"/>
                    <a:pt x="68" y="24"/>
                    <a:pt x="69" y="24"/>
                  </a:cubicBezTo>
                  <a:cubicBezTo>
                    <a:pt x="69" y="24"/>
                    <a:pt x="70" y="25"/>
                    <a:pt x="71" y="25"/>
                  </a:cubicBezTo>
                  <a:cubicBezTo>
                    <a:pt x="72" y="26"/>
                    <a:pt x="72" y="26"/>
                    <a:pt x="73" y="26"/>
                  </a:cubicBezTo>
                  <a:cubicBezTo>
                    <a:pt x="73" y="27"/>
                    <a:pt x="73" y="27"/>
                    <a:pt x="73" y="27"/>
                  </a:cubicBezTo>
                  <a:cubicBezTo>
                    <a:pt x="73" y="28"/>
                    <a:pt x="72" y="28"/>
                    <a:pt x="72" y="29"/>
                  </a:cubicBezTo>
                  <a:cubicBezTo>
                    <a:pt x="73" y="30"/>
                    <a:pt x="73" y="30"/>
                    <a:pt x="73" y="31"/>
                  </a:cubicBezTo>
                  <a:cubicBezTo>
                    <a:pt x="73" y="31"/>
                    <a:pt x="73" y="31"/>
                    <a:pt x="74" y="32"/>
                  </a:cubicBezTo>
                  <a:cubicBezTo>
                    <a:pt x="74" y="32"/>
                    <a:pt x="74" y="32"/>
                    <a:pt x="74" y="33"/>
                  </a:cubicBezTo>
                  <a:cubicBezTo>
                    <a:pt x="74" y="33"/>
                    <a:pt x="74" y="33"/>
                    <a:pt x="73" y="34"/>
                  </a:cubicBezTo>
                  <a:cubicBezTo>
                    <a:pt x="73" y="34"/>
                    <a:pt x="73" y="34"/>
                    <a:pt x="73" y="35"/>
                  </a:cubicBezTo>
                  <a:cubicBezTo>
                    <a:pt x="73" y="36"/>
                    <a:pt x="74" y="36"/>
                    <a:pt x="74" y="37"/>
                  </a:cubicBezTo>
                  <a:cubicBezTo>
                    <a:pt x="73" y="38"/>
                    <a:pt x="75" y="38"/>
                    <a:pt x="75" y="38"/>
                  </a:cubicBezTo>
                  <a:cubicBezTo>
                    <a:pt x="76" y="38"/>
                    <a:pt x="76" y="39"/>
                    <a:pt x="76" y="39"/>
                  </a:cubicBezTo>
                  <a:cubicBezTo>
                    <a:pt x="76" y="40"/>
                    <a:pt x="77" y="40"/>
                    <a:pt x="77" y="41"/>
                  </a:cubicBezTo>
                  <a:close/>
                  <a:moveTo>
                    <a:pt x="22" y="18"/>
                  </a:moveTo>
                  <a:cubicBezTo>
                    <a:pt x="22" y="18"/>
                    <a:pt x="22" y="18"/>
                    <a:pt x="22" y="18"/>
                  </a:cubicBezTo>
                  <a:cubicBezTo>
                    <a:pt x="22" y="18"/>
                    <a:pt x="22" y="18"/>
                    <a:pt x="22" y="18"/>
                  </a:cubicBezTo>
                  <a:close/>
                  <a:moveTo>
                    <a:pt x="13" y="15"/>
                  </a:moveTo>
                  <a:cubicBezTo>
                    <a:pt x="12" y="14"/>
                    <a:pt x="11" y="15"/>
                    <a:pt x="11" y="15"/>
                  </a:cubicBezTo>
                  <a:cubicBezTo>
                    <a:pt x="11" y="15"/>
                    <a:pt x="11" y="15"/>
                    <a:pt x="11" y="15"/>
                  </a:cubicBezTo>
                  <a:cubicBezTo>
                    <a:pt x="12" y="15"/>
                    <a:pt x="12" y="15"/>
                    <a:pt x="13" y="15"/>
                  </a:cubicBezTo>
                  <a:close/>
                </a:path>
              </a:pathLst>
            </a:custGeom>
            <a:solidFill>
              <a:srgbClr val="4B53BC"/>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4" name="France">
              <a:extLst>
                <a:ext uri="{FF2B5EF4-FFF2-40B4-BE49-F238E27FC236}">
                  <a16:creationId xmlns:a16="http://schemas.microsoft.com/office/drawing/2014/main" id="{EEF0C351-3BCD-4444-B688-A3B24D730466}"/>
                </a:ext>
                <a:ext uri="{C183D7F6-B498-43B3-948B-1728B52AA6E4}">
                  <adec:decorative xmlns:adec="http://schemas.microsoft.com/office/drawing/2017/decorative" val="1"/>
                </a:ext>
              </a:extLst>
            </p:cNvPr>
            <p:cNvSpPr>
              <a:spLocks noEditPoints="1"/>
            </p:cNvSpPr>
            <p:nvPr/>
          </p:nvSpPr>
          <p:spPr bwMode="auto">
            <a:xfrm>
              <a:off x="9801698" y="1412783"/>
              <a:ext cx="1166852" cy="982299"/>
            </a:xfrm>
            <a:custGeom>
              <a:avLst/>
              <a:gdLst/>
              <a:ahLst/>
              <a:cxnLst>
                <a:cxn ang="0">
                  <a:pos x="112" y="24"/>
                </a:cxn>
                <a:cxn ang="0">
                  <a:pos x="107" y="37"/>
                </a:cxn>
                <a:cxn ang="0">
                  <a:pos x="102" y="40"/>
                </a:cxn>
                <a:cxn ang="0">
                  <a:pos x="98" y="46"/>
                </a:cxn>
                <a:cxn ang="0">
                  <a:pos x="96" y="52"/>
                </a:cxn>
                <a:cxn ang="0">
                  <a:pos x="102" y="54"/>
                </a:cxn>
                <a:cxn ang="0">
                  <a:pos x="103" y="63"/>
                </a:cxn>
                <a:cxn ang="0">
                  <a:pos x="103" y="68"/>
                </a:cxn>
                <a:cxn ang="0">
                  <a:pos x="108" y="74"/>
                </a:cxn>
                <a:cxn ang="0">
                  <a:pos x="100" y="83"/>
                </a:cxn>
                <a:cxn ang="0">
                  <a:pos x="94" y="87"/>
                </a:cxn>
                <a:cxn ang="0">
                  <a:pos x="88" y="84"/>
                </a:cxn>
                <a:cxn ang="0">
                  <a:pos x="85" y="83"/>
                </a:cxn>
                <a:cxn ang="0">
                  <a:pos x="79" y="82"/>
                </a:cxn>
                <a:cxn ang="0">
                  <a:pos x="67" y="86"/>
                </a:cxn>
                <a:cxn ang="0">
                  <a:pos x="67" y="91"/>
                </a:cxn>
                <a:cxn ang="0">
                  <a:pos x="57" y="93"/>
                </a:cxn>
                <a:cxn ang="0">
                  <a:pos x="50" y="90"/>
                </a:cxn>
                <a:cxn ang="0">
                  <a:pos x="38" y="89"/>
                </a:cxn>
                <a:cxn ang="0">
                  <a:pos x="28" y="85"/>
                </a:cxn>
                <a:cxn ang="0">
                  <a:pos x="30" y="74"/>
                </a:cxn>
                <a:cxn ang="0">
                  <a:pos x="35" y="62"/>
                </a:cxn>
                <a:cxn ang="0">
                  <a:pos x="35" y="61"/>
                </a:cxn>
                <a:cxn ang="0">
                  <a:pos x="32" y="53"/>
                </a:cxn>
                <a:cxn ang="0">
                  <a:pos x="27" y="49"/>
                </a:cxn>
                <a:cxn ang="0">
                  <a:pos x="25" y="41"/>
                </a:cxn>
                <a:cxn ang="0">
                  <a:pos x="22" y="41"/>
                </a:cxn>
                <a:cxn ang="0">
                  <a:pos x="20" y="38"/>
                </a:cxn>
                <a:cxn ang="0">
                  <a:pos x="18" y="38"/>
                </a:cxn>
                <a:cxn ang="0">
                  <a:pos x="15" y="37"/>
                </a:cxn>
                <a:cxn ang="0">
                  <a:pos x="9" y="35"/>
                </a:cxn>
                <a:cxn ang="0">
                  <a:pos x="5" y="34"/>
                </a:cxn>
                <a:cxn ang="0">
                  <a:pos x="5" y="30"/>
                </a:cxn>
                <a:cxn ang="0">
                  <a:pos x="3" y="29"/>
                </a:cxn>
                <a:cxn ang="0">
                  <a:pos x="8" y="26"/>
                </a:cxn>
                <a:cxn ang="0">
                  <a:pos x="13" y="26"/>
                </a:cxn>
                <a:cxn ang="0">
                  <a:pos x="18" y="24"/>
                </a:cxn>
                <a:cxn ang="0">
                  <a:pos x="24" y="26"/>
                </a:cxn>
                <a:cxn ang="0">
                  <a:pos x="28" y="26"/>
                </a:cxn>
                <a:cxn ang="0">
                  <a:pos x="30" y="21"/>
                </a:cxn>
                <a:cxn ang="0">
                  <a:pos x="31" y="15"/>
                </a:cxn>
                <a:cxn ang="0">
                  <a:pos x="48" y="17"/>
                </a:cxn>
                <a:cxn ang="0">
                  <a:pos x="58" y="8"/>
                </a:cxn>
                <a:cxn ang="0">
                  <a:pos x="67" y="2"/>
                </a:cxn>
                <a:cxn ang="0">
                  <a:pos x="74" y="6"/>
                </a:cxn>
                <a:cxn ang="0">
                  <a:pos x="79" y="10"/>
                </a:cxn>
                <a:cxn ang="0">
                  <a:pos x="85" y="12"/>
                </a:cxn>
                <a:cxn ang="0">
                  <a:pos x="92" y="17"/>
                </a:cxn>
                <a:cxn ang="0">
                  <a:pos x="102" y="20"/>
                </a:cxn>
                <a:cxn ang="0">
                  <a:pos x="58" y="93"/>
                </a:cxn>
                <a:cxn ang="0">
                  <a:pos x="0" y="28"/>
                </a:cxn>
                <a:cxn ang="0">
                  <a:pos x="123" y="90"/>
                </a:cxn>
                <a:cxn ang="0">
                  <a:pos x="117" y="95"/>
                </a:cxn>
                <a:cxn ang="0">
                  <a:pos x="117" y="100"/>
                </a:cxn>
                <a:cxn ang="0">
                  <a:pos x="120" y="104"/>
                </a:cxn>
                <a:cxn ang="0">
                  <a:pos x="123" y="101"/>
                </a:cxn>
                <a:cxn ang="0">
                  <a:pos x="15" y="41"/>
                </a:cxn>
                <a:cxn ang="0">
                  <a:pos x="30" y="55"/>
                </a:cxn>
              </a:cxnLst>
              <a:rect l="0" t="0" r="r" b="b"/>
              <a:pathLst>
                <a:path w="125" h="105">
                  <a:moveTo>
                    <a:pt x="24" y="45"/>
                  </a:moveTo>
                  <a:cubicBezTo>
                    <a:pt x="24" y="45"/>
                    <a:pt x="22" y="44"/>
                    <a:pt x="23" y="44"/>
                  </a:cubicBezTo>
                  <a:cubicBezTo>
                    <a:pt x="24" y="44"/>
                    <a:pt x="24" y="45"/>
                    <a:pt x="24" y="45"/>
                  </a:cubicBezTo>
                  <a:close/>
                  <a:moveTo>
                    <a:pt x="23" y="47"/>
                  </a:moveTo>
                  <a:cubicBezTo>
                    <a:pt x="23" y="47"/>
                    <a:pt x="21" y="47"/>
                    <a:pt x="23" y="47"/>
                  </a:cubicBezTo>
                  <a:close/>
                  <a:moveTo>
                    <a:pt x="110" y="22"/>
                  </a:moveTo>
                  <a:cubicBezTo>
                    <a:pt x="111" y="22"/>
                    <a:pt x="112" y="23"/>
                    <a:pt x="113" y="23"/>
                  </a:cubicBezTo>
                  <a:cubicBezTo>
                    <a:pt x="113" y="23"/>
                    <a:pt x="113" y="24"/>
                    <a:pt x="112" y="24"/>
                  </a:cubicBezTo>
                  <a:cubicBezTo>
                    <a:pt x="112" y="25"/>
                    <a:pt x="112" y="25"/>
                    <a:pt x="111" y="25"/>
                  </a:cubicBezTo>
                  <a:cubicBezTo>
                    <a:pt x="111" y="25"/>
                    <a:pt x="111" y="26"/>
                    <a:pt x="110" y="26"/>
                  </a:cubicBezTo>
                  <a:cubicBezTo>
                    <a:pt x="110" y="27"/>
                    <a:pt x="109" y="28"/>
                    <a:pt x="109" y="29"/>
                  </a:cubicBezTo>
                  <a:cubicBezTo>
                    <a:pt x="109" y="29"/>
                    <a:pt x="109" y="30"/>
                    <a:pt x="109" y="30"/>
                  </a:cubicBezTo>
                  <a:cubicBezTo>
                    <a:pt x="109" y="30"/>
                    <a:pt x="109" y="31"/>
                    <a:pt x="108" y="31"/>
                  </a:cubicBezTo>
                  <a:cubicBezTo>
                    <a:pt x="108" y="32"/>
                    <a:pt x="107" y="32"/>
                    <a:pt x="108" y="33"/>
                  </a:cubicBezTo>
                  <a:cubicBezTo>
                    <a:pt x="108" y="34"/>
                    <a:pt x="108" y="35"/>
                    <a:pt x="108" y="35"/>
                  </a:cubicBezTo>
                  <a:cubicBezTo>
                    <a:pt x="107" y="35"/>
                    <a:pt x="107" y="37"/>
                    <a:pt x="107" y="37"/>
                  </a:cubicBezTo>
                  <a:cubicBezTo>
                    <a:pt x="108" y="38"/>
                    <a:pt x="108" y="38"/>
                    <a:pt x="107" y="38"/>
                  </a:cubicBezTo>
                  <a:cubicBezTo>
                    <a:pt x="108" y="38"/>
                    <a:pt x="107" y="39"/>
                    <a:pt x="107" y="39"/>
                  </a:cubicBezTo>
                  <a:cubicBezTo>
                    <a:pt x="106" y="39"/>
                    <a:pt x="107" y="39"/>
                    <a:pt x="106" y="39"/>
                  </a:cubicBezTo>
                  <a:cubicBezTo>
                    <a:pt x="106" y="39"/>
                    <a:pt x="106" y="39"/>
                    <a:pt x="105" y="39"/>
                  </a:cubicBezTo>
                  <a:cubicBezTo>
                    <a:pt x="105" y="39"/>
                    <a:pt x="104" y="39"/>
                    <a:pt x="104" y="39"/>
                  </a:cubicBezTo>
                  <a:cubicBezTo>
                    <a:pt x="104" y="39"/>
                    <a:pt x="103" y="39"/>
                    <a:pt x="103" y="39"/>
                  </a:cubicBezTo>
                  <a:cubicBezTo>
                    <a:pt x="103" y="39"/>
                    <a:pt x="103" y="39"/>
                    <a:pt x="103" y="39"/>
                  </a:cubicBezTo>
                  <a:cubicBezTo>
                    <a:pt x="103" y="39"/>
                    <a:pt x="101" y="40"/>
                    <a:pt x="102" y="40"/>
                  </a:cubicBezTo>
                  <a:cubicBezTo>
                    <a:pt x="102" y="40"/>
                    <a:pt x="103" y="40"/>
                    <a:pt x="103" y="40"/>
                  </a:cubicBezTo>
                  <a:cubicBezTo>
                    <a:pt x="103" y="40"/>
                    <a:pt x="103" y="41"/>
                    <a:pt x="102" y="41"/>
                  </a:cubicBezTo>
                  <a:cubicBezTo>
                    <a:pt x="102" y="41"/>
                    <a:pt x="102" y="41"/>
                    <a:pt x="102" y="41"/>
                  </a:cubicBezTo>
                  <a:cubicBezTo>
                    <a:pt x="102" y="41"/>
                    <a:pt x="102" y="42"/>
                    <a:pt x="102" y="42"/>
                  </a:cubicBezTo>
                  <a:cubicBezTo>
                    <a:pt x="101" y="42"/>
                    <a:pt x="101" y="42"/>
                    <a:pt x="100" y="43"/>
                  </a:cubicBezTo>
                  <a:cubicBezTo>
                    <a:pt x="100" y="43"/>
                    <a:pt x="100" y="44"/>
                    <a:pt x="100" y="44"/>
                  </a:cubicBezTo>
                  <a:cubicBezTo>
                    <a:pt x="99" y="44"/>
                    <a:pt x="99" y="44"/>
                    <a:pt x="98" y="44"/>
                  </a:cubicBezTo>
                  <a:cubicBezTo>
                    <a:pt x="98" y="45"/>
                    <a:pt x="98" y="46"/>
                    <a:pt x="98" y="46"/>
                  </a:cubicBezTo>
                  <a:cubicBezTo>
                    <a:pt x="97" y="47"/>
                    <a:pt x="96" y="47"/>
                    <a:pt x="96" y="48"/>
                  </a:cubicBezTo>
                  <a:cubicBezTo>
                    <a:pt x="95" y="48"/>
                    <a:pt x="95" y="48"/>
                    <a:pt x="95" y="49"/>
                  </a:cubicBezTo>
                  <a:cubicBezTo>
                    <a:pt x="95" y="49"/>
                    <a:pt x="95" y="50"/>
                    <a:pt x="95" y="50"/>
                  </a:cubicBezTo>
                  <a:cubicBezTo>
                    <a:pt x="95" y="50"/>
                    <a:pt x="95" y="51"/>
                    <a:pt x="95" y="52"/>
                  </a:cubicBezTo>
                  <a:cubicBezTo>
                    <a:pt x="95" y="52"/>
                    <a:pt x="94" y="52"/>
                    <a:pt x="94" y="52"/>
                  </a:cubicBezTo>
                  <a:cubicBezTo>
                    <a:pt x="94" y="53"/>
                    <a:pt x="94" y="53"/>
                    <a:pt x="94" y="53"/>
                  </a:cubicBezTo>
                  <a:cubicBezTo>
                    <a:pt x="94" y="53"/>
                    <a:pt x="95" y="53"/>
                    <a:pt x="95" y="53"/>
                  </a:cubicBezTo>
                  <a:cubicBezTo>
                    <a:pt x="96" y="53"/>
                    <a:pt x="96" y="52"/>
                    <a:pt x="96" y="52"/>
                  </a:cubicBezTo>
                  <a:cubicBezTo>
                    <a:pt x="97" y="52"/>
                    <a:pt x="96" y="52"/>
                    <a:pt x="96" y="51"/>
                  </a:cubicBezTo>
                  <a:cubicBezTo>
                    <a:pt x="96" y="51"/>
                    <a:pt x="97" y="50"/>
                    <a:pt x="97" y="50"/>
                  </a:cubicBezTo>
                  <a:cubicBezTo>
                    <a:pt x="98" y="50"/>
                    <a:pt x="99" y="49"/>
                    <a:pt x="101" y="50"/>
                  </a:cubicBezTo>
                  <a:cubicBezTo>
                    <a:pt x="101" y="50"/>
                    <a:pt x="101" y="51"/>
                    <a:pt x="101" y="51"/>
                  </a:cubicBezTo>
                  <a:cubicBezTo>
                    <a:pt x="101" y="51"/>
                    <a:pt x="101" y="51"/>
                    <a:pt x="101" y="51"/>
                  </a:cubicBezTo>
                  <a:cubicBezTo>
                    <a:pt x="101" y="52"/>
                    <a:pt x="101" y="52"/>
                    <a:pt x="101" y="52"/>
                  </a:cubicBezTo>
                  <a:cubicBezTo>
                    <a:pt x="101" y="53"/>
                    <a:pt x="101" y="53"/>
                    <a:pt x="101" y="53"/>
                  </a:cubicBezTo>
                  <a:cubicBezTo>
                    <a:pt x="102" y="53"/>
                    <a:pt x="101" y="54"/>
                    <a:pt x="102" y="54"/>
                  </a:cubicBezTo>
                  <a:cubicBezTo>
                    <a:pt x="102" y="54"/>
                    <a:pt x="103" y="55"/>
                    <a:pt x="103" y="55"/>
                  </a:cubicBezTo>
                  <a:cubicBezTo>
                    <a:pt x="103" y="56"/>
                    <a:pt x="102" y="56"/>
                    <a:pt x="102" y="56"/>
                  </a:cubicBezTo>
                  <a:cubicBezTo>
                    <a:pt x="101" y="56"/>
                    <a:pt x="101" y="56"/>
                    <a:pt x="101" y="57"/>
                  </a:cubicBezTo>
                  <a:cubicBezTo>
                    <a:pt x="101" y="57"/>
                    <a:pt x="101" y="58"/>
                    <a:pt x="102" y="58"/>
                  </a:cubicBezTo>
                  <a:cubicBezTo>
                    <a:pt x="102" y="59"/>
                    <a:pt x="102" y="58"/>
                    <a:pt x="102" y="59"/>
                  </a:cubicBezTo>
                  <a:cubicBezTo>
                    <a:pt x="102" y="60"/>
                    <a:pt x="103" y="60"/>
                    <a:pt x="104" y="61"/>
                  </a:cubicBezTo>
                  <a:cubicBezTo>
                    <a:pt x="104" y="61"/>
                    <a:pt x="104" y="61"/>
                    <a:pt x="104" y="62"/>
                  </a:cubicBezTo>
                  <a:cubicBezTo>
                    <a:pt x="103" y="62"/>
                    <a:pt x="104" y="63"/>
                    <a:pt x="103" y="63"/>
                  </a:cubicBezTo>
                  <a:cubicBezTo>
                    <a:pt x="103" y="63"/>
                    <a:pt x="102" y="63"/>
                    <a:pt x="102" y="63"/>
                  </a:cubicBezTo>
                  <a:cubicBezTo>
                    <a:pt x="102" y="64"/>
                    <a:pt x="102" y="64"/>
                    <a:pt x="101" y="64"/>
                  </a:cubicBezTo>
                  <a:cubicBezTo>
                    <a:pt x="101" y="64"/>
                    <a:pt x="101" y="64"/>
                    <a:pt x="100" y="64"/>
                  </a:cubicBezTo>
                  <a:cubicBezTo>
                    <a:pt x="99" y="64"/>
                    <a:pt x="99" y="64"/>
                    <a:pt x="99" y="64"/>
                  </a:cubicBezTo>
                  <a:cubicBezTo>
                    <a:pt x="99" y="65"/>
                    <a:pt x="100" y="65"/>
                    <a:pt x="100" y="66"/>
                  </a:cubicBezTo>
                  <a:cubicBezTo>
                    <a:pt x="100" y="67"/>
                    <a:pt x="101" y="67"/>
                    <a:pt x="102" y="67"/>
                  </a:cubicBezTo>
                  <a:cubicBezTo>
                    <a:pt x="102" y="67"/>
                    <a:pt x="102" y="67"/>
                    <a:pt x="102" y="67"/>
                  </a:cubicBezTo>
                  <a:cubicBezTo>
                    <a:pt x="103" y="67"/>
                    <a:pt x="102" y="68"/>
                    <a:pt x="103" y="68"/>
                  </a:cubicBezTo>
                  <a:cubicBezTo>
                    <a:pt x="103" y="68"/>
                    <a:pt x="103" y="69"/>
                    <a:pt x="102" y="69"/>
                  </a:cubicBezTo>
                  <a:cubicBezTo>
                    <a:pt x="102" y="69"/>
                    <a:pt x="102" y="70"/>
                    <a:pt x="101" y="70"/>
                  </a:cubicBezTo>
                  <a:cubicBezTo>
                    <a:pt x="101" y="71"/>
                    <a:pt x="101" y="71"/>
                    <a:pt x="102" y="71"/>
                  </a:cubicBezTo>
                  <a:cubicBezTo>
                    <a:pt x="102" y="72"/>
                    <a:pt x="101" y="72"/>
                    <a:pt x="101" y="72"/>
                  </a:cubicBezTo>
                  <a:cubicBezTo>
                    <a:pt x="102" y="73"/>
                    <a:pt x="102" y="73"/>
                    <a:pt x="103" y="74"/>
                  </a:cubicBezTo>
                  <a:cubicBezTo>
                    <a:pt x="103" y="74"/>
                    <a:pt x="104" y="74"/>
                    <a:pt x="104" y="74"/>
                  </a:cubicBezTo>
                  <a:cubicBezTo>
                    <a:pt x="105" y="75"/>
                    <a:pt x="106" y="75"/>
                    <a:pt x="106" y="75"/>
                  </a:cubicBezTo>
                  <a:cubicBezTo>
                    <a:pt x="107" y="75"/>
                    <a:pt x="108" y="74"/>
                    <a:pt x="108" y="74"/>
                  </a:cubicBezTo>
                  <a:cubicBezTo>
                    <a:pt x="108" y="75"/>
                    <a:pt x="109" y="76"/>
                    <a:pt x="108" y="76"/>
                  </a:cubicBezTo>
                  <a:cubicBezTo>
                    <a:pt x="107" y="77"/>
                    <a:pt x="106" y="78"/>
                    <a:pt x="107" y="79"/>
                  </a:cubicBezTo>
                  <a:cubicBezTo>
                    <a:pt x="106" y="78"/>
                    <a:pt x="106" y="79"/>
                    <a:pt x="106" y="79"/>
                  </a:cubicBezTo>
                  <a:cubicBezTo>
                    <a:pt x="106" y="79"/>
                    <a:pt x="106" y="79"/>
                    <a:pt x="105" y="79"/>
                  </a:cubicBezTo>
                  <a:cubicBezTo>
                    <a:pt x="105" y="80"/>
                    <a:pt x="105" y="79"/>
                    <a:pt x="104" y="80"/>
                  </a:cubicBezTo>
                  <a:cubicBezTo>
                    <a:pt x="103" y="80"/>
                    <a:pt x="103" y="80"/>
                    <a:pt x="103" y="81"/>
                  </a:cubicBezTo>
                  <a:cubicBezTo>
                    <a:pt x="102" y="80"/>
                    <a:pt x="102" y="82"/>
                    <a:pt x="101" y="83"/>
                  </a:cubicBezTo>
                  <a:cubicBezTo>
                    <a:pt x="100" y="83"/>
                    <a:pt x="100" y="82"/>
                    <a:pt x="100" y="83"/>
                  </a:cubicBezTo>
                  <a:cubicBezTo>
                    <a:pt x="100" y="84"/>
                    <a:pt x="99" y="84"/>
                    <a:pt x="99" y="84"/>
                  </a:cubicBezTo>
                  <a:cubicBezTo>
                    <a:pt x="99" y="84"/>
                    <a:pt x="100" y="84"/>
                    <a:pt x="99" y="85"/>
                  </a:cubicBezTo>
                  <a:cubicBezTo>
                    <a:pt x="99" y="85"/>
                    <a:pt x="99" y="85"/>
                    <a:pt x="98" y="85"/>
                  </a:cubicBezTo>
                  <a:cubicBezTo>
                    <a:pt x="98" y="85"/>
                    <a:pt x="97" y="85"/>
                    <a:pt x="97" y="86"/>
                  </a:cubicBezTo>
                  <a:cubicBezTo>
                    <a:pt x="96" y="86"/>
                    <a:pt x="97" y="86"/>
                    <a:pt x="96" y="86"/>
                  </a:cubicBezTo>
                  <a:cubicBezTo>
                    <a:pt x="96" y="86"/>
                    <a:pt x="96" y="86"/>
                    <a:pt x="96" y="86"/>
                  </a:cubicBezTo>
                  <a:cubicBezTo>
                    <a:pt x="96" y="86"/>
                    <a:pt x="95" y="86"/>
                    <a:pt x="95" y="86"/>
                  </a:cubicBezTo>
                  <a:cubicBezTo>
                    <a:pt x="94" y="86"/>
                    <a:pt x="95" y="87"/>
                    <a:pt x="94" y="87"/>
                  </a:cubicBezTo>
                  <a:cubicBezTo>
                    <a:pt x="95" y="86"/>
                    <a:pt x="94" y="86"/>
                    <a:pt x="94" y="86"/>
                  </a:cubicBezTo>
                  <a:cubicBezTo>
                    <a:pt x="93" y="86"/>
                    <a:pt x="93" y="86"/>
                    <a:pt x="92" y="86"/>
                  </a:cubicBezTo>
                  <a:cubicBezTo>
                    <a:pt x="92" y="86"/>
                    <a:pt x="93" y="86"/>
                    <a:pt x="93" y="86"/>
                  </a:cubicBezTo>
                  <a:cubicBezTo>
                    <a:pt x="92" y="86"/>
                    <a:pt x="92" y="87"/>
                    <a:pt x="92" y="86"/>
                  </a:cubicBezTo>
                  <a:cubicBezTo>
                    <a:pt x="91" y="86"/>
                    <a:pt x="91" y="86"/>
                    <a:pt x="92" y="86"/>
                  </a:cubicBezTo>
                  <a:cubicBezTo>
                    <a:pt x="91" y="86"/>
                    <a:pt x="91" y="85"/>
                    <a:pt x="90" y="85"/>
                  </a:cubicBezTo>
                  <a:cubicBezTo>
                    <a:pt x="90" y="85"/>
                    <a:pt x="89" y="85"/>
                    <a:pt x="89" y="85"/>
                  </a:cubicBezTo>
                  <a:cubicBezTo>
                    <a:pt x="89" y="85"/>
                    <a:pt x="88" y="85"/>
                    <a:pt x="88" y="84"/>
                  </a:cubicBezTo>
                  <a:cubicBezTo>
                    <a:pt x="88" y="83"/>
                    <a:pt x="87" y="83"/>
                    <a:pt x="86" y="83"/>
                  </a:cubicBezTo>
                  <a:cubicBezTo>
                    <a:pt x="86" y="84"/>
                    <a:pt x="85" y="84"/>
                    <a:pt x="85" y="83"/>
                  </a:cubicBezTo>
                  <a:cubicBezTo>
                    <a:pt x="84" y="83"/>
                    <a:pt x="85" y="83"/>
                    <a:pt x="85" y="83"/>
                  </a:cubicBezTo>
                  <a:cubicBezTo>
                    <a:pt x="85" y="83"/>
                    <a:pt x="86" y="83"/>
                    <a:pt x="86" y="83"/>
                  </a:cubicBezTo>
                  <a:cubicBezTo>
                    <a:pt x="86" y="82"/>
                    <a:pt x="87" y="82"/>
                    <a:pt x="86" y="82"/>
                  </a:cubicBezTo>
                  <a:cubicBezTo>
                    <a:pt x="86" y="82"/>
                    <a:pt x="86" y="82"/>
                    <a:pt x="86" y="82"/>
                  </a:cubicBezTo>
                  <a:cubicBezTo>
                    <a:pt x="86" y="81"/>
                    <a:pt x="85" y="81"/>
                    <a:pt x="85" y="81"/>
                  </a:cubicBezTo>
                  <a:cubicBezTo>
                    <a:pt x="84" y="81"/>
                    <a:pt x="86" y="83"/>
                    <a:pt x="85" y="83"/>
                  </a:cubicBezTo>
                  <a:cubicBezTo>
                    <a:pt x="84" y="83"/>
                    <a:pt x="84" y="82"/>
                    <a:pt x="84" y="82"/>
                  </a:cubicBezTo>
                  <a:cubicBezTo>
                    <a:pt x="83" y="82"/>
                    <a:pt x="83" y="83"/>
                    <a:pt x="83" y="83"/>
                  </a:cubicBezTo>
                  <a:cubicBezTo>
                    <a:pt x="83" y="83"/>
                    <a:pt x="83" y="83"/>
                    <a:pt x="83" y="83"/>
                  </a:cubicBezTo>
                  <a:cubicBezTo>
                    <a:pt x="83" y="83"/>
                    <a:pt x="83" y="83"/>
                    <a:pt x="83" y="83"/>
                  </a:cubicBezTo>
                  <a:cubicBezTo>
                    <a:pt x="83" y="84"/>
                    <a:pt x="81" y="83"/>
                    <a:pt x="81" y="83"/>
                  </a:cubicBezTo>
                  <a:cubicBezTo>
                    <a:pt x="81" y="83"/>
                    <a:pt x="81" y="83"/>
                    <a:pt x="81" y="82"/>
                  </a:cubicBezTo>
                  <a:cubicBezTo>
                    <a:pt x="81" y="82"/>
                    <a:pt x="80" y="82"/>
                    <a:pt x="80" y="82"/>
                  </a:cubicBezTo>
                  <a:cubicBezTo>
                    <a:pt x="79" y="82"/>
                    <a:pt x="78" y="82"/>
                    <a:pt x="79" y="82"/>
                  </a:cubicBezTo>
                  <a:cubicBezTo>
                    <a:pt x="79" y="81"/>
                    <a:pt x="77" y="82"/>
                    <a:pt x="78" y="82"/>
                  </a:cubicBezTo>
                  <a:cubicBezTo>
                    <a:pt x="78" y="82"/>
                    <a:pt x="77" y="82"/>
                    <a:pt x="77" y="82"/>
                  </a:cubicBezTo>
                  <a:cubicBezTo>
                    <a:pt x="77" y="81"/>
                    <a:pt x="77" y="81"/>
                    <a:pt x="76" y="81"/>
                  </a:cubicBezTo>
                  <a:cubicBezTo>
                    <a:pt x="75" y="81"/>
                    <a:pt x="75" y="82"/>
                    <a:pt x="74" y="82"/>
                  </a:cubicBezTo>
                  <a:cubicBezTo>
                    <a:pt x="73" y="83"/>
                    <a:pt x="72" y="84"/>
                    <a:pt x="71" y="84"/>
                  </a:cubicBezTo>
                  <a:cubicBezTo>
                    <a:pt x="71" y="84"/>
                    <a:pt x="71" y="84"/>
                    <a:pt x="70" y="84"/>
                  </a:cubicBezTo>
                  <a:cubicBezTo>
                    <a:pt x="69" y="84"/>
                    <a:pt x="69" y="85"/>
                    <a:pt x="68" y="85"/>
                  </a:cubicBezTo>
                  <a:cubicBezTo>
                    <a:pt x="68" y="86"/>
                    <a:pt x="67" y="87"/>
                    <a:pt x="67" y="86"/>
                  </a:cubicBezTo>
                  <a:cubicBezTo>
                    <a:pt x="67" y="87"/>
                    <a:pt x="68" y="86"/>
                    <a:pt x="68" y="87"/>
                  </a:cubicBezTo>
                  <a:cubicBezTo>
                    <a:pt x="68" y="87"/>
                    <a:pt x="67" y="88"/>
                    <a:pt x="67" y="88"/>
                  </a:cubicBezTo>
                  <a:cubicBezTo>
                    <a:pt x="67" y="88"/>
                    <a:pt x="67" y="88"/>
                    <a:pt x="67" y="88"/>
                  </a:cubicBezTo>
                  <a:cubicBezTo>
                    <a:pt x="67" y="88"/>
                    <a:pt x="68" y="88"/>
                    <a:pt x="67" y="88"/>
                  </a:cubicBezTo>
                  <a:cubicBezTo>
                    <a:pt x="67" y="88"/>
                    <a:pt x="67" y="88"/>
                    <a:pt x="67" y="88"/>
                  </a:cubicBezTo>
                  <a:cubicBezTo>
                    <a:pt x="67" y="88"/>
                    <a:pt x="66" y="89"/>
                    <a:pt x="67" y="89"/>
                  </a:cubicBezTo>
                  <a:cubicBezTo>
                    <a:pt x="67" y="90"/>
                    <a:pt x="67" y="89"/>
                    <a:pt x="67" y="89"/>
                  </a:cubicBezTo>
                  <a:cubicBezTo>
                    <a:pt x="67" y="89"/>
                    <a:pt x="67" y="90"/>
                    <a:pt x="67" y="91"/>
                  </a:cubicBezTo>
                  <a:cubicBezTo>
                    <a:pt x="67" y="92"/>
                    <a:pt x="67" y="92"/>
                    <a:pt x="68" y="92"/>
                  </a:cubicBezTo>
                  <a:cubicBezTo>
                    <a:pt x="68" y="92"/>
                    <a:pt x="68" y="93"/>
                    <a:pt x="68" y="93"/>
                  </a:cubicBezTo>
                  <a:cubicBezTo>
                    <a:pt x="67" y="93"/>
                    <a:pt x="67" y="93"/>
                    <a:pt x="66" y="93"/>
                  </a:cubicBezTo>
                  <a:cubicBezTo>
                    <a:pt x="65" y="93"/>
                    <a:pt x="63" y="94"/>
                    <a:pt x="64" y="94"/>
                  </a:cubicBezTo>
                  <a:cubicBezTo>
                    <a:pt x="62" y="94"/>
                    <a:pt x="62" y="94"/>
                    <a:pt x="61" y="93"/>
                  </a:cubicBezTo>
                  <a:cubicBezTo>
                    <a:pt x="60" y="93"/>
                    <a:pt x="60" y="93"/>
                    <a:pt x="59" y="93"/>
                  </a:cubicBezTo>
                  <a:cubicBezTo>
                    <a:pt x="59" y="93"/>
                    <a:pt x="59" y="94"/>
                    <a:pt x="58" y="94"/>
                  </a:cubicBezTo>
                  <a:cubicBezTo>
                    <a:pt x="58" y="94"/>
                    <a:pt x="58" y="94"/>
                    <a:pt x="57" y="93"/>
                  </a:cubicBezTo>
                  <a:cubicBezTo>
                    <a:pt x="57" y="93"/>
                    <a:pt x="57" y="93"/>
                    <a:pt x="56" y="93"/>
                  </a:cubicBezTo>
                  <a:cubicBezTo>
                    <a:pt x="56" y="93"/>
                    <a:pt x="55" y="93"/>
                    <a:pt x="55" y="92"/>
                  </a:cubicBezTo>
                  <a:cubicBezTo>
                    <a:pt x="55" y="92"/>
                    <a:pt x="56" y="92"/>
                    <a:pt x="56" y="92"/>
                  </a:cubicBezTo>
                  <a:cubicBezTo>
                    <a:pt x="56" y="91"/>
                    <a:pt x="54" y="91"/>
                    <a:pt x="54" y="91"/>
                  </a:cubicBezTo>
                  <a:cubicBezTo>
                    <a:pt x="54" y="91"/>
                    <a:pt x="53" y="91"/>
                    <a:pt x="53" y="91"/>
                  </a:cubicBezTo>
                  <a:cubicBezTo>
                    <a:pt x="53" y="91"/>
                    <a:pt x="53" y="91"/>
                    <a:pt x="52" y="90"/>
                  </a:cubicBezTo>
                  <a:cubicBezTo>
                    <a:pt x="52" y="90"/>
                    <a:pt x="51" y="90"/>
                    <a:pt x="51" y="90"/>
                  </a:cubicBezTo>
                  <a:cubicBezTo>
                    <a:pt x="50" y="90"/>
                    <a:pt x="50" y="90"/>
                    <a:pt x="50" y="90"/>
                  </a:cubicBezTo>
                  <a:cubicBezTo>
                    <a:pt x="50" y="89"/>
                    <a:pt x="49" y="89"/>
                    <a:pt x="49" y="89"/>
                  </a:cubicBezTo>
                  <a:cubicBezTo>
                    <a:pt x="48" y="89"/>
                    <a:pt x="47" y="89"/>
                    <a:pt x="47" y="89"/>
                  </a:cubicBezTo>
                  <a:cubicBezTo>
                    <a:pt x="46" y="89"/>
                    <a:pt x="46" y="90"/>
                    <a:pt x="46" y="91"/>
                  </a:cubicBezTo>
                  <a:cubicBezTo>
                    <a:pt x="45" y="90"/>
                    <a:pt x="45" y="90"/>
                    <a:pt x="44" y="90"/>
                  </a:cubicBezTo>
                  <a:cubicBezTo>
                    <a:pt x="43" y="90"/>
                    <a:pt x="43" y="91"/>
                    <a:pt x="42" y="90"/>
                  </a:cubicBezTo>
                  <a:cubicBezTo>
                    <a:pt x="42" y="90"/>
                    <a:pt x="41" y="91"/>
                    <a:pt x="40" y="91"/>
                  </a:cubicBezTo>
                  <a:cubicBezTo>
                    <a:pt x="40" y="91"/>
                    <a:pt x="39" y="90"/>
                    <a:pt x="39" y="89"/>
                  </a:cubicBezTo>
                  <a:cubicBezTo>
                    <a:pt x="39" y="90"/>
                    <a:pt x="38" y="89"/>
                    <a:pt x="38" y="89"/>
                  </a:cubicBezTo>
                  <a:cubicBezTo>
                    <a:pt x="37" y="89"/>
                    <a:pt x="37" y="89"/>
                    <a:pt x="36" y="89"/>
                  </a:cubicBezTo>
                  <a:cubicBezTo>
                    <a:pt x="35" y="89"/>
                    <a:pt x="35" y="89"/>
                    <a:pt x="35" y="89"/>
                  </a:cubicBezTo>
                  <a:cubicBezTo>
                    <a:pt x="35" y="89"/>
                    <a:pt x="34" y="89"/>
                    <a:pt x="34" y="88"/>
                  </a:cubicBezTo>
                  <a:cubicBezTo>
                    <a:pt x="34" y="87"/>
                    <a:pt x="33" y="88"/>
                    <a:pt x="33" y="88"/>
                  </a:cubicBezTo>
                  <a:cubicBezTo>
                    <a:pt x="32" y="88"/>
                    <a:pt x="32" y="87"/>
                    <a:pt x="31" y="87"/>
                  </a:cubicBezTo>
                  <a:cubicBezTo>
                    <a:pt x="31" y="87"/>
                    <a:pt x="29" y="86"/>
                    <a:pt x="29" y="86"/>
                  </a:cubicBezTo>
                  <a:cubicBezTo>
                    <a:pt x="29" y="86"/>
                    <a:pt x="29" y="87"/>
                    <a:pt x="28" y="87"/>
                  </a:cubicBezTo>
                  <a:cubicBezTo>
                    <a:pt x="27" y="87"/>
                    <a:pt x="28" y="85"/>
                    <a:pt x="28" y="85"/>
                  </a:cubicBezTo>
                  <a:cubicBezTo>
                    <a:pt x="29" y="84"/>
                    <a:pt x="27" y="84"/>
                    <a:pt x="27" y="84"/>
                  </a:cubicBezTo>
                  <a:cubicBezTo>
                    <a:pt x="27" y="84"/>
                    <a:pt x="26" y="84"/>
                    <a:pt x="26" y="84"/>
                  </a:cubicBezTo>
                  <a:cubicBezTo>
                    <a:pt x="26" y="84"/>
                    <a:pt x="26" y="84"/>
                    <a:pt x="25" y="84"/>
                  </a:cubicBezTo>
                  <a:cubicBezTo>
                    <a:pt x="25" y="84"/>
                    <a:pt x="25" y="83"/>
                    <a:pt x="25" y="83"/>
                  </a:cubicBezTo>
                  <a:cubicBezTo>
                    <a:pt x="25" y="83"/>
                    <a:pt x="26" y="83"/>
                    <a:pt x="26" y="83"/>
                  </a:cubicBezTo>
                  <a:cubicBezTo>
                    <a:pt x="27" y="83"/>
                    <a:pt x="27" y="81"/>
                    <a:pt x="28" y="81"/>
                  </a:cubicBezTo>
                  <a:cubicBezTo>
                    <a:pt x="28" y="80"/>
                    <a:pt x="29" y="78"/>
                    <a:pt x="29" y="77"/>
                  </a:cubicBezTo>
                  <a:cubicBezTo>
                    <a:pt x="29" y="76"/>
                    <a:pt x="29" y="75"/>
                    <a:pt x="30" y="74"/>
                  </a:cubicBezTo>
                  <a:cubicBezTo>
                    <a:pt x="30" y="73"/>
                    <a:pt x="30" y="72"/>
                    <a:pt x="30" y="72"/>
                  </a:cubicBezTo>
                  <a:cubicBezTo>
                    <a:pt x="30" y="71"/>
                    <a:pt x="30" y="71"/>
                    <a:pt x="30" y="71"/>
                  </a:cubicBezTo>
                  <a:cubicBezTo>
                    <a:pt x="30" y="70"/>
                    <a:pt x="31" y="69"/>
                    <a:pt x="31" y="69"/>
                  </a:cubicBezTo>
                  <a:cubicBezTo>
                    <a:pt x="32" y="69"/>
                    <a:pt x="32" y="69"/>
                    <a:pt x="32" y="68"/>
                  </a:cubicBezTo>
                  <a:cubicBezTo>
                    <a:pt x="31" y="68"/>
                    <a:pt x="30" y="69"/>
                    <a:pt x="30" y="69"/>
                  </a:cubicBezTo>
                  <a:cubicBezTo>
                    <a:pt x="30" y="68"/>
                    <a:pt x="32" y="59"/>
                    <a:pt x="32" y="59"/>
                  </a:cubicBezTo>
                  <a:cubicBezTo>
                    <a:pt x="33" y="59"/>
                    <a:pt x="33" y="60"/>
                    <a:pt x="33" y="60"/>
                  </a:cubicBezTo>
                  <a:cubicBezTo>
                    <a:pt x="34" y="61"/>
                    <a:pt x="35" y="61"/>
                    <a:pt x="35" y="62"/>
                  </a:cubicBezTo>
                  <a:cubicBezTo>
                    <a:pt x="35" y="63"/>
                    <a:pt x="35" y="64"/>
                    <a:pt x="36" y="65"/>
                  </a:cubicBezTo>
                  <a:cubicBezTo>
                    <a:pt x="36" y="65"/>
                    <a:pt x="36" y="65"/>
                    <a:pt x="36" y="65"/>
                  </a:cubicBezTo>
                  <a:cubicBezTo>
                    <a:pt x="37" y="66"/>
                    <a:pt x="36" y="66"/>
                    <a:pt x="37" y="67"/>
                  </a:cubicBezTo>
                  <a:cubicBezTo>
                    <a:pt x="37" y="66"/>
                    <a:pt x="37" y="66"/>
                    <a:pt x="36" y="65"/>
                  </a:cubicBezTo>
                  <a:cubicBezTo>
                    <a:pt x="37" y="65"/>
                    <a:pt x="37" y="65"/>
                    <a:pt x="37" y="65"/>
                  </a:cubicBezTo>
                  <a:cubicBezTo>
                    <a:pt x="37" y="65"/>
                    <a:pt x="37" y="65"/>
                    <a:pt x="36" y="65"/>
                  </a:cubicBezTo>
                  <a:cubicBezTo>
                    <a:pt x="36" y="65"/>
                    <a:pt x="36" y="64"/>
                    <a:pt x="36" y="63"/>
                  </a:cubicBezTo>
                  <a:cubicBezTo>
                    <a:pt x="36" y="62"/>
                    <a:pt x="35" y="62"/>
                    <a:pt x="35" y="61"/>
                  </a:cubicBezTo>
                  <a:cubicBezTo>
                    <a:pt x="35" y="60"/>
                    <a:pt x="34" y="60"/>
                    <a:pt x="34" y="59"/>
                  </a:cubicBezTo>
                  <a:cubicBezTo>
                    <a:pt x="33" y="59"/>
                    <a:pt x="33" y="58"/>
                    <a:pt x="32" y="58"/>
                  </a:cubicBezTo>
                  <a:cubicBezTo>
                    <a:pt x="32" y="58"/>
                    <a:pt x="31" y="58"/>
                    <a:pt x="31" y="58"/>
                  </a:cubicBezTo>
                  <a:cubicBezTo>
                    <a:pt x="31" y="56"/>
                    <a:pt x="32" y="58"/>
                    <a:pt x="33" y="58"/>
                  </a:cubicBezTo>
                  <a:cubicBezTo>
                    <a:pt x="33" y="57"/>
                    <a:pt x="32" y="57"/>
                    <a:pt x="32" y="57"/>
                  </a:cubicBezTo>
                  <a:cubicBezTo>
                    <a:pt x="32" y="56"/>
                    <a:pt x="32" y="56"/>
                    <a:pt x="32" y="56"/>
                  </a:cubicBezTo>
                  <a:cubicBezTo>
                    <a:pt x="33" y="56"/>
                    <a:pt x="32" y="55"/>
                    <a:pt x="33" y="55"/>
                  </a:cubicBezTo>
                  <a:cubicBezTo>
                    <a:pt x="33" y="54"/>
                    <a:pt x="32" y="53"/>
                    <a:pt x="32" y="53"/>
                  </a:cubicBezTo>
                  <a:cubicBezTo>
                    <a:pt x="32" y="53"/>
                    <a:pt x="32" y="53"/>
                    <a:pt x="32" y="53"/>
                  </a:cubicBezTo>
                  <a:cubicBezTo>
                    <a:pt x="32" y="52"/>
                    <a:pt x="32" y="52"/>
                    <a:pt x="33" y="52"/>
                  </a:cubicBezTo>
                  <a:cubicBezTo>
                    <a:pt x="33" y="52"/>
                    <a:pt x="33" y="51"/>
                    <a:pt x="32" y="51"/>
                  </a:cubicBezTo>
                  <a:cubicBezTo>
                    <a:pt x="32" y="51"/>
                    <a:pt x="32" y="52"/>
                    <a:pt x="32" y="52"/>
                  </a:cubicBezTo>
                  <a:cubicBezTo>
                    <a:pt x="31" y="52"/>
                    <a:pt x="31" y="51"/>
                    <a:pt x="31" y="51"/>
                  </a:cubicBezTo>
                  <a:cubicBezTo>
                    <a:pt x="31" y="51"/>
                    <a:pt x="30" y="51"/>
                    <a:pt x="30" y="51"/>
                  </a:cubicBezTo>
                  <a:cubicBezTo>
                    <a:pt x="29" y="51"/>
                    <a:pt x="29" y="50"/>
                    <a:pt x="29" y="50"/>
                  </a:cubicBezTo>
                  <a:cubicBezTo>
                    <a:pt x="28" y="50"/>
                    <a:pt x="27" y="49"/>
                    <a:pt x="27" y="49"/>
                  </a:cubicBezTo>
                  <a:cubicBezTo>
                    <a:pt x="27" y="49"/>
                    <a:pt x="27" y="49"/>
                    <a:pt x="27" y="49"/>
                  </a:cubicBezTo>
                  <a:cubicBezTo>
                    <a:pt x="27" y="49"/>
                    <a:pt x="27" y="48"/>
                    <a:pt x="26" y="48"/>
                  </a:cubicBezTo>
                  <a:cubicBezTo>
                    <a:pt x="26" y="48"/>
                    <a:pt x="26" y="47"/>
                    <a:pt x="26" y="47"/>
                  </a:cubicBezTo>
                  <a:cubicBezTo>
                    <a:pt x="25" y="47"/>
                    <a:pt x="24" y="46"/>
                    <a:pt x="24" y="46"/>
                  </a:cubicBezTo>
                  <a:cubicBezTo>
                    <a:pt x="24" y="45"/>
                    <a:pt x="25" y="44"/>
                    <a:pt x="25" y="44"/>
                  </a:cubicBezTo>
                  <a:cubicBezTo>
                    <a:pt x="26" y="43"/>
                    <a:pt x="24" y="43"/>
                    <a:pt x="23" y="42"/>
                  </a:cubicBezTo>
                  <a:cubicBezTo>
                    <a:pt x="24" y="42"/>
                    <a:pt x="24" y="42"/>
                    <a:pt x="24" y="41"/>
                  </a:cubicBezTo>
                  <a:cubicBezTo>
                    <a:pt x="24" y="41"/>
                    <a:pt x="25" y="41"/>
                    <a:pt x="25" y="41"/>
                  </a:cubicBezTo>
                  <a:cubicBezTo>
                    <a:pt x="26" y="41"/>
                    <a:pt x="26" y="41"/>
                    <a:pt x="26" y="41"/>
                  </a:cubicBezTo>
                  <a:cubicBezTo>
                    <a:pt x="27" y="41"/>
                    <a:pt x="27" y="42"/>
                    <a:pt x="28" y="42"/>
                  </a:cubicBezTo>
                  <a:cubicBezTo>
                    <a:pt x="27" y="42"/>
                    <a:pt x="27" y="41"/>
                    <a:pt x="26" y="41"/>
                  </a:cubicBezTo>
                  <a:cubicBezTo>
                    <a:pt x="25" y="40"/>
                    <a:pt x="25" y="40"/>
                    <a:pt x="24" y="41"/>
                  </a:cubicBezTo>
                  <a:cubicBezTo>
                    <a:pt x="23" y="41"/>
                    <a:pt x="23" y="41"/>
                    <a:pt x="22" y="41"/>
                  </a:cubicBezTo>
                  <a:cubicBezTo>
                    <a:pt x="22" y="41"/>
                    <a:pt x="22" y="41"/>
                    <a:pt x="22" y="41"/>
                  </a:cubicBezTo>
                  <a:cubicBezTo>
                    <a:pt x="22" y="41"/>
                    <a:pt x="21" y="41"/>
                    <a:pt x="21" y="41"/>
                  </a:cubicBezTo>
                  <a:cubicBezTo>
                    <a:pt x="21" y="41"/>
                    <a:pt x="22" y="41"/>
                    <a:pt x="22" y="41"/>
                  </a:cubicBezTo>
                  <a:cubicBezTo>
                    <a:pt x="22" y="41"/>
                    <a:pt x="21" y="40"/>
                    <a:pt x="21" y="41"/>
                  </a:cubicBezTo>
                  <a:cubicBezTo>
                    <a:pt x="21" y="40"/>
                    <a:pt x="21" y="40"/>
                    <a:pt x="21" y="40"/>
                  </a:cubicBezTo>
                  <a:cubicBezTo>
                    <a:pt x="21" y="40"/>
                    <a:pt x="22" y="40"/>
                    <a:pt x="22" y="39"/>
                  </a:cubicBezTo>
                  <a:cubicBezTo>
                    <a:pt x="22" y="39"/>
                    <a:pt x="21" y="39"/>
                    <a:pt x="21" y="39"/>
                  </a:cubicBezTo>
                  <a:cubicBezTo>
                    <a:pt x="21" y="38"/>
                    <a:pt x="22" y="39"/>
                    <a:pt x="23" y="39"/>
                  </a:cubicBezTo>
                  <a:cubicBezTo>
                    <a:pt x="22" y="38"/>
                    <a:pt x="21" y="38"/>
                    <a:pt x="20" y="38"/>
                  </a:cubicBezTo>
                  <a:cubicBezTo>
                    <a:pt x="20" y="38"/>
                    <a:pt x="21" y="38"/>
                    <a:pt x="21" y="38"/>
                  </a:cubicBezTo>
                  <a:cubicBezTo>
                    <a:pt x="20" y="38"/>
                    <a:pt x="20" y="38"/>
                    <a:pt x="20" y="38"/>
                  </a:cubicBezTo>
                  <a:cubicBezTo>
                    <a:pt x="19" y="39"/>
                    <a:pt x="19" y="39"/>
                    <a:pt x="18" y="38"/>
                  </a:cubicBezTo>
                  <a:cubicBezTo>
                    <a:pt x="18" y="38"/>
                    <a:pt x="19" y="38"/>
                    <a:pt x="19" y="38"/>
                  </a:cubicBezTo>
                  <a:cubicBezTo>
                    <a:pt x="19" y="38"/>
                    <a:pt x="20" y="38"/>
                    <a:pt x="20" y="37"/>
                  </a:cubicBezTo>
                  <a:cubicBezTo>
                    <a:pt x="20" y="38"/>
                    <a:pt x="19" y="37"/>
                    <a:pt x="19" y="37"/>
                  </a:cubicBezTo>
                  <a:cubicBezTo>
                    <a:pt x="20" y="37"/>
                    <a:pt x="19" y="37"/>
                    <a:pt x="19" y="37"/>
                  </a:cubicBezTo>
                  <a:cubicBezTo>
                    <a:pt x="19" y="37"/>
                    <a:pt x="19" y="37"/>
                    <a:pt x="19" y="37"/>
                  </a:cubicBezTo>
                  <a:cubicBezTo>
                    <a:pt x="18" y="38"/>
                    <a:pt x="18" y="37"/>
                    <a:pt x="17" y="37"/>
                  </a:cubicBezTo>
                  <a:cubicBezTo>
                    <a:pt x="17" y="37"/>
                    <a:pt x="18" y="38"/>
                    <a:pt x="18" y="38"/>
                  </a:cubicBezTo>
                  <a:cubicBezTo>
                    <a:pt x="18" y="38"/>
                    <a:pt x="17" y="38"/>
                    <a:pt x="17" y="37"/>
                  </a:cubicBezTo>
                  <a:cubicBezTo>
                    <a:pt x="17" y="38"/>
                    <a:pt x="16" y="38"/>
                    <a:pt x="16" y="38"/>
                  </a:cubicBezTo>
                  <a:cubicBezTo>
                    <a:pt x="16" y="38"/>
                    <a:pt x="16" y="39"/>
                    <a:pt x="16" y="39"/>
                  </a:cubicBezTo>
                  <a:cubicBezTo>
                    <a:pt x="16" y="39"/>
                    <a:pt x="16" y="38"/>
                    <a:pt x="16" y="38"/>
                  </a:cubicBezTo>
                  <a:cubicBezTo>
                    <a:pt x="16" y="38"/>
                    <a:pt x="16" y="38"/>
                    <a:pt x="16" y="37"/>
                  </a:cubicBezTo>
                  <a:cubicBezTo>
                    <a:pt x="15" y="37"/>
                    <a:pt x="16" y="37"/>
                    <a:pt x="16" y="36"/>
                  </a:cubicBezTo>
                  <a:cubicBezTo>
                    <a:pt x="16" y="36"/>
                    <a:pt x="16" y="36"/>
                    <a:pt x="16" y="36"/>
                  </a:cubicBezTo>
                  <a:cubicBezTo>
                    <a:pt x="16" y="36"/>
                    <a:pt x="15" y="37"/>
                    <a:pt x="15" y="37"/>
                  </a:cubicBezTo>
                  <a:cubicBezTo>
                    <a:pt x="15" y="37"/>
                    <a:pt x="14" y="36"/>
                    <a:pt x="14" y="37"/>
                  </a:cubicBezTo>
                  <a:cubicBezTo>
                    <a:pt x="14" y="36"/>
                    <a:pt x="15" y="36"/>
                    <a:pt x="15" y="37"/>
                  </a:cubicBezTo>
                  <a:cubicBezTo>
                    <a:pt x="15" y="36"/>
                    <a:pt x="14" y="36"/>
                    <a:pt x="14" y="36"/>
                  </a:cubicBezTo>
                  <a:cubicBezTo>
                    <a:pt x="14" y="36"/>
                    <a:pt x="15" y="36"/>
                    <a:pt x="15" y="36"/>
                  </a:cubicBezTo>
                  <a:cubicBezTo>
                    <a:pt x="15" y="36"/>
                    <a:pt x="14" y="36"/>
                    <a:pt x="14" y="36"/>
                  </a:cubicBezTo>
                  <a:cubicBezTo>
                    <a:pt x="14" y="36"/>
                    <a:pt x="13" y="36"/>
                    <a:pt x="13" y="36"/>
                  </a:cubicBezTo>
                  <a:cubicBezTo>
                    <a:pt x="13" y="36"/>
                    <a:pt x="11" y="35"/>
                    <a:pt x="11" y="35"/>
                  </a:cubicBezTo>
                  <a:cubicBezTo>
                    <a:pt x="10" y="35"/>
                    <a:pt x="10" y="35"/>
                    <a:pt x="9" y="35"/>
                  </a:cubicBezTo>
                  <a:cubicBezTo>
                    <a:pt x="9" y="34"/>
                    <a:pt x="9" y="35"/>
                    <a:pt x="9" y="35"/>
                  </a:cubicBezTo>
                  <a:cubicBezTo>
                    <a:pt x="9" y="35"/>
                    <a:pt x="8" y="35"/>
                    <a:pt x="8" y="34"/>
                  </a:cubicBezTo>
                  <a:cubicBezTo>
                    <a:pt x="8" y="34"/>
                    <a:pt x="8" y="34"/>
                    <a:pt x="8" y="35"/>
                  </a:cubicBezTo>
                  <a:cubicBezTo>
                    <a:pt x="8" y="35"/>
                    <a:pt x="7" y="35"/>
                    <a:pt x="7" y="35"/>
                  </a:cubicBezTo>
                  <a:cubicBezTo>
                    <a:pt x="7" y="35"/>
                    <a:pt x="8" y="35"/>
                    <a:pt x="7" y="35"/>
                  </a:cubicBezTo>
                  <a:cubicBezTo>
                    <a:pt x="7" y="35"/>
                    <a:pt x="6" y="36"/>
                    <a:pt x="6" y="35"/>
                  </a:cubicBezTo>
                  <a:cubicBezTo>
                    <a:pt x="5" y="35"/>
                    <a:pt x="6" y="35"/>
                    <a:pt x="6" y="35"/>
                  </a:cubicBezTo>
                  <a:cubicBezTo>
                    <a:pt x="6" y="34"/>
                    <a:pt x="6" y="34"/>
                    <a:pt x="5" y="34"/>
                  </a:cubicBezTo>
                  <a:cubicBezTo>
                    <a:pt x="5" y="33"/>
                    <a:pt x="4" y="33"/>
                    <a:pt x="3" y="33"/>
                  </a:cubicBezTo>
                  <a:cubicBezTo>
                    <a:pt x="3" y="32"/>
                    <a:pt x="6" y="32"/>
                    <a:pt x="6" y="32"/>
                  </a:cubicBezTo>
                  <a:cubicBezTo>
                    <a:pt x="7" y="32"/>
                    <a:pt x="6" y="31"/>
                    <a:pt x="6" y="31"/>
                  </a:cubicBezTo>
                  <a:cubicBezTo>
                    <a:pt x="6" y="31"/>
                    <a:pt x="5" y="31"/>
                    <a:pt x="5" y="31"/>
                  </a:cubicBezTo>
                  <a:cubicBezTo>
                    <a:pt x="5" y="31"/>
                    <a:pt x="5" y="31"/>
                    <a:pt x="4" y="31"/>
                  </a:cubicBezTo>
                  <a:cubicBezTo>
                    <a:pt x="4" y="31"/>
                    <a:pt x="4" y="31"/>
                    <a:pt x="4" y="31"/>
                  </a:cubicBezTo>
                  <a:cubicBezTo>
                    <a:pt x="4" y="30"/>
                    <a:pt x="4" y="31"/>
                    <a:pt x="4" y="30"/>
                  </a:cubicBezTo>
                  <a:cubicBezTo>
                    <a:pt x="4" y="30"/>
                    <a:pt x="5" y="30"/>
                    <a:pt x="5" y="30"/>
                  </a:cubicBezTo>
                  <a:cubicBezTo>
                    <a:pt x="4" y="30"/>
                    <a:pt x="7" y="30"/>
                    <a:pt x="7" y="30"/>
                  </a:cubicBezTo>
                  <a:cubicBezTo>
                    <a:pt x="7" y="30"/>
                    <a:pt x="7" y="30"/>
                    <a:pt x="7" y="30"/>
                  </a:cubicBezTo>
                  <a:cubicBezTo>
                    <a:pt x="7" y="30"/>
                    <a:pt x="7" y="30"/>
                    <a:pt x="8" y="30"/>
                  </a:cubicBezTo>
                  <a:cubicBezTo>
                    <a:pt x="7" y="30"/>
                    <a:pt x="7" y="30"/>
                    <a:pt x="6" y="30"/>
                  </a:cubicBezTo>
                  <a:cubicBezTo>
                    <a:pt x="7" y="30"/>
                    <a:pt x="7" y="30"/>
                    <a:pt x="7" y="29"/>
                  </a:cubicBezTo>
                  <a:cubicBezTo>
                    <a:pt x="6" y="29"/>
                    <a:pt x="6" y="29"/>
                    <a:pt x="5" y="30"/>
                  </a:cubicBezTo>
                  <a:cubicBezTo>
                    <a:pt x="5" y="29"/>
                    <a:pt x="6" y="29"/>
                    <a:pt x="7" y="29"/>
                  </a:cubicBezTo>
                  <a:cubicBezTo>
                    <a:pt x="6" y="29"/>
                    <a:pt x="2" y="30"/>
                    <a:pt x="3" y="29"/>
                  </a:cubicBezTo>
                  <a:cubicBezTo>
                    <a:pt x="3" y="29"/>
                    <a:pt x="3" y="29"/>
                    <a:pt x="3" y="29"/>
                  </a:cubicBezTo>
                  <a:cubicBezTo>
                    <a:pt x="3" y="28"/>
                    <a:pt x="3" y="28"/>
                    <a:pt x="3" y="28"/>
                  </a:cubicBezTo>
                  <a:cubicBezTo>
                    <a:pt x="3" y="27"/>
                    <a:pt x="4" y="27"/>
                    <a:pt x="4" y="27"/>
                  </a:cubicBezTo>
                  <a:cubicBezTo>
                    <a:pt x="4" y="27"/>
                    <a:pt x="5" y="27"/>
                    <a:pt x="5" y="27"/>
                  </a:cubicBezTo>
                  <a:cubicBezTo>
                    <a:pt x="4" y="26"/>
                    <a:pt x="6" y="26"/>
                    <a:pt x="6" y="26"/>
                  </a:cubicBezTo>
                  <a:cubicBezTo>
                    <a:pt x="6" y="26"/>
                    <a:pt x="7" y="26"/>
                    <a:pt x="7" y="26"/>
                  </a:cubicBezTo>
                  <a:cubicBezTo>
                    <a:pt x="7" y="26"/>
                    <a:pt x="7" y="26"/>
                    <a:pt x="8" y="26"/>
                  </a:cubicBezTo>
                  <a:cubicBezTo>
                    <a:pt x="7" y="26"/>
                    <a:pt x="8" y="26"/>
                    <a:pt x="8" y="26"/>
                  </a:cubicBezTo>
                  <a:cubicBezTo>
                    <a:pt x="9" y="26"/>
                    <a:pt x="9" y="26"/>
                    <a:pt x="10" y="25"/>
                  </a:cubicBezTo>
                  <a:cubicBezTo>
                    <a:pt x="10" y="26"/>
                    <a:pt x="10" y="26"/>
                    <a:pt x="10" y="26"/>
                  </a:cubicBezTo>
                  <a:cubicBezTo>
                    <a:pt x="10" y="26"/>
                    <a:pt x="10" y="26"/>
                    <a:pt x="10" y="26"/>
                  </a:cubicBezTo>
                  <a:cubicBezTo>
                    <a:pt x="10" y="26"/>
                    <a:pt x="10" y="26"/>
                    <a:pt x="11" y="26"/>
                  </a:cubicBezTo>
                  <a:cubicBezTo>
                    <a:pt x="11" y="26"/>
                    <a:pt x="11" y="26"/>
                    <a:pt x="11" y="26"/>
                  </a:cubicBezTo>
                  <a:cubicBezTo>
                    <a:pt x="11" y="26"/>
                    <a:pt x="11" y="26"/>
                    <a:pt x="11" y="26"/>
                  </a:cubicBezTo>
                  <a:cubicBezTo>
                    <a:pt x="11" y="25"/>
                    <a:pt x="12" y="26"/>
                    <a:pt x="12" y="26"/>
                  </a:cubicBezTo>
                  <a:cubicBezTo>
                    <a:pt x="12" y="26"/>
                    <a:pt x="13" y="26"/>
                    <a:pt x="13" y="26"/>
                  </a:cubicBezTo>
                  <a:cubicBezTo>
                    <a:pt x="13" y="26"/>
                    <a:pt x="13" y="25"/>
                    <a:pt x="13" y="25"/>
                  </a:cubicBezTo>
                  <a:cubicBezTo>
                    <a:pt x="13" y="25"/>
                    <a:pt x="13" y="24"/>
                    <a:pt x="14" y="24"/>
                  </a:cubicBezTo>
                  <a:cubicBezTo>
                    <a:pt x="14" y="24"/>
                    <a:pt x="14" y="24"/>
                    <a:pt x="14" y="25"/>
                  </a:cubicBezTo>
                  <a:cubicBezTo>
                    <a:pt x="15" y="25"/>
                    <a:pt x="16" y="24"/>
                    <a:pt x="16" y="24"/>
                  </a:cubicBezTo>
                  <a:cubicBezTo>
                    <a:pt x="16" y="24"/>
                    <a:pt x="16" y="25"/>
                    <a:pt x="16" y="25"/>
                  </a:cubicBezTo>
                  <a:cubicBezTo>
                    <a:pt x="16" y="24"/>
                    <a:pt x="17" y="24"/>
                    <a:pt x="17" y="24"/>
                  </a:cubicBezTo>
                  <a:cubicBezTo>
                    <a:pt x="17" y="24"/>
                    <a:pt x="17" y="25"/>
                    <a:pt x="17" y="25"/>
                  </a:cubicBezTo>
                  <a:cubicBezTo>
                    <a:pt x="17" y="25"/>
                    <a:pt x="17" y="25"/>
                    <a:pt x="18" y="24"/>
                  </a:cubicBezTo>
                  <a:cubicBezTo>
                    <a:pt x="18" y="24"/>
                    <a:pt x="18" y="25"/>
                    <a:pt x="18" y="25"/>
                  </a:cubicBezTo>
                  <a:cubicBezTo>
                    <a:pt x="18" y="25"/>
                    <a:pt x="18" y="25"/>
                    <a:pt x="18" y="25"/>
                  </a:cubicBezTo>
                  <a:cubicBezTo>
                    <a:pt x="18" y="25"/>
                    <a:pt x="19" y="26"/>
                    <a:pt x="19" y="26"/>
                  </a:cubicBezTo>
                  <a:cubicBezTo>
                    <a:pt x="20" y="26"/>
                    <a:pt x="20" y="27"/>
                    <a:pt x="21" y="28"/>
                  </a:cubicBezTo>
                  <a:cubicBezTo>
                    <a:pt x="21" y="27"/>
                    <a:pt x="23" y="27"/>
                    <a:pt x="22" y="26"/>
                  </a:cubicBezTo>
                  <a:cubicBezTo>
                    <a:pt x="23" y="26"/>
                    <a:pt x="23" y="26"/>
                    <a:pt x="24" y="26"/>
                  </a:cubicBezTo>
                  <a:cubicBezTo>
                    <a:pt x="24" y="26"/>
                    <a:pt x="24" y="26"/>
                    <a:pt x="24" y="26"/>
                  </a:cubicBezTo>
                  <a:cubicBezTo>
                    <a:pt x="24" y="27"/>
                    <a:pt x="24" y="26"/>
                    <a:pt x="24" y="26"/>
                  </a:cubicBezTo>
                  <a:cubicBezTo>
                    <a:pt x="24" y="26"/>
                    <a:pt x="25" y="27"/>
                    <a:pt x="25" y="27"/>
                  </a:cubicBezTo>
                  <a:cubicBezTo>
                    <a:pt x="25" y="26"/>
                    <a:pt x="25" y="27"/>
                    <a:pt x="25" y="27"/>
                  </a:cubicBezTo>
                  <a:cubicBezTo>
                    <a:pt x="25" y="27"/>
                    <a:pt x="25" y="27"/>
                    <a:pt x="25" y="27"/>
                  </a:cubicBezTo>
                  <a:cubicBezTo>
                    <a:pt x="25" y="26"/>
                    <a:pt x="25" y="26"/>
                    <a:pt x="26" y="26"/>
                  </a:cubicBezTo>
                  <a:cubicBezTo>
                    <a:pt x="26" y="26"/>
                    <a:pt x="27" y="27"/>
                    <a:pt x="27" y="28"/>
                  </a:cubicBezTo>
                  <a:cubicBezTo>
                    <a:pt x="27" y="27"/>
                    <a:pt x="26" y="27"/>
                    <a:pt x="27" y="27"/>
                  </a:cubicBezTo>
                  <a:cubicBezTo>
                    <a:pt x="26" y="27"/>
                    <a:pt x="26" y="26"/>
                    <a:pt x="27" y="26"/>
                  </a:cubicBezTo>
                  <a:cubicBezTo>
                    <a:pt x="27" y="26"/>
                    <a:pt x="27" y="26"/>
                    <a:pt x="28" y="26"/>
                  </a:cubicBezTo>
                  <a:cubicBezTo>
                    <a:pt x="28" y="26"/>
                    <a:pt x="28" y="26"/>
                    <a:pt x="28" y="26"/>
                  </a:cubicBezTo>
                  <a:cubicBezTo>
                    <a:pt x="28" y="27"/>
                    <a:pt x="28" y="27"/>
                    <a:pt x="29" y="27"/>
                  </a:cubicBezTo>
                  <a:cubicBezTo>
                    <a:pt x="30" y="27"/>
                    <a:pt x="31" y="26"/>
                    <a:pt x="32" y="26"/>
                  </a:cubicBezTo>
                  <a:cubicBezTo>
                    <a:pt x="32" y="26"/>
                    <a:pt x="31" y="26"/>
                    <a:pt x="30" y="26"/>
                  </a:cubicBezTo>
                  <a:cubicBezTo>
                    <a:pt x="30" y="25"/>
                    <a:pt x="30" y="24"/>
                    <a:pt x="30" y="24"/>
                  </a:cubicBezTo>
                  <a:cubicBezTo>
                    <a:pt x="30" y="24"/>
                    <a:pt x="30" y="22"/>
                    <a:pt x="31" y="22"/>
                  </a:cubicBezTo>
                  <a:cubicBezTo>
                    <a:pt x="31" y="22"/>
                    <a:pt x="30" y="22"/>
                    <a:pt x="30" y="22"/>
                  </a:cubicBezTo>
                  <a:cubicBezTo>
                    <a:pt x="30" y="22"/>
                    <a:pt x="30" y="21"/>
                    <a:pt x="30" y="21"/>
                  </a:cubicBezTo>
                  <a:cubicBezTo>
                    <a:pt x="30" y="21"/>
                    <a:pt x="30" y="20"/>
                    <a:pt x="31" y="20"/>
                  </a:cubicBezTo>
                  <a:cubicBezTo>
                    <a:pt x="30" y="20"/>
                    <a:pt x="30" y="20"/>
                    <a:pt x="30" y="20"/>
                  </a:cubicBezTo>
                  <a:cubicBezTo>
                    <a:pt x="30" y="20"/>
                    <a:pt x="30" y="19"/>
                    <a:pt x="29" y="19"/>
                  </a:cubicBezTo>
                  <a:cubicBezTo>
                    <a:pt x="29" y="19"/>
                    <a:pt x="29" y="19"/>
                    <a:pt x="29" y="18"/>
                  </a:cubicBezTo>
                  <a:cubicBezTo>
                    <a:pt x="28" y="18"/>
                    <a:pt x="28" y="17"/>
                    <a:pt x="28" y="17"/>
                  </a:cubicBezTo>
                  <a:cubicBezTo>
                    <a:pt x="28" y="16"/>
                    <a:pt x="29" y="16"/>
                    <a:pt x="28" y="15"/>
                  </a:cubicBezTo>
                  <a:cubicBezTo>
                    <a:pt x="27" y="15"/>
                    <a:pt x="28" y="15"/>
                    <a:pt x="29" y="15"/>
                  </a:cubicBezTo>
                  <a:cubicBezTo>
                    <a:pt x="29" y="15"/>
                    <a:pt x="30" y="16"/>
                    <a:pt x="31" y="15"/>
                  </a:cubicBezTo>
                  <a:cubicBezTo>
                    <a:pt x="32" y="15"/>
                    <a:pt x="32" y="15"/>
                    <a:pt x="33" y="15"/>
                  </a:cubicBezTo>
                  <a:cubicBezTo>
                    <a:pt x="34" y="16"/>
                    <a:pt x="33" y="16"/>
                    <a:pt x="33" y="17"/>
                  </a:cubicBezTo>
                  <a:cubicBezTo>
                    <a:pt x="33" y="17"/>
                    <a:pt x="34" y="18"/>
                    <a:pt x="34" y="19"/>
                  </a:cubicBezTo>
                  <a:cubicBezTo>
                    <a:pt x="34" y="19"/>
                    <a:pt x="34" y="19"/>
                    <a:pt x="35" y="19"/>
                  </a:cubicBezTo>
                  <a:cubicBezTo>
                    <a:pt x="35" y="18"/>
                    <a:pt x="36" y="18"/>
                    <a:pt x="37" y="18"/>
                  </a:cubicBezTo>
                  <a:cubicBezTo>
                    <a:pt x="38" y="19"/>
                    <a:pt x="40" y="19"/>
                    <a:pt x="41" y="19"/>
                  </a:cubicBezTo>
                  <a:cubicBezTo>
                    <a:pt x="42" y="20"/>
                    <a:pt x="44" y="19"/>
                    <a:pt x="45" y="18"/>
                  </a:cubicBezTo>
                  <a:cubicBezTo>
                    <a:pt x="46" y="18"/>
                    <a:pt x="47" y="18"/>
                    <a:pt x="48" y="17"/>
                  </a:cubicBezTo>
                  <a:cubicBezTo>
                    <a:pt x="47" y="18"/>
                    <a:pt x="44" y="18"/>
                    <a:pt x="45" y="17"/>
                  </a:cubicBezTo>
                  <a:cubicBezTo>
                    <a:pt x="45" y="16"/>
                    <a:pt x="45" y="15"/>
                    <a:pt x="46" y="15"/>
                  </a:cubicBezTo>
                  <a:cubicBezTo>
                    <a:pt x="47" y="14"/>
                    <a:pt x="48" y="14"/>
                    <a:pt x="49" y="14"/>
                  </a:cubicBezTo>
                  <a:cubicBezTo>
                    <a:pt x="51" y="13"/>
                    <a:pt x="53" y="13"/>
                    <a:pt x="55" y="12"/>
                  </a:cubicBezTo>
                  <a:cubicBezTo>
                    <a:pt x="56" y="11"/>
                    <a:pt x="56" y="11"/>
                    <a:pt x="57" y="10"/>
                  </a:cubicBezTo>
                  <a:cubicBezTo>
                    <a:pt x="57" y="10"/>
                    <a:pt x="57" y="10"/>
                    <a:pt x="57" y="10"/>
                  </a:cubicBezTo>
                  <a:cubicBezTo>
                    <a:pt x="58" y="10"/>
                    <a:pt x="58" y="10"/>
                    <a:pt x="58" y="10"/>
                  </a:cubicBezTo>
                  <a:cubicBezTo>
                    <a:pt x="58" y="10"/>
                    <a:pt x="56" y="8"/>
                    <a:pt x="58" y="8"/>
                  </a:cubicBezTo>
                  <a:cubicBezTo>
                    <a:pt x="57" y="7"/>
                    <a:pt x="58" y="7"/>
                    <a:pt x="58" y="6"/>
                  </a:cubicBezTo>
                  <a:cubicBezTo>
                    <a:pt x="58" y="6"/>
                    <a:pt x="58" y="5"/>
                    <a:pt x="58" y="5"/>
                  </a:cubicBezTo>
                  <a:cubicBezTo>
                    <a:pt x="58" y="4"/>
                    <a:pt x="58" y="4"/>
                    <a:pt x="58" y="3"/>
                  </a:cubicBezTo>
                  <a:cubicBezTo>
                    <a:pt x="58" y="3"/>
                    <a:pt x="58" y="3"/>
                    <a:pt x="58" y="2"/>
                  </a:cubicBezTo>
                  <a:cubicBezTo>
                    <a:pt x="59" y="2"/>
                    <a:pt x="59" y="2"/>
                    <a:pt x="60" y="2"/>
                  </a:cubicBezTo>
                  <a:cubicBezTo>
                    <a:pt x="60" y="1"/>
                    <a:pt x="61" y="1"/>
                    <a:pt x="62" y="1"/>
                  </a:cubicBezTo>
                  <a:cubicBezTo>
                    <a:pt x="63" y="1"/>
                    <a:pt x="65" y="1"/>
                    <a:pt x="66" y="0"/>
                  </a:cubicBezTo>
                  <a:cubicBezTo>
                    <a:pt x="66" y="1"/>
                    <a:pt x="67" y="1"/>
                    <a:pt x="67" y="2"/>
                  </a:cubicBezTo>
                  <a:cubicBezTo>
                    <a:pt x="67" y="2"/>
                    <a:pt x="66" y="3"/>
                    <a:pt x="67" y="3"/>
                  </a:cubicBezTo>
                  <a:cubicBezTo>
                    <a:pt x="67" y="3"/>
                    <a:pt x="67" y="3"/>
                    <a:pt x="68" y="3"/>
                  </a:cubicBezTo>
                  <a:cubicBezTo>
                    <a:pt x="68" y="4"/>
                    <a:pt x="68" y="4"/>
                    <a:pt x="68" y="4"/>
                  </a:cubicBezTo>
                  <a:cubicBezTo>
                    <a:pt x="69" y="5"/>
                    <a:pt x="69" y="5"/>
                    <a:pt x="69" y="4"/>
                  </a:cubicBezTo>
                  <a:cubicBezTo>
                    <a:pt x="70" y="4"/>
                    <a:pt x="71" y="3"/>
                    <a:pt x="71" y="4"/>
                  </a:cubicBezTo>
                  <a:cubicBezTo>
                    <a:pt x="71" y="4"/>
                    <a:pt x="72" y="4"/>
                    <a:pt x="72" y="5"/>
                  </a:cubicBezTo>
                  <a:cubicBezTo>
                    <a:pt x="72" y="5"/>
                    <a:pt x="72" y="6"/>
                    <a:pt x="72" y="6"/>
                  </a:cubicBezTo>
                  <a:cubicBezTo>
                    <a:pt x="73" y="7"/>
                    <a:pt x="73" y="6"/>
                    <a:pt x="74" y="6"/>
                  </a:cubicBezTo>
                  <a:cubicBezTo>
                    <a:pt x="74" y="6"/>
                    <a:pt x="74" y="7"/>
                    <a:pt x="74" y="7"/>
                  </a:cubicBezTo>
                  <a:cubicBezTo>
                    <a:pt x="74" y="7"/>
                    <a:pt x="75" y="7"/>
                    <a:pt x="75" y="7"/>
                  </a:cubicBezTo>
                  <a:cubicBezTo>
                    <a:pt x="75" y="8"/>
                    <a:pt x="75" y="9"/>
                    <a:pt x="76" y="8"/>
                  </a:cubicBezTo>
                  <a:cubicBezTo>
                    <a:pt x="76" y="8"/>
                    <a:pt x="78" y="8"/>
                    <a:pt x="78" y="8"/>
                  </a:cubicBezTo>
                  <a:cubicBezTo>
                    <a:pt x="79" y="8"/>
                    <a:pt x="79" y="9"/>
                    <a:pt x="79" y="9"/>
                  </a:cubicBezTo>
                  <a:cubicBezTo>
                    <a:pt x="79" y="9"/>
                    <a:pt x="80" y="9"/>
                    <a:pt x="80" y="9"/>
                  </a:cubicBezTo>
                  <a:cubicBezTo>
                    <a:pt x="80" y="9"/>
                    <a:pt x="79" y="10"/>
                    <a:pt x="79" y="10"/>
                  </a:cubicBezTo>
                  <a:cubicBezTo>
                    <a:pt x="79" y="10"/>
                    <a:pt x="79" y="10"/>
                    <a:pt x="79" y="10"/>
                  </a:cubicBezTo>
                  <a:cubicBezTo>
                    <a:pt x="80" y="10"/>
                    <a:pt x="80" y="11"/>
                    <a:pt x="80" y="11"/>
                  </a:cubicBezTo>
                  <a:cubicBezTo>
                    <a:pt x="80" y="11"/>
                    <a:pt x="80" y="11"/>
                    <a:pt x="80" y="11"/>
                  </a:cubicBezTo>
                  <a:cubicBezTo>
                    <a:pt x="79" y="12"/>
                    <a:pt x="79" y="12"/>
                    <a:pt x="79" y="12"/>
                  </a:cubicBezTo>
                  <a:cubicBezTo>
                    <a:pt x="80" y="12"/>
                    <a:pt x="81" y="12"/>
                    <a:pt x="81" y="12"/>
                  </a:cubicBezTo>
                  <a:cubicBezTo>
                    <a:pt x="82" y="13"/>
                    <a:pt x="84" y="12"/>
                    <a:pt x="84" y="12"/>
                  </a:cubicBezTo>
                  <a:cubicBezTo>
                    <a:pt x="84" y="11"/>
                    <a:pt x="85" y="10"/>
                    <a:pt x="85" y="11"/>
                  </a:cubicBezTo>
                  <a:cubicBezTo>
                    <a:pt x="85" y="11"/>
                    <a:pt x="85" y="11"/>
                    <a:pt x="85" y="12"/>
                  </a:cubicBezTo>
                  <a:cubicBezTo>
                    <a:pt x="85" y="12"/>
                    <a:pt x="85" y="12"/>
                    <a:pt x="85" y="12"/>
                  </a:cubicBezTo>
                  <a:cubicBezTo>
                    <a:pt x="85" y="12"/>
                    <a:pt x="85" y="12"/>
                    <a:pt x="85" y="13"/>
                  </a:cubicBezTo>
                  <a:cubicBezTo>
                    <a:pt x="85" y="13"/>
                    <a:pt x="85" y="14"/>
                    <a:pt x="85" y="14"/>
                  </a:cubicBezTo>
                  <a:cubicBezTo>
                    <a:pt x="85" y="14"/>
                    <a:pt x="86" y="14"/>
                    <a:pt x="87" y="14"/>
                  </a:cubicBezTo>
                  <a:cubicBezTo>
                    <a:pt x="87" y="14"/>
                    <a:pt x="87" y="15"/>
                    <a:pt x="88" y="15"/>
                  </a:cubicBezTo>
                  <a:cubicBezTo>
                    <a:pt x="88" y="15"/>
                    <a:pt x="89" y="15"/>
                    <a:pt x="89" y="16"/>
                  </a:cubicBezTo>
                  <a:cubicBezTo>
                    <a:pt x="89" y="16"/>
                    <a:pt x="89" y="16"/>
                    <a:pt x="90" y="16"/>
                  </a:cubicBezTo>
                  <a:cubicBezTo>
                    <a:pt x="90" y="16"/>
                    <a:pt x="90" y="17"/>
                    <a:pt x="90" y="17"/>
                  </a:cubicBezTo>
                  <a:cubicBezTo>
                    <a:pt x="91" y="17"/>
                    <a:pt x="92" y="17"/>
                    <a:pt x="92" y="17"/>
                  </a:cubicBezTo>
                  <a:cubicBezTo>
                    <a:pt x="93" y="17"/>
                    <a:pt x="94" y="17"/>
                    <a:pt x="94" y="18"/>
                  </a:cubicBezTo>
                  <a:cubicBezTo>
                    <a:pt x="95" y="18"/>
                    <a:pt x="96" y="17"/>
                    <a:pt x="96" y="17"/>
                  </a:cubicBezTo>
                  <a:cubicBezTo>
                    <a:pt x="96" y="17"/>
                    <a:pt x="97" y="17"/>
                    <a:pt x="97" y="18"/>
                  </a:cubicBezTo>
                  <a:cubicBezTo>
                    <a:pt x="98" y="18"/>
                    <a:pt x="99" y="17"/>
                    <a:pt x="99" y="18"/>
                  </a:cubicBezTo>
                  <a:cubicBezTo>
                    <a:pt x="100" y="19"/>
                    <a:pt x="100" y="19"/>
                    <a:pt x="100" y="19"/>
                  </a:cubicBezTo>
                  <a:cubicBezTo>
                    <a:pt x="100" y="20"/>
                    <a:pt x="101" y="20"/>
                    <a:pt x="101" y="20"/>
                  </a:cubicBezTo>
                  <a:cubicBezTo>
                    <a:pt x="101" y="21"/>
                    <a:pt x="101" y="21"/>
                    <a:pt x="101" y="21"/>
                  </a:cubicBezTo>
                  <a:cubicBezTo>
                    <a:pt x="102" y="21"/>
                    <a:pt x="101" y="20"/>
                    <a:pt x="102" y="20"/>
                  </a:cubicBezTo>
                  <a:cubicBezTo>
                    <a:pt x="102" y="20"/>
                    <a:pt x="103" y="20"/>
                    <a:pt x="103" y="21"/>
                  </a:cubicBezTo>
                  <a:cubicBezTo>
                    <a:pt x="103" y="21"/>
                    <a:pt x="104" y="22"/>
                    <a:pt x="104" y="21"/>
                  </a:cubicBezTo>
                  <a:cubicBezTo>
                    <a:pt x="104" y="21"/>
                    <a:pt x="106" y="22"/>
                    <a:pt x="106" y="21"/>
                  </a:cubicBezTo>
                  <a:cubicBezTo>
                    <a:pt x="107" y="20"/>
                    <a:pt x="107" y="22"/>
                    <a:pt x="108" y="22"/>
                  </a:cubicBezTo>
                  <a:cubicBezTo>
                    <a:pt x="108" y="22"/>
                    <a:pt x="109" y="22"/>
                    <a:pt x="109" y="22"/>
                  </a:cubicBezTo>
                  <a:cubicBezTo>
                    <a:pt x="109" y="22"/>
                    <a:pt x="110" y="22"/>
                    <a:pt x="110" y="22"/>
                  </a:cubicBezTo>
                  <a:close/>
                  <a:moveTo>
                    <a:pt x="58" y="93"/>
                  </a:moveTo>
                  <a:cubicBezTo>
                    <a:pt x="58" y="92"/>
                    <a:pt x="57" y="93"/>
                    <a:pt x="58" y="93"/>
                  </a:cubicBezTo>
                  <a:close/>
                  <a:moveTo>
                    <a:pt x="82" y="83"/>
                  </a:moveTo>
                  <a:cubicBezTo>
                    <a:pt x="82" y="83"/>
                    <a:pt x="82" y="83"/>
                    <a:pt x="83" y="83"/>
                  </a:cubicBezTo>
                  <a:cubicBezTo>
                    <a:pt x="82" y="82"/>
                    <a:pt x="82" y="81"/>
                    <a:pt x="82" y="81"/>
                  </a:cubicBezTo>
                  <a:cubicBezTo>
                    <a:pt x="82" y="81"/>
                    <a:pt x="82" y="82"/>
                    <a:pt x="82" y="83"/>
                  </a:cubicBezTo>
                  <a:close/>
                  <a:moveTo>
                    <a:pt x="0" y="28"/>
                  </a:moveTo>
                  <a:cubicBezTo>
                    <a:pt x="0" y="28"/>
                    <a:pt x="0" y="28"/>
                    <a:pt x="0" y="28"/>
                  </a:cubicBezTo>
                  <a:cubicBezTo>
                    <a:pt x="0" y="28"/>
                    <a:pt x="0" y="28"/>
                    <a:pt x="0" y="28"/>
                  </a:cubicBezTo>
                  <a:cubicBezTo>
                    <a:pt x="0" y="28"/>
                    <a:pt x="0" y="28"/>
                    <a:pt x="0" y="28"/>
                  </a:cubicBezTo>
                  <a:cubicBezTo>
                    <a:pt x="0" y="28"/>
                    <a:pt x="0" y="28"/>
                    <a:pt x="0" y="28"/>
                  </a:cubicBezTo>
                  <a:close/>
                  <a:moveTo>
                    <a:pt x="124" y="94"/>
                  </a:moveTo>
                  <a:cubicBezTo>
                    <a:pt x="124" y="93"/>
                    <a:pt x="125" y="92"/>
                    <a:pt x="124" y="91"/>
                  </a:cubicBezTo>
                  <a:cubicBezTo>
                    <a:pt x="124" y="91"/>
                    <a:pt x="124" y="92"/>
                    <a:pt x="124" y="92"/>
                  </a:cubicBezTo>
                  <a:cubicBezTo>
                    <a:pt x="123" y="92"/>
                    <a:pt x="124" y="89"/>
                    <a:pt x="124" y="89"/>
                  </a:cubicBezTo>
                  <a:cubicBezTo>
                    <a:pt x="124" y="88"/>
                    <a:pt x="124" y="87"/>
                    <a:pt x="123" y="87"/>
                  </a:cubicBezTo>
                  <a:cubicBezTo>
                    <a:pt x="123" y="88"/>
                    <a:pt x="123" y="88"/>
                    <a:pt x="122" y="89"/>
                  </a:cubicBezTo>
                  <a:cubicBezTo>
                    <a:pt x="122" y="89"/>
                    <a:pt x="123" y="89"/>
                    <a:pt x="123" y="90"/>
                  </a:cubicBezTo>
                  <a:cubicBezTo>
                    <a:pt x="123" y="91"/>
                    <a:pt x="122" y="90"/>
                    <a:pt x="121" y="90"/>
                  </a:cubicBezTo>
                  <a:cubicBezTo>
                    <a:pt x="120" y="90"/>
                    <a:pt x="120" y="91"/>
                    <a:pt x="119" y="91"/>
                  </a:cubicBezTo>
                  <a:cubicBezTo>
                    <a:pt x="119" y="91"/>
                    <a:pt x="118" y="92"/>
                    <a:pt x="117" y="92"/>
                  </a:cubicBezTo>
                  <a:cubicBezTo>
                    <a:pt x="117" y="92"/>
                    <a:pt x="116" y="93"/>
                    <a:pt x="117" y="93"/>
                  </a:cubicBezTo>
                  <a:cubicBezTo>
                    <a:pt x="117" y="93"/>
                    <a:pt x="116" y="94"/>
                    <a:pt x="116" y="94"/>
                  </a:cubicBezTo>
                  <a:cubicBezTo>
                    <a:pt x="116" y="94"/>
                    <a:pt x="116" y="94"/>
                    <a:pt x="116" y="94"/>
                  </a:cubicBezTo>
                  <a:cubicBezTo>
                    <a:pt x="116" y="94"/>
                    <a:pt x="116" y="94"/>
                    <a:pt x="116" y="94"/>
                  </a:cubicBezTo>
                  <a:cubicBezTo>
                    <a:pt x="116" y="94"/>
                    <a:pt x="117" y="95"/>
                    <a:pt x="117" y="95"/>
                  </a:cubicBezTo>
                  <a:cubicBezTo>
                    <a:pt x="117" y="95"/>
                    <a:pt x="116" y="95"/>
                    <a:pt x="116" y="96"/>
                  </a:cubicBezTo>
                  <a:cubicBezTo>
                    <a:pt x="116" y="96"/>
                    <a:pt x="116" y="96"/>
                    <a:pt x="116" y="96"/>
                  </a:cubicBezTo>
                  <a:cubicBezTo>
                    <a:pt x="116" y="96"/>
                    <a:pt x="116" y="96"/>
                    <a:pt x="116" y="96"/>
                  </a:cubicBezTo>
                  <a:cubicBezTo>
                    <a:pt x="115" y="97"/>
                    <a:pt x="118" y="97"/>
                    <a:pt x="117" y="98"/>
                  </a:cubicBezTo>
                  <a:cubicBezTo>
                    <a:pt x="117" y="98"/>
                    <a:pt x="116" y="98"/>
                    <a:pt x="116" y="98"/>
                  </a:cubicBezTo>
                  <a:cubicBezTo>
                    <a:pt x="116" y="99"/>
                    <a:pt x="116" y="99"/>
                    <a:pt x="116" y="99"/>
                  </a:cubicBezTo>
                  <a:cubicBezTo>
                    <a:pt x="116" y="99"/>
                    <a:pt x="117" y="99"/>
                    <a:pt x="117" y="99"/>
                  </a:cubicBezTo>
                  <a:cubicBezTo>
                    <a:pt x="118" y="99"/>
                    <a:pt x="118" y="100"/>
                    <a:pt x="117" y="100"/>
                  </a:cubicBezTo>
                  <a:cubicBezTo>
                    <a:pt x="118" y="100"/>
                    <a:pt x="117" y="100"/>
                    <a:pt x="117" y="100"/>
                  </a:cubicBezTo>
                  <a:cubicBezTo>
                    <a:pt x="117" y="101"/>
                    <a:pt x="117" y="101"/>
                    <a:pt x="117" y="101"/>
                  </a:cubicBezTo>
                  <a:cubicBezTo>
                    <a:pt x="117" y="101"/>
                    <a:pt x="117" y="101"/>
                    <a:pt x="118" y="101"/>
                  </a:cubicBezTo>
                  <a:cubicBezTo>
                    <a:pt x="118" y="101"/>
                    <a:pt x="117" y="101"/>
                    <a:pt x="118" y="101"/>
                  </a:cubicBezTo>
                  <a:cubicBezTo>
                    <a:pt x="118" y="101"/>
                    <a:pt x="118" y="101"/>
                    <a:pt x="118" y="101"/>
                  </a:cubicBezTo>
                  <a:cubicBezTo>
                    <a:pt x="118" y="101"/>
                    <a:pt x="119" y="101"/>
                    <a:pt x="119" y="102"/>
                  </a:cubicBezTo>
                  <a:cubicBezTo>
                    <a:pt x="118" y="102"/>
                    <a:pt x="118" y="102"/>
                    <a:pt x="118" y="102"/>
                  </a:cubicBezTo>
                  <a:cubicBezTo>
                    <a:pt x="118" y="103"/>
                    <a:pt x="120" y="104"/>
                    <a:pt x="120" y="104"/>
                  </a:cubicBezTo>
                  <a:cubicBezTo>
                    <a:pt x="120" y="104"/>
                    <a:pt x="120" y="104"/>
                    <a:pt x="121" y="104"/>
                  </a:cubicBezTo>
                  <a:cubicBezTo>
                    <a:pt x="121" y="104"/>
                    <a:pt x="120" y="104"/>
                    <a:pt x="121" y="105"/>
                  </a:cubicBezTo>
                  <a:cubicBezTo>
                    <a:pt x="121" y="105"/>
                    <a:pt x="122" y="105"/>
                    <a:pt x="122" y="104"/>
                  </a:cubicBezTo>
                  <a:cubicBezTo>
                    <a:pt x="122" y="104"/>
                    <a:pt x="122" y="104"/>
                    <a:pt x="121" y="104"/>
                  </a:cubicBezTo>
                  <a:cubicBezTo>
                    <a:pt x="121" y="104"/>
                    <a:pt x="122" y="103"/>
                    <a:pt x="122" y="103"/>
                  </a:cubicBezTo>
                  <a:cubicBezTo>
                    <a:pt x="123" y="102"/>
                    <a:pt x="122" y="103"/>
                    <a:pt x="122" y="102"/>
                  </a:cubicBezTo>
                  <a:cubicBezTo>
                    <a:pt x="122" y="102"/>
                    <a:pt x="123" y="102"/>
                    <a:pt x="123" y="102"/>
                  </a:cubicBezTo>
                  <a:cubicBezTo>
                    <a:pt x="123" y="102"/>
                    <a:pt x="123" y="101"/>
                    <a:pt x="123" y="101"/>
                  </a:cubicBezTo>
                  <a:cubicBezTo>
                    <a:pt x="123" y="100"/>
                    <a:pt x="123" y="99"/>
                    <a:pt x="124" y="98"/>
                  </a:cubicBezTo>
                  <a:cubicBezTo>
                    <a:pt x="125" y="97"/>
                    <a:pt x="125" y="96"/>
                    <a:pt x="124" y="94"/>
                  </a:cubicBezTo>
                  <a:close/>
                  <a:moveTo>
                    <a:pt x="29" y="52"/>
                  </a:moveTo>
                  <a:cubicBezTo>
                    <a:pt x="29" y="53"/>
                    <a:pt x="31" y="53"/>
                    <a:pt x="31" y="53"/>
                  </a:cubicBezTo>
                  <a:cubicBezTo>
                    <a:pt x="31" y="53"/>
                    <a:pt x="31" y="53"/>
                    <a:pt x="31" y="53"/>
                  </a:cubicBezTo>
                  <a:cubicBezTo>
                    <a:pt x="31" y="53"/>
                    <a:pt x="29" y="52"/>
                    <a:pt x="29" y="52"/>
                  </a:cubicBezTo>
                  <a:cubicBezTo>
                    <a:pt x="30" y="53"/>
                    <a:pt x="29" y="51"/>
                    <a:pt x="29" y="52"/>
                  </a:cubicBezTo>
                  <a:close/>
                  <a:moveTo>
                    <a:pt x="15" y="41"/>
                  </a:moveTo>
                  <a:cubicBezTo>
                    <a:pt x="15" y="41"/>
                    <a:pt x="16" y="41"/>
                    <a:pt x="16" y="41"/>
                  </a:cubicBezTo>
                  <a:cubicBezTo>
                    <a:pt x="17" y="41"/>
                    <a:pt x="15" y="40"/>
                    <a:pt x="15" y="40"/>
                  </a:cubicBezTo>
                  <a:cubicBezTo>
                    <a:pt x="15" y="40"/>
                    <a:pt x="15" y="40"/>
                    <a:pt x="15" y="41"/>
                  </a:cubicBezTo>
                  <a:close/>
                  <a:moveTo>
                    <a:pt x="30" y="55"/>
                  </a:moveTo>
                  <a:cubicBezTo>
                    <a:pt x="31" y="56"/>
                    <a:pt x="31" y="56"/>
                    <a:pt x="31" y="57"/>
                  </a:cubicBezTo>
                  <a:cubicBezTo>
                    <a:pt x="32" y="56"/>
                    <a:pt x="31" y="56"/>
                    <a:pt x="31" y="55"/>
                  </a:cubicBezTo>
                  <a:cubicBezTo>
                    <a:pt x="31" y="55"/>
                    <a:pt x="31" y="54"/>
                    <a:pt x="30" y="54"/>
                  </a:cubicBezTo>
                  <a:cubicBezTo>
                    <a:pt x="30" y="54"/>
                    <a:pt x="30" y="55"/>
                    <a:pt x="30" y="5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5" name="Finland">
              <a:extLst>
                <a:ext uri="{FF2B5EF4-FFF2-40B4-BE49-F238E27FC236}">
                  <a16:creationId xmlns:a16="http://schemas.microsoft.com/office/drawing/2014/main" id="{63CC9395-2C92-40DE-8A5D-E742D6A75F78}"/>
                </a:ext>
                <a:ext uri="{C183D7F6-B498-43B3-948B-1728B52AA6E4}">
                  <adec:decorative xmlns:adec="http://schemas.microsoft.com/office/drawing/2017/decorative" val="1"/>
                </a:ext>
              </a:extLst>
            </p:cNvPr>
            <p:cNvSpPr>
              <a:spLocks noEditPoints="1"/>
            </p:cNvSpPr>
            <p:nvPr/>
          </p:nvSpPr>
          <p:spPr bwMode="auto">
            <a:xfrm>
              <a:off x="11686217" y="-355353"/>
              <a:ext cx="838998" cy="925427"/>
            </a:xfrm>
            <a:custGeom>
              <a:avLst/>
              <a:gdLst/>
              <a:ahLst/>
              <a:cxnLst>
                <a:cxn ang="0">
                  <a:pos x="4" y="94"/>
                </a:cxn>
                <a:cxn ang="0">
                  <a:pos x="3" y="95"/>
                </a:cxn>
                <a:cxn ang="0">
                  <a:pos x="4" y="96"/>
                </a:cxn>
                <a:cxn ang="0">
                  <a:pos x="17" y="96"/>
                </a:cxn>
                <a:cxn ang="0">
                  <a:pos x="6" y="96"/>
                </a:cxn>
                <a:cxn ang="0">
                  <a:pos x="76" y="60"/>
                </a:cxn>
                <a:cxn ang="0">
                  <a:pos x="75" y="53"/>
                </a:cxn>
                <a:cxn ang="0">
                  <a:pos x="72" y="47"/>
                </a:cxn>
                <a:cxn ang="0">
                  <a:pos x="74" y="41"/>
                </a:cxn>
                <a:cxn ang="0">
                  <a:pos x="67" y="26"/>
                </a:cxn>
                <a:cxn ang="0">
                  <a:pos x="58" y="15"/>
                </a:cxn>
                <a:cxn ang="0">
                  <a:pos x="61" y="4"/>
                </a:cxn>
                <a:cxn ang="0">
                  <a:pos x="47" y="1"/>
                </a:cxn>
                <a:cxn ang="0">
                  <a:pos x="39" y="4"/>
                </a:cxn>
                <a:cxn ang="0">
                  <a:pos x="34" y="12"/>
                </a:cxn>
                <a:cxn ang="0">
                  <a:pos x="24" y="12"/>
                </a:cxn>
                <a:cxn ang="0">
                  <a:pos x="7" y="7"/>
                </a:cxn>
                <a:cxn ang="0">
                  <a:pos x="7" y="12"/>
                </a:cxn>
                <a:cxn ang="0">
                  <a:pos x="20" y="17"/>
                </a:cxn>
                <a:cxn ang="0">
                  <a:pos x="23" y="24"/>
                </a:cxn>
                <a:cxn ang="0">
                  <a:pos x="26" y="34"/>
                </a:cxn>
                <a:cxn ang="0">
                  <a:pos x="33" y="40"/>
                </a:cxn>
                <a:cxn ang="0">
                  <a:pos x="39" y="44"/>
                </a:cxn>
                <a:cxn ang="0">
                  <a:pos x="39" y="46"/>
                </a:cxn>
                <a:cxn ang="0">
                  <a:pos x="34" y="50"/>
                </a:cxn>
                <a:cxn ang="0">
                  <a:pos x="28" y="56"/>
                </a:cxn>
                <a:cxn ang="0">
                  <a:pos x="25" y="59"/>
                </a:cxn>
                <a:cxn ang="0">
                  <a:pos x="23" y="60"/>
                </a:cxn>
                <a:cxn ang="0">
                  <a:pos x="19" y="62"/>
                </a:cxn>
                <a:cxn ang="0">
                  <a:pos x="17" y="65"/>
                </a:cxn>
                <a:cxn ang="0">
                  <a:pos x="14" y="65"/>
                </a:cxn>
                <a:cxn ang="0">
                  <a:pos x="11" y="71"/>
                </a:cxn>
                <a:cxn ang="0">
                  <a:pos x="12" y="74"/>
                </a:cxn>
                <a:cxn ang="0">
                  <a:pos x="13" y="76"/>
                </a:cxn>
                <a:cxn ang="0">
                  <a:pos x="16" y="82"/>
                </a:cxn>
                <a:cxn ang="0">
                  <a:pos x="15" y="84"/>
                </a:cxn>
                <a:cxn ang="0">
                  <a:pos x="13" y="86"/>
                </a:cxn>
                <a:cxn ang="0">
                  <a:pos x="14" y="90"/>
                </a:cxn>
                <a:cxn ang="0">
                  <a:pos x="18" y="91"/>
                </a:cxn>
                <a:cxn ang="0">
                  <a:pos x="21" y="93"/>
                </a:cxn>
                <a:cxn ang="0">
                  <a:pos x="26" y="94"/>
                </a:cxn>
                <a:cxn ang="0">
                  <a:pos x="23" y="96"/>
                </a:cxn>
                <a:cxn ang="0">
                  <a:pos x="24" y="97"/>
                </a:cxn>
                <a:cxn ang="0">
                  <a:pos x="28" y="96"/>
                </a:cxn>
                <a:cxn ang="0">
                  <a:pos x="29" y="98"/>
                </a:cxn>
                <a:cxn ang="0">
                  <a:pos x="32" y="97"/>
                </a:cxn>
                <a:cxn ang="0">
                  <a:pos x="35" y="97"/>
                </a:cxn>
                <a:cxn ang="0">
                  <a:pos x="39" y="97"/>
                </a:cxn>
                <a:cxn ang="0">
                  <a:pos x="43" y="95"/>
                </a:cxn>
                <a:cxn ang="0">
                  <a:pos x="48" y="94"/>
                </a:cxn>
                <a:cxn ang="0">
                  <a:pos x="49" y="93"/>
                </a:cxn>
                <a:cxn ang="0">
                  <a:pos x="52" y="93"/>
                </a:cxn>
                <a:cxn ang="0">
                  <a:pos x="57" y="92"/>
                </a:cxn>
                <a:cxn ang="0">
                  <a:pos x="62" y="93"/>
                </a:cxn>
                <a:cxn ang="0">
                  <a:pos x="64" y="92"/>
                </a:cxn>
                <a:cxn ang="0">
                  <a:pos x="76" y="82"/>
                </a:cxn>
                <a:cxn ang="0">
                  <a:pos x="87" y="73"/>
                </a:cxn>
                <a:cxn ang="0">
                  <a:pos x="20" y="95"/>
                </a:cxn>
                <a:cxn ang="0">
                  <a:pos x="5" y="96"/>
                </a:cxn>
                <a:cxn ang="0">
                  <a:pos x="20" y="94"/>
                </a:cxn>
              </a:cxnLst>
              <a:rect l="0" t="0" r="r" b="b"/>
              <a:pathLst>
                <a:path w="90" h="99">
                  <a:moveTo>
                    <a:pt x="17" y="96"/>
                  </a:moveTo>
                  <a:cubicBezTo>
                    <a:pt x="17" y="96"/>
                    <a:pt x="17" y="96"/>
                    <a:pt x="16" y="96"/>
                  </a:cubicBezTo>
                  <a:cubicBezTo>
                    <a:pt x="16" y="96"/>
                    <a:pt x="15" y="96"/>
                    <a:pt x="16" y="95"/>
                  </a:cubicBezTo>
                  <a:cubicBezTo>
                    <a:pt x="16" y="95"/>
                    <a:pt x="17" y="96"/>
                    <a:pt x="17" y="96"/>
                  </a:cubicBezTo>
                  <a:close/>
                  <a:moveTo>
                    <a:pt x="4" y="96"/>
                  </a:moveTo>
                  <a:cubicBezTo>
                    <a:pt x="5" y="96"/>
                    <a:pt x="4" y="95"/>
                    <a:pt x="4" y="94"/>
                  </a:cubicBezTo>
                  <a:cubicBezTo>
                    <a:pt x="4" y="95"/>
                    <a:pt x="4" y="94"/>
                    <a:pt x="4" y="94"/>
                  </a:cubicBezTo>
                  <a:cubicBezTo>
                    <a:pt x="4" y="94"/>
                    <a:pt x="4" y="96"/>
                    <a:pt x="5" y="95"/>
                  </a:cubicBezTo>
                  <a:cubicBezTo>
                    <a:pt x="4" y="95"/>
                    <a:pt x="6" y="95"/>
                    <a:pt x="6" y="95"/>
                  </a:cubicBezTo>
                  <a:cubicBezTo>
                    <a:pt x="6" y="95"/>
                    <a:pt x="6" y="94"/>
                    <a:pt x="5" y="94"/>
                  </a:cubicBezTo>
                  <a:cubicBezTo>
                    <a:pt x="6" y="94"/>
                    <a:pt x="3" y="93"/>
                    <a:pt x="4" y="93"/>
                  </a:cubicBezTo>
                  <a:cubicBezTo>
                    <a:pt x="3" y="93"/>
                    <a:pt x="2" y="93"/>
                    <a:pt x="3" y="93"/>
                  </a:cubicBezTo>
                  <a:cubicBezTo>
                    <a:pt x="3" y="94"/>
                    <a:pt x="3" y="94"/>
                    <a:pt x="3" y="94"/>
                  </a:cubicBezTo>
                  <a:cubicBezTo>
                    <a:pt x="3" y="94"/>
                    <a:pt x="3" y="95"/>
                    <a:pt x="3" y="95"/>
                  </a:cubicBezTo>
                  <a:cubicBezTo>
                    <a:pt x="3" y="95"/>
                    <a:pt x="3" y="95"/>
                    <a:pt x="3" y="95"/>
                  </a:cubicBezTo>
                  <a:cubicBezTo>
                    <a:pt x="2" y="95"/>
                    <a:pt x="3" y="94"/>
                    <a:pt x="2" y="94"/>
                  </a:cubicBezTo>
                  <a:cubicBezTo>
                    <a:pt x="2" y="94"/>
                    <a:pt x="2" y="94"/>
                    <a:pt x="2" y="94"/>
                  </a:cubicBezTo>
                  <a:cubicBezTo>
                    <a:pt x="2" y="94"/>
                    <a:pt x="2" y="94"/>
                    <a:pt x="1" y="94"/>
                  </a:cubicBezTo>
                  <a:cubicBezTo>
                    <a:pt x="1" y="94"/>
                    <a:pt x="2" y="95"/>
                    <a:pt x="2" y="95"/>
                  </a:cubicBezTo>
                  <a:cubicBezTo>
                    <a:pt x="2" y="96"/>
                    <a:pt x="2" y="96"/>
                    <a:pt x="3" y="96"/>
                  </a:cubicBezTo>
                  <a:cubicBezTo>
                    <a:pt x="3" y="96"/>
                    <a:pt x="3" y="96"/>
                    <a:pt x="4" y="96"/>
                  </a:cubicBezTo>
                  <a:cubicBezTo>
                    <a:pt x="4" y="96"/>
                    <a:pt x="4" y="96"/>
                    <a:pt x="4" y="96"/>
                  </a:cubicBezTo>
                  <a:close/>
                  <a:moveTo>
                    <a:pt x="23" y="93"/>
                  </a:moveTo>
                  <a:cubicBezTo>
                    <a:pt x="21" y="94"/>
                    <a:pt x="23" y="95"/>
                    <a:pt x="23" y="94"/>
                  </a:cubicBezTo>
                  <a:cubicBezTo>
                    <a:pt x="23" y="94"/>
                    <a:pt x="23" y="94"/>
                    <a:pt x="23" y="93"/>
                  </a:cubicBezTo>
                  <a:close/>
                  <a:moveTo>
                    <a:pt x="19" y="95"/>
                  </a:moveTo>
                  <a:cubicBezTo>
                    <a:pt x="18" y="95"/>
                    <a:pt x="18" y="95"/>
                    <a:pt x="17" y="95"/>
                  </a:cubicBezTo>
                  <a:cubicBezTo>
                    <a:pt x="17" y="95"/>
                    <a:pt x="17" y="96"/>
                    <a:pt x="17" y="96"/>
                  </a:cubicBezTo>
                  <a:cubicBezTo>
                    <a:pt x="18" y="96"/>
                    <a:pt x="18" y="96"/>
                    <a:pt x="18" y="96"/>
                  </a:cubicBezTo>
                  <a:cubicBezTo>
                    <a:pt x="18" y="96"/>
                    <a:pt x="19" y="95"/>
                    <a:pt x="19" y="95"/>
                  </a:cubicBezTo>
                  <a:cubicBezTo>
                    <a:pt x="19" y="95"/>
                    <a:pt x="19" y="95"/>
                    <a:pt x="19" y="95"/>
                  </a:cubicBezTo>
                  <a:cubicBezTo>
                    <a:pt x="19" y="95"/>
                    <a:pt x="19" y="95"/>
                    <a:pt x="18" y="95"/>
                  </a:cubicBezTo>
                  <a:cubicBezTo>
                    <a:pt x="18" y="95"/>
                    <a:pt x="18" y="95"/>
                    <a:pt x="19" y="95"/>
                  </a:cubicBezTo>
                  <a:close/>
                  <a:moveTo>
                    <a:pt x="6" y="95"/>
                  </a:moveTo>
                  <a:cubicBezTo>
                    <a:pt x="6" y="96"/>
                    <a:pt x="6" y="97"/>
                    <a:pt x="6" y="96"/>
                  </a:cubicBezTo>
                  <a:cubicBezTo>
                    <a:pt x="7" y="96"/>
                    <a:pt x="6" y="96"/>
                    <a:pt x="6" y="95"/>
                  </a:cubicBezTo>
                  <a:close/>
                  <a:moveTo>
                    <a:pt x="87" y="66"/>
                  </a:moveTo>
                  <a:cubicBezTo>
                    <a:pt x="86" y="66"/>
                    <a:pt x="86" y="66"/>
                    <a:pt x="86" y="65"/>
                  </a:cubicBezTo>
                  <a:cubicBezTo>
                    <a:pt x="85" y="65"/>
                    <a:pt x="85" y="65"/>
                    <a:pt x="84" y="64"/>
                  </a:cubicBezTo>
                  <a:cubicBezTo>
                    <a:pt x="83" y="64"/>
                    <a:pt x="82" y="63"/>
                    <a:pt x="82" y="63"/>
                  </a:cubicBezTo>
                  <a:cubicBezTo>
                    <a:pt x="81" y="63"/>
                    <a:pt x="80" y="63"/>
                    <a:pt x="80" y="62"/>
                  </a:cubicBezTo>
                  <a:cubicBezTo>
                    <a:pt x="79" y="62"/>
                    <a:pt x="76" y="60"/>
                    <a:pt x="76" y="60"/>
                  </a:cubicBezTo>
                  <a:cubicBezTo>
                    <a:pt x="76" y="59"/>
                    <a:pt x="77" y="60"/>
                    <a:pt x="78" y="59"/>
                  </a:cubicBezTo>
                  <a:cubicBezTo>
                    <a:pt x="78" y="58"/>
                    <a:pt x="79" y="58"/>
                    <a:pt x="79" y="58"/>
                  </a:cubicBezTo>
                  <a:cubicBezTo>
                    <a:pt x="80" y="57"/>
                    <a:pt x="80" y="57"/>
                    <a:pt x="79" y="56"/>
                  </a:cubicBezTo>
                  <a:cubicBezTo>
                    <a:pt x="79" y="56"/>
                    <a:pt x="80" y="55"/>
                    <a:pt x="79" y="55"/>
                  </a:cubicBezTo>
                  <a:cubicBezTo>
                    <a:pt x="78" y="55"/>
                    <a:pt x="78" y="54"/>
                    <a:pt x="77" y="54"/>
                  </a:cubicBezTo>
                  <a:cubicBezTo>
                    <a:pt x="77" y="54"/>
                    <a:pt x="76" y="54"/>
                    <a:pt x="76" y="54"/>
                  </a:cubicBezTo>
                  <a:cubicBezTo>
                    <a:pt x="75" y="54"/>
                    <a:pt x="76" y="53"/>
                    <a:pt x="75" y="53"/>
                  </a:cubicBezTo>
                  <a:cubicBezTo>
                    <a:pt x="75" y="53"/>
                    <a:pt x="74" y="52"/>
                    <a:pt x="75" y="52"/>
                  </a:cubicBezTo>
                  <a:cubicBezTo>
                    <a:pt x="75" y="51"/>
                    <a:pt x="76" y="52"/>
                    <a:pt x="76" y="51"/>
                  </a:cubicBezTo>
                  <a:cubicBezTo>
                    <a:pt x="76" y="51"/>
                    <a:pt x="75" y="51"/>
                    <a:pt x="75" y="50"/>
                  </a:cubicBezTo>
                  <a:cubicBezTo>
                    <a:pt x="75" y="50"/>
                    <a:pt x="74" y="50"/>
                    <a:pt x="74" y="50"/>
                  </a:cubicBezTo>
                  <a:cubicBezTo>
                    <a:pt x="73" y="50"/>
                    <a:pt x="72" y="50"/>
                    <a:pt x="72" y="49"/>
                  </a:cubicBezTo>
                  <a:cubicBezTo>
                    <a:pt x="72" y="49"/>
                    <a:pt x="71" y="48"/>
                    <a:pt x="71" y="48"/>
                  </a:cubicBezTo>
                  <a:cubicBezTo>
                    <a:pt x="71" y="47"/>
                    <a:pt x="72" y="47"/>
                    <a:pt x="72" y="47"/>
                  </a:cubicBezTo>
                  <a:cubicBezTo>
                    <a:pt x="73" y="47"/>
                    <a:pt x="72" y="46"/>
                    <a:pt x="73" y="46"/>
                  </a:cubicBezTo>
                  <a:cubicBezTo>
                    <a:pt x="73" y="46"/>
                    <a:pt x="72" y="46"/>
                    <a:pt x="72" y="46"/>
                  </a:cubicBezTo>
                  <a:cubicBezTo>
                    <a:pt x="71" y="46"/>
                    <a:pt x="70" y="46"/>
                    <a:pt x="71" y="45"/>
                  </a:cubicBezTo>
                  <a:cubicBezTo>
                    <a:pt x="71" y="45"/>
                    <a:pt x="72" y="44"/>
                    <a:pt x="71" y="44"/>
                  </a:cubicBezTo>
                  <a:cubicBezTo>
                    <a:pt x="71" y="43"/>
                    <a:pt x="71" y="43"/>
                    <a:pt x="72" y="42"/>
                  </a:cubicBezTo>
                  <a:cubicBezTo>
                    <a:pt x="72" y="42"/>
                    <a:pt x="71" y="42"/>
                    <a:pt x="71" y="42"/>
                  </a:cubicBezTo>
                  <a:cubicBezTo>
                    <a:pt x="71" y="41"/>
                    <a:pt x="74" y="41"/>
                    <a:pt x="74" y="41"/>
                  </a:cubicBezTo>
                  <a:cubicBezTo>
                    <a:pt x="74" y="41"/>
                    <a:pt x="73" y="39"/>
                    <a:pt x="73" y="39"/>
                  </a:cubicBezTo>
                  <a:cubicBezTo>
                    <a:pt x="72" y="38"/>
                    <a:pt x="72" y="37"/>
                    <a:pt x="71" y="37"/>
                  </a:cubicBezTo>
                  <a:cubicBezTo>
                    <a:pt x="70" y="36"/>
                    <a:pt x="69" y="34"/>
                    <a:pt x="68" y="33"/>
                  </a:cubicBezTo>
                  <a:cubicBezTo>
                    <a:pt x="67" y="32"/>
                    <a:pt x="67" y="32"/>
                    <a:pt x="67" y="32"/>
                  </a:cubicBezTo>
                  <a:cubicBezTo>
                    <a:pt x="66" y="31"/>
                    <a:pt x="65" y="31"/>
                    <a:pt x="64" y="30"/>
                  </a:cubicBezTo>
                  <a:cubicBezTo>
                    <a:pt x="64" y="29"/>
                    <a:pt x="65" y="28"/>
                    <a:pt x="65" y="28"/>
                  </a:cubicBezTo>
                  <a:cubicBezTo>
                    <a:pt x="66" y="27"/>
                    <a:pt x="67" y="26"/>
                    <a:pt x="67" y="26"/>
                  </a:cubicBezTo>
                  <a:cubicBezTo>
                    <a:pt x="68" y="25"/>
                    <a:pt x="69" y="24"/>
                    <a:pt x="70" y="24"/>
                  </a:cubicBezTo>
                  <a:cubicBezTo>
                    <a:pt x="70" y="23"/>
                    <a:pt x="69" y="22"/>
                    <a:pt x="69" y="22"/>
                  </a:cubicBezTo>
                  <a:cubicBezTo>
                    <a:pt x="68" y="21"/>
                    <a:pt x="67" y="21"/>
                    <a:pt x="66" y="20"/>
                  </a:cubicBezTo>
                  <a:cubicBezTo>
                    <a:pt x="66" y="20"/>
                    <a:pt x="65" y="19"/>
                    <a:pt x="65" y="19"/>
                  </a:cubicBezTo>
                  <a:cubicBezTo>
                    <a:pt x="64" y="18"/>
                    <a:pt x="64" y="18"/>
                    <a:pt x="63" y="18"/>
                  </a:cubicBezTo>
                  <a:cubicBezTo>
                    <a:pt x="62" y="18"/>
                    <a:pt x="60" y="18"/>
                    <a:pt x="60" y="17"/>
                  </a:cubicBezTo>
                  <a:cubicBezTo>
                    <a:pt x="59" y="17"/>
                    <a:pt x="58" y="16"/>
                    <a:pt x="58" y="15"/>
                  </a:cubicBezTo>
                  <a:cubicBezTo>
                    <a:pt x="57" y="14"/>
                    <a:pt x="58" y="14"/>
                    <a:pt x="58" y="13"/>
                  </a:cubicBezTo>
                  <a:cubicBezTo>
                    <a:pt x="59" y="13"/>
                    <a:pt x="60" y="12"/>
                    <a:pt x="59" y="11"/>
                  </a:cubicBezTo>
                  <a:cubicBezTo>
                    <a:pt x="59" y="11"/>
                    <a:pt x="57" y="11"/>
                    <a:pt x="57" y="11"/>
                  </a:cubicBezTo>
                  <a:cubicBezTo>
                    <a:pt x="58" y="11"/>
                    <a:pt x="59" y="10"/>
                    <a:pt x="61" y="10"/>
                  </a:cubicBezTo>
                  <a:cubicBezTo>
                    <a:pt x="60" y="9"/>
                    <a:pt x="59" y="9"/>
                    <a:pt x="60" y="8"/>
                  </a:cubicBezTo>
                  <a:cubicBezTo>
                    <a:pt x="60" y="8"/>
                    <a:pt x="60" y="7"/>
                    <a:pt x="61" y="7"/>
                  </a:cubicBezTo>
                  <a:cubicBezTo>
                    <a:pt x="62" y="6"/>
                    <a:pt x="63" y="6"/>
                    <a:pt x="61" y="4"/>
                  </a:cubicBezTo>
                  <a:cubicBezTo>
                    <a:pt x="60" y="3"/>
                    <a:pt x="59" y="3"/>
                    <a:pt x="57" y="3"/>
                  </a:cubicBezTo>
                  <a:cubicBezTo>
                    <a:pt x="57" y="3"/>
                    <a:pt x="55" y="3"/>
                    <a:pt x="55" y="2"/>
                  </a:cubicBezTo>
                  <a:cubicBezTo>
                    <a:pt x="55" y="2"/>
                    <a:pt x="54" y="2"/>
                    <a:pt x="54" y="1"/>
                  </a:cubicBezTo>
                  <a:cubicBezTo>
                    <a:pt x="52" y="1"/>
                    <a:pt x="52" y="0"/>
                    <a:pt x="51" y="0"/>
                  </a:cubicBezTo>
                  <a:cubicBezTo>
                    <a:pt x="50" y="0"/>
                    <a:pt x="49" y="1"/>
                    <a:pt x="48" y="1"/>
                  </a:cubicBezTo>
                  <a:cubicBezTo>
                    <a:pt x="48" y="1"/>
                    <a:pt x="48" y="1"/>
                    <a:pt x="48" y="1"/>
                  </a:cubicBezTo>
                  <a:cubicBezTo>
                    <a:pt x="48" y="1"/>
                    <a:pt x="47" y="1"/>
                    <a:pt x="47" y="1"/>
                  </a:cubicBezTo>
                  <a:cubicBezTo>
                    <a:pt x="47" y="1"/>
                    <a:pt x="46" y="1"/>
                    <a:pt x="45" y="1"/>
                  </a:cubicBezTo>
                  <a:cubicBezTo>
                    <a:pt x="45" y="1"/>
                    <a:pt x="44" y="1"/>
                    <a:pt x="44" y="1"/>
                  </a:cubicBezTo>
                  <a:cubicBezTo>
                    <a:pt x="43" y="1"/>
                    <a:pt x="42" y="1"/>
                    <a:pt x="42" y="2"/>
                  </a:cubicBezTo>
                  <a:cubicBezTo>
                    <a:pt x="41" y="2"/>
                    <a:pt x="41" y="2"/>
                    <a:pt x="41" y="2"/>
                  </a:cubicBezTo>
                  <a:cubicBezTo>
                    <a:pt x="40" y="3"/>
                    <a:pt x="40" y="3"/>
                    <a:pt x="39" y="3"/>
                  </a:cubicBezTo>
                  <a:cubicBezTo>
                    <a:pt x="39" y="3"/>
                    <a:pt x="38" y="3"/>
                    <a:pt x="38" y="4"/>
                  </a:cubicBezTo>
                  <a:cubicBezTo>
                    <a:pt x="38" y="4"/>
                    <a:pt x="39" y="4"/>
                    <a:pt x="39" y="4"/>
                  </a:cubicBezTo>
                  <a:cubicBezTo>
                    <a:pt x="39" y="5"/>
                    <a:pt x="38" y="5"/>
                    <a:pt x="38" y="5"/>
                  </a:cubicBezTo>
                  <a:cubicBezTo>
                    <a:pt x="38" y="5"/>
                    <a:pt x="38" y="6"/>
                    <a:pt x="38" y="6"/>
                  </a:cubicBezTo>
                  <a:cubicBezTo>
                    <a:pt x="38" y="7"/>
                    <a:pt x="38" y="7"/>
                    <a:pt x="37" y="7"/>
                  </a:cubicBezTo>
                  <a:cubicBezTo>
                    <a:pt x="37" y="8"/>
                    <a:pt x="38" y="9"/>
                    <a:pt x="38" y="9"/>
                  </a:cubicBezTo>
                  <a:cubicBezTo>
                    <a:pt x="38" y="10"/>
                    <a:pt x="38" y="10"/>
                    <a:pt x="38" y="10"/>
                  </a:cubicBezTo>
                  <a:cubicBezTo>
                    <a:pt x="38" y="11"/>
                    <a:pt x="37" y="11"/>
                    <a:pt x="37" y="11"/>
                  </a:cubicBezTo>
                  <a:cubicBezTo>
                    <a:pt x="36" y="11"/>
                    <a:pt x="34" y="11"/>
                    <a:pt x="34" y="12"/>
                  </a:cubicBezTo>
                  <a:cubicBezTo>
                    <a:pt x="34" y="13"/>
                    <a:pt x="34" y="13"/>
                    <a:pt x="33" y="13"/>
                  </a:cubicBezTo>
                  <a:cubicBezTo>
                    <a:pt x="33" y="13"/>
                    <a:pt x="33" y="13"/>
                    <a:pt x="32" y="14"/>
                  </a:cubicBezTo>
                  <a:cubicBezTo>
                    <a:pt x="32" y="14"/>
                    <a:pt x="32" y="14"/>
                    <a:pt x="32" y="14"/>
                  </a:cubicBezTo>
                  <a:cubicBezTo>
                    <a:pt x="32" y="14"/>
                    <a:pt x="31" y="13"/>
                    <a:pt x="31" y="13"/>
                  </a:cubicBezTo>
                  <a:cubicBezTo>
                    <a:pt x="30" y="13"/>
                    <a:pt x="30" y="13"/>
                    <a:pt x="29" y="13"/>
                  </a:cubicBezTo>
                  <a:cubicBezTo>
                    <a:pt x="28" y="12"/>
                    <a:pt x="26" y="12"/>
                    <a:pt x="25" y="11"/>
                  </a:cubicBezTo>
                  <a:cubicBezTo>
                    <a:pt x="24" y="11"/>
                    <a:pt x="24" y="12"/>
                    <a:pt x="24" y="12"/>
                  </a:cubicBezTo>
                  <a:cubicBezTo>
                    <a:pt x="23" y="13"/>
                    <a:pt x="22" y="13"/>
                    <a:pt x="22" y="13"/>
                  </a:cubicBezTo>
                  <a:cubicBezTo>
                    <a:pt x="20" y="13"/>
                    <a:pt x="19" y="13"/>
                    <a:pt x="17" y="13"/>
                  </a:cubicBezTo>
                  <a:cubicBezTo>
                    <a:pt x="16" y="13"/>
                    <a:pt x="16" y="12"/>
                    <a:pt x="15" y="12"/>
                  </a:cubicBezTo>
                  <a:cubicBezTo>
                    <a:pt x="14" y="12"/>
                    <a:pt x="14" y="12"/>
                    <a:pt x="14" y="11"/>
                  </a:cubicBezTo>
                  <a:cubicBezTo>
                    <a:pt x="13" y="11"/>
                    <a:pt x="12" y="10"/>
                    <a:pt x="11" y="9"/>
                  </a:cubicBezTo>
                  <a:cubicBezTo>
                    <a:pt x="10" y="9"/>
                    <a:pt x="9" y="8"/>
                    <a:pt x="9" y="8"/>
                  </a:cubicBezTo>
                  <a:cubicBezTo>
                    <a:pt x="8" y="8"/>
                    <a:pt x="8" y="7"/>
                    <a:pt x="7" y="7"/>
                  </a:cubicBezTo>
                  <a:cubicBezTo>
                    <a:pt x="7" y="7"/>
                    <a:pt x="5" y="7"/>
                    <a:pt x="5" y="8"/>
                  </a:cubicBezTo>
                  <a:cubicBezTo>
                    <a:pt x="4" y="8"/>
                    <a:pt x="5" y="9"/>
                    <a:pt x="4" y="9"/>
                  </a:cubicBezTo>
                  <a:cubicBezTo>
                    <a:pt x="3" y="9"/>
                    <a:pt x="2" y="9"/>
                    <a:pt x="2" y="9"/>
                  </a:cubicBezTo>
                  <a:cubicBezTo>
                    <a:pt x="2" y="10"/>
                    <a:pt x="3" y="10"/>
                    <a:pt x="3" y="10"/>
                  </a:cubicBezTo>
                  <a:cubicBezTo>
                    <a:pt x="4" y="10"/>
                    <a:pt x="3" y="11"/>
                    <a:pt x="4" y="11"/>
                  </a:cubicBezTo>
                  <a:cubicBezTo>
                    <a:pt x="4" y="11"/>
                    <a:pt x="5" y="11"/>
                    <a:pt x="6" y="11"/>
                  </a:cubicBezTo>
                  <a:cubicBezTo>
                    <a:pt x="6" y="12"/>
                    <a:pt x="6" y="12"/>
                    <a:pt x="7" y="12"/>
                  </a:cubicBezTo>
                  <a:cubicBezTo>
                    <a:pt x="7" y="12"/>
                    <a:pt x="7" y="12"/>
                    <a:pt x="8" y="12"/>
                  </a:cubicBezTo>
                  <a:cubicBezTo>
                    <a:pt x="8" y="13"/>
                    <a:pt x="9" y="13"/>
                    <a:pt x="9" y="13"/>
                  </a:cubicBezTo>
                  <a:cubicBezTo>
                    <a:pt x="10" y="13"/>
                    <a:pt x="10" y="14"/>
                    <a:pt x="10" y="14"/>
                  </a:cubicBezTo>
                  <a:cubicBezTo>
                    <a:pt x="10" y="14"/>
                    <a:pt x="11" y="14"/>
                    <a:pt x="11" y="14"/>
                  </a:cubicBezTo>
                  <a:cubicBezTo>
                    <a:pt x="12" y="14"/>
                    <a:pt x="12" y="15"/>
                    <a:pt x="13" y="15"/>
                  </a:cubicBezTo>
                  <a:cubicBezTo>
                    <a:pt x="14" y="15"/>
                    <a:pt x="15" y="15"/>
                    <a:pt x="17" y="15"/>
                  </a:cubicBezTo>
                  <a:cubicBezTo>
                    <a:pt x="18" y="16"/>
                    <a:pt x="20" y="16"/>
                    <a:pt x="20" y="17"/>
                  </a:cubicBezTo>
                  <a:cubicBezTo>
                    <a:pt x="20" y="18"/>
                    <a:pt x="21" y="18"/>
                    <a:pt x="22" y="18"/>
                  </a:cubicBezTo>
                  <a:cubicBezTo>
                    <a:pt x="22" y="18"/>
                    <a:pt x="23" y="19"/>
                    <a:pt x="23" y="19"/>
                  </a:cubicBezTo>
                  <a:cubicBezTo>
                    <a:pt x="23" y="19"/>
                    <a:pt x="25" y="20"/>
                    <a:pt x="24" y="20"/>
                  </a:cubicBezTo>
                  <a:cubicBezTo>
                    <a:pt x="24" y="20"/>
                    <a:pt x="23" y="20"/>
                    <a:pt x="23" y="21"/>
                  </a:cubicBezTo>
                  <a:cubicBezTo>
                    <a:pt x="23" y="21"/>
                    <a:pt x="23" y="22"/>
                    <a:pt x="23" y="22"/>
                  </a:cubicBezTo>
                  <a:cubicBezTo>
                    <a:pt x="24" y="23"/>
                    <a:pt x="24" y="23"/>
                    <a:pt x="23" y="23"/>
                  </a:cubicBezTo>
                  <a:cubicBezTo>
                    <a:pt x="23" y="24"/>
                    <a:pt x="23" y="24"/>
                    <a:pt x="23" y="24"/>
                  </a:cubicBezTo>
                  <a:cubicBezTo>
                    <a:pt x="24" y="25"/>
                    <a:pt x="24" y="24"/>
                    <a:pt x="25" y="24"/>
                  </a:cubicBezTo>
                  <a:cubicBezTo>
                    <a:pt x="25" y="24"/>
                    <a:pt x="26" y="25"/>
                    <a:pt x="26" y="26"/>
                  </a:cubicBezTo>
                  <a:cubicBezTo>
                    <a:pt x="26" y="26"/>
                    <a:pt x="25" y="26"/>
                    <a:pt x="24" y="26"/>
                  </a:cubicBezTo>
                  <a:cubicBezTo>
                    <a:pt x="24" y="27"/>
                    <a:pt x="27" y="30"/>
                    <a:pt x="28" y="30"/>
                  </a:cubicBezTo>
                  <a:cubicBezTo>
                    <a:pt x="28" y="31"/>
                    <a:pt x="27" y="31"/>
                    <a:pt x="27" y="31"/>
                  </a:cubicBezTo>
                  <a:cubicBezTo>
                    <a:pt x="27" y="31"/>
                    <a:pt x="27" y="32"/>
                    <a:pt x="27" y="33"/>
                  </a:cubicBezTo>
                  <a:cubicBezTo>
                    <a:pt x="27" y="33"/>
                    <a:pt x="26" y="33"/>
                    <a:pt x="26" y="34"/>
                  </a:cubicBezTo>
                  <a:cubicBezTo>
                    <a:pt x="26" y="34"/>
                    <a:pt x="26" y="34"/>
                    <a:pt x="26" y="35"/>
                  </a:cubicBezTo>
                  <a:cubicBezTo>
                    <a:pt x="26" y="36"/>
                    <a:pt x="26" y="36"/>
                    <a:pt x="27" y="36"/>
                  </a:cubicBezTo>
                  <a:cubicBezTo>
                    <a:pt x="28" y="37"/>
                    <a:pt x="28" y="37"/>
                    <a:pt x="29" y="38"/>
                  </a:cubicBezTo>
                  <a:cubicBezTo>
                    <a:pt x="29" y="38"/>
                    <a:pt x="29" y="39"/>
                    <a:pt x="30" y="39"/>
                  </a:cubicBezTo>
                  <a:cubicBezTo>
                    <a:pt x="30" y="39"/>
                    <a:pt x="31" y="41"/>
                    <a:pt x="31" y="40"/>
                  </a:cubicBezTo>
                  <a:cubicBezTo>
                    <a:pt x="31" y="40"/>
                    <a:pt x="31" y="40"/>
                    <a:pt x="30" y="40"/>
                  </a:cubicBezTo>
                  <a:cubicBezTo>
                    <a:pt x="31" y="40"/>
                    <a:pt x="32" y="41"/>
                    <a:pt x="33" y="40"/>
                  </a:cubicBezTo>
                  <a:cubicBezTo>
                    <a:pt x="33" y="41"/>
                    <a:pt x="33" y="41"/>
                    <a:pt x="34" y="41"/>
                  </a:cubicBezTo>
                  <a:cubicBezTo>
                    <a:pt x="34" y="41"/>
                    <a:pt x="34" y="42"/>
                    <a:pt x="34" y="42"/>
                  </a:cubicBezTo>
                  <a:cubicBezTo>
                    <a:pt x="34" y="42"/>
                    <a:pt x="35" y="41"/>
                    <a:pt x="35" y="42"/>
                  </a:cubicBezTo>
                  <a:cubicBezTo>
                    <a:pt x="35" y="42"/>
                    <a:pt x="36" y="42"/>
                    <a:pt x="36" y="42"/>
                  </a:cubicBezTo>
                  <a:cubicBezTo>
                    <a:pt x="36" y="42"/>
                    <a:pt x="37" y="42"/>
                    <a:pt x="37" y="42"/>
                  </a:cubicBezTo>
                  <a:cubicBezTo>
                    <a:pt x="38" y="43"/>
                    <a:pt x="38" y="42"/>
                    <a:pt x="38" y="43"/>
                  </a:cubicBezTo>
                  <a:cubicBezTo>
                    <a:pt x="38" y="43"/>
                    <a:pt x="39" y="43"/>
                    <a:pt x="39" y="44"/>
                  </a:cubicBezTo>
                  <a:cubicBezTo>
                    <a:pt x="39" y="44"/>
                    <a:pt x="39" y="44"/>
                    <a:pt x="39" y="44"/>
                  </a:cubicBezTo>
                  <a:cubicBezTo>
                    <a:pt x="39" y="44"/>
                    <a:pt x="39" y="44"/>
                    <a:pt x="39" y="45"/>
                  </a:cubicBezTo>
                  <a:cubicBezTo>
                    <a:pt x="39" y="45"/>
                    <a:pt x="39" y="45"/>
                    <a:pt x="39" y="45"/>
                  </a:cubicBezTo>
                  <a:cubicBezTo>
                    <a:pt x="39" y="45"/>
                    <a:pt x="39" y="45"/>
                    <a:pt x="39" y="45"/>
                  </a:cubicBezTo>
                  <a:cubicBezTo>
                    <a:pt x="39" y="46"/>
                    <a:pt x="39" y="46"/>
                    <a:pt x="39" y="46"/>
                  </a:cubicBezTo>
                  <a:cubicBezTo>
                    <a:pt x="39" y="46"/>
                    <a:pt x="39" y="46"/>
                    <a:pt x="39" y="46"/>
                  </a:cubicBezTo>
                  <a:cubicBezTo>
                    <a:pt x="39" y="46"/>
                    <a:pt x="39" y="46"/>
                    <a:pt x="39" y="46"/>
                  </a:cubicBezTo>
                  <a:cubicBezTo>
                    <a:pt x="39" y="47"/>
                    <a:pt x="39" y="47"/>
                    <a:pt x="40" y="47"/>
                  </a:cubicBezTo>
                  <a:cubicBezTo>
                    <a:pt x="40" y="47"/>
                    <a:pt x="40" y="48"/>
                    <a:pt x="41" y="48"/>
                  </a:cubicBezTo>
                  <a:cubicBezTo>
                    <a:pt x="41" y="48"/>
                    <a:pt x="39" y="48"/>
                    <a:pt x="39" y="48"/>
                  </a:cubicBezTo>
                  <a:cubicBezTo>
                    <a:pt x="39" y="49"/>
                    <a:pt x="41" y="48"/>
                    <a:pt x="40" y="49"/>
                  </a:cubicBezTo>
                  <a:cubicBezTo>
                    <a:pt x="40" y="50"/>
                    <a:pt x="39" y="49"/>
                    <a:pt x="38" y="49"/>
                  </a:cubicBezTo>
                  <a:cubicBezTo>
                    <a:pt x="38" y="49"/>
                    <a:pt x="35" y="49"/>
                    <a:pt x="36" y="50"/>
                  </a:cubicBezTo>
                  <a:cubicBezTo>
                    <a:pt x="36" y="49"/>
                    <a:pt x="34" y="50"/>
                    <a:pt x="34" y="50"/>
                  </a:cubicBezTo>
                  <a:cubicBezTo>
                    <a:pt x="34" y="50"/>
                    <a:pt x="34" y="51"/>
                    <a:pt x="33" y="51"/>
                  </a:cubicBezTo>
                  <a:cubicBezTo>
                    <a:pt x="33" y="51"/>
                    <a:pt x="33" y="52"/>
                    <a:pt x="33" y="52"/>
                  </a:cubicBezTo>
                  <a:cubicBezTo>
                    <a:pt x="33" y="52"/>
                    <a:pt x="32" y="52"/>
                    <a:pt x="32" y="53"/>
                  </a:cubicBezTo>
                  <a:cubicBezTo>
                    <a:pt x="32" y="53"/>
                    <a:pt x="32" y="53"/>
                    <a:pt x="33" y="53"/>
                  </a:cubicBezTo>
                  <a:cubicBezTo>
                    <a:pt x="32" y="53"/>
                    <a:pt x="29" y="54"/>
                    <a:pt x="30" y="55"/>
                  </a:cubicBezTo>
                  <a:cubicBezTo>
                    <a:pt x="30" y="55"/>
                    <a:pt x="29" y="55"/>
                    <a:pt x="29" y="55"/>
                  </a:cubicBezTo>
                  <a:cubicBezTo>
                    <a:pt x="29" y="56"/>
                    <a:pt x="29" y="56"/>
                    <a:pt x="28" y="56"/>
                  </a:cubicBezTo>
                  <a:cubicBezTo>
                    <a:pt x="28" y="56"/>
                    <a:pt x="28" y="57"/>
                    <a:pt x="28" y="56"/>
                  </a:cubicBezTo>
                  <a:cubicBezTo>
                    <a:pt x="28" y="57"/>
                    <a:pt x="28" y="57"/>
                    <a:pt x="28" y="57"/>
                  </a:cubicBezTo>
                  <a:cubicBezTo>
                    <a:pt x="28" y="57"/>
                    <a:pt x="27" y="57"/>
                    <a:pt x="26" y="57"/>
                  </a:cubicBezTo>
                  <a:cubicBezTo>
                    <a:pt x="26" y="57"/>
                    <a:pt x="26" y="58"/>
                    <a:pt x="27" y="58"/>
                  </a:cubicBezTo>
                  <a:cubicBezTo>
                    <a:pt x="26" y="59"/>
                    <a:pt x="26" y="58"/>
                    <a:pt x="26" y="58"/>
                  </a:cubicBezTo>
                  <a:cubicBezTo>
                    <a:pt x="26" y="59"/>
                    <a:pt x="25" y="59"/>
                    <a:pt x="25" y="59"/>
                  </a:cubicBezTo>
                  <a:cubicBezTo>
                    <a:pt x="25" y="59"/>
                    <a:pt x="25" y="59"/>
                    <a:pt x="25" y="59"/>
                  </a:cubicBezTo>
                  <a:cubicBezTo>
                    <a:pt x="25" y="59"/>
                    <a:pt x="24" y="59"/>
                    <a:pt x="24" y="59"/>
                  </a:cubicBezTo>
                  <a:cubicBezTo>
                    <a:pt x="24" y="59"/>
                    <a:pt x="25" y="59"/>
                    <a:pt x="25" y="59"/>
                  </a:cubicBezTo>
                  <a:cubicBezTo>
                    <a:pt x="24" y="59"/>
                    <a:pt x="24" y="59"/>
                    <a:pt x="24" y="59"/>
                  </a:cubicBezTo>
                  <a:cubicBezTo>
                    <a:pt x="24" y="59"/>
                    <a:pt x="24" y="60"/>
                    <a:pt x="24" y="60"/>
                  </a:cubicBezTo>
                  <a:cubicBezTo>
                    <a:pt x="24" y="60"/>
                    <a:pt x="23" y="59"/>
                    <a:pt x="23" y="60"/>
                  </a:cubicBezTo>
                  <a:cubicBezTo>
                    <a:pt x="23" y="60"/>
                    <a:pt x="24" y="60"/>
                    <a:pt x="23" y="60"/>
                  </a:cubicBezTo>
                  <a:cubicBezTo>
                    <a:pt x="23" y="60"/>
                    <a:pt x="24" y="60"/>
                    <a:pt x="23" y="60"/>
                  </a:cubicBezTo>
                  <a:cubicBezTo>
                    <a:pt x="23" y="60"/>
                    <a:pt x="23" y="60"/>
                    <a:pt x="23" y="61"/>
                  </a:cubicBezTo>
                  <a:cubicBezTo>
                    <a:pt x="23" y="61"/>
                    <a:pt x="23" y="61"/>
                    <a:pt x="23" y="61"/>
                  </a:cubicBezTo>
                  <a:cubicBezTo>
                    <a:pt x="22" y="61"/>
                    <a:pt x="22" y="61"/>
                    <a:pt x="22" y="61"/>
                  </a:cubicBezTo>
                  <a:cubicBezTo>
                    <a:pt x="22" y="61"/>
                    <a:pt x="21" y="61"/>
                    <a:pt x="21" y="60"/>
                  </a:cubicBezTo>
                  <a:cubicBezTo>
                    <a:pt x="21" y="61"/>
                    <a:pt x="20" y="61"/>
                    <a:pt x="20" y="62"/>
                  </a:cubicBezTo>
                  <a:cubicBezTo>
                    <a:pt x="20" y="62"/>
                    <a:pt x="20" y="62"/>
                    <a:pt x="20" y="62"/>
                  </a:cubicBezTo>
                  <a:cubicBezTo>
                    <a:pt x="20" y="63"/>
                    <a:pt x="20" y="63"/>
                    <a:pt x="19" y="62"/>
                  </a:cubicBezTo>
                  <a:cubicBezTo>
                    <a:pt x="19" y="62"/>
                    <a:pt x="19" y="62"/>
                    <a:pt x="19" y="62"/>
                  </a:cubicBezTo>
                  <a:cubicBezTo>
                    <a:pt x="19" y="63"/>
                    <a:pt x="19" y="63"/>
                    <a:pt x="20" y="63"/>
                  </a:cubicBezTo>
                  <a:cubicBezTo>
                    <a:pt x="19" y="63"/>
                    <a:pt x="18" y="63"/>
                    <a:pt x="18" y="63"/>
                  </a:cubicBezTo>
                  <a:cubicBezTo>
                    <a:pt x="18" y="63"/>
                    <a:pt x="20" y="64"/>
                    <a:pt x="20" y="64"/>
                  </a:cubicBezTo>
                  <a:cubicBezTo>
                    <a:pt x="19" y="65"/>
                    <a:pt x="19" y="64"/>
                    <a:pt x="19" y="65"/>
                  </a:cubicBezTo>
                  <a:cubicBezTo>
                    <a:pt x="19" y="65"/>
                    <a:pt x="18" y="65"/>
                    <a:pt x="17" y="65"/>
                  </a:cubicBezTo>
                  <a:cubicBezTo>
                    <a:pt x="17" y="65"/>
                    <a:pt x="17" y="65"/>
                    <a:pt x="17" y="65"/>
                  </a:cubicBezTo>
                  <a:cubicBezTo>
                    <a:pt x="17" y="65"/>
                    <a:pt x="17" y="66"/>
                    <a:pt x="17" y="66"/>
                  </a:cubicBezTo>
                  <a:cubicBezTo>
                    <a:pt x="17" y="66"/>
                    <a:pt x="17" y="66"/>
                    <a:pt x="16" y="65"/>
                  </a:cubicBezTo>
                  <a:cubicBezTo>
                    <a:pt x="17" y="65"/>
                    <a:pt x="17" y="65"/>
                    <a:pt x="17" y="65"/>
                  </a:cubicBezTo>
                  <a:cubicBezTo>
                    <a:pt x="16" y="65"/>
                    <a:pt x="16" y="65"/>
                    <a:pt x="16" y="65"/>
                  </a:cubicBezTo>
                  <a:cubicBezTo>
                    <a:pt x="16" y="65"/>
                    <a:pt x="15" y="65"/>
                    <a:pt x="15" y="65"/>
                  </a:cubicBezTo>
                  <a:cubicBezTo>
                    <a:pt x="15" y="65"/>
                    <a:pt x="14" y="65"/>
                    <a:pt x="14" y="65"/>
                  </a:cubicBezTo>
                  <a:cubicBezTo>
                    <a:pt x="13" y="65"/>
                    <a:pt x="13" y="65"/>
                    <a:pt x="14" y="65"/>
                  </a:cubicBezTo>
                  <a:cubicBezTo>
                    <a:pt x="13" y="66"/>
                    <a:pt x="15" y="67"/>
                    <a:pt x="15" y="67"/>
                  </a:cubicBezTo>
                  <a:cubicBezTo>
                    <a:pt x="15" y="67"/>
                    <a:pt x="13" y="66"/>
                    <a:pt x="13" y="67"/>
                  </a:cubicBezTo>
                  <a:cubicBezTo>
                    <a:pt x="13" y="67"/>
                    <a:pt x="13" y="68"/>
                    <a:pt x="13" y="68"/>
                  </a:cubicBezTo>
                  <a:cubicBezTo>
                    <a:pt x="12" y="69"/>
                    <a:pt x="12" y="69"/>
                    <a:pt x="12" y="69"/>
                  </a:cubicBezTo>
                  <a:cubicBezTo>
                    <a:pt x="12" y="69"/>
                    <a:pt x="10" y="70"/>
                    <a:pt x="11" y="70"/>
                  </a:cubicBezTo>
                  <a:cubicBezTo>
                    <a:pt x="11" y="70"/>
                    <a:pt x="10" y="70"/>
                    <a:pt x="10" y="71"/>
                  </a:cubicBezTo>
                  <a:cubicBezTo>
                    <a:pt x="11" y="71"/>
                    <a:pt x="11" y="71"/>
                    <a:pt x="11" y="71"/>
                  </a:cubicBezTo>
                  <a:cubicBezTo>
                    <a:pt x="11" y="71"/>
                    <a:pt x="11" y="71"/>
                    <a:pt x="11" y="71"/>
                  </a:cubicBezTo>
                  <a:cubicBezTo>
                    <a:pt x="11" y="71"/>
                    <a:pt x="11" y="71"/>
                    <a:pt x="12" y="71"/>
                  </a:cubicBezTo>
                  <a:cubicBezTo>
                    <a:pt x="11" y="71"/>
                    <a:pt x="11" y="72"/>
                    <a:pt x="11" y="72"/>
                  </a:cubicBezTo>
                  <a:cubicBezTo>
                    <a:pt x="11" y="72"/>
                    <a:pt x="11" y="72"/>
                    <a:pt x="11" y="72"/>
                  </a:cubicBezTo>
                  <a:cubicBezTo>
                    <a:pt x="11" y="73"/>
                    <a:pt x="11" y="73"/>
                    <a:pt x="11" y="72"/>
                  </a:cubicBezTo>
                  <a:cubicBezTo>
                    <a:pt x="11" y="73"/>
                    <a:pt x="11" y="73"/>
                    <a:pt x="11" y="73"/>
                  </a:cubicBezTo>
                  <a:cubicBezTo>
                    <a:pt x="12" y="73"/>
                    <a:pt x="11" y="73"/>
                    <a:pt x="12" y="74"/>
                  </a:cubicBezTo>
                  <a:cubicBezTo>
                    <a:pt x="12" y="74"/>
                    <a:pt x="12" y="73"/>
                    <a:pt x="12" y="73"/>
                  </a:cubicBezTo>
                  <a:cubicBezTo>
                    <a:pt x="12" y="74"/>
                    <a:pt x="12" y="73"/>
                    <a:pt x="13" y="74"/>
                  </a:cubicBezTo>
                  <a:cubicBezTo>
                    <a:pt x="13" y="74"/>
                    <a:pt x="13" y="74"/>
                    <a:pt x="13" y="75"/>
                  </a:cubicBezTo>
                  <a:cubicBezTo>
                    <a:pt x="13" y="75"/>
                    <a:pt x="13" y="75"/>
                    <a:pt x="13" y="75"/>
                  </a:cubicBezTo>
                  <a:cubicBezTo>
                    <a:pt x="13" y="75"/>
                    <a:pt x="13" y="75"/>
                    <a:pt x="13" y="75"/>
                  </a:cubicBezTo>
                  <a:cubicBezTo>
                    <a:pt x="13" y="75"/>
                    <a:pt x="13" y="75"/>
                    <a:pt x="13" y="76"/>
                  </a:cubicBezTo>
                  <a:cubicBezTo>
                    <a:pt x="13" y="76"/>
                    <a:pt x="13" y="76"/>
                    <a:pt x="13" y="76"/>
                  </a:cubicBezTo>
                  <a:cubicBezTo>
                    <a:pt x="13" y="76"/>
                    <a:pt x="13" y="77"/>
                    <a:pt x="12" y="77"/>
                  </a:cubicBezTo>
                  <a:cubicBezTo>
                    <a:pt x="13" y="77"/>
                    <a:pt x="13" y="77"/>
                    <a:pt x="13" y="78"/>
                  </a:cubicBezTo>
                  <a:cubicBezTo>
                    <a:pt x="13" y="78"/>
                    <a:pt x="13" y="78"/>
                    <a:pt x="14" y="78"/>
                  </a:cubicBezTo>
                  <a:cubicBezTo>
                    <a:pt x="14" y="78"/>
                    <a:pt x="14" y="79"/>
                    <a:pt x="14" y="79"/>
                  </a:cubicBezTo>
                  <a:cubicBezTo>
                    <a:pt x="14" y="79"/>
                    <a:pt x="15" y="80"/>
                    <a:pt x="15" y="80"/>
                  </a:cubicBezTo>
                  <a:cubicBezTo>
                    <a:pt x="15" y="80"/>
                    <a:pt x="15" y="80"/>
                    <a:pt x="15" y="80"/>
                  </a:cubicBezTo>
                  <a:cubicBezTo>
                    <a:pt x="15" y="80"/>
                    <a:pt x="16" y="82"/>
                    <a:pt x="16" y="82"/>
                  </a:cubicBezTo>
                  <a:cubicBezTo>
                    <a:pt x="16" y="82"/>
                    <a:pt x="14" y="81"/>
                    <a:pt x="14" y="81"/>
                  </a:cubicBezTo>
                  <a:cubicBezTo>
                    <a:pt x="14" y="82"/>
                    <a:pt x="15" y="82"/>
                    <a:pt x="15" y="82"/>
                  </a:cubicBezTo>
                  <a:cubicBezTo>
                    <a:pt x="15" y="82"/>
                    <a:pt x="14" y="82"/>
                    <a:pt x="14" y="82"/>
                  </a:cubicBezTo>
                  <a:cubicBezTo>
                    <a:pt x="14" y="82"/>
                    <a:pt x="15" y="82"/>
                    <a:pt x="15" y="83"/>
                  </a:cubicBezTo>
                  <a:cubicBezTo>
                    <a:pt x="15" y="83"/>
                    <a:pt x="15" y="83"/>
                    <a:pt x="14" y="83"/>
                  </a:cubicBezTo>
                  <a:cubicBezTo>
                    <a:pt x="15" y="83"/>
                    <a:pt x="15" y="84"/>
                    <a:pt x="15" y="84"/>
                  </a:cubicBezTo>
                  <a:cubicBezTo>
                    <a:pt x="15" y="84"/>
                    <a:pt x="15" y="84"/>
                    <a:pt x="15" y="84"/>
                  </a:cubicBezTo>
                  <a:cubicBezTo>
                    <a:pt x="15" y="85"/>
                    <a:pt x="15" y="85"/>
                    <a:pt x="16" y="85"/>
                  </a:cubicBezTo>
                  <a:cubicBezTo>
                    <a:pt x="15" y="85"/>
                    <a:pt x="15" y="85"/>
                    <a:pt x="15" y="85"/>
                  </a:cubicBezTo>
                  <a:cubicBezTo>
                    <a:pt x="15" y="85"/>
                    <a:pt x="14" y="85"/>
                    <a:pt x="14" y="85"/>
                  </a:cubicBezTo>
                  <a:cubicBezTo>
                    <a:pt x="15" y="85"/>
                    <a:pt x="14" y="86"/>
                    <a:pt x="15" y="86"/>
                  </a:cubicBezTo>
                  <a:cubicBezTo>
                    <a:pt x="15" y="86"/>
                    <a:pt x="14" y="86"/>
                    <a:pt x="14" y="86"/>
                  </a:cubicBezTo>
                  <a:cubicBezTo>
                    <a:pt x="14" y="86"/>
                    <a:pt x="15" y="87"/>
                    <a:pt x="14" y="87"/>
                  </a:cubicBezTo>
                  <a:cubicBezTo>
                    <a:pt x="14" y="87"/>
                    <a:pt x="14" y="86"/>
                    <a:pt x="13" y="86"/>
                  </a:cubicBezTo>
                  <a:cubicBezTo>
                    <a:pt x="14" y="87"/>
                    <a:pt x="14" y="87"/>
                    <a:pt x="14" y="87"/>
                  </a:cubicBezTo>
                  <a:cubicBezTo>
                    <a:pt x="14" y="87"/>
                    <a:pt x="15" y="88"/>
                    <a:pt x="15" y="88"/>
                  </a:cubicBezTo>
                  <a:cubicBezTo>
                    <a:pt x="14" y="88"/>
                    <a:pt x="14" y="88"/>
                    <a:pt x="14" y="88"/>
                  </a:cubicBezTo>
                  <a:cubicBezTo>
                    <a:pt x="14" y="88"/>
                    <a:pt x="15" y="88"/>
                    <a:pt x="15" y="88"/>
                  </a:cubicBezTo>
                  <a:cubicBezTo>
                    <a:pt x="14" y="88"/>
                    <a:pt x="14" y="88"/>
                    <a:pt x="14" y="89"/>
                  </a:cubicBezTo>
                  <a:cubicBezTo>
                    <a:pt x="14" y="89"/>
                    <a:pt x="15" y="90"/>
                    <a:pt x="15" y="90"/>
                  </a:cubicBezTo>
                  <a:cubicBezTo>
                    <a:pt x="15" y="90"/>
                    <a:pt x="14" y="90"/>
                    <a:pt x="14" y="90"/>
                  </a:cubicBezTo>
                  <a:cubicBezTo>
                    <a:pt x="14" y="91"/>
                    <a:pt x="15" y="91"/>
                    <a:pt x="15" y="91"/>
                  </a:cubicBezTo>
                  <a:cubicBezTo>
                    <a:pt x="14" y="91"/>
                    <a:pt x="15" y="91"/>
                    <a:pt x="15" y="91"/>
                  </a:cubicBezTo>
                  <a:cubicBezTo>
                    <a:pt x="15" y="91"/>
                    <a:pt x="15" y="91"/>
                    <a:pt x="16" y="91"/>
                  </a:cubicBezTo>
                  <a:cubicBezTo>
                    <a:pt x="16" y="92"/>
                    <a:pt x="16" y="93"/>
                    <a:pt x="17" y="92"/>
                  </a:cubicBezTo>
                  <a:cubicBezTo>
                    <a:pt x="17" y="91"/>
                    <a:pt x="17" y="91"/>
                    <a:pt x="16" y="91"/>
                  </a:cubicBezTo>
                  <a:cubicBezTo>
                    <a:pt x="17" y="91"/>
                    <a:pt x="17" y="91"/>
                    <a:pt x="17" y="91"/>
                  </a:cubicBezTo>
                  <a:cubicBezTo>
                    <a:pt x="17" y="91"/>
                    <a:pt x="18" y="91"/>
                    <a:pt x="18" y="91"/>
                  </a:cubicBezTo>
                  <a:cubicBezTo>
                    <a:pt x="18" y="91"/>
                    <a:pt x="17" y="92"/>
                    <a:pt x="18" y="92"/>
                  </a:cubicBezTo>
                  <a:cubicBezTo>
                    <a:pt x="18" y="92"/>
                    <a:pt x="18" y="92"/>
                    <a:pt x="18" y="92"/>
                  </a:cubicBezTo>
                  <a:cubicBezTo>
                    <a:pt x="18" y="92"/>
                    <a:pt x="18" y="92"/>
                    <a:pt x="18" y="92"/>
                  </a:cubicBezTo>
                  <a:cubicBezTo>
                    <a:pt x="18" y="92"/>
                    <a:pt x="19" y="92"/>
                    <a:pt x="19" y="92"/>
                  </a:cubicBezTo>
                  <a:cubicBezTo>
                    <a:pt x="19" y="92"/>
                    <a:pt x="20" y="93"/>
                    <a:pt x="20" y="92"/>
                  </a:cubicBezTo>
                  <a:cubicBezTo>
                    <a:pt x="20" y="93"/>
                    <a:pt x="20" y="93"/>
                    <a:pt x="20" y="93"/>
                  </a:cubicBezTo>
                  <a:cubicBezTo>
                    <a:pt x="20" y="93"/>
                    <a:pt x="21" y="93"/>
                    <a:pt x="21" y="93"/>
                  </a:cubicBezTo>
                  <a:cubicBezTo>
                    <a:pt x="21" y="93"/>
                    <a:pt x="21" y="93"/>
                    <a:pt x="21" y="93"/>
                  </a:cubicBezTo>
                  <a:cubicBezTo>
                    <a:pt x="22" y="94"/>
                    <a:pt x="23" y="93"/>
                    <a:pt x="23" y="93"/>
                  </a:cubicBezTo>
                  <a:cubicBezTo>
                    <a:pt x="23" y="93"/>
                    <a:pt x="24" y="93"/>
                    <a:pt x="24" y="93"/>
                  </a:cubicBezTo>
                  <a:cubicBezTo>
                    <a:pt x="24" y="94"/>
                    <a:pt x="23" y="94"/>
                    <a:pt x="23" y="94"/>
                  </a:cubicBezTo>
                  <a:cubicBezTo>
                    <a:pt x="23" y="95"/>
                    <a:pt x="24" y="95"/>
                    <a:pt x="24" y="95"/>
                  </a:cubicBezTo>
                  <a:cubicBezTo>
                    <a:pt x="24" y="95"/>
                    <a:pt x="24" y="95"/>
                    <a:pt x="24" y="95"/>
                  </a:cubicBezTo>
                  <a:cubicBezTo>
                    <a:pt x="24" y="95"/>
                    <a:pt x="25" y="95"/>
                    <a:pt x="26" y="94"/>
                  </a:cubicBezTo>
                  <a:cubicBezTo>
                    <a:pt x="26" y="94"/>
                    <a:pt x="28" y="93"/>
                    <a:pt x="28" y="94"/>
                  </a:cubicBezTo>
                  <a:cubicBezTo>
                    <a:pt x="28" y="94"/>
                    <a:pt x="27" y="94"/>
                    <a:pt x="27" y="95"/>
                  </a:cubicBezTo>
                  <a:cubicBezTo>
                    <a:pt x="27" y="94"/>
                    <a:pt x="27" y="94"/>
                    <a:pt x="27" y="94"/>
                  </a:cubicBezTo>
                  <a:cubicBezTo>
                    <a:pt x="27" y="94"/>
                    <a:pt x="26" y="95"/>
                    <a:pt x="26" y="95"/>
                  </a:cubicBezTo>
                  <a:cubicBezTo>
                    <a:pt x="25" y="95"/>
                    <a:pt x="24" y="95"/>
                    <a:pt x="23" y="95"/>
                  </a:cubicBezTo>
                  <a:cubicBezTo>
                    <a:pt x="23" y="95"/>
                    <a:pt x="23" y="95"/>
                    <a:pt x="23" y="95"/>
                  </a:cubicBezTo>
                  <a:cubicBezTo>
                    <a:pt x="23" y="95"/>
                    <a:pt x="23" y="95"/>
                    <a:pt x="23" y="96"/>
                  </a:cubicBezTo>
                  <a:cubicBezTo>
                    <a:pt x="23" y="96"/>
                    <a:pt x="24" y="96"/>
                    <a:pt x="24" y="96"/>
                  </a:cubicBezTo>
                  <a:cubicBezTo>
                    <a:pt x="24" y="96"/>
                    <a:pt x="23" y="96"/>
                    <a:pt x="23" y="96"/>
                  </a:cubicBezTo>
                  <a:cubicBezTo>
                    <a:pt x="23" y="96"/>
                    <a:pt x="23" y="96"/>
                    <a:pt x="23" y="96"/>
                  </a:cubicBezTo>
                  <a:cubicBezTo>
                    <a:pt x="23" y="96"/>
                    <a:pt x="22" y="97"/>
                    <a:pt x="23" y="97"/>
                  </a:cubicBezTo>
                  <a:cubicBezTo>
                    <a:pt x="23" y="97"/>
                    <a:pt x="23" y="97"/>
                    <a:pt x="23" y="97"/>
                  </a:cubicBezTo>
                  <a:cubicBezTo>
                    <a:pt x="23" y="97"/>
                    <a:pt x="23" y="97"/>
                    <a:pt x="24" y="97"/>
                  </a:cubicBezTo>
                  <a:cubicBezTo>
                    <a:pt x="24" y="97"/>
                    <a:pt x="24" y="97"/>
                    <a:pt x="24" y="97"/>
                  </a:cubicBezTo>
                  <a:cubicBezTo>
                    <a:pt x="24" y="97"/>
                    <a:pt x="24" y="97"/>
                    <a:pt x="24" y="97"/>
                  </a:cubicBezTo>
                  <a:cubicBezTo>
                    <a:pt x="25" y="97"/>
                    <a:pt x="25" y="97"/>
                    <a:pt x="26" y="97"/>
                  </a:cubicBezTo>
                  <a:cubicBezTo>
                    <a:pt x="26" y="97"/>
                    <a:pt x="26" y="97"/>
                    <a:pt x="26" y="96"/>
                  </a:cubicBezTo>
                  <a:cubicBezTo>
                    <a:pt x="26" y="96"/>
                    <a:pt x="26" y="96"/>
                    <a:pt x="26" y="95"/>
                  </a:cubicBezTo>
                  <a:cubicBezTo>
                    <a:pt x="26" y="95"/>
                    <a:pt x="26" y="95"/>
                    <a:pt x="27" y="95"/>
                  </a:cubicBezTo>
                  <a:cubicBezTo>
                    <a:pt x="27" y="95"/>
                    <a:pt x="26" y="95"/>
                    <a:pt x="26" y="95"/>
                  </a:cubicBezTo>
                  <a:cubicBezTo>
                    <a:pt x="26" y="96"/>
                    <a:pt x="27" y="96"/>
                    <a:pt x="28" y="96"/>
                  </a:cubicBezTo>
                  <a:cubicBezTo>
                    <a:pt x="26" y="97"/>
                    <a:pt x="29" y="97"/>
                    <a:pt x="29" y="97"/>
                  </a:cubicBezTo>
                  <a:cubicBezTo>
                    <a:pt x="29" y="97"/>
                    <a:pt x="29" y="96"/>
                    <a:pt x="28" y="97"/>
                  </a:cubicBezTo>
                  <a:cubicBezTo>
                    <a:pt x="28" y="97"/>
                    <a:pt x="29" y="97"/>
                    <a:pt x="29" y="97"/>
                  </a:cubicBezTo>
                  <a:cubicBezTo>
                    <a:pt x="29" y="97"/>
                    <a:pt x="28" y="97"/>
                    <a:pt x="28" y="98"/>
                  </a:cubicBezTo>
                  <a:cubicBezTo>
                    <a:pt x="29" y="98"/>
                    <a:pt x="29" y="97"/>
                    <a:pt x="29" y="98"/>
                  </a:cubicBezTo>
                  <a:cubicBezTo>
                    <a:pt x="29" y="98"/>
                    <a:pt x="29" y="98"/>
                    <a:pt x="29" y="98"/>
                  </a:cubicBezTo>
                  <a:cubicBezTo>
                    <a:pt x="28" y="98"/>
                    <a:pt x="29" y="98"/>
                    <a:pt x="29" y="98"/>
                  </a:cubicBezTo>
                  <a:cubicBezTo>
                    <a:pt x="29" y="98"/>
                    <a:pt x="30" y="97"/>
                    <a:pt x="30" y="97"/>
                  </a:cubicBezTo>
                  <a:cubicBezTo>
                    <a:pt x="30" y="99"/>
                    <a:pt x="27" y="98"/>
                    <a:pt x="27" y="99"/>
                  </a:cubicBezTo>
                  <a:cubicBezTo>
                    <a:pt x="27" y="99"/>
                    <a:pt x="28" y="99"/>
                    <a:pt x="29" y="99"/>
                  </a:cubicBezTo>
                  <a:cubicBezTo>
                    <a:pt x="29" y="99"/>
                    <a:pt x="30" y="98"/>
                    <a:pt x="30" y="98"/>
                  </a:cubicBezTo>
                  <a:cubicBezTo>
                    <a:pt x="31" y="97"/>
                    <a:pt x="31" y="96"/>
                    <a:pt x="32" y="96"/>
                  </a:cubicBezTo>
                  <a:cubicBezTo>
                    <a:pt x="32" y="97"/>
                    <a:pt x="31" y="97"/>
                    <a:pt x="31" y="97"/>
                  </a:cubicBezTo>
                  <a:cubicBezTo>
                    <a:pt x="31" y="97"/>
                    <a:pt x="31" y="97"/>
                    <a:pt x="32" y="97"/>
                  </a:cubicBezTo>
                  <a:cubicBezTo>
                    <a:pt x="31" y="98"/>
                    <a:pt x="31" y="98"/>
                    <a:pt x="30" y="98"/>
                  </a:cubicBezTo>
                  <a:cubicBezTo>
                    <a:pt x="31" y="98"/>
                    <a:pt x="31" y="98"/>
                    <a:pt x="32" y="98"/>
                  </a:cubicBezTo>
                  <a:cubicBezTo>
                    <a:pt x="32" y="98"/>
                    <a:pt x="33" y="98"/>
                    <a:pt x="33" y="98"/>
                  </a:cubicBezTo>
                  <a:cubicBezTo>
                    <a:pt x="33" y="98"/>
                    <a:pt x="33" y="98"/>
                    <a:pt x="32" y="98"/>
                  </a:cubicBezTo>
                  <a:cubicBezTo>
                    <a:pt x="33" y="97"/>
                    <a:pt x="34" y="97"/>
                    <a:pt x="33" y="98"/>
                  </a:cubicBezTo>
                  <a:cubicBezTo>
                    <a:pt x="34" y="97"/>
                    <a:pt x="34" y="97"/>
                    <a:pt x="35" y="97"/>
                  </a:cubicBezTo>
                  <a:cubicBezTo>
                    <a:pt x="34" y="97"/>
                    <a:pt x="35" y="97"/>
                    <a:pt x="35" y="97"/>
                  </a:cubicBezTo>
                  <a:cubicBezTo>
                    <a:pt x="35" y="97"/>
                    <a:pt x="35" y="97"/>
                    <a:pt x="35" y="97"/>
                  </a:cubicBezTo>
                  <a:cubicBezTo>
                    <a:pt x="35" y="97"/>
                    <a:pt x="38" y="96"/>
                    <a:pt x="38" y="96"/>
                  </a:cubicBezTo>
                  <a:cubicBezTo>
                    <a:pt x="38" y="97"/>
                    <a:pt x="37" y="97"/>
                    <a:pt x="38" y="97"/>
                  </a:cubicBezTo>
                  <a:cubicBezTo>
                    <a:pt x="38" y="97"/>
                    <a:pt x="38" y="97"/>
                    <a:pt x="38" y="97"/>
                  </a:cubicBezTo>
                  <a:cubicBezTo>
                    <a:pt x="38" y="97"/>
                    <a:pt x="38" y="97"/>
                    <a:pt x="39" y="97"/>
                  </a:cubicBezTo>
                  <a:cubicBezTo>
                    <a:pt x="39" y="97"/>
                    <a:pt x="38" y="97"/>
                    <a:pt x="38" y="97"/>
                  </a:cubicBezTo>
                  <a:cubicBezTo>
                    <a:pt x="39" y="97"/>
                    <a:pt x="39" y="97"/>
                    <a:pt x="39" y="97"/>
                  </a:cubicBezTo>
                  <a:cubicBezTo>
                    <a:pt x="39" y="97"/>
                    <a:pt x="40" y="96"/>
                    <a:pt x="40" y="96"/>
                  </a:cubicBezTo>
                  <a:cubicBezTo>
                    <a:pt x="40" y="96"/>
                    <a:pt x="40" y="96"/>
                    <a:pt x="39" y="96"/>
                  </a:cubicBezTo>
                  <a:cubicBezTo>
                    <a:pt x="40" y="96"/>
                    <a:pt x="39" y="96"/>
                    <a:pt x="39" y="96"/>
                  </a:cubicBezTo>
                  <a:cubicBezTo>
                    <a:pt x="39" y="96"/>
                    <a:pt x="41" y="96"/>
                    <a:pt x="40" y="96"/>
                  </a:cubicBezTo>
                  <a:cubicBezTo>
                    <a:pt x="41" y="96"/>
                    <a:pt x="41" y="96"/>
                    <a:pt x="41" y="95"/>
                  </a:cubicBezTo>
                  <a:cubicBezTo>
                    <a:pt x="41" y="95"/>
                    <a:pt x="42" y="96"/>
                    <a:pt x="42" y="96"/>
                  </a:cubicBezTo>
                  <a:cubicBezTo>
                    <a:pt x="42" y="95"/>
                    <a:pt x="43" y="95"/>
                    <a:pt x="43" y="95"/>
                  </a:cubicBezTo>
                  <a:cubicBezTo>
                    <a:pt x="43" y="95"/>
                    <a:pt x="43" y="95"/>
                    <a:pt x="43" y="95"/>
                  </a:cubicBezTo>
                  <a:cubicBezTo>
                    <a:pt x="43" y="95"/>
                    <a:pt x="43" y="95"/>
                    <a:pt x="43" y="95"/>
                  </a:cubicBezTo>
                  <a:cubicBezTo>
                    <a:pt x="43" y="96"/>
                    <a:pt x="44" y="95"/>
                    <a:pt x="44" y="95"/>
                  </a:cubicBezTo>
                  <a:cubicBezTo>
                    <a:pt x="44" y="95"/>
                    <a:pt x="45" y="95"/>
                    <a:pt x="45" y="94"/>
                  </a:cubicBezTo>
                  <a:cubicBezTo>
                    <a:pt x="46" y="95"/>
                    <a:pt x="46" y="95"/>
                    <a:pt x="46" y="95"/>
                  </a:cubicBezTo>
                  <a:cubicBezTo>
                    <a:pt x="47" y="94"/>
                    <a:pt x="47" y="94"/>
                    <a:pt x="47" y="94"/>
                  </a:cubicBezTo>
                  <a:cubicBezTo>
                    <a:pt x="47" y="94"/>
                    <a:pt x="48" y="93"/>
                    <a:pt x="48" y="94"/>
                  </a:cubicBezTo>
                  <a:cubicBezTo>
                    <a:pt x="48" y="94"/>
                    <a:pt x="48" y="94"/>
                    <a:pt x="48" y="94"/>
                  </a:cubicBezTo>
                  <a:cubicBezTo>
                    <a:pt x="48" y="94"/>
                    <a:pt x="47" y="94"/>
                    <a:pt x="48" y="94"/>
                  </a:cubicBezTo>
                  <a:cubicBezTo>
                    <a:pt x="48" y="94"/>
                    <a:pt x="48" y="94"/>
                    <a:pt x="48" y="94"/>
                  </a:cubicBezTo>
                  <a:cubicBezTo>
                    <a:pt x="48" y="95"/>
                    <a:pt x="49" y="95"/>
                    <a:pt x="49" y="94"/>
                  </a:cubicBezTo>
                  <a:cubicBezTo>
                    <a:pt x="49" y="94"/>
                    <a:pt x="48" y="94"/>
                    <a:pt x="48" y="94"/>
                  </a:cubicBezTo>
                  <a:cubicBezTo>
                    <a:pt x="48" y="94"/>
                    <a:pt x="50" y="95"/>
                    <a:pt x="50" y="95"/>
                  </a:cubicBezTo>
                  <a:cubicBezTo>
                    <a:pt x="49" y="94"/>
                    <a:pt x="49" y="94"/>
                    <a:pt x="49" y="93"/>
                  </a:cubicBezTo>
                  <a:cubicBezTo>
                    <a:pt x="49" y="93"/>
                    <a:pt x="50" y="93"/>
                    <a:pt x="50" y="93"/>
                  </a:cubicBezTo>
                  <a:cubicBezTo>
                    <a:pt x="50" y="93"/>
                    <a:pt x="50" y="94"/>
                    <a:pt x="51" y="94"/>
                  </a:cubicBezTo>
                  <a:cubicBezTo>
                    <a:pt x="51" y="94"/>
                    <a:pt x="51" y="94"/>
                    <a:pt x="51" y="94"/>
                  </a:cubicBezTo>
                  <a:cubicBezTo>
                    <a:pt x="51" y="94"/>
                    <a:pt x="50" y="93"/>
                    <a:pt x="50" y="93"/>
                  </a:cubicBezTo>
                  <a:cubicBezTo>
                    <a:pt x="50" y="93"/>
                    <a:pt x="50" y="93"/>
                    <a:pt x="50" y="92"/>
                  </a:cubicBezTo>
                  <a:cubicBezTo>
                    <a:pt x="50" y="92"/>
                    <a:pt x="51" y="93"/>
                    <a:pt x="51" y="93"/>
                  </a:cubicBezTo>
                  <a:cubicBezTo>
                    <a:pt x="51" y="93"/>
                    <a:pt x="52" y="93"/>
                    <a:pt x="52" y="93"/>
                  </a:cubicBezTo>
                  <a:cubicBezTo>
                    <a:pt x="52" y="93"/>
                    <a:pt x="52" y="93"/>
                    <a:pt x="53" y="93"/>
                  </a:cubicBezTo>
                  <a:cubicBezTo>
                    <a:pt x="53" y="93"/>
                    <a:pt x="53" y="93"/>
                    <a:pt x="53" y="93"/>
                  </a:cubicBezTo>
                  <a:cubicBezTo>
                    <a:pt x="54" y="93"/>
                    <a:pt x="53" y="92"/>
                    <a:pt x="54" y="92"/>
                  </a:cubicBezTo>
                  <a:cubicBezTo>
                    <a:pt x="54" y="92"/>
                    <a:pt x="54" y="93"/>
                    <a:pt x="55" y="93"/>
                  </a:cubicBezTo>
                  <a:cubicBezTo>
                    <a:pt x="54" y="92"/>
                    <a:pt x="55" y="93"/>
                    <a:pt x="55" y="93"/>
                  </a:cubicBezTo>
                  <a:cubicBezTo>
                    <a:pt x="56" y="93"/>
                    <a:pt x="56" y="92"/>
                    <a:pt x="56" y="92"/>
                  </a:cubicBezTo>
                  <a:cubicBezTo>
                    <a:pt x="56" y="93"/>
                    <a:pt x="57" y="93"/>
                    <a:pt x="57" y="92"/>
                  </a:cubicBezTo>
                  <a:cubicBezTo>
                    <a:pt x="57" y="92"/>
                    <a:pt x="58" y="92"/>
                    <a:pt x="58" y="92"/>
                  </a:cubicBezTo>
                  <a:cubicBezTo>
                    <a:pt x="58" y="92"/>
                    <a:pt x="58" y="92"/>
                    <a:pt x="58" y="92"/>
                  </a:cubicBezTo>
                  <a:cubicBezTo>
                    <a:pt x="58" y="91"/>
                    <a:pt x="59" y="92"/>
                    <a:pt x="59" y="92"/>
                  </a:cubicBezTo>
                  <a:cubicBezTo>
                    <a:pt x="59" y="91"/>
                    <a:pt x="60" y="92"/>
                    <a:pt x="60" y="92"/>
                  </a:cubicBezTo>
                  <a:cubicBezTo>
                    <a:pt x="60" y="92"/>
                    <a:pt x="59" y="92"/>
                    <a:pt x="59" y="92"/>
                  </a:cubicBezTo>
                  <a:cubicBezTo>
                    <a:pt x="60" y="92"/>
                    <a:pt x="60" y="92"/>
                    <a:pt x="61" y="92"/>
                  </a:cubicBezTo>
                  <a:cubicBezTo>
                    <a:pt x="61" y="92"/>
                    <a:pt x="61" y="93"/>
                    <a:pt x="62" y="93"/>
                  </a:cubicBezTo>
                  <a:cubicBezTo>
                    <a:pt x="62" y="92"/>
                    <a:pt x="61" y="92"/>
                    <a:pt x="61" y="92"/>
                  </a:cubicBezTo>
                  <a:cubicBezTo>
                    <a:pt x="62" y="92"/>
                    <a:pt x="62" y="92"/>
                    <a:pt x="62" y="92"/>
                  </a:cubicBezTo>
                  <a:cubicBezTo>
                    <a:pt x="62" y="92"/>
                    <a:pt x="63" y="92"/>
                    <a:pt x="63" y="92"/>
                  </a:cubicBezTo>
                  <a:cubicBezTo>
                    <a:pt x="63" y="92"/>
                    <a:pt x="62" y="92"/>
                    <a:pt x="63" y="92"/>
                  </a:cubicBezTo>
                  <a:cubicBezTo>
                    <a:pt x="63" y="92"/>
                    <a:pt x="64" y="92"/>
                    <a:pt x="63" y="92"/>
                  </a:cubicBezTo>
                  <a:cubicBezTo>
                    <a:pt x="63" y="92"/>
                    <a:pt x="63" y="92"/>
                    <a:pt x="63" y="92"/>
                  </a:cubicBezTo>
                  <a:cubicBezTo>
                    <a:pt x="64" y="91"/>
                    <a:pt x="64" y="92"/>
                    <a:pt x="64" y="92"/>
                  </a:cubicBezTo>
                  <a:cubicBezTo>
                    <a:pt x="65" y="91"/>
                    <a:pt x="66" y="90"/>
                    <a:pt x="67" y="89"/>
                  </a:cubicBezTo>
                  <a:cubicBezTo>
                    <a:pt x="67" y="89"/>
                    <a:pt x="68" y="88"/>
                    <a:pt x="68" y="88"/>
                  </a:cubicBezTo>
                  <a:cubicBezTo>
                    <a:pt x="69" y="88"/>
                    <a:pt x="69" y="88"/>
                    <a:pt x="70" y="87"/>
                  </a:cubicBezTo>
                  <a:cubicBezTo>
                    <a:pt x="70" y="87"/>
                    <a:pt x="70" y="87"/>
                    <a:pt x="71" y="86"/>
                  </a:cubicBezTo>
                  <a:cubicBezTo>
                    <a:pt x="71" y="86"/>
                    <a:pt x="72" y="86"/>
                    <a:pt x="72" y="85"/>
                  </a:cubicBezTo>
                  <a:cubicBezTo>
                    <a:pt x="73" y="85"/>
                    <a:pt x="74" y="84"/>
                    <a:pt x="75" y="83"/>
                  </a:cubicBezTo>
                  <a:cubicBezTo>
                    <a:pt x="76" y="83"/>
                    <a:pt x="76" y="82"/>
                    <a:pt x="76" y="82"/>
                  </a:cubicBezTo>
                  <a:cubicBezTo>
                    <a:pt x="77" y="82"/>
                    <a:pt x="77" y="81"/>
                    <a:pt x="78" y="81"/>
                  </a:cubicBezTo>
                  <a:cubicBezTo>
                    <a:pt x="78" y="80"/>
                    <a:pt x="78" y="80"/>
                    <a:pt x="79" y="80"/>
                  </a:cubicBezTo>
                  <a:cubicBezTo>
                    <a:pt x="79" y="80"/>
                    <a:pt x="80" y="79"/>
                    <a:pt x="80" y="78"/>
                  </a:cubicBezTo>
                  <a:cubicBezTo>
                    <a:pt x="81" y="78"/>
                    <a:pt x="82" y="77"/>
                    <a:pt x="82" y="76"/>
                  </a:cubicBezTo>
                  <a:cubicBezTo>
                    <a:pt x="83" y="76"/>
                    <a:pt x="83" y="76"/>
                    <a:pt x="83" y="75"/>
                  </a:cubicBezTo>
                  <a:cubicBezTo>
                    <a:pt x="84" y="75"/>
                    <a:pt x="85" y="75"/>
                    <a:pt x="85" y="74"/>
                  </a:cubicBezTo>
                  <a:cubicBezTo>
                    <a:pt x="86" y="74"/>
                    <a:pt x="86" y="73"/>
                    <a:pt x="87" y="73"/>
                  </a:cubicBezTo>
                  <a:cubicBezTo>
                    <a:pt x="88" y="72"/>
                    <a:pt x="88" y="70"/>
                    <a:pt x="89" y="69"/>
                  </a:cubicBezTo>
                  <a:cubicBezTo>
                    <a:pt x="90" y="68"/>
                    <a:pt x="88" y="67"/>
                    <a:pt x="87" y="66"/>
                  </a:cubicBezTo>
                  <a:close/>
                  <a:moveTo>
                    <a:pt x="39" y="46"/>
                  </a:moveTo>
                  <a:cubicBezTo>
                    <a:pt x="39" y="45"/>
                    <a:pt x="39" y="45"/>
                    <a:pt x="39" y="46"/>
                  </a:cubicBezTo>
                  <a:close/>
                  <a:moveTo>
                    <a:pt x="19" y="96"/>
                  </a:moveTo>
                  <a:cubicBezTo>
                    <a:pt x="19" y="96"/>
                    <a:pt x="20" y="96"/>
                    <a:pt x="20" y="95"/>
                  </a:cubicBezTo>
                  <a:cubicBezTo>
                    <a:pt x="20" y="95"/>
                    <a:pt x="20" y="95"/>
                    <a:pt x="20" y="95"/>
                  </a:cubicBezTo>
                  <a:cubicBezTo>
                    <a:pt x="20" y="95"/>
                    <a:pt x="19" y="95"/>
                    <a:pt x="19" y="96"/>
                  </a:cubicBezTo>
                  <a:close/>
                  <a:moveTo>
                    <a:pt x="0" y="95"/>
                  </a:moveTo>
                  <a:cubicBezTo>
                    <a:pt x="1" y="96"/>
                    <a:pt x="1" y="96"/>
                    <a:pt x="1" y="95"/>
                  </a:cubicBezTo>
                  <a:cubicBezTo>
                    <a:pt x="1" y="95"/>
                    <a:pt x="2" y="96"/>
                    <a:pt x="1" y="95"/>
                  </a:cubicBezTo>
                  <a:cubicBezTo>
                    <a:pt x="1" y="95"/>
                    <a:pt x="1" y="94"/>
                    <a:pt x="1" y="94"/>
                  </a:cubicBezTo>
                  <a:cubicBezTo>
                    <a:pt x="1" y="95"/>
                    <a:pt x="0" y="95"/>
                    <a:pt x="0" y="95"/>
                  </a:cubicBezTo>
                  <a:close/>
                  <a:moveTo>
                    <a:pt x="5" y="96"/>
                  </a:moveTo>
                  <a:cubicBezTo>
                    <a:pt x="5" y="96"/>
                    <a:pt x="5" y="96"/>
                    <a:pt x="4" y="96"/>
                  </a:cubicBezTo>
                  <a:cubicBezTo>
                    <a:pt x="4" y="96"/>
                    <a:pt x="4" y="96"/>
                    <a:pt x="4" y="97"/>
                  </a:cubicBezTo>
                  <a:cubicBezTo>
                    <a:pt x="5" y="97"/>
                    <a:pt x="5" y="97"/>
                    <a:pt x="5" y="97"/>
                  </a:cubicBezTo>
                  <a:cubicBezTo>
                    <a:pt x="6" y="97"/>
                    <a:pt x="6" y="97"/>
                    <a:pt x="6" y="98"/>
                  </a:cubicBezTo>
                  <a:cubicBezTo>
                    <a:pt x="6" y="97"/>
                    <a:pt x="6" y="97"/>
                    <a:pt x="6" y="96"/>
                  </a:cubicBezTo>
                  <a:cubicBezTo>
                    <a:pt x="5" y="96"/>
                    <a:pt x="5" y="96"/>
                    <a:pt x="5" y="96"/>
                  </a:cubicBezTo>
                  <a:close/>
                  <a:moveTo>
                    <a:pt x="20" y="94"/>
                  </a:moveTo>
                  <a:cubicBezTo>
                    <a:pt x="20" y="95"/>
                    <a:pt x="21" y="95"/>
                    <a:pt x="21" y="94"/>
                  </a:cubicBezTo>
                  <a:cubicBezTo>
                    <a:pt x="21" y="94"/>
                    <a:pt x="21" y="94"/>
                    <a:pt x="21" y="95"/>
                  </a:cubicBezTo>
                  <a:cubicBezTo>
                    <a:pt x="21" y="94"/>
                    <a:pt x="22" y="95"/>
                    <a:pt x="22" y="94"/>
                  </a:cubicBezTo>
                  <a:cubicBezTo>
                    <a:pt x="22" y="94"/>
                    <a:pt x="20" y="94"/>
                    <a:pt x="20" y="94"/>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6" name="Faroe Islands (Denmark)">
              <a:extLst>
                <a:ext uri="{FF2B5EF4-FFF2-40B4-BE49-F238E27FC236}">
                  <a16:creationId xmlns:a16="http://schemas.microsoft.com/office/drawing/2014/main" id="{17942CE5-044C-4C27-88A1-A84AD328DE04}"/>
                </a:ext>
                <a:ext uri="{C183D7F6-B498-43B3-948B-1728B52AA6E4}">
                  <adec:decorative xmlns:adec="http://schemas.microsoft.com/office/drawing/2017/decorative" val="1"/>
                </a:ext>
              </a:extLst>
            </p:cNvPr>
            <p:cNvSpPr>
              <a:spLocks noEditPoints="1"/>
            </p:cNvSpPr>
            <p:nvPr/>
          </p:nvSpPr>
          <p:spPr bwMode="auto">
            <a:xfrm>
              <a:off x="9765555" y="337426"/>
              <a:ext cx="72280" cy="85306"/>
            </a:xfrm>
            <a:custGeom>
              <a:avLst/>
              <a:gdLst/>
              <a:ahLst/>
              <a:cxnLst>
                <a:cxn ang="0">
                  <a:pos x="7" y="2"/>
                </a:cxn>
                <a:cxn ang="0">
                  <a:pos x="6" y="2"/>
                </a:cxn>
                <a:cxn ang="0">
                  <a:pos x="6" y="3"/>
                </a:cxn>
                <a:cxn ang="0">
                  <a:pos x="5" y="1"/>
                </a:cxn>
                <a:cxn ang="0">
                  <a:pos x="5" y="2"/>
                </a:cxn>
                <a:cxn ang="0">
                  <a:pos x="5" y="2"/>
                </a:cxn>
                <a:cxn ang="0">
                  <a:pos x="3" y="1"/>
                </a:cxn>
                <a:cxn ang="0">
                  <a:pos x="4" y="0"/>
                </a:cxn>
                <a:cxn ang="0">
                  <a:pos x="4" y="1"/>
                </a:cxn>
                <a:cxn ang="0">
                  <a:pos x="5" y="1"/>
                </a:cxn>
                <a:cxn ang="0">
                  <a:pos x="5" y="1"/>
                </a:cxn>
                <a:cxn ang="0">
                  <a:pos x="6" y="1"/>
                </a:cxn>
                <a:cxn ang="0">
                  <a:pos x="6" y="1"/>
                </a:cxn>
                <a:cxn ang="0">
                  <a:pos x="7" y="2"/>
                </a:cxn>
                <a:cxn ang="0">
                  <a:pos x="4" y="4"/>
                </a:cxn>
                <a:cxn ang="0">
                  <a:pos x="4" y="5"/>
                </a:cxn>
                <a:cxn ang="0">
                  <a:pos x="6" y="6"/>
                </a:cxn>
                <a:cxn ang="0">
                  <a:pos x="6" y="5"/>
                </a:cxn>
                <a:cxn ang="0">
                  <a:pos x="4" y="4"/>
                </a:cxn>
                <a:cxn ang="0">
                  <a:pos x="5" y="8"/>
                </a:cxn>
                <a:cxn ang="0">
                  <a:pos x="4" y="8"/>
                </a:cxn>
                <a:cxn ang="0">
                  <a:pos x="5" y="7"/>
                </a:cxn>
                <a:cxn ang="0">
                  <a:pos x="3" y="7"/>
                </a:cxn>
                <a:cxn ang="0">
                  <a:pos x="4" y="7"/>
                </a:cxn>
                <a:cxn ang="0">
                  <a:pos x="3" y="8"/>
                </a:cxn>
                <a:cxn ang="0">
                  <a:pos x="5" y="9"/>
                </a:cxn>
                <a:cxn ang="0">
                  <a:pos x="4" y="9"/>
                </a:cxn>
                <a:cxn ang="0">
                  <a:pos x="5" y="8"/>
                </a:cxn>
                <a:cxn ang="0">
                  <a:pos x="8" y="1"/>
                </a:cxn>
                <a:cxn ang="0">
                  <a:pos x="7" y="0"/>
                </a:cxn>
                <a:cxn ang="0">
                  <a:pos x="7" y="0"/>
                </a:cxn>
                <a:cxn ang="0">
                  <a:pos x="7" y="1"/>
                </a:cxn>
                <a:cxn ang="0">
                  <a:pos x="7" y="2"/>
                </a:cxn>
                <a:cxn ang="0">
                  <a:pos x="7" y="1"/>
                </a:cxn>
                <a:cxn ang="0">
                  <a:pos x="8" y="1"/>
                </a:cxn>
                <a:cxn ang="0">
                  <a:pos x="7" y="1"/>
                </a:cxn>
                <a:cxn ang="0">
                  <a:pos x="8" y="1"/>
                </a:cxn>
                <a:cxn ang="0">
                  <a:pos x="2" y="2"/>
                </a:cxn>
                <a:cxn ang="0">
                  <a:pos x="3" y="2"/>
                </a:cxn>
                <a:cxn ang="0">
                  <a:pos x="5" y="4"/>
                </a:cxn>
                <a:cxn ang="0">
                  <a:pos x="5" y="3"/>
                </a:cxn>
                <a:cxn ang="0">
                  <a:pos x="4" y="3"/>
                </a:cxn>
                <a:cxn ang="0">
                  <a:pos x="4" y="2"/>
                </a:cxn>
                <a:cxn ang="0">
                  <a:pos x="4" y="1"/>
                </a:cxn>
                <a:cxn ang="0">
                  <a:pos x="3" y="0"/>
                </a:cxn>
                <a:cxn ang="0">
                  <a:pos x="2" y="1"/>
                </a:cxn>
                <a:cxn ang="0">
                  <a:pos x="2" y="2"/>
                </a:cxn>
                <a:cxn ang="0">
                  <a:pos x="2" y="2"/>
                </a:cxn>
                <a:cxn ang="0">
                  <a:pos x="0" y="2"/>
                </a:cxn>
                <a:cxn ang="0">
                  <a:pos x="1" y="2"/>
                </a:cxn>
                <a:cxn ang="0">
                  <a:pos x="0" y="3"/>
                </a:cxn>
                <a:cxn ang="0">
                  <a:pos x="2" y="3"/>
                </a:cxn>
                <a:cxn ang="0">
                  <a:pos x="2" y="3"/>
                </a:cxn>
                <a:cxn ang="0">
                  <a:pos x="2" y="3"/>
                </a:cxn>
                <a:cxn ang="0">
                  <a:pos x="2" y="2"/>
                </a:cxn>
              </a:cxnLst>
              <a:rect l="0" t="0" r="r" b="b"/>
              <a:pathLst>
                <a:path w="8" h="9">
                  <a:moveTo>
                    <a:pt x="7" y="2"/>
                  </a:moveTo>
                  <a:cubicBezTo>
                    <a:pt x="6" y="2"/>
                    <a:pt x="6" y="2"/>
                    <a:pt x="6" y="2"/>
                  </a:cubicBezTo>
                  <a:cubicBezTo>
                    <a:pt x="7" y="2"/>
                    <a:pt x="6" y="2"/>
                    <a:pt x="6" y="3"/>
                  </a:cubicBezTo>
                  <a:cubicBezTo>
                    <a:pt x="5" y="2"/>
                    <a:pt x="6" y="1"/>
                    <a:pt x="5" y="1"/>
                  </a:cubicBezTo>
                  <a:cubicBezTo>
                    <a:pt x="5" y="2"/>
                    <a:pt x="5" y="2"/>
                    <a:pt x="5" y="2"/>
                  </a:cubicBezTo>
                  <a:cubicBezTo>
                    <a:pt x="6" y="2"/>
                    <a:pt x="5" y="2"/>
                    <a:pt x="5" y="2"/>
                  </a:cubicBezTo>
                  <a:cubicBezTo>
                    <a:pt x="4" y="2"/>
                    <a:pt x="4" y="1"/>
                    <a:pt x="3" y="1"/>
                  </a:cubicBezTo>
                  <a:cubicBezTo>
                    <a:pt x="3" y="0"/>
                    <a:pt x="3" y="0"/>
                    <a:pt x="4" y="0"/>
                  </a:cubicBezTo>
                  <a:cubicBezTo>
                    <a:pt x="5" y="0"/>
                    <a:pt x="4" y="1"/>
                    <a:pt x="4" y="1"/>
                  </a:cubicBezTo>
                  <a:cubicBezTo>
                    <a:pt x="4" y="0"/>
                    <a:pt x="5" y="0"/>
                    <a:pt x="5" y="1"/>
                  </a:cubicBezTo>
                  <a:cubicBezTo>
                    <a:pt x="5" y="1"/>
                    <a:pt x="5" y="1"/>
                    <a:pt x="5" y="1"/>
                  </a:cubicBezTo>
                  <a:cubicBezTo>
                    <a:pt x="5" y="1"/>
                    <a:pt x="6" y="1"/>
                    <a:pt x="6" y="1"/>
                  </a:cubicBezTo>
                  <a:cubicBezTo>
                    <a:pt x="6" y="1"/>
                    <a:pt x="6" y="1"/>
                    <a:pt x="6" y="1"/>
                  </a:cubicBezTo>
                  <a:cubicBezTo>
                    <a:pt x="6" y="2"/>
                    <a:pt x="6" y="2"/>
                    <a:pt x="7" y="2"/>
                  </a:cubicBezTo>
                  <a:close/>
                  <a:moveTo>
                    <a:pt x="4" y="4"/>
                  </a:moveTo>
                  <a:cubicBezTo>
                    <a:pt x="4" y="4"/>
                    <a:pt x="4" y="5"/>
                    <a:pt x="4" y="5"/>
                  </a:cubicBezTo>
                  <a:cubicBezTo>
                    <a:pt x="5" y="5"/>
                    <a:pt x="5" y="5"/>
                    <a:pt x="6" y="6"/>
                  </a:cubicBezTo>
                  <a:cubicBezTo>
                    <a:pt x="6" y="6"/>
                    <a:pt x="6" y="5"/>
                    <a:pt x="6" y="5"/>
                  </a:cubicBezTo>
                  <a:cubicBezTo>
                    <a:pt x="5" y="4"/>
                    <a:pt x="5" y="4"/>
                    <a:pt x="4" y="4"/>
                  </a:cubicBezTo>
                  <a:close/>
                  <a:moveTo>
                    <a:pt x="5" y="8"/>
                  </a:moveTo>
                  <a:cubicBezTo>
                    <a:pt x="5" y="8"/>
                    <a:pt x="4" y="8"/>
                    <a:pt x="4" y="8"/>
                  </a:cubicBezTo>
                  <a:cubicBezTo>
                    <a:pt x="4" y="8"/>
                    <a:pt x="5" y="8"/>
                    <a:pt x="5" y="7"/>
                  </a:cubicBezTo>
                  <a:cubicBezTo>
                    <a:pt x="4" y="7"/>
                    <a:pt x="4" y="7"/>
                    <a:pt x="3" y="7"/>
                  </a:cubicBezTo>
                  <a:cubicBezTo>
                    <a:pt x="3" y="7"/>
                    <a:pt x="4" y="7"/>
                    <a:pt x="4" y="7"/>
                  </a:cubicBezTo>
                  <a:cubicBezTo>
                    <a:pt x="3" y="7"/>
                    <a:pt x="3" y="7"/>
                    <a:pt x="3" y="8"/>
                  </a:cubicBezTo>
                  <a:cubicBezTo>
                    <a:pt x="4" y="8"/>
                    <a:pt x="4" y="9"/>
                    <a:pt x="5" y="9"/>
                  </a:cubicBezTo>
                  <a:cubicBezTo>
                    <a:pt x="6" y="9"/>
                    <a:pt x="5" y="9"/>
                    <a:pt x="4" y="9"/>
                  </a:cubicBezTo>
                  <a:cubicBezTo>
                    <a:pt x="5" y="9"/>
                    <a:pt x="5" y="8"/>
                    <a:pt x="5" y="8"/>
                  </a:cubicBezTo>
                  <a:close/>
                  <a:moveTo>
                    <a:pt x="8" y="1"/>
                  </a:moveTo>
                  <a:cubicBezTo>
                    <a:pt x="8" y="1"/>
                    <a:pt x="8" y="0"/>
                    <a:pt x="7" y="0"/>
                  </a:cubicBezTo>
                  <a:cubicBezTo>
                    <a:pt x="7" y="0"/>
                    <a:pt x="7" y="0"/>
                    <a:pt x="7" y="0"/>
                  </a:cubicBezTo>
                  <a:cubicBezTo>
                    <a:pt x="7" y="0"/>
                    <a:pt x="7" y="1"/>
                    <a:pt x="7" y="1"/>
                  </a:cubicBezTo>
                  <a:cubicBezTo>
                    <a:pt x="7" y="1"/>
                    <a:pt x="7" y="1"/>
                    <a:pt x="7" y="2"/>
                  </a:cubicBezTo>
                  <a:cubicBezTo>
                    <a:pt x="7" y="1"/>
                    <a:pt x="7" y="1"/>
                    <a:pt x="7" y="1"/>
                  </a:cubicBezTo>
                  <a:cubicBezTo>
                    <a:pt x="7" y="1"/>
                    <a:pt x="8" y="2"/>
                    <a:pt x="8" y="1"/>
                  </a:cubicBezTo>
                  <a:cubicBezTo>
                    <a:pt x="8" y="1"/>
                    <a:pt x="7" y="1"/>
                    <a:pt x="7" y="1"/>
                  </a:cubicBezTo>
                  <a:cubicBezTo>
                    <a:pt x="7" y="1"/>
                    <a:pt x="8" y="1"/>
                    <a:pt x="8" y="1"/>
                  </a:cubicBezTo>
                  <a:close/>
                  <a:moveTo>
                    <a:pt x="2" y="2"/>
                  </a:moveTo>
                  <a:cubicBezTo>
                    <a:pt x="2" y="2"/>
                    <a:pt x="3" y="2"/>
                    <a:pt x="3" y="2"/>
                  </a:cubicBezTo>
                  <a:cubicBezTo>
                    <a:pt x="4" y="3"/>
                    <a:pt x="5" y="4"/>
                    <a:pt x="5" y="4"/>
                  </a:cubicBezTo>
                  <a:cubicBezTo>
                    <a:pt x="6" y="4"/>
                    <a:pt x="5" y="3"/>
                    <a:pt x="5" y="3"/>
                  </a:cubicBezTo>
                  <a:cubicBezTo>
                    <a:pt x="5" y="3"/>
                    <a:pt x="5" y="3"/>
                    <a:pt x="4" y="3"/>
                  </a:cubicBezTo>
                  <a:cubicBezTo>
                    <a:pt x="5" y="3"/>
                    <a:pt x="5" y="2"/>
                    <a:pt x="4" y="2"/>
                  </a:cubicBezTo>
                  <a:cubicBezTo>
                    <a:pt x="5" y="2"/>
                    <a:pt x="4" y="2"/>
                    <a:pt x="4" y="1"/>
                  </a:cubicBezTo>
                  <a:cubicBezTo>
                    <a:pt x="3" y="1"/>
                    <a:pt x="3" y="1"/>
                    <a:pt x="3" y="0"/>
                  </a:cubicBezTo>
                  <a:cubicBezTo>
                    <a:pt x="2" y="0"/>
                    <a:pt x="2" y="0"/>
                    <a:pt x="2" y="1"/>
                  </a:cubicBezTo>
                  <a:cubicBezTo>
                    <a:pt x="2" y="1"/>
                    <a:pt x="2" y="2"/>
                    <a:pt x="2" y="2"/>
                  </a:cubicBezTo>
                  <a:close/>
                  <a:moveTo>
                    <a:pt x="2" y="2"/>
                  </a:moveTo>
                  <a:cubicBezTo>
                    <a:pt x="2" y="2"/>
                    <a:pt x="0" y="2"/>
                    <a:pt x="0" y="2"/>
                  </a:cubicBezTo>
                  <a:cubicBezTo>
                    <a:pt x="0" y="2"/>
                    <a:pt x="1" y="2"/>
                    <a:pt x="1" y="2"/>
                  </a:cubicBezTo>
                  <a:cubicBezTo>
                    <a:pt x="1" y="2"/>
                    <a:pt x="1" y="2"/>
                    <a:pt x="0" y="3"/>
                  </a:cubicBezTo>
                  <a:cubicBezTo>
                    <a:pt x="1" y="3"/>
                    <a:pt x="2" y="3"/>
                    <a:pt x="2" y="3"/>
                  </a:cubicBezTo>
                  <a:cubicBezTo>
                    <a:pt x="2" y="3"/>
                    <a:pt x="2" y="3"/>
                    <a:pt x="2" y="3"/>
                  </a:cubicBezTo>
                  <a:cubicBezTo>
                    <a:pt x="2" y="3"/>
                    <a:pt x="3" y="3"/>
                    <a:pt x="2" y="3"/>
                  </a:cubicBezTo>
                  <a:cubicBezTo>
                    <a:pt x="4" y="3"/>
                    <a:pt x="2" y="2"/>
                    <a:pt x="2" y="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7" name="Estonia">
              <a:extLst>
                <a:ext uri="{FF2B5EF4-FFF2-40B4-BE49-F238E27FC236}">
                  <a16:creationId xmlns:a16="http://schemas.microsoft.com/office/drawing/2014/main" id="{C3A92C02-7C5A-4E51-83E4-CEA34C638086}"/>
                </a:ext>
                <a:ext uri="{C183D7F6-B498-43B3-948B-1728B52AA6E4}">
                  <adec:decorative xmlns:adec="http://schemas.microsoft.com/office/drawing/2017/decorative" val="1"/>
                </a:ext>
              </a:extLst>
            </p:cNvPr>
            <p:cNvSpPr>
              <a:spLocks noEditPoints="1"/>
            </p:cNvSpPr>
            <p:nvPr/>
          </p:nvSpPr>
          <p:spPr bwMode="auto">
            <a:xfrm>
              <a:off x="11861760" y="580414"/>
              <a:ext cx="467260" cy="206799"/>
            </a:xfrm>
            <a:custGeom>
              <a:avLst/>
              <a:gdLst/>
              <a:ahLst/>
              <a:cxnLst>
                <a:cxn ang="0">
                  <a:pos x="5" y="7"/>
                </a:cxn>
                <a:cxn ang="0">
                  <a:pos x="9" y="7"/>
                </a:cxn>
                <a:cxn ang="0">
                  <a:pos x="8" y="9"/>
                </a:cxn>
                <a:cxn ang="0">
                  <a:pos x="5" y="10"/>
                </a:cxn>
                <a:cxn ang="0">
                  <a:pos x="18" y="16"/>
                </a:cxn>
                <a:cxn ang="0">
                  <a:pos x="11" y="8"/>
                </a:cxn>
                <a:cxn ang="0">
                  <a:pos x="11" y="8"/>
                </a:cxn>
                <a:cxn ang="0">
                  <a:pos x="8" y="11"/>
                </a:cxn>
                <a:cxn ang="0">
                  <a:pos x="4" y="12"/>
                </a:cxn>
                <a:cxn ang="0">
                  <a:pos x="2" y="12"/>
                </a:cxn>
                <a:cxn ang="0">
                  <a:pos x="1" y="14"/>
                </a:cxn>
                <a:cxn ang="0">
                  <a:pos x="2" y="15"/>
                </a:cxn>
                <a:cxn ang="0">
                  <a:pos x="2" y="17"/>
                </a:cxn>
                <a:cxn ang="0">
                  <a:pos x="5" y="15"/>
                </a:cxn>
                <a:cxn ang="0">
                  <a:pos x="9" y="14"/>
                </a:cxn>
                <a:cxn ang="0">
                  <a:pos x="12" y="13"/>
                </a:cxn>
                <a:cxn ang="0">
                  <a:pos x="48" y="3"/>
                </a:cxn>
                <a:cxn ang="0">
                  <a:pos x="39" y="3"/>
                </a:cxn>
                <a:cxn ang="0">
                  <a:pos x="33" y="1"/>
                </a:cxn>
                <a:cxn ang="0">
                  <a:pos x="30" y="1"/>
                </a:cxn>
                <a:cxn ang="0">
                  <a:pos x="28" y="1"/>
                </a:cxn>
                <a:cxn ang="0">
                  <a:pos x="27" y="2"/>
                </a:cxn>
                <a:cxn ang="0">
                  <a:pos x="23" y="2"/>
                </a:cxn>
                <a:cxn ang="0">
                  <a:pos x="22" y="3"/>
                </a:cxn>
                <a:cxn ang="0">
                  <a:pos x="18" y="3"/>
                </a:cxn>
                <a:cxn ang="0">
                  <a:pos x="15" y="4"/>
                </a:cxn>
                <a:cxn ang="0">
                  <a:pos x="13" y="5"/>
                </a:cxn>
                <a:cxn ang="0">
                  <a:pos x="14" y="7"/>
                </a:cxn>
                <a:cxn ang="0">
                  <a:pos x="13" y="8"/>
                </a:cxn>
                <a:cxn ang="0">
                  <a:pos x="16" y="10"/>
                </a:cxn>
                <a:cxn ang="0">
                  <a:pos x="14" y="12"/>
                </a:cxn>
                <a:cxn ang="0">
                  <a:pos x="18" y="15"/>
                </a:cxn>
                <a:cxn ang="0">
                  <a:pos x="21" y="15"/>
                </a:cxn>
                <a:cxn ang="0">
                  <a:pos x="23" y="18"/>
                </a:cxn>
                <a:cxn ang="0">
                  <a:pos x="27" y="17"/>
                </a:cxn>
                <a:cxn ang="0">
                  <a:pos x="29" y="17"/>
                </a:cxn>
                <a:cxn ang="0">
                  <a:pos x="33" y="19"/>
                </a:cxn>
                <a:cxn ang="0">
                  <a:pos x="35" y="20"/>
                </a:cxn>
                <a:cxn ang="0">
                  <a:pos x="39" y="22"/>
                </a:cxn>
                <a:cxn ang="0">
                  <a:pos x="42" y="21"/>
                </a:cxn>
                <a:cxn ang="0">
                  <a:pos x="45" y="22"/>
                </a:cxn>
                <a:cxn ang="0">
                  <a:pos x="46" y="20"/>
                </a:cxn>
                <a:cxn ang="0">
                  <a:pos x="47" y="18"/>
                </a:cxn>
                <a:cxn ang="0">
                  <a:pos x="46" y="16"/>
                </a:cxn>
                <a:cxn ang="0">
                  <a:pos x="45" y="11"/>
                </a:cxn>
                <a:cxn ang="0">
                  <a:pos x="49" y="4"/>
                </a:cxn>
                <a:cxn ang="0">
                  <a:pos x="12" y="11"/>
                </a:cxn>
                <a:cxn ang="0">
                  <a:pos x="13" y="12"/>
                </a:cxn>
              </a:cxnLst>
              <a:rect l="0" t="0" r="r" b="b"/>
              <a:pathLst>
                <a:path w="50" h="22">
                  <a:moveTo>
                    <a:pt x="2" y="8"/>
                  </a:moveTo>
                  <a:cubicBezTo>
                    <a:pt x="2" y="8"/>
                    <a:pt x="5" y="8"/>
                    <a:pt x="5" y="8"/>
                  </a:cubicBezTo>
                  <a:cubicBezTo>
                    <a:pt x="5" y="8"/>
                    <a:pt x="5" y="7"/>
                    <a:pt x="5" y="7"/>
                  </a:cubicBezTo>
                  <a:cubicBezTo>
                    <a:pt x="5" y="8"/>
                    <a:pt x="6" y="6"/>
                    <a:pt x="6" y="6"/>
                  </a:cubicBezTo>
                  <a:cubicBezTo>
                    <a:pt x="7" y="7"/>
                    <a:pt x="7" y="7"/>
                    <a:pt x="7" y="7"/>
                  </a:cubicBezTo>
                  <a:cubicBezTo>
                    <a:pt x="7" y="8"/>
                    <a:pt x="8" y="7"/>
                    <a:pt x="9" y="7"/>
                  </a:cubicBezTo>
                  <a:cubicBezTo>
                    <a:pt x="9" y="8"/>
                    <a:pt x="10" y="9"/>
                    <a:pt x="9" y="9"/>
                  </a:cubicBezTo>
                  <a:cubicBezTo>
                    <a:pt x="9" y="9"/>
                    <a:pt x="9" y="9"/>
                    <a:pt x="8" y="9"/>
                  </a:cubicBezTo>
                  <a:cubicBezTo>
                    <a:pt x="8" y="9"/>
                    <a:pt x="8" y="10"/>
                    <a:pt x="8" y="9"/>
                  </a:cubicBezTo>
                  <a:cubicBezTo>
                    <a:pt x="8" y="9"/>
                    <a:pt x="8" y="9"/>
                    <a:pt x="8" y="9"/>
                  </a:cubicBezTo>
                  <a:cubicBezTo>
                    <a:pt x="7" y="9"/>
                    <a:pt x="7" y="10"/>
                    <a:pt x="6" y="10"/>
                  </a:cubicBezTo>
                  <a:cubicBezTo>
                    <a:pt x="6" y="11"/>
                    <a:pt x="5" y="10"/>
                    <a:pt x="5" y="10"/>
                  </a:cubicBezTo>
                  <a:cubicBezTo>
                    <a:pt x="5" y="9"/>
                    <a:pt x="5" y="9"/>
                    <a:pt x="5" y="9"/>
                  </a:cubicBezTo>
                  <a:cubicBezTo>
                    <a:pt x="4" y="8"/>
                    <a:pt x="3" y="9"/>
                    <a:pt x="2" y="8"/>
                  </a:cubicBezTo>
                  <a:close/>
                  <a:moveTo>
                    <a:pt x="18" y="16"/>
                  </a:moveTo>
                  <a:cubicBezTo>
                    <a:pt x="18" y="17"/>
                    <a:pt x="18" y="16"/>
                    <a:pt x="18" y="16"/>
                  </a:cubicBezTo>
                  <a:cubicBezTo>
                    <a:pt x="18" y="16"/>
                    <a:pt x="17" y="16"/>
                    <a:pt x="18" y="16"/>
                  </a:cubicBezTo>
                  <a:close/>
                  <a:moveTo>
                    <a:pt x="11" y="8"/>
                  </a:moveTo>
                  <a:cubicBezTo>
                    <a:pt x="11" y="8"/>
                    <a:pt x="12" y="8"/>
                    <a:pt x="12" y="8"/>
                  </a:cubicBezTo>
                  <a:cubicBezTo>
                    <a:pt x="13" y="7"/>
                    <a:pt x="11" y="7"/>
                    <a:pt x="11" y="7"/>
                  </a:cubicBezTo>
                  <a:cubicBezTo>
                    <a:pt x="10" y="7"/>
                    <a:pt x="10" y="8"/>
                    <a:pt x="11" y="8"/>
                  </a:cubicBezTo>
                  <a:close/>
                  <a:moveTo>
                    <a:pt x="10" y="12"/>
                  </a:moveTo>
                  <a:cubicBezTo>
                    <a:pt x="10" y="12"/>
                    <a:pt x="10" y="11"/>
                    <a:pt x="9" y="11"/>
                  </a:cubicBezTo>
                  <a:cubicBezTo>
                    <a:pt x="9" y="11"/>
                    <a:pt x="8" y="11"/>
                    <a:pt x="8" y="11"/>
                  </a:cubicBezTo>
                  <a:cubicBezTo>
                    <a:pt x="8" y="11"/>
                    <a:pt x="7" y="12"/>
                    <a:pt x="7" y="11"/>
                  </a:cubicBezTo>
                  <a:cubicBezTo>
                    <a:pt x="6" y="11"/>
                    <a:pt x="6" y="11"/>
                    <a:pt x="5" y="12"/>
                  </a:cubicBezTo>
                  <a:cubicBezTo>
                    <a:pt x="5" y="12"/>
                    <a:pt x="4" y="12"/>
                    <a:pt x="4" y="12"/>
                  </a:cubicBezTo>
                  <a:cubicBezTo>
                    <a:pt x="4" y="13"/>
                    <a:pt x="4" y="12"/>
                    <a:pt x="3" y="12"/>
                  </a:cubicBezTo>
                  <a:cubicBezTo>
                    <a:pt x="3" y="11"/>
                    <a:pt x="2" y="13"/>
                    <a:pt x="3" y="13"/>
                  </a:cubicBezTo>
                  <a:cubicBezTo>
                    <a:pt x="2" y="13"/>
                    <a:pt x="2" y="12"/>
                    <a:pt x="2" y="12"/>
                  </a:cubicBezTo>
                  <a:cubicBezTo>
                    <a:pt x="1" y="12"/>
                    <a:pt x="1" y="12"/>
                    <a:pt x="1" y="12"/>
                  </a:cubicBezTo>
                  <a:cubicBezTo>
                    <a:pt x="1" y="13"/>
                    <a:pt x="2" y="13"/>
                    <a:pt x="2" y="14"/>
                  </a:cubicBezTo>
                  <a:cubicBezTo>
                    <a:pt x="2" y="14"/>
                    <a:pt x="2" y="14"/>
                    <a:pt x="1" y="14"/>
                  </a:cubicBezTo>
                  <a:cubicBezTo>
                    <a:pt x="1" y="14"/>
                    <a:pt x="1" y="14"/>
                    <a:pt x="1" y="14"/>
                  </a:cubicBezTo>
                  <a:cubicBezTo>
                    <a:pt x="1" y="14"/>
                    <a:pt x="1" y="14"/>
                    <a:pt x="1" y="14"/>
                  </a:cubicBezTo>
                  <a:cubicBezTo>
                    <a:pt x="0" y="14"/>
                    <a:pt x="2" y="15"/>
                    <a:pt x="2" y="15"/>
                  </a:cubicBezTo>
                  <a:cubicBezTo>
                    <a:pt x="2" y="15"/>
                    <a:pt x="4" y="16"/>
                    <a:pt x="4" y="16"/>
                  </a:cubicBezTo>
                  <a:cubicBezTo>
                    <a:pt x="3" y="16"/>
                    <a:pt x="3" y="17"/>
                    <a:pt x="3" y="17"/>
                  </a:cubicBezTo>
                  <a:cubicBezTo>
                    <a:pt x="3" y="17"/>
                    <a:pt x="3" y="17"/>
                    <a:pt x="2" y="17"/>
                  </a:cubicBezTo>
                  <a:cubicBezTo>
                    <a:pt x="2" y="18"/>
                    <a:pt x="2" y="19"/>
                    <a:pt x="3" y="18"/>
                  </a:cubicBezTo>
                  <a:cubicBezTo>
                    <a:pt x="4" y="18"/>
                    <a:pt x="4" y="17"/>
                    <a:pt x="4" y="16"/>
                  </a:cubicBezTo>
                  <a:cubicBezTo>
                    <a:pt x="4" y="16"/>
                    <a:pt x="4" y="15"/>
                    <a:pt x="5" y="15"/>
                  </a:cubicBezTo>
                  <a:cubicBezTo>
                    <a:pt x="6" y="15"/>
                    <a:pt x="7" y="15"/>
                    <a:pt x="7" y="15"/>
                  </a:cubicBezTo>
                  <a:cubicBezTo>
                    <a:pt x="7" y="15"/>
                    <a:pt x="8" y="15"/>
                    <a:pt x="8" y="15"/>
                  </a:cubicBezTo>
                  <a:cubicBezTo>
                    <a:pt x="8" y="15"/>
                    <a:pt x="10" y="14"/>
                    <a:pt x="9" y="14"/>
                  </a:cubicBezTo>
                  <a:cubicBezTo>
                    <a:pt x="10" y="14"/>
                    <a:pt x="10" y="13"/>
                    <a:pt x="11" y="13"/>
                  </a:cubicBezTo>
                  <a:cubicBezTo>
                    <a:pt x="11" y="12"/>
                    <a:pt x="12" y="13"/>
                    <a:pt x="12" y="13"/>
                  </a:cubicBezTo>
                  <a:cubicBezTo>
                    <a:pt x="12" y="13"/>
                    <a:pt x="12" y="13"/>
                    <a:pt x="12" y="13"/>
                  </a:cubicBezTo>
                  <a:cubicBezTo>
                    <a:pt x="12" y="13"/>
                    <a:pt x="11" y="12"/>
                    <a:pt x="10" y="12"/>
                  </a:cubicBezTo>
                  <a:close/>
                  <a:moveTo>
                    <a:pt x="49" y="3"/>
                  </a:moveTo>
                  <a:cubicBezTo>
                    <a:pt x="49" y="3"/>
                    <a:pt x="48" y="3"/>
                    <a:pt x="48" y="3"/>
                  </a:cubicBezTo>
                  <a:cubicBezTo>
                    <a:pt x="48" y="3"/>
                    <a:pt x="47" y="3"/>
                    <a:pt x="47" y="3"/>
                  </a:cubicBezTo>
                  <a:cubicBezTo>
                    <a:pt x="46" y="3"/>
                    <a:pt x="44" y="3"/>
                    <a:pt x="43" y="3"/>
                  </a:cubicBezTo>
                  <a:cubicBezTo>
                    <a:pt x="42" y="3"/>
                    <a:pt x="40" y="3"/>
                    <a:pt x="39" y="3"/>
                  </a:cubicBezTo>
                  <a:cubicBezTo>
                    <a:pt x="38" y="2"/>
                    <a:pt x="38" y="2"/>
                    <a:pt x="37" y="2"/>
                  </a:cubicBezTo>
                  <a:cubicBezTo>
                    <a:pt x="37" y="2"/>
                    <a:pt x="36" y="2"/>
                    <a:pt x="36" y="2"/>
                  </a:cubicBezTo>
                  <a:cubicBezTo>
                    <a:pt x="35" y="2"/>
                    <a:pt x="34" y="1"/>
                    <a:pt x="33" y="1"/>
                  </a:cubicBezTo>
                  <a:cubicBezTo>
                    <a:pt x="33" y="1"/>
                    <a:pt x="32" y="1"/>
                    <a:pt x="32" y="1"/>
                  </a:cubicBezTo>
                  <a:cubicBezTo>
                    <a:pt x="32" y="1"/>
                    <a:pt x="32" y="1"/>
                    <a:pt x="31" y="1"/>
                  </a:cubicBezTo>
                  <a:cubicBezTo>
                    <a:pt x="31" y="1"/>
                    <a:pt x="31" y="2"/>
                    <a:pt x="30" y="1"/>
                  </a:cubicBezTo>
                  <a:cubicBezTo>
                    <a:pt x="30" y="1"/>
                    <a:pt x="30" y="1"/>
                    <a:pt x="30" y="1"/>
                  </a:cubicBezTo>
                  <a:cubicBezTo>
                    <a:pt x="29" y="1"/>
                    <a:pt x="30" y="1"/>
                    <a:pt x="30" y="1"/>
                  </a:cubicBezTo>
                  <a:cubicBezTo>
                    <a:pt x="29" y="2"/>
                    <a:pt x="29" y="1"/>
                    <a:pt x="28" y="1"/>
                  </a:cubicBezTo>
                  <a:cubicBezTo>
                    <a:pt x="28" y="0"/>
                    <a:pt x="28" y="2"/>
                    <a:pt x="29" y="2"/>
                  </a:cubicBezTo>
                  <a:cubicBezTo>
                    <a:pt x="28" y="2"/>
                    <a:pt x="28" y="2"/>
                    <a:pt x="28" y="2"/>
                  </a:cubicBezTo>
                  <a:cubicBezTo>
                    <a:pt x="28" y="2"/>
                    <a:pt x="27" y="2"/>
                    <a:pt x="27" y="2"/>
                  </a:cubicBezTo>
                  <a:cubicBezTo>
                    <a:pt x="27" y="2"/>
                    <a:pt x="26" y="2"/>
                    <a:pt x="26" y="2"/>
                  </a:cubicBezTo>
                  <a:cubicBezTo>
                    <a:pt x="25" y="2"/>
                    <a:pt x="24" y="2"/>
                    <a:pt x="24" y="2"/>
                  </a:cubicBezTo>
                  <a:cubicBezTo>
                    <a:pt x="23" y="2"/>
                    <a:pt x="23" y="1"/>
                    <a:pt x="23" y="2"/>
                  </a:cubicBezTo>
                  <a:cubicBezTo>
                    <a:pt x="23" y="2"/>
                    <a:pt x="23" y="2"/>
                    <a:pt x="23" y="3"/>
                  </a:cubicBezTo>
                  <a:cubicBezTo>
                    <a:pt x="23" y="3"/>
                    <a:pt x="22" y="3"/>
                    <a:pt x="22" y="3"/>
                  </a:cubicBezTo>
                  <a:cubicBezTo>
                    <a:pt x="22" y="2"/>
                    <a:pt x="21" y="3"/>
                    <a:pt x="22" y="3"/>
                  </a:cubicBezTo>
                  <a:cubicBezTo>
                    <a:pt x="21" y="3"/>
                    <a:pt x="20" y="2"/>
                    <a:pt x="19" y="3"/>
                  </a:cubicBezTo>
                  <a:cubicBezTo>
                    <a:pt x="19" y="3"/>
                    <a:pt x="19" y="3"/>
                    <a:pt x="19" y="3"/>
                  </a:cubicBezTo>
                  <a:cubicBezTo>
                    <a:pt x="19" y="3"/>
                    <a:pt x="18" y="3"/>
                    <a:pt x="18" y="3"/>
                  </a:cubicBezTo>
                  <a:cubicBezTo>
                    <a:pt x="18" y="3"/>
                    <a:pt x="18" y="3"/>
                    <a:pt x="18" y="4"/>
                  </a:cubicBezTo>
                  <a:cubicBezTo>
                    <a:pt x="18" y="4"/>
                    <a:pt x="16" y="3"/>
                    <a:pt x="17" y="4"/>
                  </a:cubicBezTo>
                  <a:cubicBezTo>
                    <a:pt x="18" y="5"/>
                    <a:pt x="15" y="4"/>
                    <a:pt x="15" y="4"/>
                  </a:cubicBezTo>
                  <a:cubicBezTo>
                    <a:pt x="15" y="5"/>
                    <a:pt x="15" y="5"/>
                    <a:pt x="15" y="5"/>
                  </a:cubicBezTo>
                  <a:cubicBezTo>
                    <a:pt x="15" y="5"/>
                    <a:pt x="14" y="5"/>
                    <a:pt x="14" y="5"/>
                  </a:cubicBezTo>
                  <a:cubicBezTo>
                    <a:pt x="13" y="5"/>
                    <a:pt x="12" y="5"/>
                    <a:pt x="13" y="5"/>
                  </a:cubicBezTo>
                  <a:cubicBezTo>
                    <a:pt x="13" y="6"/>
                    <a:pt x="13" y="6"/>
                    <a:pt x="13" y="7"/>
                  </a:cubicBezTo>
                  <a:cubicBezTo>
                    <a:pt x="13" y="6"/>
                    <a:pt x="12" y="7"/>
                    <a:pt x="13" y="7"/>
                  </a:cubicBezTo>
                  <a:cubicBezTo>
                    <a:pt x="13" y="7"/>
                    <a:pt x="13" y="8"/>
                    <a:pt x="14" y="7"/>
                  </a:cubicBezTo>
                  <a:cubicBezTo>
                    <a:pt x="14" y="7"/>
                    <a:pt x="14" y="7"/>
                    <a:pt x="14" y="7"/>
                  </a:cubicBezTo>
                  <a:cubicBezTo>
                    <a:pt x="14" y="7"/>
                    <a:pt x="14" y="7"/>
                    <a:pt x="14" y="8"/>
                  </a:cubicBezTo>
                  <a:cubicBezTo>
                    <a:pt x="14" y="8"/>
                    <a:pt x="13" y="8"/>
                    <a:pt x="13" y="8"/>
                  </a:cubicBezTo>
                  <a:cubicBezTo>
                    <a:pt x="12" y="8"/>
                    <a:pt x="13" y="9"/>
                    <a:pt x="13" y="9"/>
                  </a:cubicBezTo>
                  <a:cubicBezTo>
                    <a:pt x="13" y="9"/>
                    <a:pt x="13" y="9"/>
                    <a:pt x="13" y="10"/>
                  </a:cubicBezTo>
                  <a:cubicBezTo>
                    <a:pt x="14" y="10"/>
                    <a:pt x="15" y="9"/>
                    <a:pt x="16" y="10"/>
                  </a:cubicBezTo>
                  <a:cubicBezTo>
                    <a:pt x="15" y="9"/>
                    <a:pt x="16" y="10"/>
                    <a:pt x="16" y="10"/>
                  </a:cubicBezTo>
                  <a:cubicBezTo>
                    <a:pt x="16" y="10"/>
                    <a:pt x="13" y="10"/>
                    <a:pt x="14" y="10"/>
                  </a:cubicBezTo>
                  <a:cubicBezTo>
                    <a:pt x="13" y="10"/>
                    <a:pt x="14" y="12"/>
                    <a:pt x="14" y="12"/>
                  </a:cubicBezTo>
                  <a:cubicBezTo>
                    <a:pt x="14" y="12"/>
                    <a:pt x="15" y="12"/>
                    <a:pt x="15" y="12"/>
                  </a:cubicBezTo>
                  <a:cubicBezTo>
                    <a:pt x="15" y="13"/>
                    <a:pt x="15" y="14"/>
                    <a:pt x="16" y="14"/>
                  </a:cubicBezTo>
                  <a:cubicBezTo>
                    <a:pt x="17" y="14"/>
                    <a:pt x="18" y="14"/>
                    <a:pt x="18" y="15"/>
                  </a:cubicBezTo>
                  <a:cubicBezTo>
                    <a:pt x="19" y="15"/>
                    <a:pt x="20" y="14"/>
                    <a:pt x="20" y="14"/>
                  </a:cubicBezTo>
                  <a:cubicBezTo>
                    <a:pt x="21" y="13"/>
                    <a:pt x="22" y="14"/>
                    <a:pt x="22" y="14"/>
                  </a:cubicBezTo>
                  <a:cubicBezTo>
                    <a:pt x="22" y="15"/>
                    <a:pt x="22" y="15"/>
                    <a:pt x="21" y="15"/>
                  </a:cubicBezTo>
                  <a:cubicBezTo>
                    <a:pt x="21" y="16"/>
                    <a:pt x="21" y="16"/>
                    <a:pt x="22" y="16"/>
                  </a:cubicBezTo>
                  <a:cubicBezTo>
                    <a:pt x="22" y="17"/>
                    <a:pt x="21" y="18"/>
                    <a:pt x="21" y="19"/>
                  </a:cubicBezTo>
                  <a:cubicBezTo>
                    <a:pt x="22" y="19"/>
                    <a:pt x="22" y="18"/>
                    <a:pt x="23" y="18"/>
                  </a:cubicBezTo>
                  <a:cubicBezTo>
                    <a:pt x="24" y="18"/>
                    <a:pt x="24" y="18"/>
                    <a:pt x="24" y="17"/>
                  </a:cubicBezTo>
                  <a:cubicBezTo>
                    <a:pt x="24" y="17"/>
                    <a:pt x="25" y="18"/>
                    <a:pt x="25" y="17"/>
                  </a:cubicBezTo>
                  <a:cubicBezTo>
                    <a:pt x="25" y="17"/>
                    <a:pt x="27" y="16"/>
                    <a:pt x="27" y="17"/>
                  </a:cubicBezTo>
                  <a:cubicBezTo>
                    <a:pt x="28" y="18"/>
                    <a:pt x="28" y="18"/>
                    <a:pt x="28" y="17"/>
                  </a:cubicBezTo>
                  <a:cubicBezTo>
                    <a:pt x="28" y="16"/>
                    <a:pt x="28" y="17"/>
                    <a:pt x="28" y="17"/>
                  </a:cubicBezTo>
                  <a:cubicBezTo>
                    <a:pt x="29" y="17"/>
                    <a:pt x="29" y="17"/>
                    <a:pt x="29" y="17"/>
                  </a:cubicBezTo>
                  <a:cubicBezTo>
                    <a:pt x="30" y="18"/>
                    <a:pt x="30" y="18"/>
                    <a:pt x="30" y="18"/>
                  </a:cubicBezTo>
                  <a:cubicBezTo>
                    <a:pt x="31" y="18"/>
                    <a:pt x="31" y="18"/>
                    <a:pt x="31" y="18"/>
                  </a:cubicBezTo>
                  <a:cubicBezTo>
                    <a:pt x="32" y="18"/>
                    <a:pt x="32" y="19"/>
                    <a:pt x="33" y="19"/>
                  </a:cubicBezTo>
                  <a:cubicBezTo>
                    <a:pt x="33" y="19"/>
                    <a:pt x="34" y="19"/>
                    <a:pt x="34" y="19"/>
                  </a:cubicBezTo>
                  <a:cubicBezTo>
                    <a:pt x="35" y="19"/>
                    <a:pt x="34" y="19"/>
                    <a:pt x="34" y="20"/>
                  </a:cubicBezTo>
                  <a:cubicBezTo>
                    <a:pt x="35" y="20"/>
                    <a:pt x="35" y="20"/>
                    <a:pt x="35" y="20"/>
                  </a:cubicBezTo>
                  <a:cubicBezTo>
                    <a:pt x="36" y="21"/>
                    <a:pt x="36" y="21"/>
                    <a:pt x="37" y="21"/>
                  </a:cubicBezTo>
                  <a:cubicBezTo>
                    <a:pt x="37" y="22"/>
                    <a:pt x="38" y="22"/>
                    <a:pt x="39" y="22"/>
                  </a:cubicBezTo>
                  <a:cubicBezTo>
                    <a:pt x="39" y="22"/>
                    <a:pt x="39" y="22"/>
                    <a:pt x="39" y="22"/>
                  </a:cubicBezTo>
                  <a:cubicBezTo>
                    <a:pt x="40" y="22"/>
                    <a:pt x="40" y="22"/>
                    <a:pt x="41" y="22"/>
                  </a:cubicBezTo>
                  <a:cubicBezTo>
                    <a:pt x="41" y="22"/>
                    <a:pt x="41" y="21"/>
                    <a:pt x="41" y="21"/>
                  </a:cubicBezTo>
                  <a:cubicBezTo>
                    <a:pt x="41" y="21"/>
                    <a:pt x="42" y="21"/>
                    <a:pt x="42" y="21"/>
                  </a:cubicBezTo>
                  <a:cubicBezTo>
                    <a:pt x="42" y="21"/>
                    <a:pt x="43" y="22"/>
                    <a:pt x="43" y="22"/>
                  </a:cubicBezTo>
                  <a:cubicBezTo>
                    <a:pt x="43" y="22"/>
                    <a:pt x="44" y="22"/>
                    <a:pt x="44" y="22"/>
                  </a:cubicBezTo>
                  <a:cubicBezTo>
                    <a:pt x="45" y="22"/>
                    <a:pt x="45" y="22"/>
                    <a:pt x="45" y="22"/>
                  </a:cubicBezTo>
                  <a:cubicBezTo>
                    <a:pt x="45" y="21"/>
                    <a:pt x="45" y="21"/>
                    <a:pt x="45" y="21"/>
                  </a:cubicBezTo>
                  <a:cubicBezTo>
                    <a:pt x="46" y="21"/>
                    <a:pt x="45" y="21"/>
                    <a:pt x="46" y="20"/>
                  </a:cubicBezTo>
                  <a:cubicBezTo>
                    <a:pt x="46" y="20"/>
                    <a:pt x="46" y="20"/>
                    <a:pt x="46" y="20"/>
                  </a:cubicBezTo>
                  <a:cubicBezTo>
                    <a:pt x="46" y="20"/>
                    <a:pt x="46" y="19"/>
                    <a:pt x="46" y="19"/>
                  </a:cubicBezTo>
                  <a:cubicBezTo>
                    <a:pt x="46" y="19"/>
                    <a:pt x="49" y="19"/>
                    <a:pt x="48" y="19"/>
                  </a:cubicBezTo>
                  <a:cubicBezTo>
                    <a:pt x="48" y="18"/>
                    <a:pt x="48" y="18"/>
                    <a:pt x="47" y="18"/>
                  </a:cubicBezTo>
                  <a:cubicBezTo>
                    <a:pt x="47" y="18"/>
                    <a:pt x="47" y="18"/>
                    <a:pt x="47" y="18"/>
                  </a:cubicBezTo>
                  <a:cubicBezTo>
                    <a:pt x="47" y="17"/>
                    <a:pt x="47" y="17"/>
                    <a:pt x="47" y="17"/>
                  </a:cubicBezTo>
                  <a:cubicBezTo>
                    <a:pt x="47" y="17"/>
                    <a:pt x="46" y="16"/>
                    <a:pt x="46" y="16"/>
                  </a:cubicBezTo>
                  <a:cubicBezTo>
                    <a:pt x="45" y="16"/>
                    <a:pt x="45" y="15"/>
                    <a:pt x="45" y="14"/>
                  </a:cubicBezTo>
                  <a:cubicBezTo>
                    <a:pt x="46" y="13"/>
                    <a:pt x="45" y="13"/>
                    <a:pt x="45" y="12"/>
                  </a:cubicBezTo>
                  <a:cubicBezTo>
                    <a:pt x="45" y="12"/>
                    <a:pt x="45" y="11"/>
                    <a:pt x="45" y="11"/>
                  </a:cubicBezTo>
                  <a:cubicBezTo>
                    <a:pt x="44" y="10"/>
                    <a:pt x="44" y="9"/>
                    <a:pt x="45" y="8"/>
                  </a:cubicBezTo>
                  <a:cubicBezTo>
                    <a:pt x="46" y="7"/>
                    <a:pt x="47" y="7"/>
                    <a:pt x="47" y="5"/>
                  </a:cubicBezTo>
                  <a:cubicBezTo>
                    <a:pt x="47" y="4"/>
                    <a:pt x="48" y="4"/>
                    <a:pt x="49" y="4"/>
                  </a:cubicBezTo>
                  <a:cubicBezTo>
                    <a:pt x="48" y="4"/>
                    <a:pt x="48" y="4"/>
                    <a:pt x="48" y="4"/>
                  </a:cubicBezTo>
                  <a:cubicBezTo>
                    <a:pt x="48" y="4"/>
                    <a:pt x="50" y="4"/>
                    <a:pt x="49" y="3"/>
                  </a:cubicBezTo>
                  <a:close/>
                  <a:moveTo>
                    <a:pt x="12" y="11"/>
                  </a:moveTo>
                  <a:cubicBezTo>
                    <a:pt x="11" y="10"/>
                    <a:pt x="11" y="11"/>
                    <a:pt x="10" y="11"/>
                  </a:cubicBezTo>
                  <a:cubicBezTo>
                    <a:pt x="10" y="11"/>
                    <a:pt x="11" y="12"/>
                    <a:pt x="11" y="12"/>
                  </a:cubicBezTo>
                  <a:cubicBezTo>
                    <a:pt x="11" y="12"/>
                    <a:pt x="13" y="12"/>
                    <a:pt x="13" y="12"/>
                  </a:cubicBezTo>
                  <a:cubicBezTo>
                    <a:pt x="13" y="11"/>
                    <a:pt x="12" y="11"/>
                    <a:pt x="12" y="1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8" name="Denmark">
              <a:extLst>
                <a:ext uri="{FF2B5EF4-FFF2-40B4-BE49-F238E27FC236}">
                  <a16:creationId xmlns:a16="http://schemas.microsoft.com/office/drawing/2014/main" id="{A4DB83CD-CC92-4430-98E7-296EDECB6B0F}"/>
                </a:ext>
                <a:ext uri="{C183D7F6-B498-43B3-948B-1728B52AA6E4}">
                  <adec:decorative xmlns:adec="http://schemas.microsoft.com/office/drawing/2017/decorative" val="1"/>
                </a:ext>
              </a:extLst>
            </p:cNvPr>
            <p:cNvSpPr>
              <a:spLocks noEditPoints="1"/>
            </p:cNvSpPr>
            <p:nvPr/>
          </p:nvSpPr>
          <p:spPr bwMode="auto">
            <a:xfrm>
              <a:off x="10854962" y="766535"/>
              <a:ext cx="542121" cy="310198"/>
            </a:xfrm>
            <a:custGeom>
              <a:avLst/>
              <a:gdLst/>
              <a:ahLst/>
              <a:cxnLst>
                <a:cxn ang="0">
                  <a:pos x="16" y="27"/>
                </a:cxn>
                <a:cxn ang="0">
                  <a:pos x="14" y="24"/>
                </a:cxn>
                <a:cxn ang="0">
                  <a:pos x="16" y="22"/>
                </a:cxn>
                <a:cxn ang="0">
                  <a:pos x="20" y="23"/>
                </a:cxn>
                <a:cxn ang="0">
                  <a:pos x="22" y="25"/>
                </a:cxn>
                <a:cxn ang="0">
                  <a:pos x="54" y="26"/>
                </a:cxn>
                <a:cxn ang="0">
                  <a:pos x="13" y="28"/>
                </a:cxn>
                <a:cxn ang="0">
                  <a:pos x="15" y="29"/>
                </a:cxn>
                <a:cxn ang="0">
                  <a:pos x="2" y="23"/>
                </a:cxn>
                <a:cxn ang="0">
                  <a:pos x="13" y="26"/>
                </a:cxn>
                <a:cxn ang="0">
                  <a:pos x="14" y="22"/>
                </a:cxn>
                <a:cxn ang="0">
                  <a:pos x="16" y="21"/>
                </a:cxn>
                <a:cxn ang="0">
                  <a:pos x="18" y="18"/>
                </a:cxn>
                <a:cxn ang="0">
                  <a:pos x="18" y="16"/>
                </a:cxn>
                <a:cxn ang="0">
                  <a:pos x="22" y="15"/>
                </a:cxn>
                <a:cxn ang="0">
                  <a:pos x="18" y="12"/>
                </a:cxn>
                <a:cxn ang="0">
                  <a:pos x="16" y="11"/>
                </a:cxn>
                <a:cxn ang="0">
                  <a:pos x="20" y="5"/>
                </a:cxn>
                <a:cxn ang="0">
                  <a:pos x="15" y="2"/>
                </a:cxn>
                <a:cxn ang="0">
                  <a:pos x="1" y="11"/>
                </a:cxn>
                <a:cxn ang="0">
                  <a:pos x="4" y="11"/>
                </a:cxn>
                <a:cxn ang="0">
                  <a:pos x="8" y="7"/>
                </a:cxn>
                <a:cxn ang="0">
                  <a:pos x="16" y="7"/>
                </a:cxn>
                <a:cxn ang="0">
                  <a:pos x="9" y="9"/>
                </a:cxn>
                <a:cxn ang="0">
                  <a:pos x="10" y="12"/>
                </a:cxn>
                <a:cxn ang="0">
                  <a:pos x="8" y="12"/>
                </a:cxn>
                <a:cxn ang="0">
                  <a:pos x="5" y="12"/>
                </a:cxn>
                <a:cxn ang="0">
                  <a:pos x="1" y="11"/>
                </a:cxn>
                <a:cxn ang="0">
                  <a:pos x="2" y="18"/>
                </a:cxn>
                <a:cxn ang="0">
                  <a:pos x="2" y="22"/>
                </a:cxn>
                <a:cxn ang="0">
                  <a:pos x="5" y="29"/>
                </a:cxn>
                <a:cxn ang="0">
                  <a:pos x="12" y="29"/>
                </a:cxn>
                <a:cxn ang="0">
                  <a:pos x="20" y="18"/>
                </a:cxn>
                <a:cxn ang="0">
                  <a:pos x="34" y="17"/>
                </a:cxn>
                <a:cxn ang="0">
                  <a:pos x="32" y="21"/>
                </a:cxn>
                <a:cxn ang="0">
                  <a:pos x="30" y="21"/>
                </a:cxn>
                <a:cxn ang="0">
                  <a:pos x="29" y="18"/>
                </a:cxn>
                <a:cxn ang="0">
                  <a:pos x="25" y="21"/>
                </a:cxn>
                <a:cxn ang="0">
                  <a:pos x="25" y="22"/>
                </a:cxn>
                <a:cxn ang="0">
                  <a:pos x="25" y="25"/>
                </a:cxn>
                <a:cxn ang="0">
                  <a:pos x="29" y="27"/>
                </a:cxn>
                <a:cxn ang="0">
                  <a:pos x="30" y="29"/>
                </a:cxn>
                <a:cxn ang="0">
                  <a:pos x="28" y="30"/>
                </a:cxn>
                <a:cxn ang="0">
                  <a:pos x="25" y="31"/>
                </a:cxn>
                <a:cxn ang="0">
                  <a:pos x="30" y="31"/>
                </a:cxn>
                <a:cxn ang="0">
                  <a:pos x="32" y="29"/>
                </a:cxn>
                <a:cxn ang="0">
                  <a:pos x="32" y="27"/>
                </a:cxn>
                <a:cxn ang="0">
                  <a:pos x="35" y="22"/>
                </a:cxn>
                <a:cxn ang="0">
                  <a:pos x="24" y="5"/>
                </a:cxn>
                <a:cxn ang="0">
                  <a:pos x="6" y="11"/>
                </a:cxn>
                <a:cxn ang="0">
                  <a:pos x="5" y="10"/>
                </a:cxn>
                <a:cxn ang="0">
                  <a:pos x="35" y="29"/>
                </a:cxn>
                <a:cxn ang="0">
                  <a:pos x="20" y="30"/>
                </a:cxn>
              </a:cxnLst>
              <a:rect l="0" t="0" r="r" b="b"/>
              <a:pathLst>
                <a:path w="58" h="33">
                  <a:moveTo>
                    <a:pt x="21" y="28"/>
                  </a:moveTo>
                  <a:cubicBezTo>
                    <a:pt x="20" y="28"/>
                    <a:pt x="20" y="28"/>
                    <a:pt x="19" y="28"/>
                  </a:cubicBezTo>
                  <a:cubicBezTo>
                    <a:pt x="19" y="28"/>
                    <a:pt x="18" y="28"/>
                    <a:pt x="18" y="28"/>
                  </a:cubicBezTo>
                  <a:cubicBezTo>
                    <a:pt x="17" y="27"/>
                    <a:pt x="17" y="28"/>
                    <a:pt x="16" y="27"/>
                  </a:cubicBezTo>
                  <a:cubicBezTo>
                    <a:pt x="17" y="27"/>
                    <a:pt x="17" y="27"/>
                    <a:pt x="16" y="27"/>
                  </a:cubicBezTo>
                  <a:cubicBezTo>
                    <a:pt x="15" y="26"/>
                    <a:pt x="16" y="27"/>
                    <a:pt x="16" y="27"/>
                  </a:cubicBezTo>
                  <a:cubicBezTo>
                    <a:pt x="16" y="27"/>
                    <a:pt x="15" y="27"/>
                    <a:pt x="15" y="27"/>
                  </a:cubicBezTo>
                  <a:cubicBezTo>
                    <a:pt x="16" y="27"/>
                    <a:pt x="15" y="26"/>
                    <a:pt x="15" y="26"/>
                  </a:cubicBezTo>
                  <a:cubicBezTo>
                    <a:pt x="15" y="26"/>
                    <a:pt x="14" y="25"/>
                    <a:pt x="15" y="25"/>
                  </a:cubicBezTo>
                  <a:cubicBezTo>
                    <a:pt x="14" y="25"/>
                    <a:pt x="14" y="25"/>
                    <a:pt x="14" y="24"/>
                  </a:cubicBezTo>
                  <a:cubicBezTo>
                    <a:pt x="14" y="24"/>
                    <a:pt x="14" y="24"/>
                    <a:pt x="14" y="24"/>
                  </a:cubicBezTo>
                  <a:cubicBezTo>
                    <a:pt x="14" y="24"/>
                    <a:pt x="13" y="24"/>
                    <a:pt x="14" y="24"/>
                  </a:cubicBezTo>
                  <a:cubicBezTo>
                    <a:pt x="14" y="24"/>
                    <a:pt x="13" y="24"/>
                    <a:pt x="13" y="24"/>
                  </a:cubicBezTo>
                  <a:cubicBezTo>
                    <a:pt x="13" y="24"/>
                    <a:pt x="14" y="24"/>
                    <a:pt x="14" y="24"/>
                  </a:cubicBezTo>
                  <a:cubicBezTo>
                    <a:pt x="14" y="23"/>
                    <a:pt x="13" y="23"/>
                    <a:pt x="13" y="23"/>
                  </a:cubicBezTo>
                  <a:cubicBezTo>
                    <a:pt x="13" y="23"/>
                    <a:pt x="14" y="22"/>
                    <a:pt x="14" y="23"/>
                  </a:cubicBezTo>
                  <a:cubicBezTo>
                    <a:pt x="14" y="23"/>
                    <a:pt x="15" y="23"/>
                    <a:pt x="15" y="23"/>
                  </a:cubicBezTo>
                  <a:cubicBezTo>
                    <a:pt x="15" y="23"/>
                    <a:pt x="16" y="23"/>
                    <a:pt x="16" y="22"/>
                  </a:cubicBezTo>
                  <a:cubicBezTo>
                    <a:pt x="17" y="22"/>
                    <a:pt x="18" y="22"/>
                    <a:pt x="18" y="22"/>
                  </a:cubicBezTo>
                  <a:cubicBezTo>
                    <a:pt x="18" y="22"/>
                    <a:pt x="19" y="23"/>
                    <a:pt x="20" y="23"/>
                  </a:cubicBezTo>
                  <a:cubicBezTo>
                    <a:pt x="20" y="23"/>
                    <a:pt x="19" y="23"/>
                    <a:pt x="19" y="23"/>
                  </a:cubicBezTo>
                  <a:cubicBezTo>
                    <a:pt x="19" y="23"/>
                    <a:pt x="19" y="24"/>
                    <a:pt x="19" y="24"/>
                  </a:cubicBezTo>
                  <a:cubicBezTo>
                    <a:pt x="19" y="24"/>
                    <a:pt x="20" y="23"/>
                    <a:pt x="20" y="23"/>
                  </a:cubicBezTo>
                  <a:cubicBezTo>
                    <a:pt x="20" y="23"/>
                    <a:pt x="20" y="23"/>
                    <a:pt x="20" y="23"/>
                  </a:cubicBezTo>
                  <a:cubicBezTo>
                    <a:pt x="21" y="23"/>
                    <a:pt x="20" y="23"/>
                    <a:pt x="20" y="22"/>
                  </a:cubicBezTo>
                  <a:cubicBezTo>
                    <a:pt x="21" y="23"/>
                    <a:pt x="20" y="22"/>
                    <a:pt x="21" y="22"/>
                  </a:cubicBezTo>
                  <a:cubicBezTo>
                    <a:pt x="21" y="22"/>
                    <a:pt x="21" y="23"/>
                    <a:pt x="21" y="23"/>
                  </a:cubicBezTo>
                  <a:cubicBezTo>
                    <a:pt x="22" y="24"/>
                    <a:pt x="20" y="23"/>
                    <a:pt x="20" y="24"/>
                  </a:cubicBezTo>
                  <a:cubicBezTo>
                    <a:pt x="20" y="24"/>
                    <a:pt x="21" y="24"/>
                    <a:pt x="21" y="24"/>
                  </a:cubicBezTo>
                  <a:cubicBezTo>
                    <a:pt x="22" y="24"/>
                    <a:pt x="22" y="25"/>
                    <a:pt x="22" y="25"/>
                  </a:cubicBezTo>
                  <a:cubicBezTo>
                    <a:pt x="22" y="25"/>
                    <a:pt x="22" y="25"/>
                    <a:pt x="22" y="25"/>
                  </a:cubicBezTo>
                  <a:cubicBezTo>
                    <a:pt x="22" y="25"/>
                    <a:pt x="22" y="26"/>
                    <a:pt x="22" y="27"/>
                  </a:cubicBezTo>
                  <a:cubicBezTo>
                    <a:pt x="22" y="28"/>
                    <a:pt x="21" y="28"/>
                    <a:pt x="21" y="28"/>
                  </a:cubicBezTo>
                  <a:close/>
                  <a:moveTo>
                    <a:pt x="56" y="26"/>
                  </a:moveTo>
                  <a:cubicBezTo>
                    <a:pt x="55" y="26"/>
                    <a:pt x="55" y="26"/>
                    <a:pt x="54" y="25"/>
                  </a:cubicBezTo>
                  <a:cubicBezTo>
                    <a:pt x="54" y="25"/>
                    <a:pt x="54" y="25"/>
                    <a:pt x="54" y="26"/>
                  </a:cubicBezTo>
                  <a:cubicBezTo>
                    <a:pt x="53" y="26"/>
                    <a:pt x="53" y="27"/>
                    <a:pt x="54" y="28"/>
                  </a:cubicBezTo>
                  <a:cubicBezTo>
                    <a:pt x="54" y="28"/>
                    <a:pt x="55" y="28"/>
                    <a:pt x="55" y="28"/>
                  </a:cubicBezTo>
                  <a:cubicBezTo>
                    <a:pt x="56" y="28"/>
                    <a:pt x="56" y="28"/>
                    <a:pt x="57" y="28"/>
                  </a:cubicBezTo>
                  <a:cubicBezTo>
                    <a:pt x="58" y="27"/>
                    <a:pt x="57" y="27"/>
                    <a:pt x="56" y="26"/>
                  </a:cubicBezTo>
                  <a:close/>
                  <a:moveTo>
                    <a:pt x="14" y="28"/>
                  </a:moveTo>
                  <a:cubicBezTo>
                    <a:pt x="14" y="27"/>
                    <a:pt x="12" y="28"/>
                    <a:pt x="13" y="28"/>
                  </a:cubicBezTo>
                  <a:cubicBezTo>
                    <a:pt x="13" y="28"/>
                    <a:pt x="13" y="28"/>
                    <a:pt x="13" y="28"/>
                  </a:cubicBezTo>
                  <a:cubicBezTo>
                    <a:pt x="13" y="28"/>
                    <a:pt x="13" y="28"/>
                    <a:pt x="13" y="28"/>
                  </a:cubicBezTo>
                  <a:cubicBezTo>
                    <a:pt x="14" y="28"/>
                    <a:pt x="14" y="29"/>
                    <a:pt x="14" y="29"/>
                  </a:cubicBezTo>
                  <a:cubicBezTo>
                    <a:pt x="14" y="29"/>
                    <a:pt x="14" y="29"/>
                    <a:pt x="14" y="29"/>
                  </a:cubicBezTo>
                  <a:cubicBezTo>
                    <a:pt x="13" y="30"/>
                    <a:pt x="15" y="29"/>
                    <a:pt x="15" y="30"/>
                  </a:cubicBezTo>
                  <a:cubicBezTo>
                    <a:pt x="15" y="30"/>
                    <a:pt x="15" y="29"/>
                    <a:pt x="15" y="29"/>
                  </a:cubicBezTo>
                  <a:cubicBezTo>
                    <a:pt x="14" y="30"/>
                    <a:pt x="16" y="30"/>
                    <a:pt x="16" y="30"/>
                  </a:cubicBezTo>
                  <a:cubicBezTo>
                    <a:pt x="16" y="30"/>
                    <a:pt x="16" y="29"/>
                    <a:pt x="16" y="29"/>
                  </a:cubicBezTo>
                  <a:cubicBezTo>
                    <a:pt x="15" y="28"/>
                    <a:pt x="14" y="28"/>
                    <a:pt x="14" y="28"/>
                  </a:cubicBezTo>
                  <a:close/>
                  <a:moveTo>
                    <a:pt x="2" y="23"/>
                  </a:moveTo>
                  <a:cubicBezTo>
                    <a:pt x="2" y="23"/>
                    <a:pt x="2" y="23"/>
                    <a:pt x="2" y="23"/>
                  </a:cubicBezTo>
                  <a:cubicBezTo>
                    <a:pt x="2" y="23"/>
                    <a:pt x="2" y="23"/>
                    <a:pt x="2" y="23"/>
                  </a:cubicBezTo>
                  <a:close/>
                  <a:moveTo>
                    <a:pt x="13" y="28"/>
                  </a:moveTo>
                  <a:cubicBezTo>
                    <a:pt x="13" y="28"/>
                    <a:pt x="12" y="28"/>
                    <a:pt x="12" y="28"/>
                  </a:cubicBezTo>
                  <a:cubicBezTo>
                    <a:pt x="12" y="28"/>
                    <a:pt x="11" y="28"/>
                    <a:pt x="11" y="28"/>
                  </a:cubicBezTo>
                  <a:cubicBezTo>
                    <a:pt x="11" y="28"/>
                    <a:pt x="12" y="27"/>
                    <a:pt x="11" y="27"/>
                  </a:cubicBezTo>
                  <a:cubicBezTo>
                    <a:pt x="11" y="27"/>
                    <a:pt x="11" y="27"/>
                    <a:pt x="11" y="27"/>
                  </a:cubicBezTo>
                  <a:cubicBezTo>
                    <a:pt x="11" y="27"/>
                    <a:pt x="13" y="26"/>
                    <a:pt x="13" y="26"/>
                  </a:cubicBezTo>
                  <a:cubicBezTo>
                    <a:pt x="13" y="26"/>
                    <a:pt x="13" y="25"/>
                    <a:pt x="12" y="25"/>
                  </a:cubicBezTo>
                  <a:cubicBezTo>
                    <a:pt x="13" y="25"/>
                    <a:pt x="12" y="24"/>
                    <a:pt x="13" y="24"/>
                  </a:cubicBezTo>
                  <a:cubicBezTo>
                    <a:pt x="13" y="23"/>
                    <a:pt x="12" y="23"/>
                    <a:pt x="11" y="23"/>
                  </a:cubicBezTo>
                  <a:cubicBezTo>
                    <a:pt x="12" y="23"/>
                    <a:pt x="12" y="23"/>
                    <a:pt x="12" y="23"/>
                  </a:cubicBezTo>
                  <a:cubicBezTo>
                    <a:pt x="12" y="23"/>
                    <a:pt x="13" y="23"/>
                    <a:pt x="13" y="23"/>
                  </a:cubicBezTo>
                  <a:cubicBezTo>
                    <a:pt x="13" y="23"/>
                    <a:pt x="14" y="22"/>
                    <a:pt x="14" y="22"/>
                  </a:cubicBezTo>
                  <a:cubicBezTo>
                    <a:pt x="14" y="22"/>
                    <a:pt x="14" y="22"/>
                    <a:pt x="13" y="22"/>
                  </a:cubicBezTo>
                  <a:cubicBezTo>
                    <a:pt x="13" y="22"/>
                    <a:pt x="13" y="22"/>
                    <a:pt x="13" y="21"/>
                  </a:cubicBezTo>
                  <a:cubicBezTo>
                    <a:pt x="13" y="21"/>
                    <a:pt x="12" y="21"/>
                    <a:pt x="12" y="21"/>
                  </a:cubicBezTo>
                  <a:cubicBezTo>
                    <a:pt x="13" y="21"/>
                    <a:pt x="13" y="21"/>
                    <a:pt x="14" y="21"/>
                  </a:cubicBezTo>
                  <a:cubicBezTo>
                    <a:pt x="14" y="21"/>
                    <a:pt x="15" y="21"/>
                    <a:pt x="15" y="21"/>
                  </a:cubicBezTo>
                  <a:cubicBezTo>
                    <a:pt x="16" y="21"/>
                    <a:pt x="16" y="21"/>
                    <a:pt x="16" y="21"/>
                  </a:cubicBezTo>
                  <a:cubicBezTo>
                    <a:pt x="15" y="21"/>
                    <a:pt x="16" y="20"/>
                    <a:pt x="16" y="20"/>
                  </a:cubicBezTo>
                  <a:cubicBezTo>
                    <a:pt x="15" y="20"/>
                    <a:pt x="15" y="20"/>
                    <a:pt x="14" y="20"/>
                  </a:cubicBezTo>
                  <a:cubicBezTo>
                    <a:pt x="15" y="19"/>
                    <a:pt x="15" y="19"/>
                    <a:pt x="16" y="19"/>
                  </a:cubicBezTo>
                  <a:cubicBezTo>
                    <a:pt x="16" y="19"/>
                    <a:pt x="17" y="20"/>
                    <a:pt x="17" y="20"/>
                  </a:cubicBezTo>
                  <a:cubicBezTo>
                    <a:pt x="17" y="20"/>
                    <a:pt x="17" y="19"/>
                    <a:pt x="17" y="19"/>
                  </a:cubicBezTo>
                  <a:cubicBezTo>
                    <a:pt x="18" y="19"/>
                    <a:pt x="17" y="18"/>
                    <a:pt x="18" y="18"/>
                  </a:cubicBezTo>
                  <a:cubicBezTo>
                    <a:pt x="18" y="18"/>
                    <a:pt x="17" y="18"/>
                    <a:pt x="17" y="18"/>
                  </a:cubicBezTo>
                  <a:cubicBezTo>
                    <a:pt x="18" y="17"/>
                    <a:pt x="17" y="17"/>
                    <a:pt x="17" y="16"/>
                  </a:cubicBezTo>
                  <a:cubicBezTo>
                    <a:pt x="17" y="16"/>
                    <a:pt x="18" y="16"/>
                    <a:pt x="18" y="15"/>
                  </a:cubicBezTo>
                  <a:cubicBezTo>
                    <a:pt x="19" y="15"/>
                    <a:pt x="19" y="15"/>
                    <a:pt x="19" y="15"/>
                  </a:cubicBezTo>
                  <a:cubicBezTo>
                    <a:pt x="19" y="15"/>
                    <a:pt x="19" y="16"/>
                    <a:pt x="19" y="16"/>
                  </a:cubicBezTo>
                  <a:cubicBezTo>
                    <a:pt x="19" y="16"/>
                    <a:pt x="18" y="16"/>
                    <a:pt x="18" y="16"/>
                  </a:cubicBezTo>
                  <a:cubicBezTo>
                    <a:pt x="18" y="17"/>
                    <a:pt x="19" y="16"/>
                    <a:pt x="20" y="16"/>
                  </a:cubicBezTo>
                  <a:cubicBezTo>
                    <a:pt x="20" y="16"/>
                    <a:pt x="19" y="17"/>
                    <a:pt x="20" y="17"/>
                  </a:cubicBezTo>
                  <a:cubicBezTo>
                    <a:pt x="20" y="17"/>
                    <a:pt x="20" y="16"/>
                    <a:pt x="20" y="16"/>
                  </a:cubicBezTo>
                  <a:cubicBezTo>
                    <a:pt x="20" y="16"/>
                    <a:pt x="21" y="15"/>
                    <a:pt x="21" y="16"/>
                  </a:cubicBezTo>
                  <a:cubicBezTo>
                    <a:pt x="21" y="16"/>
                    <a:pt x="21" y="17"/>
                    <a:pt x="21" y="16"/>
                  </a:cubicBezTo>
                  <a:cubicBezTo>
                    <a:pt x="21" y="16"/>
                    <a:pt x="22" y="16"/>
                    <a:pt x="22" y="15"/>
                  </a:cubicBezTo>
                  <a:cubicBezTo>
                    <a:pt x="22" y="15"/>
                    <a:pt x="24" y="14"/>
                    <a:pt x="23" y="13"/>
                  </a:cubicBezTo>
                  <a:cubicBezTo>
                    <a:pt x="22" y="12"/>
                    <a:pt x="21" y="13"/>
                    <a:pt x="20" y="13"/>
                  </a:cubicBezTo>
                  <a:cubicBezTo>
                    <a:pt x="20" y="13"/>
                    <a:pt x="19" y="13"/>
                    <a:pt x="19" y="13"/>
                  </a:cubicBezTo>
                  <a:cubicBezTo>
                    <a:pt x="18" y="12"/>
                    <a:pt x="18" y="12"/>
                    <a:pt x="18" y="12"/>
                  </a:cubicBezTo>
                  <a:cubicBezTo>
                    <a:pt x="17" y="12"/>
                    <a:pt x="18" y="13"/>
                    <a:pt x="17" y="13"/>
                  </a:cubicBezTo>
                  <a:cubicBezTo>
                    <a:pt x="17" y="13"/>
                    <a:pt x="17" y="12"/>
                    <a:pt x="18" y="12"/>
                  </a:cubicBezTo>
                  <a:cubicBezTo>
                    <a:pt x="18" y="12"/>
                    <a:pt x="18" y="12"/>
                    <a:pt x="18" y="11"/>
                  </a:cubicBezTo>
                  <a:cubicBezTo>
                    <a:pt x="19" y="11"/>
                    <a:pt x="18" y="11"/>
                    <a:pt x="17" y="11"/>
                  </a:cubicBezTo>
                  <a:cubicBezTo>
                    <a:pt x="17" y="11"/>
                    <a:pt x="17" y="11"/>
                    <a:pt x="17" y="11"/>
                  </a:cubicBezTo>
                  <a:cubicBezTo>
                    <a:pt x="17" y="11"/>
                    <a:pt x="16" y="11"/>
                    <a:pt x="16" y="11"/>
                  </a:cubicBezTo>
                  <a:cubicBezTo>
                    <a:pt x="16" y="11"/>
                    <a:pt x="15" y="12"/>
                    <a:pt x="14" y="11"/>
                  </a:cubicBezTo>
                  <a:cubicBezTo>
                    <a:pt x="15" y="11"/>
                    <a:pt x="15" y="11"/>
                    <a:pt x="16" y="11"/>
                  </a:cubicBezTo>
                  <a:cubicBezTo>
                    <a:pt x="17" y="11"/>
                    <a:pt x="17" y="11"/>
                    <a:pt x="18" y="11"/>
                  </a:cubicBezTo>
                  <a:cubicBezTo>
                    <a:pt x="18" y="11"/>
                    <a:pt x="18" y="8"/>
                    <a:pt x="18" y="8"/>
                  </a:cubicBezTo>
                  <a:cubicBezTo>
                    <a:pt x="18" y="8"/>
                    <a:pt x="18" y="8"/>
                    <a:pt x="18" y="8"/>
                  </a:cubicBezTo>
                  <a:cubicBezTo>
                    <a:pt x="18" y="8"/>
                    <a:pt x="18" y="8"/>
                    <a:pt x="18" y="8"/>
                  </a:cubicBezTo>
                  <a:cubicBezTo>
                    <a:pt x="18" y="8"/>
                    <a:pt x="19" y="7"/>
                    <a:pt x="19" y="6"/>
                  </a:cubicBezTo>
                  <a:cubicBezTo>
                    <a:pt x="19" y="6"/>
                    <a:pt x="20" y="6"/>
                    <a:pt x="20" y="5"/>
                  </a:cubicBezTo>
                  <a:cubicBezTo>
                    <a:pt x="20" y="5"/>
                    <a:pt x="20" y="4"/>
                    <a:pt x="20" y="4"/>
                  </a:cubicBezTo>
                  <a:cubicBezTo>
                    <a:pt x="20" y="4"/>
                    <a:pt x="20" y="3"/>
                    <a:pt x="19" y="3"/>
                  </a:cubicBezTo>
                  <a:cubicBezTo>
                    <a:pt x="19" y="2"/>
                    <a:pt x="19" y="2"/>
                    <a:pt x="19" y="2"/>
                  </a:cubicBezTo>
                  <a:cubicBezTo>
                    <a:pt x="19" y="1"/>
                    <a:pt x="20" y="0"/>
                    <a:pt x="21" y="0"/>
                  </a:cubicBezTo>
                  <a:cubicBezTo>
                    <a:pt x="19" y="0"/>
                    <a:pt x="18" y="1"/>
                    <a:pt x="18" y="1"/>
                  </a:cubicBezTo>
                  <a:cubicBezTo>
                    <a:pt x="17" y="2"/>
                    <a:pt x="15" y="1"/>
                    <a:pt x="15" y="2"/>
                  </a:cubicBezTo>
                  <a:cubicBezTo>
                    <a:pt x="14" y="3"/>
                    <a:pt x="13" y="4"/>
                    <a:pt x="13" y="4"/>
                  </a:cubicBezTo>
                  <a:cubicBezTo>
                    <a:pt x="11" y="6"/>
                    <a:pt x="10" y="6"/>
                    <a:pt x="8" y="6"/>
                  </a:cubicBezTo>
                  <a:cubicBezTo>
                    <a:pt x="7" y="6"/>
                    <a:pt x="6" y="7"/>
                    <a:pt x="5" y="7"/>
                  </a:cubicBezTo>
                  <a:cubicBezTo>
                    <a:pt x="4" y="6"/>
                    <a:pt x="4" y="7"/>
                    <a:pt x="4" y="7"/>
                  </a:cubicBezTo>
                  <a:cubicBezTo>
                    <a:pt x="3" y="8"/>
                    <a:pt x="2" y="8"/>
                    <a:pt x="2" y="9"/>
                  </a:cubicBezTo>
                  <a:cubicBezTo>
                    <a:pt x="2" y="9"/>
                    <a:pt x="1" y="10"/>
                    <a:pt x="1" y="11"/>
                  </a:cubicBezTo>
                  <a:cubicBezTo>
                    <a:pt x="2" y="11"/>
                    <a:pt x="2" y="9"/>
                    <a:pt x="2" y="11"/>
                  </a:cubicBezTo>
                  <a:cubicBezTo>
                    <a:pt x="2" y="11"/>
                    <a:pt x="3" y="12"/>
                    <a:pt x="4" y="12"/>
                  </a:cubicBezTo>
                  <a:cubicBezTo>
                    <a:pt x="4" y="12"/>
                    <a:pt x="4" y="12"/>
                    <a:pt x="4" y="11"/>
                  </a:cubicBezTo>
                  <a:cubicBezTo>
                    <a:pt x="4" y="12"/>
                    <a:pt x="4" y="11"/>
                    <a:pt x="4" y="11"/>
                  </a:cubicBezTo>
                  <a:cubicBezTo>
                    <a:pt x="4" y="11"/>
                    <a:pt x="3" y="11"/>
                    <a:pt x="3" y="11"/>
                  </a:cubicBezTo>
                  <a:cubicBezTo>
                    <a:pt x="3" y="11"/>
                    <a:pt x="3" y="11"/>
                    <a:pt x="4" y="11"/>
                  </a:cubicBezTo>
                  <a:cubicBezTo>
                    <a:pt x="4" y="11"/>
                    <a:pt x="4" y="11"/>
                    <a:pt x="4" y="11"/>
                  </a:cubicBezTo>
                  <a:cubicBezTo>
                    <a:pt x="4" y="11"/>
                    <a:pt x="3" y="10"/>
                    <a:pt x="4" y="10"/>
                  </a:cubicBezTo>
                  <a:cubicBezTo>
                    <a:pt x="4" y="9"/>
                    <a:pt x="5" y="8"/>
                    <a:pt x="5" y="8"/>
                  </a:cubicBezTo>
                  <a:cubicBezTo>
                    <a:pt x="5" y="8"/>
                    <a:pt x="6" y="8"/>
                    <a:pt x="6" y="8"/>
                  </a:cubicBezTo>
                  <a:cubicBezTo>
                    <a:pt x="6" y="8"/>
                    <a:pt x="7" y="8"/>
                    <a:pt x="7" y="8"/>
                  </a:cubicBezTo>
                  <a:cubicBezTo>
                    <a:pt x="7" y="7"/>
                    <a:pt x="8" y="8"/>
                    <a:pt x="8" y="7"/>
                  </a:cubicBezTo>
                  <a:cubicBezTo>
                    <a:pt x="9" y="7"/>
                    <a:pt x="9" y="8"/>
                    <a:pt x="9" y="8"/>
                  </a:cubicBezTo>
                  <a:cubicBezTo>
                    <a:pt x="10" y="8"/>
                    <a:pt x="10" y="7"/>
                    <a:pt x="11" y="7"/>
                  </a:cubicBezTo>
                  <a:cubicBezTo>
                    <a:pt x="12" y="7"/>
                    <a:pt x="12" y="7"/>
                    <a:pt x="13" y="7"/>
                  </a:cubicBezTo>
                  <a:cubicBezTo>
                    <a:pt x="13" y="7"/>
                    <a:pt x="13" y="7"/>
                    <a:pt x="14" y="7"/>
                  </a:cubicBezTo>
                  <a:cubicBezTo>
                    <a:pt x="14" y="6"/>
                    <a:pt x="14" y="7"/>
                    <a:pt x="15" y="7"/>
                  </a:cubicBezTo>
                  <a:cubicBezTo>
                    <a:pt x="15" y="7"/>
                    <a:pt x="15" y="7"/>
                    <a:pt x="16" y="7"/>
                  </a:cubicBezTo>
                  <a:cubicBezTo>
                    <a:pt x="16" y="7"/>
                    <a:pt x="16" y="7"/>
                    <a:pt x="17" y="8"/>
                  </a:cubicBezTo>
                  <a:cubicBezTo>
                    <a:pt x="17" y="8"/>
                    <a:pt x="17" y="8"/>
                    <a:pt x="16" y="7"/>
                  </a:cubicBezTo>
                  <a:cubicBezTo>
                    <a:pt x="16" y="7"/>
                    <a:pt x="16" y="7"/>
                    <a:pt x="15" y="7"/>
                  </a:cubicBezTo>
                  <a:cubicBezTo>
                    <a:pt x="15" y="7"/>
                    <a:pt x="13" y="7"/>
                    <a:pt x="13" y="8"/>
                  </a:cubicBezTo>
                  <a:cubicBezTo>
                    <a:pt x="12" y="8"/>
                    <a:pt x="12" y="8"/>
                    <a:pt x="11" y="7"/>
                  </a:cubicBezTo>
                  <a:cubicBezTo>
                    <a:pt x="10" y="7"/>
                    <a:pt x="9" y="8"/>
                    <a:pt x="9" y="9"/>
                  </a:cubicBezTo>
                  <a:cubicBezTo>
                    <a:pt x="9" y="9"/>
                    <a:pt x="9" y="9"/>
                    <a:pt x="9" y="9"/>
                  </a:cubicBezTo>
                  <a:cubicBezTo>
                    <a:pt x="9" y="9"/>
                    <a:pt x="9" y="10"/>
                    <a:pt x="9" y="10"/>
                  </a:cubicBezTo>
                  <a:cubicBezTo>
                    <a:pt x="9" y="10"/>
                    <a:pt x="9" y="10"/>
                    <a:pt x="9" y="11"/>
                  </a:cubicBezTo>
                  <a:cubicBezTo>
                    <a:pt x="9" y="11"/>
                    <a:pt x="9" y="11"/>
                    <a:pt x="9" y="11"/>
                  </a:cubicBezTo>
                  <a:cubicBezTo>
                    <a:pt x="9" y="11"/>
                    <a:pt x="10" y="10"/>
                    <a:pt x="10" y="11"/>
                  </a:cubicBezTo>
                  <a:cubicBezTo>
                    <a:pt x="10" y="12"/>
                    <a:pt x="10" y="12"/>
                    <a:pt x="10" y="12"/>
                  </a:cubicBezTo>
                  <a:cubicBezTo>
                    <a:pt x="11" y="12"/>
                    <a:pt x="9" y="13"/>
                    <a:pt x="10" y="12"/>
                  </a:cubicBezTo>
                  <a:cubicBezTo>
                    <a:pt x="10" y="11"/>
                    <a:pt x="9" y="12"/>
                    <a:pt x="9" y="11"/>
                  </a:cubicBezTo>
                  <a:cubicBezTo>
                    <a:pt x="9" y="11"/>
                    <a:pt x="9" y="11"/>
                    <a:pt x="8" y="12"/>
                  </a:cubicBezTo>
                  <a:cubicBezTo>
                    <a:pt x="9" y="12"/>
                    <a:pt x="9" y="12"/>
                    <a:pt x="9" y="12"/>
                  </a:cubicBezTo>
                  <a:cubicBezTo>
                    <a:pt x="9" y="12"/>
                    <a:pt x="8" y="12"/>
                    <a:pt x="8" y="12"/>
                  </a:cubicBezTo>
                  <a:cubicBezTo>
                    <a:pt x="8" y="12"/>
                    <a:pt x="8" y="12"/>
                    <a:pt x="8" y="12"/>
                  </a:cubicBezTo>
                  <a:cubicBezTo>
                    <a:pt x="8" y="11"/>
                    <a:pt x="9" y="11"/>
                    <a:pt x="9" y="10"/>
                  </a:cubicBezTo>
                  <a:cubicBezTo>
                    <a:pt x="9" y="10"/>
                    <a:pt x="8" y="10"/>
                    <a:pt x="7" y="10"/>
                  </a:cubicBezTo>
                  <a:cubicBezTo>
                    <a:pt x="7" y="10"/>
                    <a:pt x="6" y="10"/>
                    <a:pt x="6" y="10"/>
                  </a:cubicBezTo>
                  <a:cubicBezTo>
                    <a:pt x="6" y="11"/>
                    <a:pt x="7" y="11"/>
                    <a:pt x="7" y="11"/>
                  </a:cubicBezTo>
                  <a:cubicBezTo>
                    <a:pt x="6" y="11"/>
                    <a:pt x="6" y="11"/>
                    <a:pt x="6" y="11"/>
                  </a:cubicBezTo>
                  <a:cubicBezTo>
                    <a:pt x="6" y="11"/>
                    <a:pt x="5" y="12"/>
                    <a:pt x="5" y="12"/>
                  </a:cubicBezTo>
                  <a:cubicBezTo>
                    <a:pt x="5" y="12"/>
                    <a:pt x="6" y="12"/>
                    <a:pt x="5" y="13"/>
                  </a:cubicBezTo>
                  <a:cubicBezTo>
                    <a:pt x="4" y="13"/>
                    <a:pt x="4" y="12"/>
                    <a:pt x="4" y="12"/>
                  </a:cubicBezTo>
                  <a:cubicBezTo>
                    <a:pt x="3" y="13"/>
                    <a:pt x="2" y="11"/>
                    <a:pt x="2" y="12"/>
                  </a:cubicBezTo>
                  <a:cubicBezTo>
                    <a:pt x="2" y="12"/>
                    <a:pt x="2" y="12"/>
                    <a:pt x="2" y="12"/>
                  </a:cubicBezTo>
                  <a:cubicBezTo>
                    <a:pt x="1" y="12"/>
                    <a:pt x="1" y="12"/>
                    <a:pt x="1" y="11"/>
                  </a:cubicBezTo>
                  <a:cubicBezTo>
                    <a:pt x="1" y="11"/>
                    <a:pt x="1" y="11"/>
                    <a:pt x="1" y="11"/>
                  </a:cubicBezTo>
                  <a:cubicBezTo>
                    <a:pt x="1" y="11"/>
                    <a:pt x="0" y="12"/>
                    <a:pt x="0" y="13"/>
                  </a:cubicBezTo>
                  <a:cubicBezTo>
                    <a:pt x="0" y="13"/>
                    <a:pt x="0" y="13"/>
                    <a:pt x="0" y="14"/>
                  </a:cubicBezTo>
                  <a:cubicBezTo>
                    <a:pt x="0" y="14"/>
                    <a:pt x="0" y="15"/>
                    <a:pt x="0" y="15"/>
                  </a:cubicBezTo>
                  <a:cubicBezTo>
                    <a:pt x="0" y="16"/>
                    <a:pt x="0" y="18"/>
                    <a:pt x="0" y="18"/>
                  </a:cubicBezTo>
                  <a:cubicBezTo>
                    <a:pt x="1" y="18"/>
                    <a:pt x="1" y="17"/>
                    <a:pt x="1" y="17"/>
                  </a:cubicBezTo>
                  <a:cubicBezTo>
                    <a:pt x="1" y="17"/>
                    <a:pt x="2" y="17"/>
                    <a:pt x="2" y="18"/>
                  </a:cubicBezTo>
                  <a:cubicBezTo>
                    <a:pt x="2" y="18"/>
                    <a:pt x="3" y="19"/>
                    <a:pt x="2" y="19"/>
                  </a:cubicBezTo>
                  <a:cubicBezTo>
                    <a:pt x="0" y="20"/>
                    <a:pt x="1" y="19"/>
                    <a:pt x="0" y="18"/>
                  </a:cubicBezTo>
                  <a:cubicBezTo>
                    <a:pt x="0" y="19"/>
                    <a:pt x="1" y="20"/>
                    <a:pt x="1" y="21"/>
                  </a:cubicBezTo>
                  <a:cubicBezTo>
                    <a:pt x="1" y="21"/>
                    <a:pt x="0" y="22"/>
                    <a:pt x="0" y="22"/>
                  </a:cubicBezTo>
                  <a:cubicBezTo>
                    <a:pt x="0" y="23"/>
                    <a:pt x="1" y="23"/>
                    <a:pt x="2" y="23"/>
                  </a:cubicBezTo>
                  <a:cubicBezTo>
                    <a:pt x="2" y="23"/>
                    <a:pt x="1" y="22"/>
                    <a:pt x="2" y="22"/>
                  </a:cubicBezTo>
                  <a:cubicBezTo>
                    <a:pt x="2" y="22"/>
                    <a:pt x="2" y="23"/>
                    <a:pt x="2" y="23"/>
                  </a:cubicBezTo>
                  <a:cubicBezTo>
                    <a:pt x="3" y="23"/>
                    <a:pt x="3" y="24"/>
                    <a:pt x="3" y="24"/>
                  </a:cubicBezTo>
                  <a:cubicBezTo>
                    <a:pt x="4" y="24"/>
                    <a:pt x="5" y="24"/>
                    <a:pt x="5" y="25"/>
                  </a:cubicBezTo>
                  <a:cubicBezTo>
                    <a:pt x="5" y="26"/>
                    <a:pt x="5" y="27"/>
                    <a:pt x="4" y="27"/>
                  </a:cubicBezTo>
                  <a:cubicBezTo>
                    <a:pt x="5" y="27"/>
                    <a:pt x="5" y="27"/>
                    <a:pt x="5" y="28"/>
                  </a:cubicBezTo>
                  <a:cubicBezTo>
                    <a:pt x="5" y="28"/>
                    <a:pt x="4" y="29"/>
                    <a:pt x="5" y="29"/>
                  </a:cubicBezTo>
                  <a:cubicBezTo>
                    <a:pt x="5" y="30"/>
                    <a:pt x="5" y="29"/>
                    <a:pt x="6" y="29"/>
                  </a:cubicBezTo>
                  <a:cubicBezTo>
                    <a:pt x="6" y="29"/>
                    <a:pt x="7" y="29"/>
                    <a:pt x="7" y="30"/>
                  </a:cubicBezTo>
                  <a:cubicBezTo>
                    <a:pt x="8" y="30"/>
                    <a:pt x="9" y="30"/>
                    <a:pt x="9" y="30"/>
                  </a:cubicBezTo>
                  <a:cubicBezTo>
                    <a:pt x="9" y="30"/>
                    <a:pt x="10" y="30"/>
                    <a:pt x="10" y="30"/>
                  </a:cubicBezTo>
                  <a:cubicBezTo>
                    <a:pt x="11" y="30"/>
                    <a:pt x="12" y="29"/>
                    <a:pt x="13" y="29"/>
                  </a:cubicBezTo>
                  <a:cubicBezTo>
                    <a:pt x="13" y="29"/>
                    <a:pt x="12" y="29"/>
                    <a:pt x="12" y="29"/>
                  </a:cubicBezTo>
                  <a:cubicBezTo>
                    <a:pt x="13" y="30"/>
                    <a:pt x="13" y="30"/>
                    <a:pt x="13" y="30"/>
                  </a:cubicBezTo>
                  <a:cubicBezTo>
                    <a:pt x="13" y="30"/>
                    <a:pt x="13" y="30"/>
                    <a:pt x="13" y="29"/>
                  </a:cubicBezTo>
                  <a:cubicBezTo>
                    <a:pt x="14" y="30"/>
                    <a:pt x="13" y="28"/>
                    <a:pt x="13" y="28"/>
                  </a:cubicBezTo>
                  <a:close/>
                  <a:moveTo>
                    <a:pt x="20" y="20"/>
                  </a:moveTo>
                  <a:cubicBezTo>
                    <a:pt x="21" y="20"/>
                    <a:pt x="21" y="20"/>
                    <a:pt x="21" y="19"/>
                  </a:cubicBezTo>
                  <a:cubicBezTo>
                    <a:pt x="21" y="20"/>
                    <a:pt x="20" y="18"/>
                    <a:pt x="20" y="18"/>
                  </a:cubicBezTo>
                  <a:cubicBezTo>
                    <a:pt x="19" y="18"/>
                    <a:pt x="20" y="19"/>
                    <a:pt x="20" y="19"/>
                  </a:cubicBezTo>
                  <a:cubicBezTo>
                    <a:pt x="20" y="19"/>
                    <a:pt x="20" y="20"/>
                    <a:pt x="20" y="20"/>
                  </a:cubicBezTo>
                  <a:cubicBezTo>
                    <a:pt x="19" y="20"/>
                    <a:pt x="20" y="21"/>
                    <a:pt x="20" y="20"/>
                  </a:cubicBezTo>
                  <a:close/>
                  <a:moveTo>
                    <a:pt x="36" y="19"/>
                  </a:moveTo>
                  <a:cubicBezTo>
                    <a:pt x="36" y="18"/>
                    <a:pt x="37" y="18"/>
                    <a:pt x="36" y="17"/>
                  </a:cubicBezTo>
                  <a:cubicBezTo>
                    <a:pt x="35" y="17"/>
                    <a:pt x="35" y="17"/>
                    <a:pt x="34" y="17"/>
                  </a:cubicBezTo>
                  <a:cubicBezTo>
                    <a:pt x="34" y="17"/>
                    <a:pt x="33" y="17"/>
                    <a:pt x="33" y="17"/>
                  </a:cubicBezTo>
                  <a:cubicBezTo>
                    <a:pt x="32" y="17"/>
                    <a:pt x="32" y="18"/>
                    <a:pt x="31" y="18"/>
                  </a:cubicBezTo>
                  <a:cubicBezTo>
                    <a:pt x="31" y="18"/>
                    <a:pt x="30" y="19"/>
                    <a:pt x="31" y="19"/>
                  </a:cubicBezTo>
                  <a:cubicBezTo>
                    <a:pt x="32" y="18"/>
                    <a:pt x="32" y="19"/>
                    <a:pt x="32" y="20"/>
                  </a:cubicBezTo>
                  <a:cubicBezTo>
                    <a:pt x="32" y="20"/>
                    <a:pt x="32" y="21"/>
                    <a:pt x="32" y="21"/>
                  </a:cubicBezTo>
                  <a:cubicBezTo>
                    <a:pt x="32" y="21"/>
                    <a:pt x="32" y="22"/>
                    <a:pt x="32" y="21"/>
                  </a:cubicBezTo>
                  <a:cubicBezTo>
                    <a:pt x="32" y="21"/>
                    <a:pt x="32" y="21"/>
                    <a:pt x="32" y="21"/>
                  </a:cubicBezTo>
                  <a:cubicBezTo>
                    <a:pt x="32" y="21"/>
                    <a:pt x="31" y="22"/>
                    <a:pt x="31" y="22"/>
                  </a:cubicBezTo>
                  <a:cubicBezTo>
                    <a:pt x="31" y="21"/>
                    <a:pt x="32" y="21"/>
                    <a:pt x="32" y="21"/>
                  </a:cubicBezTo>
                  <a:cubicBezTo>
                    <a:pt x="32" y="20"/>
                    <a:pt x="32" y="19"/>
                    <a:pt x="31" y="19"/>
                  </a:cubicBezTo>
                  <a:cubicBezTo>
                    <a:pt x="31" y="18"/>
                    <a:pt x="31" y="20"/>
                    <a:pt x="31" y="20"/>
                  </a:cubicBezTo>
                  <a:cubicBezTo>
                    <a:pt x="30" y="20"/>
                    <a:pt x="31" y="21"/>
                    <a:pt x="30" y="21"/>
                  </a:cubicBezTo>
                  <a:cubicBezTo>
                    <a:pt x="30" y="21"/>
                    <a:pt x="29" y="21"/>
                    <a:pt x="29" y="21"/>
                  </a:cubicBezTo>
                  <a:cubicBezTo>
                    <a:pt x="29" y="21"/>
                    <a:pt x="30" y="21"/>
                    <a:pt x="30" y="20"/>
                  </a:cubicBezTo>
                  <a:cubicBezTo>
                    <a:pt x="29" y="20"/>
                    <a:pt x="29" y="20"/>
                    <a:pt x="28" y="20"/>
                  </a:cubicBezTo>
                  <a:cubicBezTo>
                    <a:pt x="29" y="20"/>
                    <a:pt x="30" y="20"/>
                    <a:pt x="29" y="19"/>
                  </a:cubicBezTo>
                  <a:cubicBezTo>
                    <a:pt x="29" y="19"/>
                    <a:pt x="29" y="19"/>
                    <a:pt x="30" y="19"/>
                  </a:cubicBezTo>
                  <a:cubicBezTo>
                    <a:pt x="29" y="19"/>
                    <a:pt x="30" y="18"/>
                    <a:pt x="29" y="18"/>
                  </a:cubicBezTo>
                  <a:cubicBezTo>
                    <a:pt x="29" y="18"/>
                    <a:pt x="29" y="19"/>
                    <a:pt x="28" y="19"/>
                  </a:cubicBezTo>
                  <a:cubicBezTo>
                    <a:pt x="27" y="18"/>
                    <a:pt x="27" y="18"/>
                    <a:pt x="26" y="18"/>
                  </a:cubicBezTo>
                  <a:cubicBezTo>
                    <a:pt x="26" y="19"/>
                    <a:pt x="27" y="18"/>
                    <a:pt x="28" y="19"/>
                  </a:cubicBezTo>
                  <a:cubicBezTo>
                    <a:pt x="28" y="20"/>
                    <a:pt x="27" y="20"/>
                    <a:pt x="26" y="20"/>
                  </a:cubicBezTo>
                  <a:cubicBezTo>
                    <a:pt x="27" y="20"/>
                    <a:pt x="26" y="20"/>
                    <a:pt x="26" y="21"/>
                  </a:cubicBezTo>
                  <a:cubicBezTo>
                    <a:pt x="26" y="21"/>
                    <a:pt x="25" y="21"/>
                    <a:pt x="25" y="21"/>
                  </a:cubicBezTo>
                  <a:cubicBezTo>
                    <a:pt x="25" y="21"/>
                    <a:pt x="24" y="21"/>
                    <a:pt x="25" y="21"/>
                  </a:cubicBezTo>
                  <a:cubicBezTo>
                    <a:pt x="24" y="21"/>
                    <a:pt x="24" y="21"/>
                    <a:pt x="24" y="21"/>
                  </a:cubicBezTo>
                  <a:cubicBezTo>
                    <a:pt x="23" y="21"/>
                    <a:pt x="23" y="21"/>
                    <a:pt x="23" y="21"/>
                  </a:cubicBezTo>
                  <a:cubicBezTo>
                    <a:pt x="23" y="21"/>
                    <a:pt x="24" y="21"/>
                    <a:pt x="24" y="21"/>
                  </a:cubicBezTo>
                  <a:cubicBezTo>
                    <a:pt x="24" y="22"/>
                    <a:pt x="23" y="21"/>
                    <a:pt x="23" y="21"/>
                  </a:cubicBezTo>
                  <a:cubicBezTo>
                    <a:pt x="23" y="22"/>
                    <a:pt x="25" y="22"/>
                    <a:pt x="25" y="22"/>
                  </a:cubicBezTo>
                  <a:cubicBezTo>
                    <a:pt x="25" y="23"/>
                    <a:pt x="24" y="23"/>
                    <a:pt x="24" y="23"/>
                  </a:cubicBezTo>
                  <a:cubicBezTo>
                    <a:pt x="24" y="23"/>
                    <a:pt x="25" y="23"/>
                    <a:pt x="25" y="23"/>
                  </a:cubicBezTo>
                  <a:cubicBezTo>
                    <a:pt x="25" y="23"/>
                    <a:pt x="25" y="24"/>
                    <a:pt x="25" y="24"/>
                  </a:cubicBezTo>
                  <a:cubicBezTo>
                    <a:pt x="25" y="24"/>
                    <a:pt x="24" y="25"/>
                    <a:pt x="24" y="25"/>
                  </a:cubicBezTo>
                  <a:cubicBezTo>
                    <a:pt x="25" y="25"/>
                    <a:pt x="25" y="25"/>
                    <a:pt x="25" y="25"/>
                  </a:cubicBezTo>
                  <a:cubicBezTo>
                    <a:pt x="25" y="25"/>
                    <a:pt x="25" y="25"/>
                    <a:pt x="25" y="25"/>
                  </a:cubicBezTo>
                  <a:cubicBezTo>
                    <a:pt x="25" y="25"/>
                    <a:pt x="26" y="26"/>
                    <a:pt x="26" y="26"/>
                  </a:cubicBezTo>
                  <a:cubicBezTo>
                    <a:pt x="25" y="26"/>
                    <a:pt x="26" y="26"/>
                    <a:pt x="26" y="26"/>
                  </a:cubicBezTo>
                  <a:cubicBezTo>
                    <a:pt x="26" y="26"/>
                    <a:pt x="27" y="26"/>
                    <a:pt x="27" y="26"/>
                  </a:cubicBezTo>
                  <a:cubicBezTo>
                    <a:pt x="28" y="26"/>
                    <a:pt x="28" y="26"/>
                    <a:pt x="28" y="26"/>
                  </a:cubicBezTo>
                  <a:cubicBezTo>
                    <a:pt x="29" y="26"/>
                    <a:pt x="29" y="26"/>
                    <a:pt x="29" y="26"/>
                  </a:cubicBezTo>
                  <a:cubicBezTo>
                    <a:pt x="30" y="26"/>
                    <a:pt x="29" y="26"/>
                    <a:pt x="29" y="27"/>
                  </a:cubicBezTo>
                  <a:cubicBezTo>
                    <a:pt x="30" y="27"/>
                    <a:pt x="30" y="27"/>
                    <a:pt x="30" y="27"/>
                  </a:cubicBezTo>
                  <a:cubicBezTo>
                    <a:pt x="30" y="27"/>
                    <a:pt x="29" y="27"/>
                    <a:pt x="29" y="27"/>
                  </a:cubicBezTo>
                  <a:cubicBezTo>
                    <a:pt x="29" y="27"/>
                    <a:pt x="30" y="28"/>
                    <a:pt x="30" y="28"/>
                  </a:cubicBezTo>
                  <a:cubicBezTo>
                    <a:pt x="30" y="28"/>
                    <a:pt x="29" y="27"/>
                    <a:pt x="29" y="27"/>
                  </a:cubicBezTo>
                  <a:cubicBezTo>
                    <a:pt x="29" y="28"/>
                    <a:pt x="31" y="28"/>
                    <a:pt x="31" y="28"/>
                  </a:cubicBezTo>
                  <a:cubicBezTo>
                    <a:pt x="31" y="29"/>
                    <a:pt x="30" y="29"/>
                    <a:pt x="30" y="29"/>
                  </a:cubicBezTo>
                  <a:cubicBezTo>
                    <a:pt x="29" y="29"/>
                    <a:pt x="30" y="30"/>
                    <a:pt x="30" y="30"/>
                  </a:cubicBezTo>
                  <a:cubicBezTo>
                    <a:pt x="30" y="30"/>
                    <a:pt x="30" y="30"/>
                    <a:pt x="30" y="30"/>
                  </a:cubicBezTo>
                  <a:cubicBezTo>
                    <a:pt x="30" y="30"/>
                    <a:pt x="30" y="30"/>
                    <a:pt x="30" y="30"/>
                  </a:cubicBezTo>
                  <a:cubicBezTo>
                    <a:pt x="30" y="30"/>
                    <a:pt x="29" y="29"/>
                    <a:pt x="29" y="29"/>
                  </a:cubicBezTo>
                  <a:cubicBezTo>
                    <a:pt x="29" y="30"/>
                    <a:pt x="29" y="30"/>
                    <a:pt x="29" y="30"/>
                  </a:cubicBezTo>
                  <a:cubicBezTo>
                    <a:pt x="29" y="30"/>
                    <a:pt x="28" y="30"/>
                    <a:pt x="28" y="30"/>
                  </a:cubicBezTo>
                  <a:cubicBezTo>
                    <a:pt x="28" y="30"/>
                    <a:pt x="28" y="30"/>
                    <a:pt x="28" y="30"/>
                  </a:cubicBezTo>
                  <a:cubicBezTo>
                    <a:pt x="28" y="30"/>
                    <a:pt x="27" y="30"/>
                    <a:pt x="26" y="29"/>
                  </a:cubicBezTo>
                  <a:cubicBezTo>
                    <a:pt x="26" y="29"/>
                    <a:pt x="26" y="29"/>
                    <a:pt x="25" y="29"/>
                  </a:cubicBezTo>
                  <a:cubicBezTo>
                    <a:pt x="25" y="29"/>
                    <a:pt x="23" y="29"/>
                    <a:pt x="24" y="30"/>
                  </a:cubicBezTo>
                  <a:cubicBezTo>
                    <a:pt x="25" y="30"/>
                    <a:pt x="24" y="30"/>
                    <a:pt x="24" y="31"/>
                  </a:cubicBezTo>
                  <a:cubicBezTo>
                    <a:pt x="24" y="31"/>
                    <a:pt x="24" y="31"/>
                    <a:pt x="25" y="31"/>
                  </a:cubicBezTo>
                  <a:cubicBezTo>
                    <a:pt x="25" y="31"/>
                    <a:pt x="26" y="31"/>
                    <a:pt x="26" y="32"/>
                  </a:cubicBezTo>
                  <a:cubicBezTo>
                    <a:pt x="26" y="32"/>
                    <a:pt x="27" y="32"/>
                    <a:pt x="27" y="32"/>
                  </a:cubicBezTo>
                  <a:cubicBezTo>
                    <a:pt x="28" y="32"/>
                    <a:pt x="29" y="32"/>
                    <a:pt x="29" y="32"/>
                  </a:cubicBezTo>
                  <a:cubicBezTo>
                    <a:pt x="30" y="32"/>
                    <a:pt x="31" y="32"/>
                    <a:pt x="30" y="31"/>
                  </a:cubicBezTo>
                  <a:cubicBezTo>
                    <a:pt x="30" y="31"/>
                    <a:pt x="30" y="31"/>
                    <a:pt x="30" y="31"/>
                  </a:cubicBezTo>
                  <a:cubicBezTo>
                    <a:pt x="31" y="31"/>
                    <a:pt x="31" y="31"/>
                    <a:pt x="30" y="31"/>
                  </a:cubicBezTo>
                  <a:cubicBezTo>
                    <a:pt x="31" y="31"/>
                    <a:pt x="31" y="31"/>
                    <a:pt x="31" y="31"/>
                  </a:cubicBezTo>
                  <a:cubicBezTo>
                    <a:pt x="30" y="32"/>
                    <a:pt x="31" y="33"/>
                    <a:pt x="32" y="33"/>
                  </a:cubicBezTo>
                  <a:cubicBezTo>
                    <a:pt x="32" y="33"/>
                    <a:pt x="31" y="32"/>
                    <a:pt x="31" y="32"/>
                  </a:cubicBezTo>
                  <a:cubicBezTo>
                    <a:pt x="31" y="32"/>
                    <a:pt x="32" y="31"/>
                    <a:pt x="32" y="31"/>
                  </a:cubicBezTo>
                  <a:cubicBezTo>
                    <a:pt x="32" y="31"/>
                    <a:pt x="33" y="30"/>
                    <a:pt x="33" y="30"/>
                  </a:cubicBezTo>
                  <a:cubicBezTo>
                    <a:pt x="32" y="29"/>
                    <a:pt x="32" y="30"/>
                    <a:pt x="32" y="29"/>
                  </a:cubicBezTo>
                  <a:cubicBezTo>
                    <a:pt x="31" y="29"/>
                    <a:pt x="31" y="29"/>
                    <a:pt x="31" y="29"/>
                  </a:cubicBezTo>
                  <a:cubicBezTo>
                    <a:pt x="31" y="29"/>
                    <a:pt x="31" y="29"/>
                    <a:pt x="31" y="28"/>
                  </a:cubicBezTo>
                  <a:cubicBezTo>
                    <a:pt x="31" y="28"/>
                    <a:pt x="32" y="29"/>
                    <a:pt x="32" y="29"/>
                  </a:cubicBezTo>
                  <a:cubicBezTo>
                    <a:pt x="32" y="29"/>
                    <a:pt x="33" y="29"/>
                    <a:pt x="33" y="28"/>
                  </a:cubicBezTo>
                  <a:cubicBezTo>
                    <a:pt x="32" y="27"/>
                    <a:pt x="34" y="27"/>
                    <a:pt x="32" y="27"/>
                  </a:cubicBezTo>
                  <a:cubicBezTo>
                    <a:pt x="32" y="27"/>
                    <a:pt x="32" y="27"/>
                    <a:pt x="32" y="27"/>
                  </a:cubicBezTo>
                  <a:cubicBezTo>
                    <a:pt x="32" y="26"/>
                    <a:pt x="32" y="27"/>
                    <a:pt x="32" y="27"/>
                  </a:cubicBezTo>
                  <a:cubicBezTo>
                    <a:pt x="33" y="27"/>
                    <a:pt x="33" y="26"/>
                    <a:pt x="33" y="26"/>
                  </a:cubicBezTo>
                  <a:cubicBezTo>
                    <a:pt x="33" y="26"/>
                    <a:pt x="33" y="26"/>
                    <a:pt x="34" y="26"/>
                  </a:cubicBezTo>
                  <a:cubicBezTo>
                    <a:pt x="34" y="26"/>
                    <a:pt x="36" y="26"/>
                    <a:pt x="35" y="25"/>
                  </a:cubicBezTo>
                  <a:cubicBezTo>
                    <a:pt x="35" y="24"/>
                    <a:pt x="34" y="24"/>
                    <a:pt x="33" y="24"/>
                  </a:cubicBezTo>
                  <a:cubicBezTo>
                    <a:pt x="33" y="23"/>
                    <a:pt x="34" y="22"/>
                    <a:pt x="35" y="22"/>
                  </a:cubicBezTo>
                  <a:cubicBezTo>
                    <a:pt x="35" y="22"/>
                    <a:pt x="36" y="22"/>
                    <a:pt x="36" y="21"/>
                  </a:cubicBezTo>
                  <a:cubicBezTo>
                    <a:pt x="36" y="20"/>
                    <a:pt x="36" y="20"/>
                    <a:pt x="36" y="19"/>
                  </a:cubicBezTo>
                  <a:cubicBezTo>
                    <a:pt x="36" y="19"/>
                    <a:pt x="36" y="19"/>
                    <a:pt x="36" y="19"/>
                  </a:cubicBezTo>
                  <a:close/>
                  <a:moveTo>
                    <a:pt x="23" y="5"/>
                  </a:moveTo>
                  <a:cubicBezTo>
                    <a:pt x="24" y="5"/>
                    <a:pt x="24" y="5"/>
                    <a:pt x="24" y="5"/>
                  </a:cubicBezTo>
                  <a:cubicBezTo>
                    <a:pt x="24" y="5"/>
                    <a:pt x="24" y="5"/>
                    <a:pt x="24" y="5"/>
                  </a:cubicBezTo>
                  <a:cubicBezTo>
                    <a:pt x="24" y="5"/>
                    <a:pt x="25" y="4"/>
                    <a:pt x="25" y="4"/>
                  </a:cubicBezTo>
                  <a:cubicBezTo>
                    <a:pt x="25" y="4"/>
                    <a:pt x="24" y="4"/>
                    <a:pt x="23" y="4"/>
                  </a:cubicBezTo>
                  <a:cubicBezTo>
                    <a:pt x="23" y="5"/>
                    <a:pt x="22" y="5"/>
                    <a:pt x="22" y="5"/>
                  </a:cubicBezTo>
                  <a:cubicBezTo>
                    <a:pt x="22" y="5"/>
                    <a:pt x="23" y="5"/>
                    <a:pt x="23" y="5"/>
                  </a:cubicBezTo>
                  <a:close/>
                  <a:moveTo>
                    <a:pt x="5" y="11"/>
                  </a:moveTo>
                  <a:cubicBezTo>
                    <a:pt x="5" y="11"/>
                    <a:pt x="6" y="11"/>
                    <a:pt x="6" y="11"/>
                  </a:cubicBezTo>
                  <a:cubicBezTo>
                    <a:pt x="6" y="10"/>
                    <a:pt x="6" y="10"/>
                    <a:pt x="6" y="10"/>
                  </a:cubicBezTo>
                  <a:cubicBezTo>
                    <a:pt x="6" y="9"/>
                    <a:pt x="7" y="9"/>
                    <a:pt x="7" y="9"/>
                  </a:cubicBezTo>
                  <a:cubicBezTo>
                    <a:pt x="7" y="9"/>
                    <a:pt x="7" y="8"/>
                    <a:pt x="7" y="8"/>
                  </a:cubicBezTo>
                  <a:cubicBezTo>
                    <a:pt x="6" y="8"/>
                    <a:pt x="6" y="9"/>
                    <a:pt x="5" y="9"/>
                  </a:cubicBezTo>
                  <a:cubicBezTo>
                    <a:pt x="5" y="9"/>
                    <a:pt x="5" y="9"/>
                    <a:pt x="4" y="9"/>
                  </a:cubicBezTo>
                  <a:cubicBezTo>
                    <a:pt x="4" y="9"/>
                    <a:pt x="5" y="10"/>
                    <a:pt x="5" y="10"/>
                  </a:cubicBezTo>
                  <a:cubicBezTo>
                    <a:pt x="5" y="10"/>
                    <a:pt x="4" y="10"/>
                    <a:pt x="4" y="10"/>
                  </a:cubicBezTo>
                  <a:cubicBezTo>
                    <a:pt x="4" y="10"/>
                    <a:pt x="5" y="11"/>
                    <a:pt x="5" y="11"/>
                  </a:cubicBezTo>
                  <a:close/>
                  <a:moveTo>
                    <a:pt x="34" y="28"/>
                  </a:moveTo>
                  <a:cubicBezTo>
                    <a:pt x="34" y="28"/>
                    <a:pt x="34" y="29"/>
                    <a:pt x="33" y="29"/>
                  </a:cubicBezTo>
                  <a:cubicBezTo>
                    <a:pt x="33" y="28"/>
                    <a:pt x="32" y="29"/>
                    <a:pt x="33" y="30"/>
                  </a:cubicBezTo>
                  <a:cubicBezTo>
                    <a:pt x="34" y="30"/>
                    <a:pt x="34" y="29"/>
                    <a:pt x="35" y="29"/>
                  </a:cubicBezTo>
                  <a:cubicBezTo>
                    <a:pt x="35" y="29"/>
                    <a:pt x="36" y="29"/>
                    <a:pt x="36" y="29"/>
                  </a:cubicBezTo>
                  <a:cubicBezTo>
                    <a:pt x="36" y="28"/>
                    <a:pt x="34" y="28"/>
                    <a:pt x="34" y="28"/>
                  </a:cubicBezTo>
                  <a:close/>
                  <a:moveTo>
                    <a:pt x="23" y="27"/>
                  </a:moveTo>
                  <a:cubicBezTo>
                    <a:pt x="22" y="27"/>
                    <a:pt x="22" y="28"/>
                    <a:pt x="22" y="29"/>
                  </a:cubicBezTo>
                  <a:cubicBezTo>
                    <a:pt x="21" y="29"/>
                    <a:pt x="21" y="29"/>
                    <a:pt x="21" y="30"/>
                  </a:cubicBezTo>
                  <a:cubicBezTo>
                    <a:pt x="21" y="30"/>
                    <a:pt x="21" y="30"/>
                    <a:pt x="20" y="30"/>
                  </a:cubicBezTo>
                  <a:cubicBezTo>
                    <a:pt x="21" y="30"/>
                    <a:pt x="21" y="32"/>
                    <a:pt x="22" y="30"/>
                  </a:cubicBezTo>
                  <a:cubicBezTo>
                    <a:pt x="22" y="29"/>
                    <a:pt x="23" y="29"/>
                    <a:pt x="23" y="28"/>
                  </a:cubicBezTo>
                  <a:cubicBezTo>
                    <a:pt x="23" y="28"/>
                    <a:pt x="23" y="26"/>
                    <a:pt x="23" y="2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19" name="Czech Republic">
              <a:extLst>
                <a:ext uri="{FF2B5EF4-FFF2-40B4-BE49-F238E27FC236}">
                  <a16:creationId xmlns:a16="http://schemas.microsoft.com/office/drawing/2014/main" id="{E9898F71-B081-4806-A411-DDDEA156BC54}"/>
                </a:ext>
                <a:ext uri="{C183D7F6-B498-43B3-948B-1728B52AA6E4}">
                  <adec:decorative xmlns:adec="http://schemas.microsoft.com/office/drawing/2017/decorative" val="1"/>
                </a:ext>
              </a:extLst>
            </p:cNvPr>
            <p:cNvSpPr>
              <a:spLocks/>
            </p:cNvSpPr>
            <p:nvPr/>
          </p:nvSpPr>
          <p:spPr bwMode="auto">
            <a:xfrm>
              <a:off x="11162164" y="1412780"/>
              <a:ext cx="531797" cy="253331"/>
            </a:xfrm>
            <a:custGeom>
              <a:avLst/>
              <a:gdLst/>
              <a:ahLst/>
              <a:cxnLst>
                <a:cxn ang="0">
                  <a:pos x="55" y="14"/>
                </a:cxn>
                <a:cxn ang="0">
                  <a:pos x="54" y="13"/>
                </a:cxn>
                <a:cxn ang="0">
                  <a:pos x="51" y="12"/>
                </a:cxn>
                <a:cxn ang="0">
                  <a:pos x="48" y="12"/>
                </a:cxn>
                <a:cxn ang="0">
                  <a:pos x="48" y="9"/>
                </a:cxn>
                <a:cxn ang="0">
                  <a:pos x="45" y="9"/>
                </a:cxn>
                <a:cxn ang="0">
                  <a:pos x="43" y="8"/>
                </a:cxn>
                <a:cxn ang="0">
                  <a:pos x="41" y="9"/>
                </a:cxn>
                <a:cxn ang="0">
                  <a:pos x="39" y="10"/>
                </a:cxn>
                <a:cxn ang="0">
                  <a:pos x="36" y="8"/>
                </a:cxn>
                <a:cxn ang="0">
                  <a:pos x="35" y="7"/>
                </a:cxn>
                <a:cxn ang="0">
                  <a:pos x="35" y="5"/>
                </a:cxn>
                <a:cxn ang="0">
                  <a:pos x="33" y="5"/>
                </a:cxn>
                <a:cxn ang="0">
                  <a:pos x="29" y="4"/>
                </a:cxn>
                <a:cxn ang="0">
                  <a:pos x="27" y="3"/>
                </a:cxn>
                <a:cxn ang="0">
                  <a:pos x="25" y="1"/>
                </a:cxn>
                <a:cxn ang="0">
                  <a:pos x="23" y="3"/>
                </a:cxn>
                <a:cxn ang="0">
                  <a:pos x="21" y="2"/>
                </a:cxn>
                <a:cxn ang="0">
                  <a:pos x="20" y="1"/>
                </a:cxn>
                <a:cxn ang="0">
                  <a:pos x="19" y="3"/>
                </a:cxn>
                <a:cxn ang="0">
                  <a:pos x="14" y="4"/>
                </a:cxn>
                <a:cxn ang="0">
                  <a:pos x="10" y="6"/>
                </a:cxn>
                <a:cxn ang="0">
                  <a:pos x="8" y="7"/>
                </a:cxn>
                <a:cxn ang="0">
                  <a:pos x="4" y="8"/>
                </a:cxn>
                <a:cxn ang="0">
                  <a:pos x="1" y="9"/>
                </a:cxn>
                <a:cxn ang="0">
                  <a:pos x="0" y="8"/>
                </a:cxn>
                <a:cxn ang="0">
                  <a:pos x="1" y="10"/>
                </a:cxn>
                <a:cxn ang="0">
                  <a:pos x="4" y="13"/>
                </a:cxn>
                <a:cxn ang="0">
                  <a:pos x="4" y="16"/>
                </a:cxn>
                <a:cxn ang="0">
                  <a:pos x="7" y="19"/>
                </a:cxn>
                <a:cxn ang="0">
                  <a:pos x="11" y="22"/>
                </a:cxn>
                <a:cxn ang="0">
                  <a:pos x="12" y="23"/>
                </a:cxn>
                <a:cxn ang="0">
                  <a:pos x="15" y="25"/>
                </a:cxn>
                <a:cxn ang="0">
                  <a:pos x="20" y="26"/>
                </a:cxn>
                <a:cxn ang="0">
                  <a:pos x="23" y="25"/>
                </a:cxn>
                <a:cxn ang="0">
                  <a:pos x="26" y="22"/>
                </a:cxn>
                <a:cxn ang="0">
                  <a:pos x="30" y="24"/>
                </a:cxn>
                <a:cxn ang="0">
                  <a:pos x="33" y="25"/>
                </a:cxn>
                <a:cxn ang="0">
                  <a:pos x="39" y="25"/>
                </a:cxn>
                <a:cxn ang="0">
                  <a:pos x="42" y="26"/>
                </a:cxn>
                <a:cxn ang="0">
                  <a:pos x="49" y="23"/>
                </a:cxn>
                <a:cxn ang="0">
                  <a:pos x="52" y="20"/>
                </a:cxn>
                <a:cxn ang="0">
                  <a:pos x="56" y="17"/>
                </a:cxn>
              </a:cxnLst>
              <a:rect l="0" t="0" r="r" b="b"/>
              <a:pathLst>
                <a:path w="57" h="27">
                  <a:moveTo>
                    <a:pt x="57" y="15"/>
                  </a:moveTo>
                  <a:cubicBezTo>
                    <a:pt x="57" y="15"/>
                    <a:pt x="57" y="15"/>
                    <a:pt x="56" y="15"/>
                  </a:cubicBezTo>
                  <a:cubicBezTo>
                    <a:pt x="56" y="15"/>
                    <a:pt x="55" y="15"/>
                    <a:pt x="55" y="14"/>
                  </a:cubicBezTo>
                  <a:cubicBezTo>
                    <a:pt x="55" y="14"/>
                    <a:pt x="55" y="14"/>
                    <a:pt x="55" y="13"/>
                  </a:cubicBezTo>
                  <a:cubicBezTo>
                    <a:pt x="55" y="13"/>
                    <a:pt x="55" y="13"/>
                    <a:pt x="55" y="13"/>
                  </a:cubicBezTo>
                  <a:cubicBezTo>
                    <a:pt x="55" y="12"/>
                    <a:pt x="55" y="13"/>
                    <a:pt x="54" y="13"/>
                  </a:cubicBezTo>
                  <a:cubicBezTo>
                    <a:pt x="54" y="13"/>
                    <a:pt x="53" y="13"/>
                    <a:pt x="53" y="13"/>
                  </a:cubicBezTo>
                  <a:cubicBezTo>
                    <a:pt x="53" y="13"/>
                    <a:pt x="52" y="13"/>
                    <a:pt x="52" y="12"/>
                  </a:cubicBezTo>
                  <a:cubicBezTo>
                    <a:pt x="52" y="12"/>
                    <a:pt x="51" y="12"/>
                    <a:pt x="51" y="12"/>
                  </a:cubicBezTo>
                  <a:cubicBezTo>
                    <a:pt x="51" y="12"/>
                    <a:pt x="51" y="12"/>
                    <a:pt x="50" y="11"/>
                  </a:cubicBezTo>
                  <a:cubicBezTo>
                    <a:pt x="50" y="11"/>
                    <a:pt x="50" y="12"/>
                    <a:pt x="50" y="12"/>
                  </a:cubicBezTo>
                  <a:cubicBezTo>
                    <a:pt x="50" y="12"/>
                    <a:pt x="49" y="12"/>
                    <a:pt x="48" y="12"/>
                  </a:cubicBezTo>
                  <a:cubicBezTo>
                    <a:pt x="48" y="12"/>
                    <a:pt x="48" y="11"/>
                    <a:pt x="48" y="11"/>
                  </a:cubicBezTo>
                  <a:cubicBezTo>
                    <a:pt x="47" y="11"/>
                    <a:pt x="47" y="11"/>
                    <a:pt x="47" y="10"/>
                  </a:cubicBezTo>
                  <a:cubicBezTo>
                    <a:pt x="46" y="10"/>
                    <a:pt x="48" y="10"/>
                    <a:pt x="48" y="9"/>
                  </a:cubicBezTo>
                  <a:cubicBezTo>
                    <a:pt x="48" y="9"/>
                    <a:pt x="48" y="8"/>
                    <a:pt x="47" y="9"/>
                  </a:cubicBezTo>
                  <a:cubicBezTo>
                    <a:pt x="47" y="9"/>
                    <a:pt x="46" y="9"/>
                    <a:pt x="46" y="9"/>
                  </a:cubicBezTo>
                  <a:cubicBezTo>
                    <a:pt x="45" y="9"/>
                    <a:pt x="45" y="9"/>
                    <a:pt x="45" y="9"/>
                  </a:cubicBezTo>
                  <a:cubicBezTo>
                    <a:pt x="44" y="9"/>
                    <a:pt x="45" y="9"/>
                    <a:pt x="44" y="9"/>
                  </a:cubicBezTo>
                  <a:cubicBezTo>
                    <a:pt x="44" y="9"/>
                    <a:pt x="44" y="9"/>
                    <a:pt x="44" y="9"/>
                  </a:cubicBezTo>
                  <a:cubicBezTo>
                    <a:pt x="44" y="9"/>
                    <a:pt x="44" y="8"/>
                    <a:pt x="43" y="8"/>
                  </a:cubicBezTo>
                  <a:cubicBezTo>
                    <a:pt x="43" y="8"/>
                    <a:pt x="43" y="8"/>
                    <a:pt x="43" y="8"/>
                  </a:cubicBezTo>
                  <a:cubicBezTo>
                    <a:pt x="43" y="8"/>
                    <a:pt x="40" y="7"/>
                    <a:pt x="40" y="8"/>
                  </a:cubicBezTo>
                  <a:cubicBezTo>
                    <a:pt x="41" y="8"/>
                    <a:pt x="41" y="8"/>
                    <a:pt x="41" y="9"/>
                  </a:cubicBezTo>
                  <a:cubicBezTo>
                    <a:pt x="41" y="9"/>
                    <a:pt x="42" y="9"/>
                    <a:pt x="42" y="9"/>
                  </a:cubicBezTo>
                  <a:cubicBezTo>
                    <a:pt x="41" y="9"/>
                    <a:pt x="41" y="10"/>
                    <a:pt x="40" y="10"/>
                  </a:cubicBezTo>
                  <a:cubicBezTo>
                    <a:pt x="40" y="10"/>
                    <a:pt x="40" y="10"/>
                    <a:pt x="39" y="10"/>
                  </a:cubicBezTo>
                  <a:cubicBezTo>
                    <a:pt x="39" y="11"/>
                    <a:pt x="38" y="11"/>
                    <a:pt x="38" y="10"/>
                  </a:cubicBezTo>
                  <a:cubicBezTo>
                    <a:pt x="38" y="10"/>
                    <a:pt x="37" y="9"/>
                    <a:pt x="37" y="9"/>
                  </a:cubicBezTo>
                  <a:cubicBezTo>
                    <a:pt x="37" y="9"/>
                    <a:pt x="36" y="8"/>
                    <a:pt x="36" y="8"/>
                  </a:cubicBezTo>
                  <a:cubicBezTo>
                    <a:pt x="36" y="8"/>
                    <a:pt x="36" y="8"/>
                    <a:pt x="36" y="8"/>
                  </a:cubicBezTo>
                  <a:cubicBezTo>
                    <a:pt x="36" y="8"/>
                    <a:pt x="36" y="8"/>
                    <a:pt x="35" y="8"/>
                  </a:cubicBezTo>
                  <a:cubicBezTo>
                    <a:pt x="35" y="8"/>
                    <a:pt x="35" y="8"/>
                    <a:pt x="35" y="7"/>
                  </a:cubicBezTo>
                  <a:cubicBezTo>
                    <a:pt x="34" y="7"/>
                    <a:pt x="36" y="7"/>
                    <a:pt x="36" y="6"/>
                  </a:cubicBezTo>
                  <a:cubicBezTo>
                    <a:pt x="37" y="6"/>
                    <a:pt x="37" y="6"/>
                    <a:pt x="36" y="5"/>
                  </a:cubicBezTo>
                  <a:cubicBezTo>
                    <a:pt x="36" y="5"/>
                    <a:pt x="36" y="5"/>
                    <a:pt x="35" y="5"/>
                  </a:cubicBezTo>
                  <a:cubicBezTo>
                    <a:pt x="35" y="5"/>
                    <a:pt x="35" y="5"/>
                    <a:pt x="34" y="5"/>
                  </a:cubicBezTo>
                  <a:cubicBezTo>
                    <a:pt x="34" y="5"/>
                    <a:pt x="34" y="5"/>
                    <a:pt x="33" y="5"/>
                  </a:cubicBezTo>
                  <a:cubicBezTo>
                    <a:pt x="33" y="6"/>
                    <a:pt x="33" y="5"/>
                    <a:pt x="33" y="5"/>
                  </a:cubicBezTo>
                  <a:cubicBezTo>
                    <a:pt x="32" y="4"/>
                    <a:pt x="32" y="5"/>
                    <a:pt x="32" y="4"/>
                  </a:cubicBezTo>
                  <a:cubicBezTo>
                    <a:pt x="31" y="4"/>
                    <a:pt x="31" y="4"/>
                    <a:pt x="31" y="4"/>
                  </a:cubicBezTo>
                  <a:cubicBezTo>
                    <a:pt x="30" y="4"/>
                    <a:pt x="29" y="4"/>
                    <a:pt x="29" y="4"/>
                  </a:cubicBezTo>
                  <a:cubicBezTo>
                    <a:pt x="29" y="4"/>
                    <a:pt x="28" y="3"/>
                    <a:pt x="28" y="3"/>
                  </a:cubicBezTo>
                  <a:cubicBezTo>
                    <a:pt x="28" y="3"/>
                    <a:pt x="28" y="3"/>
                    <a:pt x="28" y="4"/>
                  </a:cubicBezTo>
                  <a:cubicBezTo>
                    <a:pt x="27" y="4"/>
                    <a:pt x="27" y="3"/>
                    <a:pt x="27" y="3"/>
                  </a:cubicBezTo>
                  <a:cubicBezTo>
                    <a:pt x="26" y="2"/>
                    <a:pt x="27" y="2"/>
                    <a:pt x="26" y="1"/>
                  </a:cubicBezTo>
                  <a:cubicBezTo>
                    <a:pt x="26" y="1"/>
                    <a:pt x="26" y="1"/>
                    <a:pt x="26" y="1"/>
                  </a:cubicBezTo>
                  <a:cubicBezTo>
                    <a:pt x="25" y="1"/>
                    <a:pt x="25" y="1"/>
                    <a:pt x="25" y="1"/>
                  </a:cubicBezTo>
                  <a:cubicBezTo>
                    <a:pt x="24" y="0"/>
                    <a:pt x="25" y="2"/>
                    <a:pt x="24" y="2"/>
                  </a:cubicBezTo>
                  <a:cubicBezTo>
                    <a:pt x="24" y="2"/>
                    <a:pt x="24" y="3"/>
                    <a:pt x="24" y="3"/>
                  </a:cubicBezTo>
                  <a:cubicBezTo>
                    <a:pt x="24" y="3"/>
                    <a:pt x="24" y="3"/>
                    <a:pt x="23" y="3"/>
                  </a:cubicBezTo>
                  <a:cubicBezTo>
                    <a:pt x="23" y="3"/>
                    <a:pt x="23" y="3"/>
                    <a:pt x="23" y="3"/>
                  </a:cubicBezTo>
                  <a:cubicBezTo>
                    <a:pt x="22" y="3"/>
                    <a:pt x="22" y="3"/>
                    <a:pt x="21" y="3"/>
                  </a:cubicBezTo>
                  <a:cubicBezTo>
                    <a:pt x="21" y="3"/>
                    <a:pt x="21" y="2"/>
                    <a:pt x="21" y="2"/>
                  </a:cubicBezTo>
                  <a:cubicBezTo>
                    <a:pt x="21" y="2"/>
                    <a:pt x="21" y="2"/>
                    <a:pt x="21" y="2"/>
                  </a:cubicBezTo>
                  <a:cubicBezTo>
                    <a:pt x="21" y="2"/>
                    <a:pt x="21" y="2"/>
                    <a:pt x="21" y="1"/>
                  </a:cubicBezTo>
                  <a:cubicBezTo>
                    <a:pt x="21" y="1"/>
                    <a:pt x="20" y="1"/>
                    <a:pt x="20" y="1"/>
                  </a:cubicBezTo>
                  <a:cubicBezTo>
                    <a:pt x="19" y="1"/>
                    <a:pt x="19" y="1"/>
                    <a:pt x="18" y="1"/>
                  </a:cubicBezTo>
                  <a:cubicBezTo>
                    <a:pt x="18" y="1"/>
                    <a:pt x="18" y="1"/>
                    <a:pt x="19" y="2"/>
                  </a:cubicBezTo>
                  <a:cubicBezTo>
                    <a:pt x="18" y="2"/>
                    <a:pt x="20" y="2"/>
                    <a:pt x="19" y="3"/>
                  </a:cubicBezTo>
                  <a:cubicBezTo>
                    <a:pt x="18" y="3"/>
                    <a:pt x="17" y="3"/>
                    <a:pt x="17" y="3"/>
                  </a:cubicBezTo>
                  <a:cubicBezTo>
                    <a:pt x="16" y="3"/>
                    <a:pt x="15" y="3"/>
                    <a:pt x="15" y="4"/>
                  </a:cubicBezTo>
                  <a:cubicBezTo>
                    <a:pt x="15" y="4"/>
                    <a:pt x="14" y="4"/>
                    <a:pt x="14" y="4"/>
                  </a:cubicBezTo>
                  <a:cubicBezTo>
                    <a:pt x="13" y="4"/>
                    <a:pt x="13" y="4"/>
                    <a:pt x="13" y="4"/>
                  </a:cubicBezTo>
                  <a:cubicBezTo>
                    <a:pt x="12" y="4"/>
                    <a:pt x="12" y="5"/>
                    <a:pt x="11" y="5"/>
                  </a:cubicBezTo>
                  <a:cubicBezTo>
                    <a:pt x="11" y="5"/>
                    <a:pt x="10" y="6"/>
                    <a:pt x="10" y="6"/>
                  </a:cubicBezTo>
                  <a:cubicBezTo>
                    <a:pt x="9" y="6"/>
                    <a:pt x="9" y="6"/>
                    <a:pt x="9" y="7"/>
                  </a:cubicBezTo>
                  <a:cubicBezTo>
                    <a:pt x="9" y="7"/>
                    <a:pt x="8" y="6"/>
                    <a:pt x="8" y="7"/>
                  </a:cubicBezTo>
                  <a:cubicBezTo>
                    <a:pt x="8" y="7"/>
                    <a:pt x="8" y="7"/>
                    <a:pt x="8" y="7"/>
                  </a:cubicBezTo>
                  <a:cubicBezTo>
                    <a:pt x="7" y="8"/>
                    <a:pt x="6" y="7"/>
                    <a:pt x="6" y="7"/>
                  </a:cubicBezTo>
                  <a:cubicBezTo>
                    <a:pt x="6" y="7"/>
                    <a:pt x="6" y="8"/>
                    <a:pt x="5" y="8"/>
                  </a:cubicBezTo>
                  <a:cubicBezTo>
                    <a:pt x="5" y="8"/>
                    <a:pt x="5" y="7"/>
                    <a:pt x="4" y="8"/>
                  </a:cubicBezTo>
                  <a:cubicBezTo>
                    <a:pt x="4" y="8"/>
                    <a:pt x="3" y="8"/>
                    <a:pt x="3" y="9"/>
                  </a:cubicBezTo>
                  <a:cubicBezTo>
                    <a:pt x="2" y="9"/>
                    <a:pt x="2" y="10"/>
                    <a:pt x="2" y="10"/>
                  </a:cubicBezTo>
                  <a:cubicBezTo>
                    <a:pt x="2" y="10"/>
                    <a:pt x="2" y="9"/>
                    <a:pt x="1" y="9"/>
                  </a:cubicBezTo>
                  <a:cubicBezTo>
                    <a:pt x="1" y="9"/>
                    <a:pt x="1" y="9"/>
                    <a:pt x="1" y="9"/>
                  </a:cubicBezTo>
                  <a:cubicBezTo>
                    <a:pt x="1" y="9"/>
                    <a:pt x="1" y="9"/>
                    <a:pt x="1" y="9"/>
                  </a:cubicBezTo>
                  <a:cubicBezTo>
                    <a:pt x="1" y="8"/>
                    <a:pt x="0" y="8"/>
                    <a:pt x="0" y="8"/>
                  </a:cubicBezTo>
                  <a:cubicBezTo>
                    <a:pt x="1" y="9"/>
                    <a:pt x="0" y="9"/>
                    <a:pt x="0" y="9"/>
                  </a:cubicBezTo>
                  <a:cubicBezTo>
                    <a:pt x="0" y="9"/>
                    <a:pt x="1" y="10"/>
                    <a:pt x="1" y="10"/>
                  </a:cubicBezTo>
                  <a:cubicBezTo>
                    <a:pt x="1" y="10"/>
                    <a:pt x="1" y="10"/>
                    <a:pt x="1" y="10"/>
                  </a:cubicBezTo>
                  <a:cubicBezTo>
                    <a:pt x="1" y="11"/>
                    <a:pt x="2" y="11"/>
                    <a:pt x="2" y="12"/>
                  </a:cubicBezTo>
                  <a:cubicBezTo>
                    <a:pt x="2" y="12"/>
                    <a:pt x="3" y="12"/>
                    <a:pt x="3" y="12"/>
                  </a:cubicBezTo>
                  <a:cubicBezTo>
                    <a:pt x="3" y="13"/>
                    <a:pt x="4" y="13"/>
                    <a:pt x="4" y="13"/>
                  </a:cubicBezTo>
                  <a:cubicBezTo>
                    <a:pt x="4" y="13"/>
                    <a:pt x="3" y="14"/>
                    <a:pt x="3" y="14"/>
                  </a:cubicBezTo>
                  <a:cubicBezTo>
                    <a:pt x="2" y="15"/>
                    <a:pt x="3" y="15"/>
                    <a:pt x="3" y="15"/>
                  </a:cubicBezTo>
                  <a:cubicBezTo>
                    <a:pt x="4" y="15"/>
                    <a:pt x="4" y="16"/>
                    <a:pt x="4" y="16"/>
                  </a:cubicBezTo>
                  <a:cubicBezTo>
                    <a:pt x="4" y="17"/>
                    <a:pt x="5" y="17"/>
                    <a:pt x="5" y="17"/>
                  </a:cubicBezTo>
                  <a:cubicBezTo>
                    <a:pt x="5" y="18"/>
                    <a:pt x="5" y="18"/>
                    <a:pt x="6" y="19"/>
                  </a:cubicBezTo>
                  <a:cubicBezTo>
                    <a:pt x="6" y="19"/>
                    <a:pt x="7" y="19"/>
                    <a:pt x="7" y="19"/>
                  </a:cubicBezTo>
                  <a:cubicBezTo>
                    <a:pt x="7" y="19"/>
                    <a:pt x="8" y="19"/>
                    <a:pt x="8" y="19"/>
                  </a:cubicBezTo>
                  <a:cubicBezTo>
                    <a:pt x="9" y="20"/>
                    <a:pt x="9" y="21"/>
                    <a:pt x="9" y="21"/>
                  </a:cubicBezTo>
                  <a:cubicBezTo>
                    <a:pt x="10" y="21"/>
                    <a:pt x="10" y="21"/>
                    <a:pt x="11" y="22"/>
                  </a:cubicBezTo>
                  <a:cubicBezTo>
                    <a:pt x="11" y="22"/>
                    <a:pt x="11" y="22"/>
                    <a:pt x="11" y="22"/>
                  </a:cubicBezTo>
                  <a:cubicBezTo>
                    <a:pt x="11" y="22"/>
                    <a:pt x="11" y="22"/>
                    <a:pt x="11" y="23"/>
                  </a:cubicBezTo>
                  <a:cubicBezTo>
                    <a:pt x="12" y="23"/>
                    <a:pt x="12" y="23"/>
                    <a:pt x="12" y="23"/>
                  </a:cubicBezTo>
                  <a:cubicBezTo>
                    <a:pt x="13" y="23"/>
                    <a:pt x="13" y="23"/>
                    <a:pt x="14" y="24"/>
                  </a:cubicBezTo>
                  <a:cubicBezTo>
                    <a:pt x="14" y="24"/>
                    <a:pt x="14" y="24"/>
                    <a:pt x="15" y="24"/>
                  </a:cubicBezTo>
                  <a:cubicBezTo>
                    <a:pt x="15" y="25"/>
                    <a:pt x="15" y="25"/>
                    <a:pt x="15" y="25"/>
                  </a:cubicBezTo>
                  <a:cubicBezTo>
                    <a:pt x="16" y="25"/>
                    <a:pt x="17" y="25"/>
                    <a:pt x="17" y="26"/>
                  </a:cubicBezTo>
                  <a:cubicBezTo>
                    <a:pt x="16" y="27"/>
                    <a:pt x="18" y="27"/>
                    <a:pt x="19" y="27"/>
                  </a:cubicBezTo>
                  <a:cubicBezTo>
                    <a:pt x="20" y="27"/>
                    <a:pt x="20" y="27"/>
                    <a:pt x="20" y="26"/>
                  </a:cubicBezTo>
                  <a:cubicBezTo>
                    <a:pt x="21" y="26"/>
                    <a:pt x="21" y="27"/>
                    <a:pt x="22" y="27"/>
                  </a:cubicBezTo>
                  <a:cubicBezTo>
                    <a:pt x="22" y="27"/>
                    <a:pt x="23" y="27"/>
                    <a:pt x="23" y="26"/>
                  </a:cubicBezTo>
                  <a:cubicBezTo>
                    <a:pt x="23" y="26"/>
                    <a:pt x="23" y="25"/>
                    <a:pt x="23" y="25"/>
                  </a:cubicBezTo>
                  <a:cubicBezTo>
                    <a:pt x="24" y="25"/>
                    <a:pt x="24" y="25"/>
                    <a:pt x="25" y="25"/>
                  </a:cubicBezTo>
                  <a:cubicBezTo>
                    <a:pt x="25" y="24"/>
                    <a:pt x="25" y="24"/>
                    <a:pt x="25" y="23"/>
                  </a:cubicBezTo>
                  <a:cubicBezTo>
                    <a:pt x="25" y="22"/>
                    <a:pt x="25" y="22"/>
                    <a:pt x="26" y="22"/>
                  </a:cubicBezTo>
                  <a:cubicBezTo>
                    <a:pt x="27" y="22"/>
                    <a:pt x="26" y="23"/>
                    <a:pt x="26" y="23"/>
                  </a:cubicBezTo>
                  <a:cubicBezTo>
                    <a:pt x="27" y="23"/>
                    <a:pt x="27" y="23"/>
                    <a:pt x="28" y="23"/>
                  </a:cubicBezTo>
                  <a:cubicBezTo>
                    <a:pt x="29" y="23"/>
                    <a:pt x="29" y="23"/>
                    <a:pt x="30" y="24"/>
                  </a:cubicBezTo>
                  <a:cubicBezTo>
                    <a:pt x="30" y="24"/>
                    <a:pt x="31" y="24"/>
                    <a:pt x="31" y="24"/>
                  </a:cubicBezTo>
                  <a:cubicBezTo>
                    <a:pt x="31" y="24"/>
                    <a:pt x="32" y="24"/>
                    <a:pt x="32" y="24"/>
                  </a:cubicBezTo>
                  <a:cubicBezTo>
                    <a:pt x="32" y="24"/>
                    <a:pt x="33" y="24"/>
                    <a:pt x="33" y="25"/>
                  </a:cubicBezTo>
                  <a:cubicBezTo>
                    <a:pt x="34" y="25"/>
                    <a:pt x="35" y="25"/>
                    <a:pt x="36" y="25"/>
                  </a:cubicBezTo>
                  <a:cubicBezTo>
                    <a:pt x="36" y="25"/>
                    <a:pt x="37" y="25"/>
                    <a:pt x="37" y="25"/>
                  </a:cubicBezTo>
                  <a:cubicBezTo>
                    <a:pt x="37" y="24"/>
                    <a:pt x="38" y="25"/>
                    <a:pt x="39" y="25"/>
                  </a:cubicBezTo>
                  <a:cubicBezTo>
                    <a:pt x="39" y="25"/>
                    <a:pt x="39" y="25"/>
                    <a:pt x="40" y="25"/>
                  </a:cubicBezTo>
                  <a:cubicBezTo>
                    <a:pt x="40" y="25"/>
                    <a:pt x="41" y="25"/>
                    <a:pt x="41" y="26"/>
                  </a:cubicBezTo>
                  <a:cubicBezTo>
                    <a:pt x="41" y="26"/>
                    <a:pt x="41" y="27"/>
                    <a:pt x="42" y="26"/>
                  </a:cubicBezTo>
                  <a:cubicBezTo>
                    <a:pt x="43" y="26"/>
                    <a:pt x="43" y="23"/>
                    <a:pt x="44" y="24"/>
                  </a:cubicBezTo>
                  <a:cubicBezTo>
                    <a:pt x="45" y="24"/>
                    <a:pt x="46" y="24"/>
                    <a:pt x="48" y="24"/>
                  </a:cubicBezTo>
                  <a:cubicBezTo>
                    <a:pt x="48" y="24"/>
                    <a:pt x="48" y="23"/>
                    <a:pt x="49" y="23"/>
                  </a:cubicBezTo>
                  <a:cubicBezTo>
                    <a:pt x="50" y="23"/>
                    <a:pt x="50" y="23"/>
                    <a:pt x="50" y="22"/>
                  </a:cubicBezTo>
                  <a:cubicBezTo>
                    <a:pt x="50" y="22"/>
                    <a:pt x="51" y="22"/>
                    <a:pt x="51" y="21"/>
                  </a:cubicBezTo>
                  <a:cubicBezTo>
                    <a:pt x="51" y="21"/>
                    <a:pt x="51" y="20"/>
                    <a:pt x="52" y="20"/>
                  </a:cubicBezTo>
                  <a:cubicBezTo>
                    <a:pt x="52" y="19"/>
                    <a:pt x="54" y="19"/>
                    <a:pt x="54" y="18"/>
                  </a:cubicBezTo>
                  <a:cubicBezTo>
                    <a:pt x="54" y="18"/>
                    <a:pt x="54" y="18"/>
                    <a:pt x="55" y="18"/>
                  </a:cubicBezTo>
                  <a:cubicBezTo>
                    <a:pt x="55" y="17"/>
                    <a:pt x="55" y="17"/>
                    <a:pt x="56" y="17"/>
                  </a:cubicBezTo>
                  <a:cubicBezTo>
                    <a:pt x="56" y="17"/>
                    <a:pt x="57" y="17"/>
                    <a:pt x="57" y="17"/>
                  </a:cubicBezTo>
                  <a:cubicBezTo>
                    <a:pt x="57" y="16"/>
                    <a:pt x="57" y="16"/>
                    <a:pt x="57" y="1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47" name="Croatia">
              <a:extLst>
                <a:ext uri="{FF2B5EF4-FFF2-40B4-BE49-F238E27FC236}">
                  <a16:creationId xmlns:a16="http://schemas.microsoft.com/office/drawing/2014/main" id="{3BE50EB0-52DA-4699-91E9-D00AB2C2712E}"/>
                </a:ext>
                <a:ext uri="{C183D7F6-B498-43B3-948B-1728B52AA6E4}">
                  <adec:decorative xmlns:adec="http://schemas.microsoft.com/office/drawing/2017/decorative" val="1"/>
                </a:ext>
              </a:extLst>
            </p:cNvPr>
            <p:cNvSpPr>
              <a:spLocks noEditPoints="1"/>
            </p:cNvSpPr>
            <p:nvPr/>
          </p:nvSpPr>
          <p:spPr bwMode="auto">
            <a:xfrm>
              <a:off x="11275753" y="1870330"/>
              <a:ext cx="493072" cy="421355"/>
            </a:xfrm>
            <a:custGeom>
              <a:avLst/>
              <a:gdLst/>
              <a:ahLst/>
              <a:cxnLst>
                <a:cxn ang="0">
                  <a:pos x="8" y="16"/>
                </a:cxn>
                <a:cxn ang="0">
                  <a:pos x="10" y="20"/>
                </a:cxn>
                <a:cxn ang="0">
                  <a:pos x="15" y="24"/>
                </a:cxn>
                <a:cxn ang="0">
                  <a:pos x="16" y="24"/>
                </a:cxn>
                <a:cxn ang="0">
                  <a:pos x="15" y="22"/>
                </a:cxn>
                <a:cxn ang="0">
                  <a:pos x="14" y="22"/>
                </a:cxn>
                <a:cxn ang="0">
                  <a:pos x="34" y="39"/>
                </a:cxn>
                <a:cxn ang="0">
                  <a:pos x="30" y="41"/>
                </a:cxn>
                <a:cxn ang="0">
                  <a:pos x="49" y="11"/>
                </a:cxn>
                <a:cxn ang="0">
                  <a:pos x="48" y="8"/>
                </a:cxn>
                <a:cxn ang="0">
                  <a:pos x="44" y="8"/>
                </a:cxn>
                <a:cxn ang="0">
                  <a:pos x="39" y="8"/>
                </a:cxn>
                <a:cxn ang="0">
                  <a:pos x="34" y="5"/>
                </a:cxn>
                <a:cxn ang="0">
                  <a:pos x="28" y="1"/>
                </a:cxn>
                <a:cxn ang="0">
                  <a:pos x="21" y="3"/>
                </a:cxn>
                <a:cxn ang="0">
                  <a:pos x="19" y="8"/>
                </a:cxn>
                <a:cxn ang="0">
                  <a:pos x="16" y="10"/>
                </a:cxn>
                <a:cxn ang="0">
                  <a:pos x="13" y="11"/>
                </a:cxn>
                <a:cxn ang="0">
                  <a:pos x="9" y="11"/>
                </a:cxn>
                <a:cxn ang="0">
                  <a:pos x="4" y="12"/>
                </a:cxn>
                <a:cxn ang="0">
                  <a:pos x="3" y="15"/>
                </a:cxn>
                <a:cxn ang="0">
                  <a:pos x="5" y="19"/>
                </a:cxn>
                <a:cxn ang="0">
                  <a:pos x="6" y="16"/>
                </a:cxn>
                <a:cxn ang="0">
                  <a:pos x="9" y="13"/>
                </a:cxn>
                <a:cxn ang="0">
                  <a:pos x="13" y="20"/>
                </a:cxn>
                <a:cxn ang="0">
                  <a:pos x="20" y="25"/>
                </a:cxn>
                <a:cxn ang="0">
                  <a:pos x="16" y="24"/>
                </a:cxn>
                <a:cxn ang="0">
                  <a:pos x="16" y="25"/>
                </a:cxn>
                <a:cxn ang="0">
                  <a:pos x="23" y="31"/>
                </a:cxn>
                <a:cxn ang="0">
                  <a:pos x="27" y="32"/>
                </a:cxn>
                <a:cxn ang="0">
                  <a:pos x="35" y="37"/>
                </a:cxn>
                <a:cxn ang="0">
                  <a:pos x="35" y="35"/>
                </a:cxn>
                <a:cxn ang="0">
                  <a:pos x="27" y="27"/>
                </a:cxn>
                <a:cxn ang="0">
                  <a:pos x="24" y="21"/>
                </a:cxn>
                <a:cxn ang="0">
                  <a:pos x="21" y="19"/>
                </a:cxn>
                <a:cxn ang="0">
                  <a:pos x="23" y="14"/>
                </a:cxn>
                <a:cxn ang="0">
                  <a:pos x="29" y="14"/>
                </a:cxn>
                <a:cxn ang="0">
                  <a:pos x="35" y="15"/>
                </a:cxn>
                <a:cxn ang="0">
                  <a:pos x="41" y="16"/>
                </a:cxn>
                <a:cxn ang="0">
                  <a:pos x="46" y="16"/>
                </a:cxn>
                <a:cxn ang="0">
                  <a:pos x="50" y="17"/>
                </a:cxn>
                <a:cxn ang="0">
                  <a:pos x="50" y="14"/>
                </a:cxn>
                <a:cxn ang="0">
                  <a:pos x="43" y="42"/>
                </a:cxn>
                <a:cxn ang="0">
                  <a:pos x="37" y="39"/>
                </a:cxn>
                <a:cxn ang="0">
                  <a:pos x="34" y="38"/>
                </a:cxn>
                <a:cxn ang="0">
                  <a:pos x="40" y="40"/>
                </a:cxn>
                <a:cxn ang="0">
                  <a:pos x="46" y="45"/>
                </a:cxn>
                <a:cxn ang="0">
                  <a:pos x="30" y="34"/>
                </a:cxn>
                <a:cxn ang="0">
                  <a:pos x="37" y="41"/>
                </a:cxn>
                <a:cxn ang="0">
                  <a:pos x="37" y="41"/>
                </a:cxn>
                <a:cxn ang="0">
                  <a:pos x="24" y="37"/>
                </a:cxn>
                <a:cxn ang="0">
                  <a:pos x="15" y="27"/>
                </a:cxn>
                <a:cxn ang="0">
                  <a:pos x="16" y="29"/>
                </a:cxn>
                <a:cxn ang="0">
                  <a:pos x="12" y="17"/>
                </a:cxn>
                <a:cxn ang="0">
                  <a:pos x="10" y="14"/>
                </a:cxn>
                <a:cxn ang="0">
                  <a:pos x="12" y="17"/>
                </a:cxn>
                <a:cxn ang="0">
                  <a:pos x="30" y="36"/>
                </a:cxn>
                <a:cxn ang="0">
                  <a:pos x="27" y="36"/>
                </a:cxn>
              </a:cxnLst>
              <a:rect l="0" t="0" r="r" b="b"/>
              <a:pathLst>
                <a:path w="53" h="45">
                  <a:moveTo>
                    <a:pt x="10" y="20"/>
                  </a:moveTo>
                  <a:cubicBezTo>
                    <a:pt x="10" y="20"/>
                    <a:pt x="10" y="21"/>
                    <a:pt x="10" y="21"/>
                  </a:cubicBezTo>
                  <a:cubicBezTo>
                    <a:pt x="9" y="20"/>
                    <a:pt x="8" y="17"/>
                    <a:pt x="8" y="17"/>
                  </a:cubicBezTo>
                  <a:cubicBezTo>
                    <a:pt x="8" y="17"/>
                    <a:pt x="8" y="18"/>
                    <a:pt x="9" y="18"/>
                  </a:cubicBezTo>
                  <a:cubicBezTo>
                    <a:pt x="9" y="17"/>
                    <a:pt x="9" y="16"/>
                    <a:pt x="8" y="16"/>
                  </a:cubicBezTo>
                  <a:cubicBezTo>
                    <a:pt x="8" y="16"/>
                    <a:pt x="8" y="16"/>
                    <a:pt x="8" y="15"/>
                  </a:cubicBezTo>
                  <a:cubicBezTo>
                    <a:pt x="8" y="14"/>
                    <a:pt x="8" y="15"/>
                    <a:pt x="8" y="15"/>
                  </a:cubicBezTo>
                  <a:cubicBezTo>
                    <a:pt x="8" y="16"/>
                    <a:pt x="9" y="16"/>
                    <a:pt x="9" y="17"/>
                  </a:cubicBezTo>
                  <a:cubicBezTo>
                    <a:pt x="9" y="17"/>
                    <a:pt x="9" y="17"/>
                    <a:pt x="9" y="18"/>
                  </a:cubicBezTo>
                  <a:cubicBezTo>
                    <a:pt x="9" y="19"/>
                    <a:pt x="9" y="19"/>
                    <a:pt x="10" y="20"/>
                  </a:cubicBezTo>
                  <a:close/>
                  <a:moveTo>
                    <a:pt x="14" y="22"/>
                  </a:moveTo>
                  <a:cubicBezTo>
                    <a:pt x="14" y="23"/>
                    <a:pt x="14" y="23"/>
                    <a:pt x="14" y="23"/>
                  </a:cubicBezTo>
                  <a:cubicBezTo>
                    <a:pt x="15" y="23"/>
                    <a:pt x="15" y="23"/>
                    <a:pt x="15" y="23"/>
                  </a:cubicBezTo>
                  <a:cubicBezTo>
                    <a:pt x="15" y="24"/>
                    <a:pt x="15" y="24"/>
                    <a:pt x="16" y="24"/>
                  </a:cubicBezTo>
                  <a:cubicBezTo>
                    <a:pt x="16" y="24"/>
                    <a:pt x="15" y="24"/>
                    <a:pt x="15" y="24"/>
                  </a:cubicBezTo>
                  <a:cubicBezTo>
                    <a:pt x="16" y="24"/>
                    <a:pt x="16" y="24"/>
                    <a:pt x="16" y="24"/>
                  </a:cubicBezTo>
                  <a:cubicBezTo>
                    <a:pt x="16" y="24"/>
                    <a:pt x="16" y="24"/>
                    <a:pt x="16" y="24"/>
                  </a:cubicBezTo>
                  <a:cubicBezTo>
                    <a:pt x="16" y="24"/>
                    <a:pt x="16" y="24"/>
                    <a:pt x="16" y="24"/>
                  </a:cubicBezTo>
                  <a:cubicBezTo>
                    <a:pt x="16" y="24"/>
                    <a:pt x="16" y="24"/>
                    <a:pt x="16" y="23"/>
                  </a:cubicBezTo>
                  <a:cubicBezTo>
                    <a:pt x="16" y="23"/>
                    <a:pt x="16" y="24"/>
                    <a:pt x="16" y="24"/>
                  </a:cubicBezTo>
                  <a:cubicBezTo>
                    <a:pt x="16" y="24"/>
                    <a:pt x="15" y="23"/>
                    <a:pt x="15" y="23"/>
                  </a:cubicBezTo>
                  <a:cubicBezTo>
                    <a:pt x="15" y="23"/>
                    <a:pt x="15" y="22"/>
                    <a:pt x="15" y="22"/>
                  </a:cubicBezTo>
                  <a:cubicBezTo>
                    <a:pt x="15" y="22"/>
                    <a:pt x="14" y="22"/>
                    <a:pt x="15" y="22"/>
                  </a:cubicBezTo>
                  <a:cubicBezTo>
                    <a:pt x="14" y="22"/>
                    <a:pt x="14" y="21"/>
                    <a:pt x="13" y="21"/>
                  </a:cubicBezTo>
                  <a:cubicBezTo>
                    <a:pt x="14" y="21"/>
                    <a:pt x="15" y="22"/>
                    <a:pt x="15" y="22"/>
                  </a:cubicBezTo>
                  <a:cubicBezTo>
                    <a:pt x="15" y="22"/>
                    <a:pt x="14" y="22"/>
                    <a:pt x="14" y="21"/>
                  </a:cubicBezTo>
                  <a:cubicBezTo>
                    <a:pt x="14" y="21"/>
                    <a:pt x="13" y="21"/>
                    <a:pt x="13" y="21"/>
                  </a:cubicBezTo>
                  <a:cubicBezTo>
                    <a:pt x="13" y="21"/>
                    <a:pt x="12" y="20"/>
                    <a:pt x="12" y="20"/>
                  </a:cubicBezTo>
                  <a:cubicBezTo>
                    <a:pt x="12" y="20"/>
                    <a:pt x="12" y="21"/>
                    <a:pt x="13" y="21"/>
                  </a:cubicBezTo>
                  <a:cubicBezTo>
                    <a:pt x="13" y="22"/>
                    <a:pt x="13" y="22"/>
                    <a:pt x="14" y="22"/>
                  </a:cubicBezTo>
                  <a:close/>
                  <a:moveTo>
                    <a:pt x="29" y="38"/>
                  </a:moveTo>
                  <a:cubicBezTo>
                    <a:pt x="29" y="38"/>
                    <a:pt x="29" y="38"/>
                    <a:pt x="29" y="39"/>
                  </a:cubicBezTo>
                  <a:cubicBezTo>
                    <a:pt x="28" y="39"/>
                    <a:pt x="31" y="39"/>
                    <a:pt x="31" y="39"/>
                  </a:cubicBezTo>
                  <a:cubicBezTo>
                    <a:pt x="31" y="39"/>
                    <a:pt x="32" y="39"/>
                    <a:pt x="32" y="39"/>
                  </a:cubicBezTo>
                  <a:cubicBezTo>
                    <a:pt x="33" y="39"/>
                    <a:pt x="33" y="39"/>
                    <a:pt x="34" y="39"/>
                  </a:cubicBezTo>
                  <a:cubicBezTo>
                    <a:pt x="33" y="39"/>
                    <a:pt x="33" y="38"/>
                    <a:pt x="31" y="38"/>
                  </a:cubicBezTo>
                  <a:cubicBezTo>
                    <a:pt x="31" y="39"/>
                    <a:pt x="30" y="38"/>
                    <a:pt x="29" y="38"/>
                  </a:cubicBezTo>
                  <a:close/>
                  <a:moveTo>
                    <a:pt x="30" y="41"/>
                  </a:moveTo>
                  <a:cubicBezTo>
                    <a:pt x="31" y="41"/>
                    <a:pt x="31" y="41"/>
                    <a:pt x="31" y="41"/>
                  </a:cubicBezTo>
                  <a:cubicBezTo>
                    <a:pt x="32" y="41"/>
                    <a:pt x="31" y="40"/>
                    <a:pt x="30" y="41"/>
                  </a:cubicBezTo>
                  <a:close/>
                  <a:moveTo>
                    <a:pt x="52" y="14"/>
                  </a:moveTo>
                  <a:cubicBezTo>
                    <a:pt x="52" y="14"/>
                    <a:pt x="51" y="14"/>
                    <a:pt x="51" y="14"/>
                  </a:cubicBezTo>
                  <a:cubicBezTo>
                    <a:pt x="50" y="14"/>
                    <a:pt x="50" y="13"/>
                    <a:pt x="49" y="13"/>
                  </a:cubicBezTo>
                  <a:cubicBezTo>
                    <a:pt x="48" y="12"/>
                    <a:pt x="49" y="12"/>
                    <a:pt x="49" y="12"/>
                  </a:cubicBezTo>
                  <a:cubicBezTo>
                    <a:pt x="48" y="11"/>
                    <a:pt x="50" y="11"/>
                    <a:pt x="49" y="11"/>
                  </a:cubicBezTo>
                  <a:cubicBezTo>
                    <a:pt x="49" y="11"/>
                    <a:pt x="49" y="10"/>
                    <a:pt x="48" y="10"/>
                  </a:cubicBezTo>
                  <a:cubicBezTo>
                    <a:pt x="48" y="10"/>
                    <a:pt x="48" y="11"/>
                    <a:pt x="48" y="10"/>
                  </a:cubicBezTo>
                  <a:cubicBezTo>
                    <a:pt x="48" y="10"/>
                    <a:pt x="48" y="10"/>
                    <a:pt x="48" y="9"/>
                  </a:cubicBezTo>
                  <a:cubicBezTo>
                    <a:pt x="48" y="9"/>
                    <a:pt x="48" y="9"/>
                    <a:pt x="48" y="9"/>
                  </a:cubicBezTo>
                  <a:cubicBezTo>
                    <a:pt x="48" y="8"/>
                    <a:pt x="48" y="9"/>
                    <a:pt x="48" y="8"/>
                  </a:cubicBezTo>
                  <a:cubicBezTo>
                    <a:pt x="48" y="8"/>
                    <a:pt x="47" y="7"/>
                    <a:pt x="47" y="7"/>
                  </a:cubicBezTo>
                  <a:cubicBezTo>
                    <a:pt x="47" y="7"/>
                    <a:pt x="47" y="7"/>
                    <a:pt x="47" y="7"/>
                  </a:cubicBezTo>
                  <a:cubicBezTo>
                    <a:pt x="47" y="7"/>
                    <a:pt x="47" y="6"/>
                    <a:pt x="48" y="6"/>
                  </a:cubicBezTo>
                  <a:cubicBezTo>
                    <a:pt x="47" y="7"/>
                    <a:pt x="46" y="6"/>
                    <a:pt x="46" y="7"/>
                  </a:cubicBezTo>
                  <a:cubicBezTo>
                    <a:pt x="45" y="7"/>
                    <a:pt x="45" y="8"/>
                    <a:pt x="44" y="8"/>
                  </a:cubicBezTo>
                  <a:cubicBezTo>
                    <a:pt x="44" y="8"/>
                    <a:pt x="44" y="8"/>
                    <a:pt x="43" y="8"/>
                  </a:cubicBezTo>
                  <a:cubicBezTo>
                    <a:pt x="43" y="8"/>
                    <a:pt x="43" y="8"/>
                    <a:pt x="43" y="8"/>
                  </a:cubicBezTo>
                  <a:cubicBezTo>
                    <a:pt x="42" y="8"/>
                    <a:pt x="42" y="8"/>
                    <a:pt x="41" y="8"/>
                  </a:cubicBezTo>
                  <a:cubicBezTo>
                    <a:pt x="41" y="8"/>
                    <a:pt x="40" y="8"/>
                    <a:pt x="40" y="8"/>
                  </a:cubicBezTo>
                  <a:cubicBezTo>
                    <a:pt x="39" y="8"/>
                    <a:pt x="39" y="8"/>
                    <a:pt x="39" y="8"/>
                  </a:cubicBezTo>
                  <a:cubicBezTo>
                    <a:pt x="38" y="8"/>
                    <a:pt x="38" y="8"/>
                    <a:pt x="38" y="8"/>
                  </a:cubicBezTo>
                  <a:cubicBezTo>
                    <a:pt x="37" y="7"/>
                    <a:pt x="36" y="6"/>
                    <a:pt x="35" y="6"/>
                  </a:cubicBezTo>
                  <a:cubicBezTo>
                    <a:pt x="35" y="6"/>
                    <a:pt x="34" y="6"/>
                    <a:pt x="34" y="6"/>
                  </a:cubicBezTo>
                  <a:cubicBezTo>
                    <a:pt x="35" y="6"/>
                    <a:pt x="34" y="6"/>
                    <a:pt x="34" y="6"/>
                  </a:cubicBezTo>
                  <a:cubicBezTo>
                    <a:pt x="34" y="6"/>
                    <a:pt x="33" y="6"/>
                    <a:pt x="34" y="5"/>
                  </a:cubicBezTo>
                  <a:cubicBezTo>
                    <a:pt x="33" y="5"/>
                    <a:pt x="33" y="5"/>
                    <a:pt x="33" y="5"/>
                  </a:cubicBezTo>
                  <a:cubicBezTo>
                    <a:pt x="33" y="5"/>
                    <a:pt x="33" y="5"/>
                    <a:pt x="33" y="5"/>
                  </a:cubicBezTo>
                  <a:cubicBezTo>
                    <a:pt x="32" y="4"/>
                    <a:pt x="31" y="3"/>
                    <a:pt x="30" y="2"/>
                  </a:cubicBezTo>
                  <a:cubicBezTo>
                    <a:pt x="30" y="2"/>
                    <a:pt x="30" y="2"/>
                    <a:pt x="29" y="2"/>
                  </a:cubicBezTo>
                  <a:cubicBezTo>
                    <a:pt x="28" y="2"/>
                    <a:pt x="28" y="1"/>
                    <a:pt x="28" y="1"/>
                  </a:cubicBezTo>
                  <a:cubicBezTo>
                    <a:pt x="28" y="0"/>
                    <a:pt x="27" y="1"/>
                    <a:pt x="27" y="0"/>
                  </a:cubicBezTo>
                  <a:cubicBezTo>
                    <a:pt x="26" y="0"/>
                    <a:pt x="26" y="0"/>
                    <a:pt x="25" y="0"/>
                  </a:cubicBezTo>
                  <a:cubicBezTo>
                    <a:pt x="24" y="0"/>
                    <a:pt x="25" y="1"/>
                    <a:pt x="25" y="2"/>
                  </a:cubicBezTo>
                  <a:cubicBezTo>
                    <a:pt x="25" y="2"/>
                    <a:pt x="23" y="2"/>
                    <a:pt x="23" y="2"/>
                  </a:cubicBezTo>
                  <a:cubicBezTo>
                    <a:pt x="23" y="2"/>
                    <a:pt x="22" y="3"/>
                    <a:pt x="21" y="3"/>
                  </a:cubicBezTo>
                  <a:cubicBezTo>
                    <a:pt x="21" y="3"/>
                    <a:pt x="21" y="3"/>
                    <a:pt x="20" y="3"/>
                  </a:cubicBezTo>
                  <a:cubicBezTo>
                    <a:pt x="20" y="3"/>
                    <a:pt x="20" y="3"/>
                    <a:pt x="19" y="3"/>
                  </a:cubicBezTo>
                  <a:cubicBezTo>
                    <a:pt x="19" y="4"/>
                    <a:pt x="19" y="5"/>
                    <a:pt x="19" y="5"/>
                  </a:cubicBezTo>
                  <a:cubicBezTo>
                    <a:pt x="20" y="5"/>
                    <a:pt x="20" y="6"/>
                    <a:pt x="20" y="6"/>
                  </a:cubicBezTo>
                  <a:cubicBezTo>
                    <a:pt x="20" y="7"/>
                    <a:pt x="20" y="8"/>
                    <a:pt x="19" y="8"/>
                  </a:cubicBezTo>
                  <a:cubicBezTo>
                    <a:pt x="19" y="8"/>
                    <a:pt x="18" y="8"/>
                    <a:pt x="18" y="8"/>
                  </a:cubicBezTo>
                  <a:cubicBezTo>
                    <a:pt x="18" y="8"/>
                    <a:pt x="18" y="8"/>
                    <a:pt x="17" y="8"/>
                  </a:cubicBezTo>
                  <a:cubicBezTo>
                    <a:pt x="17" y="8"/>
                    <a:pt x="16" y="9"/>
                    <a:pt x="16" y="9"/>
                  </a:cubicBezTo>
                  <a:cubicBezTo>
                    <a:pt x="17" y="9"/>
                    <a:pt x="17" y="9"/>
                    <a:pt x="17" y="10"/>
                  </a:cubicBezTo>
                  <a:cubicBezTo>
                    <a:pt x="17" y="9"/>
                    <a:pt x="16" y="10"/>
                    <a:pt x="16" y="10"/>
                  </a:cubicBezTo>
                  <a:cubicBezTo>
                    <a:pt x="16" y="11"/>
                    <a:pt x="17" y="11"/>
                    <a:pt x="17" y="11"/>
                  </a:cubicBezTo>
                  <a:cubicBezTo>
                    <a:pt x="17" y="12"/>
                    <a:pt x="15" y="12"/>
                    <a:pt x="15" y="12"/>
                  </a:cubicBezTo>
                  <a:cubicBezTo>
                    <a:pt x="15" y="11"/>
                    <a:pt x="14" y="11"/>
                    <a:pt x="14" y="11"/>
                  </a:cubicBezTo>
                  <a:cubicBezTo>
                    <a:pt x="14" y="11"/>
                    <a:pt x="13" y="11"/>
                    <a:pt x="13" y="11"/>
                  </a:cubicBezTo>
                  <a:cubicBezTo>
                    <a:pt x="13" y="11"/>
                    <a:pt x="13" y="11"/>
                    <a:pt x="13" y="11"/>
                  </a:cubicBezTo>
                  <a:cubicBezTo>
                    <a:pt x="12" y="11"/>
                    <a:pt x="12" y="11"/>
                    <a:pt x="11" y="11"/>
                  </a:cubicBezTo>
                  <a:cubicBezTo>
                    <a:pt x="11" y="11"/>
                    <a:pt x="11" y="10"/>
                    <a:pt x="11" y="10"/>
                  </a:cubicBezTo>
                  <a:cubicBezTo>
                    <a:pt x="11" y="10"/>
                    <a:pt x="11" y="10"/>
                    <a:pt x="11" y="10"/>
                  </a:cubicBezTo>
                  <a:cubicBezTo>
                    <a:pt x="10" y="10"/>
                    <a:pt x="10" y="9"/>
                    <a:pt x="10" y="9"/>
                  </a:cubicBezTo>
                  <a:cubicBezTo>
                    <a:pt x="10" y="9"/>
                    <a:pt x="9" y="11"/>
                    <a:pt x="9" y="11"/>
                  </a:cubicBezTo>
                  <a:cubicBezTo>
                    <a:pt x="8" y="12"/>
                    <a:pt x="8" y="11"/>
                    <a:pt x="7" y="11"/>
                  </a:cubicBezTo>
                  <a:cubicBezTo>
                    <a:pt x="7" y="11"/>
                    <a:pt x="6" y="11"/>
                    <a:pt x="6" y="11"/>
                  </a:cubicBezTo>
                  <a:cubicBezTo>
                    <a:pt x="6" y="11"/>
                    <a:pt x="5" y="11"/>
                    <a:pt x="5" y="11"/>
                  </a:cubicBezTo>
                  <a:cubicBezTo>
                    <a:pt x="5" y="11"/>
                    <a:pt x="5" y="12"/>
                    <a:pt x="5" y="12"/>
                  </a:cubicBezTo>
                  <a:cubicBezTo>
                    <a:pt x="4" y="12"/>
                    <a:pt x="4" y="12"/>
                    <a:pt x="4" y="12"/>
                  </a:cubicBezTo>
                  <a:cubicBezTo>
                    <a:pt x="3" y="12"/>
                    <a:pt x="3" y="12"/>
                    <a:pt x="3" y="12"/>
                  </a:cubicBezTo>
                  <a:cubicBezTo>
                    <a:pt x="2" y="11"/>
                    <a:pt x="2" y="11"/>
                    <a:pt x="1" y="11"/>
                  </a:cubicBezTo>
                  <a:cubicBezTo>
                    <a:pt x="0" y="11"/>
                    <a:pt x="1" y="13"/>
                    <a:pt x="2" y="13"/>
                  </a:cubicBezTo>
                  <a:cubicBezTo>
                    <a:pt x="1" y="13"/>
                    <a:pt x="2" y="14"/>
                    <a:pt x="2" y="15"/>
                  </a:cubicBezTo>
                  <a:cubicBezTo>
                    <a:pt x="2" y="15"/>
                    <a:pt x="2" y="15"/>
                    <a:pt x="3" y="15"/>
                  </a:cubicBezTo>
                  <a:cubicBezTo>
                    <a:pt x="3" y="15"/>
                    <a:pt x="2" y="15"/>
                    <a:pt x="2" y="15"/>
                  </a:cubicBezTo>
                  <a:cubicBezTo>
                    <a:pt x="2" y="16"/>
                    <a:pt x="2" y="16"/>
                    <a:pt x="3" y="16"/>
                  </a:cubicBezTo>
                  <a:cubicBezTo>
                    <a:pt x="3" y="17"/>
                    <a:pt x="3" y="18"/>
                    <a:pt x="4" y="18"/>
                  </a:cubicBezTo>
                  <a:cubicBezTo>
                    <a:pt x="4" y="18"/>
                    <a:pt x="4" y="18"/>
                    <a:pt x="3" y="18"/>
                  </a:cubicBezTo>
                  <a:cubicBezTo>
                    <a:pt x="4" y="18"/>
                    <a:pt x="4" y="18"/>
                    <a:pt x="5" y="19"/>
                  </a:cubicBezTo>
                  <a:cubicBezTo>
                    <a:pt x="5" y="19"/>
                    <a:pt x="5" y="19"/>
                    <a:pt x="4" y="18"/>
                  </a:cubicBezTo>
                  <a:cubicBezTo>
                    <a:pt x="5" y="18"/>
                    <a:pt x="5" y="19"/>
                    <a:pt x="5" y="19"/>
                  </a:cubicBezTo>
                  <a:cubicBezTo>
                    <a:pt x="5" y="19"/>
                    <a:pt x="5" y="18"/>
                    <a:pt x="5" y="18"/>
                  </a:cubicBezTo>
                  <a:cubicBezTo>
                    <a:pt x="5" y="18"/>
                    <a:pt x="5" y="18"/>
                    <a:pt x="5" y="17"/>
                  </a:cubicBezTo>
                  <a:cubicBezTo>
                    <a:pt x="6" y="17"/>
                    <a:pt x="5" y="17"/>
                    <a:pt x="6" y="16"/>
                  </a:cubicBezTo>
                  <a:cubicBezTo>
                    <a:pt x="6" y="16"/>
                    <a:pt x="6" y="17"/>
                    <a:pt x="6" y="17"/>
                  </a:cubicBezTo>
                  <a:cubicBezTo>
                    <a:pt x="6" y="17"/>
                    <a:pt x="7" y="17"/>
                    <a:pt x="7" y="16"/>
                  </a:cubicBezTo>
                  <a:cubicBezTo>
                    <a:pt x="7" y="16"/>
                    <a:pt x="7" y="15"/>
                    <a:pt x="7" y="15"/>
                  </a:cubicBezTo>
                  <a:cubicBezTo>
                    <a:pt x="7" y="15"/>
                    <a:pt x="8" y="13"/>
                    <a:pt x="8" y="13"/>
                  </a:cubicBezTo>
                  <a:cubicBezTo>
                    <a:pt x="8" y="13"/>
                    <a:pt x="9" y="13"/>
                    <a:pt x="9" y="13"/>
                  </a:cubicBezTo>
                  <a:cubicBezTo>
                    <a:pt x="9" y="13"/>
                    <a:pt x="10" y="14"/>
                    <a:pt x="10" y="13"/>
                  </a:cubicBezTo>
                  <a:cubicBezTo>
                    <a:pt x="10" y="13"/>
                    <a:pt x="10" y="14"/>
                    <a:pt x="10" y="14"/>
                  </a:cubicBezTo>
                  <a:cubicBezTo>
                    <a:pt x="11" y="14"/>
                    <a:pt x="11" y="14"/>
                    <a:pt x="11" y="15"/>
                  </a:cubicBezTo>
                  <a:cubicBezTo>
                    <a:pt x="12" y="15"/>
                    <a:pt x="13" y="15"/>
                    <a:pt x="13" y="16"/>
                  </a:cubicBezTo>
                  <a:cubicBezTo>
                    <a:pt x="14" y="17"/>
                    <a:pt x="13" y="18"/>
                    <a:pt x="13" y="20"/>
                  </a:cubicBezTo>
                  <a:cubicBezTo>
                    <a:pt x="14" y="21"/>
                    <a:pt x="14" y="21"/>
                    <a:pt x="15" y="22"/>
                  </a:cubicBezTo>
                  <a:cubicBezTo>
                    <a:pt x="16" y="22"/>
                    <a:pt x="16" y="23"/>
                    <a:pt x="17" y="23"/>
                  </a:cubicBezTo>
                  <a:cubicBezTo>
                    <a:pt x="17" y="23"/>
                    <a:pt x="18" y="24"/>
                    <a:pt x="18" y="24"/>
                  </a:cubicBezTo>
                  <a:cubicBezTo>
                    <a:pt x="19" y="24"/>
                    <a:pt x="19" y="25"/>
                    <a:pt x="19" y="25"/>
                  </a:cubicBezTo>
                  <a:cubicBezTo>
                    <a:pt x="19" y="25"/>
                    <a:pt x="19" y="25"/>
                    <a:pt x="20" y="25"/>
                  </a:cubicBezTo>
                  <a:cubicBezTo>
                    <a:pt x="19" y="25"/>
                    <a:pt x="19" y="26"/>
                    <a:pt x="20" y="26"/>
                  </a:cubicBezTo>
                  <a:cubicBezTo>
                    <a:pt x="19" y="26"/>
                    <a:pt x="19" y="25"/>
                    <a:pt x="19" y="25"/>
                  </a:cubicBezTo>
                  <a:cubicBezTo>
                    <a:pt x="18" y="26"/>
                    <a:pt x="19" y="25"/>
                    <a:pt x="19" y="25"/>
                  </a:cubicBezTo>
                  <a:cubicBezTo>
                    <a:pt x="19" y="24"/>
                    <a:pt x="18" y="24"/>
                    <a:pt x="17" y="24"/>
                  </a:cubicBezTo>
                  <a:cubicBezTo>
                    <a:pt x="17" y="24"/>
                    <a:pt x="16" y="24"/>
                    <a:pt x="16" y="24"/>
                  </a:cubicBezTo>
                  <a:cubicBezTo>
                    <a:pt x="16" y="24"/>
                    <a:pt x="17" y="25"/>
                    <a:pt x="17" y="24"/>
                  </a:cubicBezTo>
                  <a:cubicBezTo>
                    <a:pt x="17" y="24"/>
                    <a:pt x="16" y="24"/>
                    <a:pt x="16" y="24"/>
                  </a:cubicBezTo>
                  <a:cubicBezTo>
                    <a:pt x="16" y="24"/>
                    <a:pt x="16" y="25"/>
                    <a:pt x="16" y="25"/>
                  </a:cubicBezTo>
                  <a:cubicBezTo>
                    <a:pt x="16" y="25"/>
                    <a:pt x="15" y="24"/>
                    <a:pt x="15" y="24"/>
                  </a:cubicBezTo>
                  <a:cubicBezTo>
                    <a:pt x="15" y="24"/>
                    <a:pt x="16" y="25"/>
                    <a:pt x="16" y="25"/>
                  </a:cubicBezTo>
                  <a:cubicBezTo>
                    <a:pt x="16" y="26"/>
                    <a:pt x="17" y="26"/>
                    <a:pt x="17" y="27"/>
                  </a:cubicBezTo>
                  <a:cubicBezTo>
                    <a:pt x="18" y="27"/>
                    <a:pt x="18" y="28"/>
                    <a:pt x="19" y="28"/>
                  </a:cubicBezTo>
                  <a:cubicBezTo>
                    <a:pt x="19" y="29"/>
                    <a:pt x="20" y="29"/>
                    <a:pt x="20" y="29"/>
                  </a:cubicBezTo>
                  <a:cubicBezTo>
                    <a:pt x="20" y="29"/>
                    <a:pt x="20" y="29"/>
                    <a:pt x="20" y="29"/>
                  </a:cubicBezTo>
                  <a:cubicBezTo>
                    <a:pt x="20" y="29"/>
                    <a:pt x="23" y="31"/>
                    <a:pt x="23" y="31"/>
                  </a:cubicBezTo>
                  <a:cubicBezTo>
                    <a:pt x="23" y="31"/>
                    <a:pt x="23" y="31"/>
                    <a:pt x="22" y="31"/>
                  </a:cubicBezTo>
                  <a:cubicBezTo>
                    <a:pt x="22" y="31"/>
                    <a:pt x="23" y="31"/>
                    <a:pt x="23" y="31"/>
                  </a:cubicBezTo>
                  <a:cubicBezTo>
                    <a:pt x="22" y="31"/>
                    <a:pt x="22" y="32"/>
                    <a:pt x="23" y="32"/>
                  </a:cubicBezTo>
                  <a:cubicBezTo>
                    <a:pt x="22" y="33"/>
                    <a:pt x="25" y="33"/>
                    <a:pt x="24" y="33"/>
                  </a:cubicBezTo>
                  <a:cubicBezTo>
                    <a:pt x="25" y="33"/>
                    <a:pt x="26" y="32"/>
                    <a:pt x="27" y="32"/>
                  </a:cubicBezTo>
                  <a:cubicBezTo>
                    <a:pt x="27" y="32"/>
                    <a:pt x="27" y="33"/>
                    <a:pt x="27" y="33"/>
                  </a:cubicBezTo>
                  <a:cubicBezTo>
                    <a:pt x="27" y="33"/>
                    <a:pt x="28" y="33"/>
                    <a:pt x="28" y="33"/>
                  </a:cubicBezTo>
                  <a:cubicBezTo>
                    <a:pt x="29" y="33"/>
                    <a:pt x="29" y="33"/>
                    <a:pt x="30" y="34"/>
                  </a:cubicBezTo>
                  <a:cubicBezTo>
                    <a:pt x="31" y="34"/>
                    <a:pt x="32" y="34"/>
                    <a:pt x="32" y="35"/>
                  </a:cubicBezTo>
                  <a:cubicBezTo>
                    <a:pt x="33" y="36"/>
                    <a:pt x="34" y="36"/>
                    <a:pt x="35" y="37"/>
                  </a:cubicBezTo>
                  <a:cubicBezTo>
                    <a:pt x="35" y="37"/>
                    <a:pt x="36" y="38"/>
                    <a:pt x="36" y="38"/>
                  </a:cubicBezTo>
                  <a:cubicBezTo>
                    <a:pt x="36" y="38"/>
                    <a:pt x="36" y="38"/>
                    <a:pt x="36" y="38"/>
                  </a:cubicBezTo>
                  <a:cubicBezTo>
                    <a:pt x="36" y="38"/>
                    <a:pt x="37" y="39"/>
                    <a:pt x="38" y="39"/>
                  </a:cubicBezTo>
                  <a:cubicBezTo>
                    <a:pt x="39" y="39"/>
                    <a:pt x="38" y="37"/>
                    <a:pt x="37" y="37"/>
                  </a:cubicBezTo>
                  <a:cubicBezTo>
                    <a:pt x="36" y="36"/>
                    <a:pt x="35" y="36"/>
                    <a:pt x="35" y="35"/>
                  </a:cubicBezTo>
                  <a:cubicBezTo>
                    <a:pt x="34" y="34"/>
                    <a:pt x="35" y="34"/>
                    <a:pt x="35" y="33"/>
                  </a:cubicBezTo>
                  <a:cubicBezTo>
                    <a:pt x="35" y="33"/>
                    <a:pt x="34" y="33"/>
                    <a:pt x="33" y="33"/>
                  </a:cubicBezTo>
                  <a:cubicBezTo>
                    <a:pt x="32" y="32"/>
                    <a:pt x="31" y="31"/>
                    <a:pt x="30" y="30"/>
                  </a:cubicBezTo>
                  <a:cubicBezTo>
                    <a:pt x="29" y="30"/>
                    <a:pt x="29" y="29"/>
                    <a:pt x="29" y="29"/>
                  </a:cubicBezTo>
                  <a:cubicBezTo>
                    <a:pt x="28" y="28"/>
                    <a:pt x="28" y="28"/>
                    <a:pt x="27" y="27"/>
                  </a:cubicBezTo>
                  <a:cubicBezTo>
                    <a:pt x="27" y="27"/>
                    <a:pt x="26" y="27"/>
                    <a:pt x="26" y="26"/>
                  </a:cubicBezTo>
                  <a:cubicBezTo>
                    <a:pt x="26" y="26"/>
                    <a:pt x="26" y="26"/>
                    <a:pt x="25" y="25"/>
                  </a:cubicBezTo>
                  <a:cubicBezTo>
                    <a:pt x="25" y="25"/>
                    <a:pt x="25" y="24"/>
                    <a:pt x="25" y="24"/>
                  </a:cubicBezTo>
                  <a:cubicBezTo>
                    <a:pt x="25" y="23"/>
                    <a:pt x="25" y="23"/>
                    <a:pt x="24" y="23"/>
                  </a:cubicBezTo>
                  <a:cubicBezTo>
                    <a:pt x="25" y="23"/>
                    <a:pt x="24" y="22"/>
                    <a:pt x="24" y="21"/>
                  </a:cubicBezTo>
                  <a:cubicBezTo>
                    <a:pt x="24" y="21"/>
                    <a:pt x="23" y="22"/>
                    <a:pt x="23" y="21"/>
                  </a:cubicBezTo>
                  <a:cubicBezTo>
                    <a:pt x="23" y="21"/>
                    <a:pt x="23" y="21"/>
                    <a:pt x="23" y="21"/>
                  </a:cubicBezTo>
                  <a:cubicBezTo>
                    <a:pt x="23" y="20"/>
                    <a:pt x="23" y="20"/>
                    <a:pt x="23" y="20"/>
                  </a:cubicBezTo>
                  <a:cubicBezTo>
                    <a:pt x="22" y="20"/>
                    <a:pt x="22" y="20"/>
                    <a:pt x="22" y="20"/>
                  </a:cubicBezTo>
                  <a:cubicBezTo>
                    <a:pt x="21" y="19"/>
                    <a:pt x="21" y="20"/>
                    <a:pt x="21" y="19"/>
                  </a:cubicBezTo>
                  <a:cubicBezTo>
                    <a:pt x="21" y="19"/>
                    <a:pt x="21" y="19"/>
                    <a:pt x="20" y="19"/>
                  </a:cubicBezTo>
                  <a:cubicBezTo>
                    <a:pt x="20" y="18"/>
                    <a:pt x="21" y="19"/>
                    <a:pt x="21" y="18"/>
                  </a:cubicBezTo>
                  <a:cubicBezTo>
                    <a:pt x="21" y="18"/>
                    <a:pt x="20" y="17"/>
                    <a:pt x="21" y="17"/>
                  </a:cubicBezTo>
                  <a:cubicBezTo>
                    <a:pt x="21" y="16"/>
                    <a:pt x="21" y="15"/>
                    <a:pt x="21" y="15"/>
                  </a:cubicBezTo>
                  <a:cubicBezTo>
                    <a:pt x="21" y="14"/>
                    <a:pt x="23" y="14"/>
                    <a:pt x="23" y="14"/>
                  </a:cubicBezTo>
                  <a:cubicBezTo>
                    <a:pt x="23" y="15"/>
                    <a:pt x="24" y="15"/>
                    <a:pt x="24" y="16"/>
                  </a:cubicBezTo>
                  <a:cubicBezTo>
                    <a:pt x="24" y="16"/>
                    <a:pt x="25" y="16"/>
                    <a:pt x="25" y="16"/>
                  </a:cubicBezTo>
                  <a:cubicBezTo>
                    <a:pt x="26" y="16"/>
                    <a:pt x="26" y="16"/>
                    <a:pt x="26" y="16"/>
                  </a:cubicBezTo>
                  <a:cubicBezTo>
                    <a:pt x="26" y="15"/>
                    <a:pt x="27" y="15"/>
                    <a:pt x="27" y="15"/>
                  </a:cubicBezTo>
                  <a:cubicBezTo>
                    <a:pt x="27" y="14"/>
                    <a:pt x="28" y="14"/>
                    <a:pt x="29" y="14"/>
                  </a:cubicBezTo>
                  <a:cubicBezTo>
                    <a:pt x="30" y="15"/>
                    <a:pt x="30" y="14"/>
                    <a:pt x="31" y="14"/>
                  </a:cubicBezTo>
                  <a:cubicBezTo>
                    <a:pt x="30" y="14"/>
                    <a:pt x="32" y="14"/>
                    <a:pt x="32" y="14"/>
                  </a:cubicBezTo>
                  <a:cubicBezTo>
                    <a:pt x="32" y="15"/>
                    <a:pt x="33" y="15"/>
                    <a:pt x="33" y="15"/>
                  </a:cubicBezTo>
                  <a:cubicBezTo>
                    <a:pt x="34" y="15"/>
                    <a:pt x="34" y="14"/>
                    <a:pt x="34" y="15"/>
                  </a:cubicBezTo>
                  <a:cubicBezTo>
                    <a:pt x="34" y="15"/>
                    <a:pt x="35" y="15"/>
                    <a:pt x="35" y="15"/>
                  </a:cubicBezTo>
                  <a:cubicBezTo>
                    <a:pt x="35" y="15"/>
                    <a:pt x="36" y="15"/>
                    <a:pt x="36" y="15"/>
                  </a:cubicBezTo>
                  <a:cubicBezTo>
                    <a:pt x="36" y="16"/>
                    <a:pt x="37" y="15"/>
                    <a:pt x="38" y="15"/>
                  </a:cubicBezTo>
                  <a:cubicBezTo>
                    <a:pt x="38" y="16"/>
                    <a:pt x="39" y="16"/>
                    <a:pt x="39" y="16"/>
                  </a:cubicBezTo>
                  <a:cubicBezTo>
                    <a:pt x="39" y="16"/>
                    <a:pt x="40" y="15"/>
                    <a:pt x="40" y="15"/>
                  </a:cubicBezTo>
                  <a:cubicBezTo>
                    <a:pt x="40" y="15"/>
                    <a:pt x="41" y="16"/>
                    <a:pt x="41" y="16"/>
                  </a:cubicBezTo>
                  <a:cubicBezTo>
                    <a:pt x="42" y="16"/>
                    <a:pt x="42" y="15"/>
                    <a:pt x="42" y="15"/>
                  </a:cubicBezTo>
                  <a:cubicBezTo>
                    <a:pt x="42" y="15"/>
                    <a:pt x="43" y="15"/>
                    <a:pt x="43" y="15"/>
                  </a:cubicBezTo>
                  <a:cubicBezTo>
                    <a:pt x="43" y="15"/>
                    <a:pt x="45" y="16"/>
                    <a:pt x="45" y="16"/>
                  </a:cubicBezTo>
                  <a:cubicBezTo>
                    <a:pt x="45" y="16"/>
                    <a:pt x="45" y="16"/>
                    <a:pt x="45" y="16"/>
                  </a:cubicBezTo>
                  <a:cubicBezTo>
                    <a:pt x="45" y="16"/>
                    <a:pt x="45" y="15"/>
                    <a:pt x="46" y="16"/>
                  </a:cubicBezTo>
                  <a:cubicBezTo>
                    <a:pt x="45" y="16"/>
                    <a:pt x="46" y="16"/>
                    <a:pt x="46" y="16"/>
                  </a:cubicBezTo>
                  <a:cubicBezTo>
                    <a:pt x="46" y="16"/>
                    <a:pt x="46" y="17"/>
                    <a:pt x="47" y="17"/>
                  </a:cubicBezTo>
                  <a:cubicBezTo>
                    <a:pt x="47" y="17"/>
                    <a:pt x="47" y="17"/>
                    <a:pt x="47" y="17"/>
                  </a:cubicBezTo>
                  <a:cubicBezTo>
                    <a:pt x="47" y="18"/>
                    <a:pt x="48" y="18"/>
                    <a:pt x="49" y="18"/>
                  </a:cubicBezTo>
                  <a:cubicBezTo>
                    <a:pt x="48" y="17"/>
                    <a:pt x="50" y="18"/>
                    <a:pt x="50" y="17"/>
                  </a:cubicBezTo>
                  <a:cubicBezTo>
                    <a:pt x="50" y="17"/>
                    <a:pt x="50" y="17"/>
                    <a:pt x="50" y="17"/>
                  </a:cubicBezTo>
                  <a:cubicBezTo>
                    <a:pt x="50" y="16"/>
                    <a:pt x="50" y="16"/>
                    <a:pt x="50" y="16"/>
                  </a:cubicBezTo>
                  <a:cubicBezTo>
                    <a:pt x="50" y="16"/>
                    <a:pt x="50" y="15"/>
                    <a:pt x="49" y="15"/>
                  </a:cubicBezTo>
                  <a:cubicBezTo>
                    <a:pt x="49" y="15"/>
                    <a:pt x="50" y="15"/>
                    <a:pt x="50" y="15"/>
                  </a:cubicBezTo>
                  <a:cubicBezTo>
                    <a:pt x="50" y="15"/>
                    <a:pt x="50" y="14"/>
                    <a:pt x="50" y="14"/>
                  </a:cubicBezTo>
                  <a:cubicBezTo>
                    <a:pt x="50" y="14"/>
                    <a:pt x="51" y="15"/>
                    <a:pt x="51" y="15"/>
                  </a:cubicBezTo>
                  <a:cubicBezTo>
                    <a:pt x="51" y="15"/>
                    <a:pt x="52" y="15"/>
                    <a:pt x="52" y="15"/>
                  </a:cubicBezTo>
                  <a:cubicBezTo>
                    <a:pt x="52" y="15"/>
                    <a:pt x="53" y="14"/>
                    <a:pt x="52" y="14"/>
                  </a:cubicBezTo>
                  <a:close/>
                  <a:moveTo>
                    <a:pt x="44" y="42"/>
                  </a:moveTo>
                  <a:cubicBezTo>
                    <a:pt x="44" y="42"/>
                    <a:pt x="43" y="43"/>
                    <a:pt x="43" y="42"/>
                  </a:cubicBezTo>
                  <a:cubicBezTo>
                    <a:pt x="42" y="42"/>
                    <a:pt x="42" y="41"/>
                    <a:pt x="42" y="41"/>
                  </a:cubicBezTo>
                  <a:cubicBezTo>
                    <a:pt x="41" y="41"/>
                    <a:pt x="40" y="40"/>
                    <a:pt x="40" y="39"/>
                  </a:cubicBezTo>
                  <a:cubicBezTo>
                    <a:pt x="39" y="39"/>
                    <a:pt x="38" y="39"/>
                    <a:pt x="38" y="39"/>
                  </a:cubicBezTo>
                  <a:cubicBezTo>
                    <a:pt x="38" y="39"/>
                    <a:pt x="38" y="40"/>
                    <a:pt x="39" y="40"/>
                  </a:cubicBezTo>
                  <a:cubicBezTo>
                    <a:pt x="38" y="40"/>
                    <a:pt x="38" y="39"/>
                    <a:pt x="37" y="39"/>
                  </a:cubicBezTo>
                  <a:cubicBezTo>
                    <a:pt x="37" y="39"/>
                    <a:pt x="36" y="39"/>
                    <a:pt x="36" y="39"/>
                  </a:cubicBezTo>
                  <a:cubicBezTo>
                    <a:pt x="36" y="39"/>
                    <a:pt x="36" y="39"/>
                    <a:pt x="36" y="39"/>
                  </a:cubicBezTo>
                  <a:cubicBezTo>
                    <a:pt x="35" y="38"/>
                    <a:pt x="33" y="38"/>
                    <a:pt x="32" y="38"/>
                  </a:cubicBezTo>
                  <a:cubicBezTo>
                    <a:pt x="32" y="38"/>
                    <a:pt x="32" y="38"/>
                    <a:pt x="33" y="38"/>
                  </a:cubicBezTo>
                  <a:cubicBezTo>
                    <a:pt x="33" y="38"/>
                    <a:pt x="33" y="38"/>
                    <a:pt x="34" y="38"/>
                  </a:cubicBezTo>
                  <a:cubicBezTo>
                    <a:pt x="35" y="38"/>
                    <a:pt x="35" y="39"/>
                    <a:pt x="36" y="39"/>
                  </a:cubicBezTo>
                  <a:cubicBezTo>
                    <a:pt x="36" y="39"/>
                    <a:pt x="37" y="40"/>
                    <a:pt x="37" y="40"/>
                  </a:cubicBezTo>
                  <a:cubicBezTo>
                    <a:pt x="38" y="40"/>
                    <a:pt x="39" y="40"/>
                    <a:pt x="39" y="41"/>
                  </a:cubicBezTo>
                  <a:cubicBezTo>
                    <a:pt x="39" y="40"/>
                    <a:pt x="39" y="40"/>
                    <a:pt x="39" y="40"/>
                  </a:cubicBezTo>
                  <a:cubicBezTo>
                    <a:pt x="39" y="40"/>
                    <a:pt x="39" y="40"/>
                    <a:pt x="40" y="40"/>
                  </a:cubicBezTo>
                  <a:cubicBezTo>
                    <a:pt x="40" y="40"/>
                    <a:pt x="40" y="40"/>
                    <a:pt x="40" y="41"/>
                  </a:cubicBezTo>
                  <a:cubicBezTo>
                    <a:pt x="41" y="41"/>
                    <a:pt x="41" y="41"/>
                    <a:pt x="42" y="42"/>
                  </a:cubicBezTo>
                  <a:cubicBezTo>
                    <a:pt x="42" y="42"/>
                    <a:pt x="42" y="42"/>
                    <a:pt x="43" y="42"/>
                  </a:cubicBezTo>
                  <a:cubicBezTo>
                    <a:pt x="43" y="42"/>
                    <a:pt x="43" y="43"/>
                    <a:pt x="43" y="43"/>
                  </a:cubicBezTo>
                  <a:cubicBezTo>
                    <a:pt x="44" y="43"/>
                    <a:pt x="45" y="44"/>
                    <a:pt x="46" y="45"/>
                  </a:cubicBezTo>
                  <a:cubicBezTo>
                    <a:pt x="46" y="44"/>
                    <a:pt x="46" y="44"/>
                    <a:pt x="46" y="44"/>
                  </a:cubicBezTo>
                  <a:cubicBezTo>
                    <a:pt x="45" y="44"/>
                    <a:pt x="45" y="43"/>
                    <a:pt x="44" y="42"/>
                  </a:cubicBezTo>
                  <a:close/>
                  <a:moveTo>
                    <a:pt x="29" y="35"/>
                  </a:moveTo>
                  <a:cubicBezTo>
                    <a:pt x="30" y="35"/>
                    <a:pt x="30" y="35"/>
                    <a:pt x="31" y="35"/>
                  </a:cubicBezTo>
                  <a:cubicBezTo>
                    <a:pt x="31" y="35"/>
                    <a:pt x="31" y="34"/>
                    <a:pt x="30" y="34"/>
                  </a:cubicBezTo>
                  <a:cubicBezTo>
                    <a:pt x="30" y="34"/>
                    <a:pt x="28" y="34"/>
                    <a:pt x="28" y="34"/>
                  </a:cubicBezTo>
                  <a:cubicBezTo>
                    <a:pt x="28" y="34"/>
                    <a:pt x="27" y="34"/>
                    <a:pt x="27" y="34"/>
                  </a:cubicBezTo>
                  <a:cubicBezTo>
                    <a:pt x="27" y="34"/>
                    <a:pt x="27" y="35"/>
                    <a:pt x="27" y="35"/>
                  </a:cubicBezTo>
                  <a:cubicBezTo>
                    <a:pt x="27" y="35"/>
                    <a:pt x="29" y="35"/>
                    <a:pt x="29" y="35"/>
                  </a:cubicBezTo>
                  <a:close/>
                  <a:moveTo>
                    <a:pt x="37" y="41"/>
                  </a:moveTo>
                  <a:cubicBezTo>
                    <a:pt x="38" y="41"/>
                    <a:pt x="36" y="41"/>
                    <a:pt x="35" y="40"/>
                  </a:cubicBezTo>
                  <a:cubicBezTo>
                    <a:pt x="36" y="40"/>
                    <a:pt x="35" y="40"/>
                    <a:pt x="35" y="40"/>
                  </a:cubicBezTo>
                  <a:cubicBezTo>
                    <a:pt x="35" y="40"/>
                    <a:pt x="35" y="41"/>
                    <a:pt x="35" y="41"/>
                  </a:cubicBezTo>
                  <a:cubicBezTo>
                    <a:pt x="35" y="40"/>
                    <a:pt x="36" y="41"/>
                    <a:pt x="36" y="41"/>
                  </a:cubicBezTo>
                  <a:cubicBezTo>
                    <a:pt x="36" y="41"/>
                    <a:pt x="36" y="41"/>
                    <a:pt x="37" y="41"/>
                  </a:cubicBezTo>
                  <a:cubicBezTo>
                    <a:pt x="37" y="41"/>
                    <a:pt x="38" y="41"/>
                    <a:pt x="39" y="41"/>
                  </a:cubicBezTo>
                  <a:cubicBezTo>
                    <a:pt x="39" y="41"/>
                    <a:pt x="38" y="41"/>
                    <a:pt x="37" y="41"/>
                  </a:cubicBezTo>
                  <a:close/>
                  <a:moveTo>
                    <a:pt x="25" y="38"/>
                  </a:moveTo>
                  <a:cubicBezTo>
                    <a:pt x="25" y="37"/>
                    <a:pt x="25" y="37"/>
                    <a:pt x="25" y="37"/>
                  </a:cubicBezTo>
                  <a:cubicBezTo>
                    <a:pt x="25" y="37"/>
                    <a:pt x="24" y="37"/>
                    <a:pt x="24" y="37"/>
                  </a:cubicBezTo>
                  <a:cubicBezTo>
                    <a:pt x="24" y="37"/>
                    <a:pt x="24" y="37"/>
                    <a:pt x="24" y="38"/>
                  </a:cubicBezTo>
                  <a:cubicBezTo>
                    <a:pt x="24" y="38"/>
                    <a:pt x="24" y="38"/>
                    <a:pt x="24" y="38"/>
                  </a:cubicBezTo>
                  <a:cubicBezTo>
                    <a:pt x="25" y="38"/>
                    <a:pt x="25" y="38"/>
                    <a:pt x="25" y="38"/>
                  </a:cubicBezTo>
                  <a:cubicBezTo>
                    <a:pt x="26" y="38"/>
                    <a:pt x="25" y="37"/>
                    <a:pt x="25" y="38"/>
                  </a:cubicBezTo>
                  <a:close/>
                  <a:moveTo>
                    <a:pt x="15" y="27"/>
                  </a:moveTo>
                  <a:cubicBezTo>
                    <a:pt x="14" y="27"/>
                    <a:pt x="14" y="25"/>
                    <a:pt x="13" y="25"/>
                  </a:cubicBezTo>
                  <a:cubicBezTo>
                    <a:pt x="13" y="26"/>
                    <a:pt x="13" y="26"/>
                    <a:pt x="13" y="26"/>
                  </a:cubicBezTo>
                  <a:cubicBezTo>
                    <a:pt x="13" y="26"/>
                    <a:pt x="13" y="26"/>
                    <a:pt x="13" y="26"/>
                  </a:cubicBezTo>
                  <a:cubicBezTo>
                    <a:pt x="13" y="26"/>
                    <a:pt x="14" y="27"/>
                    <a:pt x="14" y="27"/>
                  </a:cubicBezTo>
                  <a:cubicBezTo>
                    <a:pt x="15" y="27"/>
                    <a:pt x="15" y="28"/>
                    <a:pt x="16" y="29"/>
                  </a:cubicBezTo>
                  <a:cubicBezTo>
                    <a:pt x="16" y="28"/>
                    <a:pt x="16" y="28"/>
                    <a:pt x="15" y="28"/>
                  </a:cubicBezTo>
                  <a:cubicBezTo>
                    <a:pt x="16" y="28"/>
                    <a:pt x="16" y="28"/>
                    <a:pt x="16" y="28"/>
                  </a:cubicBezTo>
                  <a:cubicBezTo>
                    <a:pt x="16" y="28"/>
                    <a:pt x="15" y="27"/>
                    <a:pt x="15" y="27"/>
                  </a:cubicBezTo>
                  <a:close/>
                  <a:moveTo>
                    <a:pt x="12" y="17"/>
                  </a:moveTo>
                  <a:cubicBezTo>
                    <a:pt x="12" y="17"/>
                    <a:pt x="12" y="17"/>
                    <a:pt x="12" y="17"/>
                  </a:cubicBezTo>
                  <a:cubicBezTo>
                    <a:pt x="12" y="16"/>
                    <a:pt x="12" y="16"/>
                    <a:pt x="11" y="16"/>
                  </a:cubicBezTo>
                  <a:cubicBezTo>
                    <a:pt x="11" y="16"/>
                    <a:pt x="11" y="15"/>
                    <a:pt x="11" y="15"/>
                  </a:cubicBezTo>
                  <a:cubicBezTo>
                    <a:pt x="11" y="15"/>
                    <a:pt x="11" y="15"/>
                    <a:pt x="10" y="15"/>
                  </a:cubicBezTo>
                  <a:cubicBezTo>
                    <a:pt x="10" y="15"/>
                    <a:pt x="11" y="14"/>
                    <a:pt x="10" y="14"/>
                  </a:cubicBezTo>
                  <a:cubicBezTo>
                    <a:pt x="10" y="14"/>
                    <a:pt x="10" y="15"/>
                    <a:pt x="10" y="14"/>
                  </a:cubicBezTo>
                  <a:cubicBezTo>
                    <a:pt x="10" y="14"/>
                    <a:pt x="10" y="15"/>
                    <a:pt x="10" y="15"/>
                  </a:cubicBezTo>
                  <a:cubicBezTo>
                    <a:pt x="9" y="15"/>
                    <a:pt x="9" y="15"/>
                    <a:pt x="9" y="15"/>
                  </a:cubicBezTo>
                  <a:cubicBezTo>
                    <a:pt x="9" y="16"/>
                    <a:pt x="10" y="16"/>
                    <a:pt x="11" y="16"/>
                  </a:cubicBezTo>
                  <a:cubicBezTo>
                    <a:pt x="10" y="16"/>
                    <a:pt x="12" y="17"/>
                    <a:pt x="12" y="17"/>
                  </a:cubicBezTo>
                  <a:cubicBezTo>
                    <a:pt x="12" y="17"/>
                    <a:pt x="12" y="17"/>
                    <a:pt x="12" y="17"/>
                  </a:cubicBezTo>
                  <a:close/>
                  <a:moveTo>
                    <a:pt x="30" y="37"/>
                  </a:moveTo>
                  <a:cubicBezTo>
                    <a:pt x="31" y="37"/>
                    <a:pt x="32" y="37"/>
                    <a:pt x="33" y="37"/>
                  </a:cubicBezTo>
                  <a:cubicBezTo>
                    <a:pt x="33" y="37"/>
                    <a:pt x="33" y="37"/>
                    <a:pt x="34" y="37"/>
                  </a:cubicBezTo>
                  <a:cubicBezTo>
                    <a:pt x="33" y="36"/>
                    <a:pt x="33" y="37"/>
                    <a:pt x="32" y="37"/>
                  </a:cubicBezTo>
                  <a:cubicBezTo>
                    <a:pt x="32" y="37"/>
                    <a:pt x="31" y="36"/>
                    <a:pt x="30" y="36"/>
                  </a:cubicBezTo>
                  <a:cubicBezTo>
                    <a:pt x="30" y="36"/>
                    <a:pt x="30" y="36"/>
                    <a:pt x="29" y="36"/>
                  </a:cubicBezTo>
                  <a:cubicBezTo>
                    <a:pt x="29" y="36"/>
                    <a:pt x="28" y="36"/>
                    <a:pt x="28" y="36"/>
                  </a:cubicBezTo>
                  <a:cubicBezTo>
                    <a:pt x="28" y="36"/>
                    <a:pt x="28" y="36"/>
                    <a:pt x="28" y="36"/>
                  </a:cubicBezTo>
                  <a:cubicBezTo>
                    <a:pt x="28" y="36"/>
                    <a:pt x="28" y="36"/>
                    <a:pt x="27" y="36"/>
                  </a:cubicBezTo>
                  <a:cubicBezTo>
                    <a:pt x="27" y="36"/>
                    <a:pt x="27" y="36"/>
                    <a:pt x="27" y="36"/>
                  </a:cubicBezTo>
                  <a:cubicBezTo>
                    <a:pt x="27" y="37"/>
                    <a:pt x="29" y="37"/>
                    <a:pt x="30" y="37"/>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54" name="Bulgaria">
              <a:extLst>
                <a:ext uri="{FF2B5EF4-FFF2-40B4-BE49-F238E27FC236}">
                  <a16:creationId xmlns:a16="http://schemas.microsoft.com/office/drawing/2014/main" id="{C275BAE8-BBE2-4051-BAE7-7EFFC815FA2A}"/>
                </a:ext>
                <a:ext uri="{C183D7F6-B498-43B3-948B-1728B52AA6E4}">
                  <adec:decorative xmlns:adec="http://schemas.microsoft.com/office/drawing/2017/decorative" val="1"/>
                </a:ext>
              </a:extLst>
            </p:cNvPr>
            <p:cNvSpPr>
              <a:spLocks/>
            </p:cNvSpPr>
            <p:nvPr/>
          </p:nvSpPr>
          <p:spPr bwMode="auto">
            <a:xfrm>
              <a:off x="12011488" y="2105562"/>
              <a:ext cx="513725" cy="297276"/>
            </a:xfrm>
            <a:custGeom>
              <a:avLst/>
              <a:gdLst/>
              <a:ahLst/>
              <a:cxnLst>
                <a:cxn ang="0">
                  <a:pos x="51" y="5"/>
                </a:cxn>
                <a:cxn ang="0">
                  <a:pos x="49" y="3"/>
                </a:cxn>
                <a:cxn ang="0">
                  <a:pos x="46" y="2"/>
                </a:cxn>
                <a:cxn ang="0">
                  <a:pos x="43" y="2"/>
                </a:cxn>
                <a:cxn ang="0">
                  <a:pos x="40" y="1"/>
                </a:cxn>
                <a:cxn ang="0">
                  <a:pos x="35" y="2"/>
                </a:cxn>
                <a:cxn ang="0">
                  <a:pos x="31" y="4"/>
                </a:cxn>
                <a:cxn ang="0">
                  <a:pos x="28" y="6"/>
                </a:cxn>
                <a:cxn ang="0">
                  <a:pos x="23" y="6"/>
                </a:cxn>
                <a:cxn ang="0">
                  <a:pos x="20" y="5"/>
                </a:cxn>
                <a:cxn ang="0">
                  <a:pos x="17" y="6"/>
                </a:cxn>
                <a:cxn ang="0">
                  <a:pos x="12" y="5"/>
                </a:cxn>
                <a:cxn ang="0">
                  <a:pos x="9" y="4"/>
                </a:cxn>
                <a:cxn ang="0">
                  <a:pos x="4" y="3"/>
                </a:cxn>
                <a:cxn ang="0">
                  <a:pos x="5" y="1"/>
                </a:cxn>
                <a:cxn ang="0">
                  <a:pos x="2" y="0"/>
                </a:cxn>
                <a:cxn ang="0">
                  <a:pos x="1" y="2"/>
                </a:cxn>
                <a:cxn ang="0">
                  <a:pos x="1" y="7"/>
                </a:cxn>
                <a:cxn ang="0">
                  <a:pos x="4" y="9"/>
                </a:cxn>
                <a:cxn ang="0">
                  <a:pos x="6" y="12"/>
                </a:cxn>
                <a:cxn ang="0">
                  <a:pos x="3" y="14"/>
                </a:cxn>
                <a:cxn ang="0">
                  <a:pos x="2" y="16"/>
                </a:cxn>
                <a:cxn ang="0">
                  <a:pos x="2" y="19"/>
                </a:cxn>
                <a:cxn ang="0">
                  <a:pos x="2" y="22"/>
                </a:cxn>
                <a:cxn ang="0">
                  <a:pos x="5" y="24"/>
                </a:cxn>
                <a:cxn ang="0">
                  <a:pos x="7" y="27"/>
                </a:cxn>
                <a:cxn ang="0">
                  <a:pos x="6" y="31"/>
                </a:cxn>
                <a:cxn ang="0">
                  <a:pos x="10" y="31"/>
                </a:cxn>
                <a:cxn ang="0">
                  <a:pos x="13" y="31"/>
                </a:cxn>
                <a:cxn ang="0">
                  <a:pos x="14" y="30"/>
                </a:cxn>
                <a:cxn ang="0">
                  <a:pos x="16" y="30"/>
                </a:cxn>
                <a:cxn ang="0">
                  <a:pos x="17" y="29"/>
                </a:cxn>
                <a:cxn ang="0">
                  <a:pos x="20" y="29"/>
                </a:cxn>
                <a:cxn ang="0">
                  <a:pos x="22" y="30"/>
                </a:cxn>
                <a:cxn ang="0">
                  <a:pos x="24" y="30"/>
                </a:cxn>
                <a:cxn ang="0">
                  <a:pos x="27" y="32"/>
                </a:cxn>
                <a:cxn ang="0">
                  <a:pos x="29" y="32"/>
                </a:cxn>
                <a:cxn ang="0">
                  <a:pos x="31" y="32"/>
                </a:cxn>
                <a:cxn ang="0">
                  <a:pos x="32" y="31"/>
                </a:cxn>
                <a:cxn ang="0">
                  <a:pos x="35" y="30"/>
                </a:cxn>
                <a:cxn ang="0">
                  <a:pos x="35" y="28"/>
                </a:cxn>
                <a:cxn ang="0">
                  <a:pos x="37" y="27"/>
                </a:cxn>
                <a:cxn ang="0">
                  <a:pos x="38" y="26"/>
                </a:cxn>
                <a:cxn ang="0">
                  <a:pos x="41" y="24"/>
                </a:cxn>
                <a:cxn ang="0">
                  <a:pos x="43" y="23"/>
                </a:cxn>
                <a:cxn ang="0">
                  <a:pos x="46" y="24"/>
                </a:cxn>
                <a:cxn ang="0">
                  <a:pos x="48" y="25"/>
                </a:cxn>
                <a:cxn ang="0">
                  <a:pos x="49" y="25"/>
                </a:cxn>
                <a:cxn ang="0">
                  <a:pos x="51" y="24"/>
                </a:cxn>
                <a:cxn ang="0">
                  <a:pos x="49" y="20"/>
                </a:cxn>
                <a:cxn ang="0">
                  <a:pos x="48" y="20"/>
                </a:cxn>
                <a:cxn ang="0">
                  <a:pos x="47" y="19"/>
                </a:cxn>
                <a:cxn ang="0">
                  <a:pos x="46" y="19"/>
                </a:cxn>
                <a:cxn ang="0">
                  <a:pos x="48" y="17"/>
                </a:cxn>
                <a:cxn ang="0">
                  <a:pos x="49" y="15"/>
                </a:cxn>
                <a:cxn ang="0">
                  <a:pos x="49" y="12"/>
                </a:cxn>
                <a:cxn ang="0">
                  <a:pos x="50" y="11"/>
                </a:cxn>
                <a:cxn ang="0">
                  <a:pos x="52" y="9"/>
                </a:cxn>
                <a:cxn ang="0">
                  <a:pos x="55" y="8"/>
                </a:cxn>
              </a:cxnLst>
              <a:rect l="0" t="0" r="r" b="b"/>
              <a:pathLst>
                <a:path w="55" h="32">
                  <a:moveTo>
                    <a:pt x="54" y="5"/>
                  </a:moveTo>
                  <a:cubicBezTo>
                    <a:pt x="53" y="5"/>
                    <a:pt x="52" y="5"/>
                    <a:pt x="51" y="5"/>
                  </a:cubicBezTo>
                  <a:cubicBezTo>
                    <a:pt x="50" y="5"/>
                    <a:pt x="50" y="4"/>
                    <a:pt x="49" y="4"/>
                  </a:cubicBezTo>
                  <a:cubicBezTo>
                    <a:pt x="49" y="3"/>
                    <a:pt x="49" y="3"/>
                    <a:pt x="49" y="3"/>
                  </a:cubicBezTo>
                  <a:cubicBezTo>
                    <a:pt x="48" y="2"/>
                    <a:pt x="48" y="3"/>
                    <a:pt x="47" y="3"/>
                  </a:cubicBezTo>
                  <a:cubicBezTo>
                    <a:pt x="46" y="3"/>
                    <a:pt x="47" y="2"/>
                    <a:pt x="46" y="2"/>
                  </a:cubicBezTo>
                  <a:cubicBezTo>
                    <a:pt x="46" y="2"/>
                    <a:pt x="45" y="2"/>
                    <a:pt x="45" y="2"/>
                  </a:cubicBezTo>
                  <a:cubicBezTo>
                    <a:pt x="44" y="2"/>
                    <a:pt x="44" y="2"/>
                    <a:pt x="43" y="2"/>
                  </a:cubicBezTo>
                  <a:cubicBezTo>
                    <a:pt x="43" y="2"/>
                    <a:pt x="43" y="1"/>
                    <a:pt x="42" y="1"/>
                  </a:cubicBezTo>
                  <a:cubicBezTo>
                    <a:pt x="42" y="1"/>
                    <a:pt x="41" y="1"/>
                    <a:pt x="40" y="1"/>
                  </a:cubicBezTo>
                  <a:cubicBezTo>
                    <a:pt x="39" y="1"/>
                    <a:pt x="38" y="1"/>
                    <a:pt x="38" y="1"/>
                  </a:cubicBezTo>
                  <a:cubicBezTo>
                    <a:pt x="37" y="2"/>
                    <a:pt x="36" y="2"/>
                    <a:pt x="35" y="2"/>
                  </a:cubicBezTo>
                  <a:cubicBezTo>
                    <a:pt x="34" y="2"/>
                    <a:pt x="34" y="2"/>
                    <a:pt x="33" y="2"/>
                  </a:cubicBezTo>
                  <a:cubicBezTo>
                    <a:pt x="33" y="3"/>
                    <a:pt x="32" y="3"/>
                    <a:pt x="31" y="4"/>
                  </a:cubicBezTo>
                  <a:cubicBezTo>
                    <a:pt x="31" y="4"/>
                    <a:pt x="30" y="5"/>
                    <a:pt x="30" y="5"/>
                  </a:cubicBezTo>
                  <a:cubicBezTo>
                    <a:pt x="30" y="6"/>
                    <a:pt x="29" y="6"/>
                    <a:pt x="28" y="6"/>
                  </a:cubicBezTo>
                  <a:cubicBezTo>
                    <a:pt x="27" y="6"/>
                    <a:pt x="27" y="7"/>
                    <a:pt x="26" y="6"/>
                  </a:cubicBezTo>
                  <a:cubicBezTo>
                    <a:pt x="25" y="6"/>
                    <a:pt x="24" y="6"/>
                    <a:pt x="23" y="6"/>
                  </a:cubicBezTo>
                  <a:cubicBezTo>
                    <a:pt x="23" y="5"/>
                    <a:pt x="22" y="5"/>
                    <a:pt x="21" y="5"/>
                  </a:cubicBezTo>
                  <a:cubicBezTo>
                    <a:pt x="21" y="5"/>
                    <a:pt x="21" y="5"/>
                    <a:pt x="20" y="5"/>
                  </a:cubicBezTo>
                  <a:cubicBezTo>
                    <a:pt x="20" y="5"/>
                    <a:pt x="20" y="5"/>
                    <a:pt x="19" y="5"/>
                  </a:cubicBezTo>
                  <a:cubicBezTo>
                    <a:pt x="18" y="5"/>
                    <a:pt x="18" y="5"/>
                    <a:pt x="17" y="6"/>
                  </a:cubicBezTo>
                  <a:cubicBezTo>
                    <a:pt x="16" y="6"/>
                    <a:pt x="15" y="6"/>
                    <a:pt x="15" y="5"/>
                  </a:cubicBezTo>
                  <a:cubicBezTo>
                    <a:pt x="14" y="5"/>
                    <a:pt x="13" y="5"/>
                    <a:pt x="12" y="5"/>
                  </a:cubicBezTo>
                  <a:cubicBezTo>
                    <a:pt x="12" y="4"/>
                    <a:pt x="11" y="5"/>
                    <a:pt x="11" y="4"/>
                  </a:cubicBezTo>
                  <a:cubicBezTo>
                    <a:pt x="10" y="4"/>
                    <a:pt x="9" y="4"/>
                    <a:pt x="9" y="4"/>
                  </a:cubicBezTo>
                  <a:cubicBezTo>
                    <a:pt x="8" y="4"/>
                    <a:pt x="7" y="4"/>
                    <a:pt x="6" y="4"/>
                  </a:cubicBezTo>
                  <a:cubicBezTo>
                    <a:pt x="5" y="5"/>
                    <a:pt x="3" y="4"/>
                    <a:pt x="4" y="3"/>
                  </a:cubicBezTo>
                  <a:cubicBezTo>
                    <a:pt x="4" y="2"/>
                    <a:pt x="6" y="2"/>
                    <a:pt x="6" y="1"/>
                  </a:cubicBezTo>
                  <a:cubicBezTo>
                    <a:pt x="5" y="1"/>
                    <a:pt x="5" y="1"/>
                    <a:pt x="5" y="1"/>
                  </a:cubicBezTo>
                  <a:cubicBezTo>
                    <a:pt x="4" y="1"/>
                    <a:pt x="4" y="1"/>
                    <a:pt x="4" y="1"/>
                  </a:cubicBezTo>
                  <a:cubicBezTo>
                    <a:pt x="3" y="0"/>
                    <a:pt x="3" y="0"/>
                    <a:pt x="2" y="0"/>
                  </a:cubicBezTo>
                  <a:cubicBezTo>
                    <a:pt x="2" y="0"/>
                    <a:pt x="2" y="1"/>
                    <a:pt x="2" y="1"/>
                  </a:cubicBezTo>
                  <a:cubicBezTo>
                    <a:pt x="2" y="2"/>
                    <a:pt x="1" y="2"/>
                    <a:pt x="1" y="2"/>
                  </a:cubicBezTo>
                  <a:cubicBezTo>
                    <a:pt x="0" y="2"/>
                    <a:pt x="0" y="4"/>
                    <a:pt x="0" y="5"/>
                  </a:cubicBezTo>
                  <a:cubicBezTo>
                    <a:pt x="0" y="6"/>
                    <a:pt x="1" y="6"/>
                    <a:pt x="1" y="7"/>
                  </a:cubicBezTo>
                  <a:cubicBezTo>
                    <a:pt x="1" y="8"/>
                    <a:pt x="2" y="8"/>
                    <a:pt x="2" y="8"/>
                  </a:cubicBezTo>
                  <a:cubicBezTo>
                    <a:pt x="3" y="9"/>
                    <a:pt x="3" y="9"/>
                    <a:pt x="4" y="9"/>
                  </a:cubicBezTo>
                  <a:cubicBezTo>
                    <a:pt x="4" y="10"/>
                    <a:pt x="5" y="10"/>
                    <a:pt x="5" y="11"/>
                  </a:cubicBezTo>
                  <a:cubicBezTo>
                    <a:pt x="6" y="11"/>
                    <a:pt x="6" y="11"/>
                    <a:pt x="6" y="12"/>
                  </a:cubicBezTo>
                  <a:cubicBezTo>
                    <a:pt x="5" y="12"/>
                    <a:pt x="5" y="13"/>
                    <a:pt x="5" y="13"/>
                  </a:cubicBezTo>
                  <a:cubicBezTo>
                    <a:pt x="4" y="13"/>
                    <a:pt x="4" y="14"/>
                    <a:pt x="3" y="14"/>
                  </a:cubicBezTo>
                  <a:cubicBezTo>
                    <a:pt x="3" y="15"/>
                    <a:pt x="2" y="14"/>
                    <a:pt x="2" y="15"/>
                  </a:cubicBezTo>
                  <a:cubicBezTo>
                    <a:pt x="1" y="15"/>
                    <a:pt x="2" y="15"/>
                    <a:pt x="2" y="16"/>
                  </a:cubicBezTo>
                  <a:cubicBezTo>
                    <a:pt x="1" y="17"/>
                    <a:pt x="1" y="17"/>
                    <a:pt x="2" y="18"/>
                  </a:cubicBezTo>
                  <a:cubicBezTo>
                    <a:pt x="2" y="18"/>
                    <a:pt x="3" y="19"/>
                    <a:pt x="2" y="19"/>
                  </a:cubicBezTo>
                  <a:cubicBezTo>
                    <a:pt x="2" y="20"/>
                    <a:pt x="1" y="20"/>
                    <a:pt x="1" y="21"/>
                  </a:cubicBezTo>
                  <a:cubicBezTo>
                    <a:pt x="1" y="21"/>
                    <a:pt x="2" y="21"/>
                    <a:pt x="2" y="22"/>
                  </a:cubicBezTo>
                  <a:cubicBezTo>
                    <a:pt x="3" y="22"/>
                    <a:pt x="3" y="23"/>
                    <a:pt x="4" y="23"/>
                  </a:cubicBezTo>
                  <a:cubicBezTo>
                    <a:pt x="4" y="23"/>
                    <a:pt x="5" y="23"/>
                    <a:pt x="5" y="24"/>
                  </a:cubicBezTo>
                  <a:cubicBezTo>
                    <a:pt x="6" y="24"/>
                    <a:pt x="6" y="25"/>
                    <a:pt x="6" y="26"/>
                  </a:cubicBezTo>
                  <a:cubicBezTo>
                    <a:pt x="6" y="26"/>
                    <a:pt x="7" y="27"/>
                    <a:pt x="7" y="27"/>
                  </a:cubicBezTo>
                  <a:cubicBezTo>
                    <a:pt x="7" y="27"/>
                    <a:pt x="6" y="28"/>
                    <a:pt x="6" y="28"/>
                  </a:cubicBezTo>
                  <a:cubicBezTo>
                    <a:pt x="7" y="29"/>
                    <a:pt x="7" y="31"/>
                    <a:pt x="6" y="31"/>
                  </a:cubicBezTo>
                  <a:cubicBezTo>
                    <a:pt x="7" y="31"/>
                    <a:pt x="8" y="32"/>
                    <a:pt x="9" y="31"/>
                  </a:cubicBezTo>
                  <a:cubicBezTo>
                    <a:pt x="9" y="31"/>
                    <a:pt x="9" y="30"/>
                    <a:pt x="10" y="31"/>
                  </a:cubicBezTo>
                  <a:cubicBezTo>
                    <a:pt x="10" y="31"/>
                    <a:pt x="10" y="31"/>
                    <a:pt x="10" y="31"/>
                  </a:cubicBezTo>
                  <a:cubicBezTo>
                    <a:pt x="11" y="30"/>
                    <a:pt x="12" y="31"/>
                    <a:pt x="13" y="31"/>
                  </a:cubicBezTo>
                  <a:cubicBezTo>
                    <a:pt x="13" y="30"/>
                    <a:pt x="14" y="31"/>
                    <a:pt x="14" y="30"/>
                  </a:cubicBezTo>
                  <a:cubicBezTo>
                    <a:pt x="14" y="30"/>
                    <a:pt x="14" y="30"/>
                    <a:pt x="14" y="30"/>
                  </a:cubicBezTo>
                  <a:cubicBezTo>
                    <a:pt x="14" y="30"/>
                    <a:pt x="15" y="30"/>
                    <a:pt x="15" y="30"/>
                  </a:cubicBezTo>
                  <a:cubicBezTo>
                    <a:pt x="15" y="30"/>
                    <a:pt x="15" y="30"/>
                    <a:pt x="16" y="30"/>
                  </a:cubicBezTo>
                  <a:cubicBezTo>
                    <a:pt x="16" y="30"/>
                    <a:pt x="16" y="29"/>
                    <a:pt x="16" y="29"/>
                  </a:cubicBezTo>
                  <a:cubicBezTo>
                    <a:pt x="17" y="29"/>
                    <a:pt x="17" y="29"/>
                    <a:pt x="17" y="29"/>
                  </a:cubicBezTo>
                  <a:cubicBezTo>
                    <a:pt x="18" y="29"/>
                    <a:pt x="18" y="28"/>
                    <a:pt x="18" y="29"/>
                  </a:cubicBezTo>
                  <a:cubicBezTo>
                    <a:pt x="19" y="29"/>
                    <a:pt x="20" y="29"/>
                    <a:pt x="20" y="29"/>
                  </a:cubicBezTo>
                  <a:cubicBezTo>
                    <a:pt x="21" y="29"/>
                    <a:pt x="21" y="29"/>
                    <a:pt x="21" y="29"/>
                  </a:cubicBezTo>
                  <a:cubicBezTo>
                    <a:pt x="21" y="30"/>
                    <a:pt x="21" y="30"/>
                    <a:pt x="22" y="30"/>
                  </a:cubicBezTo>
                  <a:cubicBezTo>
                    <a:pt x="22" y="30"/>
                    <a:pt x="23" y="31"/>
                    <a:pt x="23" y="31"/>
                  </a:cubicBezTo>
                  <a:cubicBezTo>
                    <a:pt x="23" y="31"/>
                    <a:pt x="23" y="30"/>
                    <a:pt x="24" y="30"/>
                  </a:cubicBezTo>
                  <a:cubicBezTo>
                    <a:pt x="24" y="31"/>
                    <a:pt x="25" y="31"/>
                    <a:pt x="25" y="31"/>
                  </a:cubicBezTo>
                  <a:cubicBezTo>
                    <a:pt x="26" y="31"/>
                    <a:pt x="26" y="31"/>
                    <a:pt x="27" y="32"/>
                  </a:cubicBezTo>
                  <a:cubicBezTo>
                    <a:pt x="27" y="32"/>
                    <a:pt x="27" y="32"/>
                    <a:pt x="27" y="32"/>
                  </a:cubicBezTo>
                  <a:cubicBezTo>
                    <a:pt x="28" y="32"/>
                    <a:pt x="28" y="32"/>
                    <a:pt x="29" y="32"/>
                  </a:cubicBezTo>
                  <a:cubicBezTo>
                    <a:pt x="29" y="32"/>
                    <a:pt x="30" y="31"/>
                    <a:pt x="30" y="32"/>
                  </a:cubicBezTo>
                  <a:cubicBezTo>
                    <a:pt x="31" y="32"/>
                    <a:pt x="31" y="32"/>
                    <a:pt x="31" y="32"/>
                  </a:cubicBezTo>
                  <a:cubicBezTo>
                    <a:pt x="31" y="32"/>
                    <a:pt x="31" y="32"/>
                    <a:pt x="31" y="31"/>
                  </a:cubicBezTo>
                  <a:cubicBezTo>
                    <a:pt x="32" y="31"/>
                    <a:pt x="32" y="31"/>
                    <a:pt x="32" y="31"/>
                  </a:cubicBezTo>
                  <a:cubicBezTo>
                    <a:pt x="33" y="32"/>
                    <a:pt x="35" y="31"/>
                    <a:pt x="35" y="31"/>
                  </a:cubicBezTo>
                  <a:cubicBezTo>
                    <a:pt x="35" y="31"/>
                    <a:pt x="35" y="30"/>
                    <a:pt x="35" y="30"/>
                  </a:cubicBezTo>
                  <a:cubicBezTo>
                    <a:pt x="35" y="30"/>
                    <a:pt x="35" y="29"/>
                    <a:pt x="35" y="29"/>
                  </a:cubicBezTo>
                  <a:cubicBezTo>
                    <a:pt x="35" y="29"/>
                    <a:pt x="35" y="28"/>
                    <a:pt x="35" y="28"/>
                  </a:cubicBezTo>
                  <a:cubicBezTo>
                    <a:pt x="34" y="28"/>
                    <a:pt x="34" y="28"/>
                    <a:pt x="34" y="27"/>
                  </a:cubicBezTo>
                  <a:cubicBezTo>
                    <a:pt x="35" y="26"/>
                    <a:pt x="36" y="27"/>
                    <a:pt x="37" y="27"/>
                  </a:cubicBezTo>
                  <a:cubicBezTo>
                    <a:pt x="36" y="27"/>
                    <a:pt x="37" y="26"/>
                    <a:pt x="37" y="26"/>
                  </a:cubicBezTo>
                  <a:cubicBezTo>
                    <a:pt x="38" y="26"/>
                    <a:pt x="38" y="26"/>
                    <a:pt x="38" y="26"/>
                  </a:cubicBezTo>
                  <a:cubicBezTo>
                    <a:pt x="38" y="25"/>
                    <a:pt x="38" y="25"/>
                    <a:pt x="38" y="25"/>
                  </a:cubicBezTo>
                  <a:cubicBezTo>
                    <a:pt x="38" y="24"/>
                    <a:pt x="40" y="25"/>
                    <a:pt x="41" y="24"/>
                  </a:cubicBezTo>
                  <a:cubicBezTo>
                    <a:pt x="42" y="24"/>
                    <a:pt x="42" y="23"/>
                    <a:pt x="43" y="23"/>
                  </a:cubicBezTo>
                  <a:cubicBezTo>
                    <a:pt x="43" y="23"/>
                    <a:pt x="43" y="23"/>
                    <a:pt x="43" y="23"/>
                  </a:cubicBezTo>
                  <a:cubicBezTo>
                    <a:pt x="44" y="23"/>
                    <a:pt x="44" y="23"/>
                    <a:pt x="44" y="23"/>
                  </a:cubicBezTo>
                  <a:cubicBezTo>
                    <a:pt x="45" y="23"/>
                    <a:pt x="45" y="24"/>
                    <a:pt x="46" y="24"/>
                  </a:cubicBezTo>
                  <a:cubicBezTo>
                    <a:pt x="46" y="24"/>
                    <a:pt x="47" y="25"/>
                    <a:pt x="47" y="25"/>
                  </a:cubicBezTo>
                  <a:cubicBezTo>
                    <a:pt x="47" y="25"/>
                    <a:pt x="48" y="24"/>
                    <a:pt x="48" y="25"/>
                  </a:cubicBezTo>
                  <a:cubicBezTo>
                    <a:pt x="48" y="24"/>
                    <a:pt x="48" y="24"/>
                    <a:pt x="48" y="24"/>
                  </a:cubicBezTo>
                  <a:cubicBezTo>
                    <a:pt x="49" y="24"/>
                    <a:pt x="49" y="25"/>
                    <a:pt x="49" y="25"/>
                  </a:cubicBezTo>
                  <a:cubicBezTo>
                    <a:pt x="49" y="24"/>
                    <a:pt x="49" y="24"/>
                    <a:pt x="49" y="24"/>
                  </a:cubicBezTo>
                  <a:cubicBezTo>
                    <a:pt x="50" y="24"/>
                    <a:pt x="50" y="24"/>
                    <a:pt x="51" y="24"/>
                  </a:cubicBezTo>
                  <a:cubicBezTo>
                    <a:pt x="51" y="24"/>
                    <a:pt x="49" y="22"/>
                    <a:pt x="49" y="21"/>
                  </a:cubicBezTo>
                  <a:cubicBezTo>
                    <a:pt x="48" y="21"/>
                    <a:pt x="49" y="21"/>
                    <a:pt x="49" y="20"/>
                  </a:cubicBezTo>
                  <a:cubicBezTo>
                    <a:pt x="48" y="20"/>
                    <a:pt x="48" y="20"/>
                    <a:pt x="48" y="20"/>
                  </a:cubicBezTo>
                  <a:cubicBezTo>
                    <a:pt x="48" y="20"/>
                    <a:pt x="48" y="20"/>
                    <a:pt x="48" y="20"/>
                  </a:cubicBezTo>
                  <a:cubicBezTo>
                    <a:pt x="48" y="19"/>
                    <a:pt x="48" y="20"/>
                    <a:pt x="47" y="19"/>
                  </a:cubicBezTo>
                  <a:cubicBezTo>
                    <a:pt x="47" y="19"/>
                    <a:pt x="47" y="19"/>
                    <a:pt x="47" y="19"/>
                  </a:cubicBezTo>
                  <a:cubicBezTo>
                    <a:pt x="47" y="19"/>
                    <a:pt x="47" y="19"/>
                    <a:pt x="46" y="19"/>
                  </a:cubicBezTo>
                  <a:cubicBezTo>
                    <a:pt x="46" y="19"/>
                    <a:pt x="46" y="19"/>
                    <a:pt x="46" y="19"/>
                  </a:cubicBezTo>
                  <a:cubicBezTo>
                    <a:pt x="45" y="19"/>
                    <a:pt x="46" y="18"/>
                    <a:pt x="47" y="18"/>
                  </a:cubicBezTo>
                  <a:cubicBezTo>
                    <a:pt x="47" y="17"/>
                    <a:pt x="47" y="17"/>
                    <a:pt x="48" y="17"/>
                  </a:cubicBezTo>
                  <a:cubicBezTo>
                    <a:pt x="47" y="16"/>
                    <a:pt x="48" y="16"/>
                    <a:pt x="49" y="16"/>
                  </a:cubicBezTo>
                  <a:cubicBezTo>
                    <a:pt x="49" y="16"/>
                    <a:pt x="49" y="16"/>
                    <a:pt x="49" y="15"/>
                  </a:cubicBezTo>
                  <a:cubicBezTo>
                    <a:pt x="49" y="15"/>
                    <a:pt x="49" y="14"/>
                    <a:pt x="49" y="14"/>
                  </a:cubicBezTo>
                  <a:cubicBezTo>
                    <a:pt x="49" y="13"/>
                    <a:pt x="49" y="13"/>
                    <a:pt x="49" y="12"/>
                  </a:cubicBezTo>
                  <a:cubicBezTo>
                    <a:pt x="49" y="12"/>
                    <a:pt x="49" y="11"/>
                    <a:pt x="49" y="11"/>
                  </a:cubicBezTo>
                  <a:cubicBezTo>
                    <a:pt x="49" y="11"/>
                    <a:pt x="49" y="11"/>
                    <a:pt x="50" y="11"/>
                  </a:cubicBezTo>
                  <a:cubicBezTo>
                    <a:pt x="50" y="11"/>
                    <a:pt x="50" y="9"/>
                    <a:pt x="51" y="9"/>
                  </a:cubicBezTo>
                  <a:cubicBezTo>
                    <a:pt x="51" y="9"/>
                    <a:pt x="51" y="9"/>
                    <a:pt x="52" y="9"/>
                  </a:cubicBezTo>
                  <a:cubicBezTo>
                    <a:pt x="52" y="9"/>
                    <a:pt x="53" y="9"/>
                    <a:pt x="53" y="9"/>
                  </a:cubicBezTo>
                  <a:cubicBezTo>
                    <a:pt x="54" y="9"/>
                    <a:pt x="54" y="9"/>
                    <a:pt x="55" y="8"/>
                  </a:cubicBezTo>
                  <a:cubicBezTo>
                    <a:pt x="55" y="7"/>
                    <a:pt x="54" y="6"/>
                    <a:pt x="54" y="5"/>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55" name="Bosnia and Herzagovina">
              <a:extLst>
                <a:ext uri="{FF2B5EF4-FFF2-40B4-BE49-F238E27FC236}">
                  <a16:creationId xmlns:a16="http://schemas.microsoft.com/office/drawing/2014/main" id="{9ABAC047-3625-411D-BF9B-9126A1F99E79}"/>
                </a:ext>
                <a:ext uri="{C183D7F6-B498-43B3-948B-1728B52AA6E4}">
                  <adec:decorative xmlns:adec="http://schemas.microsoft.com/office/drawing/2017/decorative" val="1"/>
                </a:ext>
              </a:extLst>
            </p:cNvPr>
            <p:cNvSpPr>
              <a:spLocks/>
            </p:cNvSpPr>
            <p:nvPr/>
          </p:nvSpPr>
          <p:spPr bwMode="auto">
            <a:xfrm>
              <a:off x="11461622" y="2002160"/>
              <a:ext cx="325273" cy="271424"/>
            </a:xfrm>
            <a:custGeom>
              <a:avLst/>
              <a:gdLst/>
              <a:ahLst/>
              <a:cxnLst>
                <a:cxn ang="0">
                  <a:pos x="33" y="12"/>
                </a:cxn>
                <a:cxn ang="0">
                  <a:pos x="31" y="10"/>
                </a:cxn>
                <a:cxn ang="0">
                  <a:pos x="30" y="10"/>
                </a:cxn>
                <a:cxn ang="0">
                  <a:pos x="30" y="8"/>
                </a:cxn>
                <a:cxn ang="0">
                  <a:pos x="31" y="7"/>
                </a:cxn>
                <a:cxn ang="0">
                  <a:pos x="32" y="4"/>
                </a:cxn>
                <a:cxn ang="0">
                  <a:pos x="27" y="3"/>
                </a:cxn>
                <a:cxn ang="0">
                  <a:pos x="26" y="3"/>
                </a:cxn>
                <a:cxn ang="0">
                  <a:pos x="26" y="2"/>
                </a:cxn>
                <a:cxn ang="0">
                  <a:pos x="25" y="2"/>
                </a:cxn>
                <a:cxn ang="0">
                  <a:pos x="22" y="1"/>
                </a:cxn>
                <a:cxn ang="0">
                  <a:pos x="20" y="1"/>
                </a:cxn>
                <a:cxn ang="0">
                  <a:pos x="18" y="1"/>
                </a:cxn>
                <a:cxn ang="0">
                  <a:pos x="14" y="1"/>
                </a:cxn>
                <a:cxn ang="0">
                  <a:pos x="11" y="0"/>
                </a:cxn>
                <a:cxn ang="0">
                  <a:pos x="8" y="0"/>
                </a:cxn>
                <a:cxn ang="0">
                  <a:pos x="6" y="2"/>
                </a:cxn>
                <a:cxn ang="0">
                  <a:pos x="3" y="0"/>
                </a:cxn>
                <a:cxn ang="0">
                  <a:pos x="1" y="3"/>
                </a:cxn>
                <a:cxn ang="0">
                  <a:pos x="0" y="5"/>
                </a:cxn>
                <a:cxn ang="0">
                  <a:pos x="2" y="6"/>
                </a:cxn>
                <a:cxn ang="0">
                  <a:pos x="3" y="6"/>
                </a:cxn>
                <a:cxn ang="0">
                  <a:pos x="3" y="7"/>
                </a:cxn>
                <a:cxn ang="0">
                  <a:pos x="4" y="9"/>
                </a:cxn>
                <a:cxn ang="0">
                  <a:pos x="6" y="13"/>
                </a:cxn>
                <a:cxn ang="0">
                  <a:pos x="10" y="16"/>
                </a:cxn>
                <a:cxn ang="0">
                  <a:pos x="14" y="19"/>
                </a:cxn>
                <a:cxn ang="0">
                  <a:pos x="15" y="21"/>
                </a:cxn>
                <a:cxn ang="0">
                  <a:pos x="17" y="23"/>
                </a:cxn>
                <a:cxn ang="0">
                  <a:pos x="17" y="25"/>
                </a:cxn>
                <a:cxn ang="0">
                  <a:pos x="17" y="25"/>
                </a:cxn>
                <a:cxn ang="0">
                  <a:pos x="19" y="25"/>
                </a:cxn>
                <a:cxn ang="0">
                  <a:pos x="20" y="26"/>
                </a:cxn>
                <a:cxn ang="0">
                  <a:pos x="24" y="28"/>
                </a:cxn>
                <a:cxn ang="0">
                  <a:pos x="26" y="27"/>
                </a:cxn>
                <a:cxn ang="0">
                  <a:pos x="25" y="25"/>
                </a:cxn>
                <a:cxn ang="0">
                  <a:pos x="26" y="23"/>
                </a:cxn>
                <a:cxn ang="0">
                  <a:pos x="29" y="21"/>
                </a:cxn>
                <a:cxn ang="0">
                  <a:pos x="30" y="21"/>
                </a:cxn>
                <a:cxn ang="0">
                  <a:pos x="29" y="19"/>
                </a:cxn>
                <a:cxn ang="0">
                  <a:pos x="29" y="18"/>
                </a:cxn>
                <a:cxn ang="0">
                  <a:pos x="31" y="18"/>
                </a:cxn>
                <a:cxn ang="0">
                  <a:pos x="33" y="18"/>
                </a:cxn>
                <a:cxn ang="0">
                  <a:pos x="34" y="18"/>
                </a:cxn>
                <a:cxn ang="0">
                  <a:pos x="34" y="16"/>
                </a:cxn>
                <a:cxn ang="0">
                  <a:pos x="32" y="14"/>
                </a:cxn>
                <a:cxn ang="0">
                  <a:pos x="34" y="13"/>
                </a:cxn>
              </a:cxnLst>
              <a:rect l="0" t="0" r="r" b="b"/>
              <a:pathLst>
                <a:path w="35" h="29">
                  <a:moveTo>
                    <a:pt x="34" y="13"/>
                  </a:moveTo>
                  <a:cubicBezTo>
                    <a:pt x="34" y="13"/>
                    <a:pt x="33" y="12"/>
                    <a:pt x="33" y="12"/>
                  </a:cubicBezTo>
                  <a:cubicBezTo>
                    <a:pt x="32" y="12"/>
                    <a:pt x="32" y="11"/>
                    <a:pt x="32" y="10"/>
                  </a:cubicBezTo>
                  <a:cubicBezTo>
                    <a:pt x="31" y="10"/>
                    <a:pt x="31" y="11"/>
                    <a:pt x="31" y="10"/>
                  </a:cubicBezTo>
                  <a:cubicBezTo>
                    <a:pt x="31" y="10"/>
                    <a:pt x="31" y="10"/>
                    <a:pt x="31" y="10"/>
                  </a:cubicBezTo>
                  <a:cubicBezTo>
                    <a:pt x="30" y="10"/>
                    <a:pt x="30" y="10"/>
                    <a:pt x="30" y="10"/>
                  </a:cubicBezTo>
                  <a:cubicBezTo>
                    <a:pt x="30" y="9"/>
                    <a:pt x="30" y="9"/>
                    <a:pt x="30" y="9"/>
                  </a:cubicBezTo>
                  <a:cubicBezTo>
                    <a:pt x="30" y="8"/>
                    <a:pt x="30" y="8"/>
                    <a:pt x="30" y="8"/>
                  </a:cubicBezTo>
                  <a:cubicBezTo>
                    <a:pt x="30" y="8"/>
                    <a:pt x="30" y="8"/>
                    <a:pt x="30" y="8"/>
                  </a:cubicBezTo>
                  <a:cubicBezTo>
                    <a:pt x="31" y="7"/>
                    <a:pt x="31" y="7"/>
                    <a:pt x="31" y="7"/>
                  </a:cubicBezTo>
                  <a:cubicBezTo>
                    <a:pt x="31" y="6"/>
                    <a:pt x="32" y="6"/>
                    <a:pt x="32" y="5"/>
                  </a:cubicBezTo>
                  <a:cubicBezTo>
                    <a:pt x="32" y="5"/>
                    <a:pt x="32" y="4"/>
                    <a:pt x="32" y="4"/>
                  </a:cubicBezTo>
                  <a:cubicBezTo>
                    <a:pt x="31" y="3"/>
                    <a:pt x="30" y="4"/>
                    <a:pt x="29" y="4"/>
                  </a:cubicBezTo>
                  <a:cubicBezTo>
                    <a:pt x="28" y="4"/>
                    <a:pt x="27" y="4"/>
                    <a:pt x="27" y="3"/>
                  </a:cubicBezTo>
                  <a:cubicBezTo>
                    <a:pt x="27" y="3"/>
                    <a:pt x="27" y="3"/>
                    <a:pt x="27" y="3"/>
                  </a:cubicBezTo>
                  <a:cubicBezTo>
                    <a:pt x="27" y="2"/>
                    <a:pt x="27" y="3"/>
                    <a:pt x="26" y="3"/>
                  </a:cubicBezTo>
                  <a:cubicBezTo>
                    <a:pt x="26" y="2"/>
                    <a:pt x="26" y="2"/>
                    <a:pt x="26" y="2"/>
                  </a:cubicBezTo>
                  <a:cubicBezTo>
                    <a:pt x="26" y="2"/>
                    <a:pt x="25" y="2"/>
                    <a:pt x="26" y="2"/>
                  </a:cubicBezTo>
                  <a:cubicBezTo>
                    <a:pt x="25" y="1"/>
                    <a:pt x="25" y="2"/>
                    <a:pt x="25" y="2"/>
                  </a:cubicBezTo>
                  <a:cubicBezTo>
                    <a:pt x="25" y="2"/>
                    <a:pt x="25" y="2"/>
                    <a:pt x="25" y="2"/>
                  </a:cubicBezTo>
                  <a:cubicBezTo>
                    <a:pt x="25" y="2"/>
                    <a:pt x="23" y="1"/>
                    <a:pt x="23" y="1"/>
                  </a:cubicBezTo>
                  <a:cubicBezTo>
                    <a:pt x="22" y="1"/>
                    <a:pt x="22" y="1"/>
                    <a:pt x="22" y="1"/>
                  </a:cubicBezTo>
                  <a:cubicBezTo>
                    <a:pt x="22" y="2"/>
                    <a:pt x="21" y="2"/>
                    <a:pt x="21" y="2"/>
                  </a:cubicBezTo>
                  <a:cubicBezTo>
                    <a:pt x="21" y="1"/>
                    <a:pt x="20" y="1"/>
                    <a:pt x="20" y="1"/>
                  </a:cubicBezTo>
                  <a:cubicBezTo>
                    <a:pt x="19" y="1"/>
                    <a:pt x="19" y="2"/>
                    <a:pt x="19" y="2"/>
                  </a:cubicBezTo>
                  <a:cubicBezTo>
                    <a:pt x="18" y="2"/>
                    <a:pt x="18" y="2"/>
                    <a:pt x="18" y="1"/>
                  </a:cubicBezTo>
                  <a:cubicBezTo>
                    <a:pt x="17" y="1"/>
                    <a:pt x="16" y="1"/>
                    <a:pt x="16" y="1"/>
                  </a:cubicBezTo>
                  <a:cubicBezTo>
                    <a:pt x="15" y="1"/>
                    <a:pt x="15" y="1"/>
                    <a:pt x="14" y="1"/>
                  </a:cubicBezTo>
                  <a:cubicBezTo>
                    <a:pt x="13" y="0"/>
                    <a:pt x="13" y="1"/>
                    <a:pt x="12" y="1"/>
                  </a:cubicBezTo>
                  <a:cubicBezTo>
                    <a:pt x="12" y="0"/>
                    <a:pt x="11" y="0"/>
                    <a:pt x="11" y="0"/>
                  </a:cubicBezTo>
                  <a:cubicBezTo>
                    <a:pt x="11" y="0"/>
                    <a:pt x="11" y="0"/>
                    <a:pt x="11" y="0"/>
                  </a:cubicBezTo>
                  <a:cubicBezTo>
                    <a:pt x="10" y="1"/>
                    <a:pt x="9" y="0"/>
                    <a:pt x="8" y="0"/>
                  </a:cubicBezTo>
                  <a:cubicBezTo>
                    <a:pt x="7" y="0"/>
                    <a:pt x="6" y="1"/>
                    <a:pt x="6" y="1"/>
                  </a:cubicBezTo>
                  <a:cubicBezTo>
                    <a:pt x="6" y="2"/>
                    <a:pt x="6" y="2"/>
                    <a:pt x="6" y="2"/>
                  </a:cubicBezTo>
                  <a:cubicBezTo>
                    <a:pt x="5" y="3"/>
                    <a:pt x="5" y="2"/>
                    <a:pt x="4" y="2"/>
                  </a:cubicBezTo>
                  <a:cubicBezTo>
                    <a:pt x="4" y="1"/>
                    <a:pt x="3" y="1"/>
                    <a:pt x="3" y="0"/>
                  </a:cubicBezTo>
                  <a:cubicBezTo>
                    <a:pt x="2" y="0"/>
                    <a:pt x="1" y="0"/>
                    <a:pt x="1" y="1"/>
                  </a:cubicBezTo>
                  <a:cubicBezTo>
                    <a:pt x="1" y="2"/>
                    <a:pt x="1" y="2"/>
                    <a:pt x="1" y="3"/>
                  </a:cubicBezTo>
                  <a:cubicBezTo>
                    <a:pt x="0" y="3"/>
                    <a:pt x="1" y="4"/>
                    <a:pt x="1" y="4"/>
                  </a:cubicBezTo>
                  <a:cubicBezTo>
                    <a:pt x="1" y="4"/>
                    <a:pt x="0" y="4"/>
                    <a:pt x="0" y="5"/>
                  </a:cubicBezTo>
                  <a:cubicBezTo>
                    <a:pt x="0" y="5"/>
                    <a:pt x="1" y="5"/>
                    <a:pt x="1" y="5"/>
                  </a:cubicBezTo>
                  <a:cubicBezTo>
                    <a:pt x="1" y="5"/>
                    <a:pt x="1" y="6"/>
                    <a:pt x="2" y="6"/>
                  </a:cubicBezTo>
                  <a:cubicBezTo>
                    <a:pt x="2" y="6"/>
                    <a:pt x="2" y="5"/>
                    <a:pt x="2" y="5"/>
                  </a:cubicBezTo>
                  <a:cubicBezTo>
                    <a:pt x="2" y="6"/>
                    <a:pt x="2" y="6"/>
                    <a:pt x="3" y="6"/>
                  </a:cubicBezTo>
                  <a:cubicBezTo>
                    <a:pt x="3" y="6"/>
                    <a:pt x="3" y="6"/>
                    <a:pt x="3" y="7"/>
                  </a:cubicBezTo>
                  <a:cubicBezTo>
                    <a:pt x="3" y="7"/>
                    <a:pt x="3" y="7"/>
                    <a:pt x="3" y="7"/>
                  </a:cubicBezTo>
                  <a:cubicBezTo>
                    <a:pt x="3" y="8"/>
                    <a:pt x="4" y="7"/>
                    <a:pt x="4" y="8"/>
                  </a:cubicBezTo>
                  <a:cubicBezTo>
                    <a:pt x="4" y="8"/>
                    <a:pt x="5" y="9"/>
                    <a:pt x="4" y="9"/>
                  </a:cubicBezTo>
                  <a:cubicBezTo>
                    <a:pt x="5" y="9"/>
                    <a:pt x="5" y="11"/>
                    <a:pt x="5" y="11"/>
                  </a:cubicBezTo>
                  <a:cubicBezTo>
                    <a:pt x="6" y="12"/>
                    <a:pt x="6" y="12"/>
                    <a:pt x="6" y="13"/>
                  </a:cubicBezTo>
                  <a:cubicBezTo>
                    <a:pt x="7" y="13"/>
                    <a:pt x="7" y="13"/>
                    <a:pt x="7" y="13"/>
                  </a:cubicBezTo>
                  <a:cubicBezTo>
                    <a:pt x="8" y="14"/>
                    <a:pt x="9" y="15"/>
                    <a:pt x="10" y="16"/>
                  </a:cubicBezTo>
                  <a:cubicBezTo>
                    <a:pt x="10" y="17"/>
                    <a:pt x="11" y="17"/>
                    <a:pt x="12" y="18"/>
                  </a:cubicBezTo>
                  <a:cubicBezTo>
                    <a:pt x="13" y="18"/>
                    <a:pt x="13" y="19"/>
                    <a:pt x="14" y="19"/>
                  </a:cubicBezTo>
                  <a:cubicBezTo>
                    <a:pt x="14" y="19"/>
                    <a:pt x="15" y="19"/>
                    <a:pt x="15" y="19"/>
                  </a:cubicBezTo>
                  <a:cubicBezTo>
                    <a:pt x="15" y="20"/>
                    <a:pt x="15" y="20"/>
                    <a:pt x="15" y="21"/>
                  </a:cubicBezTo>
                  <a:cubicBezTo>
                    <a:pt x="15" y="21"/>
                    <a:pt x="15" y="21"/>
                    <a:pt x="15" y="22"/>
                  </a:cubicBezTo>
                  <a:cubicBezTo>
                    <a:pt x="16" y="22"/>
                    <a:pt x="16" y="22"/>
                    <a:pt x="17" y="23"/>
                  </a:cubicBezTo>
                  <a:cubicBezTo>
                    <a:pt x="17" y="23"/>
                    <a:pt x="18" y="23"/>
                    <a:pt x="18" y="24"/>
                  </a:cubicBezTo>
                  <a:cubicBezTo>
                    <a:pt x="18" y="24"/>
                    <a:pt x="18" y="24"/>
                    <a:pt x="17" y="25"/>
                  </a:cubicBezTo>
                  <a:cubicBezTo>
                    <a:pt x="17" y="25"/>
                    <a:pt x="17" y="25"/>
                    <a:pt x="17" y="25"/>
                  </a:cubicBezTo>
                  <a:cubicBezTo>
                    <a:pt x="17" y="25"/>
                    <a:pt x="17" y="25"/>
                    <a:pt x="17" y="25"/>
                  </a:cubicBezTo>
                  <a:cubicBezTo>
                    <a:pt x="17" y="25"/>
                    <a:pt x="18" y="26"/>
                    <a:pt x="18" y="25"/>
                  </a:cubicBezTo>
                  <a:cubicBezTo>
                    <a:pt x="18" y="25"/>
                    <a:pt x="19" y="25"/>
                    <a:pt x="19" y="25"/>
                  </a:cubicBezTo>
                  <a:cubicBezTo>
                    <a:pt x="19" y="25"/>
                    <a:pt x="19" y="25"/>
                    <a:pt x="20" y="25"/>
                  </a:cubicBezTo>
                  <a:cubicBezTo>
                    <a:pt x="20" y="26"/>
                    <a:pt x="20" y="26"/>
                    <a:pt x="20" y="26"/>
                  </a:cubicBezTo>
                  <a:cubicBezTo>
                    <a:pt x="21" y="27"/>
                    <a:pt x="22" y="27"/>
                    <a:pt x="23" y="28"/>
                  </a:cubicBezTo>
                  <a:cubicBezTo>
                    <a:pt x="23" y="29"/>
                    <a:pt x="24" y="28"/>
                    <a:pt x="24" y="28"/>
                  </a:cubicBezTo>
                  <a:cubicBezTo>
                    <a:pt x="24" y="28"/>
                    <a:pt x="25" y="29"/>
                    <a:pt x="25" y="29"/>
                  </a:cubicBezTo>
                  <a:cubicBezTo>
                    <a:pt x="26" y="29"/>
                    <a:pt x="26" y="28"/>
                    <a:pt x="26" y="27"/>
                  </a:cubicBezTo>
                  <a:cubicBezTo>
                    <a:pt x="26" y="27"/>
                    <a:pt x="25" y="27"/>
                    <a:pt x="25" y="26"/>
                  </a:cubicBezTo>
                  <a:cubicBezTo>
                    <a:pt x="25" y="26"/>
                    <a:pt x="25" y="26"/>
                    <a:pt x="25" y="25"/>
                  </a:cubicBezTo>
                  <a:cubicBezTo>
                    <a:pt x="25" y="25"/>
                    <a:pt x="25" y="24"/>
                    <a:pt x="26" y="24"/>
                  </a:cubicBezTo>
                  <a:cubicBezTo>
                    <a:pt x="27" y="24"/>
                    <a:pt x="26" y="24"/>
                    <a:pt x="26" y="23"/>
                  </a:cubicBezTo>
                  <a:cubicBezTo>
                    <a:pt x="27" y="22"/>
                    <a:pt x="27" y="21"/>
                    <a:pt x="27" y="21"/>
                  </a:cubicBezTo>
                  <a:cubicBezTo>
                    <a:pt x="28" y="21"/>
                    <a:pt x="28" y="20"/>
                    <a:pt x="29" y="21"/>
                  </a:cubicBezTo>
                  <a:cubicBezTo>
                    <a:pt x="29" y="21"/>
                    <a:pt x="29" y="22"/>
                    <a:pt x="30" y="21"/>
                  </a:cubicBezTo>
                  <a:cubicBezTo>
                    <a:pt x="30" y="21"/>
                    <a:pt x="31" y="21"/>
                    <a:pt x="30" y="21"/>
                  </a:cubicBezTo>
                  <a:cubicBezTo>
                    <a:pt x="30" y="20"/>
                    <a:pt x="30" y="20"/>
                    <a:pt x="30" y="20"/>
                  </a:cubicBezTo>
                  <a:cubicBezTo>
                    <a:pt x="30" y="19"/>
                    <a:pt x="29" y="19"/>
                    <a:pt x="29" y="19"/>
                  </a:cubicBezTo>
                  <a:cubicBezTo>
                    <a:pt x="29" y="19"/>
                    <a:pt x="29" y="19"/>
                    <a:pt x="29" y="19"/>
                  </a:cubicBezTo>
                  <a:cubicBezTo>
                    <a:pt x="29" y="19"/>
                    <a:pt x="29" y="18"/>
                    <a:pt x="29" y="18"/>
                  </a:cubicBezTo>
                  <a:cubicBezTo>
                    <a:pt x="30" y="18"/>
                    <a:pt x="30" y="18"/>
                    <a:pt x="30" y="19"/>
                  </a:cubicBezTo>
                  <a:cubicBezTo>
                    <a:pt x="30" y="19"/>
                    <a:pt x="31" y="18"/>
                    <a:pt x="31" y="18"/>
                  </a:cubicBezTo>
                  <a:cubicBezTo>
                    <a:pt x="31" y="18"/>
                    <a:pt x="32" y="18"/>
                    <a:pt x="32" y="18"/>
                  </a:cubicBezTo>
                  <a:cubicBezTo>
                    <a:pt x="32" y="18"/>
                    <a:pt x="32" y="17"/>
                    <a:pt x="33" y="18"/>
                  </a:cubicBezTo>
                  <a:cubicBezTo>
                    <a:pt x="33" y="18"/>
                    <a:pt x="33" y="18"/>
                    <a:pt x="33" y="18"/>
                  </a:cubicBezTo>
                  <a:cubicBezTo>
                    <a:pt x="33" y="18"/>
                    <a:pt x="34" y="18"/>
                    <a:pt x="34" y="18"/>
                  </a:cubicBezTo>
                  <a:cubicBezTo>
                    <a:pt x="34" y="18"/>
                    <a:pt x="34" y="17"/>
                    <a:pt x="34" y="17"/>
                  </a:cubicBezTo>
                  <a:cubicBezTo>
                    <a:pt x="34" y="17"/>
                    <a:pt x="34" y="16"/>
                    <a:pt x="34" y="16"/>
                  </a:cubicBezTo>
                  <a:cubicBezTo>
                    <a:pt x="33" y="16"/>
                    <a:pt x="33" y="15"/>
                    <a:pt x="32" y="15"/>
                  </a:cubicBezTo>
                  <a:cubicBezTo>
                    <a:pt x="32" y="14"/>
                    <a:pt x="32" y="14"/>
                    <a:pt x="32" y="14"/>
                  </a:cubicBezTo>
                  <a:cubicBezTo>
                    <a:pt x="31" y="13"/>
                    <a:pt x="33" y="14"/>
                    <a:pt x="33" y="14"/>
                  </a:cubicBezTo>
                  <a:cubicBezTo>
                    <a:pt x="34" y="14"/>
                    <a:pt x="35" y="13"/>
                    <a:pt x="34" y="13"/>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57" name="Belgium">
              <a:extLst>
                <a:ext uri="{FF2B5EF4-FFF2-40B4-BE49-F238E27FC236}">
                  <a16:creationId xmlns:a16="http://schemas.microsoft.com/office/drawing/2014/main" id="{6158C00A-BDD4-4B7F-984F-F27B2D7F5038}"/>
                </a:ext>
                <a:ext uri="{C183D7F6-B498-43B3-948B-1728B52AA6E4}">
                  <adec:decorative xmlns:adec="http://schemas.microsoft.com/office/drawing/2017/decorative" val="1"/>
                </a:ext>
              </a:extLst>
            </p:cNvPr>
            <p:cNvSpPr>
              <a:spLocks/>
            </p:cNvSpPr>
            <p:nvPr/>
          </p:nvSpPr>
          <p:spPr bwMode="auto">
            <a:xfrm>
              <a:off x="10416098" y="1376593"/>
              <a:ext cx="299458" cy="193876"/>
            </a:xfrm>
            <a:custGeom>
              <a:avLst/>
              <a:gdLst/>
              <a:ahLst/>
              <a:cxnLst>
                <a:cxn ang="0">
                  <a:pos x="31" y="11"/>
                </a:cxn>
                <a:cxn ang="0">
                  <a:pos x="31" y="9"/>
                </a:cxn>
                <a:cxn ang="0">
                  <a:pos x="29" y="8"/>
                </a:cxn>
                <a:cxn ang="0">
                  <a:pos x="26" y="8"/>
                </a:cxn>
                <a:cxn ang="0">
                  <a:pos x="27" y="6"/>
                </a:cxn>
                <a:cxn ang="0">
                  <a:pos x="28" y="4"/>
                </a:cxn>
                <a:cxn ang="0">
                  <a:pos x="25" y="3"/>
                </a:cxn>
                <a:cxn ang="0">
                  <a:pos x="23" y="3"/>
                </a:cxn>
                <a:cxn ang="0">
                  <a:pos x="22" y="2"/>
                </a:cxn>
                <a:cxn ang="0">
                  <a:pos x="21" y="0"/>
                </a:cxn>
                <a:cxn ang="0">
                  <a:pos x="19" y="1"/>
                </a:cxn>
                <a:cxn ang="0">
                  <a:pos x="19" y="0"/>
                </a:cxn>
                <a:cxn ang="0">
                  <a:pos x="17" y="0"/>
                </a:cxn>
                <a:cxn ang="0">
                  <a:pos x="16" y="1"/>
                </a:cxn>
                <a:cxn ang="0">
                  <a:pos x="15" y="2"/>
                </a:cxn>
                <a:cxn ang="0">
                  <a:pos x="13" y="3"/>
                </a:cxn>
                <a:cxn ang="0">
                  <a:pos x="11" y="3"/>
                </a:cxn>
                <a:cxn ang="0">
                  <a:pos x="8" y="2"/>
                </a:cxn>
                <a:cxn ang="0">
                  <a:pos x="7" y="1"/>
                </a:cxn>
                <a:cxn ang="0">
                  <a:pos x="2" y="3"/>
                </a:cxn>
                <a:cxn ang="0">
                  <a:pos x="1" y="6"/>
                </a:cxn>
                <a:cxn ang="0">
                  <a:pos x="2" y="7"/>
                </a:cxn>
                <a:cxn ang="0">
                  <a:pos x="4" y="8"/>
                </a:cxn>
                <a:cxn ang="0">
                  <a:pos x="6" y="8"/>
                </a:cxn>
                <a:cxn ang="0">
                  <a:pos x="6" y="10"/>
                </a:cxn>
                <a:cxn ang="0">
                  <a:pos x="8" y="11"/>
                </a:cxn>
                <a:cxn ang="0">
                  <a:pos x="9" y="12"/>
                </a:cxn>
                <a:cxn ang="0">
                  <a:pos x="12" y="12"/>
                </a:cxn>
                <a:cxn ang="0">
                  <a:pos x="13" y="13"/>
                </a:cxn>
                <a:cxn ang="0">
                  <a:pos x="14" y="14"/>
                </a:cxn>
                <a:cxn ang="0">
                  <a:pos x="13" y="16"/>
                </a:cxn>
                <a:cxn ang="0">
                  <a:pos x="17" y="16"/>
                </a:cxn>
                <a:cxn ang="0">
                  <a:pos x="19" y="14"/>
                </a:cxn>
                <a:cxn ang="0">
                  <a:pos x="19" y="16"/>
                </a:cxn>
                <a:cxn ang="0">
                  <a:pos x="20" y="18"/>
                </a:cxn>
                <a:cxn ang="0">
                  <a:pos x="23" y="20"/>
                </a:cxn>
                <a:cxn ang="0">
                  <a:pos x="24" y="21"/>
                </a:cxn>
                <a:cxn ang="0">
                  <a:pos x="26" y="21"/>
                </a:cxn>
                <a:cxn ang="0">
                  <a:pos x="28" y="20"/>
                </a:cxn>
                <a:cxn ang="0">
                  <a:pos x="28" y="19"/>
                </a:cxn>
                <a:cxn ang="0">
                  <a:pos x="27" y="17"/>
                </a:cxn>
                <a:cxn ang="0">
                  <a:pos x="27" y="16"/>
                </a:cxn>
                <a:cxn ang="0">
                  <a:pos x="29" y="14"/>
                </a:cxn>
                <a:cxn ang="0">
                  <a:pos x="31" y="13"/>
                </a:cxn>
                <a:cxn ang="0">
                  <a:pos x="32" y="12"/>
                </a:cxn>
              </a:cxnLst>
              <a:rect l="0" t="0" r="r" b="b"/>
              <a:pathLst>
                <a:path w="32" h="21">
                  <a:moveTo>
                    <a:pt x="32" y="12"/>
                  </a:moveTo>
                  <a:cubicBezTo>
                    <a:pt x="32" y="12"/>
                    <a:pt x="32" y="11"/>
                    <a:pt x="31" y="11"/>
                  </a:cubicBezTo>
                  <a:cubicBezTo>
                    <a:pt x="31" y="11"/>
                    <a:pt x="30" y="11"/>
                    <a:pt x="30" y="10"/>
                  </a:cubicBezTo>
                  <a:cubicBezTo>
                    <a:pt x="30" y="10"/>
                    <a:pt x="31" y="10"/>
                    <a:pt x="31" y="9"/>
                  </a:cubicBezTo>
                  <a:cubicBezTo>
                    <a:pt x="31" y="9"/>
                    <a:pt x="30" y="9"/>
                    <a:pt x="30" y="9"/>
                  </a:cubicBezTo>
                  <a:cubicBezTo>
                    <a:pt x="30" y="9"/>
                    <a:pt x="30" y="8"/>
                    <a:pt x="29" y="8"/>
                  </a:cubicBezTo>
                  <a:cubicBezTo>
                    <a:pt x="29" y="8"/>
                    <a:pt x="28" y="8"/>
                    <a:pt x="28" y="8"/>
                  </a:cubicBezTo>
                  <a:cubicBezTo>
                    <a:pt x="27" y="8"/>
                    <a:pt x="27" y="8"/>
                    <a:pt x="26" y="8"/>
                  </a:cubicBezTo>
                  <a:cubicBezTo>
                    <a:pt x="27" y="7"/>
                    <a:pt x="26" y="7"/>
                    <a:pt x="26" y="7"/>
                  </a:cubicBezTo>
                  <a:cubicBezTo>
                    <a:pt x="26" y="7"/>
                    <a:pt x="27" y="6"/>
                    <a:pt x="27" y="6"/>
                  </a:cubicBezTo>
                  <a:cubicBezTo>
                    <a:pt x="27" y="6"/>
                    <a:pt x="27" y="6"/>
                    <a:pt x="27" y="6"/>
                  </a:cubicBezTo>
                  <a:cubicBezTo>
                    <a:pt x="27" y="6"/>
                    <a:pt x="27" y="4"/>
                    <a:pt x="28" y="4"/>
                  </a:cubicBezTo>
                  <a:cubicBezTo>
                    <a:pt x="27" y="4"/>
                    <a:pt x="28" y="4"/>
                    <a:pt x="27" y="3"/>
                  </a:cubicBezTo>
                  <a:cubicBezTo>
                    <a:pt x="27" y="3"/>
                    <a:pt x="25" y="3"/>
                    <a:pt x="25" y="3"/>
                  </a:cubicBezTo>
                  <a:cubicBezTo>
                    <a:pt x="25" y="2"/>
                    <a:pt x="24" y="2"/>
                    <a:pt x="24" y="2"/>
                  </a:cubicBezTo>
                  <a:cubicBezTo>
                    <a:pt x="23" y="3"/>
                    <a:pt x="23" y="3"/>
                    <a:pt x="23" y="3"/>
                  </a:cubicBezTo>
                  <a:cubicBezTo>
                    <a:pt x="23" y="3"/>
                    <a:pt x="23" y="2"/>
                    <a:pt x="23" y="2"/>
                  </a:cubicBezTo>
                  <a:cubicBezTo>
                    <a:pt x="22" y="2"/>
                    <a:pt x="23" y="2"/>
                    <a:pt x="22" y="2"/>
                  </a:cubicBezTo>
                  <a:cubicBezTo>
                    <a:pt x="22" y="2"/>
                    <a:pt x="22" y="2"/>
                    <a:pt x="22" y="2"/>
                  </a:cubicBezTo>
                  <a:cubicBezTo>
                    <a:pt x="21" y="1"/>
                    <a:pt x="22" y="1"/>
                    <a:pt x="21" y="0"/>
                  </a:cubicBezTo>
                  <a:cubicBezTo>
                    <a:pt x="21" y="0"/>
                    <a:pt x="21" y="1"/>
                    <a:pt x="20" y="1"/>
                  </a:cubicBezTo>
                  <a:cubicBezTo>
                    <a:pt x="20" y="1"/>
                    <a:pt x="20" y="1"/>
                    <a:pt x="19" y="1"/>
                  </a:cubicBezTo>
                  <a:cubicBezTo>
                    <a:pt x="19" y="1"/>
                    <a:pt x="19" y="1"/>
                    <a:pt x="19" y="1"/>
                  </a:cubicBezTo>
                  <a:cubicBezTo>
                    <a:pt x="19" y="0"/>
                    <a:pt x="20" y="0"/>
                    <a:pt x="19" y="0"/>
                  </a:cubicBezTo>
                  <a:cubicBezTo>
                    <a:pt x="18" y="0"/>
                    <a:pt x="18" y="1"/>
                    <a:pt x="18" y="1"/>
                  </a:cubicBezTo>
                  <a:cubicBezTo>
                    <a:pt x="17" y="1"/>
                    <a:pt x="17" y="0"/>
                    <a:pt x="17" y="0"/>
                  </a:cubicBezTo>
                  <a:cubicBezTo>
                    <a:pt x="17" y="0"/>
                    <a:pt x="16" y="0"/>
                    <a:pt x="16" y="0"/>
                  </a:cubicBezTo>
                  <a:cubicBezTo>
                    <a:pt x="16" y="1"/>
                    <a:pt x="16" y="1"/>
                    <a:pt x="16" y="1"/>
                  </a:cubicBezTo>
                  <a:cubicBezTo>
                    <a:pt x="16" y="2"/>
                    <a:pt x="15" y="1"/>
                    <a:pt x="15" y="1"/>
                  </a:cubicBezTo>
                  <a:cubicBezTo>
                    <a:pt x="15" y="2"/>
                    <a:pt x="15" y="2"/>
                    <a:pt x="15" y="2"/>
                  </a:cubicBezTo>
                  <a:cubicBezTo>
                    <a:pt x="15" y="2"/>
                    <a:pt x="15" y="2"/>
                    <a:pt x="14" y="2"/>
                  </a:cubicBezTo>
                  <a:cubicBezTo>
                    <a:pt x="14" y="2"/>
                    <a:pt x="13" y="2"/>
                    <a:pt x="13" y="3"/>
                  </a:cubicBezTo>
                  <a:cubicBezTo>
                    <a:pt x="13" y="3"/>
                    <a:pt x="12" y="3"/>
                    <a:pt x="12" y="3"/>
                  </a:cubicBezTo>
                  <a:cubicBezTo>
                    <a:pt x="11" y="3"/>
                    <a:pt x="11" y="3"/>
                    <a:pt x="11" y="3"/>
                  </a:cubicBezTo>
                  <a:cubicBezTo>
                    <a:pt x="11" y="2"/>
                    <a:pt x="10" y="2"/>
                    <a:pt x="10" y="2"/>
                  </a:cubicBezTo>
                  <a:cubicBezTo>
                    <a:pt x="9" y="2"/>
                    <a:pt x="9" y="2"/>
                    <a:pt x="8" y="2"/>
                  </a:cubicBezTo>
                  <a:cubicBezTo>
                    <a:pt x="8" y="3"/>
                    <a:pt x="8" y="3"/>
                    <a:pt x="8" y="3"/>
                  </a:cubicBezTo>
                  <a:cubicBezTo>
                    <a:pt x="7" y="3"/>
                    <a:pt x="7" y="2"/>
                    <a:pt x="7" y="1"/>
                  </a:cubicBezTo>
                  <a:cubicBezTo>
                    <a:pt x="6" y="2"/>
                    <a:pt x="5" y="2"/>
                    <a:pt x="4" y="2"/>
                  </a:cubicBezTo>
                  <a:cubicBezTo>
                    <a:pt x="4" y="3"/>
                    <a:pt x="3" y="3"/>
                    <a:pt x="2" y="3"/>
                  </a:cubicBezTo>
                  <a:cubicBezTo>
                    <a:pt x="2" y="4"/>
                    <a:pt x="0" y="4"/>
                    <a:pt x="0" y="5"/>
                  </a:cubicBezTo>
                  <a:cubicBezTo>
                    <a:pt x="0" y="5"/>
                    <a:pt x="1" y="6"/>
                    <a:pt x="1" y="6"/>
                  </a:cubicBezTo>
                  <a:cubicBezTo>
                    <a:pt x="1" y="7"/>
                    <a:pt x="1" y="7"/>
                    <a:pt x="1" y="7"/>
                  </a:cubicBezTo>
                  <a:cubicBezTo>
                    <a:pt x="1" y="7"/>
                    <a:pt x="2" y="7"/>
                    <a:pt x="2" y="7"/>
                  </a:cubicBezTo>
                  <a:cubicBezTo>
                    <a:pt x="2" y="8"/>
                    <a:pt x="3" y="8"/>
                    <a:pt x="3" y="8"/>
                  </a:cubicBezTo>
                  <a:cubicBezTo>
                    <a:pt x="3" y="9"/>
                    <a:pt x="3" y="8"/>
                    <a:pt x="4" y="8"/>
                  </a:cubicBezTo>
                  <a:cubicBezTo>
                    <a:pt x="4" y="8"/>
                    <a:pt x="5" y="7"/>
                    <a:pt x="5" y="8"/>
                  </a:cubicBezTo>
                  <a:cubicBezTo>
                    <a:pt x="5" y="8"/>
                    <a:pt x="5" y="8"/>
                    <a:pt x="6" y="8"/>
                  </a:cubicBezTo>
                  <a:cubicBezTo>
                    <a:pt x="6" y="8"/>
                    <a:pt x="6" y="9"/>
                    <a:pt x="6" y="9"/>
                  </a:cubicBezTo>
                  <a:cubicBezTo>
                    <a:pt x="6" y="10"/>
                    <a:pt x="6" y="10"/>
                    <a:pt x="6" y="10"/>
                  </a:cubicBezTo>
                  <a:cubicBezTo>
                    <a:pt x="6" y="11"/>
                    <a:pt x="7" y="11"/>
                    <a:pt x="8" y="10"/>
                  </a:cubicBezTo>
                  <a:cubicBezTo>
                    <a:pt x="8" y="10"/>
                    <a:pt x="8" y="10"/>
                    <a:pt x="8" y="11"/>
                  </a:cubicBezTo>
                  <a:cubicBezTo>
                    <a:pt x="8" y="11"/>
                    <a:pt x="8" y="11"/>
                    <a:pt x="9" y="11"/>
                  </a:cubicBezTo>
                  <a:cubicBezTo>
                    <a:pt x="10" y="11"/>
                    <a:pt x="9" y="12"/>
                    <a:pt x="9" y="12"/>
                  </a:cubicBezTo>
                  <a:cubicBezTo>
                    <a:pt x="9" y="13"/>
                    <a:pt x="10" y="12"/>
                    <a:pt x="10" y="12"/>
                  </a:cubicBezTo>
                  <a:cubicBezTo>
                    <a:pt x="11" y="12"/>
                    <a:pt x="11" y="13"/>
                    <a:pt x="12" y="12"/>
                  </a:cubicBezTo>
                  <a:cubicBezTo>
                    <a:pt x="13" y="12"/>
                    <a:pt x="13" y="13"/>
                    <a:pt x="13" y="13"/>
                  </a:cubicBezTo>
                  <a:cubicBezTo>
                    <a:pt x="13" y="13"/>
                    <a:pt x="13" y="13"/>
                    <a:pt x="13" y="13"/>
                  </a:cubicBezTo>
                  <a:cubicBezTo>
                    <a:pt x="14" y="13"/>
                    <a:pt x="13" y="14"/>
                    <a:pt x="13" y="14"/>
                  </a:cubicBezTo>
                  <a:cubicBezTo>
                    <a:pt x="13" y="14"/>
                    <a:pt x="13" y="14"/>
                    <a:pt x="14" y="14"/>
                  </a:cubicBezTo>
                  <a:cubicBezTo>
                    <a:pt x="14" y="15"/>
                    <a:pt x="14" y="15"/>
                    <a:pt x="14" y="15"/>
                  </a:cubicBezTo>
                  <a:cubicBezTo>
                    <a:pt x="14" y="15"/>
                    <a:pt x="13" y="16"/>
                    <a:pt x="13" y="16"/>
                  </a:cubicBezTo>
                  <a:cubicBezTo>
                    <a:pt x="13" y="16"/>
                    <a:pt x="14" y="16"/>
                    <a:pt x="14" y="16"/>
                  </a:cubicBezTo>
                  <a:cubicBezTo>
                    <a:pt x="15" y="17"/>
                    <a:pt x="16" y="17"/>
                    <a:pt x="17" y="16"/>
                  </a:cubicBezTo>
                  <a:cubicBezTo>
                    <a:pt x="18" y="16"/>
                    <a:pt x="18" y="16"/>
                    <a:pt x="18" y="15"/>
                  </a:cubicBezTo>
                  <a:cubicBezTo>
                    <a:pt x="18" y="15"/>
                    <a:pt x="18" y="15"/>
                    <a:pt x="19" y="14"/>
                  </a:cubicBezTo>
                  <a:cubicBezTo>
                    <a:pt x="19" y="14"/>
                    <a:pt x="20" y="14"/>
                    <a:pt x="19" y="15"/>
                  </a:cubicBezTo>
                  <a:cubicBezTo>
                    <a:pt x="19" y="15"/>
                    <a:pt x="18" y="16"/>
                    <a:pt x="19" y="16"/>
                  </a:cubicBezTo>
                  <a:cubicBezTo>
                    <a:pt x="20" y="17"/>
                    <a:pt x="19" y="18"/>
                    <a:pt x="19" y="18"/>
                  </a:cubicBezTo>
                  <a:cubicBezTo>
                    <a:pt x="19" y="18"/>
                    <a:pt x="20" y="18"/>
                    <a:pt x="20" y="18"/>
                  </a:cubicBezTo>
                  <a:cubicBezTo>
                    <a:pt x="21" y="18"/>
                    <a:pt x="21" y="18"/>
                    <a:pt x="21" y="19"/>
                  </a:cubicBezTo>
                  <a:cubicBezTo>
                    <a:pt x="22" y="19"/>
                    <a:pt x="23" y="19"/>
                    <a:pt x="23" y="20"/>
                  </a:cubicBezTo>
                  <a:cubicBezTo>
                    <a:pt x="23" y="20"/>
                    <a:pt x="24" y="20"/>
                    <a:pt x="24" y="20"/>
                  </a:cubicBezTo>
                  <a:cubicBezTo>
                    <a:pt x="24" y="20"/>
                    <a:pt x="24" y="21"/>
                    <a:pt x="24" y="21"/>
                  </a:cubicBezTo>
                  <a:cubicBezTo>
                    <a:pt x="24" y="21"/>
                    <a:pt x="25" y="21"/>
                    <a:pt x="25" y="21"/>
                  </a:cubicBezTo>
                  <a:cubicBezTo>
                    <a:pt x="26" y="21"/>
                    <a:pt x="26" y="21"/>
                    <a:pt x="26" y="21"/>
                  </a:cubicBezTo>
                  <a:cubicBezTo>
                    <a:pt x="27" y="21"/>
                    <a:pt x="27" y="21"/>
                    <a:pt x="27" y="21"/>
                  </a:cubicBezTo>
                  <a:cubicBezTo>
                    <a:pt x="27" y="20"/>
                    <a:pt x="28" y="20"/>
                    <a:pt x="28" y="20"/>
                  </a:cubicBezTo>
                  <a:cubicBezTo>
                    <a:pt x="28" y="19"/>
                    <a:pt x="28" y="20"/>
                    <a:pt x="28" y="19"/>
                  </a:cubicBezTo>
                  <a:cubicBezTo>
                    <a:pt x="27" y="19"/>
                    <a:pt x="28" y="19"/>
                    <a:pt x="28" y="19"/>
                  </a:cubicBezTo>
                  <a:cubicBezTo>
                    <a:pt x="28" y="19"/>
                    <a:pt x="27" y="19"/>
                    <a:pt x="27" y="19"/>
                  </a:cubicBezTo>
                  <a:cubicBezTo>
                    <a:pt x="27" y="18"/>
                    <a:pt x="26" y="18"/>
                    <a:pt x="27" y="17"/>
                  </a:cubicBezTo>
                  <a:cubicBezTo>
                    <a:pt x="26" y="17"/>
                    <a:pt x="27" y="16"/>
                    <a:pt x="27" y="16"/>
                  </a:cubicBezTo>
                  <a:cubicBezTo>
                    <a:pt x="27" y="16"/>
                    <a:pt x="27" y="16"/>
                    <a:pt x="27" y="16"/>
                  </a:cubicBezTo>
                  <a:cubicBezTo>
                    <a:pt x="28" y="15"/>
                    <a:pt x="28" y="15"/>
                    <a:pt x="28" y="15"/>
                  </a:cubicBezTo>
                  <a:cubicBezTo>
                    <a:pt x="28" y="15"/>
                    <a:pt x="29" y="14"/>
                    <a:pt x="29" y="14"/>
                  </a:cubicBezTo>
                  <a:cubicBezTo>
                    <a:pt x="29" y="14"/>
                    <a:pt x="30" y="14"/>
                    <a:pt x="30" y="15"/>
                  </a:cubicBezTo>
                  <a:cubicBezTo>
                    <a:pt x="30" y="14"/>
                    <a:pt x="31" y="13"/>
                    <a:pt x="31" y="13"/>
                  </a:cubicBezTo>
                  <a:cubicBezTo>
                    <a:pt x="31" y="13"/>
                    <a:pt x="31" y="13"/>
                    <a:pt x="32" y="13"/>
                  </a:cubicBezTo>
                  <a:cubicBezTo>
                    <a:pt x="32" y="13"/>
                    <a:pt x="32" y="13"/>
                    <a:pt x="32" y="12"/>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58" name="Belarus">
              <a:extLst>
                <a:ext uri="{FF2B5EF4-FFF2-40B4-BE49-F238E27FC236}">
                  <a16:creationId xmlns:a16="http://schemas.microsoft.com/office/drawing/2014/main" id="{8E3AFA9D-49D2-4B5E-8408-FDDED6A286A7}"/>
                </a:ext>
                <a:ext uri="{C183D7F6-B498-43B3-948B-1728B52AA6E4}">
                  <adec:decorative xmlns:adec="http://schemas.microsoft.com/office/drawing/2017/decorative" val="1"/>
                </a:ext>
              </a:extLst>
            </p:cNvPr>
            <p:cNvSpPr>
              <a:spLocks/>
            </p:cNvSpPr>
            <p:nvPr/>
          </p:nvSpPr>
          <p:spPr bwMode="auto">
            <a:xfrm>
              <a:off x="12021814" y="916464"/>
              <a:ext cx="717668" cy="485978"/>
            </a:xfrm>
            <a:custGeom>
              <a:avLst/>
              <a:gdLst/>
              <a:ahLst/>
              <a:cxnLst>
                <a:cxn ang="0">
                  <a:pos x="76" y="28"/>
                </a:cxn>
                <a:cxn ang="0">
                  <a:pos x="74" y="25"/>
                </a:cxn>
                <a:cxn ang="0">
                  <a:pos x="69" y="22"/>
                </a:cxn>
                <a:cxn ang="0">
                  <a:pos x="64" y="18"/>
                </a:cxn>
                <a:cxn ang="0">
                  <a:pos x="61" y="16"/>
                </a:cxn>
                <a:cxn ang="0">
                  <a:pos x="60" y="13"/>
                </a:cxn>
                <a:cxn ang="0">
                  <a:pos x="60" y="12"/>
                </a:cxn>
                <a:cxn ang="0">
                  <a:pos x="59" y="9"/>
                </a:cxn>
                <a:cxn ang="0">
                  <a:pos x="59" y="7"/>
                </a:cxn>
                <a:cxn ang="0">
                  <a:pos x="56" y="5"/>
                </a:cxn>
                <a:cxn ang="0">
                  <a:pos x="50" y="4"/>
                </a:cxn>
                <a:cxn ang="0">
                  <a:pos x="47" y="5"/>
                </a:cxn>
                <a:cxn ang="0">
                  <a:pos x="47" y="3"/>
                </a:cxn>
                <a:cxn ang="0">
                  <a:pos x="41" y="1"/>
                </a:cxn>
                <a:cxn ang="0">
                  <a:pos x="34" y="1"/>
                </a:cxn>
                <a:cxn ang="0">
                  <a:pos x="32" y="3"/>
                </a:cxn>
                <a:cxn ang="0">
                  <a:pos x="29" y="4"/>
                </a:cxn>
                <a:cxn ang="0">
                  <a:pos x="24" y="6"/>
                </a:cxn>
                <a:cxn ang="0">
                  <a:pos x="24" y="8"/>
                </a:cxn>
                <a:cxn ang="0">
                  <a:pos x="24" y="11"/>
                </a:cxn>
                <a:cxn ang="0">
                  <a:pos x="20" y="13"/>
                </a:cxn>
                <a:cxn ang="0">
                  <a:pos x="18" y="16"/>
                </a:cxn>
                <a:cxn ang="0">
                  <a:pos x="17" y="19"/>
                </a:cxn>
                <a:cxn ang="0">
                  <a:pos x="17" y="21"/>
                </a:cxn>
                <a:cxn ang="0">
                  <a:pos x="17" y="20"/>
                </a:cxn>
                <a:cxn ang="0">
                  <a:pos x="14" y="21"/>
                </a:cxn>
                <a:cxn ang="0">
                  <a:pos x="10" y="23"/>
                </a:cxn>
                <a:cxn ang="0">
                  <a:pos x="6" y="23"/>
                </a:cxn>
                <a:cxn ang="0">
                  <a:pos x="2" y="24"/>
                </a:cxn>
                <a:cxn ang="0">
                  <a:pos x="2" y="27"/>
                </a:cxn>
                <a:cxn ang="0">
                  <a:pos x="5" y="32"/>
                </a:cxn>
                <a:cxn ang="0">
                  <a:pos x="4" y="37"/>
                </a:cxn>
                <a:cxn ang="0">
                  <a:pos x="0" y="41"/>
                </a:cxn>
                <a:cxn ang="0">
                  <a:pos x="2" y="42"/>
                </a:cxn>
                <a:cxn ang="0">
                  <a:pos x="4" y="44"/>
                </a:cxn>
                <a:cxn ang="0">
                  <a:pos x="3" y="46"/>
                </a:cxn>
                <a:cxn ang="0">
                  <a:pos x="4" y="48"/>
                </a:cxn>
                <a:cxn ang="0">
                  <a:pos x="10" y="45"/>
                </a:cxn>
                <a:cxn ang="0">
                  <a:pos x="17" y="44"/>
                </a:cxn>
                <a:cxn ang="0">
                  <a:pos x="25" y="45"/>
                </a:cxn>
                <a:cxn ang="0">
                  <a:pos x="31" y="46"/>
                </a:cxn>
                <a:cxn ang="0">
                  <a:pos x="34" y="47"/>
                </a:cxn>
                <a:cxn ang="0">
                  <a:pos x="38" y="49"/>
                </a:cxn>
                <a:cxn ang="0">
                  <a:pos x="41" y="48"/>
                </a:cxn>
                <a:cxn ang="0">
                  <a:pos x="45" y="48"/>
                </a:cxn>
                <a:cxn ang="0">
                  <a:pos x="47" y="49"/>
                </a:cxn>
                <a:cxn ang="0">
                  <a:pos x="51" y="48"/>
                </a:cxn>
                <a:cxn ang="0">
                  <a:pos x="53" y="49"/>
                </a:cxn>
                <a:cxn ang="0">
                  <a:pos x="55" y="49"/>
                </a:cxn>
                <a:cxn ang="0">
                  <a:pos x="60" y="50"/>
                </a:cxn>
                <a:cxn ang="0">
                  <a:pos x="62" y="50"/>
                </a:cxn>
                <a:cxn ang="0">
                  <a:pos x="62" y="48"/>
                </a:cxn>
                <a:cxn ang="0">
                  <a:pos x="63" y="44"/>
                </a:cxn>
                <a:cxn ang="0">
                  <a:pos x="64" y="44"/>
                </a:cxn>
                <a:cxn ang="0">
                  <a:pos x="66" y="43"/>
                </a:cxn>
                <a:cxn ang="0">
                  <a:pos x="70" y="41"/>
                </a:cxn>
                <a:cxn ang="0">
                  <a:pos x="69" y="38"/>
                </a:cxn>
                <a:cxn ang="0">
                  <a:pos x="68" y="35"/>
                </a:cxn>
                <a:cxn ang="0">
                  <a:pos x="66" y="33"/>
                </a:cxn>
                <a:cxn ang="0">
                  <a:pos x="70" y="32"/>
                </a:cxn>
                <a:cxn ang="0">
                  <a:pos x="74" y="31"/>
                </a:cxn>
                <a:cxn ang="0">
                  <a:pos x="77" y="30"/>
                </a:cxn>
              </a:cxnLst>
              <a:rect l="0" t="0" r="r" b="b"/>
              <a:pathLst>
                <a:path w="77" h="52">
                  <a:moveTo>
                    <a:pt x="77" y="28"/>
                  </a:moveTo>
                  <a:cubicBezTo>
                    <a:pt x="77" y="28"/>
                    <a:pt x="77" y="28"/>
                    <a:pt x="76" y="28"/>
                  </a:cubicBezTo>
                  <a:cubicBezTo>
                    <a:pt x="76" y="28"/>
                    <a:pt x="76" y="28"/>
                    <a:pt x="76" y="28"/>
                  </a:cubicBezTo>
                  <a:cubicBezTo>
                    <a:pt x="76" y="28"/>
                    <a:pt x="76" y="28"/>
                    <a:pt x="75" y="28"/>
                  </a:cubicBezTo>
                  <a:cubicBezTo>
                    <a:pt x="75" y="27"/>
                    <a:pt x="74" y="27"/>
                    <a:pt x="75" y="26"/>
                  </a:cubicBezTo>
                  <a:cubicBezTo>
                    <a:pt x="76" y="26"/>
                    <a:pt x="74" y="26"/>
                    <a:pt x="74" y="25"/>
                  </a:cubicBezTo>
                  <a:cubicBezTo>
                    <a:pt x="73" y="25"/>
                    <a:pt x="72" y="25"/>
                    <a:pt x="71" y="25"/>
                  </a:cubicBezTo>
                  <a:cubicBezTo>
                    <a:pt x="70" y="25"/>
                    <a:pt x="69" y="25"/>
                    <a:pt x="69" y="25"/>
                  </a:cubicBezTo>
                  <a:cubicBezTo>
                    <a:pt x="69" y="24"/>
                    <a:pt x="70" y="23"/>
                    <a:pt x="69" y="22"/>
                  </a:cubicBezTo>
                  <a:cubicBezTo>
                    <a:pt x="69" y="22"/>
                    <a:pt x="68" y="22"/>
                    <a:pt x="67" y="22"/>
                  </a:cubicBezTo>
                  <a:cubicBezTo>
                    <a:pt x="66" y="21"/>
                    <a:pt x="65" y="21"/>
                    <a:pt x="65" y="20"/>
                  </a:cubicBezTo>
                  <a:cubicBezTo>
                    <a:pt x="64" y="20"/>
                    <a:pt x="64" y="19"/>
                    <a:pt x="64" y="18"/>
                  </a:cubicBezTo>
                  <a:cubicBezTo>
                    <a:pt x="64" y="18"/>
                    <a:pt x="63" y="18"/>
                    <a:pt x="63" y="18"/>
                  </a:cubicBezTo>
                  <a:cubicBezTo>
                    <a:pt x="62" y="18"/>
                    <a:pt x="62" y="17"/>
                    <a:pt x="63" y="16"/>
                  </a:cubicBezTo>
                  <a:cubicBezTo>
                    <a:pt x="63" y="16"/>
                    <a:pt x="62" y="16"/>
                    <a:pt x="61" y="16"/>
                  </a:cubicBezTo>
                  <a:cubicBezTo>
                    <a:pt x="61" y="15"/>
                    <a:pt x="61" y="15"/>
                    <a:pt x="60" y="15"/>
                  </a:cubicBezTo>
                  <a:cubicBezTo>
                    <a:pt x="60" y="15"/>
                    <a:pt x="59" y="15"/>
                    <a:pt x="59" y="14"/>
                  </a:cubicBezTo>
                  <a:cubicBezTo>
                    <a:pt x="59" y="14"/>
                    <a:pt x="60" y="14"/>
                    <a:pt x="60" y="13"/>
                  </a:cubicBezTo>
                  <a:cubicBezTo>
                    <a:pt x="60" y="13"/>
                    <a:pt x="59" y="13"/>
                    <a:pt x="59" y="13"/>
                  </a:cubicBezTo>
                  <a:cubicBezTo>
                    <a:pt x="60" y="13"/>
                    <a:pt x="60" y="13"/>
                    <a:pt x="60" y="13"/>
                  </a:cubicBezTo>
                  <a:cubicBezTo>
                    <a:pt x="61" y="12"/>
                    <a:pt x="60" y="12"/>
                    <a:pt x="60" y="12"/>
                  </a:cubicBezTo>
                  <a:cubicBezTo>
                    <a:pt x="60" y="12"/>
                    <a:pt x="61" y="12"/>
                    <a:pt x="61" y="12"/>
                  </a:cubicBezTo>
                  <a:cubicBezTo>
                    <a:pt x="61" y="11"/>
                    <a:pt x="60" y="11"/>
                    <a:pt x="60" y="10"/>
                  </a:cubicBezTo>
                  <a:cubicBezTo>
                    <a:pt x="60" y="10"/>
                    <a:pt x="59" y="10"/>
                    <a:pt x="59" y="9"/>
                  </a:cubicBezTo>
                  <a:cubicBezTo>
                    <a:pt x="59" y="9"/>
                    <a:pt x="60" y="9"/>
                    <a:pt x="60" y="8"/>
                  </a:cubicBezTo>
                  <a:cubicBezTo>
                    <a:pt x="60" y="8"/>
                    <a:pt x="59" y="8"/>
                    <a:pt x="59" y="8"/>
                  </a:cubicBezTo>
                  <a:cubicBezTo>
                    <a:pt x="59" y="8"/>
                    <a:pt x="59" y="7"/>
                    <a:pt x="59" y="7"/>
                  </a:cubicBezTo>
                  <a:cubicBezTo>
                    <a:pt x="59" y="7"/>
                    <a:pt x="60" y="6"/>
                    <a:pt x="59" y="6"/>
                  </a:cubicBezTo>
                  <a:cubicBezTo>
                    <a:pt x="59" y="6"/>
                    <a:pt x="58" y="6"/>
                    <a:pt x="58" y="6"/>
                  </a:cubicBezTo>
                  <a:cubicBezTo>
                    <a:pt x="57" y="5"/>
                    <a:pt x="57" y="6"/>
                    <a:pt x="56" y="5"/>
                  </a:cubicBezTo>
                  <a:cubicBezTo>
                    <a:pt x="56" y="4"/>
                    <a:pt x="54" y="3"/>
                    <a:pt x="53" y="4"/>
                  </a:cubicBezTo>
                  <a:cubicBezTo>
                    <a:pt x="52" y="4"/>
                    <a:pt x="52" y="3"/>
                    <a:pt x="51" y="3"/>
                  </a:cubicBezTo>
                  <a:cubicBezTo>
                    <a:pt x="50" y="3"/>
                    <a:pt x="50" y="4"/>
                    <a:pt x="50" y="4"/>
                  </a:cubicBezTo>
                  <a:cubicBezTo>
                    <a:pt x="50" y="4"/>
                    <a:pt x="49" y="4"/>
                    <a:pt x="49" y="4"/>
                  </a:cubicBezTo>
                  <a:cubicBezTo>
                    <a:pt x="49" y="4"/>
                    <a:pt x="49" y="5"/>
                    <a:pt x="48" y="5"/>
                  </a:cubicBezTo>
                  <a:cubicBezTo>
                    <a:pt x="48" y="5"/>
                    <a:pt x="48" y="5"/>
                    <a:pt x="47" y="5"/>
                  </a:cubicBezTo>
                  <a:cubicBezTo>
                    <a:pt x="47" y="5"/>
                    <a:pt x="46" y="4"/>
                    <a:pt x="46" y="4"/>
                  </a:cubicBezTo>
                  <a:cubicBezTo>
                    <a:pt x="47" y="3"/>
                    <a:pt x="46" y="3"/>
                    <a:pt x="47" y="3"/>
                  </a:cubicBezTo>
                  <a:cubicBezTo>
                    <a:pt x="47" y="3"/>
                    <a:pt x="47" y="3"/>
                    <a:pt x="47" y="3"/>
                  </a:cubicBezTo>
                  <a:cubicBezTo>
                    <a:pt x="47" y="2"/>
                    <a:pt x="44" y="2"/>
                    <a:pt x="44" y="2"/>
                  </a:cubicBezTo>
                  <a:cubicBezTo>
                    <a:pt x="43" y="2"/>
                    <a:pt x="43" y="2"/>
                    <a:pt x="42" y="2"/>
                  </a:cubicBezTo>
                  <a:cubicBezTo>
                    <a:pt x="41" y="3"/>
                    <a:pt x="41" y="2"/>
                    <a:pt x="41" y="1"/>
                  </a:cubicBezTo>
                  <a:cubicBezTo>
                    <a:pt x="40" y="1"/>
                    <a:pt x="38" y="1"/>
                    <a:pt x="38" y="1"/>
                  </a:cubicBezTo>
                  <a:cubicBezTo>
                    <a:pt x="38" y="2"/>
                    <a:pt x="36" y="0"/>
                    <a:pt x="35" y="1"/>
                  </a:cubicBezTo>
                  <a:cubicBezTo>
                    <a:pt x="35" y="1"/>
                    <a:pt x="35" y="1"/>
                    <a:pt x="34" y="1"/>
                  </a:cubicBezTo>
                  <a:cubicBezTo>
                    <a:pt x="34" y="1"/>
                    <a:pt x="34" y="1"/>
                    <a:pt x="34" y="1"/>
                  </a:cubicBezTo>
                  <a:cubicBezTo>
                    <a:pt x="33" y="2"/>
                    <a:pt x="34" y="2"/>
                    <a:pt x="33" y="2"/>
                  </a:cubicBezTo>
                  <a:cubicBezTo>
                    <a:pt x="32" y="3"/>
                    <a:pt x="32" y="3"/>
                    <a:pt x="32" y="3"/>
                  </a:cubicBezTo>
                  <a:cubicBezTo>
                    <a:pt x="32" y="4"/>
                    <a:pt x="32" y="4"/>
                    <a:pt x="32" y="4"/>
                  </a:cubicBezTo>
                  <a:cubicBezTo>
                    <a:pt x="31" y="4"/>
                    <a:pt x="30" y="4"/>
                    <a:pt x="30" y="4"/>
                  </a:cubicBezTo>
                  <a:cubicBezTo>
                    <a:pt x="30" y="4"/>
                    <a:pt x="29" y="4"/>
                    <a:pt x="29" y="4"/>
                  </a:cubicBezTo>
                  <a:cubicBezTo>
                    <a:pt x="28" y="4"/>
                    <a:pt x="28" y="4"/>
                    <a:pt x="27" y="4"/>
                  </a:cubicBezTo>
                  <a:cubicBezTo>
                    <a:pt x="27" y="4"/>
                    <a:pt x="27" y="5"/>
                    <a:pt x="26" y="5"/>
                  </a:cubicBezTo>
                  <a:cubicBezTo>
                    <a:pt x="25" y="6"/>
                    <a:pt x="24" y="4"/>
                    <a:pt x="24" y="6"/>
                  </a:cubicBezTo>
                  <a:cubicBezTo>
                    <a:pt x="25" y="6"/>
                    <a:pt x="24" y="7"/>
                    <a:pt x="24" y="7"/>
                  </a:cubicBezTo>
                  <a:cubicBezTo>
                    <a:pt x="24" y="7"/>
                    <a:pt x="24" y="8"/>
                    <a:pt x="24" y="8"/>
                  </a:cubicBezTo>
                  <a:cubicBezTo>
                    <a:pt x="24" y="8"/>
                    <a:pt x="24" y="8"/>
                    <a:pt x="24" y="8"/>
                  </a:cubicBezTo>
                  <a:cubicBezTo>
                    <a:pt x="23" y="10"/>
                    <a:pt x="25" y="9"/>
                    <a:pt x="26" y="9"/>
                  </a:cubicBezTo>
                  <a:cubicBezTo>
                    <a:pt x="27" y="9"/>
                    <a:pt x="25" y="10"/>
                    <a:pt x="25" y="10"/>
                  </a:cubicBezTo>
                  <a:cubicBezTo>
                    <a:pt x="25" y="11"/>
                    <a:pt x="25" y="11"/>
                    <a:pt x="24" y="11"/>
                  </a:cubicBezTo>
                  <a:cubicBezTo>
                    <a:pt x="24" y="11"/>
                    <a:pt x="23" y="11"/>
                    <a:pt x="23" y="11"/>
                  </a:cubicBezTo>
                  <a:cubicBezTo>
                    <a:pt x="22" y="10"/>
                    <a:pt x="22" y="12"/>
                    <a:pt x="21" y="13"/>
                  </a:cubicBezTo>
                  <a:cubicBezTo>
                    <a:pt x="21" y="13"/>
                    <a:pt x="20" y="13"/>
                    <a:pt x="20" y="13"/>
                  </a:cubicBezTo>
                  <a:cubicBezTo>
                    <a:pt x="19" y="13"/>
                    <a:pt x="19" y="13"/>
                    <a:pt x="19" y="13"/>
                  </a:cubicBezTo>
                  <a:cubicBezTo>
                    <a:pt x="19" y="14"/>
                    <a:pt x="19" y="14"/>
                    <a:pt x="19" y="14"/>
                  </a:cubicBezTo>
                  <a:cubicBezTo>
                    <a:pt x="18" y="15"/>
                    <a:pt x="18" y="15"/>
                    <a:pt x="18" y="16"/>
                  </a:cubicBezTo>
                  <a:cubicBezTo>
                    <a:pt x="18" y="16"/>
                    <a:pt x="19" y="17"/>
                    <a:pt x="18" y="17"/>
                  </a:cubicBezTo>
                  <a:cubicBezTo>
                    <a:pt x="18" y="17"/>
                    <a:pt x="18" y="17"/>
                    <a:pt x="18" y="18"/>
                  </a:cubicBezTo>
                  <a:cubicBezTo>
                    <a:pt x="18" y="19"/>
                    <a:pt x="17" y="19"/>
                    <a:pt x="17" y="19"/>
                  </a:cubicBezTo>
                  <a:cubicBezTo>
                    <a:pt x="17" y="20"/>
                    <a:pt x="18" y="19"/>
                    <a:pt x="18" y="19"/>
                  </a:cubicBezTo>
                  <a:cubicBezTo>
                    <a:pt x="19" y="19"/>
                    <a:pt x="19" y="20"/>
                    <a:pt x="19" y="21"/>
                  </a:cubicBezTo>
                  <a:cubicBezTo>
                    <a:pt x="19" y="22"/>
                    <a:pt x="17" y="21"/>
                    <a:pt x="17" y="21"/>
                  </a:cubicBezTo>
                  <a:cubicBezTo>
                    <a:pt x="17" y="21"/>
                    <a:pt x="17" y="20"/>
                    <a:pt x="17" y="20"/>
                  </a:cubicBezTo>
                  <a:cubicBezTo>
                    <a:pt x="17" y="20"/>
                    <a:pt x="17" y="20"/>
                    <a:pt x="18" y="20"/>
                  </a:cubicBezTo>
                  <a:cubicBezTo>
                    <a:pt x="17" y="20"/>
                    <a:pt x="17" y="20"/>
                    <a:pt x="17" y="20"/>
                  </a:cubicBezTo>
                  <a:cubicBezTo>
                    <a:pt x="16" y="20"/>
                    <a:pt x="16" y="20"/>
                    <a:pt x="16" y="20"/>
                  </a:cubicBezTo>
                  <a:cubicBezTo>
                    <a:pt x="16" y="20"/>
                    <a:pt x="15" y="20"/>
                    <a:pt x="15" y="20"/>
                  </a:cubicBezTo>
                  <a:cubicBezTo>
                    <a:pt x="15" y="20"/>
                    <a:pt x="14" y="21"/>
                    <a:pt x="14" y="21"/>
                  </a:cubicBezTo>
                  <a:cubicBezTo>
                    <a:pt x="13" y="22"/>
                    <a:pt x="13" y="21"/>
                    <a:pt x="12" y="21"/>
                  </a:cubicBezTo>
                  <a:cubicBezTo>
                    <a:pt x="11" y="22"/>
                    <a:pt x="12" y="23"/>
                    <a:pt x="11" y="23"/>
                  </a:cubicBezTo>
                  <a:cubicBezTo>
                    <a:pt x="11" y="23"/>
                    <a:pt x="10" y="23"/>
                    <a:pt x="10" y="23"/>
                  </a:cubicBezTo>
                  <a:cubicBezTo>
                    <a:pt x="9" y="23"/>
                    <a:pt x="9" y="23"/>
                    <a:pt x="9" y="24"/>
                  </a:cubicBezTo>
                  <a:cubicBezTo>
                    <a:pt x="8" y="24"/>
                    <a:pt x="7" y="24"/>
                    <a:pt x="7" y="24"/>
                  </a:cubicBezTo>
                  <a:cubicBezTo>
                    <a:pt x="7" y="23"/>
                    <a:pt x="7" y="23"/>
                    <a:pt x="6" y="23"/>
                  </a:cubicBezTo>
                  <a:cubicBezTo>
                    <a:pt x="6" y="23"/>
                    <a:pt x="5" y="24"/>
                    <a:pt x="5" y="23"/>
                  </a:cubicBezTo>
                  <a:cubicBezTo>
                    <a:pt x="4" y="23"/>
                    <a:pt x="4" y="23"/>
                    <a:pt x="4" y="23"/>
                  </a:cubicBezTo>
                  <a:cubicBezTo>
                    <a:pt x="3" y="24"/>
                    <a:pt x="2" y="24"/>
                    <a:pt x="2" y="24"/>
                  </a:cubicBezTo>
                  <a:cubicBezTo>
                    <a:pt x="2" y="24"/>
                    <a:pt x="1" y="23"/>
                    <a:pt x="1" y="23"/>
                  </a:cubicBezTo>
                  <a:cubicBezTo>
                    <a:pt x="1" y="24"/>
                    <a:pt x="1" y="25"/>
                    <a:pt x="2" y="25"/>
                  </a:cubicBezTo>
                  <a:cubicBezTo>
                    <a:pt x="2" y="26"/>
                    <a:pt x="2" y="27"/>
                    <a:pt x="2" y="27"/>
                  </a:cubicBezTo>
                  <a:cubicBezTo>
                    <a:pt x="3" y="28"/>
                    <a:pt x="3" y="28"/>
                    <a:pt x="3" y="29"/>
                  </a:cubicBezTo>
                  <a:cubicBezTo>
                    <a:pt x="4" y="30"/>
                    <a:pt x="4" y="30"/>
                    <a:pt x="4" y="31"/>
                  </a:cubicBezTo>
                  <a:cubicBezTo>
                    <a:pt x="5" y="31"/>
                    <a:pt x="5" y="32"/>
                    <a:pt x="5" y="32"/>
                  </a:cubicBezTo>
                  <a:cubicBezTo>
                    <a:pt x="5" y="33"/>
                    <a:pt x="5" y="33"/>
                    <a:pt x="5" y="34"/>
                  </a:cubicBezTo>
                  <a:cubicBezTo>
                    <a:pt x="5" y="34"/>
                    <a:pt x="6" y="36"/>
                    <a:pt x="5" y="36"/>
                  </a:cubicBezTo>
                  <a:cubicBezTo>
                    <a:pt x="5" y="37"/>
                    <a:pt x="4" y="37"/>
                    <a:pt x="4" y="37"/>
                  </a:cubicBezTo>
                  <a:cubicBezTo>
                    <a:pt x="3" y="37"/>
                    <a:pt x="2" y="38"/>
                    <a:pt x="2" y="38"/>
                  </a:cubicBezTo>
                  <a:cubicBezTo>
                    <a:pt x="1" y="39"/>
                    <a:pt x="0" y="40"/>
                    <a:pt x="0" y="41"/>
                  </a:cubicBezTo>
                  <a:cubicBezTo>
                    <a:pt x="0" y="41"/>
                    <a:pt x="0" y="41"/>
                    <a:pt x="0" y="41"/>
                  </a:cubicBezTo>
                  <a:cubicBezTo>
                    <a:pt x="0" y="42"/>
                    <a:pt x="1" y="41"/>
                    <a:pt x="1" y="42"/>
                  </a:cubicBezTo>
                  <a:cubicBezTo>
                    <a:pt x="1" y="42"/>
                    <a:pt x="1" y="42"/>
                    <a:pt x="2" y="42"/>
                  </a:cubicBezTo>
                  <a:cubicBezTo>
                    <a:pt x="2" y="42"/>
                    <a:pt x="2" y="42"/>
                    <a:pt x="2" y="42"/>
                  </a:cubicBezTo>
                  <a:cubicBezTo>
                    <a:pt x="3" y="42"/>
                    <a:pt x="2" y="42"/>
                    <a:pt x="3" y="42"/>
                  </a:cubicBezTo>
                  <a:cubicBezTo>
                    <a:pt x="3" y="42"/>
                    <a:pt x="3" y="43"/>
                    <a:pt x="3" y="43"/>
                  </a:cubicBezTo>
                  <a:cubicBezTo>
                    <a:pt x="4" y="43"/>
                    <a:pt x="4" y="43"/>
                    <a:pt x="4" y="44"/>
                  </a:cubicBezTo>
                  <a:cubicBezTo>
                    <a:pt x="4" y="44"/>
                    <a:pt x="4" y="44"/>
                    <a:pt x="4" y="45"/>
                  </a:cubicBezTo>
                  <a:cubicBezTo>
                    <a:pt x="4" y="45"/>
                    <a:pt x="4" y="46"/>
                    <a:pt x="4" y="46"/>
                  </a:cubicBezTo>
                  <a:cubicBezTo>
                    <a:pt x="4" y="46"/>
                    <a:pt x="3" y="46"/>
                    <a:pt x="3" y="46"/>
                  </a:cubicBezTo>
                  <a:cubicBezTo>
                    <a:pt x="3" y="47"/>
                    <a:pt x="3" y="47"/>
                    <a:pt x="3" y="47"/>
                  </a:cubicBezTo>
                  <a:cubicBezTo>
                    <a:pt x="3" y="48"/>
                    <a:pt x="3" y="49"/>
                    <a:pt x="4" y="49"/>
                  </a:cubicBezTo>
                  <a:cubicBezTo>
                    <a:pt x="4" y="49"/>
                    <a:pt x="4" y="48"/>
                    <a:pt x="4" y="48"/>
                  </a:cubicBezTo>
                  <a:cubicBezTo>
                    <a:pt x="5" y="47"/>
                    <a:pt x="6" y="48"/>
                    <a:pt x="7" y="48"/>
                  </a:cubicBezTo>
                  <a:cubicBezTo>
                    <a:pt x="8" y="48"/>
                    <a:pt x="8" y="47"/>
                    <a:pt x="9" y="47"/>
                  </a:cubicBezTo>
                  <a:cubicBezTo>
                    <a:pt x="9" y="46"/>
                    <a:pt x="9" y="46"/>
                    <a:pt x="10" y="45"/>
                  </a:cubicBezTo>
                  <a:cubicBezTo>
                    <a:pt x="10" y="45"/>
                    <a:pt x="11" y="45"/>
                    <a:pt x="12" y="45"/>
                  </a:cubicBezTo>
                  <a:cubicBezTo>
                    <a:pt x="13" y="45"/>
                    <a:pt x="14" y="45"/>
                    <a:pt x="14" y="45"/>
                  </a:cubicBezTo>
                  <a:cubicBezTo>
                    <a:pt x="15" y="44"/>
                    <a:pt x="16" y="44"/>
                    <a:pt x="17" y="44"/>
                  </a:cubicBezTo>
                  <a:cubicBezTo>
                    <a:pt x="18" y="44"/>
                    <a:pt x="19" y="45"/>
                    <a:pt x="19" y="45"/>
                  </a:cubicBezTo>
                  <a:cubicBezTo>
                    <a:pt x="21" y="44"/>
                    <a:pt x="22" y="44"/>
                    <a:pt x="23" y="45"/>
                  </a:cubicBezTo>
                  <a:cubicBezTo>
                    <a:pt x="24" y="45"/>
                    <a:pt x="24" y="45"/>
                    <a:pt x="25" y="45"/>
                  </a:cubicBezTo>
                  <a:cubicBezTo>
                    <a:pt x="25" y="45"/>
                    <a:pt x="26" y="45"/>
                    <a:pt x="27" y="45"/>
                  </a:cubicBezTo>
                  <a:cubicBezTo>
                    <a:pt x="27" y="45"/>
                    <a:pt x="27" y="46"/>
                    <a:pt x="28" y="46"/>
                  </a:cubicBezTo>
                  <a:cubicBezTo>
                    <a:pt x="29" y="46"/>
                    <a:pt x="30" y="46"/>
                    <a:pt x="31" y="46"/>
                  </a:cubicBezTo>
                  <a:cubicBezTo>
                    <a:pt x="31" y="46"/>
                    <a:pt x="32" y="46"/>
                    <a:pt x="33" y="46"/>
                  </a:cubicBezTo>
                  <a:cubicBezTo>
                    <a:pt x="33" y="46"/>
                    <a:pt x="34" y="46"/>
                    <a:pt x="34" y="47"/>
                  </a:cubicBezTo>
                  <a:cubicBezTo>
                    <a:pt x="34" y="47"/>
                    <a:pt x="34" y="47"/>
                    <a:pt x="34" y="47"/>
                  </a:cubicBezTo>
                  <a:cubicBezTo>
                    <a:pt x="35" y="48"/>
                    <a:pt x="35" y="48"/>
                    <a:pt x="36" y="48"/>
                  </a:cubicBezTo>
                  <a:cubicBezTo>
                    <a:pt x="36" y="48"/>
                    <a:pt x="36" y="48"/>
                    <a:pt x="37" y="48"/>
                  </a:cubicBezTo>
                  <a:cubicBezTo>
                    <a:pt x="38" y="48"/>
                    <a:pt x="38" y="48"/>
                    <a:pt x="38" y="49"/>
                  </a:cubicBezTo>
                  <a:cubicBezTo>
                    <a:pt x="38" y="49"/>
                    <a:pt x="38" y="49"/>
                    <a:pt x="38" y="49"/>
                  </a:cubicBezTo>
                  <a:cubicBezTo>
                    <a:pt x="39" y="49"/>
                    <a:pt x="39" y="48"/>
                    <a:pt x="39" y="48"/>
                  </a:cubicBezTo>
                  <a:cubicBezTo>
                    <a:pt x="39" y="47"/>
                    <a:pt x="40" y="48"/>
                    <a:pt x="41" y="48"/>
                  </a:cubicBezTo>
                  <a:cubicBezTo>
                    <a:pt x="42" y="48"/>
                    <a:pt x="42" y="47"/>
                    <a:pt x="43" y="48"/>
                  </a:cubicBezTo>
                  <a:cubicBezTo>
                    <a:pt x="43" y="48"/>
                    <a:pt x="43" y="49"/>
                    <a:pt x="44" y="48"/>
                  </a:cubicBezTo>
                  <a:cubicBezTo>
                    <a:pt x="44" y="48"/>
                    <a:pt x="45" y="48"/>
                    <a:pt x="45" y="48"/>
                  </a:cubicBezTo>
                  <a:cubicBezTo>
                    <a:pt x="46" y="49"/>
                    <a:pt x="46" y="49"/>
                    <a:pt x="46" y="49"/>
                  </a:cubicBezTo>
                  <a:cubicBezTo>
                    <a:pt x="46" y="49"/>
                    <a:pt x="47" y="50"/>
                    <a:pt x="47" y="50"/>
                  </a:cubicBezTo>
                  <a:cubicBezTo>
                    <a:pt x="47" y="49"/>
                    <a:pt x="47" y="49"/>
                    <a:pt x="47" y="49"/>
                  </a:cubicBezTo>
                  <a:cubicBezTo>
                    <a:pt x="48" y="48"/>
                    <a:pt x="48" y="48"/>
                    <a:pt x="49" y="48"/>
                  </a:cubicBezTo>
                  <a:cubicBezTo>
                    <a:pt x="49" y="48"/>
                    <a:pt x="49" y="47"/>
                    <a:pt x="50" y="48"/>
                  </a:cubicBezTo>
                  <a:cubicBezTo>
                    <a:pt x="50" y="48"/>
                    <a:pt x="50" y="48"/>
                    <a:pt x="51" y="48"/>
                  </a:cubicBezTo>
                  <a:cubicBezTo>
                    <a:pt x="51" y="49"/>
                    <a:pt x="51" y="50"/>
                    <a:pt x="52" y="50"/>
                  </a:cubicBezTo>
                  <a:cubicBezTo>
                    <a:pt x="52" y="50"/>
                    <a:pt x="53" y="50"/>
                    <a:pt x="53" y="50"/>
                  </a:cubicBezTo>
                  <a:cubicBezTo>
                    <a:pt x="53" y="50"/>
                    <a:pt x="53" y="50"/>
                    <a:pt x="53" y="49"/>
                  </a:cubicBezTo>
                  <a:cubicBezTo>
                    <a:pt x="54" y="49"/>
                    <a:pt x="54" y="50"/>
                    <a:pt x="54" y="49"/>
                  </a:cubicBezTo>
                  <a:cubicBezTo>
                    <a:pt x="54" y="49"/>
                    <a:pt x="54" y="49"/>
                    <a:pt x="54" y="49"/>
                  </a:cubicBezTo>
                  <a:cubicBezTo>
                    <a:pt x="55" y="49"/>
                    <a:pt x="55" y="49"/>
                    <a:pt x="55" y="49"/>
                  </a:cubicBezTo>
                  <a:cubicBezTo>
                    <a:pt x="55" y="50"/>
                    <a:pt x="57" y="49"/>
                    <a:pt x="58" y="49"/>
                  </a:cubicBezTo>
                  <a:cubicBezTo>
                    <a:pt x="58" y="49"/>
                    <a:pt x="59" y="49"/>
                    <a:pt x="59" y="49"/>
                  </a:cubicBezTo>
                  <a:cubicBezTo>
                    <a:pt x="59" y="49"/>
                    <a:pt x="60" y="50"/>
                    <a:pt x="60" y="50"/>
                  </a:cubicBezTo>
                  <a:cubicBezTo>
                    <a:pt x="60" y="50"/>
                    <a:pt x="60" y="51"/>
                    <a:pt x="61" y="51"/>
                  </a:cubicBezTo>
                  <a:cubicBezTo>
                    <a:pt x="61" y="51"/>
                    <a:pt x="62" y="51"/>
                    <a:pt x="62" y="52"/>
                  </a:cubicBezTo>
                  <a:cubicBezTo>
                    <a:pt x="62" y="51"/>
                    <a:pt x="63" y="50"/>
                    <a:pt x="62" y="50"/>
                  </a:cubicBezTo>
                  <a:cubicBezTo>
                    <a:pt x="62" y="50"/>
                    <a:pt x="62" y="49"/>
                    <a:pt x="62" y="49"/>
                  </a:cubicBezTo>
                  <a:cubicBezTo>
                    <a:pt x="62" y="49"/>
                    <a:pt x="62" y="49"/>
                    <a:pt x="62" y="49"/>
                  </a:cubicBezTo>
                  <a:cubicBezTo>
                    <a:pt x="62" y="49"/>
                    <a:pt x="62" y="48"/>
                    <a:pt x="62" y="48"/>
                  </a:cubicBezTo>
                  <a:cubicBezTo>
                    <a:pt x="61" y="48"/>
                    <a:pt x="62" y="46"/>
                    <a:pt x="62" y="46"/>
                  </a:cubicBezTo>
                  <a:cubicBezTo>
                    <a:pt x="62" y="46"/>
                    <a:pt x="63" y="45"/>
                    <a:pt x="63" y="45"/>
                  </a:cubicBezTo>
                  <a:cubicBezTo>
                    <a:pt x="63" y="45"/>
                    <a:pt x="63" y="44"/>
                    <a:pt x="63" y="44"/>
                  </a:cubicBezTo>
                  <a:cubicBezTo>
                    <a:pt x="63" y="44"/>
                    <a:pt x="64" y="44"/>
                    <a:pt x="64" y="44"/>
                  </a:cubicBezTo>
                  <a:cubicBezTo>
                    <a:pt x="64" y="44"/>
                    <a:pt x="64" y="44"/>
                    <a:pt x="64" y="44"/>
                  </a:cubicBezTo>
                  <a:cubicBezTo>
                    <a:pt x="64" y="44"/>
                    <a:pt x="64" y="44"/>
                    <a:pt x="64" y="44"/>
                  </a:cubicBezTo>
                  <a:cubicBezTo>
                    <a:pt x="65" y="43"/>
                    <a:pt x="64" y="43"/>
                    <a:pt x="64" y="43"/>
                  </a:cubicBezTo>
                  <a:cubicBezTo>
                    <a:pt x="64" y="43"/>
                    <a:pt x="65" y="43"/>
                    <a:pt x="65" y="43"/>
                  </a:cubicBezTo>
                  <a:cubicBezTo>
                    <a:pt x="66" y="43"/>
                    <a:pt x="66" y="43"/>
                    <a:pt x="66" y="43"/>
                  </a:cubicBezTo>
                  <a:cubicBezTo>
                    <a:pt x="67" y="43"/>
                    <a:pt x="67" y="43"/>
                    <a:pt x="67" y="43"/>
                  </a:cubicBezTo>
                  <a:cubicBezTo>
                    <a:pt x="68" y="42"/>
                    <a:pt x="70" y="43"/>
                    <a:pt x="71" y="43"/>
                  </a:cubicBezTo>
                  <a:cubicBezTo>
                    <a:pt x="71" y="42"/>
                    <a:pt x="70" y="42"/>
                    <a:pt x="70" y="41"/>
                  </a:cubicBezTo>
                  <a:cubicBezTo>
                    <a:pt x="70" y="41"/>
                    <a:pt x="70" y="41"/>
                    <a:pt x="70" y="41"/>
                  </a:cubicBezTo>
                  <a:cubicBezTo>
                    <a:pt x="69" y="40"/>
                    <a:pt x="70" y="40"/>
                    <a:pt x="70" y="40"/>
                  </a:cubicBezTo>
                  <a:cubicBezTo>
                    <a:pt x="69" y="39"/>
                    <a:pt x="69" y="39"/>
                    <a:pt x="69" y="38"/>
                  </a:cubicBezTo>
                  <a:cubicBezTo>
                    <a:pt x="69" y="38"/>
                    <a:pt x="69" y="38"/>
                    <a:pt x="69" y="38"/>
                  </a:cubicBezTo>
                  <a:cubicBezTo>
                    <a:pt x="69" y="37"/>
                    <a:pt x="68" y="37"/>
                    <a:pt x="68" y="36"/>
                  </a:cubicBezTo>
                  <a:cubicBezTo>
                    <a:pt x="69" y="36"/>
                    <a:pt x="69" y="36"/>
                    <a:pt x="68" y="35"/>
                  </a:cubicBezTo>
                  <a:cubicBezTo>
                    <a:pt x="68" y="35"/>
                    <a:pt x="68" y="35"/>
                    <a:pt x="67" y="34"/>
                  </a:cubicBezTo>
                  <a:cubicBezTo>
                    <a:pt x="67" y="34"/>
                    <a:pt x="67" y="34"/>
                    <a:pt x="66" y="33"/>
                  </a:cubicBezTo>
                  <a:cubicBezTo>
                    <a:pt x="66" y="33"/>
                    <a:pt x="66" y="33"/>
                    <a:pt x="66" y="33"/>
                  </a:cubicBezTo>
                  <a:cubicBezTo>
                    <a:pt x="66" y="33"/>
                    <a:pt x="66" y="33"/>
                    <a:pt x="66" y="32"/>
                  </a:cubicBezTo>
                  <a:cubicBezTo>
                    <a:pt x="67" y="31"/>
                    <a:pt x="66" y="31"/>
                    <a:pt x="68" y="31"/>
                  </a:cubicBezTo>
                  <a:cubicBezTo>
                    <a:pt x="69" y="31"/>
                    <a:pt x="69" y="31"/>
                    <a:pt x="70" y="32"/>
                  </a:cubicBezTo>
                  <a:cubicBezTo>
                    <a:pt x="70" y="32"/>
                    <a:pt x="72" y="32"/>
                    <a:pt x="73" y="32"/>
                  </a:cubicBezTo>
                  <a:cubicBezTo>
                    <a:pt x="73" y="32"/>
                    <a:pt x="73" y="32"/>
                    <a:pt x="74" y="32"/>
                  </a:cubicBezTo>
                  <a:cubicBezTo>
                    <a:pt x="74" y="32"/>
                    <a:pt x="74" y="32"/>
                    <a:pt x="74" y="31"/>
                  </a:cubicBezTo>
                  <a:cubicBezTo>
                    <a:pt x="75" y="31"/>
                    <a:pt x="75" y="31"/>
                    <a:pt x="75" y="31"/>
                  </a:cubicBezTo>
                  <a:cubicBezTo>
                    <a:pt x="75" y="31"/>
                    <a:pt x="75" y="30"/>
                    <a:pt x="75" y="30"/>
                  </a:cubicBezTo>
                  <a:cubicBezTo>
                    <a:pt x="75" y="30"/>
                    <a:pt x="77" y="30"/>
                    <a:pt x="77" y="30"/>
                  </a:cubicBezTo>
                  <a:cubicBezTo>
                    <a:pt x="77" y="30"/>
                    <a:pt x="77" y="28"/>
                    <a:pt x="77" y="28"/>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59" name="Austria">
              <a:extLst>
                <a:ext uri="{FF2B5EF4-FFF2-40B4-BE49-F238E27FC236}">
                  <a16:creationId xmlns:a16="http://schemas.microsoft.com/office/drawing/2014/main" id="{E21A183A-E58F-4FB3-92EC-2415FA3E4F4F}"/>
                </a:ext>
                <a:ext uri="{C183D7F6-B498-43B3-948B-1728B52AA6E4}">
                  <adec:decorative xmlns:adec="http://schemas.microsoft.com/office/drawing/2017/decorative" val="1"/>
                </a:ext>
              </a:extLst>
            </p:cNvPr>
            <p:cNvSpPr>
              <a:spLocks/>
            </p:cNvSpPr>
            <p:nvPr/>
          </p:nvSpPr>
          <p:spPr bwMode="auto">
            <a:xfrm>
              <a:off x="10958223" y="1619584"/>
              <a:ext cx="614405" cy="268840"/>
            </a:xfrm>
            <a:custGeom>
              <a:avLst/>
              <a:gdLst/>
              <a:ahLst/>
              <a:cxnLst>
                <a:cxn ang="0">
                  <a:pos x="65" y="10"/>
                </a:cxn>
                <a:cxn ang="0">
                  <a:pos x="64" y="9"/>
                </a:cxn>
                <a:cxn ang="0">
                  <a:pos x="63" y="7"/>
                </a:cxn>
                <a:cxn ang="0">
                  <a:pos x="63" y="3"/>
                </a:cxn>
                <a:cxn ang="0">
                  <a:pos x="61" y="3"/>
                </a:cxn>
                <a:cxn ang="0">
                  <a:pos x="57" y="3"/>
                </a:cxn>
                <a:cxn ang="0">
                  <a:pos x="54" y="2"/>
                </a:cxn>
                <a:cxn ang="0">
                  <a:pos x="52" y="2"/>
                </a:cxn>
                <a:cxn ang="0">
                  <a:pos x="48" y="1"/>
                </a:cxn>
                <a:cxn ang="0">
                  <a:pos x="47" y="2"/>
                </a:cxn>
                <a:cxn ang="0">
                  <a:pos x="44" y="5"/>
                </a:cxn>
                <a:cxn ang="0">
                  <a:pos x="42" y="5"/>
                </a:cxn>
                <a:cxn ang="0">
                  <a:pos x="39" y="4"/>
                </a:cxn>
                <a:cxn ang="0">
                  <a:pos x="37" y="5"/>
                </a:cxn>
                <a:cxn ang="0">
                  <a:pos x="33" y="8"/>
                </a:cxn>
                <a:cxn ang="0">
                  <a:pos x="29" y="9"/>
                </a:cxn>
                <a:cxn ang="0">
                  <a:pos x="30" y="14"/>
                </a:cxn>
                <a:cxn ang="0">
                  <a:pos x="31" y="16"/>
                </a:cxn>
                <a:cxn ang="0">
                  <a:pos x="27" y="15"/>
                </a:cxn>
                <a:cxn ang="0">
                  <a:pos x="25" y="14"/>
                </a:cxn>
                <a:cxn ang="0">
                  <a:pos x="24" y="14"/>
                </a:cxn>
                <a:cxn ang="0">
                  <a:pos x="22" y="15"/>
                </a:cxn>
                <a:cxn ang="0">
                  <a:pos x="19" y="16"/>
                </a:cxn>
                <a:cxn ang="0">
                  <a:pos x="17" y="17"/>
                </a:cxn>
                <a:cxn ang="0">
                  <a:pos x="15" y="17"/>
                </a:cxn>
                <a:cxn ang="0">
                  <a:pos x="13" y="17"/>
                </a:cxn>
                <a:cxn ang="0">
                  <a:pos x="12" y="16"/>
                </a:cxn>
                <a:cxn ang="0">
                  <a:pos x="9" y="16"/>
                </a:cxn>
                <a:cxn ang="0">
                  <a:pos x="8" y="18"/>
                </a:cxn>
                <a:cxn ang="0">
                  <a:pos x="6" y="18"/>
                </a:cxn>
                <a:cxn ang="0">
                  <a:pos x="5" y="17"/>
                </a:cxn>
                <a:cxn ang="0">
                  <a:pos x="3" y="16"/>
                </a:cxn>
                <a:cxn ang="0">
                  <a:pos x="1" y="16"/>
                </a:cxn>
                <a:cxn ang="0">
                  <a:pos x="1" y="19"/>
                </a:cxn>
                <a:cxn ang="0">
                  <a:pos x="3" y="22"/>
                </a:cxn>
                <a:cxn ang="0">
                  <a:pos x="6" y="24"/>
                </a:cxn>
                <a:cxn ang="0">
                  <a:pos x="7" y="23"/>
                </a:cxn>
                <a:cxn ang="0">
                  <a:pos x="8" y="22"/>
                </a:cxn>
                <a:cxn ang="0">
                  <a:pos x="10" y="23"/>
                </a:cxn>
                <a:cxn ang="0">
                  <a:pos x="11" y="24"/>
                </a:cxn>
                <a:cxn ang="0">
                  <a:pos x="14" y="23"/>
                </a:cxn>
                <a:cxn ang="0">
                  <a:pos x="18" y="22"/>
                </a:cxn>
                <a:cxn ang="0">
                  <a:pos x="23" y="21"/>
                </a:cxn>
                <a:cxn ang="0">
                  <a:pos x="23" y="23"/>
                </a:cxn>
                <a:cxn ang="0">
                  <a:pos x="25" y="25"/>
                </a:cxn>
                <a:cxn ang="0">
                  <a:pos x="32" y="26"/>
                </a:cxn>
                <a:cxn ang="0">
                  <a:pos x="34" y="27"/>
                </a:cxn>
                <a:cxn ang="0">
                  <a:pos x="40" y="28"/>
                </a:cxn>
                <a:cxn ang="0">
                  <a:pos x="44" y="29"/>
                </a:cxn>
                <a:cxn ang="0">
                  <a:pos x="47" y="26"/>
                </a:cxn>
                <a:cxn ang="0">
                  <a:pos x="51" y="26"/>
                </a:cxn>
                <a:cxn ang="0">
                  <a:pos x="54" y="25"/>
                </a:cxn>
                <a:cxn ang="0">
                  <a:pos x="56" y="24"/>
                </a:cxn>
                <a:cxn ang="0">
                  <a:pos x="60" y="22"/>
                </a:cxn>
                <a:cxn ang="0">
                  <a:pos x="60" y="21"/>
                </a:cxn>
                <a:cxn ang="0">
                  <a:pos x="60" y="20"/>
                </a:cxn>
                <a:cxn ang="0">
                  <a:pos x="60" y="18"/>
                </a:cxn>
                <a:cxn ang="0">
                  <a:pos x="62" y="16"/>
                </a:cxn>
                <a:cxn ang="0">
                  <a:pos x="60" y="14"/>
                </a:cxn>
                <a:cxn ang="0">
                  <a:pos x="62" y="14"/>
                </a:cxn>
                <a:cxn ang="0">
                  <a:pos x="63" y="14"/>
                </a:cxn>
                <a:cxn ang="0">
                  <a:pos x="65" y="13"/>
                </a:cxn>
                <a:cxn ang="0">
                  <a:pos x="65" y="12"/>
                </a:cxn>
              </a:cxnLst>
              <a:rect l="0" t="0" r="r" b="b"/>
              <a:pathLst>
                <a:path w="66" h="29">
                  <a:moveTo>
                    <a:pt x="66" y="11"/>
                  </a:moveTo>
                  <a:cubicBezTo>
                    <a:pt x="65" y="11"/>
                    <a:pt x="65" y="11"/>
                    <a:pt x="65" y="10"/>
                  </a:cubicBezTo>
                  <a:cubicBezTo>
                    <a:pt x="65" y="10"/>
                    <a:pt x="65" y="10"/>
                    <a:pt x="65" y="10"/>
                  </a:cubicBezTo>
                  <a:cubicBezTo>
                    <a:pt x="64" y="10"/>
                    <a:pt x="64" y="10"/>
                    <a:pt x="64" y="9"/>
                  </a:cubicBezTo>
                  <a:cubicBezTo>
                    <a:pt x="64" y="9"/>
                    <a:pt x="64" y="9"/>
                    <a:pt x="64" y="8"/>
                  </a:cubicBezTo>
                  <a:cubicBezTo>
                    <a:pt x="64" y="8"/>
                    <a:pt x="63" y="7"/>
                    <a:pt x="63" y="7"/>
                  </a:cubicBezTo>
                  <a:cubicBezTo>
                    <a:pt x="63" y="7"/>
                    <a:pt x="63" y="6"/>
                    <a:pt x="63" y="6"/>
                  </a:cubicBezTo>
                  <a:cubicBezTo>
                    <a:pt x="64" y="5"/>
                    <a:pt x="63" y="4"/>
                    <a:pt x="63" y="3"/>
                  </a:cubicBezTo>
                  <a:cubicBezTo>
                    <a:pt x="62" y="3"/>
                    <a:pt x="62" y="3"/>
                    <a:pt x="61" y="3"/>
                  </a:cubicBezTo>
                  <a:cubicBezTo>
                    <a:pt x="61" y="3"/>
                    <a:pt x="61" y="3"/>
                    <a:pt x="61" y="3"/>
                  </a:cubicBezTo>
                  <a:cubicBezTo>
                    <a:pt x="60" y="2"/>
                    <a:pt x="59" y="2"/>
                    <a:pt x="59" y="3"/>
                  </a:cubicBezTo>
                  <a:cubicBezTo>
                    <a:pt x="59" y="4"/>
                    <a:pt x="57" y="3"/>
                    <a:pt x="57" y="3"/>
                  </a:cubicBezTo>
                  <a:cubicBezTo>
                    <a:pt x="56" y="3"/>
                    <a:pt x="56" y="3"/>
                    <a:pt x="55" y="3"/>
                  </a:cubicBezTo>
                  <a:cubicBezTo>
                    <a:pt x="55" y="2"/>
                    <a:pt x="55" y="2"/>
                    <a:pt x="54" y="2"/>
                  </a:cubicBezTo>
                  <a:cubicBezTo>
                    <a:pt x="54" y="2"/>
                    <a:pt x="53" y="2"/>
                    <a:pt x="53" y="2"/>
                  </a:cubicBezTo>
                  <a:cubicBezTo>
                    <a:pt x="53" y="2"/>
                    <a:pt x="52" y="2"/>
                    <a:pt x="52" y="2"/>
                  </a:cubicBezTo>
                  <a:cubicBezTo>
                    <a:pt x="51" y="1"/>
                    <a:pt x="50" y="1"/>
                    <a:pt x="50" y="1"/>
                  </a:cubicBezTo>
                  <a:cubicBezTo>
                    <a:pt x="49" y="1"/>
                    <a:pt x="49" y="1"/>
                    <a:pt x="48" y="1"/>
                  </a:cubicBezTo>
                  <a:cubicBezTo>
                    <a:pt x="48" y="1"/>
                    <a:pt x="47" y="0"/>
                    <a:pt x="47" y="1"/>
                  </a:cubicBezTo>
                  <a:cubicBezTo>
                    <a:pt x="47" y="1"/>
                    <a:pt x="47" y="2"/>
                    <a:pt x="47" y="2"/>
                  </a:cubicBezTo>
                  <a:cubicBezTo>
                    <a:pt x="47" y="4"/>
                    <a:pt x="45" y="2"/>
                    <a:pt x="45" y="3"/>
                  </a:cubicBezTo>
                  <a:cubicBezTo>
                    <a:pt x="44" y="4"/>
                    <a:pt x="45" y="5"/>
                    <a:pt x="44" y="5"/>
                  </a:cubicBezTo>
                  <a:cubicBezTo>
                    <a:pt x="44" y="5"/>
                    <a:pt x="42" y="4"/>
                    <a:pt x="42" y="4"/>
                  </a:cubicBezTo>
                  <a:cubicBezTo>
                    <a:pt x="42" y="5"/>
                    <a:pt x="42" y="5"/>
                    <a:pt x="42" y="5"/>
                  </a:cubicBezTo>
                  <a:cubicBezTo>
                    <a:pt x="41" y="5"/>
                    <a:pt x="41" y="5"/>
                    <a:pt x="40" y="5"/>
                  </a:cubicBezTo>
                  <a:cubicBezTo>
                    <a:pt x="39" y="5"/>
                    <a:pt x="38" y="4"/>
                    <a:pt x="39" y="4"/>
                  </a:cubicBezTo>
                  <a:cubicBezTo>
                    <a:pt x="39" y="4"/>
                    <a:pt x="37" y="3"/>
                    <a:pt x="37" y="3"/>
                  </a:cubicBezTo>
                  <a:cubicBezTo>
                    <a:pt x="37" y="3"/>
                    <a:pt x="37" y="4"/>
                    <a:pt x="37" y="5"/>
                  </a:cubicBezTo>
                  <a:cubicBezTo>
                    <a:pt x="36" y="6"/>
                    <a:pt x="36" y="6"/>
                    <a:pt x="35" y="5"/>
                  </a:cubicBezTo>
                  <a:cubicBezTo>
                    <a:pt x="33" y="4"/>
                    <a:pt x="34" y="7"/>
                    <a:pt x="33" y="8"/>
                  </a:cubicBezTo>
                  <a:cubicBezTo>
                    <a:pt x="32" y="8"/>
                    <a:pt x="31" y="8"/>
                    <a:pt x="30" y="8"/>
                  </a:cubicBezTo>
                  <a:cubicBezTo>
                    <a:pt x="30" y="9"/>
                    <a:pt x="30" y="9"/>
                    <a:pt x="29" y="9"/>
                  </a:cubicBezTo>
                  <a:cubicBezTo>
                    <a:pt x="28" y="10"/>
                    <a:pt x="28" y="10"/>
                    <a:pt x="28" y="10"/>
                  </a:cubicBezTo>
                  <a:cubicBezTo>
                    <a:pt x="29" y="11"/>
                    <a:pt x="31" y="12"/>
                    <a:pt x="30" y="14"/>
                  </a:cubicBezTo>
                  <a:cubicBezTo>
                    <a:pt x="29" y="14"/>
                    <a:pt x="30" y="14"/>
                    <a:pt x="30" y="14"/>
                  </a:cubicBezTo>
                  <a:cubicBezTo>
                    <a:pt x="32" y="15"/>
                    <a:pt x="30" y="16"/>
                    <a:pt x="31" y="16"/>
                  </a:cubicBezTo>
                  <a:cubicBezTo>
                    <a:pt x="31" y="18"/>
                    <a:pt x="27" y="16"/>
                    <a:pt x="29" y="15"/>
                  </a:cubicBezTo>
                  <a:cubicBezTo>
                    <a:pt x="28" y="15"/>
                    <a:pt x="28" y="14"/>
                    <a:pt x="27" y="15"/>
                  </a:cubicBezTo>
                  <a:cubicBezTo>
                    <a:pt x="26" y="15"/>
                    <a:pt x="26" y="15"/>
                    <a:pt x="26" y="15"/>
                  </a:cubicBezTo>
                  <a:cubicBezTo>
                    <a:pt x="25" y="15"/>
                    <a:pt x="25" y="14"/>
                    <a:pt x="25" y="14"/>
                  </a:cubicBezTo>
                  <a:cubicBezTo>
                    <a:pt x="25" y="15"/>
                    <a:pt x="25" y="14"/>
                    <a:pt x="24" y="14"/>
                  </a:cubicBezTo>
                  <a:cubicBezTo>
                    <a:pt x="24" y="14"/>
                    <a:pt x="23" y="15"/>
                    <a:pt x="24" y="14"/>
                  </a:cubicBezTo>
                  <a:cubicBezTo>
                    <a:pt x="23" y="14"/>
                    <a:pt x="24" y="15"/>
                    <a:pt x="23" y="15"/>
                  </a:cubicBezTo>
                  <a:cubicBezTo>
                    <a:pt x="23" y="16"/>
                    <a:pt x="22" y="15"/>
                    <a:pt x="22" y="15"/>
                  </a:cubicBezTo>
                  <a:cubicBezTo>
                    <a:pt x="22" y="15"/>
                    <a:pt x="21" y="16"/>
                    <a:pt x="20" y="16"/>
                  </a:cubicBezTo>
                  <a:cubicBezTo>
                    <a:pt x="20" y="16"/>
                    <a:pt x="19" y="15"/>
                    <a:pt x="19" y="16"/>
                  </a:cubicBezTo>
                  <a:cubicBezTo>
                    <a:pt x="18" y="16"/>
                    <a:pt x="18" y="16"/>
                    <a:pt x="18" y="16"/>
                  </a:cubicBezTo>
                  <a:cubicBezTo>
                    <a:pt x="17" y="16"/>
                    <a:pt x="16" y="16"/>
                    <a:pt x="17" y="17"/>
                  </a:cubicBezTo>
                  <a:cubicBezTo>
                    <a:pt x="16" y="17"/>
                    <a:pt x="16" y="18"/>
                    <a:pt x="15" y="18"/>
                  </a:cubicBezTo>
                  <a:cubicBezTo>
                    <a:pt x="15" y="17"/>
                    <a:pt x="15" y="17"/>
                    <a:pt x="15" y="17"/>
                  </a:cubicBezTo>
                  <a:cubicBezTo>
                    <a:pt x="14" y="17"/>
                    <a:pt x="14" y="18"/>
                    <a:pt x="14" y="18"/>
                  </a:cubicBezTo>
                  <a:cubicBezTo>
                    <a:pt x="13" y="18"/>
                    <a:pt x="13" y="18"/>
                    <a:pt x="13" y="17"/>
                  </a:cubicBezTo>
                  <a:cubicBezTo>
                    <a:pt x="13" y="17"/>
                    <a:pt x="12" y="17"/>
                    <a:pt x="12" y="17"/>
                  </a:cubicBezTo>
                  <a:cubicBezTo>
                    <a:pt x="12" y="17"/>
                    <a:pt x="12" y="16"/>
                    <a:pt x="12" y="16"/>
                  </a:cubicBezTo>
                  <a:cubicBezTo>
                    <a:pt x="12" y="16"/>
                    <a:pt x="11" y="16"/>
                    <a:pt x="11" y="16"/>
                  </a:cubicBezTo>
                  <a:cubicBezTo>
                    <a:pt x="10" y="16"/>
                    <a:pt x="10" y="16"/>
                    <a:pt x="9" y="16"/>
                  </a:cubicBezTo>
                  <a:cubicBezTo>
                    <a:pt x="9" y="16"/>
                    <a:pt x="8" y="15"/>
                    <a:pt x="8" y="16"/>
                  </a:cubicBezTo>
                  <a:cubicBezTo>
                    <a:pt x="8" y="16"/>
                    <a:pt x="9" y="17"/>
                    <a:pt x="8" y="18"/>
                  </a:cubicBezTo>
                  <a:cubicBezTo>
                    <a:pt x="8" y="18"/>
                    <a:pt x="7" y="19"/>
                    <a:pt x="6" y="19"/>
                  </a:cubicBezTo>
                  <a:cubicBezTo>
                    <a:pt x="6" y="19"/>
                    <a:pt x="7" y="18"/>
                    <a:pt x="6" y="18"/>
                  </a:cubicBezTo>
                  <a:cubicBezTo>
                    <a:pt x="6" y="18"/>
                    <a:pt x="6" y="18"/>
                    <a:pt x="6" y="18"/>
                  </a:cubicBezTo>
                  <a:cubicBezTo>
                    <a:pt x="5" y="18"/>
                    <a:pt x="5" y="17"/>
                    <a:pt x="5" y="17"/>
                  </a:cubicBezTo>
                  <a:cubicBezTo>
                    <a:pt x="4" y="17"/>
                    <a:pt x="4" y="16"/>
                    <a:pt x="4" y="16"/>
                  </a:cubicBezTo>
                  <a:cubicBezTo>
                    <a:pt x="4" y="16"/>
                    <a:pt x="3" y="16"/>
                    <a:pt x="3" y="16"/>
                  </a:cubicBezTo>
                  <a:cubicBezTo>
                    <a:pt x="3" y="15"/>
                    <a:pt x="2" y="16"/>
                    <a:pt x="2" y="16"/>
                  </a:cubicBezTo>
                  <a:cubicBezTo>
                    <a:pt x="2" y="16"/>
                    <a:pt x="1" y="16"/>
                    <a:pt x="1" y="16"/>
                  </a:cubicBezTo>
                  <a:cubicBezTo>
                    <a:pt x="0" y="17"/>
                    <a:pt x="1" y="17"/>
                    <a:pt x="2" y="17"/>
                  </a:cubicBezTo>
                  <a:cubicBezTo>
                    <a:pt x="2" y="18"/>
                    <a:pt x="1" y="18"/>
                    <a:pt x="1" y="19"/>
                  </a:cubicBezTo>
                  <a:cubicBezTo>
                    <a:pt x="0" y="20"/>
                    <a:pt x="2" y="21"/>
                    <a:pt x="1" y="21"/>
                  </a:cubicBezTo>
                  <a:cubicBezTo>
                    <a:pt x="2" y="21"/>
                    <a:pt x="3" y="21"/>
                    <a:pt x="3" y="22"/>
                  </a:cubicBezTo>
                  <a:cubicBezTo>
                    <a:pt x="4" y="22"/>
                    <a:pt x="3" y="23"/>
                    <a:pt x="4" y="23"/>
                  </a:cubicBezTo>
                  <a:cubicBezTo>
                    <a:pt x="5" y="23"/>
                    <a:pt x="5" y="24"/>
                    <a:pt x="6" y="24"/>
                  </a:cubicBezTo>
                  <a:cubicBezTo>
                    <a:pt x="6" y="23"/>
                    <a:pt x="6" y="23"/>
                    <a:pt x="6" y="23"/>
                  </a:cubicBezTo>
                  <a:cubicBezTo>
                    <a:pt x="7" y="23"/>
                    <a:pt x="6" y="23"/>
                    <a:pt x="7" y="23"/>
                  </a:cubicBezTo>
                  <a:cubicBezTo>
                    <a:pt x="7" y="22"/>
                    <a:pt x="7" y="23"/>
                    <a:pt x="7" y="22"/>
                  </a:cubicBezTo>
                  <a:cubicBezTo>
                    <a:pt x="7" y="22"/>
                    <a:pt x="8" y="22"/>
                    <a:pt x="8" y="22"/>
                  </a:cubicBezTo>
                  <a:cubicBezTo>
                    <a:pt x="9" y="22"/>
                    <a:pt x="8" y="23"/>
                    <a:pt x="9" y="23"/>
                  </a:cubicBezTo>
                  <a:cubicBezTo>
                    <a:pt x="9" y="24"/>
                    <a:pt x="10" y="23"/>
                    <a:pt x="10" y="23"/>
                  </a:cubicBezTo>
                  <a:cubicBezTo>
                    <a:pt x="11" y="23"/>
                    <a:pt x="11" y="24"/>
                    <a:pt x="11" y="24"/>
                  </a:cubicBezTo>
                  <a:cubicBezTo>
                    <a:pt x="11" y="24"/>
                    <a:pt x="11" y="24"/>
                    <a:pt x="11" y="24"/>
                  </a:cubicBezTo>
                  <a:cubicBezTo>
                    <a:pt x="11" y="24"/>
                    <a:pt x="12" y="24"/>
                    <a:pt x="13" y="24"/>
                  </a:cubicBezTo>
                  <a:cubicBezTo>
                    <a:pt x="14" y="24"/>
                    <a:pt x="14" y="24"/>
                    <a:pt x="14" y="23"/>
                  </a:cubicBezTo>
                  <a:cubicBezTo>
                    <a:pt x="15" y="22"/>
                    <a:pt x="16" y="22"/>
                    <a:pt x="17" y="22"/>
                  </a:cubicBezTo>
                  <a:cubicBezTo>
                    <a:pt x="17" y="22"/>
                    <a:pt x="17" y="22"/>
                    <a:pt x="18" y="22"/>
                  </a:cubicBezTo>
                  <a:cubicBezTo>
                    <a:pt x="18" y="22"/>
                    <a:pt x="19" y="22"/>
                    <a:pt x="19" y="22"/>
                  </a:cubicBezTo>
                  <a:cubicBezTo>
                    <a:pt x="21" y="22"/>
                    <a:pt x="22" y="21"/>
                    <a:pt x="23" y="21"/>
                  </a:cubicBezTo>
                  <a:cubicBezTo>
                    <a:pt x="23" y="21"/>
                    <a:pt x="24" y="21"/>
                    <a:pt x="23" y="22"/>
                  </a:cubicBezTo>
                  <a:cubicBezTo>
                    <a:pt x="23" y="22"/>
                    <a:pt x="23" y="22"/>
                    <a:pt x="23" y="23"/>
                  </a:cubicBezTo>
                  <a:cubicBezTo>
                    <a:pt x="24" y="24"/>
                    <a:pt x="24" y="23"/>
                    <a:pt x="24" y="24"/>
                  </a:cubicBezTo>
                  <a:cubicBezTo>
                    <a:pt x="24" y="24"/>
                    <a:pt x="25" y="25"/>
                    <a:pt x="25" y="25"/>
                  </a:cubicBezTo>
                  <a:cubicBezTo>
                    <a:pt x="26" y="26"/>
                    <a:pt x="27" y="26"/>
                    <a:pt x="28" y="26"/>
                  </a:cubicBezTo>
                  <a:cubicBezTo>
                    <a:pt x="30" y="26"/>
                    <a:pt x="31" y="26"/>
                    <a:pt x="32" y="26"/>
                  </a:cubicBezTo>
                  <a:cubicBezTo>
                    <a:pt x="32" y="26"/>
                    <a:pt x="32" y="27"/>
                    <a:pt x="33" y="27"/>
                  </a:cubicBezTo>
                  <a:cubicBezTo>
                    <a:pt x="33" y="27"/>
                    <a:pt x="34" y="27"/>
                    <a:pt x="34" y="27"/>
                  </a:cubicBezTo>
                  <a:cubicBezTo>
                    <a:pt x="35" y="27"/>
                    <a:pt x="36" y="27"/>
                    <a:pt x="37" y="27"/>
                  </a:cubicBezTo>
                  <a:cubicBezTo>
                    <a:pt x="38" y="27"/>
                    <a:pt x="39" y="27"/>
                    <a:pt x="40" y="28"/>
                  </a:cubicBezTo>
                  <a:cubicBezTo>
                    <a:pt x="41" y="28"/>
                    <a:pt x="41" y="28"/>
                    <a:pt x="42" y="28"/>
                  </a:cubicBezTo>
                  <a:cubicBezTo>
                    <a:pt x="43" y="28"/>
                    <a:pt x="43" y="28"/>
                    <a:pt x="44" y="29"/>
                  </a:cubicBezTo>
                  <a:cubicBezTo>
                    <a:pt x="44" y="28"/>
                    <a:pt x="45" y="28"/>
                    <a:pt x="46" y="27"/>
                  </a:cubicBezTo>
                  <a:cubicBezTo>
                    <a:pt x="46" y="27"/>
                    <a:pt x="47" y="25"/>
                    <a:pt x="47" y="26"/>
                  </a:cubicBezTo>
                  <a:cubicBezTo>
                    <a:pt x="48" y="25"/>
                    <a:pt x="49" y="26"/>
                    <a:pt x="50" y="26"/>
                  </a:cubicBezTo>
                  <a:cubicBezTo>
                    <a:pt x="51" y="26"/>
                    <a:pt x="51" y="26"/>
                    <a:pt x="51" y="26"/>
                  </a:cubicBezTo>
                  <a:cubicBezTo>
                    <a:pt x="52" y="26"/>
                    <a:pt x="52" y="26"/>
                    <a:pt x="52" y="26"/>
                  </a:cubicBezTo>
                  <a:cubicBezTo>
                    <a:pt x="52" y="25"/>
                    <a:pt x="53" y="25"/>
                    <a:pt x="54" y="25"/>
                  </a:cubicBezTo>
                  <a:cubicBezTo>
                    <a:pt x="55" y="25"/>
                    <a:pt x="56" y="25"/>
                    <a:pt x="57" y="26"/>
                  </a:cubicBezTo>
                  <a:cubicBezTo>
                    <a:pt x="57" y="25"/>
                    <a:pt x="55" y="24"/>
                    <a:pt x="56" y="24"/>
                  </a:cubicBezTo>
                  <a:cubicBezTo>
                    <a:pt x="57" y="23"/>
                    <a:pt x="58" y="23"/>
                    <a:pt x="59" y="22"/>
                  </a:cubicBezTo>
                  <a:cubicBezTo>
                    <a:pt x="59" y="22"/>
                    <a:pt x="60" y="22"/>
                    <a:pt x="60" y="22"/>
                  </a:cubicBezTo>
                  <a:cubicBezTo>
                    <a:pt x="60" y="22"/>
                    <a:pt x="60" y="22"/>
                    <a:pt x="60" y="22"/>
                  </a:cubicBezTo>
                  <a:cubicBezTo>
                    <a:pt x="60" y="22"/>
                    <a:pt x="60" y="21"/>
                    <a:pt x="60" y="21"/>
                  </a:cubicBezTo>
                  <a:cubicBezTo>
                    <a:pt x="60" y="21"/>
                    <a:pt x="61" y="21"/>
                    <a:pt x="60" y="20"/>
                  </a:cubicBezTo>
                  <a:cubicBezTo>
                    <a:pt x="60" y="20"/>
                    <a:pt x="60" y="21"/>
                    <a:pt x="60" y="20"/>
                  </a:cubicBezTo>
                  <a:cubicBezTo>
                    <a:pt x="60" y="19"/>
                    <a:pt x="60" y="19"/>
                    <a:pt x="60" y="19"/>
                  </a:cubicBezTo>
                  <a:cubicBezTo>
                    <a:pt x="60" y="18"/>
                    <a:pt x="59" y="18"/>
                    <a:pt x="60" y="18"/>
                  </a:cubicBezTo>
                  <a:cubicBezTo>
                    <a:pt x="61" y="17"/>
                    <a:pt x="61" y="17"/>
                    <a:pt x="62" y="17"/>
                  </a:cubicBezTo>
                  <a:cubicBezTo>
                    <a:pt x="62" y="17"/>
                    <a:pt x="62" y="16"/>
                    <a:pt x="62" y="16"/>
                  </a:cubicBezTo>
                  <a:cubicBezTo>
                    <a:pt x="61" y="15"/>
                    <a:pt x="61" y="15"/>
                    <a:pt x="59" y="15"/>
                  </a:cubicBezTo>
                  <a:cubicBezTo>
                    <a:pt x="60" y="14"/>
                    <a:pt x="60" y="15"/>
                    <a:pt x="60" y="14"/>
                  </a:cubicBezTo>
                  <a:cubicBezTo>
                    <a:pt x="60" y="14"/>
                    <a:pt x="60" y="14"/>
                    <a:pt x="60" y="14"/>
                  </a:cubicBezTo>
                  <a:cubicBezTo>
                    <a:pt x="61" y="14"/>
                    <a:pt x="62" y="14"/>
                    <a:pt x="62" y="14"/>
                  </a:cubicBezTo>
                  <a:cubicBezTo>
                    <a:pt x="62" y="14"/>
                    <a:pt x="62" y="15"/>
                    <a:pt x="62" y="15"/>
                  </a:cubicBezTo>
                  <a:cubicBezTo>
                    <a:pt x="63" y="15"/>
                    <a:pt x="63" y="14"/>
                    <a:pt x="63" y="14"/>
                  </a:cubicBezTo>
                  <a:cubicBezTo>
                    <a:pt x="64" y="14"/>
                    <a:pt x="64" y="14"/>
                    <a:pt x="65" y="14"/>
                  </a:cubicBezTo>
                  <a:cubicBezTo>
                    <a:pt x="65" y="14"/>
                    <a:pt x="65" y="14"/>
                    <a:pt x="65" y="13"/>
                  </a:cubicBezTo>
                  <a:cubicBezTo>
                    <a:pt x="65" y="13"/>
                    <a:pt x="64" y="13"/>
                    <a:pt x="64" y="13"/>
                  </a:cubicBezTo>
                  <a:cubicBezTo>
                    <a:pt x="65" y="12"/>
                    <a:pt x="65" y="12"/>
                    <a:pt x="65" y="12"/>
                  </a:cubicBezTo>
                  <a:cubicBezTo>
                    <a:pt x="65" y="12"/>
                    <a:pt x="65" y="11"/>
                    <a:pt x="66" y="1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60" name="Andorra">
              <a:extLst>
                <a:ext uri="{FF2B5EF4-FFF2-40B4-BE49-F238E27FC236}">
                  <a16:creationId xmlns:a16="http://schemas.microsoft.com/office/drawing/2014/main" id="{6CC930C7-9290-47AC-8A8B-0B920ED2B5BA}"/>
                </a:ext>
                <a:ext uri="{C183D7F6-B498-43B3-948B-1728B52AA6E4}">
                  <adec:decorative xmlns:adec="http://schemas.microsoft.com/office/drawing/2017/decorative" val="1"/>
                </a:ext>
              </a:extLst>
            </p:cNvPr>
            <p:cNvSpPr>
              <a:spLocks/>
            </p:cNvSpPr>
            <p:nvPr/>
          </p:nvSpPr>
          <p:spPr bwMode="auto">
            <a:xfrm>
              <a:off x="10294770" y="2263249"/>
              <a:ext cx="28398" cy="18096"/>
            </a:xfrm>
            <a:custGeom>
              <a:avLst/>
              <a:gdLst/>
              <a:ahLst/>
              <a:cxnLst>
                <a:cxn ang="0">
                  <a:pos x="3" y="1"/>
                </a:cxn>
                <a:cxn ang="0">
                  <a:pos x="2" y="0"/>
                </a:cxn>
                <a:cxn ang="0">
                  <a:pos x="2" y="0"/>
                </a:cxn>
                <a:cxn ang="0">
                  <a:pos x="1" y="0"/>
                </a:cxn>
                <a:cxn ang="0">
                  <a:pos x="0" y="0"/>
                </a:cxn>
                <a:cxn ang="0">
                  <a:pos x="0" y="0"/>
                </a:cxn>
                <a:cxn ang="0">
                  <a:pos x="0" y="1"/>
                </a:cxn>
                <a:cxn ang="0">
                  <a:pos x="0" y="2"/>
                </a:cxn>
                <a:cxn ang="0">
                  <a:pos x="0" y="2"/>
                </a:cxn>
                <a:cxn ang="0">
                  <a:pos x="0" y="2"/>
                </a:cxn>
                <a:cxn ang="0">
                  <a:pos x="1" y="2"/>
                </a:cxn>
                <a:cxn ang="0">
                  <a:pos x="1" y="2"/>
                </a:cxn>
                <a:cxn ang="0">
                  <a:pos x="2" y="2"/>
                </a:cxn>
                <a:cxn ang="0">
                  <a:pos x="2" y="2"/>
                </a:cxn>
                <a:cxn ang="0">
                  <a:pos x="2" y="2"/>
                </a:cxn>
                <a:cxn ang="0">
                  <a:pos x="3" y="1"/>
                </a:cxn>
                <a:cxn ang="0">
                  <a:pos x="3" y="1"/>
                </a:cxn>
              </a:cxnLst>
              <a:rect l="0" t="0" r="r" b="b"/>
              <a:pathLst>
                <a:path w="3" h="2">
                  <a:moveTo>
                    <a:pt x="3" y="1"/>
                  </a:moveTo>
                  <a:cubicBezTo>
                    <a:pt x="2" y="1"/>
                    <a:pt x="3" y="0"/>
                    <a:pt x="2" y="0"/>
                  </a:cubicBezTo>
                  <a:cubicBezTo>
                    <a:pt x="2" y="0"/>
                    <a:pt x="2" y="0"/>
                    <a:pt x="2" y="0"/>
                  </a:cubicBezTo>
                  <a:cubicBezTo>
                    <a:pt x="1" y="0"/>
                    <a:pt x="1" y="0"/>
                    <a:pt x="1" y="0"/>
                  </a:cubicBezTo>
                  <a:cubicBezTo>
                    <a:pt x="1" y="0"/>
                    <a:pt x="1" y="0"/>
                    <a:pt x="0" y="0"/>
                  </a:cubicBezTo>
                  <a:cubicBezTo>
                    <a:pt x="0" y="0"/>
                    <a:pt x="0" y="0"/>
                    <a:pt x="0" y="0"/>
                  </a:cubicBezTo>
                  <a:cubicBezTo>
                    <a:pt x="0" y="1"/>
                    <a:pt x="0" y="1"/>
                    <a:pt x="0" y="1"/>
                  </a:cubicBezTo>
                  <a:cubicBezTo>
                    <a:pt x="0" y="1"/>
                    <a:pt x="0" y="1"/>
                    <a:pt x="0" y="2"/>
                  </a:cubicBezTo>
                  <a:cubicBezTo>
                    <a:pt x="0" y="2"/>
                    <a:pt x="0" y="2"/>
                    <a:pt x="0" y="2"/>
                  </a:cubicBezTo>
                  <a:cubicBezTo>
                    <a:pt x="0" y="2"/>
                    <a:pt x="0" y="2"/>
                    <a:pt x="0" y="2"/>
                  </a:cubicBezTo>
                  <a:cubicBezTo>
                    <a:pt x="0" y="2"/>
                    <a:pt x="1" y="2"/>
                    <a:pt x="1" y="2"/>
                  </a:cubicBezTo>
                  <a:cubicBezTo>
                    <a:pt x="1" y="2"/>
                    <a:pt x="1" y="2"/>
                    <a:pt x="1" y="2"/>
                  </a:cubicBezTo>
                  <a:cubicBezTo>
                    <a:pt x="1" y="2"/>
                    <a:pt x="2" y="2"/>
                    <a:pt x="2" y="2"/>
                  </a:cubicBezTo>
                  <a:cubicBezTo>
                    <a:pt x="2" y="2"/>
                    <a:pt x="2" y="2"/>
                    <a:pt x="2" y="2"/>
                  </a:cubicBezTo>
                  <a:cubicBezTo>
                    <a:pt x="2" y="2"/>
                    <a:pt x="2" y="2"/>
                    <a:pt x="2" y="2"/>
                  </a:cubicBezTo>
                  <a:cubicBezTo>
                    <a:pt x="2" y="1"/>
                    <a:pt x="3" y="1"/>
                    <a:pt x="3" y="1"/>
                  </a:cubicBezTo>
                  <a:cubicBezTo>
                    <a:pt x="3" y="1"/>
                    <a:pt x="3" y="1"/>
                    <a:pt x="3" y="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sp>
          <p:nvSpPr>
            <p:cNvPr id="561" name="Albania">
              <a:extLst>
                <a:ext uri="{FF2B5EF4-FFF2-40B4-BE49-F238E27FC236}">
                  <a16:creationId xmlns:a16="http://schemas.microsoft.com/office/drawing/2014/main" id="{48D2F3F4-D146-4531-B6BC-C8F44C802752}"/>
                </a:ext>
                <a:ext uri="{C183D7F6-B498-43B3-948B-1728B52AA6E4}">
                  <adec:decorative xmlns:adec="http://schemas.microsoft.com/office/drawing/2017/decorative" val="1"/>
                </a:ext>
              </a:extLst>
            </p:cNvPr>
            <p:cNvSpPr>
              <a:spLocks/>
            </p:cNvSpPr>
            <p:nvPr/>
          </p:nvSpPr>
          <p:spPr bwMode="auto">
            <a:xfrm>
              <a:off x="11768823" y="2263249"/>
              <a:ext cx="149730" cy="307616"/>
            </a:xfrm>
            <a:custGeom>
              <a:avLst/>
              <a:gdLst/>
              <a:ahLst/>
              <a:cxnLst>
                <a:cxn ang="0">
                  <a:pos x="15" y="20"/>
                </a:cxn>
                <a:cxn ang="0">
                  <a:pos x="13" y="18"/>
                </a:cxn>
                <a:cxn ang="0">
                  <a:pos x="11" y="16"/>
                </a:cxn>
                <a:cxn ang="0">
                  <a:pos x="11" y="13"/>
                </a:cxn>
                <a:cxn ang="0">
                  <a:pos x="11" y="11"/>
                </a:cxn>
                <a:cxn ang="0">
                  <a:pos x="11" y="8"/>
                </a:cxn>
                <a:cxn ang="0">
                  <a:pos x="10" y="5"/>
                </a:cxn>
                <a:cxn ang="0">
                  <a:pos x="8" y="3"/>
                </a:cxn>
                <a:cxn ang="0">
                  <a:pos x="4" y="1"/>
                </a:cxn>
                <a:cxn ang="0">
                  <a:pos x="2" y="1"/>
                </a:cxn>
                <a:cxn ang="0">
                  <a:pos x="1" y="3"/>
                </a:cxn>
                <a:cxn ang="0">
                  <a:pos x="1" y="6"/>
                </a:cxn>
                <a:cxn ang="0">
                  <a:pos x="0" y="9"/>
                </a:cxn>
                <a:cxn ang="0">
                  <a:pos x="2" y="10"/>
                </a:cxn>
                <a:cxn ang="0">
                  <a:pos x="2" y="12"/>
                </a:cxn>
                <a:cxn ang="0">
                  <a:pos x="2" y="13"/>
                </a:cxn>
                <a:cxn ang="0">
                  <a:pos x="1" y="14"/>
                </a:cxn>
                <a:cxn ang="0">
                  <a:pos x="2" y="16"/>
                </a:cxn>
                <a:cxn ang="0">
                  <a:pos x="2" y="18"/>
                </a:cxn>
                <a:cxn ang="0">
                  <a:pos x="2" y="19"/>
                </a:cxn>
                <a:cxn ang="0">
                  <a:pos x="1" y="21"/>
                </a:cxn>
                <a:cxn ang="0">
                  <a:pos x="2" y="23"/>
                </a:cxn>
                <a:cxn ang="0">
                  <a:pos x="2" y="24"/>
                </a:cxn>
                <a:cxn ang="0">
                  <a:pos x="1" y="24"/>
                </a:cxn>
                <a:cxn ang="0">
                  <a:pos x="2" y="26"/>
                </a:cxn>
                <a:cxn ang="0">
                  <a:pos x="6" y="28"/>
                </a:cxn>
                <a:cxn ang="0">
                  <a:pos x="7" y="31"/>
                </a:cxn>
                <a:cxn ang="0">
                  <a:pos x="8" y="33"/>
                </a:cxn>
                <a:cxn ang="0">
                  <a:pos x="10" y="31"/>
                </a:cxn>
                <a:cxn ang="0">
                  <a:pos x="10" y="29"/>
                </a:cxn>
                <a:cxn ang="0">
                  <a:pos x="11" y="28"/>
                </a:cxn>
                <a:cxn ang="0">
                  <a:pos x="13" y="27"/>
                </a:cxn>
                <a:cxn ang="0">
                  <a:pos x="13" y="26"/>
                </a:cxn>
                <a:cxn ang="0">
                  <a:pos x="15" y="24"/>
                </a:cxn>
              </a:cxnLst>
              <a:rect l="0" t="0" r="r" b="b"/>
              <a:pathLst>
                <a:path w="16" h="33">
                  <a:moveTo>
                    <a:pt x="16" y="21"/>
                  </a:moveTo>
                  <a:cubicBezTo>
                    <a:pt x="16" y="21"/>
                    <a:pt x="15" y="21"/>
                    <a:pt x="15" y="20"/>
                  </a:cubicBezTo>
                  <a:cubicBezTo>
                    <a:pt x="15" y="19"/>
                    <a:pt x="15" y="19"/>
                    <a:pt x="15" y="19"/>
                  </a:cubicBezTo>
                  <a:cubicBezTo>
                    <a:pt x="14" y="18"/>
                    <a:pt x="13" y="20"/>
                    <a:pt x="13" y="18"/>
                  </a:cubicBezTo>
                  <a:cubicBezTo>
                    <a:pt x="13" y="18"/>
                    <a:pt x="13" y="17"/>
                    <a:pt x="12" y="17"/>
                  </a:cubicBezTo>
                  <a:cubicBezTo>
                    <a:pt x="11" y="17"/>
                    <a:pt x="12" y="16"/>
                    <a:pt x="11" y="16"/>
                  </a:cubicBezTo>
                  <a:cubicBezTo>
                    <a:pt x="11" y="15"/>
                    <a:pt x="11" y="14"/>
                    <a:pt x="11" y="14"/>
                  </a:cubicBezTo>
                  <a:cubicBezTo>
                    <a:pt x="11" y="14"/>
                    <a:pt x="11" y="13"/>
                    <a:pt x="11" y="13"/>
                  </a:cubicBezTo>
                  <a:cubicBezTo>
                    <a:pt x="11" y="13"/>
                    <a:pt x="10" y="12"/>
                    <a:pt x="10" y="12"/>
                  </a:cubicBezTo>
                  <a:cubicBezTo>
                    <a:pt x="11" y="12"/>
                    <a:pt x="11" y="12"/>
                    <a:pt x="11" y="11"/>
                  </a:cubicBezTo>
                  <a:cubicBezTo>
                    <a:pt x="11" y="11"/>
                    <a:pt x="11" y="10"/>
                    <a:pt x="11" y="9"/>
                  </a:cubicBezTo>
                  <a:cubicBezTo>
                    <a:pt x="11" y="9"/>
                    <a:pt x="11" y="9"/>
                    <a:pt x="11" y="8"/>
                  </a:cubicBezTo>
                  <a:cubicBezTo>
                    <a:pt x="11" y="8"/>
                    <a:pt x="11" y="7"/>
                    <a:pt x="11" y="6"/>
                  </a:cubicBezTo>
                  <a:cubicBezTo>
                    <a:pt x="11" y="6"/>
                    <a:pt x="11" y="5"/>
                    <a:pt x="10" y="5"/>
                  </a:cubicBezTo>
                  <a:cubicBezTo>
                    <a:pt x="10" y="4"/>
                    <a:pt x="9" y="4"/>
                    <a:pt x="9" y="3"/>
                  </a:cubicBezTo>
                  <a:cubicBezTo>
                    <a:pt x="8" y="3"/>
                    <a:pt x="8" y="3"/>
                    <a:pt x="8" y="3"/>
                  </a:cubicBezTo>
                  <a:cubicBezTo>
                    <a:pt x="7" y="2"/>
                    <a:pt x="7" y="1"/>
                    <a:pt x="6" y="1"/>
                  </a:cubicBezTo>
                  <a:cubicBezTo>
                    <a:pt x="5" y="1"/>
                    <a:pt x="4" y="2"/>
                    <a:pt x="4" y="1"/>
                  </a:cubicBezTo>
                  <a:cubicBezTo>
                    <a:pt x="3" y="1"/>
                    <a:pt x="4" y="0"/>
                    <a:pt x="3" y="0"/>
                  </a:cubicBezTo>
                  <a:cubicBezTo>
                    <a:pt x="3" y="0"/>
                    <a:pt x="2" y="1"/>
                    <a:pt x="2" y="1"/>
                  </a:cubicBezTo>
                  <a:cubicBezTo>
                    <a:pt x="2" y="1"/>
                    <a:pt x="2" y="2"/>
                    <a:pt x="1" y="2"/>
                  </a:cubicBezTo>
                  <a:cubicBezTo>
                    <a:pt x="1" y="3"/>
                    <a:pt x="1" y="3"/>
                    <a:pt x="1" y="3"/>
                  </a:cubicBezTo>
                  <a:cubicBezTo>
                    <a:pt x="0" y="4"/>
                    <a:pt x="0" y="4"/>
                    <a:pt x="0" y="5"/>
                  </a:cubicBezTo>
                  <a:cubicBezTo>
                    <a:pt x="0" y="6"/>
                    <a:pt x="1" y="6"/>
                    <a:pt x="1" y="6"/>
                  </a:cubicBezTo>
                  <a:cubicBezTo>
                    <a:pt x="1" y="7"/>
                    <a:pt x="1" y="7"/>
                    <a:pt x="0" y="7"/>
                  </a:cubicBezTo>
                  <a:cubicBezTo>
                    <a:pt x="0" y="8"/>
                    <a:pt x="1" y="8"/>
                    <a:pt x="0" y="9"/>
                  </a:cubicBezTo>
                  <a:cubicBezTo>
                    <a:pt x="1" y="8"/>
                    <a:pt x="2" y="9"/>
                    <a:pt x="2" y="9"/>
                  </a:cubicBezTo>
                  <a:cubicBezTo>
                    <a:pt x="3" y="9"/>
                    <a:pt x="2" y="10"/>
                    <a:pt x="2" y="10"/>
                  </a:cubicBezTo>
                  <a:cubicBezTo>
                    <a:pt x="2" y="11"/>
                    <a:pt x="3" y="11"/>
                    <a:pt x="3" y="11"/>
                  </a:cubicBezTo>
                  <a:cubicBezTo>
                    <a:pt x="2" y="11"/>
                    <a:pt x="2" y="12"/>
                    <a:pt x="2" y="12"/>
                  </a:cubicBezTo>
                  <a:cubicBezTo>
                    <a:pt x="2" y="12"/>
                    <a:pt x="2" y="12"/>
                    <a:pt x="1" y="12"/>
                  </a:cubicBezTo>
                  <a:cubicBezTo>
                    <a:pt x="1" y="12"/>
                    <a:pt x="2" y="12"/>
                    <a:pt x="2" y="13"/>
                  </a:cubicBezTo>
                  <a:cubicBezTo>
                    <a:pt x="2" y="13"/>
                    <a:pt x="1" y="14"/>
                    <a:pt x="1" y="14"/>
                  </a:cubicBezTo>
                  <a:cubicBezTo>
                    <a:pt x="1" y="14"/>
                    <a:pt x="1" y="14"/>
                    <a:pt x="1" y="14"/>
                  </a:cubicBezTo>
                  <a:cubicBezTo>
                    <a:pt x="1" y="15"/>
                    <a:pt x="1" y="14"/>
                    <a:pt x="2" y="15"/>
                  </a:cubicBezTo>
                  <a:cubicBezTo>
                    <a:pt x="2" y="15"/>
                    <a:pt x="2" y="16"/>
                    <a:pt x="2" y="16"/>
                  </a:cubicBezTo>
                  <a:cubicBezTo>
                    <a:pt x="1" y="17"/>
                    <a:pt x="2" y="18"/>
                    <a:pt x="2" y="19"/>
                  </a:cubicBezTo>
                  <a:cubicBezTo>
                    <a:pt x="2" y="18"/>
                    <a:pt x="2" y="18"/>
                    <a:pt x="2" y="18"/>
                  </a:cubicBezTo>
                  <a:cubicBezTo>
                    <a:pt x="2" y="18"/>
                    <a:pt x="3" y="19"/>
                    <a:pt x="2" y="19"/>
                  </a:cubicBezTo>
                  <a:cubicBezTo>
                    <a:pt x="1" y="19"/>
                    <a:pt x="1" y="19"/>
                    <a:pt x="2" y="19"/>
                  </a:cubicBezTo>
                  <a:cubicBezTo>
                    <a:pt x="1" y="19"/>
                    <a:pt x="1" y="19"/>
                    <a:pt x="1" y="20"/>
                  </a:cubicBezTo>
                  <a:cubicBezTo>
                    <a:pt x="1" y="20"/>
                    <a:pt x="1" y="20"/>
                    <a:pt x="1" y="21"/>
                  </a:cubicBezTo>
                  <a:cubicBezTo>
                    <a:pt x="1" y="22"/>
                    <a:pt x="0" y="22"/>
                    <a:pt x="1" y="23"/>
                  </a:cubicBezTo>
                  <a:cubicBezTo>
                    <a:pt x="1" y="22"/>
                    <a:pt x="2" y="23"/>
                    <a:pt x="2" y="23"/>
                  </a:cubicBezTo>
                  <a:cubicBezTo>
                    <a:pt x="2" y="24"/>
                    <a:pt x="1" y="23"/>
                    <a:pt x="1" y="23"/>
                  </a:cubicBezTo>
                  <a:cubicBezTo>
                    <a:pt x="1" y="24"/>
                    <a:pt x="2" y="24"/>
                    <a:pt x="2" y="24"/>
                  </a:cubicBezTo>
                  <a:cubicBezTo>
                    <a:pt x="2" y="25"/>
                    <a:pt x="2" y="26"/>
                    <a:pt x="2" y="25"/>
                  </a:cubicBezTo>
                  <a:cubicBezTo>
                    <a:pt x="1" y="25"/>
                    <a:pt x="1" y="24"/>
                    <a:pt x="1" y="24"/>
                  </a:cubicBezTo>
                  <a:cubicBezTo>
                    <a:pt x="0" y="24"/>
                    <a:pt x="1" y="25"/>
                    <a:pt x="1" y="25"/>
                  </a:cubicBezTo>
                  <a:cubicBezTo>
                    <a:pt x="1" y="25"/>
                    <a:pt x="2" y="26"/>
                    <a:pt x="2" y="26"/>
                  </a:cubicBezTo>
                  <a:cubicBezTo>
                    <a:pt x="3" y="27"/>
                    <a:pt x="3" y="27"/>
                    <a:pt x="4" y="27"/>
                  </a:cubicBezTo>
                  <a:cubicBezTo>
                    <a:pt x="4" y="28"/>
                    <a:pt x="5" y="28"/>
                    <a:pt x="6" y="28"/>
                  </a:cubicBezTo>
                  <a:cubicBezTo>
                    <a:pt x="6" y="29"/>
                    <a:pt x="7" y="29"/>
                    <a:pt x="6" y="30"/>
                  </a:cubicBezTo>
                  <a:cubicBezTo>
                    <a:pt x="7" y="30"/>
                    <a:pt x="7" y="30"/>
                    <a:pt x="7" y="31"/>
                  </a:cubicBezTo>
                  <a:cubicBezTo>
                    <a:pt x="7" y="31"/>
                    <a:pt x="7" y="32"/>
                    <a:pt x="7" y="32"/>
                  </a:cubicBezTo>
                  <a:cubicBezTo>
                    <a:pt x="7" y="32"/>
                    <a:pt x="8" y="32"/>
                    <a:pt x="8" y="33"/>
                  </a:cubicBezTo>
                  <a:cubicBezTo>
                    <a:pt x="9" y="33"/>
                    <a:pt x="9" y="33"/>
                    <a:pt x="9" y="32"/>
                  </a:cubicBezTo>
                  <a:cubicBezTo>
                    <a:pt x="10" y="32"/>
                    <a:pt x="10" y="32"/>
                    <a:pt x="10" y="31"/>
                  </a:cubicBezTo>
                  <a:cubicBezTo>
                    <a:pt x="10" y="31"/>
                    <a:pt x="10" y="31"/>
                    <a:pt x="10" y="31"/>
                  </a:cubicBezTo>
                  <a:cubicBezTo>
                    <a:pt x="11" y="31"/>
                    <a:pt x="10" y="29"/>
                    <a:pt x="10" y="29"/>
                  </a:cubicBezTo>
                  <a:cubicBezTo>
                    <a:pt x="10" y="29"/>
                    <a:pt x="10" y="29"/>
                    <a:pt x="10" y="29"/>
                  </a:cubicBezTo>
                  <a:cubicBezTo>
                    <a:pt x="11" y="29"/>
                    <a:pt x="11" y="28"/>
                    <a:pt x="11" y="28"/>
                  </a:cubicBezTo>
                  <a:cubicBezTo>
                    <a:pt x="11" y="28"/>
                    <a:pt x="12" y="28"/>
                    <a:pt x="12" y="28"/>
                  </a:cubicBezTo>
                  <a:cubicBezTo>
                    <a:pt x="13" y="28"/>
                    <a:pt x="13" y="27"/>
                    <a:pt x="13" y="27"/>
                  </a:cubicBezTo>
                  <a:cubicBezTo>
                    <a:pt x="13" y="27"/>
                    <a:pt x="13" y="27"/>
                    <a:pt x="13" y="26"/>
                  </a:cubicBezTo>
                  <a:cubicBezTo>
                    <a:pt x="13" y="26"/>
                    <a:pt x="13" y="26"/>
                    <a:pt x="13" y="26"/>
                  </a:cubicBezTo>
                  <a:cubicBezTo>
                    <a:pt x="14" y="25"/>
                    <a:pt x="14" y="25"/>
                    <a:pt x="14" y="24"/>
                  </a:cubicBezTo>
                  <a:cubicBezTo>
                    <a:pt x="14" y="24"/>
                    <a:pt x="14" y="24"/>
                    <a:pt x="15" y="24"/>
                  </a:cubicBezTo>
                  <a:cubicBezTo>
                    <a:pt x="16" y="24"/>
                    <a:pt x="16" y="22"/>
                    <a:pt x="16" y="21"/>
                  </a:cubicBezTo>
                  <a:close/>
                </a:path>
              </a:pathLst>
            </a:custGeom>
            <a:solidFill>
              <a:schemeClr val="bg2"/>
            </a:solidFill>
            <a:ln w="3175">
              <a:solidFill>
                <a:srgbClr val="737373">
                  <a:lumMod val="20000"/>
                  <a:lumOff val="80000"/>
                </a:srgbClr>
              </a:solidFill>
              <a:round/>
              <a:headEnd/>
              <a:tailEnd/>
            </a:ln>
          </p:spPr>
          <p:txBody>
            <a:bodyPr vert="horz" wrap="square" lIns="93260" tIns="46630" rIns="93260" bIns="46630" numCol="1" anchor="t" anchorCtr="0" compatLnSpc="1">
              <a:prstTxWarp prst="textNoShape">
                <a:avLst/>
              </a:prstTxWarp>
            </a:bodyPr>
            <a:ls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1865118" rtl="0" eaLnBrk="1" fontAlgn="auto" latinLnBrk="0" hangingPunct="1">
                <a:lnSpc>
                  <a:spcPct val="100000"/>
                </a:lnSpc>
                <a:spcBef>
                  <a:spcPts val="0"/>
                </a:spcBef>
                <a:spcAft>
                  <a:spcPts val="0"/>
                </a:spcAft>
                <a:buClrTx/>
                <a:buSzTx/>
                <a:buFontTx/>
                <a:buNone/>
                <a:tabLst/>
                <a:defRPr/>
              </a:pPr>
              <a:endParaRPr kumimoji="0" lang="en-US" sz="3672" b="0" i="0" u="none" strike="noStrike" kern="1200" cap="none" spc="0" normalizeH="0" baseline="0" noProof="0" dirty="0">
                <a:ln>
                  <a:noFill/>
                </a:ln>
                <a:solidFill>
                  <a:srgbClr val="FFFFFF"/>
                </a:solidFill>
                <a:effectLst/>
                <a:uLnTx/>
                <a:uFillTx/>
                <a:latin typeface="Segoe UI"/>
                <a:ea typeface="+mn-ea"/>
                <a:cs typeface="+mn-cs"/>
              </a:endParaRPr>
            </a:p>
          </p:txBody>
        </p:sp>
      </p:grpSp>
      <p:sp>
        <p:nvSpPr>
          <p:cNvPr id="496" name="Rectangle 495">
            <a:extLst>
              <a:ext uri="{FF2B5EF4-FFF2-40B4-BE49-F238E27FC236}">
                <a16:creationId xmlns:a16="http://schemas.microsoft.com/office/drawing/2014/main" id="{86AEDB8B-92B6-4857-9636-639D84D3FC3F}"/>
              </a:ext>
              <a:ext uri="{C183D7F6-B498-43B3-948B-1728B52AA6E4}">
                <adec:decorative xmlns:adec="http://schemas.microsoft.com/office/drawing/2017/decorative" val="1"/>
              </a:ext>
            </a:extLst>
          </p:cNvPr>
          <p:cNvSpPr/>
          <p:nvPr/>
        </p:nvSpPr>
        <p:spPr bwMode="auto">
          <a:xfrm>
            <a:off x="0" y="0"/>
            <a:ext cx="12192000" cy="1181463"/>
          </a:xfrm>
          <a:prstGeom prst="rect">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4" name="Freeform 42">
            <a:extLst>
              <a:ext uri="{FF2B5EF4-FFF2-40B4-BE49-F238E27FC236}">
                <a16:creationId xmlns:a16="http://schemas.microsoft.com/office/drawing/2014/main" id="{11939043-3DE7-44E9-9E73-39C7E67B6DD2}"/>
              </a:ext>
              <a:ext uri="{C183D7F6-B498-43B3-948B-1728B52AA6E4}">
                <adec:decorative xmlns:adec="http://schemas.microsoft.com/office/drawing/2017/decorative" val="1"/>
              </a:ext>
            </a:extLst>
          </p:cNvPr>
          <p:cNvSpPr>
            <a:spLocks noChangeAspect="1" noEditPoints="1"/>
          </p:cNvSpPr>
          <p:nvPr/>
        </p:nvSpPr>
        <p:spPr bwMode="auto">
          <a:xfrm>
            <a:off x="-10465656" y="4342273"/>
            <a:ext cx="285184" cy="457200"/>
          </a:xfrm>
          <a:custGeom>
            <a:avLst/>
            <a:gdLst>
              <a:gd name="T0" fmla="*/ 189 w 189"/>
              <a:gd name="T1" fmla="*/ 0 h 303"/>
              <a:gd name="T2" fmla="*/ 0 w 189"/>
              <a:gd name="T3" fmla="*/ 0 h 303"/>
              <a:gd name="T4" fmla="*/ 0 w 189"/>
              <a:gd name="T5" fmla="*/ 303 h 303"/>
              <a:gd name="T6" fmla="*/ 189 w 189"/>
              <a:gd name="T7" fmla="*/ 303 h 303"/>
              <a:gd name="T8" fmla="*/ 189 w 189"/>
              <a:gd name="T9" fmla="*/ 0 h 303"/>
              <a:gd name="T10" fmla="*/ 171 w 189"/>
              <a:gd name="T11" fmla="*/ 284 h 303"/>
              <a:gd name="T12" fmla="*/ 19 w 189"/>
              <a:gd name="T13" fmla="*/ 284 h 303"/>
              <a:gd name="T14" fmla="*/ 19 w 189"/>
              <a:gd name="T15" fmla="*/ 227 h 303"/>
              <a:gd name="T16" fmla="*/ 171 w 189"/>
              <a:gd name="T17" fmla="*/ 227 h 303"/>
              <a:gd name="T18" fmla="*/ 171 w 189"/>
              <a:gd name="T19" fmla="*/ 284 h 303"/>
              <a:gd name="T20" fmla="*/ 171 w 189"/>
              <a:gd name="T21" fmla="*/ 208 h 303"/>
              <a:gd name="T22" fmla="*/ 19 w 189"/>
              <a:gd name="T23" fmla="*/ 208 h 303"/>
              <a:gd name="T24" fmla="*/ 19 w 189"/>
              <a:gd name="T25" fmla="*/ 57 h 303"/>
              <a:gd name="T26" fmla="*/ 171 w 189"/>
              <a:gd name="T27" fmla="*/ 57 h 303"/>
              <a:gd name="T28" fmla="*/ 171 w 189"/>
              <a:gd name="T29" fmla="*/ 208 h 303"/>
              <a:gd name="T30" fmla="*/ 171 w 189"/>
              <a:gd name="T31" fmla="*/ 38 h 303"/>
              <a:gd name="T32" fmla="*/ 19 w 189"/>
              <a:gd name="T33" fmla="*/ 38 h 303"/>
              <a:gd name="T34" fmla="*/ 19 w 189"/>
              <a:gd name="T35" fmla="*/ 19 h 303"/>
              <a:gd name="T36" fmla="*/ 171 w 189"/>
              <a:gd name="T37" fmla="*/ 19 h 303"/>
              <a:gd name="T38" fmla="*/ 171 w 189"/>
              <a:gd name="T39" fmla="*/ 38 h 303"/>
              <a:gd name="T40" fmla="*/ 104 w 189"/>
              <a:gd name="T41" fmla="*/ 265 h 303"/>
              <a:gd name="T42" fmla="*/ 85 w 189"/>
              <a:gd name="T43" fmla="*/ 265 h 303"/>
              <a:gd name="T44" fmla="*/ 85 w 189"/>
              <a:gd name="T45" fmla="*/ 246 h 303"/>
              <a:gd name="T46" fmla="*/ 104 w 189"/>
              <a:gd name="T47" fmla="*/ 246 h 303"/>
              <a:gd name="T48" fmla="*/ 104 w 189"/>
              <a:gd name="T49" fmla="*/ 26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9" h="303">
                <a:moveTo>
                  <a:pt x="189" y="0"/>
                </a:moveTo>
                <a:lnTo>
                  <a:pt x="0" y="0"/>
                </a:lnTo>
                <a:lnTo>
                  <a:pt x="0" y="303"/>
                </a:lnTo>
                <a:lnTo>
                  <a:pt x="189" y="303"/>
                </a:lnTo>
                <a:lnTo>
                  <a:pt x="189" y="0"/>
                </a:lnTo>
                <a:close/>
                <a:moveTo>
                  <a:pt x="171" y="284"/>
                </a:moveTo>
                <a:lnTo>
                  <a:pt x="19" y="284"/>
                </a:lnTo>
                <a:lnTo>
                  <a:pt x="19" y="227"/>
                </a:lnTo>
                <a:lnTo>
                  <a:pt x="171" y="227"/>
                </a:lnTo>
                <a:lnTo>
                  <a:pt x="171" y="284"/>
                </a:lnTo>
                <a:close/>
                <a:moveTo>
                  <a:pt x="171" y="208"/>
                </a:moveTo>
                <a:lnTo>
                  <a:pt x="19" y="208"/>
                </a:lnTo>
                <a:lnTo>
                  <a:pt x="19" y="57"/>
                </a:lnTo>
                <a:lnTo>
                  <a:pt x="171" y="57"/>
                </a:lnTo>
                <a:lnTo>
                  <a:pt x="171" y="208"/>
                </a:lnTo>
                <a:close/>
                <a:moveTo>
                  <a:pt x="171" y="38"/>
                </a:moveTo>
                <a:lnTo>
                  <a:pt x="19" y="38"/>
                </a:lnTo>
                <a:lnTo>
                  <a:pt x="19" y="19"/>
                </a:lnTo>
                <a:lnTo>
                  <a:pt x="171" y="19"/>
                </a:lnTo>
                <a:lnTo>
                  <a:pt x="171" y="38"/>
                </a:lnTo>
                <a:close/>
                <a:moveTo>
                  <a:pt x="104" y="265"/>
                </a:moveTo>
                <a:lnTo>
                  <a:pt x="85" y="265"/>
                </a:lnTo>
                <a:lnTo>
                  <a:pt x="85" y="246"/>
                </a:lnTo>
                <a:lnTo>
                  <a:pt x="104" y="246"/>
                </a:lnTo>
                <a:lnTo>
                  <a:pt x="104" y="265"/>
                </a:lnTo>
                <a:close/>
              </a:path>
            </a:pathLst>
          </a:custGeom>
          <a:solidFill>
            <a:srgbClr val="E6E6E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2C292A"/>
              </a:solidFill>
              <a:effectLst/>
              <a:uLnTx/>
              <a:uFillTx/>
            </a:endParaRPr>
          </a:p>
        </p:txBody>
      </p:sp>
      <p:sp>
        <p:nvSpPr>
          <p:cNvPr id="448" name="Title 447">
            <a:extLst>
              <a:ext uri="{FF2B5EF4-FFF2-40B4-BE49-F238E27FC236}">
                <a16:creationId xmlns:a16="http://schemas.microsoft.com/office/drawing/2014/main" id="{8E448495-AFF5-4BA5-88A8-305E257F7D02}"/>
              </a:ext>
            </a:extLst>
          </p:cNvPr>
          <p:cNvSpPr>
            <a:spLocks noGrp="1"/>
          </p:cNvSpPr>
          <p:nvPr>
            <p:ph type="title"/>
          </p:nvPr>
        </p:nvSpPr>
        <p:spPr/>
        <p:txBody>
          <a:bodyPr/>
          <a:lstStyle/>
          <a:p>
            <a:r>
              <a:rPr lang="en-US" dirty="0"/>
              <a:t>Example 2: US tenant with European users </a:t>
            </a:r>
          </a:p>
        </p:txBody>
      </p:sp>
      <p:sp>
        <p:nvSpPr>
          <p:cNvPr id="520" name="Rectangle 519">
            <a:extLst>
              <a:ext uri="{FF2B5EF4-FFF2-40B4-BE49-F238E27FC236}">
                <a16:creationId xmlns:a16="http://schemas.microsoft.com/office/drawing/2014/main" id="{BFA60E05-D0AC-4D55-B6DD-99617F663DFF}"/>
              </a:ext>
              <a:ext uri="{C183D7F6-B498-43B3-948B-1728B52AA6E4}">
                <adec:decorative xmlns:adec="http://schemas.microsoft.com/office/drawing/2017/decorative" val="1"/>
              </a:ext>
            </a:extLst>
          </p:cNvPr>
          <p:cNvSpPr/>
          <p:nvPr/>
        </p:nvSpPr>
        <p:spPr bwMode="auto">
          <a:xfrm>
            <a:off x="1074720" y="3237943"/>
            <a:ext cx="1179153" cy="4431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defTabSz="932472" fontAlgn="base">
              <a:lnSpc>
                <a:spcPct val="90000"/>
              </a:lnSpc>
              <a:spcBef>
                <a:spcPct val="0"/>
              </a:spcBef>
              <a:spcAft>
                <a:spcPct val="0"/>
              </a:spcAft>
            </a:pPr>
            <a:r>
              <a:rPr lang="en-US" sz="1600" kern="0" dirty="0">
                <a:solidFill>
                  <a:srgbClr val="4B53BC"/>
                </a:solidFill>
                <a:latin typeface="+mj-lt"/>
                <a:cs typeface="Segoe UI" pitchFamily="34" charset="0"/>
              </a:rPr>
              <a:t>Tenant location</a:t>
            </a:r>
          </a:p>
        </p:txBody>
      </p:sp>
      <p:sp>
        <p:nvSpPr>
          <p:cNvPr id="521" name="Rectangle 520">
            <a:extLst>
              <a:ext uri="{FF2B5EF4-FFF2-40B4-BE49-F238E27FC236}">
                <a16:creationId xmlns:a16="http://schemas.microsoft.com/office/drawing/2014/main" id="{BBEB44B6-96E1-41E1-AD0B-1BA15ED4AFBE}"/>
              </a:ext>
              <a:ext uri="{C183D7F6-B498-43B3-948B-1728B52AA6E4}">
                <adec:decorative xmlns:adec="http://schemas.microsoft.com/office/drawing/2017/decorative" val="1"/>
              </a:ext>
            </a:extLst>
          </p:cNvPr>
          <p:cNvSpPr/>
          <p:nvPr/>
        </p:nvSpPr>
        <p:spPr bwMode="auto">
          <a:xfrm flipH="1">
            <a:off x="5133402" y="2014965"/>
            <a:ext cx="1255262" cy="44319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472" fontAlgn="base">
              <a:lnSpc>
                <a:spcPct val="90000"/>
              </a:lnSpc>
              <a:spcBef>
                <a:spcPct val="0"/>
              </a:spcBef>
              <a:spcAft>
                <a:spcPct val="0"/>
              </a:spcAft>
            </a:pPr>
            <a:r>
              <a:rPr lang="en-US" sz="1600" kern="0" dirty="0">
                <a:solidFill>
                  <a:srgbClr val="4B53BC"/>
                </a:solidFill>
                <a:latin typeface="+mj-lt"/>
                <a:cs typeface="Segoe UI" pitchFamily="34" charset="0"/>
              </a:rPr>
              <a:t>Meeting location</a:t>
            </a:r>
          </a:p>
        </p:txBody>
      </p:sp>
      <p:cxnSp>
        <p:nvCxnSpPr>
          <p:cNvPr id="522" name="Straight Arrow Connector 521">
            <a:extLst>
              <a:ext uri="{FF2B5EF4-FFF2-40B4-BE49-F238E27FC236}">
                <a16:creationId xmlns:a16="http://schemas.microsoft.com/office/drawing/2014/main" id="{5DC8F236-4A9B-45C2-AB25-28C54A20C44D}"/>
              </a:ext>
              <a:ext uri="{C183D7F6-B498-43B3-948B-1728B52AA6E4}">
                <adec:decorative xmlns:adec="http://schemas.microsoft.com/office/drawing/2017/decorative" val="1"/>
              </a:ext>
            </a:extLst>
          </p:cNvPr>
          <p:cNvCxnSpPr>
            <a:cxnSpLocks/>
          </p:cNvCxnSpPr>
          <p:nvPr/>
        </p:nvCxnSpPr>
        <p:spPr>
          <a:xfrm flipH="1" flipV="1">
            <a:off x="114801" y="3037446"/>
            <a:ext cx="851379" cy="370249"/>
          </a:xfrm>
          <a:prstGeom prst="straightConnector1">
            <a:avLst/>
          </a:prstGeom>
          <a:noFill/>
          <a:ln w="19050" cap="flat" cmpd="sng" algn="ctr">
            <a:solidFill>
              <a:schemeClr val="bg2">
                <a:lumMod val="90000"/>
              </a:schemeClr>
            </a:solidFill>
            <a:prstDash val="solid"/>
            <a:headEnd type="none"/>
            <a:tailEnd type="arrow"/>
          </a:ln>
          <a:effectLst/>
        </p:spPr>
      </p:cxnSp>
      <p:grpSp>
        <p:nvGrpSpPr>
          <p:cNvPr id="523" name="Group 522">
            <a:extLst>
              <a:ext uri="{FF2B5EF4-FFF2-40B4-BE49-F238E27FC236}">
                <a16:creationId xmlns:a16="http://schemas.microsoft.com/office/drawing/2014/main" id="{45EC4CF5-EE52-420E-8B96-CAA8E2379E51}"/>
              </a:ext>
              <a:ext uri="{C183D7F6-B498-43B3-948B-1728B52AA6E4}">
                <adec:decorative xmlns:adec="http://schemas.microsoft.com/office/drawing/2017/decorative" val="1"/>
              </a:ext>
            </a:extLst>
          </p:cNvPr>
          <p:cNvGrpSpPr/>
          <p:nvPr/>
        </p:nvGrpSpPr>
        <p:grpSpPr>
          <a:xfrm>
            <a:off x="5536396" y="2674906"/>
            <a:ext cx="480394" cy="480392"/>
            <a:chOff x="878213" y="2973649"/>
            <a:chExt cx="683888" cy="683884"/>
          </a:xfrm>
        </p:grpSpPr>
        <p:sp>
          <p:nvSpPr>
            <p:cNvPr id="524" name="Oval 523">
              <a:extLst>
                <a:ext uri="{FF2B5EF4-FFF2-40B4-BE49-F238E27FC236}">
                  <a16:creationId xmlns:a16="http://schemas.microsoft.com/office/drawing/2014/main" id="{FF7B58A1-576B-4076-827B-8B9A0310647C}"/>
                </a:ext>
              </a:extLst>
            </p:cNvPr>
            <p:cNvSpPr/>
            <p:nvPr/>
          </p:nvSpPr>
          <p:spPr bwMode="auto">
            <a:xfrm>
              <a:off x="878213" y="2973649"/>
              <a:ext cx="683888" cy="683884"/>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525" name="Group 4">
              <a:extLst>
                <a:ext uri="{FF2B5EF4-FFF2-40B4-BE49-F238E27FC236}">
                  <a16:creationId xmlns:a16="http://schemas.microsoft.com/office/drawing/2014/main" id="{BC3A1084-E393-450E-B93D-0BFC9F65E52E}"/>
                </a:ext>
                <a:ext uri="{C183D7F6-B498-43B3-948B-1728B52AA6E4}">
                  <adec:decorative xmlns:adec="http://schemas.microsoft.com/office/drawing/2017/decorative" val="1"/>
                </a:ext>
              </a:extLst>
            </p:cNvPr>
            <p:cNvGrpSpPr>
              <a:grpSpLocks noChangeAspect="1"/>
            </p:cNvGrpSpPr>
            <p:nvPr/>
          </p:nvGrpSpPr>
          <p:grpSpPr bwMode="auto">
            <a:xfrm>
              <a:off x="982229" y="3123016"/>
              <a:ext cx="501256" cy="410550"/>
              <a:chOff x="6443" y="1001"/>
              <a:chExt cx="315" cy="258"/>
            </a:xfrm>
          </p:grpSpPr>
          <p:sp>
            <p:nvSpPr>
              <p:cNvPr id="526" name="Freeform 5">
                <a:extLst>
                  <a:ext uri="{FF2B5EF4-FFF2-40B4-BE49-F238E27FC236}">
                    <a16:creationId xmlns:a16="http://schemas.microsoft.com/office/drawing/2014/main" id="{C0BF7642-7C3D-442A-8893-8C944AA97972}"/>
                  </a:ext>
                </a:extLst>
              </p:cNvPr>
              <p:cNvSpPr>
                <a:spLocks noEditPoints="1"/>
              </p:cNvSpPr>
              <p:nvPr/>
            </p:nvSpPr>
            <p:spPr bwMode="auto">
              <a:xfrm>
                <a:off x="6443" y="1001"/>
                <a:ext cx="278" cy="199"/>
              </a:xfrm>
              <a:custGeom>
                <a:avLst/>
                <a:gdLst>
                  <a:gd name="T0" fmla="*/ 27 w 374"/>
                  <a:gd name="T1" fmla="*/ 0 h 267"/>
                  <a:gd name="T2" fmla="*/ 27 w 374"/>
                  <a:gd name="T3" fmla="*/ 0 h 267"/>
                  <a:gd name="T4" fmla="*/ 27 w 374"/>
                  <a:gd name="T5" fmla="*/ 107 h 267"/>
                  <a:gd name="T6" fmla="*/ 0 w 374"/>
                  <a:gd name="T7" fmla="*/ 107 h 267"/>
                  <a:gd name="T8" fmla="*/ 0 w 374"/>
                  <a:gd name="T9" fmla="*/ 267 h 267"/>
                  <a:gd name="T10" fmla="*/ 107 w 374"/>
                  <a:gd name="T11" fmla="*/ 267 h 267"/>
                  <a:gd name="T12" fmla="*/ 107 w 374"/>
                  <a:gd name="T13" fmla="*/ 213 h 267"/>
                  <a:gd name="T14" fmla="*/ 187 w 374"/>
                  <a:gd name="T15" fmla="*/ 213 h 267"/>
                  <a:gd name="T16" fmla="*/ 187 w 374"/>
                  <a:gd name="T17" fmla="*/ 240 h 267"/>
                  <a:gd name="T18" fmla="*/ 134 w 374"/>
                  <a:gd name="T19" fmla="*/ 240 h 267"/>
                  <a:gd name="T20" fmla="*/ 134 w 374"/>
                  <a:gd name="T21" fmla="*/ 267 h 267"/>
                  <a:gd name="T22" fmla="*/ 214 w 374"/>
                  <a:gd name="T23" fmla="*/ 267 h 267"/>
                  <a:gd name="T24" fmla="*/ 214 w 374"/>
                  <a:gd name="T25" fmla="*/ 213 h 267"/>
                  <a:gd name="T26" fmla="*/ 294 w 374"/>
                  <a:gd name="T27" fmla="*/ 213 h 267"/>
                  <a:gd name="T28" fmla="*/ 302 w 374"/>
                  <a:gd name="T29" fmla="*/ 186 h 267"/>
                  <a:gd name="T30" fmla="*/ 107 w 374"/>
                  <a:gd name="T31" fmla="*/ 186 h 267"/>
                  <a:gd name="T32" fmla="*/ 107 w 374"/>
                  <a:gd name="T33" fmla="*/ 107 h 267"/>
                  <a:gd name="T34" fmla="*/ 54 w 374"/>
                  <a:gd name="T35" fmla="*/ 107 h 267"/>
                  <a:gd name="T36" fmla="*/ 54 w 374"/>
                  <a:gd name="T37" fmla="*/ 27 h 267"/>
                  <a:gd name="T38" fmla="*/ 347 w 374"/>
                  <a:gd name="T39" fmla="*/ 27 h 267"/>
                  <a:gd name="T40" fmla="*/ 347 w 374"/>
                  <a:gd name="T41" fmla="*/ 127 h 267"/>
                  <a:gd name="T42" fmla="*/ 373 w 374"/>
                  <a:gd name="T43" fmla="*/ 213 h 267"/>
                  <a:gd name="T44" fmla="*/ 374 w 374"/>
                  <a:gd name="T45" fmla="*/ 213 h 267"/>
                  <a:gd name="T46" fmla="*/ 374 w 374"/>
                  <a:gd name="T47" fmla="*/ 0 h 267"/>
                  <a:gd name="T48" fmla="*/ 27 w 374"/>
                  <a:gd name="T49" fmla="*/ 0 h 267"/>
                  <a:gd name="T50" fmla="*/ 27 w 374"/>
                  <a:gd name="T51" fmla="*/ 133 h 267"/>
                  <a:gd name="T52" fmla="*/ 27 w 374"/>
                  <a:gd name="T53" fmla="*/ 133 h 267"/>
                  <a:gd name="T54" fmla="*/ 80 w 374"/>
                  <a:gd name="T55" fmla="*/ 133 h 267"/>
                  <a:gd name="T56" fmla="*/ 80 w 374"/>
                  <a:gd name="T57" fmla="*/ 240 h 267"/>
                  <a:gd name="T58" fmla="*/ 27 w 374"/>
                  <a:gd name="T59" fmla="*/ 240 h 267"/>
                  <a:gd name="T60" fmla="*/ 27 w 374"/>
                  <a:gd name="T61"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74" h="267">
                    <a:moveTo>
                      <a:pt x="27" y="0"/>
                    </a:moveTo>
                    <a:lnTo>
                      <a:pt x="27" y="0"/>
                    </a:lnTo>
                    <a:lnTo>
                      <a:pt x="27" y="107"/>
                    </a:lnTo>
                    <a:lnTo>
                      <a:pt x="0" y="107"/>
                    </a:lnTo>
                    <a:lnTo>
                      <a:pt x="0" y="267"/>
                    </a:lnTo>
                    <a:lnTo>
                      <a:pt x="107" y="267"/>
                    </a:lnTo>
                    <a:lnTo>
                      <a:pt x="107" y="213"/>
                    </a:lnTo>
                    <a:lnTo>
                      <a:pt x="187" y="213"/>
                    </a:lnTo>
                    <a:lnTo>
                      <a:pt x="187" y="240"/>
                    </a:lnTo>
                    <a:lnTo>
                      <a:pt x="134" y="240"/>
                    </a:lnTo>
                    <a:lnTo>
                      <a:pt x="134" y="267"/>
                    </a:lnTo>
                    <a:lnTo>
                      <a:pt x="214" y="267"/>
                    </a:lnTo>
                    <a:lnTo>
                      <a:pt x="214" y="213"/>
                    </a:lnTo>
                    <a:lnTo>
                      <a:pt x="294" y="213"/>
                    </a:lnTo>
                    <a:lnTo>
                      <a:pt x="302" y="186"/>
                    </a:lnTo>
                    <a:lnTo>
                      <a:pt x="107" y="186"/>
                    </a:lnTo>
                    <a:lnTo>
                      <a:pt x="107" y="107"/>
                    </a:lnTo>
                    <a:lnTo>
                      <a:pt x="54" y="107"/>
                    </a:lnTo>
                    <a:lnTo>
                      <a:pt x="54" y="27"/>
                    </a:lnTo>
                    <a:lnTo>
                      <a:pt x="347" y="27"/>
                    </a:lnTo>
                    <a:lnTo>
                      <a:pt x="347" y="127"/>
                    </a:lnTo>
                    <a:lnTo>
                      <a:pt x="373" y="213"/>
                    </a:lnTo>
                    <a:lnTo>
                      <a:pt x="374" y="213"/>
                    </a:lnTo>
                    <a:lnTo>
                      <a:pt x="374" y="0"/>
                    </a:lnTo>
                    <a:lnTo>
                      <a:pt x="27" y="0"/>
                    </a:lnTo>
                    <a:close/>
                    <a:moveTo>
                      <a:pt x="27" y="133"/>
                    </a:moveTo>
                    <a:lnTo>
                      <a:pt x="27" y="133"/>
                    </a:lnTo>
                    <a:lnTo>
                      <a:pt x="80" y="133"/>
                    </a:lnTo>
                    <a:lnTo>
                      <a:pt x="80" y="240"/>
                    </a:lnTo>
                    <a:lnTo>
                      <a:pt x="27" y="240"/>
                    </a:lnTo>
                    <a:lnTo>
                      <a:pt x="27" y="133"/>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27" name="Freeform 6">
                <a:extLst>
                  <a:ext uri="{FF2B5EF4-FFF2-40B4-BE49-F238E27FC236}">
                    <a16:creationId xmlns:a16="http://schemas.microsoft.com/office/drawing/2014/main" id="{B5CE26A8-FD25-464B-AE82-DA51FDC81852}"/>
                  </a:ext>
                </a:extLst>
              </p:cNvPr>
              <p:cNvSpPr>
                <a:spLocks/>
              </p:cNvSpPr>
              <p:nvPr/>
            </p:nvSpPr>
            <p:spPr bwMode="auto">
              <a:xfrm>
                <a:off x="6624" y="1131"/>
                <a:ext cx="134" cy="128"/>
              </a:xfrm>
              <a:custGeom>
                <a:avLst/>
                <a:gdLst>
                  <a:gd name="T0" fmla="*/ 70 w 179"/>
                  <a:gd name="T1" fmla="*/ 65 h 172"/>
                  <a:gd name="T2" fmla="*/ 70 w 179"/>
                  <a:gd name="T3" fmla="*/ 65 h 172"/>
                  <a:gd name="T4" fmla="*/ 0 w 179"/>
                  <a:gd name="T5" fmla="*/ 65 h 172"/>
                  <a:gd name="T6" fmla="*/ 55 w 179"/>
                  <a:gd name="T7" fmla="*/ 106 h 172"/>
                  <a:gd name="T8" fmla="*/ 34 w 179"/>
                  <a:gd name="T9" fmla="*/ 172 h 172"/>
                  <a:gd name="T10" fmla="*/ 90 w 179"/>
                  <a:gd name="T11" fmla="*/ 131 h 172"/>
                  <a:gd name="T12" fmla="*/ 145 w 179"/>
                  <a:gd name="T13" fmla="*/ 171 h 172"/>
                  <a:gd name="T14" fmla="*/ 124 w 179"/>
                  <a:gd name="T15" fmla="*/ 106 h 172"/>
                  <a:gd name="T16" fmla="*/ 179 w 179"/>
                  <a:gd name="T17" fmla="*/ 65 h 172"/>
                  <a:gd name="T18" fmla="*/ 110 w 179"/>
                  <a:gd name="T19" fmla="*/ 65 h 172"/>
                  <a:gd name="T20" fmla="*/ 90 w 179"/>
                  <a:gd name="T21" fmla="*/ 0 h 172"/>
                  <a:gd name="T22" fmla="*/ 70 w 179"/>
                  <a:gd name="T23" fmla="*/ 6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72">
                    <a:moveTo>
                      <a:pt x="70" y="65"/>
                    </a:moveTo>
                    <a:lnTo>
                      <a:pt x="70" y="65"/>
                    </a:lnTo>
                    <a:lnTo>
                      <a:pt x="0" y="65"/>
                    </a:lnTo>
                    <a:lnTo>
                      <a:pt x="55" y="106"/>
                    </a:lnTo>
                    <a:lnTo>
                      <a:pt x="34" y="172"/>
                    </a:lnTo>
                    <a:lnTo>
                      <a:pt x="90" y="131"/>
                    </a:lnTo>
                    <a:lnTo>
                      <a:pt x="145" y="171"/>
                    </a:lnTo>
                    <a:lnTo>
                      <a:pt x="124" y="106"/>
                    </a:lnTo>
                    <a:lnTo>
                      <a:pt x="179" y="65"/>
                    </a:lnTo>
                    <a:lnTo>
                      <a:pt x="110" y="65"/>
                    </a:lnTo>
                    <a:lnTo>
                      <a:pt x="90" y="0"/>
                    </a:lnTo>
                    <a:lnTo>
                      <a:pt x="70" y="65"/>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solidFill>
                    <a:srgbClr val="4B53BC"/>
                  </a:solidFill>
                </a:endParaRPr>
              </a:p>
            </p:txBody>
          </p:sp>
        </p:grpSp>
      </p:grpSp>
      <p:cxnSp>
        <p:nvCxnSpPr>
          <p:cNvPr id="528" name="Straight Arrow Connector 527">
            <a:extLst>
              <a:ext uri="{FF2B5EF4-FFF2-40B4-BE49-F238E27FC236}">
                <a16:creationId xmlns:a16="http://schemas.microsoft.com/office/drawing/2014/main" id="{DCE10B02-E930-4335-881F-A630156FC650}"/>
              </a:ext>
              <a:ext uri="{C183D7F6-B498-43B3-948B-1728B52AA6E4}">
                <adec:decorative xmlns:adec="http://schemas.microsoft.com/office/drawing/2017/decorative" val="1"/>
              </a:ext>
            </a:extLst>
          </p:cNvPr>
          <p:cNvCxnSpPr>
            <a:cxnSpLocks/>
          </p:cNvCxnSpPr>
          <p:nvPr/>
        </p:nvCxnSpPr>
        <p:spPr>
          <a:xfrm flipV="1">
            <a:off x="4604176" y="4565073"/>
            <a:ext cx="355751" cy="219364"/>
          </a:xfrm>
          <a:prstGeom prst="straightConnector1">
            <a:avLst/>
          </a:prstGeom>
          <a:noFill/>
          <a:ln w="19050" cap="flat" cmpd="sng" algn="ctr">
            <a:solidFill>
              <a:srgbClr val="FFFFFF"/>
            </a:solidFill>
            <a:prstDash val="sysDash"/>
            <a:headEnd type="none"/>
            <a:tailEnd type="arrow"/>
          </a:ln>
          <a:effectLst/>
        </p:spPr>
      </p:cxnSp>
      <p:cxnSp>
        <p:nvCxnSpPr>
          <p:cNvPr id="529" name="Straight Arrow Connector 528">
            <a:extLst>
              <a:ext uri="{FF2B5EF4-FFF2-40B4-BE49-F238E27FC236}">
                <a16:creationId xmlns:a16="http://schemas.microsoft.com/office/drawing/2014/main" id="{5B8E5792-1E1D-47B1-8195-97A8C0C21BE0}"/>
              </a:ext>
              <a:ext uri="{C183D7F6-B498-43B3-948B-1728B52AA6E4}">
                <adec:decorative xmlns:adec="http://schemas.microsoft.com/office/drawing/2017/decorative" val="1"/>
              </a:ext>
            </a:extLst>
          </p:cNvPr>
          <p:cNvCxnSpPr>
            <a:cxnSpLocks/>
          </p:cNvCxnSpPr>
          <p:nvPr/>
        </p:nvCxnSpPr>
        <p:spPr>
          <a:xfrm flipV="1">
            <a:off x="5306291" y="3232814"/>
            <a:ext cx="365693" cy="985896"/>
          </a:xfrm>
          <a:prstGeom prst="straightConnector1">
            <a:avLst/>
          </a:prstGeom>
          <a:noFill/>
          <a:ln w="19050" cap="flat" cmpd="sng" algn="ctr">
            <a:solidFill>
              <a:schemeClr val="accent2"/>
            </a:solidFill>
            <a:prstDash val="solid"/>
            <a:headEnd type="none"/>
            <a:tailEnd type="arrow"/>
          </a:ln>
          <a:effectLst/>
        </p:spPr>
      </p:cxnSp>
      <p:pic>
        <p:nvPicPr>
          <p:cNvPr id="530" name="Picture 529">
            <a:extLst>
              <a:ext uri="{FF2B5EF4-FFF2-40B4-BE49-F238E27FC236}">
                <a16:creationId xmlns:a16="http://schemas.microsoft.com/office/drawing/2014/main" id="{62DF4389-A38D-4590-85D6-5BBDBAE61884}"/>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3726938" y="4633601"/>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531" name="Picture 530">
            <a:extLst>
              <a:ext uri="{FF2B5EF4-FFF2-40B4-BE49-F238E27FC236}">
                <a16:creationId xmlns:a16="http://schemas.microsoft.com/office/drawing/2014/main" id="{9BB4C3F3-9E30-4E6F-8EA4-04139BFBD383}"/>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637946" y="1711867"/>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532" name="Picture 531">
            <a:extLst>
              <a:ext uri="{FF2B5EF4-FFF2-40B4-BE49-F238E27FC236}">
                <a16:creationId xmlns:a16="http://schemas.microsoft.com/office/drawing/2014/main" id="{D85947E4-B059-4BE8-9976-92666D156630}"/>
              </a:ext>
              <a:ext uri="{C183D7F6-B498-43B3-948B-1728B52AA6E4}">
                <adec:decorative xmlns:adec="http://schemas.microsoft.com/office/drawing/2017/decorative" val="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794816" y="1293302"/>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pic>
        <p:nvPicPr>
          <p:cNvPr id="533" name="Picture 532">
            <a:extLst>
              <a:ext uri="{FF2B5EF4-FFF2-40B4-BE49-F238E27FC236}">
                <a16:creationId xmlns:a16="http://schemas.microsoft.com/office/drawing/2014/main" id="{868D7E6E-CFD6-4AA6-8EEA-CB1F6378D991}"/>
              </a:ext>
              <a:ext uri="{C183D7F6-B498-43B3-948B-1728B52AA6E4}">
                <adec:decorative xmlns:adec="http://schemas.microsoft.com/office/drawing/2017/decorative" val="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6343235" y="3463427"/>
            <a:ext cx="914400" cy="91440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pic>
      <p:grpSp>
        <p:nvGrpSpPr>
          <p:cNvPr id="534" name="Group 533">
            <a:extLst>
              <a:ext uri="{FF2B5EF4-FFF2-40B4-BE49-F238E27FC236}">
                <a16:creationId xmlns:a16="http://schemas.microsoft.com/office/drawing/2014/main" id="{D33D53BE-DCD6-4B98-93EC-033EC3DA836E}"/>
              </a:ext>
              <a:ext uri="{C183D7F6-B498-43B3-948B-1728B52AA6E4}">
                <adec:decorative xmlns:adec="http://schemas.microsoft.com/office/drawing/2017/decorative" val="1"/>
              </a:ext>
            </a:extLst>
          </p:cNvPr>
          <p:cNvGrpSpPr/>
          <p:nvPr/>
        </p:nvGrpSpPr>
        <p:grpSpPr>
          <a:xfrm>
            <a:off x="4988767" y="4318910"/>
            <a:ext cx="361154" cy="361152"/>
            <a:chOff x="-874009" y="3679951"/>
            <a:chExt cx="688850" cy="688850"/>
          </a:xfrm>
        </p:grpSpPr>
        <p:sp>
          <p:nvSpPr>
            <p:cNvPr id="535" name="Oval 534">
              <a:extLst>
                <a:ext uri="{FF2B5EF4-FFF2-40B4-BE49-F238E27FC236}">
                  <a16:creationId xmlns:a16="http://schemas.microsoft.com/office/drawing/2014/main" id="{480F4520-FDE4-4867-9FE8-CA46DB021DF1}"/>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536" name="Group 4">
              <a:extLst>
                <a:ext uri="{FF2B5EF4-FFF2-40B4-BE49-F238E27FC236}">
                  <a16:creationId xmlns:a16="http://schemas.microsoft.com/office/drawing/2014/main" id="{D60D1BC4-82BB-416A-85D2-46721B0CF958}"/>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537" name="Freeform 7">
                <a:extLst>
                  <a:ext uri="{FF2B5EF4-FFF2-40B4-BE49-F238E27FC236}">
                    <a16:creationId xmlns:a16="http://schemas.microsoft.com/office/drawing/2014/main" id="{90FECA6F-9270-4A38-835E-873B3E7C3420}"/>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38" name="Freeform 7">
                <a:extLst>
                  <a:ext uri="{FF2B5EF4-FFF2-40B4-BE49-F238E27FC236}">
                    <a16:creationId xmlns:a16="http://schemas.microsoft.com/office/drawing/2014/main" id="{23CAE68B-4C96-4181-A25E-4E761282FC55}"/>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grpSp>
        <p:nvGrpSpPr>
          <p:cNvPr id="539" name="Group 538">
            <a:extLst>
              <a:ext uri="{FF2B5EF4-FFF2-40B4-BE49-F238E27FC236}">
                <a16:creationId xmlns:a16="http://schemas.microsoft.com/office/drawing/2014/main" id="{E94C648E-1F67-4CDE-94D3-81B033752E7F}"/>
              </a:ext>
              <a:ext uri="{C183D7F6-B498-43B3-948B-1728B52AA6E4}">
                <adec:decorative xmlns:adec="http://schemas.microsoft.com/office/drawing/2017/decorative" val="1"/>
              </a:ext>
            </a:extLst>
          </p:cNvPr>
          <p:cNvGrpSpPr/>
          <p:nvPr/>
        </p:nvGrpSpPr>
        <p:grpSpPr>
          <a:xfrm>
            <a:off x="4806592" y="2576694"/>
            <a:ext cx="361154" cy="361152"/>
            <a:chOff x="-874009" y="3679951"/>
            <a:chExt cx="688850" cy="688850"/>
          </a:xfrm>
        </p:grpSpPr>
        <p:sp>
          <p:nvSpPr>
            <p:cNvPr id="540" name="Oval 539">
              <a:extLst>
                <a:ext uri="{FF2B5EF4-FFF2-40B4-BE49-F238E27FC236}">
                  <a16:creationId xmlns:a16="http://schemas.microsoft.com/office/drawing/2014/main" id="{6E08EDAF-DC03-471A-BAB9-6A89E564C39B}"/>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541" name="Group 4">
              <a:extLst>
                <a:ext uri="{FF2B5EF4-FFF2-40B4-BE49-F238E27FC236}">
                  <a16:creationId xmlns:a16="http://schemas.microsoft.com/office/drawing/2014/main" id="{AC088150-F014-4011-B080-5F576087F175}"/>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542" name="Freeform 7">
                <a:extLst>
                  <a:ext uri="{FF2B5EF4-FFF2-40B4-BE49-F238E27FC236}">
                    <a16:creationId xmlns:a16="http://schemas.microsoft.com/office/drawing/2014/main" id="{08C9BE33-8361-4F93-93D9-C04BAD1897A6}"/>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43" name="Freeform 7">
                <a:extLst>
                  <a:ext uri="{FF2B5EF4-FFF2-40B4-BE49-F238E27FC236}">
                    <a16:creationId xmlns:a16="http://schemas.microsoft.com/office/drawing/2014/main" id="{6DFB6CA5-DBBB-4940-892B-E8499D0FB495}"/>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solidFill>
                    <a:srgbClr val="4B53BC"/>
                  </a:solidFill>
                </a:endParaRPr>
              </a:p>
            </p:txBody>
          </p:sp>
        </p:grpSp>
      </p:grpSp>
      <p:cxnSp>
        <p:nvCxnSpPr>
          <p:cNvPr id="544" name="Straight Arrow Connector 543">
            <a:extLst>
              <a:ext uri="{FF2B5EF4-FFF2-40B4-BE49-F238E27FC236}">
                <a16:creationId xmlns:a16="http://schemas.microsoft.com/office/drawing/2014/main" id="{02CAE275-E517-42CA-B5A9-33E607977F0B}"/>
              </a:ext>
              <a:ext uri="{C183D7F6-B498-43B3-948B-1728B52AA6E4}">
                <adec:decorative xmlns:adec="http://schemas.microsoft.com/office/drawing/2017/decorative" val="1"/>
              </a:ext>
            </a:extLst>
          </p:cNvPr>
          <p:cNvCxnSpPr>
            <a:cxnSpLocks/>
          </p:cNvCxnSpPr>
          <p:nvPr/>
        </p:nvCxnSpPr>
        <p:spPr>
          <a:xfrm>
            <a:off x="4775176" y="2023075"/>
            <a:ext cx="198606" cy="498452"/>
          </a:xfrm>
          <a:prstGeom prst="straightConnector1">
            <a:avLst/>
          </a:prstGeom>
          <a:noFill/>
          <a:ln w="19050" cap="flat" cmpd="sng" algn="ctr">
            <a:solidFill>
              <a:srgbClr val="FFFFFF"/>
            </a:solidFill>
            <a:prstDash val="sysDash"/>
            <a:headEnd type="none"/>
            <a:tailEnd type="arrow"/>
          </a:ln>
          <a:effectLst/>
        </p:spPr>
      </p:cxnSp>
      <p:cxnSp>
        <p:nvCxnSpPr>
          <p:cNvPr id="545" name="Straight Arrow Connector 544">
            <a:extLst>
              <a:ext uri="{FF2B5EF4-FFF2-40B4-BE49-F238E27FC236}">
                <a16:creationId xmlns:a16="http://schemas.microsoft.com/office/drawing/2014/main" id="{4C91C55A-4359-4634-8323-F5CEDA6BD1A5}"/>
              </a:ext>
              <a:ext uri="{C183D7F6-B498-43B3-948B-1728B52AA6E4}">
                <adec:decorative xmlns:adec="http://schemas.microsoft.com/office/drawing/2017/decorative" val="1"/>
              </a:ext>
            </a:extLst>
          </p:cNvPr>
          <p:cNvCxnSpPr>
            <a:cxnSpLocks/>
          </p:cNvCxnSpPr>
          <p:nvPr/>
        </p:nvCxnSpPr>
        <p:spPr>
          <a:xfrm>
            <a:off x="5202382" y="2819400"/>
            <a:ext cx="290945" cy="34636"/>
          </a:xfrm>
          <a:prstGeom prst="straightConnector1">
            <a:avLst/>
          </a:prstGeom>
          <a:noFill/>
          <a:ln w="19050" cap="flat" cmpd="sng" algn="ctr">
            <a:solidFill>
              <a:schemeClr val="accent2"/>
            </a:solidFill>
            <a:prstDash val="solid"/>
            <a:headEnd type="none"/>
            <a:tailEnd type="arrow"/>
          </a:ln>
          <a:effectLst/>
        </p:spPr>
      </p:cxnSp>
      <p:cxnSp>
        <p:nvCxnSpPr>
          <p:cNvPr id="546" name="Straight Arrow Connector 545">
            <a:extLst>
              <a:ext uri="{FF2B5EF4-FFF2-40B4-BE49-F238E27FC236}">
                <a16:creationId xmlns:a16="http://schemas.microsoft.com/office/drawing/2014/main" id="{33FCC331-1B63-4E3C-88A0-968363283113}"/>
              </a:ext>
              <a:ext uri="{C183D7F6-B498-43B3-948B-1728B52AA6E4}">
                <adec:decorative xmlns:adec="http://schemas.microsoft.com/office/drawing/2017/decorative" val="1"/>
              </a:ext>
            </a:extLst>
          </p:cNvPr>
          <p:cNvCxnSpPr>
            <a:cxnSpLocks/>
          </p:cNvCxnSpPr>
          <p:nvPr/>
        </p:nvCxnSpPr>
        <p:spPr>
          <a:xfrm flipH="1" flipV="1">
            <a:off x="6035785" y="2940310"/>
            <a:ext cx="282246" cy="31117"/>
          </a:xfrm>
          <a:prstGeom prst="straightConnector1">
            <a:avLst/>
          </a:prstGeom>
          <a:noFill/>
          <a:ln w="19050" cap="flat" cmpd="sng" algn="ctr">
            <a:solidFill>
              <a:schemeClr val="accent2"/>
            </a:solidFill>
            <a:prstDash val="solid"/>
            <a:headEnd type="none"/>
            <a:tailEnd type="arrow"/>
          </a:ln>
          <a:effectLst/>
        </p:spPr>
      </p:cxnSp>
      <p:cxnSp>
        <p:nvCxnSpPr>
          <p:cNvPr id="548" name="Straight Arrow Connector 547">
            <a:extLst>
              <a:ext uri="{FF2B5EF4-FFF2-40B4-BE49-F238E27FC236}">
                <a16:creationId xmlns:a16="http://schemas.microsoft.com/office/drawing/2014/main" id="{FDAC5351-7D56-4362-A56D-E6598D9C5EA3}"/>
              </a:ext>
              <a:ext uri="{C183D7F6-B498-43B3-948B-1728B52AA6E4}">
                <adec:decorative xmlns:adec="http://schemas.microsoft.com/office/drawing/2017/decorative" val="1"/>
              </a:ext>
            </a:extLst>
          </p:cNvPr>
          <p:cNvCxnSpPr>
            <a:cxnSpLocks/>
          </p:cNvCxnSpPr>
          <p:nvPr/>
        </p:nvCxnSpPr>
        <p:spPr>
          <a:xfrm flipH="1" flipV="1">
            <a:off x="6567847" y="3209480"/>
            <a:ext cx="68480" cy="247230"/>
          </a:xfrm>
          <a:prstGeom prst="straightConnector1">
            <a:avLst/>
          </a:prstGeom>
          <a:noFill/>
          <a:ln w="19050" cap="flat" cmpd="sng" algn="ctr">
            <a:solidFill>
              <a:srgbClr val="FFFFFF"/>
            </a:solidFill>
            <a:prstDash val="sysDash"/>
            <a:headEnd type="none"/>
            <a:tailEnd type="arrow"/>
          </a:ln>
          <a:effectLst/>
        </p:spPr>
      </p:cxnSp>
      <p:grpSp>
        <p:nvGrpSpPr>
          <p:cNvPr id="549" name="Group 548">
            <a:extLst>
              <a:ext uri="{FF2B5EF4-FFF2-40B4-BE49-F238E27FC236}">
                <a16:creationId xmlns:a16="http://schemas.microsoft.com/office/drawing/2014/main" id="{5B227530-93F0-4343-BCBE-AF95D6658726}"/>
              </a:ext>
              <a:ext uri="{C183D7F6-B498-43B3-948B-1728B52AA6E4}">
                <adec:decorative xmlns:adec="http://schemas.microsoft.com/office/drawing/2017/decorative" val="1"/>
              </a:ext>
            </a:extLst>
          </p:cNvPr>
          <p:cNvGrpSpPr/>
          <p:nvPr/>
        </p:nvGrpSpPr>
        <p:grpSpPr>
          <a:xfrm>
            <a:off x="6361739" y="2801833"/>
            <a:ext cx="361154" cy="361152"/>
            <a:chOff x="-874009" y="3679951"/>
            <a:chExt cx="688850" cy="688850"/>
          </a:xfrm>
        </p:grpSpPr>
        <p:sp>
          <p:nvSpPr>
            <p:cNvPr id="550" name="Oval 549">
              <a:extLst>
                <a:ext uri="{FF2B5EF4-FFF2-40B4-BE49-F238E27FC236}">
                  <a16:creationId xmlns:a16="http://schemas.microsoft.com/office/drawing/2014/main" id="{804CF88B-A377-4F35-A374-469CA1ABD0B0}"/>
                </a:ext>
              </a:extLst>
            </p:cNvPr>
            <p:cNvSpPr/>
            <p:nvPr/>
          </p:nvSpPr>
          <p:spPr bwMode="auto">
            <a:xfrm>
              <a:off x="-874009" y="3679951"/>
              <a:ext cx="688850" cy="688850"/>
            </a:xfrm>
            <a:prstGeom prst="ellipse">
              <a:avLst/>
            </a:prstGeom>
            <a:solidFill>
              <a:srgbClr val="FFFFFF"/>
            </a:solidFill>
            <a:ln w="9525" cap="flat" cmpd="sng" algn="ctr">
              <a:noFill/>
              <a:prstDash val="solid"/>
            </a:ln>
            <a:effectLst>
              <a:outerShdw blurRad="127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a:solidFill>
                  <a:srgbClr val="FFFFFF"/>
                </a:solidFill>
                <a:ea typeface="Segoe UI" pitchFamily="34" charset="0"/>
                <a:cs typeface="Segoe UI" pitchFamily="34" charset="0"/>
              </a:endParaRPr>
            </a:p>
          </p:txBody>
        </p:sp>
        <p:grpSp>
          <p:nvGrpSpPr>
            <p:cNvPr id="551" name="Group 4">
              <a:extLst>
                <a:ext uri="{FF2B5EF4-FFF2-40B4-BE49-F238E27FC236}">
                  <a16:creationId xmlns:a16="http://schemas.microsoft.com/office/drawing/2014/main" id="{7BCCD9DD-AD08-473C-84AD-0BACE30E63B3}"/>
                </a:ext>
                <a:ext uri="{C183D7F6-B498-43B3-948B-1728B52AA6E4}">
                  <adec:decorative xmlns:adec="http://schemas.microsoft.com/office/drawing/2017/decorative" val="1"/>
                </a:ext>
              </a:extLst>
            </p:cNvPr>
            <p:cNvGrpSpPr>
              <a:grpSpLocks noChangeAspect="1"/>
            </p:cNvGrpSpPr>
            <p:nvPr/>
          </p:nvGrpSpPr>
          <p:grpSpPr bwMode="auto">
            <a:xfrm rot="5400000">
              <a:off x="-706856" y="3814693"/>
              <a:ext cx="354542" cy="419365"/>
              <a:chOff x="5320" y="2499"/>
              <a:chExt cx="268" cy="317"/>
            </a:xfrm>
            <a:solidFill>
              <a:schemeClr val="accent1"/>
            </a:solidFill>
          </p:grpSpPr>
          <p:sp>
            <p:nvSpPr>
              <p:cNvPr id="552" name="Freeform 7">
                <a:extLst>
                  <a:ext uri="{FF2B5EF4-FFF2-40B4-BE49-F238E27FC236}">
                    <a16:creationId xmlns:a16="http://schemas.microsoft.com/office/drawing/2014/main" id="{7DEC0AF4-0DB7-4387-A0D6-A862268A6203}"/>
                  </a:ext>
                </a:extLst>
              </p:cNvPr>
              <p:cNvSpPr>
                <a:spLocks/>
              </p:cNvSpPr>
              <p:nvPr/>
            </p:nvSpPr>
            <p:spPr bwMode="auto">
              <a:xfrm>
                <a:off x="5455"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553" name="Freeform 7">
                <a:extLst>
                  <a:ext uri="{FF2B5EF4-FFF2-40B4-BE49-F238E27FC236}">
                    <a16:creationId xmlns:a16="http://schemas.microsoft.com/office/drawing/2014/main" id="{49605D94-2DB1-4F57-9869-E19A8A99E4CA}"/>
                  </a:ext>
                </a:extLst>
              </p:cNvPr>
              <p:cNvSpPr>
                <a:spLocks/>
              </p:cNvSpPr>
              <p:nvPr/>
            </p:nvSpPr>
            <p:spPr bwMode="auto">
              <a:xfrm rot="10800000" flipH="1">
                <a:off x="5320" y="2499"/>
                <a:ext cx="133" cy="317"/>
              </a:xfrm>
              <a:custGeom>
                <a:avLst/>
                <a:gdLst>
                  <a:gd name="T0" fmla="*/ 115 w 178"/>
                  <a:gd name="T1" fmla="*/ 426 h 426"/>
                  <a:gd name="T2" fmla="*/ 115 w 178"/>
                  <a:gd name="T3" fmla="*/ 426 h 426"/>
                  <a:gd name="T4" fmla="*/ 115 w 178"/>
                  <a:gd name="T5" fmla="*/ 85 h 426"/>
                  <a:gd name="T6" fmla="*/ 165 w 178"/>
                  <a:gd name="T7" fmla="*/ 97 h 426"/>
                  <a:gd name="T8" fmla="*/ 172 w 178"/>
                  <a:gd name="T9" fmla="*/ 97 h 426"/>
                  <a:gd name="T10" fmla="*/ 176 w 178"/>
                  <a:gd name="T11" fmla="*/ 93 h 426"/>
                  <a:gd name="T12" fmla="*/ 178 w 178"/>
                  <a:gd name="T13" fmla="*/ 87 h 426"/>
                  <a:gd name="T14" fmla="*/ 175 w 178"/>
                  <a:gd name="T15" fmla="*/ 81 h 426"/>
                  <a:gd name="T16" fmla="*/ 96 w 178"/>
                  <a:gd name="T17" fmla="*/ 3 h 426"/>
                  <a:gd name="T18" fmla="*/ 89 w 178"/>
                  <a:gd name="T19" fmla="*/ 0 h 426"/>
                  <a:gd name="T20" fmla="*/ 82 w 178"/>
                  <a:gd name="T21" fmla="*/ 3 h 426"/>
                  <a:gd name="T22" fmla="*/ 3 w 178"/>
                  <a:gd name="T23" fmla="*/ 81 h 426"/>
                  <a:gd name="T24" fmla="*/ 0 w 178"/>
                  <a:gd name="T25" fmla="*/ 87 h 426"/>
                  <a:gd name="T26" fmla="*/ 1 w 178"/>
                  <a:gd name="T27" fmla="*/ 93 h 426"/>
                  <a:gd name="T28" fmla="*/ 6 w 178"/>
                  <a:gd name="T29" fmla="*/ 97 h 426"/>
                  <a:gd name="T30" fmla="*/ 12 w 178"/>
                  <a:gd name="T31" fmla="*/ 97 h 426"/>
                  <a:gd name="T32" fmla="*/ 62 w 178"/>
                  <a:gd name="T33" fmla="*/ 85 h 426"/>
                  <a:gd name="T34" fmla="*/ 62 w 178"/>
                  <a:gd name="T35" fmla="*/ 426 h 426"/>
                  <a:gd name="T36" fmla="*/ 115 w 178"/>
                  <a:gd name="T37" fmla="*/ 426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8" h="426">
                    <a:moveTo>
                      <a:pt x="115" y="426"/>
                    </a:moveTo>
                    <a:lnTo>
                      <a:pt x="115" y="426"/>
                    </a:lnTo>
                    <a:lnTo>
                      <a:pt x="115" y="85"/>
                    </a:lnTo>
                    <a:lnTo>
                      <a:pt x="165" y="97"/>
                    </a:lnTo>
                    <a:cubicBezTo>
                      <a:pt x="168" y="98"/>
                      <a:pt x="170" y="98"/>
                      <a:pt x="172" y="97"/>
                    </a:cubicBezTo>
                    <a:cubicBezTo>
                      <a:pt x="174" y="96"/>
                      <a:pt x="175" y="94"/>
                      <a:pt x="176" y="93"/>
                    </a:cubicBezTo>
                    <a:cubicBezTo>
                      <a:pt x="177" y="91"/>
                      <a:pt x="178" y="89"/>
                      <a:pt x="178" y="87"/>
                    </a:cubicBezTo>
                    <a:cubicBezTo>
                      <a:pt x="178" y="85"/>
                      <a:pt x="177" y="83"/>
                      <a:pt x="175" y="81"/>
                    </a:cubicBezTo>
                    <a:lnTo>
                      <a:pt x="96" y="3"/>
                    </a:lnTo>
                    <a:cubicBezTo>
                      <a:pt x="94" y="1"/>
                      <a:pt x="92" y="0"/>
                      <a:pt x="89" y="0"/>
                    </a:cubicBezTo>
                    <a:cubicBezTo>
                      <a:pt x="86" y="0"/>
                      <a:pt x="84" y="1"/>
                      <a:pt x="82" y="3"/>
                    </a:cubicBezTo>
                    <a:lnTo>
                      <a:pt x="3" y="81"/>
                    </a:lnTo>
                    <a:cubicBezTo>
                      <a:pt x="1" y="83"/>
                      <a:pt x="0" y="85"/>
                      <a:pt x="0" y="87"/>
                    </a:cubicBezTo>
                    <a:cubicBezTo>
                      <a:pt x="0" y="89"/>
                      <a:pt x="0" y="91"/>
                      <a:pt x="1" y="93"/>
                    </a:cubicBezTo>
                    <a:cubicBezTo>
                      <a:pt x="2" y="94"/>
                      <a:pt x="4" y="96"/>
                      <a:pt x="6" y="97"/>
                    </a:cubicBezTo>
                    <a:cubicBezTo>
                      <a:pt x="8" y="98"/>
                      <a:pt x="10" y="98"/>
                      <a:pt x="12" y="97"/>
                    </a:cubicBezTo>
                    <a:lnTo>
                      <a:pt x="62" y="85"/>
                    </a:lnTo>
                    <a:lnTo>
                      <a:pt x="62" y="426"/>
                    </a:lnTo>
                    <a:lnTo>
                      <a:pt x="115" y="426"/>
                    </a:lnTo>
                    <a:close/>
                  </a:path>
                </a:pathLst>
              </a:custGeom>
              <a:solidFill>
                <a:srgbClr val="4B53BC"/>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grpSp>
      <p:cxnSp>
        <p:nvCxnSpPr>
          <p:cNvPr id="556" name="Straight Arrow Connector 555">
            <a:extLst>
              <a:ext uri="{FF2B5EF4-FFF2-40B4-BE49-F238E27FC236}">
                <a16:creationId xmlns:a16="http://schemas.microsoft.com/office/drawing/2014/main" id="{49305E67-5D22-467C-9231-F13521AA3D9D}"/>
              </a:ext>
              <a:ext uri="{C183D7F6-B498-43B3-948B-1728B52AA6E4}">
                <adec:decorative xmlns:adec="http://schemas.microsoft.com/office/drawing/2017/decorative" val="1"/>
              </a:ext>
            </a:extLst>
          </p:cNvPr>
          <p:cNvCxnSpPr>
            <a:cxnSpLocks/>
          </p:cNvCxnSpPr>
          <p:nvPr/>
        </p:nvCxnSpPr>
        <p:spPr>
          <a:xfrm flipH="1">
            <a:off x="6587449" y="2545477"/>
            <a:ext cx="129968" cy="253936"/>
          </a:xfrm>
          <a:prstGeom prst="straightConnector1">
            <a:avLst/>
          </a:prstGeom>
          <a:noFill/>
          <a:ln w="19050" cap="flat" cmpd="sng" algn="ctr">
            <a:solidFill>
              <a:srgbClr val="FFFFFF"/>
            </a:solidFill>
            <a:prstDash val="sysDash"/>
            <a:headEnd type="none"/>
            <a:tailEnd type="arrow"/>
          </a:ln>
          <a:effectLst/>
        </p:spPr>
      </p:cxnSp>
    </p:spTree>
    <p:custDataLst>
      <p:tags r:id="rId1"/>
    </p:custDataLst>
    <p:extLst>
      <p:ext uri="{BB962C8B-B14F-4D97-AF65-F5344CB8AC3E}">
        <p14:creationId xmlns:p14="http://schemas.microsoft.com/office/powerpoint/2010/main" val="1762660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44"/>
                                        </p:tgtEl>
                                        <p:attrNameLst>
                                          <p:attrName>style.visibility</p:attrName>
                                        </p:attrNameLst>
                                      </p:cBhvr>
                                      <p:to>
                                        <p:strVal val="visible"/>
                                      </p:to>
                                    </p:set>
                                    <p:animEffect transition="in" filter="wipe(up)">
                                      <p:cBhvr>
                                        <p:cTn id="7" dur="500"/>
                                        <p:tgtEl>
                                          <p:spTgt spid="544"/>
                                        </p:tgtEl>
                                      </p:cBhvr>
                                    </p:animEffect>
                                  </p:childTnLst>
                                </p:cTn>
                              </p:par>
                              <p:par>
                                <p:cTn id="8" presetID="53" presetClass="entr" presetSubtype="16" fill="hold" nodeType="withEffect">
                                  <p:stCondLst>
                                    <p:cond delay="250"/>
                                  </p:stCondLst>
                                  <p:childTnLst>
                                    <p:set>
                                      <p:cBhvr>
                                        <p:cTn id="9" dur="1" fill="hold">
                                          <p:stCondLst>
                                            <p:cond delay="0"/>
                                          </p:stCondLst>
                                        </p:cTn>
                                        <p:tgtEl>
                                          <p:spTgt spid="539"/>
                                        </p:tgtEl>
                                        <p:attrNameLst>
                                          <p:attrName>style.visibility</p:attrName>
                                        </p:attrNameLst>
                                      </p:cBhvr>
                                      <p:to>
                                        <p:strVal val="visible"/>
                                      </p:to>
                                    </p:set>
                                    <p:anim calcmode="lin" valueType="num">
                                      <p:cBhvr>
                                        <p:cTn id="10" dur="500" fill="hold"/>
                                        <p:tgtEl>
                                          <p:spTgt spid="539"/>
                                        </p:tgtEl>
                                        <p:attrNameLst>
                                          <p:attrName>ppt_w</p:attrName>
                                        </p:attrNameLst>
                                      </p:cBhvr>
                                      <p:tavLst>
                                        <p:tav tm="0">
                                          <p:val>
                                            <p:fltVal val="0"/>
                                          </p:val>
                                        </p:tav>
                                        <p:tav tm="100000">
                                          <p:val>
                                            <p:strVal val="#ppt_w"/>
                                          </p:val>
                                        </p:tav>
                                      </p:tavLst>
                                    </p:anim>
                                    <p:anim calcmode="lin" valueType="num">
                                      <p:cBhvr>
                                        <p:cTn id="11" dur="500" fill="hold"/>
                                        <p:tgtEl>
                                          <p:spTgt spid="539"/>
                                        </p:tgtEl>
                                        <p:attrNameLst>
                                          <p:attrName>ppt_h</p:attrName>
                                        </p:attrNameLst>
                                      </p:cBhvr>
                                      <p:tavLst>
                                        <p:tav tm="0">
                                          <p:val>
                                            <p:fltVal val="0"/>
                                          </p:val>
                                        </p:tav>
                                        <p:tav tm="100000">
                                          <p:val>
                                            <p:strVal val="#ppt_h"/>
                                          </p:val>
                                        </p:tav>
                                      </p:tavLst>
                                    </p:anim>
                                    <p:animEffect transition="in" filter="fade">
                                      <p:cBhvr>
                                        <p:cTn id="12" dur="500"/>
                                        <p:tgtEl>
                                          <p:spTgt spid="539"/>
                                        </p:tgtEl>
                                      </p:cBhvr>
                                    </p:animEffect>
                                  </p:childTnLst>
                                </p:cTn>
                              </p:par>
                              <p:par>
                                <p:cTn id="13" presetID="22" presetClass="entr" presetSubtype="8" fill="hold" nodeType="withEffect">
                                  <p:stCondLst>
                                    <p:cond delay="500"/>
                                  </p:stCondLst>
                                  <p:childTnLst>
                                    <p:set>
                                      <p:cBhvr>
                                        <p:cTn id="14" dur="1" fill="hold">
                                          <p:stCondLst>
                                            <p:cond delay="0"/>
                                          </p:stCondLst>
                                        </p:cTn>
                                        <p:tgtEl>
                                          <p:spTgt spid="545"/>
                                        </p:tgtEl>
                                        <p:attrNameLst>
                                          <p:attrName>style.visibility</p:attrName>
                                        </p:attrNameLst>
                                      </p:cBhvr>
                                      <p:to>
                                        <p:strVal val="visible"/>
                                      </p:to>
                                    </p:set>
                                    <p:animEffect transition="in" filter="wipe(left)">
                                      <p:cBhvr>
                                        <p:cTn id="15" dur="500"/>
                                        <p:tgtEl>
                                          <p:spTgt spid="545"/>
                                        </p:tgtEl>
                                      </p:cBhvr>
                                    </p:animEffect>
                                  </p:childTnLst>
                                </p:cTn>
                              </p:par>
                              <p:par>
                                <p:cTn id="16" presetID="22" presetClass="entr" presetSubtype="4" fill="hold" nodeType="withEffect">
                                  <p:stCondLst>
                                    <p:cond delay="250"/>
                                  </p:stCondLst>
                                  <p:childTnLst>
                                    <p:set>
                                      <p:cBhvr>
                                        <p:cTn id="17" dur="1" fill="hold">
                                          <p:stCondLst>
                                            <p:cond delay="0"/>
                                          </p:stCondLst>
                                        </p:cTn>
                                        <p:tgtEl>
                                          <p:spTgt spid="528"/>
                                        </p:tgtEl>
                                        <p:attrNameLst>
                                          <p:attrName>style.visibility</p:attrName>
                                        </p:attrNameLst>
                                      </p:cBhvr>
                                      <p:to>
                                        <p:strVal val="visible"/>
                                      </p:to>
                                    </p:set>
                                    <p:animEffect transition="in" filter="wipe(down)">
                                      <p:cBhvr>
                                        <p:cTn id="18" dur="500"/>
                                        <p:tgtEl>
                                          <p:spTgt spid="528"/>
                                        </p:tgtEl>
                                      </p:cBhvr>
                                    </p:animEffect>
                                  </p:childTnLst>
                                </p:cTn>
                              </p:par>
                              <p:par>
                                <p:cTn id="19" presetID="53" presetClass="entr" presetSubtype="16" fill="hold" nodeType="withEffect">
                                  <p:stCondLst>
                                    <p:cond delay="500"/>
                                  </p:stCondLst>
                                  <p:childTnLst>
                                    <p:set>
                                      <p:cBhvr>
                                        <p:cTn id="20" dur="1" fill="hold">
                                          <p:stCondLst>
                                            <p:cond delay="0"/>
                                          </p:stCondLst>
                                        </p:cTn>
                                        <p:tgtEl>
                                          <p:spTgt spid="534"/>
                                        </p:tgtEl>
                                        <p:attrNameLst>
                                          <p:attrName>style.visibility</p:attrName>
                                        </p:attrNameLst>
                                      </p:cBhvr>
                                      <p:to>
                                        <p:strVal val="visible"/>
                                      </p:to>
                                    </p:set>
                                    <p:anim calcmode="lin" valueType="num">
                                      <p:cBhvr>
                                        <p:cTn id="21" dur="500" fill="hold"/>
                                        <p:tgtEl>
                                          <p:spTgt spid="534"/>
                                        </p:tgtEl>
                                        <p:attrNameLst>
                                          <p:attrName>ppt_w</p:attrName>
                                        </p:attrNameLst>
                                      </p:cBhvr>
                                      <p:tavLst>
                                        <p:tav tm="0">
                                          <p:val>
                                            <p:fltVal val="0"/>
                                          </p:val>
                                        </p:tav>
                                        <p:tav tm="100000">
                                          <p:val>
                                            <p:strVal val="#ppt_w"/>
                                          </p:val>
                                        </p:tav>
                                      </p:tavLst>
                                    </p:anim>
                                    <p:anim calcmode="lin" valueType="num">
                                      <p:cBhvr>
                                        <p:cTn id="22" dur="500" fill="hold"/>
                                        <p:tgtEl>
                                          <p:spTgt spid="534"/>
                                        </p:tgtEl>
                                        <p:attrNameLst>
                                          <p:attrName>ppt_h</p:attrName>
                                        </p:attrNameLst>
                                      </p:cBhvr>
                                      <p:tavLst>
                                        <p:tav tm="0">
                                          <p:val>
                                            <p:fltVal val="0"/>
                                          </p:val>
                                        </p:tav>
                                        <p:tav tm="100000">
                                          <p:val>
                                            <p:strVal val="#ppt_h"/>
                                          </p:val>
                                        </p:tav>
                                      </p:tavLst>
                                    </p:anim>
                                    <p:animEffect transition="in" filter="fade">
                                      <p:cBhvr>
                                        <p:cTn id="23" dur="500"/>
                                        <p:tgtEl>
                                          <p:spTgt spid="534"/>
                                        </p:tgtEl>
                                      </p:cBhvr>
                                    </p:animEffect>
                                  </p:childTnLst>
                                </p:cTn>
                              </p:par>
                              <p:par>
                                <p:cTn id="24" presetID="22" presetClass="entr" presetSubtype="4" fill="hold" nodeType="withEffect">
                                  <p:stCondLst>
                                    <p:cond delay="750"/>
                                  </p:stCondLst>
                                  <p:childTnLst>
                                    <p:set>
                                      <p:cBhvr>
                                        <p:cTn id="25" dur="1" fill="hold">
                                          <p:stCondLst>
                                            <p:cond delay="0"/>
                                          </p:stCondLst>
                                        </p:cTn>
                                        <p:tgtEl>
                                          <p:spTgt spid="529"/>
                                        </p:tgtEl>
                                        <p:attrNameLst>
                                          <p:attrName>style.visibility</p:attrName>
                                        </p:attrNameLst>
                                      </p:cBhvr>
                                      <p:to>
                                        <p:strVal val="visible"/>
                                      </p:to>
                                    </p:set>
                                    <p:animEffect transition="in" filter="wipe(down)">
                                      <p:cBhvr>
                                        <p:cTn id="26" dur="500"/>
                                        <p:tgtEl>
                                          <p:spTgt spid="529"/>
                                        </p:tgtEl>
                                      </p:cBhvr>
                                    </p:animEffect>
                                  </p:childTnLst>
                                </p:cTn>
                              </p:par>
                              <p:par>
                                <p:cTn id="27" presetID="22" presetClass="entr" presetSubtype="4" fill="hold" nodeType="withEffect">
                                  <p:stCondLst>
                                    <p:cond delay="500"/>
                                  </p:stCondLst>
                                  <p:childTnLst>
                                    <p:set>
                                      <p:cBhvr>
                                        <p:cTn id="28" dur="1" fill="hold">
                                          <p:stCondLst>
                                            <p:cond delay="0"/>
                                          </p:stCondLst>
                                        </p:cTn>
                                        <p:tgtEl>
                                          <p:spTgt spid="548"/>
                                        </p:tgtEl>
                                        <p:attrNameLst>
                                          <p:attrName>style.visibility</p:attrName>
                                        </p:attrNameLst>
                                      </p:cBhvr>
                                      <p:to>
                                        <p:strVal val="visible"/>
                                      </p:to>
                                    </p:set>
                                    <p:animEffect transition="in" filter="wipe(down)">
                                      <p:cBhvr>
                                        <p:cTn id="29" dur="500"/>
                                        <p:tgtEl>
                                          <p:spTgt spid="548"/>
                                        </p:tgtEl>
                                      </p:cBhvr>
                                    </p:animEffect>
                                  </p:childTnLst>
                                </p:cTn>
                              </p:par>
                              <p:par>
                                <p:cTn id="30" presetID="22" presetClass="entr" presetSubtype="1" fill="hold" nodeType="withEffect">
                                  <p:stCondLst>
                                    <p:cond delay="500"/>
                                  </p:stCondLst>
                                  <p:childTnLst>
                                    <p:set>
                                      <p:cBhvr>
                                        <p:cTn id="31" dur="1" fill="hold">
                                          <p:stCondLst>
                                            <p:cond delay="0"/>
                                          </p:stCondLst>
                                        </p:cTn>
                                        <p:tgtEl>
                                          <p:spTgt spid="556"/>
                                        </p:tgtEl>
                                        <p:attrNameLst>
                                          <p:attrName>style.visibility</p:attrName>
                                        </p:attrNameLst>
                                      </p:cBhvr>
                                      <p:to>
                                        <p:strVal val="visible"/>
                                      </p:to>
                                    </p:set>
                                    <p:animEffect transition="in" filter="wipe(up)">
                                      <p:cBhvr>
                                        <p:cTn id="32" dur="500"/>
                                        <p:tgtEl>
                                          <p:spTgt spid="556"/>
                                        </p:tgtEl>
                                      </p:cBhvr>
                                    </p:animEffect>
                                  </p:childTnLst>
                                </p:cTn>
                              </p:par>
                              <p:par>
                                <p:cTn id="33" presetID="53" presetClass="entr" presetSubtype="16" fill="hold" nodeType="withEffect">
                                  <p:stCondLst>
                                    <p:cond delay="750"/>
                                  </p:stCondLst>
                                  <p:childTnLst>
                                    <p:set>
                                      <p:cBhvr>
                                        <p:cTn id="34" dur="1" fill="hold">
                                          <p:stCondLst>
                                            <p:cond delay="0"/>
                                          </p:stCondLst>
                                        </p:cTn>
                                        <p:tgtEl>
                                          <p:spTgt spid="549"/>
                                        </p:tgtEl>
                                        <p:attrNameLst>
                                          <p:attrName>style.visibility</p:attrName>
                                        </p:attrNameLst>
                                      </p:cBhvr>
                                      <p:to>
                                        <p:strVal val="visible"/>
                                      </p:to>
                                    </p:set>
                                    <p:anim calcmode="lin" valueType="num">
                                      <p:cBhvr>
                                        <p:cTn id="35" dur="500" fill="hold"/>
                                        <p:tgtEl>
                                          <p:spTgt spid="549"/>
                                        </p:tgtEl>
                                        <p:attrNameLst>
                                          <p:attrName>ppt_w</p:attrName>
                                        </p:attrNameLst>
                                      </p:cBhvr>
                                      <p:tavLst>
                                        <p:tav tm="0">
                                          <p:val>
                                            <p:fltVal val="0"/>
                                          </p:val>
                                        </p:tav>
                                        <p:tav tm="100000">
                                          <p:val>
                                            <p:strVal val="#ppt_w"/>
                                          </p:val>
                                        </p:tav>
                                      </p:tavLst>
                                    </p:anim>
                                    <p:anim calcmode="lin" valueType="num">
                                      <p:cBhvr>
                                        <p:cTn id="36" dur="500" fill="hold"/>
                                        <p:tgtEl>
                                          <p:spTgt spid="549"/>
                                        </p:tgtEl>
                                        <p:attrNameLst>
                                          <p:attrName>ppt_h</p:attrName>
                                        </p:attrNameLst>
                                      </p:cBhvr>
                                      <p:tavLst>
                                        <p:tav tm="0">
                                          <p:val>
                                            <p:fltVal val="0"/>
                                          </p:val>
                                        </p:tav>
                                        <p:tav tm="100000">
                                          <p:val>
                                            <p:strVal val="#ppt_h"/>
                                          </p:val>
                                        </p:tav>
                                      </p:tavLst>
                                    </p:anim>
                                    <p:animEffect transition="in" filter="fade">
                                      <p:cBhvr>
                                        <p:cTn id="37" dur="500"/>
                                        <p:tgtEl>
                                          <p:spTgt spid="549"/>
                                        </p:tgtEl>
                                      </p:cBhvr>
                                    </p:animEffect>
                                  </p:childTnLst>
                                </p:cTn>
                              </p:par>
                              <p:par>
                                <p:cTn id="38" presetID="22" presetClass="entr" presetSubtype="2" fill="hold" nodeType="withEffect">
                                  <p:stCondLst>
                                    <p:cond delay="1000"/>
                                  </p:stCondLst>
                                  <p:childTnLst>
                                    <p:set>
                                      <p:cBhvr>
                                        <p:cTn id="39" dur="1" fill="hold">
                                          <p:stCondLst>
                                            <p:cond delay="0"/>
                                          </p:stCondLst>
                                        </p:cTn>
                                        <p:tgtEl>
                                          <p:spTgt spid="546"/>
                                        </p:tgtEl>
                                        <p:attrNameLst>
                                          <p:attrName>style.visibility</p:attrName>
                                        </p:attrNameLst>
                                      </p:cBhvr>
                                      <p:to>
                                        <p:strVal val="visible"/>
                                      </p:to>
                                    </p:set>
                                    <p:animEffect transition="in" filter="wipe(right)">
                                      <p:cBhvr>
                                        <p:cTn id="40" dur="500"/>
                                        <p:tgtEl>
                                          <p:spTgt spid="546"/>
                                        </p:tgtEl>
                                      </p:cBhvr>
                                    </p:animEffect>
                                  </p:childTnLst>
                                </p:cTn>
                              </p:par>
                            </p:childTnLst>
                          </p:cTn>
                        </p:par>
                        <p:par>
                          <p:cTn id="41" fill="hold">
                            <p:stCondLst>
                              <p:cond delay="1500"/>
                            </p:stCondLst>
                            <p:childTnLst>
                              <p:par>
                                <p:cTn id="42" presetID="53" presetClass="entr" presetSubtype="16" fill="hold" nodeType="afterEffect">
                                  <p:stCondLst>
                                    <p:cond delay="0"/>
                                  </p:stCondLst>
                                  <p:childTnLst>
                                    <p:set>
                                      <p:cBhvr>
                                        <p:cTn id="43" dur="1" fill="hold">
                                          <p:stCondLst>
                                            <p:cond delay="0"/>
                                          </p:stCondLst>
                                        </p:cTn>
                                        <p:tgtEl>
                                          <p:spTgt spid="523"/>
                                        </p:tgtEl>
                                        <p:attrNameLst>
                                          <p:attrName>style.visibility</p:attrName>
                                        </p:attrNameLst>
                                      </p:cBhvr>
                                      <p:to>
                                        <p:strVal val="visible"/>
                                      </p:to>
                                    </p:set>
                                    <p:anim calcmode="lin" valueType="num">
                                      <p:cBhvr>
                                        <p:cTn id="44" dur="500" fill="hold"/>
                                        <p:tgtEl>
                                          <p:spTgt spid="523"/>
                                        </p:tgtEl>
                                        <p:attrNameLst>
                                          <p:attrName>ppt_w</p:attrName>
                                        </p:attrNameLst>
                                      </p:cBhvr>
                                      <p:tavLst>
                                        <p:tav tm="0">
                                          <p:val>
                                            <p:fltVal val="0"/>
                                          </p:val>
                                        </p:tav>
                                        <p:tav tm="100000">
                                          <p:val>
                                            <p:strVal val="#ppt_w"/>
                                          </p:val>
                                        </p:tav>
                                      </p:tavLst>
                                    </p:anim>
                                    <p:anim calcmode="lin" valueType="num">
                                      <p:cBhvr>
                                        <p:cTn id="45" dur="500" fill="hold"/>
                                        <p:tgtEl>
                                          <p:spTgt spid="523"/>
                                        </p:tgtEl>
                                        <p:attrNameLst>
                                          <p:attrName>ppt_h</p:attrName>
                                        </p:attrNameLst>
                                      </p:cBhvr>
                                      <p:tavLst>
                                        <p:tav tm="0">
                                          <p:val>
                                            <p:fltVal val="0"/>
                                          </p:val>
                                        </p:tav>
                                        <p:tav tm="100000">
                                          <p:val>
                                            <p:strVal val="#ppt_h"/>
                                          </p:val>
                                        </p:tav>
                                      </p:tavLst>
                                    </p:anim>
                                    <p:animEffect transition="in" filter="fade">
                                      <p:cBhvr>
                                        <p:cTn id="46" dur="500"/>
                                        <p:tgtEl>
                                          <p:spTgt spid="5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21"/>
                                        </p:tgtEl>
                                        <p:attrNameLst>
                                          <p:attrName>style.visibility</p:attrName>
                                        </p:attrNameLst>
                                      </p:cBhvr>
                                      <p:to>
                                        <p:strVal val="visible"/>
                                      </p:to>
                                    </p:set>
                                    <p:animEffect transition="in" filter="fade">
                                      <p:cBhvr>
                                        <p:cTn id="49" dur="500"/>
                                        <p:tgtEl>
                                          <p:spTgt spid="52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520"/>
                                        </p:tgtEl>
                                        <p:attrNameLst>
                                          <p:attrName>style.visibility</p:attrName>
                                        </p:attrNameLst>
                                      </p:cBhvr>
                                      <p:to>
                                        <p:strVal val="visible"/>
                                      </p:to>
                                    </p:set>
                                    <p:animEffect transition="in" filter="fade">
                                      <p:cBhvr>
                                        <p:cTn id="53" dur="500"/>
                                        <p:tgtEl>
                                          <p:spTgt spid="520"/>
                                        </p:tgtEl>
                                      </p:cBhvr>
                                    </p:animEffect>
                                  </p:childTnLst>
                                </p:cTn>
                              </p:par>
                              <p:par>
                                <p:cTn id="54" presetID="22" presetClass="entr" presetSubtype="2" fill="hold" nodeType="withEffect">
                                  <p:stCondLst>
                                    <p:cond delay="0"/>
                                  </p:stCondLst>
                                  <p:childTnLst>
                                    <p:set>
                                      <p:cBhvr>
                                        <p:cTn id="55" dur="1" fill="hold">
                                          <p:stCondLst>
                                            <p:cond delay="0"/>
                                          </p:stCondLst>
                                        </p:cTn>
                                        <p:tgtEl>
                                          <p:spTgt spid="522"/>
                                        </p:tgtEl>
                                        <p:attrNameLst>
                                          <p:attrName>style.visibility</p:attrName>
                                        </p:attrNameLst>
                                      </p:cBhvr>
                                      <p:to>
                                        <p:strVal val="visible"/>
                                      </p:to>
                                    </p:set>
                                    <p:animEffect transition="in" filter="wipe(right)">
                                      <p:cBhvr>
                                        <p:cTn id="56" dur="500"/>
                                        <p:tgtEl>
                                          <p:spTgt spid="5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0" grpId="0"/>
      <p:bldP spid="5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D6BE139C-D95D-4813-81DC-2E0D5AA37098}"/>
              </a:ext>
            </a:extLst>
          </p:cNvPr>
          <p:cNvSpPr>
            <a:spLocks noGrp="1"/>
          </p:cNvSpPr>
          <p:nvPr>
            <p:ph type="title"/>
          </p:nvPr>
        </p:nvSpPr>
        <p:spPr>
          <a:xfrm>
            <a:off x="585216" y="1864180"/>
            <a:ext cx="4797275" cy="498598"/>
          </a:xfrm>
        </p:spPr>
        <p:txBody>
          <a:bodyPr/>
          <a:lstStyle/>
          <a:p>
            <a:r>
              <a:rPr lang="en-US" dirty="0"/>
              <a:t>Transport relays &amp; media processors</a:t>
            </a:r>
          </a:p>
        </p:txBody>
      </p:sp>
    </p:spTree>
    <p:extLst>
      <p:ext uri="{BB962C8B-B14F-4D97-AF65-F5344CB8AC3E}">
        <p14:creationId xmlns:p14="http://schemas.microsoft.com/office/powerpoint/2010/main" val="3879217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37F20B-FA22-498E-BFDA-28169FA81F5C}"/>
              </a:ext>
              <a:ext uri="{C183D7F6-B498-43B3-948B-1728B52AA6E4}">
                <adec:decorative xmlns:adec="http://schemas.microsoft.com/office/drawing/2017/decorative" val="1"/>
              </a:ext>
            </a:extLst>
          </p:cNvPr>
          <p:cNvPicPr>
            <a:picLocks noChangeAspect="1"/>
          </p:cNvPicPr>
          <p:nvPr/>
        </p:nvPicPr>
        <p:blipFill rotWithShape="1">
          <a:blip r:embed="rId3"/>
          <a:srcRect t="9167" b="6458"/>
          <a:stretch/>
        </p:blipFill>
        <p:spPr>
          <a:xfrm>
            <a:off x="6096000" y="0"/>
            <a:ext cx="6096000" cy="6858000"/>
          </a:xfrm>
          <a:prstGeom prst="rect">
            <a:avLst/>
          </a:prstGeom>
        </p:spPr>
      </p:pic>
      <p:sp>
        <p:nvSpPr>
          <p:cNvPr id="6" name="Title 5">
            <a:extLst>
              <a:ext uri="{FF2B5EF4-FFF2-40B4-BE49-F238E27FC236}">
                <a16:creationId xmlns:a16="http://schemas.microsoft.com/office/drawing/2014/main" id="{1ED91AB7-5F30-4BA0-9DB4-49A94E1C8C28}"/>
              </a:ext>
            </a:extLst>
          </p:cNvPr>
          <p:cNvSpPr>
            <a:spLocks noGrp="1"/>
          </p:cNvSpPr>
          <p:nvPr>
            <p:ph type="title"/>
          </p:nvPr>
        </p:nvSpPr>
        <p:spPr>
          <a:xfrm>
            <a:off x="588263" y="457200"/>
            <a:ext cx="11018520" cy="430887"/>
          </a:xfrm>
        </p:spPr>
        <p:txBody>
          <a:bodyPr/>
          <a:lstStyle/>
          <a:p>
            <a:r>
              <a:rPr lang="en-US" dirty="0"/>
              <a:t>Types of calls</a:t>
            </a:r>
            <a:endParaRPr lang="LID4096"/>
          </a:p>
        </p:txBody>
      </p:sp>
      <p:sp>
        <p:nvSpPr>
          <p:cNvPr id="7" name="Content Placeholder 6">
            <a:extLst>
              <a:ext uri="{FF2B5EF4-FFF2-40B4-BE49-F238E27FC236}">
                <a16:creationId xmlns:a16="http://schemas.microsoft.com/office/drawing/2014/main" id="{1BAF5092-0AB2-4E87-BA71-DB75EB995A18}"/>
              </a:ext>
            </a:extLst>
          </p:cNvPr>
          <p:cNvSpPr>
            <a:spLocks noGrp="1"/>
          </p:cNvSpPr>
          <p:nvPr>
            <p:ph type="body" sz="quarter" idx="4294967295"/>
          </p:nvPr>
        </p:nvSpPr>
        <p:spPr>
          <a:xfrm>
            <a:off x="588263" y="1462088"/>
            <a:ext cx="4407943" cy="2985433"/>
          </a:xfrm>
        </p:spPr>
        <p:txBody>
          <a:bodyPr/>
          <a:lstStyle/>
          <a:p>
            <a:pPr marL="0" indent="0">
              <a:lnSpc>
                <a:spcPct val="100000"/>
              </a:lnSpc>
              <a:spcBef>
                <a:spcPts val="600"/>
              </a:spcBef>
              <a:spcAft>
                <a:spcPts val="600"/>
              </a:spcAft>
              <a:buNone/>
            </a:pPr>
            <a:r>
              <a:rPr lang="en-US" sz="1600" dirty="0">
                <a:solidFill>
                  <a:srgbClr val="4B53BC"/>
                </a:solidFill>
                <a:latin typeface="+mj-lt"/>
              </a:rPr>
              <a:t>Direct calls</a:t>
            </a:r>
          </a:p>
          <a:p>
            <a:pPr marL="0" lvl="1" indent="0">
              <a:lnSpc>
                <a:spcPct val="100000"/>
              </a:lnSpc>
              <a:spcBef>
                <a:spcPts val="0"/>
              </a:spcBef>
              <a:spcAft>
                <a:spcPts val="600"/>
              </a:spcAft>
              <a:buClr>
                <a:schemeClr val="accent3"/>
              </a:buClr>
              <a:buSzPct val="100000"/>
              <a:buNone/>
            </a:pPr>
            <a:r>
              <a:rPr lang="en-US" sz="1400" dirty="0"/>
              <a:t>Ad-hoc call with 2 users</a:t>
            </a:r>
          </a:p>
          <a:p>
            <a:pPr marL="0" lvl="1" indent="0">
              <a:lnSpc>
                <a:spcPct val="100000"/>
              </a:lnSpc>
              <a:spcBef>
                <a:spcPts val="0"/>
              </a:spcBef>
              <a:spcAft>
                <a:spcPts val="600"/>
              </a:spcAft>
              <a:buClr>
                <a:schemeClr val="accent3"/>
              </a:buClr>
              <a:buSzPct val="100000"/>
              <a:buNone/>
            </a:pPr>
            <a:r>
              <a:rPr lang="en-US" sz="1400" dirty="0"/>
              <a:t>Media flows as directly as possible between end points</a:t>
            </a:r>
          </a:p>
          <a:p>
            <a:pPr marL="0" indent="0">
              <a:lnSpc>
                <a:spcPct val="100000"/>
              </a:lnSpc>
              <a:spcBef>
                <a:spcPts val="1200"/>
              </a:spcBef>
              <a:spcAft>
                <a:spcPts val="600"/>
              </a:spcAft>
              <a:buNone/>
            </a:pPr>
            <a:r>
              <a:rPr lang="en-US" sz="1600" dirty="0">
                <a:solidFill>
                  <a:srgbClr val="4B53BC"/>
                </a:solidFill>
                <a:latin typeface="+mj-lt"/>
              </a:rPr>
              <a:t>Meetings</a:t>
            </a:r>
          </a:p>
          <a:p>
            <a:pPr marL="0" lvl="1" indent="0">
              <a:lnSpc>
                <a:spcPct val="100000"/>
              </a:lnSpc>
              <a:spcBef>
                <a:spcPts val="0"/>
              </a:spcBef>
              <a:spcAft>
                <a:spcPts val="600"/>
              </a:spcAft>
              <a:buClr>
                <a:schemeClr val="accent3"/>
              </a:buClr>
              <a:buSzPct val="100000"/>
              <a:buNone/>
            </a:pPr>
            <a:r>
              <a:rPr lang="en-US" sz="1400" dirty="0"/>
              <a:t>Ad-hoc (</a:t>
            </a:r>
            <a:r>
              <a:rPr lang="en-US" sz="1400" i="1" dirty="0"/>
              <a:t>Meet Now</a:t>
            </a:r>
            <a:r>
              <a:rPr lang="en-US" sz="1400" dirty="0"/>
              <a:t>) call with 3 or more users</a:t>
            </a:r>
          </a:p>
          <a:p>
            <a:pPr marL="0" lvl="1" indent="0">
              <a:lnSpc>
                <a:spcPct val="100000"/>
              </a:lnSpc>
              <a:spcBef>
                <a:spcPts val="0"/>
              </a:spcBef>
              <a:spcAft>
                <a:spcPts val="600"/>
              </a:spcAft>
              <a:buClr>
                <a:schemeClr val="accent3"/>
              </a:buClr>
              <a:buSzPct val="100000"/>
              <a:buNone/>
            </a:pPr>
            <a:r>
              <a:rPr lang="en-US" sz="1400" dirty="0"/>
              <a:t>Scheduled calls</a:t>
            </a:r>
          </a:p>
          <a:p>
            <a:pPr marL="0" lvl="1" indent="0">
              <a:lnSpc>
                <a:spcPct val="100000"/>
              </a:lnSpc>
              <a:spcBef>
                <a:spcPts val="0"/>
              </a:spcBef>
              <a:spcAft>
                <a:spcPts val="600"/>
              </a:spcAft>
              <a:buClr>
                <a:schemeClr val="accent3"/>
              </a:buClr>
              <a:buSzPct val="100000"/>
              <a:buNone/>
            </a:pPr>
            <a:r>
              <a:rPr lang="en-US" sz="1400" dirty="0"/>
              <a:t>Media flows as directly as possible between end points and conferencing service</a:t>
            </a:r>
          </a:p>
          <a:p>
            <a:pPr marL="0" lvl="1" indent="0">
              <a:lnSpc>
                <a:spcPct val="100000"/>
              </a:lnSpc>
              <a:spcBef>
                <a:spcPts val="600"/>
              </a:spcBef>
              <a:spcAft>
                <a:spcPts val="600"/>
              </a:spcAft>
              <a:buNone/>
            </a:pPr>
            <a:endParaRPr lang="LID4096" sz="1400"/>
          </a:p>
        </p:txBody>
      </p:sp>
    </p:spTree>
    <p:extLst>
      <p:ext uri="{BB962C8B-B14F-4D97-AF65-F5344CB8AC3E}">
        <p14:creationId xmlns:p14="http://schemas.microsoft.com/office/powerpoint/2010/main" val="420201217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10809DF-9F62-4AB9-8A76-18DB3EE412B7}"/>
              </a:ext>
            </a:extLst>
          </p:cNvPr>
          <p:cNvSpPr>
            <a:spLocks noGrp="1"/>
          </p:cNvSpPr>
          <p:nvPr>
            <p:ph type="title"/>
          </p:nvPr>
        </p:nvSpPr>
        <p:spPr/>
        <p:txBody>
          <a:bodyPr/>
          <a:lstStyle/>
          <a:p>
            <a:r>
              <a:rPr lang="de-DE"/>
              <a:t>Types of calls: Media flow</a:t>
            </a:r>
            <a:endParaRPr lang="en-US" dirty="0"/>
          </a:p>
        </p:txBody>
      </p:sp>
      <p:grpSp>
        <p:nvGrpSpPr>
          <p:cNvPr id="155" name="Group 154">
            <a:extLst>
              <a:ext uri="{FF2B5EF4-FFF2-40B4-BE49-F238E27FC236}">
                <a16:creationId xmlns:a16="http://schemas.microsoft.com/office/drawing/2014/main" id="{F1B8BEDD-0314-4007-99A4-E3D3BD18206D}"/>
              </a:ext>
              <a:ext uri="{C183D7F6-B498-43B3-948B-1728B52AA6E4}">
                <adec:decorative xmlns:adec="http://schemas.microsoft.com/office/drawing/2017/decorative" val="1"/>
              </a:ext>
            </a:extLst>
          </p:cNvPr>
          <p:cNvGrpSpPr/>
          <p:nvPr/>
        </p:nvGrpSpPr>
        <p:grpSpPr>
          <a:xfrm>
            <a:off x="5797988" y="990734"/>
            <a:ext cx="3839255" cy="3664392"/>
            <a:chOff x="7851908" y="2274116"/>
            <a:chExt cx="3916296" cy="3737922"/>
          </a:xfrm>
        </p:grpSpPr>
        <p:grpSp>
          <p:nvGrpSpPr>
            <p:cNvPr id="156" name="Group 155">
              <a:extLst>
                <a:ext uri="{FF2B5EF4-FFF2-40B4-BE49-F238E27FC236}">
                  <a16:creationId xmlns:a16="http://schemas.microsoft.com/office/drawing/2014/main" id="{8A05FEFE-607B-41A2-9B91-9D4EC15C4431}"/>
                </a:ext>
              </a:extLst>
            </p:cNvPr>
            <p:cNvGrpSpPr/>
            <p:nvPr/>
          </p:nvGrpSpPr>
          <p:grpSpPr>
            <a:xfrm>
              <a:off x="7851908" y="2274116"/>
              <a:ext cx="3328359" cy="3737922"/>
              <a:chOff x="7851908" y="2274116"/>
              <a:chExt cx="3328359" cy="3737922"/>
            </a:xfrm>
          </p:grpSpPr>
          <p:sp>
            <p:nvSpPr>
              <p:cNvPr id="158" name="Oval 157">
                <a:extLst>
                  <a:ext uri="{FF2B5EF4-FFF2-40B4-BE49-F238E27FC236}">
                    <a16:creationId xmlns:a16="http://schemas.microsoft.com/office/drawing/2014/main" id="{33D47D04-6CD3-41C5-968C-06A1771D5CC5}"/>
                  </a:ext>
                </a:extLst>
              </p:cNvPr>
              <p:cNvSpPr/>
              <p:nvPr/>
            </p:nvSpPr>
            <p:spPr bwMode="auto">
              <a:xfrm>
                <a:off x="8601874" y="4324466"/>
                <a:ext cx="1707048" cy="1687572"/>
              </a:xfrm>
              <a:prstGeom prst="ellipse">
                <a:avLst/>
              </a:prstGeom>
              <a:solidFill>
                <a:schemeClr val="bg1">
                  <a:lumMod val="95000"/>
                </a:schemeClr>
              </a:solid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endParaRPr lang="en-US" sz="2353"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9" name="Group 158">
                <a:extLst>
                  <a:ext uri="{FF2B5EF4-FFF2-40B4-BE49-F238E27FC236}">
                    <a16:creationId xmlns:a16="http://schemas.microsoft.com/office/drawing/2014/main" id="{5CD5BDEE-70E9-4337-A026-A9D28D5B8566}"/>
                  </a:ext>
                </a:extLst>
              </p:cNvPr>
              <p:cNvGrpSpPr/>
              <p:nvPr/>
            </p:nvGrpSpPr>
            <p:grpSpPr>
              <a:xfrm>
                <a:off x="7851908" y="2274116"/>
                <a:ext cx="3328359" cy="2912263"/>
                <a:chOff x="8822240" y="2882949"/>
                <a:chExt cx="3328359" cy="2912263"/>
              </a:xfrm>
            </p:grpSpPr>
            <p:grpSp>
              <p:nvGrpSpPr>
                <p:cNvPr id="160" name="Group 159">
                  <a:extLst>
                    <a:ext uri="{FF2B5EF4-FFF2-40B4-BE49-F238E27FC236}">
                      <a16:creationId xmlns:a16="http://schemas.microsoft.com/office/drawing/2014/main" id="{01566DA0-3111-4D8F-9874-11E953877AE5}"/>
                    </a:ext>
                  </a:extLst>
                </p:cNvPr>
                <p:cNvGrpSpPr/>
                <p:nvPr/>
              </p:nvGrpSpPr>
              <p:grpSpPr>
                <a:xfrm>
                  <a:off x="9797140" y="3548834"/>
                  <a:ext cx="1285695" cy="2246378"/>
                  <a:chOff x="1046537" y="2925762"/>
                  <a:chExt cx="1285695" cy="2246378"/>
                </a:xfrm>
              </p:grpSpPr>
              <p:pic>
                <p:nvPicPr>
                  <p:cNvPr id="168" name="Picture 167">
                    <a:extLst>
                      <a:ext uri="{FF2B5EF4-FFF2-40B4-BE49-F238E27FC236}">
                        <a16:creationId xmlns:a16="http://schemas.microsoft.com/office/drawing/2014/main" id="{5608EE1E-170B-48BA-8443-F038EED2B3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7213" y="4128331"/>
                    <a:ext cx="367090" cy="292174"/>
                  </a:xfrm>
                  <a:prstGeom prst="rect">
                    <a:avLst/>
                  </a:prstGeom>
                </p:spPr>
              </p:pic>
              <p:pic>
                <p:nvPicPr>
                  <p:cNvPr id="169" name="Picture 168">
                    <a:extLst>
                      <a:ext uri="{FF2B5EF4-FFF2-40B4-BE49-F238E27FC236}">
                        <a16:creationId xmlns:a16="http://schemas.microsoft.com/office/drawing/2014/main" id="{7FE196C6-5982-4EC1-AFEA-636E37E12DF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46537" y="4869218"/>
                    <a:ext cx="342531" cy="302922"/>
                  </a:xfrm>
                  <a:prstGeom prst="rect">
                    <a:avLst/>
                  </a:prstGeom>
                  <a:effectLst>
                    <a:reflection blurRad="6350" stA="52000" endA="300" endPos="35000" dir="5400000" sy="-100000" algn="bl" rotWithShape="0"/>
                  </a:effectLst>
                </p:spPr>
              </p:pic>
              <p:pic>
                <p:nvPicPr>
                  <p:cNvPr id="170" name="Picture 169">
                    <a:extLst>
                      <a:ext uri="{FF2B5EF4-FFF2-40B4-BE49-F238E27FC236}">
                        <a16:creationId xmlns:a16="http://schemas.microsoft.com/office/drawing/2014/main" id="{BE086764-129D-433F-B2C2-C8C5E88AFB6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89701" y="4869218"/>
                    <a:ext cx="342531" cy="302922"/>
                  </a:xfrm>
                  <a:prstGeom prst="rect">
                    <a:avLst/>
                  </a:prstGeom>
                  <a:effectLst>
                    <a:reflection blurRad="6350" stA="52000" endA="300" endPos="35000" dir="5400000" sy="-100000" algn="bl" rotWithShape="0"/>
                  </a:effectLst>
                </p:spPr>
              </p:pic>
              <p:pic>
                <p:nvPicPr>
                  <p:cNvPr id="171" name="Picture 170">
                    <a:extLst>
                      <a:ext uri="{FF2B5EF4-FFF2-40B4-BE49-F238E27FC236}">
                        <a16:creationId xmlns:a16="http://schemas.microsoft.com/office/drawing/2014/main" id="{069CC083-6C0C-4CA9-AA78-5BF006D4B6E7}"/>
                      </a:ext>
                    </a:extLst>
                  </p:cNvPr>
                  <p:cNvPicPr>
                    <a:picLocks noChangeAspect="1"/>
                  </p:cNvPicPr>
                  <p:nvPr/>
                </p:nvPicPr>
                <p:blipFill>
                  <a:blip r:embed="rId5"/>
                  <a:stretch>
                    <a:fillRect/>
                  </a:stretch>
                </p:blipFill>
                <p:spPr>
                  <a:xfrm>
                    <a:off x="1217807" y="2925762"/>
                    <a:ext cx="1114425" cy="571500"/>
                  </a:xfrm>
                  <a:prstGeom prst="rect">
                    <a:avLst/>
                  </a:prstGeom>
                </p:spPr>
              </p:pic>
              <p:pic>
                <p:nvPicPr>
                  <p:cNvPr id="172" name="Picture 171">
                    <a:extLst>
                      <a:ext uri="{FF2B5EF4-FFF2-40B4-BE49-F238E27FC236}">
                        <a16:creationId xmlns:a16="http://schemas.microsoft.com/office/drawing/2014/main" id="{C3AEF263-44CF-48B0-B21F-B44D7B19AB3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50622" y="3341477"/>
                    <a:ext cx="342531" cy="302922"/>
                  </a:xfrm>
                  <a:prstGeom prst="rect">
                    <a:avLst/>
                  </a:prstGeom>
                  <a:effectLst>
                    <a:reflection blurRad="6350" stA="52000" endA="300" endPos="35000" dir="5400000" sy="-100000" algn="bl" rotWithShape="0"/>
                  </a:effectLst>
                </p:spPr>
              </p:pic>
            </p:grpSp>
            <p:sp>
              <p:nvSpPr>
                <p:cNvPr id="165" name="Rectangle 164">
                  <a:extLst>
                    <a:ext uri="{FF2B5EF4-FFF2-40B4-BE49-F238E27FC236}">
                      <a16:creationId xmlns:a16="http://schemas.microsoft.com/office/drawing/2014/main" id="{386D5E6C-C0D2-4CCD-8F0F-AFF62033B3F0}"/>
                    </a:ext>
                  </a:extLst>
                </p:cNvPr>
                <p:cNvSpPr/>
                <p:nvPr/>
              </p:nvSpPr>
              <p:spPr bwMode="auto">
                <a:xfrm>
                  <a:off x="8822240" y="2882949"/>
                  <a:ext cx="3328359" cy="142076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r>
                    <a:rPr lang="en-US" sz="1600" dirty="0">
                      <a:solidFill>
                        <a:srgbClr val="4B53BC"/>
                      </a:solidFill>
                      <a:latin typeface="+mj-lt"/>
                      <a:ea typeface="Segoe UI" pitchFamily="34" charset="0"/>
                      <a:cs typeface="Segoe UI" pitchFamily="34" charset="0"/>
                    </a:rPr>
                    <a:t>1:1</a:t>
                  </a:r>
                  <a:br>
                    <a:rPr lang="en-US" sz="2000" dirty="0">
                      <a:solidFill>
                        <a:srgbClr val="353535"/>
                      </a:solidFill>
                      <a:latin typeface="Segoe UI"/>
                      <a:ea typeface="Segoe UI" pitchFamily="34" charset="0"/>
                      <a:cs typeface="Segoe UI" pitchFamily="34" charset="0"/>
                    </a:rPr>
                  </a:br>
                  <a:r>
                    <a:rPr lang="en-US" sz="1400" dirty="0">
                      <a:solidFill>
                        <a:srgbClr val="353535"/>
                      </a:solidFill>
                      <a:latin typeface="Segoe UI"/>
                      <a:ea typeface="Segoe UI" pitchFamily="34" charset="0"/>
                      <a:cs typeface="Segoe UI" pitchFamily="34" charset="0"/>
                    </a:rPr>
                    <a:t>Direct media</a:t>
                  </a:r>
                  <a:endParaRPr lang="en-US" sz="2000" dirty="0">
                    <a:solidFill>
                      <a:srgbClr val="353535"/>
                    </a:solidFill>
                    <a:latin typeface="Segoe UI"/>
                    <a:ea typeface="Segoe UI" pitchFamily="34" charset="0"/>
                    <a:cs typeface="Segoe UI" pitchFamily="34" charset="0"/>
                  </a:endParaRPr>
                </a:p>
              </p:txBody>
            </p:sp>
            <p:cxnSp>
              <p:nvCxnSpPr>
                <p:cNvPr id="167" name="Straight Arrow Connector 166">
                  <a:extLst>
                    <a:ext uri="{FF2B5EF4-FFF2-40B4-BE49-F238E27FC236}">
                      <a16:creationId xmlns:a16="http://schemas.microsoft.com/office/drawing/2014/main" id="{9C087AB8-222B-49DB-9D89-F538468EFA4A}"/>
                    </a:ext>
                  </a:extLst>
                </p:cNvPr>
                <p:cNvCxnSpPr>
                  <a:cxnSpLocks/>
                </p:cNvCxnSpPr>
                <p:nvPr/>
              </p:nvCxnSpPr>
              <p:spPr>
                <a:xfrm>
                  <a:off x="10147388" y="5643751"/>
                  <a:ext cx="592916" cy="0"/>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sp>
          <p:nvSpPr>
            <p:cNvPr id="157" name="TextBox 156">
              <a:extLst>
                <a:ext uri="{FF2B5EF4-FFF2-40B4-BE49-F238E27FC236}">
                  <a16:creationId xmlns:a16="http://schemas.microsoft.com/office/drawing/2014/main" id="{34DF7DC7-5638-45A1-AE70-164A21B0EB93}"/>
                </a:ext>
              </a:extLst>
            </p:cNvPr>
            <p:cNvSpPr txBox="1"/>
            <p:nvPr/>
          </p:nvSpPr>
          <p:spPr>
            <a:xfrm>
              <a:off x="8849640" y="5269488"/>
              <a:ext cx="2918564" cy="517065"/>
            </a:xfrm>
            <a:prstGeom prst="rect">
              <a:avLst/>
            </a:prstGeom>
            <a:noFill/>
          </p:spPr>
          <p:txBody>
            <a:bodyPr wrap="square" lIns="179283" tIns="143426" rIns="179283" bIns="143426" rtlCol="0">
              <a:spAutoFit/>
            </a:bodyPr>
            <a:lstStyle/>
            <a:p>
              <a:pPr defTabSz="914379">
                <a:lnSpc>
                  <a:spcPct val="90000"/>
                </a:lnSpc>
                <a:spcAft>
                  <a:spcPts val="588"/>
                </a:spcAft>
              </a:pPr>
              <a:r>
                <a:rPr lang="en-US" sz="1568" dirty="0">
                  <a:gradFill>
                    <a:gsLst>
                      <a:gs pos="2917">
                        <a:srgbClr val="353535"/>
                      </a:gs>
                      <a:gs pos="30000">
                        <a:srgbClr val="353535"/>
                      </a:gs>
                    </a:gsLst>
                    <a:lin ang="5400000" scaled="0"/>
                  </a:gradFill>
                  <a:latin typeface="Segoe UI"/>
                </a:rPr>
                <a:t>Enterprise</a:t>
              </a:r>
            </a:p>
          </p:txBody>
        </p:sp>
      </p:grpSp>
      <p:grpSp>
        <p:nvGrpSpPr>
          <p:cNvPr id="173" name="Group 172">
            <a:extLst>
              <a:ext uri="{FF2B5EF4-FFF2-40B4-BE49-F238E27FC236}">
                <a16:creationId xmlns:a16="http://schemas.microsoft.com/office/drawing/2014/main" id="{5A7EEEE0-9573-4C7B-9E95-941451722163}"/>
              </a:ext>
              <a:ext uri="{C183D7F6-B498-43B3-948B-1728B52AA6E4}">
                <adec:decorative xmlns:adec="http://schemas.microsoft.com/office/drawing/2017/decorative" val="1"/>
              </a:ext>
            </a:extLst>
          </p:cNvPr>
          <p:cNvGrpSpPr/>
          <p:nvPr/>
        </p:nvGrpSpPr>
        <p:grpSpPr>
          <a:xfrm>
            <a:off x="2898994" y="1028835"/>
            <a:ext cx="3839255" cy="3626292"/>
            <a:chOff x="7851908" y="2312981"/>
            <a:chExt cx="3916296" cy="3699057"/>
          </a:xfrm>
        </p:grpSpPr>
        <p:grpSp>
          <p:nvGrpSpPr>
            <p:cNvPr id="174" name="Group 173">
              <a:extLst>
                <a:ext uri="{FF2B5EF4-FFF2-40B4-BE49-F238E27FC236}">
                  <a16:creationId xmlns:a16="http://schemas.microsoft.com/office/drawing/2014/main" id="{FF0F4FBE-0238-4CA6-B66D-05A2A3E4A9DD}"/>
                </a:ext>
              </a:extLst>
            </p:cNvPr>
            <p:cNvGrpSpPr/>
            <p:nvPr/>
          </p:nvGrpSpPr>
          <p:grpSpPr>
            <a:xfrm>
              <a:off x="7851908" y="2312981"/>
              <a:ext cx="3328359" cy="3699057"/>
              <a:chOff x="7851908" y="2312981"/>
              <a:chExt cx="3328359" cy="3699057"/>
            </a:xfrm>
          </p:grpSpPr>
          <p:sp>
            <p:nvSpPr>
              <p:cNvPr id="176" name="Oval 175">
                <a:extLst>
                  <a:ext uri="{FF2B5EF4-FFF2-40B4-BE49-F238E27FC236}">
                    <a16:creationId xmlns:a16="http://schemas.microsoft.com/office/drawing/2014/main" id="{1DE11429-D738-4B67-BD9E-4CE141D5BAA0}"/>
                  </a:ext>
                </a:extLst>
              </p:cNvPr>
              <p:cNvSpPr/>
              <p:nvPr/>
            </p:nvSpPr>
            <p:spPr bwMode="auto">
              <a:xfrm>
                <a:off x="8601874" y="4324466"/>
                <a:ext cx="1707048" cy="1687572"/>
              </a:xfrm>
              <a:prstGeom prst="ellipse">
                <a:avLst/>
              </a:prstGeom>
              <a:solidFill>
                <a:schemeClr val="bg1">
                  <a:lumMod val="95000"/>
                </a:schemeClr>
              </a:solid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endParaRPr lang="en-US" sz="2353"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7" name="Group 176">
                <a:extLst>
                  <a:ext uri="{FF2B5EF4-FFF2-40B4-BE49-F238E27FC236}">
                    <a16:creationId xmlns:a16="http://schemas.microsoft.com/office/drawing/2014/main" id="{E0169162-14EB-43E5-B239-FE0E7CA47165}"/>
                  </a:ext>
                </a:extLst>
              </p:cNvPr>
              <p:cNvGrpSpPr/>
              <p:nvPr/>
            </p:nvGrpSpPr>
            <p:grpSpPr>
              <a:xfrm>
                <a:off x="7851908" y="2312981"/>
                <a:ext cx="3328359" cy="2873398"/>
                <a:chOff x="8822240" y="2921814"/>
                <a:chExt cx="3328359" cy="2873398"/>
              </a:xfrm>
            </p:grpSpPr>
            <p:grpSp>
              <p:nvGrpSpPr>
                <p:cNvPr id="178" name="Group 177">
                  <a:extLst>
                    <a:ext uri="{FF2B5EF4-FFF2-40B4-BE49-F238E27FC236}">
                      <a16:creationId xmlns:a16="http://schemas.microsoft.com/office/drawing/2014/main" id="{115B6B7E-CB78-4545-BCD2-46F8882ED134}"/>
                    </a:ext>
                  </a:extLst>
                </p:cNvPr>
                <p:cNvGrpSpPr/>
                <p:nvPr/>
              </p:nvGrpSpPr>
              <p:grpSpPr>
                <a:xfrm>
                  <a:off x="9797140" y="3548834"/>
                  <a:ext cx="1285695" cy="2246378"/>
                  <a:chOff x="1046537" y="2925762"/>
                  <a:chExt cx="1285695" cy="2246378"/>
                </a:xfrm>
              </p:grpSpPr>
              <p:pic>
                <p:nvPicPr>
                  <p:cNvPr id="186" name="Picture 185">
                    <a:extLst>
                      <a:ext uri="{FF2B5EF4-FFF2-40B4-BE49-F238E27FC236}">
                        <a16:creationId xmlns:a16="http://schemas.microsoft.com/office/drawing/2014/main" id="{30E45828-A583-46FA-8592-48EB5E994B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7213" y="4128331"/>
                    <a:ext cx="367090" cy="292174"/>
                  </a:xfrm>
                  <a:prstGeom prst="rect">
                    <a:avLst/>
                  </a:prstGeom>
                </p:spPr>
              </p:pic>
              <p:pic>
                <p:nvPicPr>
                  <p:cNvPr id="187" name="Picture 186">
                    <a:extLst>
                      <a:ext uri="{FF2B5EF4-FFF2-40B4-BE49-F238E27FC236}">
                        <a16:creationId xmlns:a16="http://schemas.microsoft.com/office/drawing/2014/main" id="{8252CF5D-53A7-460F-92F5-32985D24DF6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46537" y="4869218"/>
                    <a:ext cx="342531" cy="302922"/>
                  </a:xfrm>
                  <a:prstGeom prst="rect">
                    <a:avLst/>
                  </a:prstGeom>
                  <a:effectLst>
                    <a:reflection blurRad="6350" stA="52000" endA="300" endPos="35000" dir="5400000" sy="-100000" algn="bl" rotWithShape="0"/>
                  </a:effectLst>
                </p:spPr>
              </p:pic>
              <p:pic>
                <p:nvPicPr>
                  <p:cNvPr id="188" name="Picture 187">
                    <a:extLst>
                      <a:ext uri="{FF2B5EF4-FFF2-40B4-BE49-F238E27FC236}">
                        <a16:creationId xmlns:a16="http://schemas.microsoft.com/office/drawing/2014/main" id="{2B4EFDAD-8BB0-4A69-951F-4C0762C2EFE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89701" y="4869218"/>
                    <a:ext cx="342531" cy="302922"/>
                  </a:xfrm>
                  <a:prstGeom prst="rect">
                    <a:avLst/>
                  </a:prstGeom>
                  <a:effectLst>
                    <a:reflection blurRad="6350" stA="52000" endA="300" endPos="35000" dir="5400000" sy="-100000" algn="bl" rotWithShape="0"/>
                  </a:effectLst>
                </p:spPr>
              </p:pic>
              <p:pic>
                <p:nvPicPr>
                  <p:cNvPr id="189" name="Picture 188">
                    <a:extLst>
                      <a:ext uri="{FF2B5EF4-FFF2-40B4-BE49-F238E27FC236}">
                        <a16:creationId xmlns:a16="http://schemas.microsoft.com/office/drawing/2014/main" id="{12599E21-8B4A-43EE-9DE6-2C546BB04062}"/>
                      </a:ext>
                    </a:extLst>
                  </p:cNvPr>
                  <p:cNvPicPr>
                    <a:picLocks noChangeAspect="1"/>
                  </p:cNvPicPr>
                  <p:nvPr/>
                </p:nvPicPr>
                <p:blipFill>
                  <a:blip r:embed="rId5"/>
                  <a:stretch>
                    <a:fillRect/>
                  </a:stretch>
                </p:blipFill>
                <p:spPr>
                  <a:xfrm>
                    <a:off x="1217807" y="2925762"/>
                    <a:ext cx="1114425" cy="571500"/>
                  </a:xfrm>
                  <a:prstGeom prst="rect">
                    <a:avLst/>
                  </a:prstGeom>
                </p:spPr>
              </p:pic>
              <p:pic>
                <p:nvPicPr>
                  <p:cNvPr id="190" name="Picture 189">
                    <a:extLst>
                      <a:ext uri="{FF2B5EF4-FFF2-40B4-BE49-F238E27FC236}">
                        <a16:creationId xmlns:a16="http://schemas.microsoft.com/office/drawing/2014/main" id="{ACE98BA9-8BD2-42A6-8437-E8A57593986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50622" y="3341477"/>
                    <a:ext cx="342531" cy="302922"/>
                  </a:xfrm>
                  <a:prstGeom prst="rect">
                    <a:avLst/>
                  </a:prstGeom>
                  <a:effectLst>
                    <a:reflection blurRad="6350" stA="52000" endA="300" endPos="35000" dir="5400000" sy="-100000" algn="bl" rotWithShape="0"/>
                  </a:effectLst>
                </p:spPr>
              </p:pic>
            </p:grpSp>
            <p:cxnSp>
              <p:nvCxnSpPr>
                <p:cNvPr id="179" name="Straight Arrow Connector 178">
                  <a:extLst>
                    <a:ext uri="{FF2B5EF4-FFF2-40B4-BE49-F238E27FC236}">
                      <a16:creationId xmlns:a16="http://schemas.microsoft.com/office/drawing/2014/main" id="{6E6C25A6-4048-4109-B1AD-B68908A648F5}"/>
                    </a:ext>
                  </a:extLst>
                </p:cNvPr>
                <p:cNvCxnSpPr>
                  <a:cxnSpLocks/>
                </p:cNvCxnSpPr>
                <p:nvPr/>
              </p:nvCxnSpPr>
              <p:spPr>
                <a:xfrm flipV="1">
                  <a:off x="10072491" y="5102862"/>
                  <a:ext cx="245325" cy="341371"/>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0" name="Straight Arrow Connector 179">
                  <a:extLst>
                    <a:ext uri="{FF2B5EF4-FFF2-40B4-BE49-F238E27FC236}">
                      <a16:creationId xmlns:a16="http://schemas.microsoft.com/office/drawing/2014/main" id="{47A2FAC0-F0E7-410B-B83A-6216615CB2F8}"/>
                    </a:ext>
                  </a:extLst>
                </p:cNvPr>
                <p:cNvCxnSpPr>
                  <a:cxnSpLocks/>
                </p:cNvCxnSpPr>
                <p:nvPr/>
              </p:nvCxnSpPr>
              <p:spPr>
                <a:xfrm flipV="1">
                  <a:off x="10365474" y="4135302"/>
                  <a:ext cx="0" cy="616101"/>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1" name="Straight Arrow Connector 180">
                  <a:extLst>
                    <a:ext uri="{FF2B5EF4-FFF2-40B4-BE49-F238E27FC236}">
                      <a16:creationId xmlns:a16="http://schemas.microsoft.com/office/drawing/2014/main" id="{A3FEDEA1-CE74-45F8-92CD-4E57017F92D1}"/>
                    </a:ext>
                  </a:extLst>
                </p:cNvPr>
                <p:cNvCxnSpPr>
                  <a:cxnSpLocks/>
                </p:cNvCxnSpPr>
                <p:nvPr/>
              </p:nvCxnSpPr>
              <p:spPr>
                <a:xfrm flipH="1" flipV="1">
                  <a:off x="10595298" y="5102864"/>
                  <a:ext cx="245541" cy="341369"/>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2" name="Straight Arrow Connector 181">
                  <a:extLst>
                    <a:ext uri="{FF2B5EF4-FFF2-40B4-BE49-F238E27FC236}">
                      <a16:creationId xmlns:a16="http://schemas.microsoft.com/office/drawing/2014/main" id="{ECE4C2D7-2C84-4A67-87DD-AF5EF6AB8C94}"/>
                    </a:ext>
                  </a:extLst>
                </p:cNvPr>
                <p:cNvCxnSpPr>
                  <a:cxnSpLocks/>
                </p:cNvCxnSpPr>
                <p:nvPr/>
              </p:nvCxnSpPr>
              <p:spPr>
                <a:xfrm flipV="1">
                  <a:off x="10595298" y="4135302"/>
                  <a:ext cx="0" cy="618836"/>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83" name="Rectangle 182">
                  <a:extLst>
                    <a:ext uri="{FF2B5EF4-FFF2-40B4-BE49-F238E27FC236}">
                      <a16:creationId xmlns:a16="http://schemas.microsoft.com/office/drawing/2014/main" id="{3EEB340D-72BF-4E12-8393-592A064C747E}"/>
                    </a:ext>
                  </a:extLst>
                </p:cNvPr>
                <p:cNvSpPr/>
                <p:nvPr/>
              </p:nvSpPr>
              <p:spPr bwMode="auto">
                <a:xfrm>
                  <a:off x="8822240" y="2921814"/>
                  <a:ext cx="3328359" cy="142076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r>
                    <a:rPr lang="en-US" sz="1600" dirty="0">
                      <a:solidFill>
                        <a:srgbClr val="4B53BC"/>
                      </a:solidFill>
                      <a:latin typeface="+mj-lt"/>
                      <a:ea typeface="Segoe UI" pitchFamily="34" charset="0"/>
                      <a:cs typeface="Segoe UI" pitchFamily="34" charset="0"/>
                    </a:rPr>
                    <a:t>Meetings</a:t>
                  </a:r>
                  <a:br>
                    <a:rPr lang="en-US" sz="1600" dirty="0">
                      <a:solidFill>
                        <a:srgbClr val="4B53BC"/>
                      </a:solidFill>
                      <a:latin typeface="+mj-lt"/>
                      <a:ea typeface="Segoe UI" pitchFamily="34" charset="0"/>
                      <a:cs typeface="Segoe UI" pitchFamily="34" charset="0"/>
                    </a:rPr>
                  </a:br>
                  <a:r>
                    <a:rPr lang="en-US" sz="1400" dirty="0">
                      <a:solidFill>
                        <a:srgbClr val="353535"/>
                      </a:solidFill>
                      <a:latin typeface="Segoe UI"/>
                      <a:ea typeface="Segoe UI" pitchFamily="34" charset="0"/>
                      <a:cs typeface="Segoe UI" pitchFamily="34" charset="0"/>
                    </a:rPr>
                    <a:t>Multi-party</a:t>
                  </a:r>
                  <a:endParaRPr lang="en-US" sz="2000" dirty="0">
                    <a:solidFill>
                      <a:srgbClr val="353535"/>
                    </a:solidFill>
                    <a:latin typeface="Segoe UI"/>
                    <a:ea typeface="Segoe UI" pitchFamily="34" charset="0"/>
                    <a:cs typeface="Segoe UI" pitchFamily="34" charset="0"/>
                  </a:endParaRPr>
                </a:p>
              </p:txBody>
            </p:sp>
          </p:grpSp>
        </p:grpSp>
        <p:sp>
          <p:nvSpPr>
            <p:cNvPr id="175" name="TextBox 174">
              <a:extLst>
                <a:ext uri="{FF2B5EF4-FFF2-40B4-BE49-F238E27FC236}">
                  <a16:creationId xmlns:a16="http://schemas.microsoft.com/office/drawing/2014/main" id="{D0A6C5FC-C3F0-4679-9B3B-A2003F2CC180}"/>
                </a:ext>
              </a:extLst>
            </p:cNvPr>
            <p:cNvSpPr txBox="1"/>
            <p:nvPr/>
          </p:nvSpPr>
          <p:spPr>
            <a:xfrm>
              <a:off x="8849640" y="5269488"/>
              <a:ext cx="2918564" cy="517065"/>
            </a:xfrm>
            <a:prstGeom prst="rect">
              <a:avLst/>
            </a:prstGeom>
            <a:noFill/>
          </p:spPr>
          <p:txBody>
            <a:bodyPr wrap="square" lIns="179283" tIns="143426" rIns="179283" bIns="143426" rtlCol="0">
              <a:spAutoFit/>
            </a:bodyPr>
            <a:lstStyle/>
            <a:p>
              <a:pPr defTabSz="914379">
                <a:lnSpc>
                  <a:spcPct val="90000"/>
                </a:lnSpc>
                <a:spcAft>
                  <a:spcPts val="588"/>
                </a:spcAft>
              </a:pPr>
              <a:r>
                <a:rPr lang="en-US" sz="1568" dirty="0">
                  <a:gradFill>
                    <a:gsLst>
                      <a:gs pos="2917">
                        <a:srgbClr val="353535"/>
                      </a:gs>
                      <a:gs pos="30000">
                        <a:srgbClr val="353535"/>
                      </a:gs>
                    </a:gsLst>
                    <a:lin ang="5400000" scaled="0"/>
                  </a:gradFill>
                  <a:latin typeface="Segoe UI"/>
                </a:rPr>
                <a:t>Enterprise</a:t>
              </a:r>
            </a:p>
          </p:txBody>
        </p:sp>
      </p:grpSp>
      <p:grpSp>
        <p:nvGrpSpPr>
          <p:cNvPr id="191" name="Group 190">
            <a:extLst>
              <a:ext uri="{FF2B5EF4-FFF2-40B4-BE49-F238E27FC236}">
                <a16:creationId xmlns:a16="http://schemas.microsoft.com/office/drawing/2014/main" id="{44EF9BCD-5DED-40F4-AC31-D2EDEFF2EF8B}"/>
              </a:ext>
              <a:ext uri="{C183D7F6-B498-43B3-948B-1728B52AA6E4}">
                <adec:decorative xmlns:adec="http://schemas.microsoft.com/office/drawing/2017/decorative" val="1"/>
              </a:ext>
            </a:extLst>
          </p:cNvPr>
          <p:cNvGrpSpPr/>
          <p:nvPr/>
        </p:nvGrpSpPr>
        <p:grpSpPr>
          <a:xfrm>
            <a:off x="0" y="990734"/>
            <a:ext cx="3839255" cy="3664393"/>
            <a:chOff x="7851908" y="2274116"/>
            <a:chExt cx="3916296" cy="3737923"/>
          </a:xfrm>
        </p:grpSpPr>
        <p:grpSp>
          <p:nvGrpSpPr>
            <p:cNvPr id="192" name="Group 191">
              <a:extLst>
                <a:ext uri="{FF2B5EF4-FFF2-40B4-BE49-F238E27FC236}">
                  <a16:creationId xmlns:a16="http://schemas.microsoft.com/office/drawing/2014/main" id="{CD6ECA1F-11C3-4D48-945B-C7C4610399BF}"/>
                </a:ext>
              </a:extLst>
            </p:cNvPr>
            <p:cNvGrpSpPr/>
            <p:nvPr/>
          </p:nvGrpSpPr>
          <p:grpSpPr>
            <a:xfrm>
              <a:off x="7851908" y="2274116"/>
              <a:ext cx="3328359" cy="3737923"/>
              <a:chOff x="7851908" y="2274116"/>
              <a:chExt cx="3328359" cy="3737923"/>
            </a:xfrm>
          </p:grpSpPr>
          <p:sp>
            <p:nvSpPr>
              <p:cNvPr id="194" name="Oval 193">
                <a:extLst>
                  <a:ext uri="{FF2B5EF4-FFF2-40B4-BE49-F238E27FC236}">
                    <a16:creationId xmlns:a16="http://schemas.microsoft.com/office/drawing/2014/main" id="{ADE524DD-13D4-4032-8D42-2EF5EA03687C}"/>
                  </a:ext>
                </a:extLst>
              </p:cNvPr>
              <p:cNvSpPr/>
              <p:nvPr/>
            </p:nvSpPr>
            <p:spPr bwMode="auto">
              <a:xfrm>
                <a:off x="8601874" y="4324466"/>
                <a:ext cx="1707048" cy="1687573"/>
              </a:xfrm>
              <a:prstGeom prst="ellipse">
                <a:avLst/>
              </a:prstGeom>
              <a:solidFill>
                <a:schemeClr val="bg1">
                  <a:lumMod val="95000"/>
                </a:schemeClr>
              </a:solid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endParaRPr lang="en-US" sz="2353"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95" name="Group 194">
                <a:extLst>
                  <a:ext uri="{FF2B5EF4-FFF2-40B4-BE49-F238E27FC236}">
                    <a16:creationId xmlns:a16="http://schemas.microsoft.com/office/drawing/2014/main" id="{DC2DE9C2-F20A-414B-AD99-D205E6E1A2CB}"/>
                  </a:ext>
                </a:extLst>
              </p:cNvPr>
              <p:cNvGrpSpPr/>
              <p:nvPr/>
            </p:nvGrpSpPr>
            <p:grpSpPr>
              <a:xfrm>
                <a:off x="7851908" y="2274116"/>
                <a:ext cx="3328359" cy="2912263"/>
                <a:chOff x="8822240" y="2882949"/>
                <a:chExt cx="3328359" cy="2912263"/>
              </a:xfrm>
            </p:grpSpPr>
            <p:grpSp>
              <p:nvGrpSpPr>
                <p:cNvPr id="196" name="Group 195">
                  <a:extLst>
                    <a:ext uri="{FF2B5EF4-FFF2-40B4-BE49-F238E27FC236}">
                      <a16:creationId xmlns:a16="http://schemas.microsoft.com/office/drawing/2014/main" id="{7770626A-E0CF-4775-9B12-C4DB4D7B767D}"/>
                    </a:ext>
                  </a:extLst>
                </p:cNvPr>
                <p:cNvGrpSpPr/>
                <p:nvPr/>
              </p:nvGrpSpPr>
              <p:grpSpPr>
                <a:xfrm>
                  <a:off x="9797140" y="3548834"/>
                  <a:ext cx="1285695" cy="2246378"/>
                  <a:chOff x="1046537" y="2925762"/>
                  <a:chExt cx="1285695" cy="2246378"/>
                </a:xfrm>
              </p:grpSpPr>
              <p:pic>
                <p:nvPicPr>
                  <p:cNvPr id="204" name="Picture 203">
                    <a:extLst>
                      <a:ext uri="{FF2B5EF4-FFF2-40B4-BE49-F238E27FC236}">
                        <a16:creationId xmlns:a16="http://schemas.microsoft.com/office/drawing/2014/main" id="{1B25FA8C-508B-4CB9-82DA-D0D853718CF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7213" y="4128331"/>
                    <a:ext cx="367090" cy="292174"/>
                  </a:xfrm>
                  <a:prstGeom prst="rect">
                    <a:avLst/>
                  </a:prstGeom>
                </p:spPr>
              </p:pic>
              <p:pic>
                <p:nvPicPr>
                  <p:cNvPr id="205" name="Picture 204">
                    <a:extLst>
                      <a:ext uri="{FF2B5EF4-FFF2-40B4-BE49-F238E27FC236}">
                        <a16:creationId xmlns:a16="http://schemas.microsoft.com/office/drawing/2014/main" id="{6B46D883-9A5C-4A90-B9A9-249800BA784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46537" y="4869218"/>
                    <a:ext cx="342531" cy="302922"/>
                  </a:xfrm>
                  <a:prstGeom prst="rect">
                    <a:avLst/>
                  </a:prstGeom>
                  <a:effectLst>
                    <a:reflection blurRad="6350" stA="52000" endA="300" endPos="35000" dir="5400000" sy="-100000" algn="bl" rotWithShape="0"/>
                  </a:effectLst>
                </p:spPr>
              </p:pic>
              <p:pic>
                <p:nvPicPr>
                  <p:cNvPr id="206" name="Picture 205">
                    <a:extLst>
                      <a:ext uri="{FF2B5EF4-FFF2-40B4-BE49-F238E27FC236}">
                        <a16:creationId xmlns:a16="http://schemas.microsoft.com/office/drawing/2014/main" id="{3E6C4B44-C223-406A-A541-B13FF573898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89701" y="4869218"/>
                    <a:ext cx="342531" cy="302922"/>
                  </a:xfrm>
                  <a:prstGeom prst="rect">
                    <a:avLst/>
                  </a:prstGeom>
                  <a:effectLst>
                    <a:reflection blurRad="6350" stA="52000" endA="300" endPos="35000" dir="5400000" sy="-100000" algn="bl" rotWithShape="0"/>
                  </a:effectLst>
                </p:spPr>
              </p:pic>
              <p:pic>
                <p:nvPicPr>
                  <p:cNvPr id="207" name="Picture 206">
                    <a:extLst>
                      <a:ext uri="{FF2B5EF4-FFF2-40B4-BE49-F238E27FC236}">
                        <a16:creationId xmlns:a16="http://schemas.microsoft.com/office/drawing/2014/main" id="{613C22DD-25C7-425C-BB1B-7D3BDC681119}"/>
                      </a:ext>
                    </a:extLst>
                  </p:cNvPr>
                  <p:cNvPicPr>
                    <a:picLocks noChangeAspect="1"/>
                  </p:cNvPicPr>
                  <p:nvPr/>
                </p:nvPicPr>
                <p:blipFill>
                  <a:blip r:embed="rId5">
                    <a:clrChange>
                      <a:clrFrom>
                        <a:srgbClr val="000000"/>
                      </a:clrFrom>
                      <a:clrTo>
                        <a:srgbClr val="000000">
                          <a:alpha val="0"/>
                        </a:srgbClr>
                      </a:clrTo>
                    </a:clrChange>
                  </a:blip>
                  <a:stretch>
                    <a:fillRect/>
                  </a:stretch>
                </p:blipFill>
                <p:spPr>
                  <a:xfrm>
                    <a:off x="1217807" y="2925762"/>
                    <a:ext cx="1114425" cy="571500"/>
                  </a:xfrm>
                  <a:prstGeom prst="rect">
                    <a:avLst/>
                  </a:prstGeom>
                  <a:noFill/>
                </p:spPr>
              </p:pic>
              <p:pic>
                <p:nvPicPr>
                  <p:cNvPr id="208" name="Picture 207">
                    <a:extLst>
                      <a:ext uri="{FF2B5EF4-FFF2-40B4-BE49-F238E27FC236}">
                        <a16:creationId xmlns:a16="http://schemas.microsoft.com/office/drawing/2014/main" id="{DD43D1BE-EE0D-430C-98BB-128D9286422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50622" y="3341477"/>
                    <a:ext cx="342531" cy="302922"/>
                  </a:xfrm>
                  <a:prstGeom prst="rect">
                    <a:avLst/>
                  </a:prstGeom>
                  <a:effectLst>
                    <a:reflection blurRad="6350" stA="52000" endA="300" endPos="35000" dir="5400000" sy="-100000" algn="bl" rotWithShape="0"/>
                  </a:effectLst>
                </p:spPr>
              </p:pic>
            </p:grpSp>
            <p:cxnSp>
              <p:nvCxnSpPr>
                <p:cNvPr id="197" name="Straight Arrow Connector 196">
                  <a:extLst>
                    <a:ext uri="{FF2B5EF4-FFF2-40B4-BE49-F238E27FC236}">
                      <a16:creationId xmlns:a16="http://schemas.microsoft.com/office/drawing/2014/main" id="{46277E1F-89D8-445A-8AEC-F5B602605DE9}"/>
                    </a:ext>
                  </a:extLst>
                </p:cNvPr>
                <p:cNvCxnSpPr>
                  <a:cxnSpLocks/>
                </p:cNvCxnSpPr>
                <p:nvPr/>
              </p:nvCxnSpPr>
              <p:spPr>
                <a:xfrm flipV="1">
                  <a:off x="10072491" y="5102862"/>
                  <a:ext cx="245325" cy="341371"/>
                </a:xfrm>
                <a:prstGeom prst="straightConnector1">
                  <a:avLst/>
                </a:prstGeom>
                <a:ln w="19050">
                  <a:solidFill>
                    <a:srgbClr val="92D050"/>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a:extLst>
                    <a:ext uri="{FF2B5EF4-FFF2-40B4-BE49-F238E27FC236}">
                      <a16:creationId xmlns:a16="http://schemas.microsoft.com/office/drawing/2014/main" id="{1929CD62-06D5-4887-B6D5-00436BC5204D}"/>
                    </a:ext>
                  </a:extLst>
                </p:cNvPr>
                <p:cNvCxnSpPr>
                  <a:cxnSpLocks/>
                </p:cNvCxnSpPr>
                <p:nvPr/>
              </p:nvCxnSpPr>
              <p:spPr>
                <a:xfrm flipV="1">
                  <a:off x="10365474" y="4125184"/>
                  <a:ext cx="0" cy="626219"/>
                </a:xfrm>
                <a:prstGeom prst="straightConnector1">
                  <a:avLst/>
                </a:prstGeom>
                <a:ln w="19050">
                  <a:solidFill>
                    <a:srgbClr val="92D050"/>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99" name="Straight Arrow Connector 198">
                  <a:extLst>
                    <a:ext uri="{FF2B5EF4-FFF2-40B4-BE49-F238E27FC236}">
                      <a16:creationId xmlns:a16="http://schemas.microsoft.com/office/drawing/2014/main" id="{8C04C0EF-0AE1-4FD6-B218-77C512172951}"/>
                    </a:ext>
                  </a:extLst>
                </p:cNvPr>
                <p:cNvCxnSpPr>
                  <a:cxnSpLocks/>
                </p:cNvCxnSpPr>
                <p:nvPr/>
              </p:nvCxnSpPr>
              <p:spPr>
                <a:xfrm flipH="1" flipV="1">
                  <a:off x="10595298" y="5102864"/>
                  <a:ext cx="245541" cy="341369"/>
                </a:xfrm>
                <a:prstGeom prst="straightConnector1">
                  <a:avLst/>
                </a:prstGeom>
                <a:ln w="19050">
                  <a:solidFill>
                    <a:srgbClr val="92D050"/>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0" name="Straight Arrow Connector 199">
                  <a:extLst>
                    <a:ext uri="{FF2B5EF4-FFF2-40B4-BE49-F238E27FC236}">
                      <a16:creationId xmlns:a16="http://schemas.microsoft.com/office/drawing/2014/main" id="{C9B05591-D7EF-4DB4-9D3C-21E92DA7DB39}"/>
                    </a:ext>
                  </a:extLst>
                </p:cNvPr>
                <p:cNvCxnSpPr>
                  <a:cxnSpLocks/>
                </p:cNvCxnSpPr>
                <p:nvPr/>
              </p:nvCxnSpPr>
              <p:spPr>
                <a:xfrm flipV="1">
                  <a:off x="10595298" y="4135302"/>
                  <a:ext cx="0" cy="618836"/>
                </a:xfrm>
                <a:prstGeom prst="straightConnector1">
                  <a:avLst/>
                </a:prstGeom>
                <a:ln w="19050">
                  <a:solidFill>
                    <a:srgbClr val="92D050"/>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01" name="Rectangle 200">
                  <a:extLst>
                    <a:ext uri="{FF2B5EF4-FFF2-40B4-BE49-F238E27FC236}">
                      <a16:creationId xmlns:a16="http://schemas.microsoft.com/office/drawing/2014/main" id="{6835E300-DAF2-4ABB-BAA7-B85FD803553F}"/>
                    </a:ext>
                  </a:extLst>
                </p:cNvPr>
                <p:cNvSpPr/>
                <p:nvPr/>
              </p:nvSpPr>
              <p:spPr bwMode="auto">
                <a:xfrm>
                  <a:off x="8822240" y="2882949"/>
                  <a:ext cx="3328359" cy="142076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r>
                    <a:rPr lang="en-US" sz="1600" dirty="0">
                      <a:solidFill>
                        <a:srgbClr val="4B53BC"/>
                      </a:solidFill>
                      <a:latin typeface="+mj-lt"/>
                      <a:ea typeface="Segoe UI" pitchFamily="34" charset="0"/>
                      <a:cs typeface="Segoe UI" pitchFamily="34" charset="0"/>
                    </a:rPr>
                    <a:t>Signaling</a:t>
                  </a:r>
                  <a:br>
                    <a:rPr lang="en-US" sz="2000" dirty="0">
                      <a:solidFill>
                        <a:srgbClr val="353535"/>
                      </a:solidFill>
                      <a:latin typeface="Segoe UI"/>
                      <a:ea typeface="Segoe UI" pitchFamily="34" charset="0"/>
                      <a:cs typeface="Segoe UI" pitchFamily="34" charset="0"/>
                    </a:rPr>
                  </a:br>
                  <a:r>
                    <a:rPr lang="en-US" sz="1400" dirty="0">
                      <a:solidFill>
                        <a:srgbClr val="353535"/>
                      </a:solidFill>
                      <a:latin typeface="Segoe UI"/>
                      <a:ea typeface="Segoe UI" pitchFamily="34" charset="0"/>
                      <a:cs typeface="Segoe UI" pitchFamily="34" charset="0"/>
                    </a:rPr>
                    <a:t>REST (SIP for Skype)</a:t>
                  </a:r>
                  <a:endParaRPr lang="en-US" sz="2000" dirty="0">
                    <a:solidFill>
                      <a:srgbClr val="353535"/>
                    </a:solidFill>
                    <a:latin typeface="Segoe UI"/>
                    <a:ea typeface="Segoe UI" pitchFamily="34" charset="0"/>
                    <a:cs typeface="Segoe UI" pitchFamily="34" charset="0"/>
                  </a:endParaRPr>
                </a:p>
              </p:txBody>
            </p:sp>
          </p:grpSp>
        </p:grpSp>
        <p:sp>
          <p:nvSpPr>
            <p:cNvPr id="193" name="TextBox 192">
              <a:extLst>
                <a:ext uri="{FF2B5EF4-FFF2-40B4-BE49-F238E27FC236}">
                  <a16:creationId xmlns:a16="http://schemas.microsoft.com/office/drawing/2014/main" id="{91EBC141-A34A-4152-8A42-CC81ADDEB297}"/>
                </a:ext>
              </a:extLst>
            </p:cNvPr>
            <p:cNvSpPr txBox="1"/>
            <p:nvPr/>
          </p:nvSpPr>
          <p:spPr>
            <a:xfrm>
              <a:off x="8849640" y="5269488"/>
              <a:ext cx="2918564" cy="517065"/>
            </a:xfrm>
            <a:prstGeom prst="rect">
              <a:avLst/>
            </a:prstGeom>
            <a:noFill/>
          </p:spPr>
          <p:txBody>
            <a:bodyPr wrap="square" lIns="179283" tIns="143426" rIns="179283" bIns="143426" rtlCol="0">
              <a:spAutoFit/>
            </a:bodyPr>
            <a:lstStyle/>
            <a:p>
              <a:pPr defTabSz="914379">
                <a:lnSpc>
                  <a:spcPct val="90000"/>
                </a:lnSpc>
                <a:spcAft>
                  <a:spcPts val="588"/>
                </a:spcAft>
              </a:pPr>
              <a:r>
                <a:rPr lang="en-US" sz="1568" dirty="0">
                  <a:gradFill>
                    <a:gsLst>
                      <a:gs pos="2917">
                        <a:srgbClr val="353535"/>
                      </a:gs>
                      <a:gs pos="30000">
                        <a:srgbClr val="353535"/>
                      </a:gs>
                    </a:gsLst>
                    <a:lin ang="5400000" scaled="0"/>
                  </a:gradFill>
                  <a:latin typeface="Segoe UI"/>
                </a:rPr>
                <a:t>Enterprise</a:t>
              </a:r>
            </a:p>
          </p:txBody>
        </p:sp>
      </p:grpSp>
      <p:grpSp>
        <p:nvGrpSpPr>
          <p:cNvPr id="2" name="Group 1">
            <a:extLst>
              <a:ext uri="{FF2B5EF4-FFF2-40B4-BE49-F238E27FC236}">
                <a16:creationId xmlns:a16="http://schemas.microsoft.com/office/drawing/2014/main" id="{7395C96F-5DC1-42C7-922D-D41AB44C2562}"/>
              </a:ext>
              <a:ext uri="{C183D7F6-B498-43B3-948B-1728B52AA6E4}">
                <adec:decorative xmlns:adec="http://schemas.microsoft.com/office/drawing/2017/decorative" val="1"/>
              </a:ext>
            </a:extLst>
          </p:cNvPr>
          <p:cNvGrpSpPr/>
          <p:nvPr/>
        </p:nvGrpSpPr>
        <p:grpSpPr>
          <a:xfrm>
            <a:off x="8696982" y="1003435"/>
            <a:ext cx="3839255" cy="3651691"/>
            <a:chOff x="8378000" y="2349701"/>
            <a:chExt cx="3916296" cy="3724966"/>
          </a:xfrm>
        </p:grpSpPr>
        <p:grpSp>
          <p:nvGrpSpPr>
            <p:cNvPr id="154" name="Group 153">
              <a:extLst>
                <a:ext uri="{FF2B5EF4-FFF2-40B4-BE49-F238E27FC236}">
                  <a16:creationId xmlns:a16="http://schemas.microsoft.com/office/drawing/2014/main" id="{F982F840-0A09-44F6-9BE0-6F6DA0E1C395}"/>
                </a:ext>
              </a:extLst>
            </p:cNvPr>
            <p:cNvGrpSpPr/>
            <p:nvPr/>
          </p:nvGrpSpPr>
          <p:grpSpPr>
            <a:xfrm>
              <a:off x="8378000" y="2349701"/>
              <a:ext cx="3916296" cy="3724966"/>
              <a:chOff x="7851908" y="2287071"/>
              <a:chExt cx="3916296" cy="3724966"/>
            </a:xfrm>
          </p:grpSpPr>
          <p:grpSp>
            <p:nvGrpSpPr>
              <p:cNvPr id="121" name="Group 120">
                <a:extLst>
                  <a:ext uri="{FF2B5EF4-FFF2-40B4-BE49-F238E27FC236}">
                    <a16:creationId xmlns:a16="http://schemas.microsoft.com/office/drawing/2014/main" id="{F4EF85F9-C4F1-4BFE-A050-9C65EBAEB546}"/>
                  </a:ext>
                </a:extLst>
              </p:cNvPr>
              <p:cNvGrpSpPr/>
              <p:nvPr/>
            </p:nvGrpSpPr>
            <p:grpSpPr>
              <a:xfrm>
                <a:off x="7851908" y="2287071"/>
                <a:ext cx="3328359" cy="3724966"/>
                <a:chOff x="7851908" y="2287071"/>
                <a:chExt cx="3328359" cy="3724966"/>
              </a:xfrm>
            </p:grpSpPr>
            <p:sp>
              <p:nvSpPr>
                <p:cNvPr id="119" name="Oval 118">
                  <a:extLst>
                    <a:ext uri="{FF2B5EF4-FFF2-40B4-BE49-F238E27FC236}">
                      <a16:creationId xmlns:a16="http://schemas.microsoft.com/office/drawing/2014/main" id="{110C5FF4-9035-447F-A89C-E59B5CCC359E}"/>
                    </a:ext>
                  </a:extLst>
                </p:cNvPr>
                <p:cNvSpPr/>
                <p:nvPr/>
              </p:nvSpPr>
              <p:spPr bwMode="auto">
                <a:xfrm>
                  <a:off x="8601874" y="4324466"/>
                  <a:ext cx="1707048" cy="1687571"/>
                </a:xfrm>
                <a:prstGeom prst="ellipse">
                  <a:avLst/>
                </a:prstGeom>
                <a:solidFill>
                  <a:schemeClr val="bg1">
                    <a:lumMod val="95000"/>
                  </a:schemeClr>
                </a:solidFill>
                <a:ln>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endParaRPr lang="en-US" sz="2353" dirty="0">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8" name="Group 117">
                  <a:extLst>
                    <a:ext uri="{FF2B5EF4-FFF2-40B4-BE49-F238E27FC236}">
                      <a16:creationId xmlns:a16="http://schemas.microsoft.com/office/drawing/2014/main" id="{600529C1-EA5F-4A57-B4D3-0CB47996A1DA}"/>
                    </a:ext>
                  </a:extLst>
                </p:cNvPr>
                <p:cNvGrpSpPr/>
                <p:nvPr/>
              </p:nvGrpSpPr>
              <p:grpSpPr>
                <a:xfrm>
                  <a:off x="7851908" y="2287071"/>
                  <a:ext cx="3328359" cy="2899308"/>
                  <a:chOff x="8822240" y="2895904"/>
                  <a:chExt cx="3328359" cy="2899308"/>
                </a:xfrm>
              </p:grpSpPr>
              <p:grpSp>
                <p:nvGrpSpPr>
                  <p:cNvPr id="87" name="Group 86">
                    <a:extLst>
                      <a:ext uri="{FF2B5EF4-FFF2-40B4-BE49-F238E27FC236}">
                        <a16:creationId xmlns:a16="http://schemas.microsoft.com/office/drawing/2014/main" id="{027675A5-19B1-451C-9743-D7A8C7D42678}"/>
                      </a:ext>
                    </a:extLst>
                  </p:cNvPr>
                  <p:cNvGrpSpPr/>
                  <p:nvPr/>
                </p:nvGrpSpPr>
                <p:grpSpPr>
                  <a:xfrm>
                    <a:off x="9797140" y="3548834"/>
                    <a:ext cx="1285695" cy="2246378"/>
                    <a:chOff x="1046537" y="2925762"/>
                    <a:chExt cx="1285695" cy="2246378"/>
                  </a:xfrm>
                </p:grpSpPr>
                <p:pic>
                  <p:nvPicPr>
                    <p:cNvPr id="88" name="Picture 87">
                      <a:extLst>
                        <a:ext uri="{FF2B5EF4-FFF2-40B4-BE49-F238E27FC236}">
                          <a16:creationId xmlns:a16="http://schemas.microsoft.com/office/drawing/2014/main" id="{FE7C4689-875F-47D8-AE58-C8468853CD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7213" y="4128331"/>
                      <a:ext cx="367090" cy="292174"/>
                    </a:xfrm>
                    <a:prstGeom prst="rect">
                      <a:avLst/>
                    </a:prstGeom>
                  </p:spPr>
                </p:pic>
                <p:pic>
                  <p:nvPicPr>
                    <p:cNvPr id="89" name="Picture 88">
                      <a:extLst>
                        <a:ext uri="{FF2B5EF4-FFF2-40B4-BE49-F238E27FC236}">
                          <a16:creationId xmlns:a16="http://schemas.microsoft.com/office/drawing/2014/main" id="{D3F31223-0A50-4EB4-8F3A-DAA203B129B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46537" y="4869218"/>
                      <a:ext cx="342531" cy="302922"/>
                    </a:xfrm>
                    <a:prstGeom prst="rect">
                      <a:avLst/>
                    </a:prstGeom>
                    <a:effectLst>
                      <a:reflection blurRad="6350" stA="52000" endA="300" endPos="35000" dir="5400000" sy="-100000" algn="bl" rotWithShape="0"/>
                    </a:effectLst>
                  </p:spPr>
                </p:pic>
                <p:pic>
                  <p:nvPicPr>
                    <p:cNvPr id="90" name="Picture 89">
                      <a:extLst>
                        <a:ext uri="{FF2B5EF4-FFF2-40B4-BE49-F238E27FC236}">
                          <a16:creationId xmlns:a16="http://schemas.microsoft.com/office/drawing/2014/main" id="{484E8E0D-A1D5-44B6-8B22-0EEB9D2914F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89701" y="4869218"/>
                      <a:ext cx="342531" cy="302922"/>
                    </a:xfrm>
                    <a:prstGeom prst="rect">
                      <a:avLst/>
                    </a:prstGeom>
                    <a:effectLst>
                      <a:reflection blurRad="6350" stA="52000" endA="300" endPos="35000" dir="5400000" sy="-100000" algn="bl" rotWithShape="0"/>
                    </a:effectLst>
                  </p:spPr>
                </p:pic>
                <p:pic>
                  <p:nvPicPr>
                    <p:cNvPr id="91" name="Picture 90">
                      <a:extLst>
                        <a:ext uri="{FF2B5EF4-FFF2-40B4-BE49-F238E27FC236}">
                          <a16:creationId xmlns:a16="http://schemas.microsoft.com/office/drawing/2014/main" id="{D2103FB9-1E22-42AD-B2AB-6019AA891075}"/>
                        </a:ext>
                      </a:extLst>
                    </p:cNvPr>
                    <p:cNvPicPr>
                      <a:picLocks noChangeAspect="1"/>
                    </p:cNvPicPr>
                    <p:nvPr/>
                  </p:nvPicPr>
                  <p:blipFill>
                    <a:blip r:embed="rId5"/>
                    <a:stretch>
                      <a:fillRect/>
                    </a:stretch>
                  </p:blipFill>
                  <p:spPr>
                    <a:xfrm>
                      <a:off x="1217807" y="2925762"/>
                      <a:ext cx="1114425" cy="571500"/>
                    </a:xfrm>
                    <a:prstGeom prst="rect">
                      <a:avLst/>
                    </a:prstGeom>
                  </p:spPr>
                </p:pic>
                <p:pic>
                  <p:nvPicPr>
                    <p:cNvPr id="92" name="Picture 91">
                      <a:extLst>
                        <a:ext uri="{FF2B5EF4-FFF2-40B4-BE49-F238E27FC236}">
                          <a16:creationId xmlns:a16="http://schemas.microsoft.com/office/drawing/2014/main" id="{92C1F8DA-7591-419A-B606-3F302F8E2FC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50622" y="3341477"/>
                      <a:ext cx="342531" cy="302922"/>
                    </a:xfrm>
                    <a:prstGeom prst="rect">
                      <a:avLst/>
                    </a:prstGeom>
                    <a:effectLst>
                      <a:reflection blurRad="6350" stA="52000" endA="300" endPos="35000" dir="5400000" sy="-100000" algn="bl" rotWithShape="0"/>
                    </a:effectLst>
                  </p:spPr>
                </p:pic>
              </p:grpSp>
              <p:cxnSp>
                <p:nvCxnSpPr>
                  <p:cNvPr id="93" name="Straight Arrow Connector 92">
                    <a:extLst>
                      <a:ext uri="{FF2B5EF4-FFF2-40B4-BE49-F238E27FC236}">
                        <a16:creationId xmlns:a16="http://schemas.microsoft.com/office/drawing/2014/main" id="{2CC401E5-ED4A-44C0-9CF2-A7B5FB4C6B47}"/>
                      </a:ext>
                    </a:extLst>
                  </p:cNvPr>
                  <p:cNvCxnSpPr>
                    <a:cxnSpLocks/>
                  </p:cNvCxnSpPr>
                  <p:nvPr/>
                </p:nvCxnSpPr>
                <p:spPr>
                  <a:xfrm flipV="1">
                    <a:off x="10072491" y="5102862"/>
                    <a:ext cx="245325" cy="341371"/>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14F4F61F-7B2B-4232-8ED0-BDBC5E3F4771}"/>
                      </a:ext>
                    </a:extLst>
                  </p:cNvPr>
                  <p:cNvCxnSpPr>
                    <a:cxnSpLocks/>
                  </p:cNvCxnSpPr>
                  <p:nvPr/>
                </p:nvCxnSpPr>
                <p:spPr>
                  <a:xfrm flipV="1">
                    <a:off x="10365474" y="4307567"/>
                    <a:ext cx="0" cy="443836"/>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5" name="Straight Arrow Connector 94">
                    <a:extLst>
                      <a:ext uri="{FF2B5EF4-FFF2-40B4-BE49-F238E27FC236}">
                        <a16:creationId xmlns:a16="http://schemas.microsoft.com/office/drawing/2014/main" id="{FA077476-D862-4416-81A1-7BF68DAE04FB}"/>
                      </a:ext>
                    </a:extLst>
                  </p:cNvPr>
                  <p:cNvCxnSpPr>
                    <a:cxnSpLocks/>
                  </p:cNvCxnSpPr>
                  <p:nvPr/>
                </p:nvCxnSpPr>
                <p:spPr>
                  <a:xfrm flipH="1" flipV="1">
                    <a:off x="10595298" y="5102864"/>
                    <a:ext cx="245541" cy="341369"/>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95">
                    <a:extLst>
                      <a:ext uri="{FF2B5EF4-FFF2-40B4-BE49-F238E27FC236}">
                        <a16:creationId xmlns:a16="http://schemas.microsoft.com/office/drawing/2014/main" id="{921DB6B5-0AC1-49DF-813E-96B4B4F11A87}"/>
                      </a:ext>
                    </a:extLst>
                  </p:cNvPr>
                  <p:cNvCxnSpPr>
                    <a:cxnSpLocks/>
                  </p:cNvCxnSpPr>
                  <p:nvPr/>
                </p:nvCxnSpPr>
                <p:spPr>
                  <a:xfrm flipV="1">
                    <a:off x="10595298" y="4310302"/>
                    <a:ext cx="0" cy="443836"/>
                  </a:xfrm>
                  <a:prstGeom prst="straightConnector1">
                    <a:avLst/>
                  </a:prstGeom>
                  <a:ln w="19050">
                    <a:solidFill>
                      <a:srgbClr val="75D1FF"/>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7" name="Rectangle 96">
                    <a:extLst>
                      <a:ext uri="{FF2B5EF4-FFF2-40B4-BE49-F238E27FC236}">
                        <a16:creationId xmlns:a16="http://schemas.microsoft.com/office/drawing/2014/main" id="{165D5AFE-EE98-4848-AAF1-14B038C283F9}"/>
                      </a:ext>
                    </a:extLst>
                  </p:cNvPr>
                  <p:cNvSpPr/>
                  <p:nvPr/>
                </p:nvSpPr>
                <p:spPr bwMode="auto">
                  <a:xfrm>
                    <a:off x="8822240" y="2895904"/>
                    <a:ext cx="3328359" cy="142076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3" tIns="143426" rIns="179283" bIns="143426" numCol="1" spcCol="0" rtlCol="0" fromWordArt="0" anchor="t" anchorCtr="0" forceAA="0" compatLnSpc="1">
                    <a:prstTxWarp prst="textNoShape">
                      <a:avLst/>
                    </a:prstTxWarp>
                    <a:noAutofit/>
                  </a:bodyPr>
                  <a:lstStyle/>
                  <a:p>
                    <a:pPr algn="ctr" defTabSz="914113" fontAlgn="base">
                      <a:lnSpc>
                        <a:spcPct val="90000"/>
                      </a:lnSpc>
                      <a:spcBef>
                        <a:spcPct val="0"/>
                      </a:spcBef>
                      <a:spcAft>
                        <a:spcPct val="0"/>
                      </a:spcAft>
                    </a:pPr>
                    <a:r>
                      <a:rPr lang="en-US" sz="1600" dirty="0">
                        <a:solidFill>
                          <a:srgbClr val="4B53BC"/>
                        </a:solidFill>
                        <a:latin typeface="+mj-lt"/>
                        <a:ea typeface="Segoe UI" pitchFamily="34" charset="0"/>
                        <a:cs typeface="Segoe UI" pitchFamily="34" charset="0"/>
                      </a:rPr>
                      <a:t>Relay 1:1</a:t>
                    </a:r>
                    <a:br>
                      <a:rPr lang="en-US" sz="2000" dirty="0">
                        <a:solidFill>
                          <a:srgbClr val="353535"/>
                        </a:solidFill>
                        <a:latin typeface="Segoe UI"/>
                        <a:ea typeface="Segoe UI" pitchFamily="34" charset="0"/>
                        <a:cs typeface="Segoe UI" pitchFamily="34" charset="0"/>
                      </a:rPr>
                    </a:br>
                    <a:r>
                      <a:rPr lang="en-US" sz="1400" dirty="0">
                        <a:solidFill>
                          <a:srgbClr val="353535"/>
                        </a:solidFill>
                        <a:latin typeface="Segoe UI"/>
                        <a:ea typeface="Segoe UI" pitchFamily="34" charset="0"/>
                        <a:cs typeface="Segoe UI" pitchFamily="34" charset="0"/>
                      </a:rPr>
                      <a:t>Transport relay</a:t>
                    </a:r>
                    <a:endParaRPr lang="en-US" sz="2000" dirty="0">
                      <a:solidFill>
                        <a:srgbClr val="353535"/>
                      </a:solidFill>
                      <a:latin typeface="Segoe UI"/>
                      <a:ea typeface="Segoe UI" pitchFamily="34" charset="0"/>
                      <a:cs typeface="Segoe UI" pitchFamily="34" charset="0"/>
                    </a:endParaRPr>
                  </a:p>
                </p:txBody>
              </p:sp>
              <p:pic>
                <p:nvPicPr>
                  <p:cNvPr id="98" name="Picture 97">
                    <a:extLst>
                      <a:ext uri="{FF2B5EF4-FFF2-40B4-BE49-F238E27FC236}">
                        <a16:creationId xmlns:a16="http://schemas.microsoft.com/office/drawing/2014/main" id="{322B335C-CDBB-40AE-B5F7-15670E895EC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51427" y="3938444"/>
                    <a:ext cx="269986" cy="373481"/>
                  </a:xfrm>
                  <a:prstGeom prst="rect">
                    <a:avLst/>
                  </a:prstGeom>
                </p:spPr>
              </p:pic>
              <p:cxnSp>
                <p:nvCxnSpPr>
                  <p:cNvPr id="99" name="Straight Arrow Connector 98">
                    <a:extLst>
                      <a:ext uri="{FF2B5EF4-FFF2-40B4-BE49-F238E27FC236}">
                        <a16:creationId xmlns:a16="http://schemas.microsoft.com/office/drawing/2014/main" id="{673056CE-27A3-475E-AF96-1F2B0887BBEF}"/>
                      </a:ext>
                    </a:extLst>
                  </p:cNvPr>
                  <p:cNvCxnSpPr>
                    <a:cxnSpLocks/>
                  </p:cNvCxnSpPr>
                  <p:nvPr/>
                </p:nvCxnSpPr>
                <p:spPr>
                  <a:xfrm>
                    <a:off x="10147388" y="5643751"/>
                    <a:ext cx="592916" cy="0"/>
                  </a:xfrm>
                  <a:prstGeom prst="straightConnector1">
                    <a:avLst/>
                  </a:prstGeom>
                  <a:ln w="190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sp>
            <p:nvSpPr>
              <p:cNvPr id="120" name="TextBox 119">
                <a:extLst>
                  <a:ext uri="{FF2B5EF4-FFF2-40B4-BE49-F238E27FC236}">
                    <a16:creationId xmlns:a16="http://schemas.microsoft.com/office/drawing/2014/main" id="{002FDDDE-C315-462B-9B2D-F93F48409A5B}"/>
                  </a:ext>
                </a:extLst>
              </p:cNvPr>
              <p:cNvSpPr txBox="1"/>
              <p:nvPr/>
            </p:nvSpPr>
            <p:spPr>
              <a:xfrm>
                <a:off x="8849640" y="5269488"/>
                <a:ext cx="2918564" cy="517065"/>
              </a:xfrm>
              <a:prstGeom prst="rect">
                <a:avLst/>
              </a:prstGeom>
              <a:noFill/>
            </p:spPr>
            <p:txBody>
              <a:bodyPr wrap="square" lIns="179283" tIns="143426" rIns="179283" bIns="143426" rtlCol="0">
                <a:spAutoFit/>
              </a:bodyPr>
              <a:lstStyle/>
              <a:p>
                <a:pPr defTabSz="914379">
                  <a:lnSpc>
                    <a:spcPct val="90000"/>
                  </a:lnSpc>
                  <a:spcAft>
                    <a:spcPts val="588"/>
                  </a:spcAft>
                </a:pPr>
                <a:r>
                  <a:rPr lang="en-US" sz="1568" dirty="0">
                    <a:gradFill>
                      <a:gsLst>
                        <a:gs pos="2917">
                          <a:srgbClr val="353535"/>
                        </a:gs>
                        <a:gs pos="30000">
                          <a:srgbClr val="353535"/>
                        </a:gs>
                      </a:gsLst>
                      <a:lin ang="5400000" scaled="0"/>
                    </a:gradFill>
                    <a:latin typeface="Segoe UI"/>
                  </a:rPr>
                  <a:t>Enterprise</a:t>
                </a:r>
              </a:p>
            </p:txBody>
          </p:sp>
        </p:grpSp>
        <p:pic>
          <p:nvPicPr>
            <p:cNvPr id="216" name="Picture 215">
              <a:extLst>
                <a:ext uri="{FF2B5EF4-FFF2-40B4-BE49-F238E27FC236}">
                  <a16:creationId xmlns:a16="http://schemas.microsoft.com/office/drawing/2014/main" id="{F25FB065-3F16-4B08-AB63-2DA4522FC5DE}"/>
                </a:ext>
              </a:extLst>
            </p:cNvPr>
            <p:cNvPicPr>
              <a:picLocks noChangeAspect="1"/>
            </p:cNvPicPr>
            <p:nvPr/>
          </p:nvPicPr>
          <p:blipFill>
            <a:blip r:embed="rId7"/>
            <a:stretch>
              <a:fillRect/>
            </a:stretch>
          </p:blipFill>
          <p:spPr>
            <a:xfrm>
              <a:off x="9812998" y="4906398"/>
              <a:ext cx="382299" cy="382299"/>
            </a:xfrm>
            <a:prstGeom prst="rect">
              <a:avLst/>
            </a:prstGeom>
          </p:spPr>
        </p:pic>
      </p:grpSp>
      <p:grpSp>
        <p:nvGrpSpPr>
          <p:cNvPr id="5" name="Group 4">
            <a:extLst>
              <a:ext uri="{FF2B5EF4-FFF2-40B4-BE49-F238E27FC236}">
                <a16:creationId xmlns:a16="http://schemas.microsoft.com/office/drawing/2014/main" id="{668800B2-43DB-4A67-8D26-1CEDBC0D3FFB}"/>
              </a:ext>
              <a:ext uri="{C183D7F6-B498-43B3-948B-1728B52AA6E4}">
                <adec:decorative xmlns:adec="http://schemas.microsoft.com/office/drawing/2017/decorative" val="1"/>
              </a:ext>
            </a:extLst>
          </p:cNvPr>
          <p:cNvGrpSpPr/>
          <p:nvPr/>
        </p:nvGrpSpPr>
        <p:grpSpPr>
          <a:xfrm>
            <a:off x="600224" y="5189801"/>
            <a:ext cx="4761264" cy="1264778"/>
            <a:chOff x="5861470" y="325728"/>
            <a:chExt cx="4761264" cy="1264778"/>
          </a:xfrm>
        </p:grpSpPr>
        <p:sp>
          <p:nvSpPr>
            <p:cNvPr id="219" name="Rectangle: Rounded Corners 218">
              <a:extLst>
                <a:ext uri="{FF2B5EF4-FFF2-40B4-BE49-F238E27FC236}">
                  <a16:creationId xmlns:a16="http://schemas.microsoft.com/office/drawing/2014/main" id="{8C6D2979-07F0-4257-92C0-AC0DDC123997}"/>
                </a:ext>
                <a:ext uri="{C183D7F6-B498-43B3-948B-1728B52AA6E4}">
                  <adec:decorative xmlns:adec="http://schemas.microsoft.com/office/drawing/2017/decorative" val="1"/>
                </a:ext>
              </a:extLst>
            </p:cNvPr>
            <p:cNvSpPr/>
            <p:nvPr/>
          </p:nvSpPr>
          <p:spPr>
            <a:xfrm>
              <a:off x="5861470" y="325728"/>
              <a:ext cx="4761264" cy="1264778"/>
            </a:xfrm>
            <a:prstGeom prst="roundRect">
              <a:avLst>
                <a:gd name="adj" fmla="val 0"/>
              </a:avLst>
            </a:prstGeom>
            <a:solidFill>
              <a:schemeClr val="bg2"/>
            </a:solidFill>
            <a:effectLst/>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pPr defTabSz="914379"/>
              <a:r>
                <a:rPr lang="en-US" sz="1600" dirty="0">
                  <a:solidFill>
                    <a:schemeClr val="tx1"/>
                  </a:solidFill>
                  <a:latin typeface="+mj-lt"/>
                </a:rPr>
                <a:t>Legend:</a:t>
              </a:r>
              <a:br>
                <a:rPr lang="en-US" sz="1600" dirty="0">
                  <a:solidFill>
                    <a:schemeClr val="tx1"/>
                  </a:solidFill>
                  <a:latin typeface="+mj-lt"/>
                </a:rPr>
              </a:br>
              <a:br>
                <a:rPr lang="en-US" sz="1600" dirty="0">
                  <a:solidFill>
                    <a:schemeClr val="tx1"/>
                  </a:solidFill>
                  <a:latin typeface="+mj-lt"/>
                </a:rPr>
              </a:br>
              <a:endParaRPr lang="en-US" sz="1600" dirty="0">
                <a:solidFill>
                  <a:schemeClr val="tx1"/>
                </a:solidFill>
                <a:latin typeface="+mj-lt"/>
              </a:endParaRPr>
            </a:p>
          </p:txBody>
        </p:sp>
        <p:cxnSp>
          <p:nvCxnSpPr>
            <p:cNvPr id="221" name="Straight Connector 220">
              <a:extLst>
                <a:ext uri="{FF2B5EF4-FFF2-40B4-BE49-F238E27FC236}">
                  <a16:creationId xmlns:a16="http://schemas.microsoft.com/office/drawing/2014/main" id="{A6D28FAB-E264-43B4-B3D9-911AA4B1401A}"/>
                </a:ext>
                <a:ext uri="{C183D7F6-B498-43B3-948B-1728B52AA6E4}">
                  <adec:decorative xmlns:adec="http://schemas.microsoft.com/office/drawing/2017/decorative" val="1"/>
                </a:ext>
              </a:extLst>
            </p:cNvPr>
            <p:cNvCxnSpPr/>
            <p:nvPr/>
          </p:nvCxnSpPr>
          <p:spPr>
            <a:xfrm flipH="1">
              <a:off x="6030137" y="915737"/>
              <a:ext cx="736656" cy="0"/>
            </a:xfrm>
            <a:prstGeom prst="line">
              <a:avLst/>
            </a:prstGeom>
            <a:ln w="57150">
              <a:solidFill>
                <a:srgbClr val="92D05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2895B989-AE96-4A88-B726-D20BA671518D}"/>
                </a:ext>
                <a:ext uri="{C183D7F6-B498-43B3-948B-1728B52AA6E4}">
                  <adec:decorative xmlns:adec="http://schemas.microsoft.com/office/drawing/2017/decorative" val="1"/>
                </a:ext>
              </a:extLst>
            </p:cNvPr>
            <p:cNvCxnSpPr/>
            <p:nvPr/>
          </p:nvCxnSpPr>
          <p:spPr>
            <a:xfrm flipH="1">
              <a:off x="6030137" y="1239793"/>
              <a:ext cx="736656" cy="0"/>
            </a:xfrm>
            <a:prstGeom prst="line">
              <a:avLst/>
            </a:prstGeom>
            <a:ln w="57150">
              <a:solidFill>
                <a:srgbClr val="75D1FF"/>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224" name="TextBox 223">
              <a:extLst>
                <a:ext uri="{FF2B5EF4-FFF2-40B4-BE49-F238E27FC236}">
                  <a16:creationId xmlns:a16="http://schemas.microsoft.com/office/drawing/2014/main" id="{46DD709A-C4F4-49A7-AEF1-105717C6F99F}"/>
                </a:ext>
                <a:ext uri="{C183D7F6-B498-43B3-948B-1728B52AA6E4}">
                  <adec:decorative xmlns:adec="http://schemas.microsoft.com/office/drawing/2017/decorative" val="1"/>
                </a:ext>
              </a:extLst>
            </p:cNvPr>
            <p:cNvSpPr txBox="1"/>
            <p:nvPr/>
          </p:nvSpPr>
          <p:spPr>
            <a:xfrm>
              <a:off x="6766792" y="663132"/>
              <a:ext cx="3693529" cy="479738"/>
            </a:xfrm>
            <a:prstGeom prst="rect">
              <a:avLst/>
            </a:prstGeom>
            <a:noFill/>
          </p:spPr>
          <p:txBody>
            <a:bodyPr wrap="square" lIns="179283" tIns="143426" rIns="179283" bIns="143426" rtlCol="0">
              <a:spAutoFit/>
            </a:bodyPr>
            <a:lstStyle/>
            <a:p>
              <a:pPr defTabSz="914379">
                <a:lnSpc>
                  <a:spcPct val="90000"/>
                </a:lnSpc>
                <a:spcAft>
                  <a:spcPts val="588"/>
                </a:spcAft>
              </a:pPr>
              <a:r>
                <a:rPr lang="en-US" sz="1372" dirty="0">
                  <a:latin typeface="Segoe UI"/>
                </a:rPr>
                <a:t>REST/Signaling </a:t>
              </a:r>
              <a:r>
                <a:rPr lang="en-US" sz="1078" dirty="0">
                  <a:latin typeface="Segoe UI"/>
                </a:rPr>
                <a:t>(SIP is used for Skype for Business)</a:t>
              </a:r>
              <a:endParaRPr lang="en-US" sz="1372" dirty="0">
                <a:latin typeface="Segoe UI"/>
              </a:endParaRPr>
            </a:p>
          </p:txBody>
        </p:sp>
        <p:sp>
          <p:nvSpPr>
            <p:cNvPr id="226" name="TextBox 225">
              <a:extLst>
                <a:ext uri="{FF2B5EF4-FFF2-40B4-BE49-F238E27FC236}">
                  <a16:creationId xmlns:a16="http://schemas.microsoft.com/office/drawing/2014/main" id="{7CC38DFD-8BEE-4D1E-AF0A-5E62EC058686}"/>
                </a:ext>
                <a:ext uri="{C183D7F6-B498-43B3-948B-1728B52AA6E4}">
                  <adec:decorative xmlns:adec="http://schemas.microsoft.com/office/drawing/2017/decorative" val="1"/>
                </a:ext>
              </a:extLst>
            </p:cNvPr>
            <p:cNvSpPr txBox="1"/>
            <p:nvPr/>
          </p:nvSpPr>
          <p:spPr>
            <a:xfrm>
              <a:off x="6766792" y="996695"/>
              <a:ext cx="3693529" cy="479738"/>
            </a:xfrm>
            <a:prstGeom prst="rect">
              <a:avLst/>
            </a:prstGeom>
            <a:noFill/>
          </p:spPr>
          <p:txBody>
            <a:bodyPr wrap="square" lIns="179283" tIns="143426" rIns="179283" bIns="143426" rtlCol="0">
              <a:spAutoFit/>
            </a:bodyPr>
            <a:lstStyle/>
            <a:p>
              <a:pPr defTabSz="914379">
                <a:lnSpc>
                  <a:spcPct val="90000"/>
                </a:lnSpc>
                <a:spcAft>
                  <a:spcPts val="588"/>
                </a:spcAft>
              </a:pPr>
              <a:r>
                <a:rPr lang="en-US" sz="1372" dirty="0">
                  <a:latin typeface="Segoe UI"/>
                </a:rPr>
                <a:t>Media</a:t>
              </a:r>
            </a:p>
          </p:txBody>
        </p:sp>
      </p:grpSp>
    </p:spTree>
    <p:extLst>
      <p:ext uri="{BB962C8B-B14F-4D97-AF65-F5344CB8AC3E}">
        <p14:creationId xmlns:p14="http://schemas.microsoft.com/office/powerpoint/2010/main" val="14079676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fade">
                                      <p:cBhvr>
                                        <p:cTn id="7" dur="500"/>
                                        <p:tgtEl>
                                          <p:spTgt spid="19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3"/>
                                        </p:tgtEl>
                                        <p:attrNameLst>
                                          <p:attrName>style.visibility</p:attrName>
                                        </p:attrNameLst>
                                      </p:cBhvr>
                                      <p:to>
                                        <p:strVal val="visible"/>
                                      </p:to>
                                    </p:set>
                                    <p:animEffect transition="in" filter="fade">
                                      <p:cBhvr>
                                        <p:cTn id="12" dur="500"/>
                                        <p:tgtEl>
                                          <p:spTgt spid="17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5"/>
                                        </p:tgtEl>
                                        <p:attrNameLst>
                                          <p:attrName>style.visibility</p:attrName>
                                        </p:attrNameLst>
                                      </p:cBhvr>
                                      <p:to>
                                        <p:strVal val="visible"/>
                                      </p:to>
                                    </p:set>
                                    <p:animEffect transition="in" filter="fade">
                                      <p:cBhvr>
                                        <p:cTn id="17" dur="500"/>
                                        <p:tgtEl>
                                          <p:spTgt spid="1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Rectangle 231">
            <a:extLst>
              <a:ext uri="{FF2B5EF4-FFF2-40B4-BE49-F238E27FC236}">
                <a16:creationId xmlns:a16="http://schemas.microsoft.com/office/drawing/2014/main" id="{702B32C6-B0E5-4FD2-A9AA-81D827C0608A}"/>
              </a:ext>
              <a:ext uri="{C183D7F6-B498-43B3-948B-1728B52AA6E4}">
                <adec:decorative xmlns:adec="http://schemas.microsoft.com/office/drawing/2017/decorative" val="1"/>
              </a:ext>
            </a:extLst>
          </p:cNvPr>
          <p:cNvSpPr/>
          <p:nvPr/>
        </p:nvSpPr>
        <p:spPr bwMode="auto">
          <a:xfrm>
            <a:off x="0" y="1308140"/>
            <a:ext cx="12195109" cy="238394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1800" dirty="0">
              <a:gradFill>
                <a:gsLst>
                  <a:gs pos="0">
                    <a:srgbClr val="FFFFFF"/>
                  </a:gs>
                  <a:gs pos="100000">
                    <a:srgbClr val="FFFFFF"/>
                  </a:gs>
                </a:gsLst>
                <a:lin ang="5400000" scaled="0"/>
              </a:gradFill>
              <a:cs typeface="Segoe UI" pitchFamily="34" charset="0"/>
            </a:endParaRPr>
          </a:p>
        </p:txBody>
      </p:sp>
      <p:sp>
        <p:nvSpPr>
          <p:cNvPr id="2" name="Titel 1">
            <a:extLst>
              <a:ext uri="{FF2B5EF4-FFF2-40B4-BE49-F238E27FC236}">
                <a16:creationId xmlns:a16="http://schemas.microsoft.com/office/drawing/2014/main" id="{8D64FC8A-6D1D-4D8F-A4B2-F8EC768517A8}"/>
              </a:ext>
            </a:extLst>
          </p:cNvPr>
          <p:cNvSpPr>
            <a:spLocks noGrp="1"/>
          </p:cNvSpPr>
          <p:nvPr>
            <p:ph type="title"/>
          </p:nvPr>
        </p:nvSpPr>
        <p:spPr/>
        <p:txBody>
          <a:bodyPr/>
          <a:lstStyle/>
          <a:p>
            <a:r>
              <a:rPr lang="de-DE"/>
              <a:t>Transport Relay principles</a:t>
            </a:r>
          </a:p>
        </p:txBody>
      </p:sp>
      <p:sp>
        <p:nvSpPr>
          <p:cNvPr id="3" name="Textplatzhalter 2">
            <a:extLst>
              <a:ext uri="{FF2B5EF4-FFF2-40B4-BE49-F238E27FC236}">
                <a16:creationId xmlns:a16="http://schemas.microsoft.com/office/drawing/2014/main" id="{AB091E27-1153-4CE8-B630-662F7510CBC0}"/>
              </a:ext>
            </a:extLst>
          </p:cNvPr>
          <p:cNvSpPr>
            <a:spLocks noGrp="1"/>
          </p:cNvSpPr>
          <p:nvPr>
            <p:ph type="body" sz="quarter" idx="4294967295"/>
          </p:nvPr>
        </p:nvSpPr>
        <p:spPr>
          <a:xfrm>
            <a:off x="588263" y="4375150"/>
            <a:ext cx="5507738" cy="1625060"/>
          </a:xfrm>
        </p:spPr>
        <p:txBody>
          <a:bodyPr/>
          <a:lstStyle/>
          <a:p>
            <a:pPr marL="0" indent="0">
              <a:lnSpc>
                <a:spcPct val="90000"/>
              </a:lnSpc>
              <a:spcBef>
                <a:spcPts val="1200"/>
              </a:spcBef>
              <a:buClr>
                <a:schemeClr val="accent3"/>
              </a:buClr>
              <a:buNone/>
            </a:pPr>
            <a:r>
              <a:rPr lang="en-US" sz="1400" dirty="0"/>
              <a:t>UDP is king when it comes to latency, direct connection is preferred</a:t>
            </a:r>
          </a:p>
          <a:p>
            <a:pPr marL="0" indent="0">
              <a:lnSpc>
                <a:spcPct val="90000"/>
              </a:lnSpc>
              <a:spcBef>
                <a:spcPts val="1200"/>
              </a:spcBef>
              <a:buClr>
                <a:schemeClr val="accent3"/>
              </a:buClr>
              <a:buNone/>
            </a:pPr>
            <a:r>
              <a:rPr lang="en-US" sz="1400" dirty="0"/>
              <a:t>Transport Relay (TR) is used as fallback to establish connection to second endpoint</a:t>
            </a:r>
          </a:p>
          <a:p>
            <a:pPr marL="0" indent="0">
              <a:lnSpc>
                <a:spcPct val="90000"/>
              </a:lnSpc>
              <a:spcBef>
                <a:spcPts val="1200"/>
              </a:spcBef>
              <a:buClr>
                <a:schemeClr val="accent3"/>
              </a:buClr>
              <a:buNone/>
            </a:pPr>
            <a:r>
              <a:rPr lang="en-US" sz="1400" dirty="0"/>
              <a:t>Client to TR can be UDP, TCP, or native HTTP for proxy support</a:t>
            </a:r>
          </a:p>
          <a:p>
            <a:pPr marL="0" indent="0">
              <a:lnSpc>
                <a:spcPct val="90000"/>
              </a:lnSpc>
              <a:spcBef>
                <a:spcPts val="1200"/>
              </a:spcBef>
              <a:buClr>
                <a:schemeClr val="accent3"/>
              </a:buClr>
              <a:buNone/>
            </a:pPr>
            <a:r>
              <a:rPr lang="en-US" sz="1400" dirty="0"/>
              <a:t>TR will only offer UDP candidates even when you establish session over TCP or HTTP</a:t>
            </a:r>
          </a:p>
        </p:txBody>
      </p:sp>
      <p:sp>
        <p:nvSpPr>
          <p:cNvPr id="69" name="Rechteck 68">
            <a:extLst>
              <a:ext uri="{FF2B5EF4-FFF2-40B4-BE49-F238E27FC236}">
                <a16:creationId xmlns:a16="http://schemas.microsoft.com/office/drawing/2014/main" id="{B63BD1AB-9D6B-45B5-86E8-0EF02557D1CD}"/>
              </a:ext>
              <a:ext uri="{C183D7F6-B498-43B3-948B-1728B52AA6E4}">
                <adec:decorative xmlns:adec="http://schemas.microsoft.com/office/drawing/2017/decorative" val="1"/>
              </a:ext>
            </a:extLst>
          </p:cNvPr>
          <p:cNvSpPr/>
          <p:nvPr/>
        </p:nvSpPr>
        <p:spPr bwMode="auto">
          <a:xfrm>
            <a:off x="4818200" y="2792749"/>
            <a:ext cx="988295" cy="664349"/>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de-DE" sz="1400">
                <a:gradFill>
                  <a:gsLst>
                    <a:gs pos="0">
                      <a:srgbClr val="FFFFFF"/>
                    </a:gs>
                    <a:gs pos="100000">
                      <a:srgbClr val="FFFFFF"/>
                    </a:gs>
                  </a:gsLst>
                  <a:lin ang="5400000" scaled="0"/>
                </a:gradFill>
                <a:ea typeface="Segoe UI" pitchFamily="34" charset="0"/>
                <a:cs typeface="Segoe UI" pitchFamily="34" charset="0"/>
              </a:rPr>
              <a:t>TR</a:t>
            </a:r>
            <a:endParaRPr lang="de-DE" sz="1100">
              <a:gradFill>
                <a:gsLst>
                  <a:gs pos="0">
                    <a:srgbClr val="FFFFFF"/>
                  </a:gs>
                  <a:gs pos="100000">
                    <a:srgbClr val="FFFFFF"/>
                  </a:gs>
                </a:gsLst>
                <a:lin ang="5400000" scaled="0"/>
              </a:gradFill>
              <a:ea typeface="Segoe UI" pitchFamily="34" charset="0"/>
              <a:cs typeface="Segoe UI" pitchFamily="34" charset="0"/>
            </a:endParaRPr>
          </a:p>
        </p:txBody>
      </p:sp>
      <p:cxnSp>
        <p:nvCxnSpPr>
          <p:cNvPr id="72" name="Gerade Verbindung mit Pfeil 71">
            <a:extLst>
              <a:ext uri="{FF2B5EF4-FFF2-40B4-BE49-F238E27FC236}">
                <a16:creationId xmlns:a16="http://schemas.microsoft.com/office/drawing/2014/main" id="{56E27245-A6C8-4FB1-BD1B-CD15AC538AED}"/>
              </a:ext>
              <a:ext uri="{C183D7F6-B498-43B3-948B-1728B52AA6E4}">
                <adec:decorative xmlns:adec="http://schemas.microsoft.com/office/drawing/2017/decorative" val="1"/>
              </a:ext>
            </a:extLst>
          </p:cNvPr>
          <p:cNvCxnSpPr>
            <a:cxnSpLocks/>
          </p:cNvCxnSpPr>
          <p:nvPr/>
        </p:nvCxnSpPr>
        <p:spPr>
          <a:xfrm>
            <a:off x="1967798" y="3103369"/>
            <a:ext cx="2850402" cy="0"/>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73" name="Gerade Verbindung mit Pfeil 72">
            <a:extLst>
              <a:ext uri="{FF2B5EF4-FFF2-40B4-BE49-F238E27FC236}">
                <a16:creationId xmlns:a16="http://schemas.microsoft.com/office/drawing/2014/main" id="{BFB6B554-EB30-4D03-A2D0-AA5E740E474C}"/>
              </a:ext>
              <a:ext uri="{C183D7F6-B498-43B3-948B-1728B52AA6E4}">
                <adec:decorative xmlns:adec="http://schemas.microsoft.com/office/drawing/2017/decorative" val="1"/>
              </a:ext>
            </a:extLst>
          </p:cNvPr>
          <p:cNvCxnSpPr>
            <a:cxnSpLocks/>
          </p:cNvCxnSpPr>
          <p:nvPr/>
        </p:nvCxnSpPr>
        <p:spPr>
          <a:xfrm flipH="1" flipV="1">
            <a:off x="1967798" y="3249265"/>
            <a:ext cx="2771113" cy="1"/>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77" name="Gerade Verbindung mit Pfeil 76">
            <a:extLst>
              <a:ext uri="{FF2B5EF4-FFF2-40B4-BE49-F238E27FC236}">
                <a16:creationId xmlns:a16="http://schemas.microsoft.com/office/drawing/2014/main" id="{C6C2DE98-9DCA-44BB-8FCD-613D75F8C05F}"/>
              </a:ext>
              <a:ext uri="{C183D7F6-B498-43B3-948B-1728B52AA6E4}">
                <adec:decorative xmlns:adec="http://schemas.microsoft.com/office/drawing/2017/decorative" val="1"/>
              </a:ext>
            </a:extLst>
          </p:cNvPr>
          <p:cNvCxnSpPr>
            <a:cxnSpLocks/>
          </p:cNvCxnSpPr>
          <p:nvPr/>
        </p:nvCxnSpPr>
        <p:spPr>
          <a:xfrm>
            <a:off x="5883865" y="3103369"/>
            <a:ext cx="4196384" cy="0"/>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78" name="Gerade Verbindung mit Pfeil 77">
            <a:extLst>
              <a:ext uri="{FF2B5EF4-FFF2-40B4-BE49-F238E27FC236}">
                <a16:creationId xmlns:a16="http://schemas.microsoft.com/office/drawing/2014/main" id="{D13E8996-3C84-44B4-807F-E625302CF4C4}"/>
              </a:ext>
              <a:ext uri="{C183D7F6-B498-43B3-948B-1728B52AA6E4}">
                <adec:decorative xmlns:adec="http://schemas.microsoft.com/office/drawing/2017/decorative" val="1"/>
              </a:ext>
            </a:extLst>
          </p:cNvPr>
          <p:cNvCxnSpPr>
            <a:cxnSpLocks/>
          </p:cNvCxnSpPr>
          <p:nvPr/>
        </p:nvCxnSpPr>
        <p:spPr>
          <a:xfrm flipH="1" flipV="1">
            <a:off x="5883865" y="3249265"/>
            <a:ext cx="4168887" cy="1"/>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12" name="Textfeld 11">
            <a:extLst>
              <a:ext uri="{FF2B5EF4-FFF2-40B4-BE49-F238E27FC236}">
                <a16:creationId xmlns:a16="http://schemas.microsoft.com/office/drawing/2014/main" id="{74FA7C0E-A1F3-4B17-B853-B4D8A6F6EE2F}"/>
              </a:ext>
              <a:ext uri="{C183D7F6-B498-43B3-948B-1728B52AA6E4}">
                <adec:decorative xmlns:adec="http://schemas.microsoft.com/office/drawing/2017/decorative" val="1"/>
              </a:ext>
            </a:extLst>
          </p:cNvPr>
          <p:cNvSpPr txBox="1"/>
          <p:nvPr/>
        </p:nvSpPr>
        <p:spPr>
          <a:xfrm>
            <a:off x="2548878" y="2739592"/>
            <a:ext cx="1727721" cy="246221"/>
          </a:xfrm>
          <a:prstGeom prst="rect">
            <a:avLst/>
          </a:prstGeom>
          <a:noFill/>
        </p:spPr>
        <p:txBody>
          <a:bodyPr wrap="square" lIns="0" tIns="0" rIns="0" bIns="0" rtlCol="0">
            <a:spAutoFit/>
          </a:bodyPr>
          <a:lstStyle/>
          <a:p>
            <a:pPr algn="ctr"/>
            <a:r>
              <a:rPr lang="de-DE" sz="1600">
                <a:gradFill>
                  <a:gsLst>
                    <a:gs pos="2917">
                      <a:schemeClr val="tx1"/>
                    </a:gs>
                    <a:gs pos="30000">
                      <a:schemeClr val="tx1"/>
                    </a:gs>
                  </a:gsLst>
                  <a:lin ang="5400000" scaled="0"/>
                </a:gradFill>
              </a:rPr>
              <a:t>UDP, TCP, HTTP</a:t>
            </a:r>
          </a:p>
        </p:txBody>
      </p:sp>
      <p:sp>
        <p:nvSpPr>
          <p:cNvPr id="65" name="Textfeld 64">
            <a:extLst>
              <a:ext uri="{FF2B5EF4-FFF2-40B4-BE49-F238E27FC236}">
                <a16:creationId xmlns:a16="http://schemas.microsoft.com/office/drawing/2014/main" id="{6CF02124-5F21-44FC-BBF5-AC1126B75293}"/>
              </a:ext>
              <a:ext uri="{C183D7F6-B498-43B3-948B-1728B52AA6E4}">
                <adec:decorative xmlns:adec="http://schemas.microsoft.com/office/drawing/2017/decorative" val="1"/>
              </a:ext>
            </a:extLst>
          </p:cNvPr>
          <p:cNvSpPr txBox="1"/>
          <p:nvPr/>
        </p:nvSpPr>
        <p:spPr>
          <a:xfrm>
            <a:off x="7603366" y="2781804"/>
            <a:ext cx="757382" cy="246221"/>
          </a:xfrm>
          <a:prstGeom prst="rect">
            <a:avLst/>
          </a:prstGeom>
          <a:noFill/>
        </p:spPr>
        <p:txBody>
          <a:bodyPr wrap="square" lIns="0" tIns="0" rIns="0" bIns="0" rtlCol="0">
            <a:spAutoFit/>
          </a:bodyPr>
          <a:lstStyle/>
          <a:p>
            <a:pPr algn="ctr"/>
            <a:r>
              <a:rPr lang="de-DE" sz="1600">
                <a:gradFill>
                  <a:gsLst>
                    <a:gs pos="2917">
                      <a:schemeClr val="tx1"/>
                    </a:gs>
                    <a:gs pos="30000">
                      <a:schemeClr val="tx1"/>
                    </a:gs>
                  </a:gsLst>
                  <a:lin ang="5400000" scaled="0"/>
                </a:gradFill>
              </a:rPr>
              <a:t>UDP</a:t>
            </a:r>
          </a:p>
        </p:txBody>
      </p:sp>
      <p:cxnSp>
        <p:nvCxnSpPr>
          <p:cNvPr id="176" name="Gerade Verbindung mit Pfeil 175">
            <a:extLst>
              <a:ext uri="{FF2B5EF4-FFF2-40B4-BE49-F238E27FC236}">
                <a16:creationId xmlns:a16="http://schemas.microsoft.com/office/drawing/2014/main" id="{913B2662-579B-42E9-A766-983590A25712}"/>
              </a:ext>
              <a:ext uri="{C183D7F6-B498-43B3-948B-1728B52AA6E4}">
                <adec:decorative xmlns:adec="http://schemas.microsoft.com/office/drawing/2017/decorative" val="1"/>
              </a:ext>
            </a:extLst>
          </p:cNvPr>
          <p:cNvCxnSpPr>
            <a:cxnSpLocks/>
          </p:cNvCxnSpPr>
          <p:nvPr/>
        </p:nvCxnSpPr>
        <p:spPr>
          <a:xfrm>
            <a:off x="1967799" y="1827796"/>
            <a:ext cx="8094857" cy="0"/>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77" name="Gerade Verbindung mit Pfeil 176">
            <a:extLst>
              <a:ext uri="{FF2B5EF4-FFF2-40B4-BE49-F238E27FC236}">
                <a16:creationId xmlns:a16="http://schemas.microsoft.com/office/drawing/2014/main" id="{6CB42471-2EAD-40C6-AE0F-31FFA7C38868}"/>
              </a:ext>
              <a:ext uri="{C183D7F6-B498-43B3-948B-1728B52AA6E4}">
                <adec:decorative xmlns:adec="http://schemas.microsoft.com/office/drawing/2017/decorative" val="1"/>
              </a:ext>
            </a:extLst>
          </p:cNvPr>
          <p:cNvCxnSpPr>
            <a:cxnSpLocks/>
          </p:cNvCxnSpPr>
          <p:nvPr/>
        </p:nvCxnSpPr>
        <p:spPr>
          <a:xfrm flipH="1">
            <a:off x="1967799" y="1968640"/>
            <a:ext cx="8084954" cy="0"/>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179" name="Textfeld 178">
            <a:extLst>
              <a:ext uri="{FF2B5EF4-FFF2-40B4-BE49-F238E27FC236}">
                <a16:creationId xmlns:a16="http://schemas.microsoft.com/office/drawing/2014/main" id="{392C53A8-53AA-440E-AB2D-66B155550F76}"/>
              </a:ext>
              <a:ext uri="{C183D7F6-B498-43B3-948B-1728B52AA6E4}">
                <adec:decorative xmlns:adec="http://schemas.microsoft.com/office/drawing/2017/decorative" val="1"/>
              </a:ext>
            </a:extLst>
          </p:cNvPr>
          <p:cNvSpPr txBox="1"/>
          <p:nvPr/>
        </p:nvSpPr>
        <p:spPr>
          <a:xfrm>
            <a:off x="5428256" y="1472369"/>
            <a:ext cx="757382" cy="246221"/>
          </a:xfrm>
          <a:prstGeom prst="rect">
            <a:avLst/>
          </a:prstGeom>
          <a:noFill/>
        </p:spPr>
        <p:txBody>
          <a:bodyPr wrap="square" lIns="0" tIns="0" rIns="0" bIns="0" rtlCol="0">
            <a:spAutoFit/>
          </a:bodyPr>
          <a:lstStyle/>
          <a:p>
            <a:pPr algn="ctr"/>
            <a:r>
              <a:rPr lang="de-DE" sz="1600">
                <a:gradFill>
                  <a:gsLst>
                    <a:gs pos="2917">
                      <a:schemeClr val="tx1"/>
                    </a:gs>
                    <a:gs pos="30000">
                      <a:schemeClr val="tx1"/>
                    </a:gs>
                  </a:gsLst>
                  <a:lin ang="5400000" scaled="0"/>
                </a:gradFill>
              </a:rPr>
              <a:t>UDP</a:t>
            </a:r>
          </a:p>
        </p:txBody>
      </p:sp>
      <p:cxnSp>
        <p:nvCxnSpPr>
          <p:cNvPr id="234" name="Gerader Verbinder 233">
            <a:extLst>
              <a:ext uri="{FF2B5EF4-FFF2-40B4-BE49-F238E27FC236}">
                <a16:creationId xmlns:a16="http://schemas.microsoft.com/office/drawing/2014/main" id="{80B75BCF-1CE0-4BC6-AF9A-90684D49CBF2}"/>
              </a:ext>
              <a:ext uri="{C183D7F6-B498-43B3-948B-1728B52AA6E4}">
                <adec:decorative xmlns:adec="http://schemas.microsoft.com/office/drawing/2017/decorative" val="1"/>
              </a:ext>
            </a:extLst>
          </p:cNvPr>
          <p:cNvCxnSpPr>
            <a:cxnSpLocks/>
          </p:cNvCxnSpPr>
          <p:nvPr/>
        </p:nvCxnSpPr>
        <p:spPr>
          <a:xfrm>
            <a:off x="-16787" y="2518915"/>
            <a:ext cx="12208787" cy="0"/>
          </a:xfrm>
          <a:prstGeom prst="line">
            <a:avLst/>
          </a:prstGeom>
          <a:ln w="381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35" name="Textfeld 234">
            <a:extLst>
              <a:ext uri="{FF2B5EF4-FFF2-40B4-BE49-F238E27FC236}">
                <a16:creationId xmlns:a16="http://schemas.microsoft.com/office/drawing/2014/main" id="{3A21FFF7-C4A1-4A23-A2EF-CDB7BEE3DD7D}"/>
              </a:ext>
              <a:ext uri="{C183D7F6-B498-43B3-948B-1728B52AA6E4}">
                <adec:decorative xmlns:adec="http://schemas.microsoft.com/office/drawing/2017/decorative" val="1"/>
              </a:ext>
            </a:extLst>
          </p:cNvPr>
          <p:cNvSpPr txBox="1"/>
          <p:nvPr/>
        </p:nvSpPr>
        <p:spPr>
          <a:xfrm>
            <a:off x="11137199" y="2158324"/>
            <a:ext cx="1031875" cy="246221"/>
          </a:xfrm>
          <a:prstGeom prst="rect">
            <a:avLst/>
          </a:prstGeom>
          <a:noFill/>
        </p:spPr>
        <p:txBody>
          <a:bodyPr wrap="square" lIns="0" tIns="0" rIns="0" bIns="0" rtlCol="0">
            <a:spAutoFit/>
          </a:bodyPr>
          <a:lstStyle/>
          <a:p>
            <a:pPr algn="l"/>
            <a:r>
              <a:rPr lang="de-DE" sz="1600">
                <a:gradFill>
                  <a:gsLst>
                    <a:gs pos="2917">
                      <a:schemeClr val="tx1"/>
                    </a:gs>
                    <a:gs pos="30000">
                      <a:schemeClr val="tx1"/>
                    </a:gs>
                  </a:gsLst>
                  <a:lin ang="5400000" scaled="0"/>
                </a:gradFill>
              </a:rPr>
              <a:t>ideal</a:t>
            </a:r>
          </a:p>
        </p:txBody>
      </p:sp>
      <p:sp>
        <p:nvSpPr>
          <p:cNvPr id="236" name="Textfeld 235">
            <a:extLst>
              <a:ext uri="{FF2B5EF4-FFF2-40B4-BE49-F238E27FC236}">
                <a16:creationId xmlns:a16="http://schemas.microsoft.com/office/drawing/2014/main" id="{2D01CB37-4179-4CD5-BD16-DC56E3239E9A}"/>
              </a:ext>
              <a:ext uri="{C183D7F6-B498-43B3-948B-1728B52AA6E4}">
                <adec:decorative xmlns:adec="http://schemas.microsoft.com/office/drawing/2017/decorative" val="1"/>
              </a:ext>
            </a:extLst>
          </p:cNvPr>
          <p:cNvSpPr txBox="1"/>
          <p:nvPr/>
        </p:nvSpPr>
        <p:spPr>
          <a:xfrm>
            <a:off x="11127103" y="2627112"/>
            <a:ext cx="1031875" cy="246221"/>
          </a:xfrm>
          <a:prstGeom prst="rect">
            <a:avLst/>
          </a:prstGeom>
          <a:noFill/>
        </p:spPr>
        <p:txBody>
          <a:bodyPr wrap="square" lIns="0" tIns="0" rIns="0" bIns="0" rtlCol="0">
            <a:spAutoFit/>
          </a:bodyPr>
          <a:lstStyle/>
          <a:p>
            <a:pPr algn="l"/>
            <a:r>
              <a:rPr lang="de-DE" sz="1600">
                <a:gradFill>
                  <a:gsLst>
                    <a:gs pos="2917">
                      <a:schemeClr val="tx1"/>
                    </a:gs>
                    <a:gs pos="30000">
                      <a:schemeClr val="tx1"/>
                    </a:gs>
                  </a:gsLst>
                  <a:lin ang="5400000" scaled="0"/>
                </a:gradFill>
              </a:rPr>
              <a:t>fallback</a:t>
            </a:r>
          </a:p>
        </p:txBody>
      </p:sp>
      <p:grpSp>
        <p:nvGrpSpPr>
          <p:cNvPr id="233" name="Group 232">
            <a:extLst>
              <a:ext uri="{FF2B5EF4-FFF2-40B4-BE49-F238E27FC236}">
                <a16:creationId xmlns:a16="http://schemas.microsoft.com/office/drawing/2014/main" id="{C0088502-72CD-40E0-B6F1-62CF292C3833}"/>
              </a:ext>
              <a:ext uri="{C183D7F6-B498-43B3-948B-1728B52AA6E4}">
                <adec:decorative xmlns:adec="http://schemas.microsoft.com/office/drawing/2017/decorative" val="1"/>
              </a:ext>
            </a:extLst>
          </p:cNvPr>
          <p:cNvGrpSpPr/>
          <p:nvPr/>
        </p:nvGrpSpPr>
        <p:grpSpPr>
          <a:xfrm>
            <a:off x="10407053" y="2910317"/>
            <a:ext cx="810617" cy="629941"/>
            <a:chOff x="9625623" y="573424"/>
            <a:chExt cx="1186825" cy="922297"/>
          </a:xfrm>
          <a:solidFill>
            <a:srgbClr val="4B53BC"/>
          </a:solidFill>
        </p:grpSpPr>
        <p:pic>
          <p:nvPicPr>
            <p:cNvPr id="237" name="Graphic 236" descr="Laptop">
              <a:extLst>
                <a:ext uri="{FF2B5EF4-FFF2-40B4-BE49-F238E27FC236}">
                  <a16:creationId xmlns:a16="http://schemas.microsoft.com/office/drawing/2014/main" id="{2D7BD41D-9930-422F-AFE2-1AB217B58E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5623" y="581321"/>
              <a:ext cx="914400" cy="914400"/>
            </a:xfrm>
            <a:prstGeom prst="rect">
              <a:avLst/>
            </a:prstGeom>
          </p:spPr>
        </p:pic>
        <p:pic>
          <p:nvPicPr>
            <p:cNvPr id="238" name="Graphic 237" descr="Smart Phone">
              <a:extLst>
                <a:ext uri="{FF2B5EF4-FFF2-40B4-BE49-F238E27FC236}">
                  <a16:creationId xmlns:a16="http://schemas.microsoft.com/office/drawing/2014/main" id="{9820A941-F190-473A-A2BC-976A306AA1D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04089" y="573424"/>
              <a:ext cx="408359" cy="408359"/>
            </a:xfrm>
            <a:prstGeom prst="rect">
              <a:avLst/>
            </a:prstGeom>
          </p:spPr>
        </p:pic>
      </p:grpSp>
      <p:grpSp>
        <p:nvGrpSpPr>
          <p:cNvPr id="239" name="Group 238">
            <a:extLst>
              <a:ext uri="{FF2B5EF4-FFF2-40B4-BE49-F238E27FC236}">
                <a16:creationId xmlns:a16="http://schemas.microsoft.com/office/drawing/2014/main" id="{385A0042-768B-4123-9817-3E724EE8313B}"/>
              </a:ext>
              <a:ext uri="{C183D7F6-B498-43B3-948B-1728B52AA6E4}">
                <adec:decorative xmlns:adec="http://schemas.microsoft.com/office/drawing/2017/decorative" val="1"/>
              </a:ext>
            </a:extLst>
          </p:cNvPr>
          <p:cNvGrpSpPr/>
          <p:nvPr/>
        </p:nvGrpSpPr>
        <p:grpSpPr>
          <a:xfrm>
            <a:off x="10407053" y="1620846"/>
            <a:ext cx="810617" cy="629941"/>
            <a:chOff x="9625623" y="573424"/>
            <a:chExt cx="1186825" cy="922297"/>
          </a:xfrm>
          <a:solidFill>
            <a:srgbClr val="4B53BC"/>
          </a:solidFill>
        </p:grpSpPr>
        <p:pic>
          <p:nvPicPr>
            <p:cNvPr id="240" name="Graphic 239" descr="Laptop">
              <a:extLst>
                <a:ext uri="{FF2B5EF4-FFF2-40B4-BE49-F238E27FC236}">
                  <a16:creationId xmlns:a16="http://schemas.microsoft.com/office/drawing/2014/main" id="{E0AE52B0-0369-4EAD-AE88-E110789F51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5623" y="581321"/>
              <a:ext cx="914400" cy="914400"/>
            </a:xfrm>
            <a:prstGeom prst="rect">
              <a:avLst/>
            </a:prstGeom>
          </p:spPr>
        </p:pic>
        <p:pic>
          <p:nvPicPr>
            <p:cNvPr id="241" name="Graphic 240" descr="Smart Phone">
              <a:extLst>
                <a:ext uri="{FF2B5EF4-FFF2-40B4-BE49-F238E27FC236}">
                  <a16:creationId xmlns:a16="http://schemas.microsoft.com/office/drawing/2014/main" id="{F8690157-B55A-44BD-9329-F9674B284F8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04089" y="573424"/>
              <a:ext cx="408359" cy="408359"/>
            </a:xfrm>
            <a:prstGeom prst="rect">
              <a:avLst/>
            </a:prstGeom>
          </p:spPr>
        </p:pic>
      </p:grpSp>
      <p:grpSp>
        <p:nvGrpSpPr>
          <p:cNvPr id="242" name="Group 241">
            <a:extLst>
              <a:ext uri="{FF2B5EF4-FFF2-40B4-BE49-F238E27FC236}">
                <a16:creationId xmlns:a16="http://schemas.microsoft.com/office/drawing/2014/main" id="{6B0E5CDA-D8ED-463B-BA8C-6879F77E3C46}"/>
              </a:ext>
              <a:ext uri="{C183D7F6-B498-43B3-948B-1728B52AA6E4}">
                <adec:decorative xmlns:adec="http://schemas.microsoft.com/office/drawing/2017/decorative" val="1"/>
              </a:ext>
            </a:extLst>
          </p:cNvPr>
          <p:cNvGrpSpPr/>
          <p:nvPr/>
        </p:nvGrpSpPr>
        <p:grpSpPr>
          <a:xfrm>
            <a:off x="857378" y="2830376"/>
            <a:ext cx="810617" cy="629941"/>
            <a:chOff x="9625623" y="573424"/>
            <a:chExt cx="1186825" cy="922297"/>
          </a:xfrm>
          <a:solidFill>
            <a:srgbClr val="4B53BC"/>
          </a:solidFill>
        </p:grpSpPr>
        <p:pic>
          <p:nvPicPr>
            <p:cNvPr id="243" name="Graphic 242" descr="Laptop">
              <a:extLst>
                <a:ext uri="{FF2B5EF4-FFF2-40B4-BE49-F238E27FC236}">
                  <a16:creationId xmlns:a16="http://schemas.microsoft.com/office/drawing/2014/main" id="{0D633A4C-4587-4BCE-BAA4-63FC83E5AC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5623" y="581321"/>
              <a:ext cx="914400" cy="914400"/>
            </a:xfrm>
            <a:prstGeom prst="rect">
              <a:avLst/>
            </a:prstGeom>
          </p:spPr>
        </p:pic>
        <p:pic>
          <p:nvPicPr>
            <p:cNvPr id="244" name="Graphic 243" descr="Smart Phone">
              <a:extLst>
                <a:ext uri="{FF2B5EF4-FFF2-40B4-BE49-F238E27FC236}">
                  <a16:creationId xmlns:a16="http://schemas.microsoft.com/office/drawing/2014/main" id="{2F2DCA05-7704-45C3-A25E-2A8911E5B4C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04089" y="573424"/>
              <a:ext cx="408359" cy="408359"/>
            </a:xfrm>
            <a:prstGeom prst="rect">
              <a:avLst/>
            </a:prstGeom>
          </p:spPr>
        </p:pic>
      </p:grpSp>
      <p:grpSp>
        <p:nvGrpSpPr>
          <p:cNvPr id="245" name="Group 244">
            <a:extLst>
              <a:ext uri="{FF2B5EF4-FFF2-40B4-BE49-F238E27FC236}">
                <a16:creationId xmlns:a16="http://schemas.microsoft.com/office/drawing/2014/main" id="{D5B33DE7-78A8-4328-ADFE-28D1BF981082}"/>
              </a:ext>
              <a:ext uri="{C183D7F6-B498-43B3-948B-1728B52AA6E4}">
                <adec:decorative xmlns:adec="http://schemas.microsoft.com/office/drawing/2017/decorative" val="1"/>
              </a:ext>
            </a:extLst>
          </p:cNvPr>
          <p:cNvGrpSpPr/>
          <p:nvPr/>
        </p:nvGrpSpPr>
        <p:grpSpPr>
          <a:xfrm>
            <a:off x="857378" y="1545935"/>
            <a:ext cx="810617" cy="629941"/>
            <a:chOff x="9625623" y="573424"/>
            <a:chExt cx="1186825" cy="922297"/>
          </a:xfrm>
          <a:solidFill>
            <a:srgbClr val="4B53BC"/>
          </a:solidFill>
        </p:grpSpPr>
        <p:pic>
          <p:nvPicPr>
            <p:cNvPr id="246" name="Graphic 245" descr="Laptop">
              <a:extLst>
                <a:ext uri="{FF2B5EF4-FFF2-40B4-BE49-F238E27FC236}">
                  <a16:creationId xmlns:a16="http://schemas.microsoft.com/office/drawing/2014/main" id="{ED331148-03A4-4451-BF9F-FFB98A65E2E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5623" y="581321"/>
              <a:ext cx="914400" cy="914400"/>
            </a:xfrm>
            <a:prstGeom prst="rect">
              <a:avLst/>
            </a:prstGeom>
          </p:spPr>
        </p:pic>
        <p:pic>
          <p:nvPicPr>
            <p:cNvPr id="247" name="Graphic 246" descr="Smart Phone">
              <a:extLst>
                <a:ext uri="{FF2B5EF4-FFF2-40B4-BE49-F238E27FC236}">
                  <a16:creationId xmlns:a16="http://schemas.microsoft.com/office/drawing/2014/main" id="{F0428055-646A-431C-B092-BD2D9A8CE05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04089" y="573424"/>
              <a:ext cx="408359" cy="408359"/>
            </a:xfrm>
            <a:prstGeom prst="rect">
              <a:avLst/>
            </a:prstGeom>
          </p:spPr>
        </p:pic>
      </p:grpSp>
    </p:spTree>
    <p:extLst>
      <p:ext uri="{BB962C8B-B14F-4D97-AF65-F5344CB8AC3E}">
        <p14:creationId xmlns:p14="http://schemas.microsoft.com/office/powerpoint/2010/main" val="6506680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par>
                                <p:cTn id="8" presetID="10" presetClass="entr" presetSubtype="0" fill="hold"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par>
                                <p:cTn id="11" presetID="10" presetClass="entr" presetSubtype="0" fill="hold" nodeType="with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fade">
                                      <p:cBhvr>
                                        <p:cTn id="13" dur="500"/>
                                        <p:tgtEl>
                                          <p:spTgt spid="73"/>
                                        </p:tgtEl>
                                      </p:cBhvr>
                                    </p:animEffect>
                                  </p:childTnLst>
                                </p:cTn>
                              </p:par>
                              <p:par>
                                <p:cTn id="14" presetID="10" presetClass="entr" presetSubtype="0" fill="hold"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par>
                                <p:cTn id="17" presetID="10" presetClass="entr" presetSubtype="0"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fade">
                                      <p:cBhvr>
                                        <p:cTn id="19" dur="500"/>
                                        <p:tgtEl>
                                          <p:spTgt spid="7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fade">
                                      <p:cBhvr>
                                        <p:cTn id="25" dur="500"/>
                                        <p:tgtEl>
                                          <p:spTgt spid="65"/>
                                        </p:tgtEl>
                                      </p:cBhvr>
                                    </p:animEffect>
                                  </p:childTnLst>
                                </p:cTn>
                              </p:par>
                              <p:par>
                                <p:cTn id="26" presetID="10" presetClass="entr" presetSubtype="0" fill="hold" nodeType="withEffect">
                                  <p:stCondLst>
                                    <p:cond delay="0"/>
                                  </p:stCondLst>
                                  <p:childTnLst>
                                    <p:set>
                                      <p:cBhvr>
                                        <p:cTn id="27" dur="1" fill="hold">
                                          <p:stCondLst>
                                            <p:cond delay="0"/>
                                          </p:stCondLst>
                                        </p:cTn>
                                        <p:tgtEl>
                                          <p:spTgt spid="234"/>
                                        </p:tgtEl>
                                        <p:attrNameLst>
                                          <p:attrName>style.visibility</p:attrName>
                                        </p:attrNameLst>
                                      </p:cBhvr>
                                      <p:to>
                                        <p:strVal val="visible"/>
                                      </p:to>
                                    </p:set>
                                    <p:animEffect transition="in" filter="fade">
                                      <p:cBhvr>
                                        <p:cTn id="28" dur="500"/>
                                        <p:tgtEl>
                                          <p:spTgt spid="2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6"/>
                                        </p:tgtEl>
                                        <p:attrNameLst>
                                          <p:attrName>style.visibility</p:attrName>
                                        </p:attrNameLst>
                                      </p:cBhvr>
                                      <p:to>
                                        <p:strVal val="visible"/>
                                      </p:to>
                                    </p:set>
                                    <p:animEffect transition="in" filter="fade">
                                      <p:cBhvr>
                                        <p:cTn id="31" dur="500"/>
                                        <p:tgtEl>
                                          <p:spTgt spid="2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5"/>
                                        </p:tgtEl>
                                        <p:attrNameLst>
                                          <p:attrName>style.visibility</p:attrName>
                                        </p:attrNameLst>
                                      </p:cBhvr>
                                      <p:to>
                                        <p:strVal val="visible"/>
                                      </p:to>
                                    </p:set>
                                    <p:animEffect transition="in" filter="fade">
                                      <p:cBhvr>
                                        <p:cTn id="34" dur="500"/>
                                        <p:tgtEl>
                                          <p:spTgt spid="2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500"/>
                                        <p:tgtEl>
                                          <p:spTgt spid="3">
                                            <p:txEl>
                                              <p:pRg st="1" end="1"/>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fade">
                                      <p:cBhvr>
                                        <p:cTn id="40" dur="500"/>
                                        <p:tgtEl>
                                          <p:spTgt spid="3">
                                            <p:txEl>
                                              <p:pRg st="2" end="2"/>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fade">
                                      <p:cBhvr>
                                        <p:cTn id="4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9" grpId="0" animBg="1"/>
      <p:bldP spid="12" grpId="0"/>
      <p:bldP spid="65" grpId="0"/>
      <p:bldP spid="235" grpId="0"/>
      <p:bldP spid="2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9AA23F3-4DFB-9048-BB17-4B1AB3B44C7B}"/>
              </a:ext>
              <a:ext uri="{C183D7F6-B498-43B3-948B-1728B52AA6E4}">
                <adec:decorative xmlns:adec="http://schemas.microsoft.com/office/drawing/2017/decorative" val="1"/>
              </a:ext>
            </a:extLst>
          </p:cNvPr>
          <p:cNvSpPr/>
          <p:nvPr/>
        </p:nvSpPr>
        <p:spPr bwMode="auto">
          <a:xfrm>
            <a:off x="0" y="0"/>
            <a:ext cx="12195109" cy="3429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cs typeface="Segoe UI" pitchFamily="34" charset="0"/>
            </a:endParaRPr>
          </a:p>
        </p:txBody>
      </p:sp>
      <p:sp>
        <p:nvSpPr>
          <p:cNvPr id="2" name="Title 1"/>
          <p:cNvSpPr>
            <a:spLocks noGrp="1"/>
          </p:cNvSpPr>
          <p:nvPr>
            <p:ph type="title"/>
          </p:nvPr>
        </p:nvSpPr>
        <p:spPr/>
        <p:txBody>
          <a:bodyPr/>
          <a:lstStyle/>
          <a:p>
            <a:r>
              <a:rPr lang="en-US" dirty="0"/>
              <a:t>Transport Relay</a:t>
            </a:r>
            <a:endParaRPr lang="de-AT"/>
          </a:p>
        </p:txBody>
      </p:sp>
      <p:sp>
        <p:nvSpPr>
          <p:cNvPr id="3" name="Text Placeholder 2"/>
          <p:cNvSpPr>
            <a:spLocks noGrp="1"/>
          </p:cNvSpPr>
          <p:nvPr>
            <p:ph type="body" sz="quarter" idx="4294967295"/>
          </p:nvPr>
        </p:nvSpPr>
        <p:spPr>
          <a:xfrm>
            <a:off x="594647" y="1101105"/>
            <a:ext cx="4786006" cy="1021818"/>
          </a:xfrm>
        </p:spPr>
        <p:txBody>
          <a:bodyPr/>
          <a:lstStyle/>
          <a:p>
            <a:pPr marL="0" indent="0">
              <a:buNone/>
            </a:pPr>
            <a:r>
              <a:rPr lang="en-US" sz="1600" dirty="0">
                <a:solidFill>
                  <a:srgbClr val="4B53BC"/>
                </a:solidFill>
                <a:latin typeface="+mj-lt"/>
              </a:rPr>
              <a:t>Azure Traffic Manager</a:t>
            </a:r>
          </a:p>
          <a:p>
            <a:pPr marL="0" lvl="1" indent="0">
              <a:buClr>
                <a:schemeClr val="accent3"/>
              </a:buClr>
              <a:buNone/>
            </a:pPr>
            <a:r>
              <a:rPr lang="en-US" sz="1400" dirty="0"/>
              <a:t>Traffic Manager works at the </a:t>
            </a:r>
            <a:r>
              <a:rPr lang="en-US" sz="1400" dirty="0">
                <a:solidFill>
                  <a:srgbClr val="5C5AD4"/>
                </a:solidFill>
                <a:latin typeface="+mj-lt"/>
              </a:rPr>
              <a:t>DNS</a:t>
            </a:r>
            <a:r>
              <a:rPr lang="en-US" sz="1400" dirty="0"/>
              <a:t> level</a:t>
            </a:r>
          </a:p>
          <a:p>
            <a:pPr marL="0" lvl="1" indent="0">
              <a:buClr>
                <a:schemeClr val="accent3"/>
              </a:buClr>
              <a:buNone/>
            </a:pPr>
            <a:r>
              <a:rPr lang="en-US" sz="1400" dirty="0"/>
              <a:t>Client looks up DNS record </a:t>
            </a:r>
            <a:r>
              <a:rPr lang="en-US" sz="1400" dirty="0">
                <a:solidFill>
                  <a:srgbClr val="5C5AD4"/>
                </a:solidFill>
                <a:latin typeface="+mj-lt"/>
              </a:rPr>
              <a:t>worldaz.tr.teams.microsoft.com</a:t>
            </a:r>
          </a:p>
          <a:p>
            <a:pPr marL="0" lvl="1" indent="0">
              <a:buClr>
                <a:schemeClr val="accent3"/>
              </a:buClr>
              <a:buNone/>
            </a:pPr>
            <a:r>
              <a:rPr lang="en-US" sz="1400" dirty="0"/>
              <a:t>Routed to </a:t>
            </a:r>
            <a:r>
              <a:rPr lang="en-US" sz="1400" dirty="0">
                <a:solidFill>
                  <a:srgbClr val="5C5AD4"/>
                </a:solidFill>
                <a:latin typeface="+mj-lt"/>
              </a:rPr>
              <a:t>best</a:t>
            </a:r>
            <a:r>
              <a:rPr lang="en-US" sz="1400" dirty="0"/>
              <a:t> Transport relay based on DNS IP</a:t>
            </a:r>
          </a:p>
        </p:txBody>
      </p:sp>
      <p:sp>
        <p:nvSpPr>
          <p:cNvPr id="15" name="Text Placeholder 2">
            <a:extLst>
              <a:ext uri="{FF2B5EF4-FFF2-40B4-BE49-F238E27FC236}">
                <a16:creationId xmlns:a16="http://schemas.microsoft.com/office/drawing/2014/main" id="{1DB88DAD-4182-4911-833E-470EA571EE63}"/>
              </a:ext>
            </a:extLst>
          </p:cNvPr>
          <p:cNvSpPr txBox="1">
            <a:spLocks/>
          </p:cNvSpPr>
          <p:nvPr/>
        </p:nvSpPr>
        <p:spPr>
          <a:xfrm>
            <a:off x="594647" y="2478156"/>
            <a:ext cx="5826312"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2" indent="0">
              <a:buClr>
                <a:schemeClr val="accent3"/>
              </a:buClr>
              <a:buFont typeface="Wingdings" panose="05000000000000000000" pitchFamily="2" charset="2"/>
              <a:buNone/>
            </a:pPr>
            <a:r>
              <a:rPr lang="en-US" sz="1400" dirty="0"/>
              <a:t>Sovereign tenants use local infrastructure</a:t>
            </a:r>
          </a:p>
        </p:txBody>
      </p:sp>
      <p:grpSp>
        <p:nvGrpSpPr>
          <p:cNvPr id="11" name="Group 10" descr="Transport Relay">
            <a:extLst>
              <a:ext uri="{FF2B5EF4-FFF2-40B4-BE49-F238E27FC236}">
                <a16:creationId xmlns:a16="http://schemas.microsoft.com/office/drawing/2014/main" id="{AE217E1D-B8CA-4E51-BE8E-A2D4118FA150}"/>
              </a:ext>
            </a:extLst>
          </p:cNvPr>
          <p:cNvGrpSpPr/>
          <p:nvPr/>
        </p:nvGrpSpPr>
        <p:grpSpPr>
          <a:xfrm>
            <a:off x="5495309" y="1168926"/>
            <a:ext cx="3621869" cy="2064470"/>
            <a:chOff x="6879950" y="2222021"/>
            <a:chExt cx="4380191" cy="3423405"/>
          </a:xfrm>
        </p:grpSpPr>
        <p:sp>
          <p:nvSpPr>
            <p:cNvPr id="5" name="Freeform: Shape 10">
              <a:extLst>
                <a:ext uri="{FF2B5EF4-FFF2-40B4-BE49-F238E27FC236}">
                  <a16:creationId xmlns:a16="http://schemas.microsoft.com/office/drawing/2014/main" id="{11D80197-716C-4892-B356-4466E94E3F01}"/>
                </a:ext>
              </a:extLst>
            </p:cNvPr>
            <p:cNvSpPr/>
            <p:nvPr/>
          </p:nvSpPr>
          <p:spPr>
            <a:xfrm>
              <a:off x="6879950" y="2222021"/>
              <a:ext cx="4380191" cy="3423405"/>
            </a:xfrm>
            <a:prstGeom prst="rect">
              <a:avLst/>
            </a:prstGeom>
            <a:solidFill>
              <a:schemeClr val="bg1"/>
            </a:solidFill>
            <a:ln>
              <a:noFill/>
            </a:ln>
            <a:effectLst>
              <a:outerShdw blurRad="190500" dist="50800" dir="2700000" sx="101000" sy="101000" algn="ctr" rotWithShape="0">
                <a:prstClr val="black">
                  <a:alpha val="25000"/>
                </a:prstClr>
              </a:outerShdw>
            </a:effectLst>
          </p:spPr>
          <p:style>
            <a:lnRef idx="1">
              <a:schemeClr val="dk1"/>
            </a:lnRef>
            <a:fillRef idx="2">
              <a:schemeClr val="dk1"/>
            </a:fillRef>
            <a:effectRef idx="1">
              <a:schemeClr val="dk1"/>
            </a:effectRef>
            <a:fontRef idx="minor">
              <a:schemeClr val="dk1"/>
            </a:fontRef>
          </p:style>
          <p:txBody>
            <a:bodyPr tIns="91440" bIns="91440" rtlCol="0" anchor="t" anchorCtr="0"/>
            <a:lstStyle/>
            <a:p>
              <a:pPr algn="ctr" defTabSz="896386"/>
              <a:r>
                <a:rPr lang="en-US" sz="1600" kern="0" dirty="0">
                  <a:solidFill>
                    <a:schemeClr val="dk1"/>
                  </a:solidFill>
                  <a:latin typeface="+mj-lt"/>
                  <a:cs typeface="Segoe UI Light" panose="020B0502040204020203" pitchFamily="34" charset="0"/>
                </a:rPr>
                <a:t>Transport Relay</a:t>
              </a:r>
            </a:p>
          </p:txBody>
        </p:sp>
        <p:sp>
          <p:nvSpPr>
            <p:cNvPr id="6" name="Freeform: Shape 11">
              <a:extLst>
                <a:ext uri="{FF2B5EF4-FFF2-40B4-BE49-F238E27FC236}">
                  <a16:creationId xmlns:a16="http://schemas.microsoft.com/office/drawing/2014/main" id="{63DAB046-9325-49BA-88D6-515CC6254392}"/>
                </a:ext>
              </a:extLst>
            </p:cNvPr>
            <p:cNvSpPr/>
            <p:nvPr/>
          </p:nvSpPr>
          <p:spPr>
            <a:xfrm>
              <a:off x="7326206" y="2863753"/>
              <a:ext cx="3504153" cy="720884"/>
            </a:xfrm>
            <a:prstGeom prst="rect">
              <a:avLst/>
            </a:prstGeom>
            <a:solidFill>
              <a:srgbClr val="4B53B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0915" tIns="58465" rIns="70915" bIns="58465" numCol="1" spcCol="1270" anchor="ctr" anchorCtr="0">
              <a:noAutofit/>
            </a:bodyPr>
            <a:lstStyle/>
            <a:p>
              <a:pPr algn="ctr" defTabSz="871487">
                <a:lnSpc>
                  <a:spcPct val="90000"/>
                </a:lnSpc>
                <a:spcBef>
                  <a:spcPct val="0"/>
                </a:spcBef>
                <a:spcAft>
                  <a:spcPct val="35000"/>
                </a:spcAft>
              </a:pPr>
              <a:r>
                <a:rPr lang="en-US" sz="1200" dirty="0"/>
                <a:t>Cloud born service</a:t>
              </a:r>
            </a:p>
          </p:txBody>
        </p:sp>
        <p:sp>
          <p:nvSpPr>
            <p:cNvPr id="7" name="Freeform: Shape 12">
              <a:extLst>
                <a:ext uri="{FF2B5EF4-FFF2-40B4-BE49-F238E27FC236}">
                  <a16:creationId xmlns:a16="http://schemas.microsoft.com/office/drawing/2014/main" id="{0967D187-CA27-4F2B-8EC7-5CA8E3CAFF72}"/>
                </a:ext>
              </a:extLst>
            </p:cNvPr>
            <p:cNvSpPr/>
            <p:nvPr/>
          </p:nvSpPr>
          <p:spPr>
            <a:xfrm>
              <a:off x="7326206" y="3666474"/>
              <a:ext cx="3504153" cy="823370"/>
            </a:xfrm>
            <a:prstGeom prst="rect">
              <a:avLst/>
            </a:prstGeom>
            <a:solidFill>
              <a:srgbClr val="4B53B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0915" tIns="58465" rIns="70915" bIns="58465" numCol="1" spcCol="1270" anchor="ctr" anchorCtr="0">
              <a:noAutofit/>
            </a:bodyPr>
            <a:lstStyle/>
            <a:p>
              <a:pPr algn="ctr" defTabSz="871487">
                <a:lnSpc>
                  <a:spcPct val="90000"/>
                </a:lnSpc>
                <a:spcBef>
                  <a:spcPct val="0"/>
                </a:spcBef>
                <a:spcAft>
                  <a:spcPct val="35000"/>
                </a:spcAft>
              </a:pPr>
              <a:r>
                <a:rPr lang="en-US" sz="1200" dirty="0"/>
                <a:t>Dynamic discovery </a:t>
              </a:r>
              <a:br>
                <a:rPr lang="en-US" sz="1200" dirty="0"/>
              </a:br>
              <a:r>
                <a:rPr lang="en-US" sz="1200" dirty="0"/>
                <a:t>via Azure Traffic Manager</a:t>
              </a:r>
            </a:p>
          </p:txBody>
        </p:sp>
        <p:sp>
          <p:nvSpPr>
            <p:cNvPr id="8" name="Freeform: Shape 13">
              <a:extLst>
                <a:ext uri="{FF2B5EF4-FFF2-40B4-BE49-F238E27FC236}">
                  <a16:creationId xmlns:a16="http://schemas.microsoft.com/office/drawing/2014/main" id="{F9242DA7-6519-4946-B6E4-5DC167EEDBB5}"/>
                </a:ext>
              </a:extLst>
            </p:cNvPr>
            <p:cNvSpPr/>
            <p:nvPr/>
          </p:nvSpPr>
          <p:spPr>
            <a:xfrm>
              <a:off x="7326206" y="4600750"/>
              <a:ext cx="3504153" cy="720884"/>
            </a:xfrm>
            <a:prstGeom prst="rect">
              <a:avLst/>
            </a:prstGeom>
            <a:solidFill>
              <a:srgbClr val="4B53B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0915" tIns="58465" rIns="70915" bIns="58465" numCol="1" spcCol="1270" anchor="ctr" anchorCtr="0">
              <a:noAutofit/>
            </a:bodyPr>
            <a:lstStyle/>
            <a:p>
              <a:pPr algn="ctr" defTabSz="871487">
                <a:lnSpc>
                  <a:spcPct val="90000"/>
                </a:lnSpc>
                <a:spcBef>
                  <a:spcPct val="0"/>
                </a:spcBef>
                <a:spcAft>
                  <a:spcPct val="35000"/>
                </a:spcAft>
              </a:pPr>
              <a:r>
                <a:rPr lang="en-US" sz="1200" dirty="0"/>
                <a:t>Different UDP ports </a:t>
              </a:r>
              <a:br>
                <a:rPr lang="en-US" sz="1200" dirty="0"/>
              </a:br>
              <a:r>
                <a:rPr lang="en-US" sz="1200" dirty="0"/>
                <a:t>per workload</a:t>
              </a:r>
              <a:endParaRPr lang="de-AT" sz="1200"/>
            </a:p>
          </p:txBody>
        </p:sp>
      </p:grpSp>
      <p:sp>
        <p:nvSpPr>
          <p:cNvPr id="4" name="Rectangle 3">
            <a:extLst>
              <a:ext uri="{FF2B5EF4-FFF2-40B4-BE49-F238E27FC236}">
                <a16:creationId xmlns:a16="http://schemas.microsoft.com/office/drawing/2014/main" id="{BDF71FCC-B128-6F4C-96D2-7197DAFFE41B}"/>
              </a:ext>
            </a:extLst>
          </p:cNvPr>
          <p:cNvSpPr/>
          <p:nvPr/>
        </p:nvSpPr>
        <p:spPr>
          <a:xfrm>
            <a:off x="9536092" y="1952842"/>
            <a:ext cx="1537567" cy="867930"/>
          </a:xfrm>
          <a:prstGeom prst="rect">
            <a:avLst/>
          </a:prstGeom>
        </p:spPr>
        <p:txBody>
          <a:bodyPr wrap="square">
            <a:spAutoFit/>
          </a:bodyPr>
          <a:lstStyle/>
          <a:p>
            <a:pPr defTabSz="914102" fontAlgn="base">
              <a:lnSpc>
                <a:spcPct val="90000"/>
              </a:lnSpc>
              <a:spcBef>
                <a:spcPct val="0"/>
              </a:spcBef>
              <a:spcAft>
                <a:spcPct val="0"/>
              </a:spcAft>
            </a:pPr>
            <a:r>
              <a:rPr lang="en-US" sz="1400" dirty="0">
                <a:solidFill>
                  <a:schemeClr val="accent2"/>
                </a:solidFill>
                <a:cs typeface="Segoe UI" pitchFamily="34" charset="0"/>
              </a:rPr>
              <a:t>Customers can only benefit from this if local DNS is used</a:t>
            </a:r>
            <a:endParaRPr lang="de-AT" sz="1400">
              <a:solidFill>
                <a:schemeClr val="accent2"/>
              </a:solidFill>
              <a:cs typeface="Segoe UI" pitchFamily="34" charset="0"/>
            </a:endParaRPr>
          </a:p>
        </p:txBody>
      </p:sp>
      <p:cxnSp>
        <p:nvCxnSpPr>
          <p:cNvPr id="13" name="Straight Connector 12">
            <a:extLst>
              <a:ext uri="{FF2B5EF4-FFF2-40B4-BE49-F238E27FC236}">
                <a16:creationId xmlns:a16="http://schemas.microsoft.com/office/drawing/2014/main" id="{31EC4CC5-748C-CD4F-98EC-0D0426229928}"/>
              </a:ext>
              <a:ext uri="{C183D7F6-B498-43B3-948B-1728B52AA6E4}">
                <adec:decorative xmlns:adec="http://schemas.microsoft.com/office/drawing/2017/decorative" val="1"/>
              </a:ext>
            </a:extLst>
          </p:cNvPr>
          <p:cNvCxnSpPr>
            <a:cxnSpLocks/>
          </p:cNvCxnSpPr>
          <p:nvPr/>
        </p:nvCxnSpPr>
        <p:spPr>
          <a:xfrm flipH="1" flipV="1">
            <a:off x="8828907" y="2258978"/>
            <a:ext cx="640080" cy="1"/>
          </a:xfrm>
          <a:prstGeom prst="line">
            <a:avLst/>
          </a:prstGeom>
          <a:ln w="12700">
            <a:solidFill>
              <a:srgbClr val="4B53BC"/>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03E5D491-21E8-4D3D-81EE-765640F790DE}"/>
              </a:ext>
              <a:ext uri="{C183D7F6-B498-43B3-948B-1728B52AA6E4}">
                <adec:decorative xmlns:adec="http://schemas.microsoft.com/office/drawing/2017/decorative" val="1"/>
              </a:ext>
            </a:extLst>
          </p:cNvPr>
          <p:cNvPicPr>
            <a:picLocks noChangeAspect="1"/>
          </p:cNvPicPr>
          <p:nvPr/>
        </p:nvPicPr>
        <p:blipFill rotWithShape="1">
          <a:blip r:embed="rId3"/>
          <a:srcRect l="10648" t="218" r="3532" b="50555"/>
          <a:stretch/>
        </p:blipFill>
        <p:spPr>
          <a:xfrm>
            <a:off x="-17206" y="4247909"/>
            <a:ext cx="5679077" cy="2610091"/>
          </a:xfrm>
          <a:prstGeom prst="rect">
            <a:avLst/>
          </a:prstGeom>
          <a:ln>
            <a:noFill/>
          </a:ln>
        </p:spPr>
      </p:pic>
    </p:spTree>
    <p:extLst>
      <p:ext uri="{BB962C8B-B14F-4D97-AF65-F5344CB8AC3E}">
        <p14:creationId xmlns:p14="http://schemas.microsoft.com/office/powerpoint/2010/main" val="127190947"/>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2A431D5-A3F5-9444-B3FE-47DAA067EA38}"/>
              </a:ext>
              <a:ext uri="{C183D7F6-B498-43B3-948B-1728B52AA6E4}">
                <adec:decorative xmlns:adec="http://schemas.microsoft.com/office/drawing/2017/decorative" val="1"/>
              </a:ext>
            </a:extLst>
          </p:cNvPr>
          <p:cNvSpPr/>
          <p:nvPr/>
        </p:nvSpPr>
        <p:spPr bwMode="auto">
          <a:xfrm>
            <a:off x="0" y="0"/>
            <a:ext cx="12195109" cy="3429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cs typeface="Segoe UI" pitchFamily="34" charset="0"/>
            </a:endParaRPr>
          </a:p>
        </p:txBody>
      </p:sp>
      <p:sp>
        <p:nvSpPr>
          <p:cNvPr id="2" name="Titel 1">
            <a:extLst>
              <a:ext uri="{FF2B5EF4-FFF2-40B4-BE49-F238E27FC236}">
                <a16:creationId xmlns:a16="http://schemas.microsoft.com/office/drawing/2014/main" id="{8D64FC8A-6D1D-4D8F-A4B2-F8EC768517A8}"/>
              </a:ext>
            </a:extLst>
          </p:cNvPr>
          <p:cNvSpPr>
            <a:spLocks noGrp="1"/>
          </p:cNvSpPr>
          <p:nvPr>
            <p:ph type="title"/>
          </p:nvPr>
        </p:nvSpPr>
        <p:spPr>
          <a:xfrm>
            <a:off x="588263" y="457200"/>
            <a:ext cx="11018520" cy="430887"/>
          </a:xfrm>
        </p:spPr>
        <p:txBody>
          <a:bodyPr/>
          <a:lstStyle/>
          <a:p>
            <a:r>
              <a:rPr lang="en-US" dirty="0"/>
              <a:t>Transport Relay discovery + candidate allocation</a:t>
            </a:r>
          </a:p>
        </p:txBody>
      </p:sp>
      <p:sp>
        <p:nvSpPr>
          <p:cNvPr id="24" name="Text Placeholder 2">
            <a:extLst>
              <a:ext uri="{FF2B5EF4-FFF2-40B4-BE49-F238E27FC236}">
                <a16:creationId xmlns:a16="http://schemas.microsoft.com/office/drawing/2014/main" id="{1D62DB40-15B8-8B42-A4BF-FFB202BF58A3}"/>
              </a:ext>
            </a:extLst>
          </p:cNvPr>
          <p:cNvSpPr txBox="1">
            <a:spLocks/>
          </p:cNvSpPr>
          <p:nvPr/>
        </p:nvSpPr>
        <p:spPr>
          <a:xfrm>
            <a:off x="588263" y="1427627"/>
            <a:ext cx="9964501" cy="998222"/>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buClr>
                <a:schemeClr val="accent3"/>
              </a:buClr>
            </a:pPr>
            <a:r>
              <a:rPr lang="en-US" sz="1600" dirty="0"/>
              <a:t>Client looks up DNS record worldaz.tr.teams.microsoft.com</a:t>
            </a:r>
          </a:p>
          <a:p>
            <a:pPr>
              <a:buClr>
                <a:schemeClr val="accent3"/>
              </a:buClr>
            </a:pPr>
            <a:r>
              <a:rPr lang="en-US" sz="1600" dirty="0"/>
              <a:t>Routed to Transport Relay</a:t>
            </a:r>
          </a:p>
          <a:p>
            <a:pPr>
              <a:buClr>
                <a:schemeClr val="accent3"/>
              </a:buClr>
            </a:pPr>
            <a:r>
              <a:rPr lang="en-US" sz="1600" dirty="0"/>
              <a:t>An available Transport Relay answers</a:t>
            </a:r>
          </a:p>
        </p:txBody>
      </p:sp>
      <p:cxnSp>
        <p:nvCxnSpPr>
          <p:cNvPr id="5" name="Gerade Verbindung mit Pfeil 4">
            <a:extLst>
              <a:ext uri="{FF2B5EF4-FFF2-40B4-BE49-F238E27FC236}">
                <a16:creationId xmlns:a16="http://schemas.microsoft.com/office/drawing/2014/main" id="{7B38984A-2438-4D19-B556-38E6EE000D70}"/>
              </a:ext>
              <a:ext uri="{C183D7F6-B498-43B3-948B-1728B52AA6E4}">
                <adec:decorative xmlns:adec="http://schemas.microsoft.com/office/drawing/2017/decorative" val="1"/>
              </a:ext>
            </a:extLst>
          </p:cNvPr>
          <p:cNvCxnSpPr>
            <a:cxnSpLocks/>
          </p:cNvCxnSpPr>
          <p:nvPr/>
        </p:nvCxnSpPr>
        <p:spPr>
          <a:xfrm>
            <a:off x="1873721" y="4148791"/>
            <a:ext cx="2768600" cy="0"/>
          </a:xfrm>
          <a:prstGeom prst="straightConnector1">
            <a:avLst/>
          </a:prstGeom>
          <a:ln w="19050">
            <a:solidFill>
              <a:schemeClr val="bg1">
                <a:lumMod val="75000"/>
              </a:schemeClr>
            </a:solidFill>
            <a:headEnd type="none" w="lg" len="med"/>
            <a:tailEnd type="arrow"/>
          </a:ln>
        </p:spPr>
        <p:style>
          <a:lnRef idx="2">
            <a:schemeClr val="accent1"/>
          </a:lnRef>
          <a:fillRef idx="0">
            <a:schemeClr val="accent1"/>
          </a:fillRef>
          <a:effectRef idx="1">
            <a:schemeClr val="accent1"/>
          </a:effectRef>
          <a:fontRef idx="minor">
            <a:schemeClr val="tx1"/>
          </a:fontRef>
        </p:style>
      </p:cxnSp>
      <p:sp>
        <p:nvSpPr>
          <p:cNvPr id="7" name="TextBox 122">
            <a:extLst>
              <a:ext uri="{FF2B5EF4-FFF2-40B4-BE49-F238E27FC236}">
                <a16:creationId xmlns:a16="http://schemas.microsoft.com/office/drawing/2014/main" id="{BE1E59DB-7070-4260-90FF-F7BD700BA6F1}"/>
              </a:ext>
            </a:extLst>
          </p:cNvPr>
          <p:cNvSpPr txBox="1"/>
          <p:nvPr/>
        </p:nvSpPr>
        <p:spPr>
          <a:xfrm>
            <a:off x="1873721" y="3913222"/>
            <a:ext cx="2762212" cy="215444"/>
          </a:xfrm>
          <a:prstGeom prst="rect">
            <a:avLst/>
          </a:prstGeom>
          <a:noFill/>
        </p:spPr>
        <p:txBody>
          <a:bodyPr wrap="square" lIns="0" tIns="0" rIns="0" bIns="0" rtlCol="0">
            <a:spAutoFit/>
          </a:bodyPr>
          <a:lstStyle/>
          <a:p>
            <a:pPr algn="ctr"/>
            <a:r>
              <a:rPr lang="en-CA" sz="1400" dirty="0">
                <a:solidFill>
                  <a:schemeClr val="accent2"/>
                </a:solidFill>
              </a:rPr>
              <a:t>STUN 52.115.221.175 (UDP 3478)</a:t>
            </a:r>
          </a:p>
        </p:txBody>
      </p:sp>
      <p:cxnSp>
        <p:nvCxnSpPr>
          <p:cNvPr id="86" name="Gerade Verbindung mit Pfeil 85">
            <a:extLst>
              <a:ext uri="{FF2B5EF4-FFF2-40B4-BE49-F238E27FC236}">
                <a16:creationId xmlns:a16="http://schemas.microsoft.com/office/drawing/2014/main" id="{A50BE265-4204-440A-AD0A-6980CEE394F3}"/>
              </a:ext>
              <a:ext uri="{C183D7F6-B498-43B3-948B-1728B52AA6E4}">
                <adec:decorative xmlns:adec="http://schemas.microsoft.com/office/drawing/2017/decorative" val="1"/>
              </a:ext>
            </a:extLst>
          </p:cNvPr>
          <p:cNvCxnSpPr>
            <a:cxnSpLocks/>
          </p:cNvCxnSpPr>
          <p:nvPr/>
        </p:nvCxnSpPr>
        <p:spPr>
          <a:xfrm flipH="1">
            <a:off x="1867333" y="4509852"/>
            <a:ext cx="2768600" cy="0"/>
          </a:xfrm>
          <a:prstGeom prst="straightConnector1">
            <a:avLst/>
          </a:prstGeom>
          <a:ln w="19050">
            <a:solidFill>
              <a:schemeClr val="bg1">
                <a:lumMod val="75000"/>
              </a:schemeClr>
            </a:solidFill>
            <a:headEnd type="none" w="lg" len="med"/>
            <a:tailEnd type="arrow"/>
          </a:ln>
        </p:spPr>
        <p:style>
          <a:lnRef idx="2">
            <a:schemeClr val="accent1"/>
          </a:lnRef>
          <a:fillRef idx="0">
            <a:schemeClr val="accent1"/>
          </a:fillRef>
          <a:effectRef idx="1">
            <a:schemeClr val="accent1"/>
          </a:effectRef>
          <a:fontRef idx="minor">
            <a:schemeClr val="tx1"/>
          </a:fontRef>
        </p:style>
      </p:cxnSp>
      <p:sp>
        <p:nvSpPr>
          <p:cNvPr id="87" name="TextBox 122">
            <a:extLst>
              <a:ext uri="{FF2B5EF4-FFF2-40B4-BE49-F238E27FC236}">
                <a16:creationId xmlns:a16="http://schemas.microsoft.com/office/drawing/2014/main" id="{0CBCB2BA-BB76-4E16-BD8F-DFC8F6CD27B9}"/>
              </a:ext>
            </a:extLst>
          </p:cNvPr>
          <p:cNvSpPr txBox="1"/>
          <p:nvPr/>
        </p:nvSpPr>
        <p:spPr>
          <a:xfrm>
            <a:off x="1873721" y="4281775"/>
            <a:ext cx="2768600" cy="215444"/>
          </a:xfrm>
          <a:prstGeom prst="rect">
            <a:avLst/>
          </a:prstGeom>
          <a:noFill/>
        </p:spPr>
        <p:txBody>
          <a:bodyPr wrap="square" lIns="0" tIns="0" rIns="0" bIns="0" rtlCol="0">
            <a:spAutoFit/>
          </a:bodyPr>
          <a:lstStyle/>
          <a:p>
            <a:pPr algn="ctr"/>
            <a:r>
              <a:rPr lang="en-CA" sz="1400" dirty="0">
                <a:solidFill>
                  <a:schemeClr val="accent2"/>
                </a:solidFill>
              </a:rPr>
              <a:t>401 Unauthorized + Redirect IIP </a:t>
            </a:r>
          </a:p>
        </p:txBody>
      </p:sp>
      <p:cxnSp>
        <p:nvCxnSpPr>
          <p:cNvPr id="88" name="Gerade Verbindung mit Pfeil 87">
            <a:extLst>
              <a:ext uri="{FF2B5EF4-FFF2-40B4-BE49-F238E27FC236}">
                <a16:creationId xmlns:a16="http://schemas.microsoft.com/office/drawing/2014/main" id="{02A98CBB-2D77-4867-B447-DC8E08D0DA8A}"/>
              </a:ext>
              <a:ext uri="{C183D7F6-B498-43B3-948B-1728B52AA6E4}">
                <adec:decorative xmlns:adec="http://schemas.microsoft.com/office/drawing/2017/decorative" val="1"/>
              </a:ext>
            </a:extLst>
          </p:cNvPr>
          <p:cNvCxnSpPr>
            <a:cxnSpLocks/>
          </p:cNvCxnSpPr>
          <p:nvPr/>
        </p:nvCxnSpPr>
        <p:spPr>
          <a:xfrm>
            <a:off x="1867333" y="5259827"/>
            <a:ext cx="2768600" cy="0"/>
          </a:xfrm>
          <a:prstGeom prst="straightConnector1">
            <a:avLst/>
          </a:prstGeom>
          <a:ln w="19050">
            <a:solidFill>
              <a:schemeClr val="bg1">
                <a:lumMod val="75000"/>
              </a:schemeClr>
            </a:solidFill>
            <a:headEnd type="none" w="lg" len="med"/>
            <a:tailEnd type="arrow"/>
          </a:ln>
        </p:spPr>
        <p:style>
          <a:lnRef idx="2">
            <a:schemeClr val="accent1"/>
          </a:lnRef>
          <a:fillRef idx="0">
            <a:schemeClr val="accent1"/>
          </a:fillRef>
          <a:effectRef idx="1">
            <a:schemeClr val="accent1"/>
          </a:effectRef>
          <a:fontRef idx="minor">
            <a:schemeClr val="tx1"/>
          </a:fontRef>
        </p:style>
      </p:cxnSp>
      <p:sp>
        <p:nvSpPr>
          <p:cNvPr id="89" name="TextBox 122">
            <a:extLst>
              <a:ext uri="{FF2B5EF4-FFF2-40B4-BE49-F238E27FC236}">
                <a16:creationId xmlns:a16="http://schemas.microsoft.com/office/drawing/2014/main" id="{FD1A54C6-CD66-45DC-875E-BFC9D0B333D5}"/>
              </a:ext>
            </a:extLst>
          </p:cNvPr>
          <p:cNvSpPr txBox="1"/>
          <p:nvPr/>
        </p:nvSpPr>
        <p:spPr>
          <a:xfrm>
            <a:off x="1873721" y="5020767"/>
            <a:ext cx="2762212" cy="215444"/>
          </a:xfrm>
          <a:prstGeom prst="rect">
            <a:avLst/>
          </a:prstGeom>
          <a:noFill/>
        </p:spPr>
        <p:txBody>
          <a:bodyPr wrap="square" lIns="0" tIns="0" rIns="0" bIns="0" rtlCol="0">
            <a:spAutoFit/>
          </a:bodyPr>
          <a:lstStyle/>
          <a:p>
            <a:pPr algn="ctr"/>
            <a:r>
              <a:rPr lang="en-CA" sz="1400" dirty="0">
                <a:solidFill>
                  <a:schemeClr val="accent2"/>
                </a:solidFill>
              </a:rPr>
              <a:t>STUN Allocate (UDP 3478)</a:t>
            </a:r>
          </a:p>
        </p:txBody>
      </p:sp>
      <p:cxnSp>
        <p:nvCxnSpPr>
          <p:cNvPr id="90" name="Gerade Verbindung mit Pfeil 89">
            <a:extLst>
              <a:ext uri="{FF2B5EF4-FFF2-40B4-BE49-F238E27FC236}">
                <a16:creationId xmlns:a16="http://schemas.microsoft.com/office/drawing/2014/main" id="{BC9442F6-E6CB-4AE3-9BA5-1B1A2BB31DE6}"/>
              </a:ext>
              <a:ext uri="{C183D7F6-B498-43B3-948B-1728B52AA6E4}">
                <adec:decorative xmlns:adec="http://schemas.microsoft.com/office/drawing/2017/decorative" val="1"/>
              </a:ext>
            </a:extLst>
          </p:cNvPr>
          <p:cNvCxnSpPr>
            <a:cxnSpLocks/>
          </p:cNvCxnSpPr>
          <p:nvPr/>
        </p:nvCxnSpPr>
        <p:spPr>
          <a:xfrm flipH="1">
            <a:off x="1873721" y="5571613"/>
            <a:ext cx="2768600" cy="0"/>
          </a:xfrm>
          <a:prstGeom prst="straightConnector1">
            <a:avLst/>
          </a:prstGeom>
          <a:ln w="19050">
            <a:solidFill>
              <a:schemeClr val="bg1">
                <a:lumMod val="75000"/>
              </a:schemeClr>
            </a:solidFill>
            <a:headEnd type="none" w="lg" len="med"/>
            <a:tailEnd type="arrow"/>
          </a:ln>
        </p:spPr>
        <p:style>
          <a:lnRef idx="2">
            <a:schemeClr val="accent1"/>
          </a:lnRef>
          <a:fillRef idx="0">
            <a:schemeClr val="accent1"/>
          </a:fillRef>
          <a:effectRef idx="1">
            <a:schemeClr val="accent1"/>
          </a:effectRef>
          <a:fontRef idx="minor">
            <a:schemeClr val="tx1"/>
          </a:fontRef>
        </p:style>
      </p:cxnSp>
      <p:sp>
        <p:nvSpPr>
          <p:cNvPr id="91" name="TextBox 122">
            <a:extLst>
              <a:ext uri="{FF2B5EF4-FFF2-40B4-BE49-F238E27FC236}">
                <a16:creationId xmlns:a16="http://schemas.microsoft.com/office/drawing/2014/main" id="{F96A24B7-3F75-409B-B8A5-C25C12A6A730}"/>
              </a:ext>
            </a:extLst>
          </p:cNvPr>
          <p:cNvSpPr txBox="1"/>
          <p:nvPr/>
        </p:nvSpPr>
        <p:spPr>
          <a:xfrm>
            <a:off x="1873721" y="5356169"/>
            <a:ext cx="2762212" cy="215444"/>
          </a:xfrm>
          <a:prstGeom prst="rect">
            <a:avLst/>
          </a:prstGeom>
          <a:noFill/>
        </p:spPr>
        <p:txBody>
          <a:bodyPr wrap="square" lIns="0" tIns="0" rIns="0" bIns="0" rtlCol="0">
            <a:spAutoFit/>
          </a:bodyPr>
          <a:lstStyle/>
          <a:p>
            <a:pPr algn="ctr"/>
            <a:r>
              <a:rPr lang="en-CA" sz="1400" dirty="0">
                <a:solidFill>
                  <a:schemeClr val="accent2"/>
                </a:solidFill>
              </a:rPr>
              <a:t>Redirect to  3479 </a:t>
            </a:r>
          </a:p>
        </p:txBody>
      </p:sp>
      <p:cxnSp>
        <p:nvCxnSpPr>
          <p:cNvPr id="92" name="Gerade Verbindung mit Pfeil 91">
            <a:extLst>
              <a:ext uri="{FF2B5EF4-FFF2-40B4-BE49-F238E27FC236}">
                <a16:creationId xmlns:a16="http://schemas.microsoft.com/office/drawing/2014/main" id="{F267B61A-8724-4402-878A-067298538CF8}"/>
              </a:ext>
              <a:ext uri="{C183D7F6-B498-43B3-948B-1728B52AA6E4}">
                <adec:decorative xmlns:adec="http://schemas.microsoft.com/office/drawing/2017/decorative" val="1"/>
              </a:ext>
            </a:extLst>
          </p:cNvPr>
          <p:cNvCxnSpPr>
            <a:cxnSpLocks/>
          </p:cNvCxnSpPr>
          <p:nvPr/>
        </p:nvCxnSpPr>
        <p:spPr>
          <a:xfrm>
            <a:off x="1873721" y="5949382"/>
            <a:ext cx="2768600" cy="0"/>
          </a:xfrm>
          <a:prstGeom prst="straightConnector1">
            <a:avLst/>
          </a:prstGeom>
          <a:ln w="19050">
            <a:solidFill>
              <a:schemeClr val="bg1">
                <a:lumMod val="75000"/>
              </a:schemeClr>
            </a:solidFill>
            <a:headEnd type="none" w="lg" len="med"/>
            <a:tailEnd type="arrow"/>
          </a:ln>
        </p:spPr>
        <p:style>
          <a:lnRef idx="2">
            <a:schemeClr val="accent1"/>
          </a:lnRef>
          <a:fillRef idx="0">
            <a:schemeClr val="accent1"/>
          </a:fillRef>
          <a:effectRef idx="1">
            <a:schemeClr val="accent1"/>
          </a:effectRef>
          <a:fontRef idx="minor">
            <a:schemeClr val="tx1"/>
          </a:fontRef>
        </p:style>
      </p:cxnSp>
      <p:sp>
        <p:nvSpPr>
          <p:cNvPr id="93" name="TextBox 122">
            <a:extLst>
              <a:ext uri="{FF2B5EF4-FFF2-40B4-BE49-F238E27FC236}">
                <a16:creationId xmlns:a16="http://schemas.microsoft.com/office/drawing/2014/main" id="{0BB8D0CB-A781-49C7-967B-30B46D35BA66}"/>
              </a:ext>
            </a:extLst>
          </p:cNvPr>
          <p:cNvSpPr txBox="1"/>
          <p:nvPr/>
        </p:nvSpPr>
        <p:spPr>
          <a:xfrm>
            <a:off x="1873721" y="5715206"/>
            <a:ext cx="2685258" cy="215444"/>
          </a:xfrm>
          <a:prstGeom prst="rect">
            <a:avLst/>
          </a:prstGeom>
          <a:noFill/>
        </p:spPr>
        <p:txBody>
          <a:bodyPr wrap="square" lIns="0" tIns="0" rIns="0" bIns="0" rtlCol="0">
            <a:spAutoFit/>
          </a:bodyPr>
          <a:lstStyle/>
          <a:p>
            <a:pPr algn="ctr"/>
            <a:r>
              <a:rPr lang="en-CA" sz="1400" dirty="0">
                <a:solidFill>
                  <a:schemeClr val="accent2"/>
                </a:solidFill>
              </a:rPr>
              <a:t>STUN + Auth (UDP 3479)</a:t>
            </a:r>
          </a:p>
        </p:txBody>
      </p:sp>
      <p:cxnSp>
        <p:nvCxnSpPr>
          <p:cNvPr id="94" name="Gerade Verbindung mit Pfeil 93">
            <a:extLst>
              <a:ext uri="{FF2B5EF4-FFF2-40B4-BE49-F238E27FC236}">
                <a16:creationId xmlns:a16="http://schemas.microsoft.com/office/drawing/2014/main" id="{5ACF4B16-F79E-4C25-8B2E-FC920F9602BA}"/>
              </a:ext>
              <a:ext uri="{C183D7F6-B498-43B3-948B-1728B52AA6E4}">
                <adec:decorative xmlns:adec="http://schemas.microsoft.com/office/drawing/2017/decorative" val="1"/>
              </a:ext>
            </a:extLst>
          </p:cNvPr>
          <p:cNvCxnSpPr>
            <a:cxnSpLocks/>
          </p:cNvCxnSpPr>
          <p:nvPr/>
        </p:nvCxnSpPr>
        <p:spPr>
          <a:xfrm>
            <a:off x="1873721" y="6330571"/>
            <a:ext cx="2768600" cy="0"/>
          </a:xfrm>
          <a:prstGeom prst="straightConnector1">
            <a:avLst/>
          </a:prstGeom>
          <a:ln w="19050">
            <a:solidFill>
              <a:schemeClr val="bg1">
                <a:lumMod val="75000"/>
              </a:schemeClr>
            </a:solidFill>
            <a:headEnd type="triangle" w="med" len="med"/>
            <a:tailEnd type="arrow" w="med" len="med"/>
          </a:ln>
        </p:spPr>
        <p:style>
          <a:lnRef idx="2">
            <a:schemeClr val="accent1"/>
          </a:lnRef>
          <a:fillRef idx="0">
            <a:schemeClr val="accent1"/>
          </a:fillRef>
          <a:effectRef idx="1">
            <a:schemeClr val="accent1"/>
          </a:effectRef>
          <a:fontRef idx="minor">
            <a:schemeClr val="tx1"/>
          </a:fontRef>
        </p:style>
      </p:cxnSp>
      <p:sp>
        <p:nvSpPr>
          <p:cNvPr id="146" name="TextBox 122">
            <a:extLst>
              <a:ext uri="{FF2B5EF4-FFF2-40B4-BE49-F238E27FC236}">
                <a16:creationId xmlns:a16="http://schemas.microsoft.com/office/drawing/2014/main" id="{E236F928-6D78-44D0-B95E-F393CA618FBF}"/>
              </a:ext>
            </a:extLst>
          </p:cNvPr>
          <p:cNvSpPr txBox="1"/>
          <p:nvPr/>
        </p:nvSpPr>
        <p:spPr>
          <a:xfrm>
            <a:off x="1873721" y="6100839"/>
            <a:ext cx="2685258" cy="215444"/>
          </a:xfrm>
          <a:prstGeom prst="rect">
            <a:avLst/>
          </a:prstGeom>
          <a:noFill/>
        </p:spPr>
        <p:txBody>
          <a:bodyPr wrap="square" lIns="0" tIns="0" rIns="0" bIns="0" rtlCol="0">
            <a:spAutoFit/>
          </a:bodyPr>
          <a:lstStyle/>
          <a:p>
            <a:pPr algn="ctr"/>
            <a:r>
              <a:rPr lang="en-CA" sz="1400" dirty="0">
                <a:solidFill>
                  <a:schemeClr val="accent2"/>
                </a:solidFill>
              </a:rPr>
              <a:t>RTP + RTCP (UDP 3479)</a:t>
            </a:r>
          </a:p>
        </p:txBody>
      </p:sp>
      <p:sp>
        <p:nvSpPr>
          <p:cNvPr id="149" name="Rechteck 68">
            <a:extLst>
              <a:ext uri="{FF2B5EF4-FFF2-40B4-BE49-F238E27FC236}">
                <a16:creationId xmlns:a16="http://schemas.microsoft.com/office/drawing/2014/main" id="{9A0068F9-1977-4132-A95F-A12E6849E258}"/>
              </a:ext>
            </a:extLst>
          </p:cNvPr>
          <p:cNvSpPr/>
          <p:nvPr/>
        </p:nvSpPr>
        <p:spPr bwMode="auto">
          <a:xfrm>
            <a:off x="4883492" y="3617198"/>
            <a:ext cx="914400" cy="2898351"/>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pPr>
            <a:r>
              <a:rPr lang="de-DE" sz="1568" b="1">
                <a:gradFill>
                  <a:gsLst>
                    <a:gs pos="0">
                      <a:srgbClr val="FFFFFF"/>
                    </a:gs>
                    <a:gs pos="100000">
                      <a:srgbClr val="FFFFFF"/>
                    </a:gs>
                  </a:gsLst>
                  <a:lin ang="5400000" scaled="0"/>
                </a:gradFill>
                <a:ea typeface="Segoe UI" pitchFamily="34" charset="0"/>
                <a:cs typeface="Segoe UI" pitchFamily="34" charset="0"/>
              </a:rPr>
              <a:t>TR 1</a:t>
            </a:r>
            <a:br>
              <a:rPr lang="de-DE" sz="1568" b="1">
                <a:gradFill>
                  <a:gsLst>
                    <a:gs pos="0">
                      <a:srgbClr val="FFFFFF"/>
                    </a:gs>
                    <a:gs pos="100000">
                      <a:srgbClr val="FFFFFF"/>
                    </a:gs>
                  </a:gsLst>
                  <a:lin ang="5400000" scaled="0"/>
                </a:gradFill>
                <a:ea typeface="Segoe UI" pitchFamily="34" charset="0"/>
                <a:cs typeface="Segoe UI" pitchFamily="34" charset="0"/>
              </a:rPr>
            </a:br>
            <a:endParaRPr lang="de-DE" sz="1400" b="1">
              <a:gradFill>
                <a:gsLst>
                  <a:gs pos="0">
                    <a:srgbClr val="FFFFFF"/>
                  </a:gs>
                  <a:gs pos="100000">
                    <a:srgbClr val="FFFFFF"/>
                  </a:gs>
                </a:gsLst>
                <a:lin ang="5400000" scaled="0"/>
              </a:gradFill>
              <a:ea typeface="Segoe UI" pitchFamily="34" charset="0"/>
              <a:cs typeface="Segoe UI" pitchFamily="34" charset="0"/>
            </a:endParaRPr>
          </a:p>
        </p:txBody>
      </p:sp>
      <p:grpSp>
        <p:nvGrpSpPr>
          <p:cNvPr id="69" name="Group 68">
            <a:extLst>
              <a:ext uri="{FF2B5EF4-FFF2-40B4-BE49-F238E27FC236}">
                <a16:creationId xmlns:a16="http://schemas.microsoft.com/office/drawing/2014/main" id="{36CBD065-FB8D-4C8D-B6E1-9699EF723465}"/>
              </a:ext>
              <a:ext uri="{C183D7F6-B498-43B3-948B-1728B52AA6E4}">
                <adec:decorative xmlns:adec="http://schemas.microsoft.com/office/drawing/2017/decorative" val="1"/>
              </a:ext>
            </a:extLst>
          </p:cNvPr>
          <p:cNvGrpSpPr/>
          <p:nvPr/>
        </p:nvGrpSpPr>
        <p:grpSpPr>
          <a:xfrm>
            <a:off x="588263" y="4667340"/>
            <a:ext cx="1186825" cy="922297"/>
            <a:chOff x="9625623" y="573424"/>
            <a:chExt cx="1186825" cy="922297"/>
          </a:xfrm>
          <a:solidFill>
            <a:srgbClr val="4B53BC"/>
          </a:solidFill>
        </p:grpSpPr>
        <p:pic>
          <p:nvPicPr>
            <p:cNvPr id="70" name="Graphic 69" descr="Laptop">
              <a:extLst>
                <a:ext uri="{FF2B5EF4-FFF2-40B4-BE49-F238E27FC236}">
                  <a16:creationId xmlns:a16="http://schemas.microsoft.com/office/drawing/2014/main" id="{BCA82936-7B2A-4989-BCAE-30C37FE1BE9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25623" y="581321"/>
              <a:ext cx="914400" cy="914400"/>
            </a:xfrm>
            <a:prstGeom prst="rect">
              <a:avLst/>
            </a:prstGeom>
          </p:spPr>
        </p:pic>
        <p:pic>
          <p:nvPicPr>
            <p:cNvPr id="71" name="Graphic 70" descr="Smart Phone">
              <a:extLst>
                <a:ext uri="{FF2B5EF4-FFF2-40B4-BE49-F238E27FC236}">
                  <a16:creationId xmlns:a16="http://schemas.microsoft.com/office/drawing/2014/main" id="{3813D29F-924E-4781-852A-ED1BC4F4EC9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04089" y="573424"/>
              <a:ext cx="408359" cy="408359"/>
            </a:xfrm>
            <a:prstGeom prst="rect">
              <a:avLst/>
            </a:prstGeom>
          </p:spPr>
        </p:pic>
      </p:grpSp>
    </p:spTree>
    <p:extLst>
      <p:ext uri="{BB962C8B-B14F-4D97-AF65-F5344CB8AC3E}">
        <p14:creationId xmlns:p14="http://schemas.microsoft.com/office/powerpoint/2010/main" val="90722261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5FAF51DA-BF42-A047-9081-9F124FBE3A8D}"/>
              </a:ext>
              <a:ext uri="{C183D7F6-B498-43B3-948B-1728B52AA6E4}">
                <adec:decorative xmlns:adec="http://schemas.microsoft.com/office/drawing/2017/decorative" val="1"/>
              </a:ext>
            </a:extLst>
          </p:cNvPr>
          <p:cNvSpPr/>
          <p:nvPr/>
        </p:nvSpPr>
        <p:spPr bwMode="auto">
          <a:xfrm>
            <a:off x="0" y="971549"/>
            <a:ext cx="12195109" cy="27432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cs typeface="Segoe UI" pitchFamily="34" charset="0"/>
            </a:endParaRPr>
          </a:p>
        </p:txBody>
      </p:sp>
      <p:sp>
        <p:nvSpPr>
          <p:cNvPr id="2" name="Titel 1">
            <a:extLst>
              <a:ext uri="{FF2B5EF4-FFF2-40B4-BE49-F238E27FC236}">
                <a16:creationId xmlns:a16="http://schemas.microsoft.com/office/drawing/2014/main" id="{8D64FC8A-6D1D-4D8F-A4B2-F8EC768517A8}"/>
              </a:ext>
            </a:extLst>
          </p:cNvPr>
          <p:cNvSpPr>
            <a:spLocks noGrp="1"/>
          </p:cNvSpPr>
          <p:nvPr>
            <p:ph type="title"/>
          </p:nvPr>
        </p:nvSpPr>
        <p:spPr>
          <a:xfrm>
            <a:off x="588263" y="457200"/>
            <a:ext cx="11018520" cy="430887"/>
          </a:xfrm>
        </p:spPr>
        <p:txBody>
          <a:bodyPr/>
          <a:lstStyle/>
          <a:p>
            <a:r>
              <a:rPr lang="de-DE"/>
              <a:t>UDP ports 3478 - 3481</a:t>
            </a:r>
          </a:p>
        </p:txBody>
      </p:sp>
      <p:sp>
        <p:nvSpPr>
          <p:cNvPr id="3" name="Textplatzhalter 2">
            <a:extLst>
              <a:ext uri="{FF2B5EF4-FFF2-40B4-BE49-F238E27FC236}">
                <a16:creationId xmlns:a16="http://schemas.microsoft.com/office/drawing/2014/main" id="{AB091E27-1153-4CE8-B630-662F7510CBC0}"/>
              </a:ext>
            </a:extLst>
          </p:cNvPr>
          <p:cNvSpPr>
            <a:spLocks noGrp="1"/>
          </p:cNvSpPr>
          <p:nvPr>
            <p:ph type="body" sz="quarter" idx="4294967295"/>
          </p:nvPr>
        </p:nvSpPr>
        <p:spPr>
          <a:xfrm>
            <a:off x="588263" y="4288389"/>
            <a:ext cx="4907564" cy="1169551"/>
          </a:xfrm>
        </p:spPr>
        <p:txBody>
          <a:bodyPr/>
          <a:lstStyle/>
          <a:p>
            <a:pPr marL="0" indent="0">
              <a:spcBef>
                <a:spcPts val="600"/>
              </a:spcBef>
              <a:spcAft>
                <a:spcPts val="600"/>
              </a:spcAft>
              <a:buClr>
                <a:schemeClr val="accent3"/>
              </a:buClr>
              <a:buNone/>
            </a:pPr>
            <a:r>
              <a:rPr lang="en-US" sz="1400" dirty="0"/>
              <a:t>UDP 3478 is always used for initial communication with TR</a:t>
            </a:r>
          </a:p>
          <a:p>
            <a:pPr marL="0" indent="0">
              <a:spcBef>
                <a:spcPts val="600"/>
              </a:spcBef>
              <a:spcAft>
                <a:spcPts val="600"/>
              </a:spcAft>
              <a:buClr>
                <a:schemeClr val="accent3"/>
              </a:buClr>
              <a:buNone/>
            </a:pPr>
            <a:r>
              <a:rPr lang="en-US" sz="1400" dirty="0"/>
              <a:t>TR always allocates workload specific UDP ports</a:t>
            </a:r>
          </a:p>
          <a:p>
            <a:pPr marL="0" indent="0">
              <a:spcBef>
                <a:spcPts val="600"/>
              </a:spcBef>
              <a:spcAft>
                <a:spcPts val="600"/>
              </a:spcAft>
              <a:buClr>
                <a:schemeClr val="accent3"/>
              </a:buClr>
              <a:buNone/>
            </a:pPr>
            <a:r>
              <a:rPr lang="en-US" sz="1400" dirty="0"/>
              <a:t>Client-to-TR uses service-specific workloads only </a:t>
            </a:r>
            <a:br>
              <a:rPr lang="en-US" sz="1400" dirty="0"/>
            </a:br>
            <a:r>
              <a:rPr lang="en-US" sz="1400" dirty="0"/>
              <a:t>if QoS is enabled</a:t>
            </a:r>
          </a:p>
        </p:txBody>
      </p:sp>
      <p:sp>
        <p:nvSpPr>
          <p:cNvPr id="149" name="Rechteck 68">
            <a:extLst>
              <a:ext uri="{FF2B5EF4-FFF2-40B4-BE49-F238E27FC236}">
                <a16:creationId xmlns:a16="http://schemas.microsoft.com/office/drawing/2014/main" id="{9A0068F9-1977-4132-A95F-A12E6849E258}"/>
              </a:ext>
              <a:ext uri="{C183D7F6-B498-43B3-948B-1728B52AA6E4}">
                <adec:decorative xmlns:adec="http://schemas.microsoft.com/office/drawing/2017/decorative" val="1"/>
              </a:ext>
            </a:extLst>
          </p:cNvPr>
          <p:cNvSpPr/>
          <p:nvPr/>
        </p:nvSpPr>
        <p:spPr bwMode="auto">
          <a:xfrm>
            <a:off x="4081542" y="1592895"/>
            <a:ext cx="1116047" cy="2026605"/>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r>
              <a:rPr lang="de-DE" sz="1600">
                <a:gradFill>
                  <a:gsLst>
                    <a:gs pos="0">
                      <a:srgbClr val="FFFFFF"/>
                    </a:gs>
                    <a:gs pos="100000">
                      <a:srgbClr val="FFFFFF"/>
                    </a:gs>
                  </a:gsLst>
                  <a:lin ang="5400000" scaled="0"/>
                </a:gradFill>
                <a:ea typeface="Segoe UI" pitchFamily="34" charset="0"/>
                <a:cs typeface="Segoe UI" pitchFamily="34" charset="0"/>
              </a:rPr>
              <a:t>TR 1</a:t>
            </a:r>
            <a:br>
              <a:rPr lang="de-DE" sz="1568">
                <a:gradFill>
                  <a:gsLst>
                    <a:gs pos="0">
                      <a:srgbClr val="FFFFFF"/>
                    </a:gs>
                    <a:gs pos="100000">
                      <a:srgbClr val="FFFFFF"/>
                    </a:gs>
                  </a:gsLst>
                  <a:lin ang="5400000" scaled="0"/>
                </a:gradFill>
                <a:ea typeface="Segoe UI" pitchFamily="34" charset="0"/>
                <a:cs typeface="Segoe UI" pitchFamily="34" charset="0"/>
              </a:rPr>
            </a:br>
            <a:endParaRPr lang="de-DE" sz="1400">
              <a:gradFill>
                <a:gsLst>
                  <a:gs pos="0">
                    <a:srgbClr val="FFFFFF"/>
                  </a:gs>
                  <a:gs pos="100000">
                    <a:srgbClr val="FFFFFF"/>
                  </a:gs>
                </a:gsLst>
                <a:lin ang="5400000" scaled="0"/>
              </a:gradFill>
              <a:ea typeface="Segoe UI" pitchFamily="34" charset="0"/>
              <a:cs typeface="Segoe UI" pitchFamily="34" charset="0"/>
            </a:endParaRPr>
          </a:p>
        </p:txBody>
      </p:sp>
      <p:sp>
        <p:nvSpPr>
          <p:cNvPr id="12" name="Achteck 11">
            <a:extLst>
              <a:ext uri="{FF2B5EF4-FFF2-40B4-BE49-F238E27FC236}">
                <a16:creationId xmlns:a16="http://schemas.microsoft.com/office/drawing/2014/main" id="{59277414-FE6C-4941-B5AF-8302E090FB98}"/>
              </a:ext>
              <a:ext uri="{C183D7F6-B498-43B3-948B-1728B52AA6E4}">
                <adec:decorative xmlns:adec="http://schemas.microsoft.com/office/drawing/2017/decorative" val="1"/>
              </a:ext>
            </a:extLst>
          </p:cNvPr>
          <p:cNvSpPr/>
          <p:nvPr/>
        </p:nvSpPr>
        <p:spPr bwMode="auto">
          <a:xfrm>
            <a:off x="4903124" y="2156504"/>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216" name="Achteck 215">
            <a:extLst>
              <a:ext uri="{FF2B5EF4-FFF2-40B4-BE49-F238E27FC236}">
                <a16:creationId xmlns:a16="http://schemas.microsoft.com/office/drawing/2014/main" id="{17BAD2F4-262C-4081-9A00-C673956D8E91}"/>
              </a:ext>
              <a:ext uri="{C183D7F6-B498-43B3-948B-1728B52AA6E4}">
                <adec:decorative xmlns:adec="http://schemas.microsoft.com/office/drawing/2017/decorative" val="1"/>
              </a:ext>
            </a:extLst>
          </p:cNvPr>
          <p:cNvSpPr/>
          <p:nvPr/>
        </p:nvSpPr>
        <p:spPr bwMode="auto">
          <a:xfrm>
            <a:off x="4903124" y="2682259"/>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217" name="Achteck 216">
            <a:extLst>
              <a:ext uri="{FF2B5EF4-FFF2-40B4-BE49-F238E27FC236}">
                <a16:creationId xmlns:a16="http://schemas.microsoft.com/office/drawing/2014/main" id="{7DF03C8B-7B4B-45BB-AF39-EAC26D74EEB3}"/>
              </a:ext>
              <a:ext uri="{C183D7F6-B498-43B3-948B-1728B52AA6E4}">
                <adec:decorative xmlns:adec="http://schemas.microsoft.com/office/drawing/2017/decorative" val="1"/>
              </a:ext>
            </a:extLst>
          </p:cNvPr>
          <p:cNvSpPr/>
          <p:nvPr/>
        </p:nvSpPr>
        <p:spPr bwMode="auto">
          <a:xfrm>
            <a:off x="4912294" y="3174489"/>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13" name="Textfeld 12">
            <a:extLst>
              <a:ext uri="{FF2B5EF4-FFF2-40B4-BE49-F238E27FC236}">
                <a16:creationId xmlns:a16="http://schemas.microsoft.com/office/drawing/2014/main" id="{6265DC4B-01D5-47D7-966F-407068C4E1F1}"/>
              </a:ext>
              <a:ext uri="{C183D7F6-B498-43B3-948B-1728B52AA6E4}">
                <adec:decorative xmlns:adec="http://schemas.microsoft.com/office/drawing/2017/decorative" val="1"/>
              </a:ext>
            </a:extLst>
          </p:cNvPr>
          <p:cNvSpPr txBox="1"/>
          <p:nvPr/>
        </p:nvSpPr>
        <p:spPr>
          <a:xfrm>
            <a:off x="4004172" y="2191156"/>
            <a:ext cx="1304882" cy="215444"/>
          </a:xfrm>
          <a:prstGeom prst="rect">
            <a:avLst/>
          </a:prstGeom>
          <a:noFill/>
        </p:spPr>
        <p:txBody>
          <a:bodyPr wrap="square" lIns="0" tIns="0" rIns="0" bIns="0" rtlCol="0">
            <a:spAutoFit/>
          </a:bodyPr>
          <a:lstStyle/>
          <a:p>
            <a:pPr algn="r"/>
            <a:r>
              <a:rPr lang="de-DE" sz="1400" dirty="0">
                <a:solidFill>
                  <a:schemeClr val="bg1"/>
                </a:solidFill>
              </a:rPr>
              <a:t>347</a:t>
            </a:r>
          </a:p>
        </p:txBody>
      </p:sp>
      <p:sp>
        <p:nvSpPr>
          <p:cNvPr id="218" name="Textfeld 217">
            <a:extLst>
              <a:ext uri="{FF2B5EF4-FFF2-40B4-BE49-F238E27FC236}">
                <a16:creationId xmlns:a16="http://schemas.microsoft.com/office/drawing/2014/main" id="{6EAF4294-0E67-4584-B4D1-32EDFD50C34F}"/>
              </a:ext>
              <a:ext uri="{C183D7F6-B498-43B3-948B-1728B52AA6E4}">
                <adec:decorative xmlns:adec="http://schemas.microsoft.com/office/drawing/2017/decorative" val="1"/>
              </a:ext>
            </a:extLst>
          </p:cNvPr>
          <p:cNvSpPr txBox="1"/>
          <p:nvPr/>
        </p:nvSpPr>
        <p:spPr>
          <a:xfrm>
            <a:off x="3995785" y="2705675"/>
            <a:ext cx="1304882" cy="215444"/>
          </a:xfrm>
          <a:prstGeom prst="rect">
            <a:avLst/>
          </a:prstGeom>
          <a:noFill/>
        </p:spPr>
        <p:txBody>
          <a:bodyPr wrap="square" lIns="0" tIns="0" rIns="0" bIns="0" rtlCol="0">
            <a:spAutoFit/>
          </a:bodyPr>
          <a:lstStyle/>
          <a:p>
            <a:pPr algn="r"/>
            <a:r>
              <a:rPr lang="de-DE" sz="1400" dirty="0">
                <a:solidFill>
                  <a:schemeClr val="bg1"/>
                </a:solidFill>
              </a:rPr>
              <a:t>3480</a:t>
            </a:r>
          </a:p>
        </p:txBody>
      </p:sp>
      <p:sp>
        <p:nvSpPr>
          <p:cNvPr id="14" name="Textfeld 13">
            <a:extLst>
              <a:ext uri="{FF2B5EF4-FFF2-40B4-BE49-F238E27FC236}">
                <a16:creationId xmlns:a16="http://schemas.microsoft.com/office/drawing/2014/main" id="{CEF39E05-C037-4D2B-A2AD-DF20E07EBDF3}"/>
              </a:ext>
              <a:ext uri="{C183D7F6-B498-43B3-948B-1728B52AA6E4}">
                <adec:decorative xmlns:adec="http://schemas.microsoft.com/office/drawing/2017/decorative" val="1"/>
              </a:ext>
            </a:extLst>
          </p:cNvPr>
          <p:cNvSpPr txBox="1"/>
          <p:nvPr/>
        </p:nvSpPr>
        <p:spPr>
          <a:xfrm>
            <a:off x="4015395" y="3202063"/>
            <a:ext cx="1304882" cy="215444"/>
          </a:xfrm>
          <a:prstGeom prst="rect">
            <a:avLst/>
          </a:prstGeom>
          <a:noFill/>
        </p:spPr>
        <p:txBody>
          <a:bodyPr wrap="square" lIns="0" tIns="0" rIns="0" bIns="0" rtlCol="0">
            <a:spAutoFit/>
          </a:bodyPr>
          <a:lstStyle/>
          <a:p>
            <a:pPr algn="r"/>
            <a:r>
              <a:rPr lang="de-DE" sz="1400" dirty="0">
                <a:solidFill>
                  <a:schemeClr val="bg1"/>
                </a:solidFill>
              </a:rPr>
              <a:t>3481</a:t>
            </a:r>
          </a:p>
        </p:txBody>
      </p:sp>
      <p:sp>
        <p:nvSpPr>
          <p:cNvPr id="225" name="Rechteck 68">
            <a:extLst>
              <a:ext uri="{FF2B5EF4-FFF2-40B4-BE49-F238E27FC236}">
                <a16:creationId xmlns:a16="http://schemas.microsoft.com/office/drawing/2014/main" id="{F7C7CD70-7B59-4B90-A043-19A022E9B42C}"/>
              </a:ext>
              <a:ext uri="{C183D7F6-B498-43B3-948B-1728B52AA6E4}">
                <adec:decorative xmlns:adec="http://schemas.microsoft.com/office/drawing/2017/decorative" val="1"/>
              </a:ext>
            </a:extLst>
          </p:cNvPr>
          <p:cNvSpPr/>
          <p:nvPr/>
        </p:nvSpPr>
        <p:spPr bwMode="auto">
          <a:xfrm>
            <a:off x="10409046" y="1592895"/>
            <a:ext cx="1116047" cy="2026605"/>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r>
              <a:rPr lang="de-DE" sz="1600">
                <a:gradFill>
                  <a:gsLst>
                    <a:gs pos="0">
                      <a:srgbClr val="FFFFFF"/>
                    </a:gs>
                    <a:gs pos="100000">
                      <a:srgbClr val="FFFFFF"/>
                    </a:gs>
                  </a:gsLst>
                  <a:lin ang="5400000" scaled="0"/>
                </a:gradFill>
                <a:ea typeface="Segoe UI" pitchFamily="34" charset="0"/>
                <a:cs typeface="Segoe UI" pitchFamily="34" charset="0"/>
              </a:rPr>
              <a:t>TR 1</a:t>
            </a:r>
            <a:br>
              <a:rPr lang="de-DE" sz="1568">
                <a:gradFill>
                  <a:gsLst>
                    <a:gs pos="0">
                      <a:srgbClr val="FFFFFF"/>
                    </a:gs>
                    <a:gs pos="100000">
                      <a:srgbClr val="FFFFFF"/>
                    </a:gs>
                  </a:gsLst>
                  <a:lin ang="5400000" scaled="0"/>
                </a:gradFill>
                <a:ea typeface="Segoe UI" pitchFamily="34" charset="0"/>
                <a:cs typeface="Segoe UI" pitchFamily="34" charset="0"/>
              </a:rPr>
            </a:br>
            <a:endParaRPr lang="de-DE" sz="1400">
              <a:gradFill>
                <a:gsLst>
                  <a:gs pos="0">
                    <a:srgbClr val="FFFFFF"/>
                  </a:gs>
                  <a:gs pos="100000">
                    <a:srgbClr val="FFFFFF"/>
                  </a:gs>
                </a:gsLst>
                <a:lin ang="5400000" scaled="0"/>
              </a:gradFill>
              <a:ea typeface="Segoe UI" pitchFamily="34" charset="0"/>
              <a:cs typeface="Segoe UI" pitchFamily="34" charset="0"/>
            </a:endParaRPr>
          </a:p>
        </p:txBody>
      </p:sp>
      <p:sp>
        <p:nvSpPr>
          <p:cNvPr id="226" name="Achteck 225">
            <a:extLst>
              <a:ext uri="{FF2B5EF4-FFF2-40B4-BE49-F238E27FC236}">
                <a16:creationId xmlns:a16="http://schemas.microsoft.com/office/drawing/2014/main" id="{71B2A4D8-DF1C-4C79-B0B8-1654A276F200}"/>
              </a:ext>
              <a:ext uri="{C183D7F6-B498-43B3-948B-1728B52AA6E4}">
                <adec:decorative xmlns:adec="http://schemas.microsoft.com/office/drawing/2017/decorative" val="1"/>
              </a:ext>
            </a:extLst>
          </p:cNvPr>
          <p:cNvSpPr/>
          <p:nvPr/>
        </p:nvSpPr>
        <p:spPr bwMode="auto">
          <a:xfrm>
            <a:off x="11230628" y="2156504"/>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227" name="Achteck 226">
            <a:extLst>
              <a:ext uri="{FF2B5EF4-FFF2-40B4-BE49-F238E27FC236}">
                <a16:creationId xmlns:a16="http://schemas.microsoft.com/office/drawing/2014/main" id="{439D661C-0D46-40ED-9B08-E0CCF248BB1A}"/>
              </a:ext>
              <a:ext uri="{C183D7F6-B498-43B3-948B-1728B52AA6E4}">
                <adec:decorative xmlns:adec="http://schemas.microsoft.com/office/drawing/2017/decorative" val="1"/>
              </a:ext>
            </a:extLst>
          </p:cNvPr>
          <p:cNvSpPr/>
          <p:nvPr/>
        </p:nvSpPr>
        <p:spPr bwMode="auto">
          <a:xfrm>
            <a:off x="11230628" y="2682259"/>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228" name="Achteck 227">
            <a:extLst>
              <a:ext uri="{FF2B5EF4-FFF2-40B4-BE49-F238E27FC236}">
                <a16:creationId xmlns:a16="http://schemas.microsoft.com/office/drawing/2014/main" id="{9C33A263-BDFD-48EF-B074-7EF45C4630B3}"/>
              </a:ext>
              <a:ext uri="{C183D7F6-B498-43B3-948B-1728B52AA6E4}">
                <adec:decorative xmlns:adec="http://schemas.microsoft.com/office/drawing/2017/decorative" val="1"/>
              </a:ext>
            </a:extLst>
          </p:cNvPr>
          <p:cNvSpPr/>
          <p:nvPr/>
        </p:nvSpPr>
        <p:spPr bwMode="auto">
          <a:xfrm>
            <a:off x="11239798" y="3174489"/>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229" name="Textfeld 228">
            <a:extLst>
              <a:ext uri="{FF2B5EF4-FFF2-40B4-BE49-F238E27FC236}">
                <a16:creationId xmlns:a16="http://schemas.microsoft.com/office/drawing/2014/main" id="{383C42C5-4360-49DF-9F7C-E7B6007D9EDE}"/>
              </a:ext>
              <a:ext uri="{C183D7F6-B498-43B3-948B-1728B52AA6E4}">
                <adec:decorative xmlns:adec="http://schemas.microsoft.com/office/drawing/2017/decorative" val="1"/>
              </a:ext>
            </a:extLst>
          </p:cNvPr>
          <p:cNvSpPr txBox="1"/>
          <p:nvPr/>
        </p:nvSpPr>
        <p:spPr>
          <a:xfrm>
            <a:off x="10331676" y="2191156"/>
            <a:ext cx="1304882" cy="215444"/>
          </a:xfrm>
          <a:prstGeom prst="rect">
            <a:avLst/>
          </a:prstGeom>
          <a:noFill/>
        </p:spPr>
        <p:txBody>
          <a:bodyPr wrap="square" lIns="0" tIns="0" rIns="0" bIns="0" rtlCol="0">
            <a:spAutoFit/>
          </a:bodyPr>
          <a:lstStyle/>
          <a:p>
            <a:pPr algn="r"/>
            <a:r>
              <a:rPr lang="de-DE" sz="1400" dirty="0">
                <a:solidFill>
                  <a:schemeClr val="bg1"/>
                </a:solidFill>
              </a:rPr>
              <a:t>3479</a:t>
            </a:r>
          </a:p>
        </p:txBody>
      </p:sp>
      <p:sp>
        <p:nvSpPr>
          <p:cNvPr id="230" name="Textfeld 229">
            <a:extLst>
              <a:ext uri="{FF2B5EF4-FFF2-40B4-BE49-F238E27FC236}">
                <a16:creationId xmlns:a16="http://schemas.microsoft.com/office/drawing/2014/main" id="{9048A166-A7BC-4B7A-B1C0-805C63255370}"/>
              </a:ext>
              <a:ext uri="{C183D7F6-B498-43B3-948B-1728B52AA6E4}">
                <adec:decorative xmlns:adec="http://schemas.microsoft.com/office/drawing/2017/decorative" val="1"/>
              </a:ext>
            </a:extLst>
          </p:cNvPr>
          <p:cNvSpPr txBox="1"/>
          <p:nvPr/>
        </p:nvSpPr>
        <p:spPr>
          <a:xfrm>
            <a:off x="10323289" y="2705675"/>
            <a:ext cx="1304882" cy="215444"/>
          </a:xfrm>
          <a:prstGeom prst="rect">
            <a:avLst/>
          </a:prstGeom>
          <a:noFill/>
        </p:spPr>
        <p:txBody>
          <a:bodyPr wrap="square" lIns="0" tIns="0" rIns="0" bIns="0" rtlCol="0">
            <a:spAutoFit/>
          </a:bodyPr>
          <a:lstStyle/>
          <a:p>
            <a:pPr algn="r"/>
            <a:r>
              <a:rPr lang="de-DE" sz="1400" dirty="0">
                <a:solidFill>
                  <a:schemeClr val="bg1"/>
                </a:solidFill>
              </a:rPr>
              <a:t>3480</a:t>
            </a:r>
          </a:p>
        </p:txBody>
      </p:sp>
      <p:sp>
        <p:nvSpPr>
          <p:cNvPr id="231" name="Textfeld 230">
            <a:extLst>
              <a:ext uri="{FF2B5EF4-FFF2-40B4-BE49-F238E27FC236}">
                <a16:creationId xmlns:a16="http://schemas.microsoft.com/office/drawing/2014/main" id="{90219382-959A-4374-B610-FACD959540E5}"/>
              </a:ext>
              <a:ext uri="{C183D7F6-B498-43B3-948B-1728B52AA6E4}">
                <adec:decorative xmlns:adec="http://schemas.microsoft.com/office/drawing/2017/decorative" val="1"/>
              </a:ext>
            </a:extLst>
          </p:cNvPr>
          <p:cNvSpPr txBox="1"/>
          <p:nvPr/>
        </p:nvSpPr>
        <p:spPr>
          <a:xfrm>
            <a:off x="10342899" y="3202063"/>
            <a:ext cx="1304882" cy="215444"/>
          </a:xfrm>
          <a:prstGeom prst="rect">
            <a:avLst/>
          </a:prstGeom>
          <a:noFill/>
        </p:spPr>
        <p:txBody>
          <a:bodyPr wrap="square" lIns="0" tIns="0" rIns="0" bIns="0" rtlCol="0">
            <a:spAutoFit/>
          </a:bodyPr>
          <a:lstStyle/>
          <a:p>
            <a:pPr algn="r"/>
            <a:r>
              <a:rPr lang="de-DE" sz="1400" dirty="0">
                <a:solidFill>
                  <a:schemeClr val="bg1"/>
                </a:solidFill>
              </a:rPr>
              <a:t>3481</a:t>
            </a:r>
          </a:p>
        </p:txBody>
      </p:sp>
      <p:sp>
        <p:nvSpPr>
          <p:cNvPr id="16" name="Textfeld 15">
            <a:extLst>
              <a:ext uri="{FF2B5EF4-FFF2-40B4-BE49-F238E27FC236}">
                <a16:creationId xmlns:a16="http://schemas.microsoft.com/office/drawing/2014/main" id="{8033C181-330F-4677-8B74-5615C9FDFA78}"/>
              </a:ext>
              <a:ext uri="{C183D7F6-B498-43B3-948B-1728B52AA6E4}">
                <adec:decorative xmlns:adec="http://schemas.microsoft.com/office/drawing/2017/decorative" val="1"/>
              </a:ext>
            </a:extLst>
          </p:cNvPr>
          <p:cNvSpPr txBox="1"/>
          <p:nvPr/>
        </p:nvSpPr>
        <p:spPr>
          <a:xfrm>
            <a:off x="1626998" y="2057321"/>
            <a:ext cx="2521424" cy="1231106"/>
          </a:xfrm>
          <a:prstGeom prst="rect">
            <a:avLst/>
          </a:prstGeom>
          <a:noFill/>
        </p:spPr>
        <p:txBody>
          <a:bodyPr wrap="square" lIns="0" tIns="0" rIns="0" bIns="0" rtlCol="0">
            <a:spAutoFit/>
          </a:bodyPr>
          <a:lstStyle/>
          <a:p>
            <a:pPr algn="l"/>
            <a:r>
              <a:rPr lang="de-DE" sz="1600">
                <a:gradFill>
                  <a:gsLst>
                    <a:gs pos="2917">
                      <a:schemeClr val="tx1"/>
                    </a:gs>
                    <a:gs pos="30000">
                      <a:schemeClr val="tx1"/>
                    </a:gs>
                  </a:gsLst>
                  <a:lin ang="5400000" scaled="0"/>
                </a:gradFill>
              </a:rPr>
              <a:t>UDP 3478 Discovery,</a:t>
            </a:r>
          </a:p>
          <a:p>
            <a:r>
              <a:rPr lang="de-DE" sz="1600">
                <a:gradFill>
                  <a:gsLst>
                    <a:gs pos="2917">
                      <a:schemeClr val="tx1"/>
                    </a:gs>
                    <a:gs pos="30000">
                      <a:schemeClr val="tx1"/>
                    </a:gs>
                  </a:gsLst>
                  <a:lin ang="5400000" scaled="0"/>
                </a:gradFill>
              </a:rPr>
              <a:t>UDP </a:t>
            </a:r>
            <a:r>
              <a:rPr lang="de-DE" sz="1600" b="1">
                <a:gradFill>
                  <a:gsLst>
                    <a:gs pos="2917">
                      <a:schemeClr val="tx1"/>
                    </a:gs>
                    <a:gs pos="30000">
                      <a:schemeClr val="tx1"/>
                    </a:gs>
                  </a:gsLst>
                  <a:lin ang="5400000" scaled="0"/>
                </a:gradFill>
              </a:rPr>
              <a:t>3478 </a:t>
            </a:r>
            <a:r>
              <a:rPr lang="de-DE" sz="1600">
                <a:gradFill>
                  <a:gsLst>
                    <a:gs pos="2917">
                      <a:schemeClr val="tx1"/>
                    </a:gs>
                    <a:gs pos="30000">
                      <a:schemeClr val="tx1"/>
                    </a:gs>
                  </a:gsLst>
                  <a:lin ang="5400000" scaled="0"/>
                </a:gradFill>
              </a:rPr>
              <a:t>Audio, </a:t>
            </a:r>
          </a:p>
          <a:p>
            <a:r>
              <a:rPr lang="de-DE" sz="1600">
                <a:gradFill>
                  <a:gsLst>
                    <a:gs pos="2917">
                      <a:schemeClr val="tx1"/>
                    </a:gs>
                    <a:gs pos="30000">
                      <a:schemeClr val="tx1"/>
                    </a:gs>
                  </a:gsLst>
                  <a:lin ang="5400000" scaled="0"/>
                </a:gradFill>
              </a:rPr>
              <a:t>UDP </a:t>
            </a:r>
            <a:r>
              <a:rPr lang="de-DE" sz="1600" b="1">
                <a:gradFill>
                  <a:gsLst>
                    <a:gs pos="2917">
                      <a:schemeClr val="tx1"/>
                    </a:gs>
                    <a:gs pos="30000">
                      <a:schemeClr val="tx1"/>
                    </a:gs>
                  </a:gsLst>
                  <a:lin ang="5400000" scaled="0"/>
                </a:gradFill>
              </a:rPr>
              <a:t>3478 </a:t>
            </a:r>
            <a:r>
              <a:rPr lang="de-DE" sz="1600">
                <a:gradFill>
                  <a:gsLst>
                    <a:gs pos="2917">
                      <a:schemeClr val="tx1"/>
                    </a:gs>
                    <a:gs pos="30000">
                      <a:schemeClr val="tx1"/>
                    </a:gs>
                  </a:gsLst>
                  <a:lin ang="5400000" scaled="0"/>
                </a:gradFill>
              </a:rPr>
              <a:t>Video, </a:t>
            </a:r>
          </a:p>
          <a:p>
            <a:r>
              <a:rPr lang="de-DE" sz="1600">
                <a:gradFill>
                  <a:gsLst>
                    <a:gs pos="2917">
                      <a:schemeClr val="tx1"/>
                    </a:gs>
                    <a:gs pos="30000">
                      <a:schemeClr val="tx1"/>
                    </a:gs>
                  </a:gsLst>
                  <a:lin ang="5400000" scaled="0"/>
                </a:gradFill>
              </a:rPr>
              <a:t>UDP </a:t>
            </a:r>
            <a:r>
              <a:rPr lang="de-DE" sz="1600" b="1">
                <a:gradFill>
                  <a:gsLst>
                    <a:gs pos="2917">
                      <a:schemeClr val="tx1"/>
                    </a:gs>
                    <a:gs pos="30000">
                      <a:schemeClr val="tx1"/>
                    </a:gs>
                  </a:gsLst>
                  <a:lin ang="5400000" scaled="0"/>
                </a:gradFill>
              </a:rPr>
              <a:t>3478 </a:t>
            </a:r>
            <a:r>
              <a:rPr lang="de-DE" sz="1600">
                <a:gradFill>
                  <a:gsLst>
                    <a:gs pos="2917">
                      <a:schemeClr val="tx1"/>
                    </a:gs>
                    <a:gs pos="30000">
                      <a:schemeClr val="tx1"/>
                    </a:gs>
                  </a:gsLst>
                  <a:lin ang="5400000" scaled="0"/>
                </a:gradFill>
              </a:rPr>
              <a:t>Sharing</a:t>
            </a:r>
          </a:p>
          <a:p>
            <a:pPr algn="l"/>
            <a:endParaRPr lang="de-DE" sz="1600">
              <a:gradFill>
                <a:gsLst>
                  <a:gs pos="2917">
                    <a:schemeClr val="tx1"/>
                  </a:gs>
                  <a:gs pos="30000">
                    <a:schemeClr val="tx1"/>
                  </a:gs>
                </a:gsLst>
                <a:lin ang="5400000" scaled="0"/>
              </a:gradFill>
            </a:endParaRPr>
          </a:p>
        </p:txBody>
      </p:sp>
      <p:sp>
        <p:nvSpPr>
          <p:cNvPr id="234" name="Textfeld 233">
            <a:extLst>
              <a:ext uri="{FF2B5EF4-FFF2-40B4-BE49-F238E27FC236}">
                <a16:creationId xmlns:a16="http://schemas.microsoft.com/office/drawing/2014/main" id="{15A0D5EE-B4EB-40D8-8460-F66203F0E983}"/>
              </a:ext>
              <a:ext uri="{C183D7F6-B498-43B3-948B-1728B52AA6E4}">
                <adec:decorative xmlns:adec="http://schemas.microsoft.com/office/drawing/2017/decorative" val="1"/>
              </a:ext>
            </a:extLst>
          </p:cNvPr>
          <p:cNvSpPr txBox="1"/>
          <p:nvPr/>
        </p:nvSpPr>
        <p:spPr>
          <a:xfrm>
            <a:off x="7716709" y="2037436"/>
            <a:ext cx="3062910" cy="1231106"/>
          </a:xfrm>
          <a:prstGeom prst="rect">
            <a:avLst/>
          </a:prstGeom>
          <a:noFill/>
        </p:spPr>
        <p:txBody>
          <a:bodyPr wrap="square" lIns="0" tIns="0" rIns="0" bIns="0" rtlCol="0">
            <a:spAutoFit/>
          </a:bodyPr>
          <a:lstStyle/>
          <a:p>
            <a:pPr algn="l"/>
            <a:r>
              <a:rPr lang="de-DE" sz="1600">
                <a:gradFill>
                  <a:gsLst>
                    <a:gs pos="2917">
                      <a:schemeClr val="tx1"/>
                    </a:gs>
                    <a:gs pos="30000">
                      <a:schemeClr val="tx1"/>
                    </a:gs>
                  </a:gsLst>
                  <a:lin ang="5400000" scaled="0"/>
                </a:gradFill>
              </a:rPr>
              <a:t>UDP 3478 Discovery,</a:t>
            </a:r>
          </a:p>
          <a:p>
            <a:pPr algn="l"/>
            <a:r>
              <a:rPr lang="de-DE" sz="1600">
                <a:gradFill>
                  <a:gsLst>
                    <a:gs pos="2917">
                      <a:schemeClr val="tx1"/>
                    </a:gs>
                    <a:gs pos="30000">
                      <a:schemeClr val="tx1"/>
                    </a:gs>
                  </a:gsLst>
                  <a:lin ang="5400000" scaled="0"/>
                </a:gradFill>
              </a:rPr>
              <a:t>UDP </a:t>
            </a:r>
            <a:r>
              <a:rPr lang="de-DE" sz="1600" b="1">
                <a:gradFill>
                  <a:gsLst>
                    <a:gs pos="2917">
                      <a:schemeClr val="tx1"/>
                    </a:gs>
                    <a:gs pos="30000">
                      <a:schemeClr val="tx1"/>
                    </a:gs>
                  </a:gsLst>
                  <a:lin ang="5400000" scaled="0"/>
                </a:gradFill>
              </a:rPr>
              <a:t>3479</a:t>
            </a:r>
            <a:r>
              <a:rPr lang="de-DE" sz="1600">
                <a:gradFill>
                  <a:gsLst>
                    <a:gs pos="2917">
                      <a:schemeClr val="tx1"/>
                    </a:gs>
                    <a:gs pos="30000">
                      <a:schemeClr val="tx1"/>
                    </a:gs>
                  </a:gsLst>
                  <a:lin ang="5400000" scaled="0"/>
                </a:gradFill>
              </a:rPr>
              <a:t> Audio, </a:t>
            </a:r>
          </a:p>
          <a:p>
            <a:pPr algn="l"/>
            <a:r>
              <a:rPr lang="de-DE" sz="1600">
                <a:gradFill>
                  <a:gsLst>
                    <a:gs pos="2917">
                      <a:schemeClr val="tx1"/>
                    </a:gs>
                    <a:gs pos="30000">
                      <a:schemeClr val="tx1"/>
                    </a:gs>
                  </a:gsLst>
                  <a:lin ang="5400000" scaled="0"/>
                </a:gradFill>
              </a:rPr>
              <a:t>UDP </a:t>
            </a:r>
            <a:r>
              <a:rPr lang="de-DE" sz="1600" b="1">
                <a:gradFill>
                  <a:gsLst>
                    <a:gs pos="2917">
                      <a:schemeClr val="tx1"/>
                    </a:gs>
                    <a:gs pos="30000">
                      <a:schemeClr val="tx1"/>
                    </a:gs>
                  </a:gsLst>
                  <a:lin ang="5400000" scaled="0"/>
                </a:gradFill>
              </a:rPr>
              <a:t>3480 </a:t>
            </a:r>
            <a:r>
              <a:rPr lang="de-DE" sz="1600">
                <a:gradFill>
                  <a:gsLst>
                    <a:gs pos="2917">
                      <a:schemeClr val="tx1"/>
                    </a:gs>
                    <a:gs pos="30000">
                      <a:schemeClr val="tx1"/>
                    </a:gs>
                  </a:gsLst>
                  <a:lin ang="5400000" scaled="0"/>
                </a:gradFill>
              </a:rPr>
              <a:t>Video, </a:t>
            </a:r>
          </a:p>
          <a:p>
            <a:pPr algn="l"/>
            <a:r>
              <a:rPr lang="de-DE" sz="1600">
                <a:gradFill>
                  <a:gsLst>
                    <a:gs pos="2917">
                      <a:schemeClr val="tx1"/>
                    </a:gs>
                    <a:gs pos="30000">
                      <a:schemeClr val="tx1"/>
                    </a:gs>
                  </a:gsLst>
                  <a:lin ang="5400000" scaled="0"/>
                </a:gradFill>
              </a:rPr>
              <a:t>UDP </a:t>
            </a:r>
            <a:r>
              <a:rPr lang="de-DE" sz="1600" b="1">
                <a:gradFill>
                  <a:gsLst>
                    <a:gs pos="2917">
                      <a:schemeClr val="tx1"/>
                    </a:gs>
                    <a:gs pos="30000">
                      <a:schemeClr val="tx1"/>
                    </a:gs>
                  </a:gsLst>
                  <a:lin ang="5400000" scaled="0"/>
                </a:gradFill>
              </a:rPr>
              <a:t>3481</a:t>
            </a:r>
            <a:r>
              <a:rPr lang="de-DE" sz="1600">
                <a:gradFill>
                  <a:gsLst>
                    <a:gs pos="2917">
                      <a:schemeClr val="tx1"/>
                    </a:gs>
                    <a:gs pos="30000">
                      <a:schemeClr val="tx1"/>
                    </a:gs>
                  </a:gsLst>
                  <a:lin ang="5400000" scaled="0"/>
                </a:gradFill>
              </a:rPr>
              <a:t> Sharing</a:t>
            </a:r>
          </a:p>
          <a:p>
            <a:pPr algn="l"/>
            <a:endParaRPr lang="de-DE" sz="1600">
              <a:gradFill>
                <a:gsLst>
                  <a:gs pos="2917">
                    <a:schemeClr val="tx1"/>
                  </a:gs>
                  <a:gs pos="30000">
                    <a:schemeClr val="tx1"/>
                  </a:gs>
                </a:gsLst>
                <a:lin ang="5400000" scaled="0"/>
              </a:gradFill>
            </a:endParaRPr>
          </a:p>
        </p:txBody>
      </p:sp>
      <p:cxnSp>
        <p:nvCxnSpPr>
          <p:cNvPr id="18" name="Gerader Verbinder 17">
            <a:extLst>
              <a:ext uri="{FF2B5EF4-FFF2-40B4-BE49-F238E27FC236}">
                <a16:creationId xmlns:a16="http://schemas.microsoft.com/office/drawing/2014/main" id="{D2C43B55-8F03-46E8-9468-58E8E911A215}"/>
              </a:ext>
              <a:ext uri="{C183D7F6-B498-43B3-948B-1728B52AA6E4}">
                <adec:decorative xmlns:adec="http://schemas.microsoft.com/office/drawing/2017/decorative" val="1"/>
              </a:ext>
            </a:extLst>
          </p:cNvPr>
          <p:cNvCxnSpPr>
            <a:cxnSpLocks/>
          </p:cNvCxnSpPr>
          <p:nvPr/>
        </p:nvCxnSpPr>
        <p:spPr>
          <a:xfrm>
            <a:off x="5991147" y="971549"/>
            <a:ext cx="0" cy="2743200"/>
          </a:xfrm>
          <a:prstGeom prst="line">
            <a:avLst/>
          </a:prstGeom>
          <a:ln w="12700">
            <a:solidFill>
              <a:schemeClr val="accent3"/>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5" name="Grafik 4">
            <a:extLst>
              <a:ext uri="{FF2B5EF4-FFF2-40B4-BE49-F238E27FC236}">
                <a16:creationId xmlns:a16="http://schemas.microsoft.com/office/drawing/2014/main" id="{1F5100A0-3D58-4EAE-8281-7867CA06DF9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81887" y="1076110"/>
            <a:ext cx="4853023" cy="461966"/>
          </a:xfrm>
          <a:prstGeom prst="rect">
            <a:avLst/>
          </a:prstGeom>
        </p:spPr>
      </p:pic>
      <p:pic>
        <p:nvPicPr>
          <p:cNvPr id="6" name="Grafik 5">
            <a:extLst>
              <a:ext uri="{FF2B5EF4-FFF2-40B4-BE49-F238E27FC236}">
                <a16:creationId xmlns:a16="http://schemas.microsoft.com/office/drawing/2014/main" id="{7010F06C-A1E6-49C6-9F60-E70198C6924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517520" y="1076741"/>
            <a:ext cx="5229263" cy="490541"/>
          </a:xfrm>
          <a:prstGeom prst="rect">
            <a:avLst/>
          </a:prstGeom>
        </p:spPr>
      </p:pic>
      <p:cxnSp>
        <p:nvCxnSpPr>
          <p:cNvPr id="155" name="Straight Arrow Connector 154">
            <a:extLst>
              <a:ext uri="{FF2B5EF4-FFF2-40B4-BE49-F238E27FC236}">
                <a16:creationId xmlns:a16="http://schemas.microsoft.com/office/drawing/2014/main" id="{4E1074DD-7BDF-45B1-B477-9FE09BE7CDB0}"/>
              </a:ext>
              <a:ext uri="{C183D7F6-B498-43B3-948B-1728B52AA6E4}">
                <adec:decorative xmlns:adec="http://schemas.microsoft.com/office/drawing/2017/decorative" val="1"/>
              </a:ext>
            </a:extLst>
          </p:cNvPr>
          <p:cNvCxnSpPr>
            <a:cxnSpLocks/>
          </p:cNvCxnSpPr>
          <p:nvPr/>
        </p:nvCxnSpPr>
        <p:spPr>
          <a:xfrm>
            <a:off x="7254408" y="2301595"/>
            <a:ext cx="3017478" cy="0"/>
          </a:xfrm>
          <a:prstGeom prst="straightConnector1">
            <a:avLst/>
          </a:prstGeom>
          <a:ln w="19050">
            <a:solidFill>
              <a:schemeClr val="bg1">
                <a:lumMod val="65000"/>
              </a:schemeClr>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156" name="Straight Arrow Connector 175">
            <a:extLst>
              <a:ext uri="{FF2B5EF4-FFF2-40B4-BE49-F238E27FC236}">
                <a16:creationId xmlns:a16="http://schemas.microsoft.com/office/drawing/2014/main" id="{5C3ADC3B-D386-41F7-83CB-34B9EC4DA1FA}"/>
              </a:ext>
              <a:ext uri="{C183D7F6-B498-43B3-948B-1728B52AA6E4}">
                <adec:decorative xmlns:adec="http://schemas.microsoft.com/office/drawing/2017/decorative" val="1"/>
              </a:ext>
            </a:extLst>
          </p:cNvPr>
          <p:cNvCxnSpPr>
            <a:cxnSpLocks/>
          </p:cNvCxnSpPr>
          <p:nvPr/>
        </p:nvCxnSpPr>
        <p:spPr>
          <a:xfrm>
            <a:off x="1008416" y="2331410"/>
            <a:ext cx="2968528" cy="0"/>
          </a:xfrm>
          <a:prstGeom prst="straightConnector1">
            <a:avLst/>
          </a:prstGeom>
          <a:ln w="19050">
            <a:solidFill>
              <a:schemeClr val="bg1">
                <a:lumMod val="65000"/>
              </a:schemeClr>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sp>
        <p:nvSpPr>
          <p:cNvPr id="7" name="Rechteck 6">
            <a:extLst>
              <a:ext uri="{FF2B5EF4-FFF2-40B4-BE49-F238E27FC236}">
                <a16:creationId xmlns:a16="http://schemas.microsoft.com/office/drawing/2014/main" id="{E1DDD8F9-9A21-4A3C-B240-F68968B5662A}"/>
              </a:ext>
              <a:ext uri="{C183D7F6-B498-43B3-948B-1728B52AA6E4}">
                <adec:decorative xmlns:adec="http://schemas.microsoft.com/office/drawing/2017/decorative" val="1"/>
              </a:ext>
            </a:extLst>
          </p:cNvPr>
          <p:cNvSpPr/>
          <p:nvPr/>
        </p:nvSpPr>
        <p:spPr bwMode="auto">
          <a:xfrm>
            <a:off x="2036607" y="2291925"/>
            <a:ext cx="564633" cy="762360"/>
          </a:xfrm>
          <a:prstGeom prst="rect">
            <a:avLst/>
          </a:prstGeom>
          <a:noFill/>
          <a:ln w="38100" cap="sq">
            <a:solidFill>
              <a:srgbClr val="FF0000"/>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grpSp>
        <p:nvGrpSpPr>
          <p:cNvPr id="153" name="Group 152">
            <a:extLst>
              <a:ext uri="{FF2B5EF4-FFF2-40B4-BE49-F238E27FC236}">
                <a16:creationId xmlns:a16="http://schemas.microsoft.com/office/drawing/2014/main" id="{B863F733-5E59-4EA8-B55D-66E3C234335D}"/>
              </a:ext>
              <a:ext uri="{C183D7F6-B498-43B3-948B-1728B52AA6E4}">
                <adec:decorative xmlns:adec="http://schemas.microsoft.com/office/drawing/2017/decorative" val="1"/>
              </a:ext>
            </a:extLst>
          </p:cNvPr>
          <p:cNvGrpSpPr/>
          <p:nvPr/>
        </p:nvGrpSpPr>
        <p:grpSpPr>
          <a:xfrm>
            <a:off x="6334103" y="2440662"/>
            <a:ext cx="1186825" cy="922297"/>
            <a:chOff x="9625623" y="573424"/>
            <a:chExt cx="1186825" cy="922297"/>
          </a:xfrm>
          <a:solidFill>
            <a:srgbClr val="4B53BC"/>
          </a:solidFill>
        </p:grpSpPr>
        <p:pic>
          <p:nvPicPr>
            <p:cNvPr id="157" name="Graphic 156" descr="Laptop">
              <a:extLst>
                <a:ext uri="{FF2B5EF4-FFF2-40B4-BE49-F238E27FC236}">
                  <a16:creationId xmlns:a16="http://schemas.microsoft.com/office/drawing/2014/main" id="{98B810D6-7304-4921-8581-385BA117ED1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25623" y="581321"/>
              <a:ext cx="914400" cy="914400"/>
            </a:xfrm>
            <a:prstGeom prst="rect">
              <a:avLst/>
            </a:prstGeom>
          </p:spPr>
        </p:pic>
        <p:pic>
          <p:nvPicPr>
            <p:cNvPr id="159" name="Graphic 158" descr="Smart Phone">
              <a:extLst>
                <a:ext uri="{FF2B5EF4-FFF2-40B4-BE49-F238E27FC236}">
                  <a16:creationId xmlns:a16="http://schemas.microsoft.com/office/drawing/2014/main" id="{F88BC912-E4BD-480C-BE38-BF831115C41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04089" y="573424"/>
              <a:ext cx="408359" cy="408359"/>
            </a:xfrm>
            <a:prstGeom prst="rect">
              <a:avLst/>
            </a:prstGeom>
          </p:spPr>
        </p:pic>
      </p:grpSp>
      <p:grpSp>
        <p:nvGrpSpPr>
          <p:cNvPr id="160" name="Group 159">
            <a:extLst>
              <a:ext uri="{FF2B5EF4-FFF2-40B4-BE49-F238E27FC236}">
                <a16:creationId xmlns:a16="http://schemas.microsoft.com/office/drawing/2014/main" id="{4CB96148-87F7-4109-9046-3494718F03E2}"/>
              </a:ext>
              <a:ext uri="{C183D7F6-B498-43B3-948B-1728B52AA6E4}">
                <adec:decorative xmlns:adec="http://schemas.microsoft.com/office/drawing/2017/decorative" val="1"/>
              </a:ext>
            </a:extLst>
          </p:cNvPr>
          <p:cNvGrpSpPr/>
          <p:nvPr/>
        </p:nvGrpSpPr>
        <p:grpSpPr>
          <a:xfrm>
            <a:off x="202972" y="2394566"/>
            <a:ext cx="1186825" cy="922297"/>
            <a:chOff x="9625623" y="573424"/>
            <a:chExt cx="1186825" cy="922297"/>
          </a:xfrm>
          <a:solidFill>
            <a:srgbClr val="4B53BC"/>
          </a:solidFill>
        </p:grpSpPr>
        <p:pic>
          <p:nvPicPr>
            <p:cNvPr id="161" name="Graphic 160" descr="Laptop">
              <a:extLst>
                <a:ext uri="{FF2B5EF4-FFF2-40B4-BE49-F238E27FC236}">
                  <a16:creationId xmlns:a16="http://schemas.microsoft.com/office/drawing/2014/main" id="{66ECC594-8EB5-4B69-8B13-E2A7364AA1C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625623" y="581321"/>
              <a:ext cx="914400" cy="914400"/>
            </a:xfrm>
            <a:prstGeom prst="rect">
              <a:avLst/>
            </a:prstGeom>
          </p:spPr>
        </p:pic>
        <p:pic>
          <p:nvPicPr>
            <p:cNvPr id="163" name="Graphic 162" descr="Smart Phone">
              <a:extLst>
                <a:ext uri="{FF2B5EF4-FFF2-40B4-BE49-F238E27FC236}">
                  <a16:creationId xmlns:a16="http://schemas.microsoft.com/office/drawing/2014/main" id="{41802797-25EE-4DFF-888C-6F3AC7D0ED6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04089" y="573424"/>
              <a:ext cx="408359" cy="408359"/>
            </a:xfrm>
            <a:prstGeom prst="rect">
              <a:avLst/>
            </a:prstGeom>
          </p:spPr>
        </p:pic>
      </p:grpSp>
      <p:sp>
        <p:nvSpPr>
          <p:cNvPr id="35" name="Rechteck 6">
            <a:extLst>
              <a:ext uri="{FF2B5EF4-FFF2-40B4-BE49-F238E27FC236}">
                <a16:creationId xmlns:a16="http://schemas.microsoft.com/office/drawing/2014/main" id="{E9345726-DF1E-4511-B25C-B8DE341398E3}"/>
              </a:ext>
              <a:ext uri="{C183D7F6-B498-43B3-948B-1728B52AA6E4}">
                <adec:decorative xmlns:adec="http://schemas.microsoft.com/office/drawing/2017/decorative" val="1"/>
              </a:ext>
            </a:extLst>
          </p:cNvPr>
          <p:cNvSpPr/>
          <p:nvPr/>
        </p:nvSpPr>
        <p:spPr bwMode="auto">
          <a:xfrm>
            <a:off x="8128718" y="2263661"/>
            <a:ext cx="564633" cy="762360"/>
          </a:xfrm>
          <a:prstGeom prst="rect">
            <a:avLst/>
          </a:prstGeom>
          <a:noFill/>
          <a:ln w="38100" cap="sq">
            <a:solidFill>
              <a:srgbClr val="FF0000"/>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7398081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5"/>
                                        </p:tgtEl>
                                        <p:attrNameLst>
                                          <p:attrName>style.visibility</p:attrName>
                                        </p:attrNameLst>
                                      </p:cBhvr>
                                      <p:to>
                                        <p:strVal val="visible"/>
                                      </p:to>
                                    </p:set>
                                    <p:animEffect transition="in" filter="fade">
                                      <p:cBhvr>
                                        <p:cTn id="13" dur="500"/>
                                        <p:tgtEl>
                                          <p:spTgt spid="2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6"/>
                                        </p:tgtEl>
                                        <p:attrNameLst>
                                          <p:attrName>style.visibility</p:attrName>
                                        </p:attrNameLst>
                                      </p:cBhvr>
                                      <p:to>
                                        <p:strVal val="visible"/>
                                      </p:to>
                                    </p:set>
                                    <p:animEffect transition="in" filter="fade">
                                      <p:cBhvr>
                                        <p:cTn id="16" dur="500"/>
                                        <p:tgtEl>
                                          <p:spTgt spid="2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7"/>
                                        </p:tgtEl>
                                        <p:attrNameLst>
                                          <p:attrName>style.visibility</p:attrName>
                                        </p:attrNameLst>
                                      </p:cBhvr>
                                      <p:to>
                                        <p:strVal val="visible"/>
                                      </p:to>
                                    </p:set>
                                    <p:animEffect transition="in" filter="fade">
                                      <p:cBhvr>
                                        <p:cTn id="19" dur="500"/>
                                        <p:tgtEl>
                                          <p:spTgt spid="2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8"/>
                                        </p:tgtEl>
                                        <p:attrNameLst>
                                          <p:attrName>style.visibility</p:attrName>
                                        </p:attrNameLst>
                                      </p:cBhvr>
                                      <p:to>
                                        <p:strVal val="visible"/>
                                      </p:to>
                                    </p:set>
                                    <p:animEffect transition="in" filter="fade">
                                      <p:cBhvr>
                                        <p:cTn id="22" dur="500"/>
                                        <p:tgtEl>
                                          <p:spTgt spid="22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29"/>
                                        </p:tgtEl>
                                        <p:attrNameLst>
                                          <p:attrName>style.visibility</p:attrName>
                                        </p:attrNameLst>
                                      </p:cBhvr>
                                      <p:to>
                                        <p:strVal val="visible"/>
                                      </p:to>
                                    </p:set>
                                    <p:animEffect transition="in" filter="fade">
                                      <p:cBhvr>
                                        <p:cTn id="25" dur="500"/>
                                        <p:tgtEl>
                                          <p:spTgt spid="22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500"/>
                                        <p:tgtEl>
                                          <p:spTgt spid="2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1"/>
                                        </p:tgtEl>
                                        <p:attrNameLst>
                                          <p:attrName>style.visibility</p:attrName>
                                        </p:attrNameLst>
                                      </p:cBhvr>
                                      <p:to>
                                        <p:strVal val="visible"/>
                                      </p:to>
                                    </p:set>
                                    <p:animEffect transition="in" filter="fade">
                                      <p:cBhvr>
                                        <p:cTn id="31" dur="500"/>
                                        <p:tgtEl>
                                          <p:spTgt spid="2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4"/>
                                        </p:tgtEl>
                                        <p:attrNameLst>
                                          <p:attrName>style.visibility</p:attrName>
                                        </p:attrNameLst>
                                      </p:cBhvr>
                                      <p:to>
                                        <p:strVal val="visible"/>
                                      </p:to>
                                    </p:set>
                                    <p:animEffect transition="in" filter="fade">
                                      <p:cBhvr>
                                        <p:cTn id="34" dur="500"/>
                                        <p:tgtEl>
                                          <p:spTgt spid="234"/>
                                        </p:tgtEl>
                                      </p:cBhvr>
                                    </p:animEffect>
                                  </p:childTnLst>
                                </p:cTn>
                              </p:par>
                              <p:par>
                                <p:cTn id="35" presetID="10" presetClass="entr" presetSubtype="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fade">
                                      <p:cBhvr>
                                        <p:cTn id="40" dur="500"/>
                                        <p:tgtEl>
                                          <p:spTgt spid="3">
                                            <p:txEl>
                                              <p:pRg st="2" end="2"/>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par>
                                <p:cTn id="44" presetID="10" presetClass="exit" presetSubtype="0" fill="hold" grpId="0" nodeType="withEffect">
                                  <p:stCondLst>
                                    <p:cond delay="0"/>
                                  </p:stCondLst>
                                  <p:childTnLst>
                                    <p:animEffect transition="out" filter="fade">
                                      <p:cBhvr>
                                        <p:cTn id="45" dur="500"/>
                                        <p:tgtEl>
                                          <p:spTgt spid="7"/>
                                        </p:tgtEl>
                                      </p:cBhvr>
                                    </p:animEffect>
                                    <p:set>
                                      <p:cBhvr>
                                        <p:cTn id="46" dur="1" fill="hold">
                                          <p:stCondLst>
                                            <p:cond delay="499"/>
                                          </p:stCondLst>
                                        </p:cTn>
                                        <p:tgtEl>
                                          <p:spTgt spid="7"/>
                                        </p:tgtEl>
                                        <p:attrNameLst>
                                          <p:attrName>style.visibility</p:attrName>
                                        </p:attrNameLst>
                                      </p:cBhvr>
                                      <p:to>
                                        <p:strVal val="hidden"/>
                                      </p:to>
                                    </p:set>
                                  </p:childTnLst>
                                </p:cTn>
                              </p:par>
                              <p:par>
                                <p:cTn id="47" presetID="10" presetClass="entr" presetSubtype="0" fill="hold" nodeType="withEffect">
                                  <p:stCondLst>
                                    <p:cond delay="0"/>
                                  </p:stCondLst>
                                  <p:childTnLst>
                                    <p:set>
                                      <p:cBhvr>
                                        <p:cTn id="48" dur="1" fill="hold">
                                          <p:stCondLst>
                                            <p:cond delay="0"/>
                                          </p:stCondLst>
                                        </p:cTn>
                                        <p:tgtEl>
                                          <p:spTgt spid="155"/>
                                        </p:tgtEl>
                                        <p:attrNameLst>
                                          <p:attrName>style.visibility</p:attrName>
                                        </p:attrNameLst>
                                      </p:cBhvr>
                                      <p:to>
                                        <p:strVal val="visible"/>
                                      </p:to>
                                    </p:set>
                                    <p:animEffect transition="in" filter="fade">
                                      <p:cBhvr>
                                        <p:cTn id="49" dur="500"/>
                                        <p:tgtEl>
                                          <p:spTgt spid="15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25" grpId="0" animBg="1"/>
      <p:bldP spid="226" grpId="0" animBg="1"/>
      <p:bldP spid="227" grpId="0" animBg="1"/>
      <p:bldP spid="228" grpId="0" animBg="1"/>
      <p:bldP spid="229" grpId="0"/>
      <p:bldP spid="230" grpId="0"/>
      <p:bldP spid="231" grpId="0"/>
      <p:bldP spid="234" grpId="0"/>
      <p:bldP spid="7" grpId="0" animBg="1"/>
      <p:bldP spid="3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FD0238D3-41BA-475C-8601-59062351D156}"/>
              </a:ext>
              <a:ext uri="{C183D7F6-B498-43B3-948B-1728B52AA6E4}">
                <adec:decorative xmlns:adec="http://schemas.microsoft.com/office/drawing/2017/decorative" val="1"/>
              </a:ext>
            </a:extLst>
          </p:cNvPr>
          <p:cNvSpPr/>
          <p:nvPr/>
        </p:nvSpPr>
        <p:spPr bwMode="auto">
          <a:xfrm>
            <a:off x="0" y="971549"/>
            <a:ext cx="12195109" cy="27432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cs typeface="Segoe UI" pitchFamily="34" charset="0"/>
            </a:endParaRPr>
          </a:p>
        </p:txBody>
      </p:sp>
      <p:sp>
        <p:nvSpPr>
          <p:cNvPr id="2" name="Title 1">
            <a:extLst>
              <a:ext uri="{FF2B5EF4-FFF2-40B4-BE49-F238E27FC236}">
                <a16:creationId xmlns:a16="http://schemas.microsoft.com/office/drawing/2014/main" id="{9E525212-B127-4B99-8CC3-4D242E589858}"/>
              </a:ext>
            </a:extLst>
          </p:cNvPr>
          <p:cNvSpPr>
            <a:spLocks noGrp="1"/>
          </p:cNvSpPr>
          <p:nvPr>
            <p:ph type="title"/>
          </p:nvPr>
        </p:nvSpPr>
        <p:spPr/>
        <p:txBody>
          <a:bodyPr/>
          <a:lstStyle/>
          <a:p>
            <a:r>
              <a:rPr lang="en-CA" dirty="0"/>
              <a:t>TCP blocked on one side</a:t>
            </a:r>
          </a:p>
        </p:txBody>
      </p:sp>
      <p:grpSp>
        <p:nvGrpSpPr>
          <p:cNvPr id="156" name="Group 155">
            <a:extLst>
              <a:ext uri="{FF2B5EF4-FFF2-40B4-BE49-F238E27FC236}">
                <a16:creationId xmlns:a16="http://schemas.microsoft.com/office/drawing/2014/main" id="{7B145537-3AE5-4396-94D7-69A14C781941}"/>
              </a:ext>
              <a:ext uri="{C183D7F6-B498-43B3-948B-1728B52AA6E4}">
                <adec:decorative xmlns:adec="http://schemas.microsoft.com/office/drawing/2017/decorative" val="1"/>
              </a:ext>
            </a:extLst>
          </p:cNvPr>
          <p:cNvGrpSpPr/>
          <p:nvPr/>
        </p:nvGrpSpPr>
        <p:grpSpPr>
          <a:xfrm>
            <a:off x="1321629" y="1229050"/>
            <a:ext cx="2381484" cy="279874"/>
            <a:chOff x="721734" y="1556217"/>
            <a:chExt cx="4065881" cy="279874"/>
          </a:xfrm>
        </p:grpSpPr>
        <p:cxnSp>
          <p:nvCxnSpPr>
            <p:cNvPr id="58" name="Straight Arrow Connector 57">
              <a:extLst>
                <a:ext uri="{FF2B5EF4-FFF2-40B4-BE49-F238E27FC236}">
                  <a16:creationId xmlns:a16="http://schemas.microsoft.com/office/drawing/2014/main" id="{E17DE3AF-334F-428A-8F5B-3129CDD812C2}"/>
                </a:ext>
              </a:extLst>
            </p:cNvPr>
            <p:cNvCxnSpPr>
              <a:cxnSpLocks/>
            </p:cNvCxnSpPr>
            <p:nvPr/>
          </p:nvCxnSpPr>
          <p:spPr>
            <a:xfrm>
              <a:off x="721734" y="1831166"/>
              <a:ext cx="4065881" cy="4925"/>
            </a:xfrm>
            <a:prstGeom prst="straightConnector1">
              <a:avLst/>
            </a:prstGeom>
            <a:ln w="38100">
              <a:solidFill>
                <a:srgbClr val="C00000"/>
              </a:solidFill>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123" name="TextBox 122">
              <a:extLst>
                <a:ext uri="{FF2B5EF4-FFF2-40B4-BE49-F238E27FC236}">
                  <a16:creationId xmlns:a16="http://schemas.microsoft.com/office/drawing/2014/main" id="{AE48DB4F-F111-49A5-9554-6EC986984D55}"/>
                </a:ext>
              </a:extLst>
            </p:cNvPr>
            <p:cNvSpPr txBox="1"/>
            <p:nvPr/>
          </p:nvSpPr>
          <p:spPr>
            <a:xfrm>
              <a:off x="1179414" y="1556217"/>
              <a:ext cx="3529801" cy="215444"/>
            </a:xfrm>
            <a:prstGeom prst="rect">
              <a:avLst/>
            </a:prstGeom>
            <a:noFill/>
          </p:spPr>
          <p:txBody>
            <a:bodyPr wrap="none" lIns="0" tIns="0" rIns="0" bIns="0" rtlCol="0">
              <a:spAutoFit/>
            </a:bodyPr>
            <a:lstStyle/>
            <a:p>
              <a:pPr algn="l"/>
              <a:r>
                <a:rPr lang="en-CA" sz="1400" dirty="0">
                  <a:solidFill>
                    <a:srgbClr val="C00000"/>
                  </a:solidFill>
                </a:rPr>
                <a:t>STUN (UDP 3478) blocked</a:t>
              </a:r>
            </a:p>
          </p:txBody>
        </p:sp>
      </p:grpSp>
      <p:pic>
        <p:nvPicPr>
          <p:cNvPr id="3" name="Picture 2">
            <a:extLst>
              <a:ext uri="{FF2B5EF4-FFF2-40B4-BE49-F238E27FC236}">
                <a16:creationId xmlns:a16="http://schemas.microsoft.com/office/drawing/2014/main" id="{B76E7881-2919-4DB3-9595-56FA0C9AE17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755486" y="1251361"/>
            <a:ext cx="386832" cy="341600"/>
          </a:xfrm>
          <a:prstGeom prst="rect">
            <a:avLst/>
          </a:prstGeom>
        </p:spPr>
      </p:pic>
      <p:cxnSp>
        <p:nvCxnSpPr>
          <p:cNvPr id="282" name="Gerade Verbindung mit Pfeil 281">
            <a:extLst>
              <a:ext uri="{FF2B5EF4-FFF2-40B4-BE49-F238E27FC236}">
                <a16:creationId xmlns:a16="http://schemas.microsoft.com/office/drawing/2014/main" id="{C117CBE2-B657-4BEC-AA13-3EFD4C54AD03}"/>
              </a:ext>
              <a:ext uri="{C183D7F6-B498-43B3-948B-1728B52AA6E4}">
                <adec:decorative xmlns:adec="http://schemas.microsoft.com/office/drawing/2017/decorative" val="1"/>
              </a:ext>
            </a:extLst>
          </p:cNvPr>
          <p:cNvCxnSpPr>
            <a:cxnSpLocks/>
          </p:cNvCxnSpPr>
          <p:nvPr/>
        </p:nvCxnSpPr>
        <p:spPr>
          <a:xfrm>
            <a:off x="6099162" y="1263053"/>
            <a:ext cx="4236455" cy="0"/>
          </a:xfrm>
          <a:prstGeom prst="straightConnector1">
            <a:avLst/>
          </a:prstGeom>
          <a:noFill/>
        </p:spPr>
      </p:cxnSp>
      <p:sp>
        <p:nvSpPr>
          <p:cNvPr id="360" name="Textfeld 359">
            <a:extLst>
              <a:ext uri="{FF2B5EF4-FFF2-40B4-BE49-F238E27FC236}">
                <a16:creationId xmlns:a16="http://schemas.microsoft.com/office/drawing/2014/main" id="{D234A551-C9EA-4BEE-B99A-C63C517DDCAC}"/>
              </a:ext>
              <a:ext uri="{C183D7F6-B498-43B3-948B-1728B52AA6E4}">
                <adec:decorative xmlns:adec="http://schemas.microsoft.com/office/drawing/2017/decorative" val="1"/>
              </a:ext>
            </a:extLst>
          </p:cNvPr>
          <p:cNvSpPr txBox="1"/>
          <p:nvPr/>
        </p:nvSpPr>
        <p:spPr>
          <a:xfrm>
            <a:off x="1769847" y="1697844"/>
            <a:ext cx="2521424" cy="1477328"/>
          </a:xfrm>
          <a:prstGeom prst="rect">
            <a:avLst/>
          </a:prstGeom>
          <a:noFill/>
        </p:spPr>
        <p:txBody>
          <a:bodyPr wrap="square" lIns="0" tIns="0" rIns="0" bIns="0" rtlCol="0">
            <a:spAutoFit/>
          </a:bodyPr>
          <a:lstStyle/>
          <a:p>
            <a:pPr algn="l"/>
            <a:r>
              <a:rPr lang="de-DE" sz="1600">
                <a:gradFill>
                  <a:gsLst>
                    <a:gs pos="2917">
                      <a:schemeClr val="tx1"/>
                    </a:gs>
                    <a:gs pos="30000">
                      <a:schemeClr val="tx1"/>
                    </a:gs>
                  </a:gsLst>
                  <a:lin ang="5400000" scaled="0"/>
                </a:gradFill>
              </a:rPr>
              <a:t>TCP or HTTP</a:t>
            </a:r>
          </a:p>
          <a:p>
            <a:pPr algn="l"/>
            <a:r>
              <a:rPr lang="de-DE" sz="1600">
                <a:gradFill>
                  <a:gsLst>
                    <a:gs pos="2917">
                      <a:schemeClr val="tx1"/>
                    </a:gs>
                    <a:gs pos="30000">
                      <a:schemeClr val="tx1"/>
                    </a:gs>
                  </a:gsLst>
                  <a:lin ang="5400000" scaled="0"/>
                </a:gradFill>
              </a:rPr>
              <a:t>Discovery,</a:t>
            </a:r>
          </a:p>
          <a:p>
            <a:pPr algn="l"/>
            <a:r>
              <a:rPr lang="de-DE" sz="1600">
                <a:gradFill>
                  <a:gsLst>
                    <a:gs pos="2917">
                      <a:schemeClr val="tx1"/>
                    </a:gs>
                    <a:gs pos="30000">
                      <a:schemeClr val="tx1"/>
                    </a:gs>
                  </a:gsLst>
                  <a:lin ang="5400000" scaled="0"/>
                </a:gradFill>
              </a:rPr>
              <a:t>Audio,</a:t>
            </a:r>
          </a:p>
          <a:p>
            <a:pPr algn="l"/>
            <a:r>
              <a:rPr lang="de-DE" sz="1600">
                <a:gradFill>
                  <a:gsLst>
                    <a:gs pos="2917">
                      <a:schemeClr val="tx1"/>
                    </a:gs>
                    <a:gs pos="30000">
                      <a:schemeClr val="tx1"/>
                    </a:gs>
                  </a:gsLst>
                  <a:lin ang="5400000" scaled="0"/>
                </a:gradFill>
              </a:rPr>
              <a:t>Video,</a:t>
            </a:r>
          </a:p>
          <a:p>
            <a:pPr algn="l"/>
            <a:r>
              <a:rPr lang="de-DE" sz="1600">
                <a:gradFill>
                  <a:gsLst>
                    <a:gs pos="2917">
                      <a:schemeClr val="tx1"/>
                    </a:gs>
                    <a:gs pos="30000">
                      <a:schemeClr val="tx1"/>
                    </a:gs>
                  </a:gsLst>
                  <a:lin ang="5400000" scaled="0"/>
                </a:gradFill>
              </a:rPr>
              <a:t>Sharing</a:t>
            </a:r>
          </a:p>
          <a:p>
            <a:pPr algn="l"/>
            <a:endParaRPr lang="de-DE" sz="1600">
              <a:gradFill>
                <a:gsLst>
                  <a:gs pos="2917">
                    <a:schemeClr val="tx1"/>
                  </a:gs>
                  <a:gs pos="30000">
                    <a:schemeClr val="tx1"/>
                  </a:gs>
                </a:gsLst>
                <a:lin ang="5400000" scaled="0"/>
              </a:gradFill>
            </a:endParaRPr>
          </a:p>
        </p:txBody>
      </p:sp>
      <p:sp>
        <p:nvSpPr>
          <p:cNvPr id="285" name="Textfeld 284">
            <a:extLst>
              <a:ext uri="{FF2B5EF4-FFF2-40B4-BE49-F238E27FC236}">
                <a16:creationId xmlns:a16="http://schemas.microsoft.com/office/drawing/2014/main" id="{421BF709-D665-4A9E-B841-909FEB96C607}"/>
              </a:ext>
              <a:ext uri="{C183D7F6-B498-43B3-948B-1728B52AA6E4}">
                <adec:decorative xmlns:adec="http://schemas.microsoft.com/office/drawing/2017/decorative" val="1"/>
              </a:ext>
            </a:extLst>
          </p:cNvPr>
          <p:cNvSpPr txBox="1"/>
          <p:nvPr/>
        </p:nvSpPr>
        <p:spPr>
          <a:xfrm>
            <a:off x="6995893" y="1299500"/>
            <a:ext cx="1801761" cy="246221"/>
          </a:xfrm>
          <a:prstGeom prst="rect">
            <a:avLst/>
          </a:prstGeom>
          <a:noFill/>
        </p:spPr>
        <p:txBody>
          <a:bodyPr wrap="square" lIns="0" tIns="0" rIns="0" bIns="0" rtlCol="0">
            <a:spAutoFit/>
          </a:bodyPr>
          <a:lstStyle/>
          <a:p>
            <a:pPr algn="l"/>
            <a:r>
              <a:rPr lang="de-DE" sz="1600">
                <a:gradFill>
                  <a:gsLst>
                    <a:gs pos="2917">
                      <a:schemeClr val="tx1"/>
                    </a:gs>
                    <a:gs pos="30000">
                      <a:schemeClr val="tx1"/>
                    </a:gs>
                  </a:gsLst>
                  <a:lin ang="5400000" scaled="0"/>
                </a:gradFill>
              </a:rPr>
              <a:t>UDP</a:t>
            </a:r>
          </a:p>
        </p:txBody>
      </p:sp>
      <p:sp>
        <p:nvSpPr>
          <p:cNvPr id="357" name="Textfeld 356">
            <a:extLst>
              <a:ext uri="{FF2B5EF4-FFF2-40B4-BE49-F238E27FC236}">
                <a16:creationId xmlns:a16="http://schemas.microsoft.com/office/drawing/2014/main" id="{C6DC6AED-407E-41E9-A959-F0B5E120DBA0}"/>
              </a:ext>
              <a:ext uri="{C183D7F6-B498-43B3-948B-1728B52AA6E4}">
                <adec:decorative xmlns:adec="http://schemas.microsoft.com/office/drawing/2017/decorative" val="1"/>
              </a:ext>
            </a:extLst>
          </p:cNvPr>
          <p:cNvSpPr txBox="1"/>
          <p:nvPr/>
        </p:nvSpPr>
        <p:spPr>
          <a:xfrm>
            <a:off x="4261347" y="1228060"/>
            <a:ext cx="1304882" cy="215444"/>
          </a:xfrm>
          <a:prstGeom prst="rect">
            <a:avLst/>
          </a:prstGeom>
          <a:noFill/>
        </p:spPr>
        <p:txBody>
          <a:bodyPr wrap="square" lIns="0" tIns="0" rIns="0" bIns="0" rtlCol="0">
            <a:spAutoFit/>
          </a:bodyPr>
          <a:lstStyle/>
          <a:p>
            <a:pPr algn="r"/>
            <a:r>
              <a:rPr lang="de-DE" sz="1400">
                <a:solidFill>
                  <a:schemeClr val="bg1"/>
                </a:solidFill>
              </a:rPr>
              <a:t>Audio 3479</a:t>
            </a:r>
          </a:p>
        </p:txBody>
      </p:sp>
      <p:sp>
        <p:nvSpPr>
          <p:cNvPr id="358" name="Textfeld 357">
            <a:extLst>
              <a:ext uri="{FF2B5EF4-FFF2-40B4-BE49-F238E27FC236}">
                <a16:creationId xmlns:a16="http://schemas.microsoft.com/office/drawing/2014/main" id="{67DECFDC-D927-44EE-B73C-57D53DDFF13C}"/>
              </a:ext>
              <a:ext uri="{C183D7F6-B498-43B3-948B-1728B52AA6E4}">
                <adec:decorative xmlns:adec="http://schemas.microsoft.com/office/drawing/2017/decorative" val="1"/>
              </a:ext>
            </a:extLst>
          </p:cNvPr>
          <p:cNvSpPr txBox="1"/>
          <p:nvPr/>
        </p:nvSpPr>
        <p:spPr>
          <a:xfrm>
            <a:off x="4252960" y="1742579"/>
            <a:ext cx="1304882" cy="215444"/>
          </a:xfrm>
          <a:prstGeom prst="rect">
            <a:avLst/>
          </a:prstGeom>
          <a:noFill/>
        </p:spPr>
        <p:txBody>
          <a:bodyPr wrap="square" lIns="0" tIns="0" rIns="0" bIns="0" rtlCol="0">
            <a:spAutoFit/>
          </a:bodyPr>
          <a:lstStyle/>
          <a:p>
            <a:pPr algn="r"/>
            <a:r>
              <a:rPr lang="de-DE" sz="1400">
                <a:solidFill>
                  <a:schemeClr val="bg1"/>
                </a:solidFill>
              </a:rPr>
              <a:t>Video 3480</a:t>
            </a:r>
          </a:p>
        </p:txBody>
      </p:sp>
      <p:sp>
        <p:nvSpPr>
          <p:cNvPr id="359" name="Textfeld 358">
            <a:extLst>
              <a:ext uri="{FF2B5EF4-FFF2-40B4-BE49-F238E27FC236}">
                <a16:creationId xmlns:a16="http://schemas.microsoft.com/office/drawing/2014/main" id="{5F07F745-C205-4079-884F-4D65798200F7}"/>
              </a:ext>
              <a:ext uri="{C183D7F6-B498-43B3-948B-1728B52AA6E4}">
                <adec:decorative xmlns:adec="http://schemas.microsoft.com/office/drawing/2017/decorative" val="1"/>
              </a:ext>
            </a:extLst>
          </p:cNvPr>
          <p:cNvSpPr txBox="1"/>
          <p:nvPr/>
        </p:nvSpPr>
        <p:spPr>
          <a:xfrm>
            <a:off x="4272570" y="2238967"/>
            <a:ext cx="1304882" cy="215444"/>
          </a:xfrm>
          <a:prstGeom prst="rect">
            <a:avLst/>
          </a:prstGeom>
          <a:noFill/>
        </p:spPr>
        <p:txBody>
          <a:bodyPr wrap="square" lIns="0" tIns="0" rIns="0" bIns="0" rtlCol="0">
            <a:spAutoFit/>
          </a:bodyPr>
          <a:lstStyle/>
          <a:p>
            <a:pPr algn="r"/>
            <a:r>
              <a:rPr lang="de-DE" sz="1400">
                <a:solidFill>
                  <a:schemeClr val="bg1"/>
                </a:solidFill>
              </a:rPr>
              <a:t>Sharing 3481</a:t>
            </a:r>
          </a:p>
        </p:txBody>
      </p:sp>
      <p:cxnSp>
        <p:nvCxnSpPr>
          <p:cNvPr id="362" name="Straight Arrow Connector 175">
            <a:extLst>
              <a:ext uri="{FF2B5EF4-FFF2-40B4-BE49-F238E27FC236}">
                <a16:creationId xmlns:a16="http://schemas.microsoft.com/office/drawing/2014/main" id="{74890507-2BB4-4FE6-8D5F-1A78249E1AAE}"/>
              </a:ext>
              <a:ext uri="{C183D7F6-B498-43B3-948B-1728B52AA6E4}">
                <adec:decorative xmlns:adec="http://schemas.microsoft.com/office/drawing/2017/decorative" val="1"/>
              </a:ext>
            </a:extLst>
          </p:cNvPr>
          <p:cNvCxnSpPr>
            <a:cxnSpLocks/>
          </p:cNvCxnSpPr>
          <p:nvPr/>
        </p:nvCxnSpPr>
        <p:spPr>
          <a:xfrm>
            <a:off x="5955522" y="1592961"/>
            <a:ext cx="4622227" cy="0"/>
          </a:xfrm>
          <a:prstGeom prst="straightConnector1">
            <a:avLst/>
          </a:prstGeom>
          <a:ln w="19050">
            <a:solidFill>
              <a:schemeClr val="bg1">
                <a:lumMod val="65000"/>
              </a:schemeClr>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cxnSp>
        <p:nvCxnSpPr>
          <p:cNvPr id="126" name="Straight Arrow Connector 175">
            <a:extLst>
              <a:ext uri="{FF2B5EF4-FFF2-40B4-BE49-F238E27FC236}">
                <a16:creationId xmlns:a16="http://schemas.microsoft.com/office/drawing/2014/main" id="{44E176B5-4732-4B0B-B480-71BF82D47A03}"/>
              </a:ext>
              <a:ext uri="{C183D7F6-B498-43B3-948B-1728B52AA6E4}">
                <adec:decorative xmlns:adec="http://schemas.microsoft.com/office/drawing/2017/decorative" val="1"/>
              </a:ext>
            </a:extLst>
          </p:cNvPr>
          <p:cNvCxnSpPr>
            <a:cxnSpLocks/>
          </p:cNvCxnSpPr>
          <p:nvPr/>
        </p:nvCxnSpPr>
        <p:spPr>
          <a:xfrm>
            <a:off x="1265591" y="1969748"/>
            <a:ext cx="2968528" cy="0"/>
          </a:xfrm>
          <a:prstGeom prst="straightConnector1">
            <a:avLst/>
          </a:prstGeom>
          <a:ln w="19050">
            <a:solidFill>
              <a:schemeClr val="bg1">
                <a:lumMod val="65000"/>
              </a:schemeClr>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sp>
        <p:nvSpPr>
          <p:cNvPr id="6" name="Rechteck 68">
            <a:extLst>
              <a:ext uri="{FF2B5EF4-FFF2-40B4-BE49-F238E27FC236}">
                <a16:creationId xmlns:a16="http://schemas.microsoft.com/office/drawing/2014/main" id="{72F0517C-2BEF-4487-AFCE-D1C7B7D59411}"/>
              </a:ext>
              <a:ext uri="{C183D7F6-B498-43B3-948B-1728B52AA6E4}">
                <adec:decorative xmlns:adec="http://schemas.microsoft.com/office/drawing/2017/decorative" val="1"/>
              </a:ext>
            </a:extLst>
          </p:cNvPr>
          <p:cNvSpPr/>
          <p:nvPr/>
        </p:nvSpPr>
        <p:spPr bwMode="auto">
          <a:xfrm>
            <a:off x="4338717" y="1303970"/>
            <a:ext cx="1116047" cy="2217106"/>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r>
              <a:rPr lang="de-DE" sz="1568">
                <a:gradFill>
                  <a:gsLst>
                    <a:gs pos="0">
                      <a:srgbClr val="FFFFFF"/>
                    </a:gs>
                    <a:gs pos="100000">
                      <a:srgbClr val="FFFFFF"/>
                    </a:gs>
                  </a:gsLst>
                  <a:lin ang="5400000" scaled="0"/>
                </a:gradFill>
                <a:ea typeface="Segoe UI" pitchFamily="34" charset="0"/>
                <a:cs typeface="Segoe UI" pitchFamily="34" charset="0"/>
              </a:rPr>
              <a:t>TR 1</a:t>
            </a:r>
            <a:br>
              <a:rPr lang="de-DE" sz="1568">
                <a:gradFill>
                  <a:gsLst>
                    <a:gs pos="0">
                      <a:srgbClr val="FFFFFF"/>
                    </a:gs>
                    <a:gs pos="100000">
                      <a:srgbClr val="FFFFFF"/>
                    </a:gs>
                  </a:gsLst>
                  <a:lin ang="5400000" scaled="0"/>
                </a:gradFill>
                <a:ea typeface="Segoe UI" pitchFamily="34" charset="0"/>
                <a:cs typeface="Segoe UI" pitchFamily="34" charset="0"/>
              </a:rPr>
            </a:br>
            <a:endParaRPr lang="de-DE" sz="1400">
              <a:gradFill>
                <a:gsLst>
                  <a:gs pos="0">
                    <a:srgbClr val="FFFFFF"/>
                  </a:gs>
                  <a:gs pos="100000">
                    <a:srgbClr val="FFFFFF"/>
                  </a:gs>
                </a:gsLst>
                <a:lin ang="5400000" scaled="0"/>
              </a:gradFill>
              <a:ea typeface="Segoe UI" pitchFamily="34" charset="0"/>
              <a:cs typeface="Segoe UI" pitchFamily="34" charset="0"/>
            </a:endParaRPr>
          </a:p>
        </p:txBody>
      </p:sp>
      <p:sp>
        <p:nvSpPr>
          <p:cNvPr id="7" name="Achteck 11">
            <a:extLst>
              <a:ext uri="{FF2B5EF4-FFF2-40B4-BE49-F238E27FC236}">
                <a16:creationId xmlns:a16="http://schemas.microsoft.com/office/drawing/2014/main" id="{3F4A65FA-0DFA-47A9-AF91-6D2D094C76E5}"/>
              </a:ext>
              <a:ext uri="{C183D7F6-B498-43B3-948B-1728B52AA6E4}">
                <adec:decorative xmlns:adec="http://schemas.microsoft.com/office/drawing/2017/decorative" val="1"/>
              </a:ext>
            </a:extLst>
          </p:cNvPr>
          <p:cNvSpPr/>
          <p:nvPr/>
        </p:nvSpPr>
        <p:spPr bwMode="auto">
          <a:xfrm>
            <a:off x="5160299" y="1867579"/>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8" name="Achteck 215">
            <a:extLst>
              <a:ext uri="{FF2B5EF4-FFF2-40B4-BE49-F238E27FC236}">
                <a16:creationId xmlns:a16="http://schemas.microsoft.com/office/drawing/2014/main" id="{7BB87368-6D7E-4B69-B5E6-C27FB0776E90}"/>
              </a:ext>
              <a:ext uri="{C183D7F6-B498-43B3-948B-1728B52AA6E4}">
                <adec:decorative xmlns:adec="http://schemas.microsoft.com/office/drawing/2017/decorative" val="1"/>
              </a:ext>
            </a:extLst>
          </p:cNvPr>
          <p:cNvSpPr/>
          <p:nvPr/>
        </p:nvSpPr>
        <p:spPr bwMode="auto">
          <a:xfrm>
            <a:off x="5160299" y="2393334"/>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Achteck 216">
            <a:extLst>
              <a:ext uri="{FF2B5EF4-FFF2-40B4-BE49-F238E27FC236}">
                <a16:creationId xmlns:a16="http://schemas.microsoft.com/office/drawing/2014/main" id="{3E2D4184-031F-4786-9431-8E810EFD61BA}"/>
              </a:ext>
              <a:ext uri="{C183D7F6-B498-43B3-948B-1728B52AA6E4}">
                <adec:decorative xmlns:adec="http://schemas.microsoft.com/office/drawing/2017/decorative" val="1"/>
              </a:ext>
            </a:extLst>
          </p:cNvPr>
          <p:cNvSpPr/>
          <p:nvPr/>
        </p:nvSpPr>
        <p:spPr bwMode="auto">
          <a:xfrm>
            <a:off x="5169469" y="2885564"/>
            <a:ext cx="468147" cy="284748"/>
          </a:xfrm>
          <a:prstGeom prst="octagon">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10" name="Textfeld 12">
            <a:extLst>
              <a:ext uri="{FF2B5EF4-FFF2-40B4-BE49-F238E27FC236}">
                <a16:creationId xmlns:a16="http://schemas.microsoft.com/office/drawing/2014/main" id="{F820F8F5-F3C3-4C6B-BFF8-BA4986C31E15}"/>
              </a:ext>
              <a:ext uri="{C183D7F6-B498-43B3-948B-1728B52AA6E4}">
                <adec:decorative xmlns:adec="http://schemas.microsoft.com/office/drawing/2017/decorative" val="1"/>
              </a:ext>
            </a:extLst>
          </p:cNvPr>
          <p:cNvSpPr txBox="1"/>
          <p:nvPr/>
        </p:nvSpPr>
        <p:spPr>
          <a:xfrm>
            <a:off x="4261347" y="1902231"/>
            <a:ext cx="1304882" cy="215444"/>
          </a:xfrm>
          <a:prstGeom prst="rect">
            <a:avLst/>
          </a:prstGeom>
          <a:noFill/>
        </p:spPr>
        <p:txBody>
          <a:bodyPr wrap="square" lIns="0" tIns="0" rIns="0" bIns="0" rtlCol="0">
            <a:spAutoFit/>
          </a:bodyPr>
          <a:lstStyle/>
          <a:p>
            <a:pPr algn="r"/>
            <a:r>
              <a:rPr lang="de-DE" sz="1400">
                <a:solidFill>
                  <a:schemeClr val="bg1"/>
                </a:solidFill>
              </a:rPr>
              <a:t>Audio 3479</a:t>
            </a:r>
          </a:p>
        </p:txBody>
      </p:sp>
      <p:sp>
        <p:nvSpPr>
          <p:cNvPr id="11" name="Textfeld 217">
            <a:extLst>
              <a:ext uri="{FF2B5EF4-FFF2-40B4-BE49-F238E27FC236}">
                <a16:creationId xmlns:a16="http://schemas.microsoft.com/office/drawing/2014/main" id="{A3C558F1-00DA-401D-B001-0CA969C96335}"/>
              </a:ext>
              <a:ext uri="{C183D7F6-B498-43B3-948B-1728B52AA6E4}">
                <adec:decorative xmlns:adec="http://schemas.microsoft.com/office/drawing/2017/decorative" val="1"/>
              </a:ext>
            </a:extLst>
          </p:cNvPr>
          <p:cNvSpPr txBox="1"/>
          <p:nvPr/>
        </p:nvSpPr>
        <p:spPr>
          <a:xfrm>
            <a:off x="4252960" y="2416750"/>
            <a:ext cx="1304882" cy="215444"/>
          </a:xfrm>
          <a:prstGeom prst="rect">
            <a:avLst/>
          </a:prstGeom>
          <a:noFill/>
        </p:spPr>
        <p:txBody>
          <a:bodyPr wrap="square" lIns="0" tIns="0" rIns="0" bIns="0" rtlCol="0">
            <a:spAutoFit/>
          </a:bodyPr>
          <a:lstStyle/>
          <a:p>
            <a:pPr algn="r"/>
            <a:r>
              <a:rPr lang="de-DE" sz="1400">
                <a:solidFill>
                  <a:schemeClr val="bg1"/>
                </a:solidFill>
              </a:rPr>
              <a:t>Video 3480</a:t>
            </a:r>
          </a:p>
        </p:txBody>
      </p:sp>
      <p:sp>
        <p:nvSpPr>
          <p:cNvPr id="12" name="Textfeld 13">
            <a:extLst>
              <a:ext uri="{FF2B5EF4-FFF2-40B4-BE49-F238E27FC236}">
                <a16:creationId xmlns:a16="http://schemas.microsoft.com/office/drawing/2014/main" id="{D5F241DE-FA25-48C0-86F4-E26C316FD980}"/>
              </a:ext>
              <a:ext uri="{C183D7F6-B498-43B3-948B-1728B52AA6E4}">
                <adec:decorative xmlns:adec="http://schemas.microsoft.com/office/drawing/2017/decorative" val="1"/>
              </a:ext>
            </a:extLst>
          </p:cNvPr>
          <p:cNvSpPr txBox="1"/>
          <p:nvPr/>
        </p:nvSpPr>
        <p:spPr>
          <a:xfrm>
            <a:off x="4272570" y="2913138"/>
            <a:ext cx="1304882" cy="215444"/>
          </a:xfrm>
          <a:prstGeom prst="rect">
            <a:avLst/>
          </a:prstGeom>
          <a:noFill/>
        </p:spPr>
        <p:txBody>
          <a:bodyPr wrap="square" lIns="0" tIns="0" rIns="0" bIns="0" rtlCol="0">
            <a:spAutoFit/>
          </a:bodyPr>
          <a:lstStyle/>
          <a:p>
            <a:pPr algn="r"/>
            <a:r>
              <a:rPr lang="de-DE" sz="1400">
                <a:solidFill>
                  <a:schemeClr val="bg1"/>
                </a:solidFill>
              </a:rPr>
              <a:t>Sharing 3481</a:t>
            </a:r>
          </a:p>
        </p:txBody>
      </p:sp>
      <p:grpSp>
        <p:nvGrpSpPr>
          <p:cNvPr id="128" name="Group 127">
            <a:extLst>
              <a:ext uri="{FF2B5EF4-FFF2-40B4-BE49-F238E27FC236}">
                <a16:creationId xmlns:a16="http://schemas.microsoft.com/office/drawing/2014/main" id="{AD63365F-66BA-432B-96CF-EBC6B4107337}"/>
              </a:ext>
              <a:ext uri="{C183D7F6-B498-43B3-948B-1728B52AA6E4}">
                <adec:decorative xmlns:adec="http://schemas.microsoft.com/office/drawing/2017/decorative" val="1"/>
              </a:ext>
            </a:extLst>
          </p:cNvPr>
          <p:cNvGrpSpPr/>
          <p:nvPr/>
        </p:nvGrpSpPr>
        <p:grpSpPr>
          <a:xfrm>
            <a:off x="10577749" y="2063323"/>
            <a:ext cx="1186825" cy="922297"/>
            <a:chOff x="9625623" y="573424"/>
            <a:chExt cx="1186825" cy="922297"/>
          </a:xfrm>
          <a:solidFill>
            <a:srgbClr val="4B53BC"/>
          </a:solidFill>
        </p:grpSpPr>
        <p:pic>
          <p:nvPicPr>
            <p:cNvPr id="129" name="Graphic 128" descr="Laptop">
              <a:extLst>
                <a:ext uri="{FF2B5EF4-FFF2-40B4-BE49-F238E27FC236}">
                  <a16:creationId xmlns:a16="http://schemas.microsoft.com/office/drawing/2014/main" id="{BEBF4610-993E-4668-9187-C282E09E146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625623" y="581321"/>
              <a:ext cx="914400" cy="914400"/>
            </a:xfrm>
            <a:prstGeom prst="rect">
              <a:avLst/>
            </a:prstGeom>
          </p:spPr>
        </p:pic>
        <p:pic>
          <p:nvPicPr>
            <p:cNvPr id="130" name="Graphic 129" descr="Smart Phone">
              <a:extLst>
                <a:ext uri="{FF2B5EF4-FFF2-40B4-BE49-F238E27FC236}">
                  <a16:creationId xmlns:a16="http://schemas.microsoft.com/office/drawing/2014/main" id="{7F0490BC-1C99-472A-8BDA-BCD5F526AD0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04089" y="573424"/>
              <a:ext cx="408359" cy="408359"/>
            </a:xfrm>
            <a:prstGeom prst="rect">
              <a:avLst/>
            </a:prstGeom>
          </p:spPr>
        </p:pic>
      </p:grpSp>
      <p:grpSp>
        <p:nvGrpSpPr>
          <p:cNvPr id="131" name="Group 130">
            <a:extLst>
              <a:ext uri="{FF2B5EF4-FFF2-40B4-BE49-F238E27FC236}">
                <a16:creationId xmlns:a16="http://schemas.microsoft.com/office/drawing/2014/main" id="{E8F18B88-AC36-4A41-AD6C-9DC2F5C179AE}"/>
              </a:ext>
              <a:ext uri="{C183D7F6-B498-43B3-948B-1728B52AA6E4}">
                <adec:decorative xmlns:adec="http://schemas.microsoft.com/office/drawing/2017/decorative" val="1"/>
              </a:ext>
            </a:extLst>
          </p:cNvPr>
          <p:cNvGrpSpPr/>
          <p:nvPr/>
        </p:nvGrpSpPr>
        <p:grpSpPr>
          <a:xfrm>
            <a:off x="451562" y="2105641"/>
            <a:ext cx="1186825" cy="922297"/>
            <a:chOff x="9625623" y="573424"/>
            <a:chExt cx="1186825" cy="922297"/>
          </a:xfrm>
          <a:solidFill>
            <a:srgbClr val="4B53BC"/>
          </a:solidFill>
        </p:grpSpPr>
        <p:pic>
          <p:nvPicPr>
            <p:cNvPr id="132" name="Graphic 131" descr="Laptop">
              <a:extLst>
                <a:ext uri="{FF2B5EF4-FFF2-40B4-BE49-F238E27FC236}">
                  <a16:creationId xmlns:a16="http://schemas.microsoft.com/office/drawing/2014/main" id="{A35C45B9-2A2B-45C2-9E21-4D150BE09DB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625623" y="581321"/>
              <a:ext cx="914400" cy="914400"/>
            </a:xfrm>
            <a:prstGeom prst="rect">
              <a:avLst/>
            </a:prstGeom>
          </p:spPr>
        </p:pic>
        <p:pic>
          <p:nvPicPr>
            <p:cNvPr id="133" name="Graphic 132" descr="Smart Phone">
              <a:extLst>
                <a:ext uri="{FF2B5EF4-FFF2-40B4-BE49-F238E27FC236}">
                  <a16:creationId xmlns:a16="http://schemas.microsoft.com/office/drawing/2014/main" id="{8BABC961-69B3-47A5-A312-E81B49B7CC2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04089" y="573424"/>
              <a:ext cx="408359" cy="408359"/>
            </a:xfrm>
            <a:prstGeom prst="rect">
              <a:avLst/>
            </a:prstGeom>
          </p:spPr>
        </p:pic>
      </p:grpSp>
      <p:sp>
        <p:nvSpPr>
          <p:cNvPr id="31" name="Textplatzhalter 2">
            <a:extLst>
              <a:ext uri="{FF2B5EF4-FFF2-40B4-BE49-F238E27FC236}">
                <a16:creationId xmlns:a16="http://schemas.microsoft.com/office/drawing/2014/main" id="{94A119A7-488D-4752-8BEF-924DD2D88BA5}"/>
              </a:ext>
            </a:extLst>
          </p:cNvPr>
          <p:cNvSpPr txBox="1">
            <a:spLocks/>
          </p:cNvSpPr>
          <p:nvPr/>
        </p:nvSpPr>
        <p:spPr>
          <a:xfrm>
            <a:off x="588263" y="4290938"/>
            <a:ext cx="4783008" cy="95410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spcAft>
                <a:spcPts val="600"/>
              </a:spcAft>
              <a:buClr>
                <a:schemeClr val="accent3"/>
              </a:buClr>
              <a:buNone/>
            </a:pPr>
            <a:r>
              <a:rPr lang="en-US" sz="1400" dirty="0"/>
              <a:t>User cannot reach his TR via UDP</a:t>
            </a:r>
          </a:p>
          <a:p>
            <a:pPr marL="0" indent="0">
              <a:spcBef>
                <a:spcPts val="600"/>
              </a:spcBef>
              <a:spcAft>
                <a:spcPts val="600"/>
              </a:spcAft>
              <a:buClr>
                <a:schemeClr val="accent3"/>
              </a:buClr>
              <a:buNone/>
            </a:pPr>
            <a:r>
              <a:rPr lang="en-US" sz="1400" dirty="0"/>
              <a:t>Fallback to TCP or HTTP</a:t>
            </a:r>
          </a:p>
          <a:p>
            <a:pPr marL="0" indent="0">
              <a:spcBef>
                <a:spcPts val="600"/>
              </a:spcBef>
              <a:spcAft>
                <a:spcPts val="600"/>
              </a:spcAft>
              <a:buClr>
                <a:schemeClr val="accent3"/>
              </a:buClr>
              <a:buNone/>
            </a:pPr>
            <a:r>
              <a:rPr lang="en-US" sz="1400" dirty="0"/>
              <a:t>Allocated candidates remain UDP, call leg to TR remains UDP</a:t>
            </a:r>
          </a:p>
        </p:txBody>
      </p:sp>
    </p:spTree>
    <p:extLst>
      <p:ext uri="{BB962C8B-B14F-4D97-AF65-F5344CB8AC3E}">
        <p14:creationId xmlns:p14="http://schemas.microsoft.com/office/powerpoint/2010/main" val="5622720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fade">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484487C-CC1B-49C5-9AC7-021421E9E712}"/>
              </a:ext>
              <a:ext uri="{C183D7F6-B498-43B3-948B-1728B52AA6E4}">
                <adec:decorative xmlns:adec="http://schemas.microsoft.com/office/drawing/2017/decorative" val="1"/>
              </a:ext>
            </a:extLst>
          </p:cNvPr>
          <p:cNvSpPr/>
          <p:nvPr/>
        </p:nvSpPr>
        <p:spPr bwMode="auto">
          <a:xfrm>
            <a:off x="0" y="971549"/>
            <a:ext cx="12195109" cy="27432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cs typeface="Segoe UI" pitchFamily="34" charset="0"/>
            </a:endParaRPr>
          </a:p>
        </p:txBody>
      </p:sp>
      <p:sp>
        <p:nvSpPr>
          <p:cNvPr id="2" name="Titel 1">
            <a:extLst>
              <a:ext uri="{FF2B5EF4-FFF2-40B4-BE49-F238E27FC236}">
                <a16:creationId xmlns:a16="http://schemas.microsoft.com/office/drawing/2014/main" id="{E66E0248-7E2B-4209-B56E-4318A7D8AF80}"/>
              </a:ext>
            </a:extLst>
          </p:cNvPr>
          <p:cNvSpPr>
            <a:spLocks noGrp="1"/>
          </p:cNvSpPr>
          <p:nvPr>
            <p:ph type="title"/>
          </p:nvPr>
        </p:nvSpPr>
        <p:spPr/>
        <p:txBody>
          <a:bodyPr/>
          <a:lstStyle/>
          <a:p>
            <a:r>
              <a:rPr lang="de-DE" err="1"/>
              <a:t>QoS</a:t>
            </a:r>
            <a:endParaRPr lang="de-DE"/>
          </a:p>
        </p:txBody>
      </p:sp>
      <p:pic>
        <p:nvPicPr>
          <p:cNvPr id="6" name="Grafik 5">
            <a:extLst>
              <a:ext uri="{FF2B5EF4-FFF2-40B4-BE49-F238E27FC236}">
                <a16:creationId xmlns:a16="http://schemas.microsoft.com/office/drawing/2014/main" id="{9B92666F-387F-490E-84DA-F6ED08B43A41}"/>
              </a:ext>
              <a:ext uri="{C183D7F6-B498-43B3-948B-1728B52AA6E4}">
                <adec:decorative xmlns:adec="http://schemas.microsoft.com/office/drawing/2017/decorative" val="1"/>
              </a:ext>
            </a:extLst>
          </p:cNvPr>
          <p:cNvPicPr>
            <a:picLocks noChangeAspect="1"/>
          </p:cNvPicPr>
          <p:nvPr/>
        </p:nvPicPr>
        <p:blipFill rotWithShape="1">
          <a:blip r:embed="rId3"/>
          <a:srcRect b="11941"/>
          <a:stretch/>
        </p:blipFill>
        <p:spPr>
          <a:xfrm>
            <a:off x="648168" y="1266914"/>
            <a:ext cx="7211974" cy="2214375"/>
          </a:xfrm>
          <a:prstGeom prst="rect">
            <a:avLst/>
          </a:prstGeom>
          <a:solidFill>
            <a:schemeClr val="bg1"/>
          </a:solidFill>
          <a:ln w="10795" cap="flat" cmpd="sng" algn="ctr">
            <a:noFill/>
            <a:prstDash val="solid"/>
          </a:ln>
          <a:effectLst>
            <a:outerShdw blurRad="152400" sx="101000" sy="101000" algn="tl" rotWithShape="0">
              <a:prstClr val="black">
                <a:alpha val="29000"/>
              </a:prstClr>
            </a:outerShdw>
          </a:effectLst>
        </p:spPr>
      </p:pic>
      <p:sp>
        <p:nvSpPr>
          <p:cNvPr id="7" name="Rechteck 6">
            <a:extLst>
              <a:ext uri="{FF2B5EF4-FFF2-40B4-BE49-F238E27FC236}">
                <a16:creationId xmlns:a16="http://schemas.microsoft.com/office/drawing/2014/main" id="{25852C2E-09F4-4374-8B57-7B13C7901ECC}"/>
              </a:ext>
              <a:ext uri="{C183D7F6-B498-43B3-948B-1728B52AA6E4}">
                <adec:decorative xmlns:adec="http://schemas.microsoft.com/office/drawing/2017/decorative" val="1"/>
              </a:ext>
            </a:extLst>
          </p:cNvPr>
          <p:cNvSpPr/>
          <p:nvPr/>
        </p:nvSpPr>
        <p:spPr bwMode="auto">
          <a:xfrm>
            <a:off x="2276357" y="1788242"/>
            <a:ext cx="2818661" cy="328474"/>
          </a:xfrm>
          <a:prstGeom prst="rect">
            <a:avLst/>
          </a:prstGeom>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sp>
        <p:nvSpPr>
          <p:cNvPr id="5" name="Textfeld 4">
            <a:extLst>
              <a:ext uri="{FF2B5EF4-FFF2-40B4-BE49-F238E27FC236}">
                <a16:creationId xmlns:a16="http://schemas.microsoft.com/office/drawing/2014/main" id="{B4CBC4F1-29D8-4F33-82AA-F454D838020B}"/>
              </a:ext>
            </a:extLst>
          </p:cNvPr>
          <p:cNvSpPr txBox="1"/>
          <p:nvPr/>
        </p:nvSpPr>
        <p:spPr>
          <a:xfrm>
            <a:off x="5937687" y="1137185"/>
            <a:ext cx="4446850" cy="1766510"/>
          </a:xfrm>
          <a:prstGeom prst="rect">
            <a:avLst/>
          </a:prstGeom>
          <a:solidFill>
            <a:schemeClr val="bg2"/>
          </a:solidFill>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wrap="square" lIns="182880" tIns="91440" rIns="91440" bIns="91440" rtlCol="0" anchor="ctr" anchorCtr="0">
            <a:noAutofit/>
          </a:bodyPr>
          <a:lstStyle/>
          <a:p>
            <a:pPr marL="182880" indent="-182880">
              <a:spcAft>
                <a:spcPts val="600"/>
              </a:spcAft>
              <a:buNone/>
            </a:pPr>
            <a:r>
              <a:rPr lang="en-US" sz="1600" dirty="0"/>
              <a:t>Configures clients to mark traffic (DSCP)</a:t>
            </a:r>
          </a:p>
          <a:p>
            <a:pPr marL="342900" indent="-182563">
              <a:spcAft>
                <a:spcPts val="600"/>
              </a:spcAft>
              <a:buClr>
                <a:schemeClr val="accent3"/>
              </a:buClr>
              <a:buFont typeface="Arial" panose="020B0604020202020204" pitchFamily="34" charset="0"/>
              <a:buChar char="•"/>
            </a:pPr>
            <a:r>
              <a:rPr lang="en-US" sz="1400" dirty="0"/>
              <a:t>iOS, Android, MacOS</a:t>
            </a:r>
          </a:p>
          <a:p>
            <a:pPr marL="342900" indent="-182563">
              <a:spcAft>
                <a:spcPts val="600"/>
              </a:spcAft>
              <a:buClr>
                <a:schemeClr val="accent3"/>
              </a:buClr>
              <a:buFont typeface="Arial" panose="020B0604020202020204" pitchFamily="34" charset="0"/>
              <a:buChar char="•"/>
            </a:pPr>
            <a:r>
              <a:rPr lang="en-US" sz="1400" dirty="0"/>
              <a:t>Windows being worked on, use GPO today</a:t>
            </a:r>
            <a:endParaRPr lang="en-US" sz="1400" dirty="0">
              <a:gradFill>
                <a:gsLst>
                  <a:gs pos="2917">
                    <a:schemeClr val="tx1"/>
                  </a:gs>
                  <a:gs pos="30000">
                    <a:schemeClr val="tx1"/>
                  </a:gs>
                </a:gsLst>
                <a:lin ang="5400000" scaled="0"/>
              </a:gradFill>
              <a:cs typeface="Segoe UI"/>
            </a:endParaRPr>
          </a:p>
          <a:p>
            <a:pPr marL="182880" indent="-182880">
              <a:spcAft>
                <a:spcPts val="600"/>
              </a:spcAft>
            </a:pPr>
            <a:r>
              <a:rPr lang="en-US" sz="1600" dirty="0"/>
              <a:t>Workload-specific ports client&lt;-&gt;TR</a:t>
            </a:r>
          </a:p>
        </p:txBody>
      </p:sp>
      <p:cxnSp>
        <p:nvCxnSpPr>
          <p:cNvPr id="18" name="Gerader Verbinder 17">
            <a:extLst>
              <a:ext uri="{FF2B5EF4-FFF2-40B4-BE49-F238E27FC236}">
                <a16:creationId xmlns:a16="http://schemas.microsoft.com/office/drawing/2014/main" id="{2CDF913D-2D40-43FB-9500-AC5FC8ADEFD0}"/>
              </a:ext>
              <a:ext uri="{C183D7F6-B498-43B3-948B-1728B52AA6E4}">
                <adec:decorative xmlns:adec="http://schemas.microsoft.com/office/drawing/2017/decorative" val="1"/>
              </a:ext>
            </a:extLst>
          </p:cNvPr>
          <p:cNvCxnSpPr>
            <a:cxnSpLocks/>
          </p:cNvCxnSpPr>
          <p:nvPr/>
        </p:nvCxnSpPr>
        <p:spPr>
          <a:xfrm flipV="1">
            <a:off x="5084507" y="1140407"/>
            <a:ext cx="842669" cy="658350"/>
          </a:xfrm>
          <a:prstGeom prst="line">
            <a:avLst/>
          </a:prstGeom>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9" name="Gerader Verbinder 18">
            <a:extLst>
              <a:ext uri="{FF2B5EF4-FFF2-40B4-BE49-F238E27FC236}">
                <a16:creationId xmlns:a16="http://schemas.microsoft.com/office/drawing/2014/main" id="{8BFE21E4-F1FF-4678-B778-C8C1D20EE6D0}"/>
              </a:ext>
              <a:ext uri="{C183D7F6-B498-43B3-948B-1728B52AA6E4}">
                <adec:decorative xmlns:adec="http://schemas.microsoft.com/office/drawing/2017/decorative" val="1"/>
              </a:ext>
            </a:extLst>
          </p:cNvPr>
          <p:cNvCxnSpPr>
            <a:cxnSpLocks/>
          </p:cNvCxnSpPr>
          <p:nvPr/>
        </p:nvCxnSpPr>
        <p:spPr>
          <a:xfrm>
            <a:off x="5095018" y="2124005"/>
            <a:ext cx="842669" cy="779689"/>
          </a:xfrm>
          <a:prstGeom prst="line">
            <a:avLst/>
          </a:prstGeom>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0" name="Textfeld 22">
            <a:extLst>
              <a:ext uri="{FF2B5EF4-FFF2-40B4-BE49-F238E27FC236}">
                <a16:creationId xmlns:a16="http://schemas.microsoft.com/office/drawing/2014/main" id="{5FCEA6D5-37F7-4448-A2C8-8E232FB54EDE}"/>
              </a:ext>
            </a:extLst>
          </p:cNvPr>
          <p:cNvSpPr txBox="1"/>
          <p:nvPr/>
        </p:nvSpPr>
        <p:spPr>
          <a:xfrm>
            <a:off x="588263" y="4288389"/>
            <a:ext cx="5098162" cy="1323439"/>
          </a:xfrm>
          <a:prstGeom prst="rect">
            <a:avLst/>
          </a:prstGeom>
          <a:noFill/>
        </p:spPr>
        <p:txBody>
          <a:bodyPr wrap="square" lIns="0" tIns="0" rIns="0" bIns="0" rtlCol="0">
            <a:spAutoFit/>
          </a:bodyPr>
          <a:lstStyle/>
          <a:p>
            <a:pPr>
              <a:lnSpc>
                <a:spcPct val="100000"/>
              </a:lnSpc>
              <a:spcBef>
                <a:spcPts val="600"/>
              </a:spcBef>
              <a:spcAft>
                <a:spcPts val="600"/>
              </a:spcAft>
              <a:buClr>
                <a:schemeClr val="accent3"/>
              </a:buClr>
              <a:buSzPct val="100000"/>
            </a:pPr>
            <a:r>
              <a:rPr lang="en-US" sz="1400" dirty="0"/>
              <a:t>Minor updates &amp; changes required for SfB server environments</a:t>
            </a:r>
          </a:p>
          <a:p>
            <a:pPr marL="0" lvl="1">
              <a:lnSpc>
                <a:spcPct val="100000"/>
              </a:lnSpc>
              <a:spcBef>
                <a:spcPts val="600"/>
              </a:spcBef>
              <a:spcAft>
                <a:spcPts val="600"/>
              </a:spcAft>
              <a:buClr>
                <a:schemeClr val="accent3"/>
              </a:buClr>
              <a:buSzPct val="100000"/>
            </a:pPr>
            <a:r>
              <a:rPr lang="en-US" sz="1400" dirty="0"/>
              <a:t>ACLs for return traffic</a:t>
            </a:r>
          </a:p>
          <a:p>
            <a:pPr>
              <a:lnSpc>
                <a:spcPct val="100000"/>
              </a:lnSpc>
              <a:spcBef>
                <a:spcPts val="600"/>
              </a:spcBef>
              <a:spcAft>
                <a:spcPts val="600"/>
              </a:spcAft>
              <a:buClr>
                <a:schemeClr val="accent3"/>
              </a:buClr>
              <a:buSzPct val="100000"/>
            </a:pPr>
            <a:r>
              <a:rPr lang="en-US" sz="1400" dirty="0"/>
              <a:t>Local breakouts help to reduce the importance of QoS.</a:t>
            </a:r>
          </a:p>
          <a:p>
            <a:pPr>
              <a:lnSpc>
                <a:spcPct val="100000"/>
              </a:lnSpc>
              <a:spcBef>
                <a:spcPts val="600"/>
              </a:spcBef>
              <a:spcAft>
                <a:spcPts val="600"/>
              </a:spcAft>
              <a:buClr>
                <a:schemeClr val="accent3"/>
              </a:buClr>
              <a:buSzPct val="100000"/>
            </a:pPr>
            <a:r>
              <a:rPr lang="en-US" sz="1400" dirty="0"/>
              <a:t>Don‘t use TR destination ports, TRs are not always used!</a:t>
            </a:r>
          </a:p>
        </p:txBody>
      </p:sp>
      <p:sp>
        <p:nvSpPr>
          <p:cNvPr id="14" name="Rechteck 4">
            <a:extLst>
              <a:ext uri="{FF2B5EF4-FFF2-40B4-BE49-F238E27FC236}">
                <a16:creationId xmlns:a16="http://schemas.microsoft.com/office/drawing/2014/main" id="{230FF36B-F4C3-41C7-A899-00355B893FCC}"/>
              </a:ext>
            </a:extLst>
          </p:cNvPr>
          <p:cNvSpPr/>
          <p:nvPr/>
        </p:nvSpPr>
        <p:spPr>
          <a:xfrm>
            <a:off x="588263" y="6263918"/>
            <a:ext cx="7032172" cy="261610"/>
          </a:xfrm>
          <a:prstGeom prst="rect">
            <a:avLst/>
          </a:prstGeom>
        </p:spPr>
        <p:txBody>
          <a:bodyPr wrap="square" lIns="0">
            <a:spAutoFit/>
          </a:bodyPr>
          <a:lstStyle/>
          <a:p>
            <a:r>
              <a:rPr lang="de-DE" sz="1100">
                <a:solidFill>
                  <a:srgbClr val="4B53BC"/>
                </a:solidFill>
                <a:sym typeface="Wingdings" pitchFamily="2" charset="2"/>
              </a:rPr>
              <a:t> </a:t>
            </a:r>
            <a:r>
              <a:rPr lang="en-US" sz="1100" dirty="0">
                <a:solidFill>
                  <a:srgbClr val="4B53BC"/>
                </a:solidFill>
                <a:hlinkClick r:id="rId4">
                  <a:extLst>
                    <a:ext uri="{A12FA001-AC4F-418D-AE19-62706E023703}">
                      <ahyp:hlinkClr xmlns:ahyp="http://schemas.microsoft.com/office/drawing/2018/hyperlinkcolor" val="tx"/>
                    </a:ext>
                  </a:extLst>
                </a:hlinkClick>
              </a:rPr>
              <a:t>http://aka.ms/QosinTeams</a:t>
            </a:r>
            <a:endParaRPr lang="en-US" sz="1100" dirty="0">
              <a:solidFill>
                <a:srgbClr val="4B53BC"/>
              </a:solidFill>
            </a:endParaRPr>
          </a:p>
        </p:txBody>
      </p:sp>
    </p:spTree>
    <p:extLst>
      <p:ext uri="{BB962C8B-B14F-4D97-AF65-F5344CB8AC3E}">
        <p14:creationId xmlns:p14="http://schemas.microsoft.com/office/powerpoint/2010/main" val="944980081"/>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8F843B9-BC76-4465-AAC3-544D95A23DB0}"/>
              </a:ext>
              <a:ext uri="{C183D7F6-B498-43B3-948B-1728B52AA6E4}">
                <adec:decorative xmlns:adec="http://schemas.microsoft.com/office/drawing/2017/decorative" val="1"/>
              </a:ext>
            </a:extLst>
          </p:cNvPr>
          <p:cNvSpPr/>
          <p:nvPr/>
        </p:nvSpPr>
        <p:spPr bwMode="auto">
          <a:xfrm>
            <a:off x="0" y="971549"/>
            <a:ext cx="12195109" cy="27432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cs typeface="Segoe UI" pitchFamily="34" charset="0"/>
            </a:endParaRPr>
          </a:p>
        </p:txBody>
      </p:sp>
      <p:sp>
        <p:nvSpPr>
          <p:cNvPr id="6" name="Rectangle 5">
            <a:extLst>
              <a:ext uri="{FF2B5EF4-FFF2-40B4-BE49-F238E27FC236}">
                <a16:creationId xmlns:a16="http://schemas.microsoft.com/office/drawing/2014/main" id="{CB429346-C48B-497E-A065-1E2E4C7F740A}"/>
              </a:ext>
              <a:ext uri="{C183D7F6-B498-43B3-948B-1728B52AA6E4}">
                <adec:decorative xmlns:adec="http://schemas.microsoft.com/office/drawing/2017/decorative" val="1"/>
              </a:ext>
            </a:extLst>
          </p:cNvPr>
          <p:cNvSpPr/>
          <p:nvPr/>
        </p:nvSpPr>
        <p:spPr bwMode="auto">
          <a:xfrm>
            <a:off x="5127867" y="1355000"/>
            <a:ext cx="6562483" cy="1910472"/>
          </a:xfrm>
          <a:prstGeom prst="rect">
            <a:avLst/>
          </a:prstGeom>
          <a:solidFill>
            <a:schemeClr val="bg2"/>
          </a:solidFill>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el 1">
            <a:extLst>
              <a:ext uri="{FF2B5EF4-FFF2-40B4-BE49-F238E27FC236}">
                <a16:creationId xmlns:a16="http://schemas.microsoft.com/office/drawing/2014/main" id="{3675E020-9F6D-452B-AF54-99528AA404DC}"/>
              </a:ext>
            </a:extLst>
          </p:cNvPr>
          <p:cNvSpPr>
            <a:spLocks noGrp="1"/>
          </p:cNvSpPr>
          <p:nvPr>
            <p:ph type="title"/>
          </p:nvPr>
        </p:nvSpPr>
        <p:spPr>
          <a:xfrm>
            <a:off x="588263" y="457200"/>
            <a:ext cx="11018520" cy="861774"/>
          </a:xfrm>
        </p:spPr>
        <p:txBody>
          <a:bodyPr/>
          <a:lstStyle/>
          <a:p>
            <a:r>
              <a:rPr lang="de-DE" dirty="0"/>
              <a:t>Bandwidth controls - why &amp; when to use</a:t>
            </a:r>
            <a:br>
              <a:rPr lang="de-DE" dirty="0"/>
            </a:br>
            <a:endParaRPr lang="de-DE" dirty="0"/>
          </a:p>
        </p:txBody>
      </p:sp>
      <p:sp>
        <p:nvSpPr>
          <p:cNvPr id="5" name="Rechteck 4">
            <a:extLst>
              <a:ext uri="{FF2B5EF4-FFF2-40B4-BE49-F238E27FC236}">
                <a16:creationId xmlns:a16="http://schemas.microsoft.com/office/drawing/2014/main" id="{8D4476BB-DB98-43CB-8D58-E3092F99BD69}"/>
              </a:ext>
            </a:extLst>
          </p:cNvPr>
          <p:cNvSpPr/>
          <p:nvPr/>
        </p:nvSpPr>
        <p:spPr>
          <a:xfrm>
            <a:off x="588263" y="6263918"/>
            <a:ext cx="7032172" cy="261610"/>
          </a:xfrm>
          <a:prstGeom prst="rect">
            <a:avLst/>
          </a:prstGeom>
        </p:spPr>
        <p:txBody>
          <a:bodyPr wrap="square" lIns="0">
            <a:spAutoFit/>
          </a:bodyPr>
          <a:lstStyle/>
          <a:p>
            <a:r>
              <a:rPr lang="de-DE" sz="1100">
                <a:solidFill>
                  <a:srgbClr val="4B53BC"/>
                </a:solidFill>
                <a:sym typeface="Wingdings" pitchFamily="2" charset="2"/>
              </a:rPr>
              <a:t> </a:t>
            </a:r>
            <a:r>
              <a:rPr lang="de-DE" sz="1100">
                <a:solidFill>
                  <a:srgbClr val="4B53BC"/>
                </a:solidFill>
                <a:hlinkClick r:id="rId3">
                  <a:extLst>
                    <a:ext uri="{A12FA001-AC4F-418D-AE19-62706E023703}">
                      <ahyp:hlinkClr xmlns:ahyp="http://schemas.microsoft.com/office/drawing/2018/hyperlinkcolor" val="tx"/>
                    </a:ext>
                  </a:extLst>
                </a:hlinkClick>
              </a:rPr>
              <a:t>https://docs.microsoft.com/en-us/microsoftteams/prepare-network</a:t>
            </a:r>
            <a:endParaRPr lang="de-DE" sz="1100">
              <a:solidFill>
                <a:srgbClr val="4B53BC"/>
              </a:solidFill>
            </a:endParaRPr>
          </a:p>
        </p:txBody>
      </p:sp>
      <p:graphicFrame>
        <p:nvGraphicFramePr>
          <p:cNvPr id="3" name="Tabelle 6">
            <a:extLst>
              <a:ext uri="{FF2B5EF4-FFF2-40B4-BE49-F238E27FC236}">
                <a16:creationId xmlns:a16="http://schemas.microsoft.com/office/drawing/2014/main" id="{119A1F64-3053-44BB-9626-79CF9CAC5006}"/>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758166336"/>
              </p:ext>
            </p:extLst>
          </p:nvPr>
        </p:nvGraphicFramePr>
        <p:xfrm>
          <a:off x="5219067" y="1394826"/>
          <a:ext cx="6350633" cy="1787519"/>
        </p:xfrm>
        <a:graphic>
          <a:graphicData uri="http://schemas.openxmlformats.org/drawingml/2006/table">
            <a:tbl>
              <a:tblPr firstRow="1" bandRow="1">
                <a:tableStyleId>{5C22544A-7EE6-4342-B048-85BDC9FD1C3A}</a:tableStyleId>
              </a:tblPr>
              <a:tblGrid>
                <a:gridCol w="1564435">
                  <a:extLst>
                    <a:ext uri="{9D8B030D-6E8A-4147-A177-3AD203B41FA5}">
                      <a16:colId xmlns:a16="http://schemas.microsoft.com/office/drawing/2014/main" val="1022558626"/>
                    </a:ext>
                  </a:extLst>
                </a:gridCol>
                <a:gridCol w="4786198">
                  <a:extLst>
                    <a:ext uri="{9D8B030D-6E8A-4147-A177-3AD203B41FA5}">
                      <a16:colId xmlns:a16="http://schemas.microsoft.com/office/drawing/2014/main" val="3254373755"/>
                    </a:ext>
                  </a:extLst>
                </a:gridCol>
              </a:tblGrid>
              <a:tr h="233834">
                <a:tc>
                  <a:txBody>
                    <a:bodyPr/>
                    <a:lstStyle/>
                    <a:p>
                      <a:pPr algn="l" fontAlgn="b"/>
                      <a:r>
                        <a:rPr lang="de-DE" sz="1200" b="0">
                          <a:solidFill>
                            <a:srgbClr val="000000"/>
                          </a:solidFill>
                          <a:latin typeface="+mj-lt"/>
                        </a:rPr>
                        <a:t>Bandwidth(up/down)</a:t>
                      </a:r>
                    </a:p>
                  </a:txBody>
                  <a:tcPr marL="16619" marR="16619" marT="12464" marB="12464" anchor="b">
                    <a:lnL w="9525" cap="flat" cmpd="sng" algn="ctr">
                      <a:noFill/>
                      <a:prstDash val="solid"/>
                      <a:round/>
                      <a:headEnd type="none" w="med" len="med"/>
                      <a:tailEnd type="none" w="med" len="med"/>
                    </a:lnL>
                    <a:lnR w="12700" cmpd="sng">
                      <a:noFill/>
                    </a:lnR>
                    <a:lnT w="9525" cap="flat" cmpd="sng" algn="ctr">
                      <a:no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de-DE" sz="1200" b="0">
                          <a:solidFill>
                            <a:srgbClr val="000000"/>
                          </a:solidFill>
                          <a:latin typeface="+mj-lt"/>
                        </a:rPr>
                        <a:t>Scenarios</a:t>
                      </a:r>
                    </a:p>
                  </a:txBody>
                  <a:tcPr marL="16619" marR="16619" marT="12464" marB="12464" anchor="b">
                    <a:lnL w="12700" cmpd="sng">
                      <a:noFill/>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190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16229372"/>
                  </a:ext>
                </a:extLst>
              </a:tr>
              <a:tr h="221955">
                <a:tc>
                  <a:txBody>
                    <a:bodyPr/>
                    <a:lstStyle/>
                    <a:p>
                      <a:pPr fontAlgn="t"/>
                      <a:r>
                        <a:rPr lang="de-DE" sz="1100">
                          <a:solidFill>
                            <a:schemeClr val="tx1"/>
                          </a:solidFill>
                        </a:rPr>
                        <a:t>30 kbps</a:t>
                      </a:r>
                    </a:p>
                  </a:txBody>
                  <a:tcPr marL="16619" marR="16619" marT="12464" marB="12464">
                    <a:lnL w="9525" cap="flat" cmpd="sng" algn="ctr">
                      <a:noFill/>
                      <a:prstDash val="solid"/>
                      <a:round/>
                      <a:headEnd type="none" w="med" len="med"/>
                      <a:tailEnd type="none" w="med" len="med"/>
                    </a:lnL>
                    <a:lnR w="12700" cmpd="sng">
                      <a:noFill/>
                    </a:lnR>
                    <a:lnT w="19050" cap="flat" cmpd="sng" algn="ctr">
                      <a:solidFill>
                        <a:schemeClr val="accent1"/>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de-DE" sz="1100">
                          <a:solidFill>
                            <a:schemeClr val="tx1"/>
                          </a:solidFill>
                        </a:rPr>
                        <a:t>Peer-to-peer audio calling</a:t>
                      </a:r>
                    </a:p>
                  </a:txBody>
                  <a:tcPr marL="16619" marR="16619" marT="12464" marB="12464">
                    <a:lnL w="12700" cmpd="sng">
                      <a:noFill/>
                    </a:lnL>
                    <a:lnR w="9525" cap="flat" cmpd="sng" algn="ctr">
                      <a:noFill/>
                      <a:prstDash val="solid"/>
                      <a:round/>
                      <a:headEnd type="none" w="med" len="med"/>
                      <a:tailEnd type="none" w="med" len="med"/>
                    </a:lnR>
                    <a:lnT w="19050" cap="flat" cmpd="sng" algn="ctr">
                      <a:solidFill>
                        <a:schemeClr val="accent1"/>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2866071"/>
                  </a:ext>
                </a:extLst>
              </a:tr>
              <a:tr h="221955">
                <a:tc>
                  <a:txBody>
                    <a:bodyPr/>
                    <a:lstStyle/>
                    <a:p>
                      <a:pPr fontAlgn="t"/>
                      <a:r>
                        <a:rPr lang="de-DE" sz="1100">
                          <a:solidFill>
                            <a:schemeClr val="tx1"/>
                          </a:solidFill>
                        </a:rPr>
                        <a:t>130 kbps</a:t>
                      </a:r>
                    </a:p>
                  </a:txBody>
                  <a:tcPr marL="16619" marR="16619" marT="12464" marB="12464">
                    <a:lnL w="9525" cap="flat" cmpd="sng" algn="ctr">
                      <a:noFill/>
                      <a:prstDash val="solid"/>
                      <a:round/>
                      <a:headEnd type="none" w="med" len="med"/>
                      <a:tailEnd type="none" w="med" len="med"/>
                    </a:lnL>
                    <a:lnR w="12700" cmpd="sng">
                      <a:noFill/>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1100" dirty="0">
                          <a:solidFill>
                            <a:schemeClr val="tx1"/>
                          </a:solidFill>
                        </a:rPr>
                        <a:t>Peer-to-peer audio calling and screen sharing</a:t>
                      </a:r>
                    </a:p>
                  </a:txBody>
                  <a:tcPr marL="16619" marR="16619" marT="12464" marB="12464">
                    <a:lnL w="12700" cmpd="sng">
                      <a:noFill/>
                    </a:lnL>
                    <a:lnR w="9525" cap="flat" cmpd="sng" algn="ctr">
                      <a:noFill/>
                      <a:prstDash val="solid"/>
                      <a:round/>
                      <a:headEnd type="none" w="med" len="med"/>
                      <a:tailEnd type="none" w="med" len="med"/>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0725299"/>
                  </a:ext>
                </a:extLst>
              </a:tr>
              <a:tr h="221955">
                <a:tc>
                  <a:txBody>
                    <a:bodyPr/>
                    <a:lstStyle/>
                    <a:p>
                      <a:pPr fontAlgn="t"/>
                      <a:r>
                        <a:rPr lang="de-DE" sz="1100">
                          <a:solidFill>
                            <a:schemeClr val="tx1"/>
                          </a:solidFill>
                        </a:rPr>
                        <a:t>500 kbps</a:t>
                      </a:r>
                    </a:p>
                  </a:txBody>
                  <a:tcPr marL="16619" marR="16619" marT="12464" marB="12464">
                    <a:lnL w="9525" cap="flat" cmpd="sng" algn="ctr">
                      <a:noFill/>
                      <a:prstDash val="solid"/>
                      <a:round/>
                      <a:headEnd type="none" w="med" len="med"/>
                      <a:tailEnd type="none" w="med" len="med"/>
                    </a:lnL>
                    <a:lnR w="12700" cmpd="sng">
                      <a:noFill/>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1100" dirty="0">
                          <a:solidFill>
                            <a:schemeClr val="tx1"/>
                          </a:solidFill>
                        </a:rPr>
                        <a:t>Peer-to-peer quality video calling 360p at 30fps</a:t>
                      </a:r>
                    </a:p>
                  </a:txBody>
                  <a:tcPr marL="16619" marR="16619" marT="12464" marB="12464">
                    <a:lnL w="12700" cmpd="sng">
                      <a:noFill/>
                    </a:lnL>
                    <a:lnR w="9525" cap="flat" cmpd="sng" algn="ctr">
                      <a:noFill/>
                      <a:prstDash val="solid"/>
                      <a:round/>
                      <a:headEnd type="none" w="med" len="med"/>
                      <a:tailEnd type="none" w="med" len="med"/>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88099176"/>
                  </a:ext>
                </a:extLst>
              </a:tr>
              <a:tr h="221955">
                <a:tc>
                  <a:txBody>
                    <a:bodyPr/>
                    <a:lstStyle/>
                    <a:p>
                      <a:pPr fontAlgn="t"/>
                      <a:r>
                        <a:rPr lang="de-DE" sz="1100">
                          <a:solidFill>
                            <a:schemeClr val="tx1"/>
                          </a:solidFill>
                        </a:rPr>
                        <a:t>1.2 Mbps</a:t>
                      </a:r>
                    </a:p>
                  </a:txBody>
                  <a:tcPr marL="16619" marR="16619" marT="12464" marB="12464">
                    <a:lnL w="9525" cap="flat" cmpd="sng" algn="ctr">
                      <a:noFill/>
                      <a:prstDash val="solid"/>
                      <a:round/>
                      <a:headEnd type="none" w="med" len="med"/>
                      <a:tailEnd type="none" w="med" len="med"/>
                    </a:lnL>
                    <a:lnR w="12700" cmpd="sng">
                      <a:noFill/>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1100" dirty="0">
                          <a:solidFill>
                            <a:schemeClr val="tx1"/>
                          </a:solidFill>
                        </a:rPr>
                        <a:t>Peer-to-peer HD quality video calling with resolution of HD 720p at 30fps</a:t>
                      </a:r>
                    </a:p>
                  </a:txBody>
                  <a:tcPr marL="16619" marR="16619" marT="12464" marB="12464">
                    <a:lnL w="12700" cmpd="sng">
                      <a:noFill/>
                    </a:lnL>
                    <a:lnR w="9525" cap="flat" cmpd="sng" algn="ctr">
                      <a:noFill/>
                      <a:prstDash val="solid"/>
                      <a:round/>
                      <a:headEnd type="none" w="med" len="med"/>
                      <a:tailEnd type="none" w="med" len="med"/>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71086138"/>
                  </a:ext>
                </a:extLst>
              </a:tr>
              <a:tr h="221955">
                <a:tc>
                  <a:txBody>
                    <a:bodyPr/>
                    <a:lstStyle/>
                    <a:p>
                      <a:pPr fontAlgn="t"/>
                      <a:r>
                        <a:rPr lang="de-DE" sz="1100">
                          <a:solidFill>
                            <a:schemeClr val="tx1"/>
                          </a:solidFill>
                        </a:rPr>
                        <a:t>1.5 Mbps</a:t>
                      </a:r>
                    </a:p>
                  </a:txBody>
                  <a:tcPr marL="16619" marR="16619" marT="12464" marB="12464">
                    <a:lnL w="9525" cap="flat" cmpd="sng" algn="ctr">
                      <a:noFill/>
                      <a:prstDash val="solid"/>
                      <a:round/>
                      <a:headEnd type="none" w="med" len="med"/>
                      <a:tailEnd type="none" w="med" len="med"/>
                    </a:lnL>
                    <a:lnR w="12700" cmpd="sng">
                      <a:noFill/>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1100" dirty="0">
                          <a:solidFill>
                            <a:schemeClr val="tx1"/>
                          </a:solidFill>
                        </a:rPr>
                        <a:t>Peer-to-peer HD quality video calling with resolution of HD 1080p at 30fps</a:t>
                      </a:r>
                    </a:p>
                  </a:txBody>
                  <a:tcPr marL="16619" marR="16619" marT="12464" marB="12464">
                    <a:lnL w="12700" cmpd="sng">
                      <a:noFill/>
                    </a:lnL>
                    <a:lnR w="9525" cap="flat" cmpd="sng" algn="ctr">
                      <a:noFill/>
                      <a:prstDash val="solid"/>
                      <a:round/>
                      <a:headEnd type="none" w="med" len="med"/>
                      <a:tailEnd type="none" w="med" len="med"/>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12661329"/>
                  </a:ext>
                </a:extLst>
              </a:tr>
              <a:tr h="221955">
                <a:tc>
                  <a:txBody>
                    <a:bodyPr/>
                    <a:lstStyle/>
                    <a:p>
                      <a:pPr fontAlgn="t"/>
                      <a:r>
                        <a:rPr lang="de-DE" sz="1100">
                          <a:solidFill>
                            <a:schemeClr val="tx1"/>
                          </a:solidFill>
                        </a:rPr>
                        <a:t>500kbps/1Mbps</a:t>
                      </a:r>
                    </a:p>
                  </a:txBody>
                  <a:tcPr marL="16619" marR="16619" marT="12464" marB="12464">
                    <a:lnL w="9525" cap="flat" cmpd="sng" algn="ctr">
                      <a:noFill/>
                      <a:prstDash val="solid"/>
                      <a:round/>
                      <a:headEnd type="none" w="med" len="med"/>
                      <a:tailEnd type="none" w="med" len="med"/>
                    </a:lnL>
                    <a:lnR w="12700" cmpd="sng">
                      <a:noFill/>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de-DE" sz="1100">
                          <a:solidFill>
                            <a:schemeClr val="tx1"/>
                          </a:solidFill>
                        </a:rPr>
                        <a:t>Group Video calling</a:t>
                      </a:r>
                    </a:p>
                  </a:txBody>
                  <a:tcPr marL="16619" marR="16619" marT="12464" marB="12464">
                    <a:lnL w="12700" cmpd="sng">
                      <a:noFill/>
                    </a:lnL>
                    <a:lnR w="9525" cap="flat" cmpd="sng" algn="ctr">
                      <a:noFill/>
                      <a:prstDash val="solid"/>
                      <a:round/>
                      <a:headEnd type="none" w="med" len="med"/>
                      <a:tailEnd type="none" w="med" len="med"/>
                    </a:lnR>
                    <a:lnT w="9525" cap="flat" cmpd="sng" algn="ctr">
                      <a:solidFill>
                        <a:schemeClr val="tx2">
                          <a:lumMod val="25000"/>
                          <a:lumOff val="75000"/>
                        </a:schemeClr>
                      </a:solidFill>
                      <a:prstDash val="solid"/>
                      <a:round/>
                      <a:headEnd type="none" w="med" len="med"/>
                      <a:tailEnd type="none" w="med" len="med"/>
                    </a:lnT>
                    <a:lnB w="9525" cap="flat" cmpd="sng" algn="ctr">
                      <a:solidFill>
                        <a:schemeClr val="tx2">
                          <a:lumMod val="25000"/>
                          <a:lumOff val="7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1580237"/>
                  </a:ext>
                </a:extLst>
              </a:tr>
              <a:tr h="221955">
                <a:tc>
                  <a:txBody>
                    <a:bodyPr/>
                    <a:lstStyle/>
                    <a:p>
                      <a:pPr fontAlgn="t"/>
                      <a:r>
                        <a:rPr lang="de-DE" sz="1100">
                          <a:solidFill>
                            <a:schemeClr val="tx1"/>
                          </a:solidFill>
                        </a:rPr>
                        <a:t>1Mbps/2Mbps</a:t>
                      </a:r>
                    </a:p>
                  </a:txBody>
                  <a:tcPr marL="16619" marR="16619" marT="12464" marB="12464">
                    <a:lnL w="9525" cap="flat" cmpd="sng" algn="ctr">
                      <a:noFill/>
                      <a:prstDash val="solid"/>
                      <a:round/>
                      <a:headEnd type="none" w="med" len="med"/>
                      <a:tailEnd type="none" w="med" len="med"/>
                    </a:lnL>
                    <a:lnR w="12700" cmpd="sng">
                      <a:noFill/>
                    </a:lnR>
                    <a:lnT w="9525" cap="flat" cmpd="sng" algn="ctr">
                      <a:solidFill>
                        <a:schemeClr val="tx2">
                          <a:lumMod val="25000"/>
                          <a:lumOff val="75000"/>
                        </a:schemeClr>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t"/>
                      <a:r>
                        <a:rPr lang="en-US" sz="1100" dirty="0">
                          <a:solidFill>
                            <a:schemeClr val="tx1"/>
                          </a:solidFill>
                        </a:rPr>
                        <a:t>HD Group video calling (540p videos on 1080p screen)</a:t>
                      </a:r>
                    </a:p>
                  </a:txBody>
                  <a:tcPr marL="16619" marR="16619" marT="12464" marB="12464">
                    <a:lnL w="12700" cmpd="sng">
                      <a:noFill/>
                    </a:lnL>
                    <a:lnR w="9525" cap="flat" cmpd="sng" algn="ctr">
                      <a:noFill/>
                      <a:prstDash val="solid"/>
                      <a:round/>
                      <a:headEnd type="none" w="med" len="med"/>
                      <a:tailEnd type="none" w="med" len="med"/>
                    </a:lnR>
                    <a:lnT w="9525" cap="flat" cmpd="sng" algn="ctr">
                      <a:solidFill>
                        <a:schemeClr val="tx2">
                          <a:lumMod val="25000"/>
                          <a:lumOff val="75000"/>
                        </a:schemeClr>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25689957"/>
                  </a:ext>
                </a:extLst>
              </a:tr>
            </a:tbl>
          </a:graphicData>
        </a:graphic>
      </p:graphicFrame>
      <p:pic>
        <p:nvPicPr>
          <p:cNvPr id="11" name="Grafik 10">
            <a:extLst>
              <a:ext uri="{FF2B5EF4-FFF2-40B4-BE49-F238E27FC236}">
                <a16:creationId xmlns:a16="http://schemas.microsoft.com/office/drawing/2014/main" id="{29242719-5EE9-471D-BF51-00E76846862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19025" y="1448775"/>
            <a:ext cx="4108767" cy="1181974"/>
          </a:xfrm>
          <a:prstGeom prst="rect">
            <a:avLst/>
          </a:prstGeom>
          <a:solidFill>
            <a:schemeClr val="bg1"/>
          </a:solidFill>
          <a:ln w="10795" cap="flat" cmpd="sng" algn="ctr">
            <a:noFill/>
            <a:prstDash val="solid"/>
          </a:ln>
          <a:effectLst>
            <a:outerShdw blurRad="152400" sx="101000" sy="101000" algn="tl" rotWithShape="0">
              <a:prstClr val="black">
                <a:alpha val="29000"/>
              </a:prstClr>
            </a:outerShdw>
          </a:effectLst>
        </p:spPr>
      </p:pic>
      <p:sp>
        <p:nvSpPr>
          <p:cNvPr id="12" name="Rechteck 11">
            <a:extLst>
              <a:ext uri="{FF2B5EF4-FFF2-40B4-BE49-F238E27FC236}">
                <a16:creationId xmlns:a16="http://schemas.microsoft.com/office/drawing/2014/main" id="{85AE0ABB-2320-4335-B02E-A23250F98910}"/>
              </a:ext>
              <a:ext uri="{C183D7F6-B498-43B3-948B-1728B52AA6E4}">
                <adec:decorative xmlns:adec="http://schemas.microsoft.com/office/drawing/2017/decorative" val="1"/>
              </a:ext>
            </a:extLst>
          </p:cNvPr>
          <p:cNvSpPr/>
          <p:nvPr/>
        </p:nvSpPr>
        <p:spPr bwMode="auto">
          <a:xfrm>
            <a:off x="3828599" y="2414920"/>
            <a:ext cx="713015" cy="195943"/>
          </a:xfrm>
          <a:prstGeom prst="rect">
            <a:avLst/>
          </a:prstGeom>
          <a:noFill/>
          <a:ln w="25400">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de-DE" sz="2000" err="1">
              <a:gradFill>
                <a:gsLst>
                  <a:gs pos="0">
                    <a:srgbClr val="FFFFFF"/>
                  </a:gs>
                  <a:gs pos="100000">
                    <a:srgbClr val="FFFFFF"/>
                  </a:gs>
                </a:gsLst>
                <a:lin ang="5400000" scaled="0"/>
              </a:gradFill>
              <a:ea typeface="Segoe UI" pitchFamily="34" charset="0"/>
              <a:cs typeface="Segoe UI" pitchFamily="34" charset="0"/>
            </a:endParaRPr>
          </a:p>
        </p:txBody>
      </p:sp>
      <p:cxnSp>
        <p:nvCxnSpPr>
          <p:cNvPr id="14" name="Gerader Verbinder 13">
            <a:extLst>
              <a:ext uri="{FF2B5EF4-FFF2-40B4-BE49-F238E27FC236}">
                <a16:creationId xmlns:a16="http://schemas.microsoft.com/office/drawing/2014/main" id="{0F863AF8-14E1-4616-B5A7-5A6D5C924EE1}"/>
              </a:ext>
              <a:ext uri="{C183D7F6-B498-43B3-948B-1728B52AA6E4}">
                <adec:decorative xmlns:adec="http://schemas.microsoft.com/office/drawing/2017/decorative" val="1"/>
              </a:ext>
            </a:extLst>
          </p:cNvPr>
          <p:cNvCxnSpPr>
            <a:cxnSpLocks/>
          </p:cNvCxnSpPr>
          <p:nvPr/>
        </p:nvCxnSpPr>
        <p:spPr>
          <a:xfrm>
            <a:off x="4541614" y="2599639"/>
            <a:ext cx="578841" cy="665833"/>
          </a:xfrm>
          <a:prstGeom prst="line">
            <a:avLst/>
          </a:prstGeom>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0EAD9510-445B-4306-A670-4953846CD428}"/>
              </a:ext>
              <a:ext uri="{C183D7F6-B498-43B3-948B-1728B52AA6E4}">
                <adec:decorative xmlns:adec="http://schemas.microsoft.com/office/drawing/2017/decorative" val="1"/>
              </a:ext>
            </a:extLst>
          </p:cNvPr>
          <p:cNvCxnSpPr>
            <a:cxnSpLocks/>
          </p:cNvCxnSpPr>
          <p:nvPr/>
        </p:nvCxnSpPr>
        <p:spPr>
          <a:xfrm flipV="1">
            <a:off x="4549026" y="1355000"/>
            <a:ext cx="578841" cy="1059920"/>
          </a:xfrm>
          <a:prstGeom prst="line">
            <a:avLst/>
          </a:prstGeom>
          <a:ln w="25400">
            <a:solidFill>
              <a:srgbClr val="4B53BC"/>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3" name="Textfeld 22">
            <a:extLst>
              <a:ext uri="{FF2B5EF4-FFF2-40B4-BE49-F238E27FC236}">
                <a16:creationId xmlns:a16="http://schemas.microsoft.com/office/drawing/2014/main" id="{09D109A2-AD48-4805-8590-DEBC210429C9}"/>
              </a:ext>
            </a:extLst>
          </p:cNvPr>
          <p:cNvSpPr txBox="1"/>
          <p:nvPr/>
        </p:nvSpPr>
        <p:spPr>
          <a:xfrm>
            <a:off x="588263" y="4288389"/>
            <a:ext cx="5343410" cy="1538883"/>
          </a:xfrm>
          <a:prstGeom prst="rect">
            <a:avLst/>
          </a:prstGeom>
          <a:noFill/>
        </p:spPr>
        <p:txBody>
          <a:bodyPr wrap="square" lIns="0" tIns="0" rIns="0" bIns="0" rtlCol="0">
            <a:spAutoFit/>
          </a:bodyPr>
          <a:lstStyle>
            <a:defPPr>
              <a:defRPr lang="en-US"/>
            </a:defPPr>
            <a:lvl1pPr>
              <a:lnSpc>
                <a:spcPct val="100000"/>
              </a:lnSpc>
              <a:spcBef>
                <a:spcPts val="600"/>
              </a:spcBef>
              <a:spcAft>
                <a:spcPts val="600"/>
              </a:spcAft>
              <a:buClr>
                <a:schemeClr val="accent3"/>
              </a:buClr>
              <a:buSzPct val="100000"/>
              <a:defRPr sz="1600"/>
            </a:lvl1pPr>
            <a:lvl2pPr marL="0" lvl="1">
              <a:lnSpc>
                <a:spcPct val="100000"/>
              </a:lnSpc>
              <a:spcBef>
                <a:spcPts val="600"/>
              </a:spcBef>
              <a:spcAft>
                <a:spcPts val="600"/>
              </a:spcAft>
              <a:buClr>
                <a:schemeClr val="accent3"/>
              </a:buClr>
              <a:buSzPct val="100000"/>
              <a:defRPr sz="1600"/>
            </a:lvl2pPr>
          </a:lstStyle>
          <a:p>
            <a:r>
              <a:rPr lang="de-DE" sz="1400" dirty="0"/>
              <a:t>Media Stack optimizes for end-user experience under given conditions, no direct control over codecs etc.</a:t>
            </a:r>
          </a:p>
          <a:p>
            <a:r>
              <a:rPr lang="de-DE" sz="1400" dirty="0"/>
              <a:t>Limit is on average consumption, not peak. </a:t>
            </a:r>
          </a:p>
          <a:p>
            <a:r>
              <a:rPr lang="de-DE" sz="1400" dirty="0"/>
              <a:t>Sharing may have peaks above this rate limit.</a:t>
            </a:r>
          </a:p>
          <a:p>
            <a:r>
              <a:rPr lang="de-DE" sz="1400" dirty="0"/>
              <a:t>Teams Rooms recommendation is 10Mbps per room/space</a:t>
            </a:r>
          </a:p>
        </p:txBody>
      </p:sp>
      <p:sp>
        <p:nvSpPr>
          <p:cNvPr id="24" name="Rechteck 23">
            <a:extLst>
              <a:ext uri="{FF2B5EF4-FFF2-40B4-BE49-F238E27FC236}">
                <a16:creationId xmlns:a16="http://schemas.microsoft.com/office/drawing/2014/main" id="{905A2A6B-BD31-4704-8271-83CC391C5474}"/>
              </a:ext>
              <a:ext uri="{C183D7F6-B498-43B3-948B-1728B52AA6E4}">
                <adec:decorative xmlns:adec="http://schemas.microsoft.com/office/drawing/2017/decorative" val="1"/>
              </a:ext>
            </a:extLst>
          </p:cNvPr>
          <p:cNvSpPr/>
          <p:nvPr/>
        </p:nvSpPr>
        <p:spPr>
          <a:xfrm>
            <a:off x="619025" y="2757276"/>
            <a:ext cx="6096000" cy="461665"/>
          </a:xfrm>
          <a:prstGeom prst="rect">
            <a:avLst/>
          </a:prstGeom>
        </p:spPr>
        <p:txBody>
          <a:bodyPr>
            <a:spAutoFit/>
          </a:bodyPr>
          <a:lstStyle/>
          <a:p>
            <a:r>
              <a:rPr lang="de-DE" sz="1200">
                <a:solidFill>
                  <a:srgbClr val="000000"/>
                </a:solidFill>
              </a:rPr>
              <a:t>Controls average, cumulative BW consumption</a:t>
            </a:r>
          </a:p>
          <a:p>
            <a:r>
              <a:rPr lang="de-DE" sz="1200">
                <a:solidFill>
                  <a:srgbClr val="000000"/>
                </a:solidFill>
              </a:rPr>
              <a:t>(Audio, Video, Sharing)</a:t>
            </a:r>
          </a:p>
        </p:txBody>
      </p:sp>
    </p:spTree>
    <p:extLst>
      <p:ext uri="{BB962C8B-B14F-4D97-AF65-F5344CB8AC3E}">
        <p14:creationId xmlns:p14="http://schemas.microsoft.com/office/powerpoint/2010/main" val="2765523941"/>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79A469-ABA3-41A9-ABAD-379C389AB80E}"/>
              </a:ext>
            </a:extLst>
          </p:cNvPr>
          <p:cNvSpPr>
            <a:spLocks noGrp="1"/>
          </p:cNvSpPr>
          <p:nvPr>
            <p:ph type="title"/>
          </p:nvPr>
        </p:nvSpPr>
        <p:spPr/>
        <p:txBody>
          <a:bodyPr/>
          <a:lstStyle/>
          <a:p>
            <a:r>
              <a:rPr lang="en-GB" dirty="0"/>
              <a:t>Proxy servers and firewalls</a:t>
            </a:r>
          </a:p>
        </p:txBody>
      </p:sp>
    </p:spTree>
    <p:extLst>
      <p:ext uri="{BB962C8B-B14F-4D97-AF65-F5344CB8AC3E}">
        <p14:creationId xmlns:p14="http://schemas.microsoft.com/office/powerpoint/2010/main" val="2345577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Oval 38">
            <a:extLst>
              <a:ext uri="{FF2B5EF4-FFF2-40B4-BE49-F238E27FC236}">
                <a16:creationId xmlns:a16="http://schemas.microsoft.com/office/drawing/2014/main" id="{F1DB814E-613F-4B2E-88F6-0DEB86AF21FA}"/>
              </a:ext>
              <a:ext uri="{C183D7F6-B498-43B3-948B-1728B52AA6E4}">
                <adec:decorative xmlns:adec="http://schemas.microsoft.com/office/drawing/2017/decorative" val="1"/>
              </a:ext>
            </a:extLst>
          </p:cNvPr>
          <p:cNvSpPr/>
          <p:nvPr/>
        </p:nvSpPr>
        <p:spPr bwMode="auto">
          <a:xfrm>
            <a:off x="633647" y="2462554"/>
            <a:ext cx="752137" cy="762110"/>
          </a:xfrm>
          <a:prstGeom prst="ellipse">
            <a:avLst/>
          </a:prstGeom>
          <a:solidFill>
            <a:srgbClr val="FFFFFF"/>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Semibold"/>
              <a:ea typeface="+mn-ea"/>
              <a:cs typeface="+mn-cs"/>
            </a:endParaRPr>
          </a:p>
        </p:txBody>
      </p:sp>
      <p:sp>
        <p:nvSpPr>
          <p:cNvPr id="2" name="Title 1">
            <a:extLst>
              <a:ext uri="{FF2B5EF4-FFF2-40B4-BE49-F238E27FC236}">
                <a16:creationId xmlns:a16="http://schemas.microsoft.com/office/drawing/2014/main" id="{C05DBE2C-5BB2-45DB-9424-48B97F985D09}"/>
              </a:ext>
            </a:extLst>
          </p:cNvPr>
          <p:cNvSpPr>
            <a:spLocks noGrp="1"/>
          </p:cNvSpPr>
          <p:nvPr>
            <p:ph type="title"/>
          </p:nvPr>
        </p:nvSpPr>
        <p:spPr/>
        <p:txBody>
          <a:bodyPr/>
          <a:lstStyle/>
          <a:p>
            <a:r>
              <a:rPr lang="en-US" dirty="0"/>
              <a:t>Proxy servers</a:t>
            </a:r>
          </a:p>
        </p:txBody>
      </p:sp>
      <p:sp>
        <p:nvSpPr>
          <p:cNvPr id="3" name="Text Placeholder 2">
            <a:extLst>
              <a:ext uri="{FF2B5EF4-FFF2-40B4-BE49-F238E27FC236}">
                <a16:creationId xmlns:a16="http://schemas.microsoft.com/office/drawing/2014/main" id="{D159564A-2B6A-7346-AD9B-B02B46C719DE}"/>
              </a:ext>
            </a:extLst>
          </p:cNvPr>
          <p:cNvSpPr>
            <a:spLocks noGrp="1"/>
          </p:cNvSpPr>
          <p:nvPr>
            <p:ph type="body" sz="quarter" idx="4294967295"/>
          </p:nvPr>
        </p:nvSpPr>
        <p:spPr>
          <a:xfrm>
            <a:off x="1640456" y="1489318"/>
            <a:ext cx="4114800" cy="492125"/>
          </a:xfrm>
        </p:spPr>
        <p:txBody>
          <a:bodyPr/>
          <a:lstStyle/>
          <a:p>
            <a:pPr marL="0" indent="0">
              <a:lnSpc>
                <a:spcPct val="100000"/>
              </a:lnSpc>
              <a:spcAft>
                <a:spcPts val="600"/>
              </a:spcAft>
              <a:buClr>
                <a:schemeClr val="accent1"/>
              </a:buClr>
              <a:buSzPct val="100000"/>
              <a:buNone/>
            </a:pPr>
            <a:r>
              <a:rPr lang="en-US" sz="1600" dirty="0"/>
              <a:t>Proxy servers should </a:t>
            </a:r>
            <a:r>
              <a:rPr lang="en-US" sz="1600" i="1" dirty="0">
                <a:solidFill>
                  <a:srgbClr val="4B53BC"/>
                </a:solidFill>
              </a:rPr>
              <a:t>always</a:t>
            </a:r>
            <a:r>
              <a:rPr lang="en-US" sz="1600" dirty="0"/>
              <a:t> be bypassed with Teams Rooms devices</a:t>
            </a:r>
            <a:endParaRPr lang="en-US" sz="1600" dirty="0">
              <a:solidFill>
                <a:schemeClr val="accent1"/>
              </a:solidFill>
            </a:endParaRPr>
          </a:p>
        </p:txBody>
      </p:sp>
      <p:grpSp>
        <p:nvGrpSpPr>
          <p:cNvPr id="111" name="Group 110">
            <a:extLst>
              <a:ext uri="{FF2B5EF4-FFF2-40B4-BE49-F238E27FC236}">
                <a16:creationId xmlns:a16="http://schemas.microsoft.com/office/drawing/2014/main" id="{F6B8B53F-9628-D440-8D36-E8F79E3A9424}"/>
              </a:ext>
              <a:ext uri="{C183D7F6-B498-43B3-948B-1728B52AA6E4}">
                <adec:decorative xmlns:adec="http://schemas.microsoft.com/office/drawing/2017/decorative" val="1"/>
              </a:ext>
            </a:extLst>
          </p:cNvPr>
          <p:cNvGrpSpPr/>
          <p:nvPr/>
        </p:nvGrpSpPr>
        <p:grpSpPr>
          <a:xfrm>
            <a:off x="633647" y="3746249"/>
            <a:ext cx="752137" cy="762110"/>
            <a:chOff x="10511925" y="2219272"/>
            <a:chExt cx="762110" cy="762110"/>
          </a:xfrm>
        </p:grpSpPr>
        <p:sp>
          <p:nvSpPr>
            <p:cNvPr id="121" name="Oval 120">
              <a:extLst>
                <a:ext uri="{FF2B5EF4-FFF2-40B4-BE49-F238E27FC236}">
                  <a16:creationId xmlns:a16="http://schemas.microsoft.com/office/drawing/2014/main" id="{AAE6A3D3-12BF-3643-997D-7E14041DAD28}"/>
                </a:ext>
              </a:extLst>
            </p:cNvPr>
            <p:cNvSpPr/>
            <p:nvPr/>
          </p:nvSpPr>
          <p:spPr bwMode="auto">
            <a:xfrm>
              <a:off x="10511925" y="2219272"/>
              <a:ext cx="762110" cy="762110"/>
            </a:xfrm>
            <a:prstGeom prst="ellipse">
              <a:avLst/>
            </a:prstGeom>
            <a:solidFill>
              <a:srgbClr val="FFFFFF"/>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Semibold"/>
                <a:ea typeface="+mn-ea"/>
                <a:cs typeface="+mn-cs"/>
              </a:endParaRPr>
            </a:p>
          </p:txBody>
        </p:sp>
        <p:grpSp>
          <p:nvGrpSpPr>
            <p:cNvPr id="122" name="Group 121">
              <a:extLst>
                <a:ext uri="{FF2B5EF4-FFF2-40B4-BE49-F238E27FC236}">
                  <a16:creationId xmlns:a16="http://schemas.microsoft.com/office/drawing/2014/main" id="{7C7711B4-7993-7C4C-8CE1-B3655D661075}"/>
                </a:ext>
              </a:extLst>
            </p:cNvPr>
            <p:cNvGrpSpPr/>
            <p:nvPr/>
          </p:nvGrpSpPr>
          <p:grpSpPr>
            <a:xfrm>
              <a:off x="10614628" y="2402652"/>
              <a:ext cx="556704" cy="395350"/>
              <a:chOff x="10677526" y="5378451"/>
              <a:chExt cx="671513" cy="498475"/>
            </a:xfrm>
            <a:solidFill>
              <a:schemeClr val="bg2"/>
            </a:solidFill>
          </p:grpSpPr>
          <p:sp>
            <p:nvSpPr>
              <p:cNvPr id="123" name="Freeform 6">
                <a:extLst>
                  <a:ext uri="{FF2B5EF4-FFF2-40B4-BE49-F238E27FC236}">
                    <a16:creationId xmlns:a16="http://schemas.microsoft.com/office/drawing/2014/main" id="{00C68464-DEB2-A645-A478-05C8D17571CC}"/>
                  </a:ext>
                </a:extLst>
              </p:cNvPr>
              <p:cNvSpPr>
                <a:spLocks/>
              </p:cNvSpPr>
              <p:nvPr/>
            </p:nvSpPr>
            <p:spPr bwMode="auto">
              <a:xfrm>
                <a:off x="10677526" y="5378451"/>
                <a:ext cx="671513" cy="498475"/>
              </a:xfrm>
              <a:custGeom>
                <a:avLst/>
                <a:gdLst>
                  <a:gd name="T0" fmla="*/ 512 w 512"/>
                  <a:gd name="T1" fmla="*/ 354 h 380"/>
                  <a:gd name="T2" fmla="*/ 486 w 512"/>
                  <a:gd name="T3" fmla="*/ 380 h 380"/>
                  <a:gd name="T4" fmla="*/ 26 w 512"/>
                  <a:gd name="T5" fmla="*/ 380 h 380"/>
                  <a:gd name="T6" fmla="*/ 0 w 512"/>
                  <a:gd name="T7" fmla="*/ 354 h 380"/>
                  <a:gd name="T8" fmla="*/ 0 w 512"/>
                  <a:gd name="T9" fmla="*/ 26 h 380"/>
                  <a:gd name="T10" fmla="*/ 26 w 512"/>
                  <a:gd name="T11" fmla="*/ 0 h 380"/>
                  <a:gd name="T12" fmla="*/ 486 w 512"/>
                  <a:gd name="T13" fmla="*/ 0 h 380"/>
                  <a:gd name="T14" fmla="*/ 512 w 512"/>
                  <a:gd name="T15" fmla="*/ 26 h 380"/>
                  <a:gd name="T16" fmla="*/ 512 w 512"/>
                  <a:gd name="T17" fmla="*/ 354 h 380"/>
                  <a:gd name="T18" fmla="*/ 512 w 512"/>
                  <a:gd name="T19" fmla="*/ 354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2" h="380">
                    <a:moveTo>
                      <a:pt x="512" y="354"/>
                    </a:moveTo>
                    <a:cubicBezTo>
                      <a:pt x="512" y="368"/>
                      <a:pt x="501" y="380"/>
                      <a:pt x="486" y="380"/>
                    </a:cubicBezTo>
                    <a:cubicBezTo>
                      <a:pt x="26" y="380"/>
                      <a:pt x="26" y="380"/>
                      <a:pt x="26" y="380"/>
                    </a:cubicBezTo>
                    <a:cubicBezTo>
                      <a:pt x="11" y="380"/>
                      <a:pt x="0" y="368"/>
                      <a:pt x="0" y="354"/>
                    </a:cubicBezTo>
                    <a:cubicBezTo>
                      <a:pt x="0" y="26"/>
                      <a:pt x="0" y="26"/>
                      <a:pt x="0" y="26"/>
                    </a:cubicBezTo>
                    <a:cubicBezTo>
                      <a:pt x="0" y="11"/>
                      <a:pt x="11" y="0"/>
                      <a:pt x="26" y="0"/>
                    </a:cubicBezTo>
                    <a:cubicBezTo>
                      <a:pt x="486" y="0"/>
                      <a:pt x="486" y="0"/>
                      <a:pt x="486" y="0"/>
                    </a:cubicBezTo>
                    <a:cubicBezTo>
                      <a:pt x="501" y="0"/>
                      <a:pt x="512" y="11"/>
                      <a:pt x="512" y="26"/>
                    </a:cubicBezTo>
                    <a:cubicBezTo>
                      <a:pt x="512" y="354"/>
                      <a:pt x="512" y="354"/>
                      <a:pt x="512" y="354"/>
                    </a:cubicBezTo>
                    <a:cubicBezTo>
                      <a:pt x="512" y="354"/>
                      <a:pt x="512" y="354"/>
                      <a:pt x="512" y="354"/>
                    </a:cubicBezTo>
                    <a:close/>
                  </a:path>
                </a:pathLst>
              </a:custGeom>
              <a:solidFill>
                <a:schemeClr val="bg1">
                  <a:lumMod val="75000"/>
                </a:schemeClr>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24" name="Rectangle 7">
                <a:extLst>
                  <a:ext uri="{FF2B5EF4-FFF2-40B4-BE49-F238E27FC236}">
                    <a16:creationId xmlns:a16="http://schemas.microsoft.com/office/drawing/2014/main" id="{52F144D0-66C5-DA43-AB16-3AA685687461}"/>
                  </a:ext>
                </a:extLst>
              </p:cNvPr>
              <p:cNvSpPr>
                <a:spLocks noChangeArrowheads="1"/>
              </p:cNvSpPr>
              <p:nvPr/>
            </p:nvSpPr>
            <p:spPr bwMode="auto">
              <a:xfrm>
                <a:off x="10747374" y="5441950"/>
                <a:ext cx="250825" cy="88902"/>
              </a:xfrm>
              <a:prstGeom prst="rect">
                <a:avLst/>
              </a:prstGeom>
              <a:solidFill>
                <a:schemeClr val="bg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25" name="Rectangle 8">
                <a:extLst>
                  <a:ext uri="{FF2B5EF4-FFF2-40B4-BE49-F238E27FC236}">
                    <a16:creationId xmlns:a16="http://schemas.microsoft.com/office/drawing/2014/main" id="{8E8DD017-DB1C-734E-B1B5-0161A94CDCEE}"/>
                  </a:ext>
                </a:extLst>
              </p:cNvPr>
              <p:cNvSpPr>
                <a:spLocks noChangeArrowheads="1"/>
              </p:cNvSpPr>
              <p:nvPr/>
            </p:nvSpPr>
            <p:spPr bwMode="auto">
              <a:xfrm>
                <a:off x="10747374" y="5577035"/>
                <a:ext cx="250825" cy="80669"/>
              </a:xfrm>
              <a:prstGeom prst="rect">
                <a:avLst/>
              </a:prstGeom>
              <a:solidFill>
                <a:schemeClr val="bg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26" name="Rectangle 9">
                <a:extLst>
                  <a:ext uri="{FF2B5EF4-FFF2-40B4-BE49-F238E27FC236}">
                    <a16:creationId xmlns:a16="http://schemas.microsoft.com/office/drawing/2014/main" id="{611615BE-DC8E-E744-B1D7-8EA4FD515AA0}"/>
                  </a:ext>
                </a:extLst>
              </p:cNvPr>
              <p:cNvSpPr>
                <a:spLocks noChangeArrowheads="1"/>
              </p:cNvSpPr>
              <p:nvPr/>
            </p:nvSpPr>
            <p:spPr bwMode="auto">
              <a:xfrm>
                <a:off x="10747375" y="5703888"/>
                <a:ext cx="250825" cy="119063"/>
              </a:xfrm>
              <a:prstGeom prst="rect">
                <a:avLst/>
              </a:prstGeom>
              <a:solidFill>
                <a:schemeClr val="bg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27" name="Oval 10">
                <a:extLst>
                  <a:ext uri="{FF2B5EF4-FFF2-40B4-BE49-F238E27FC236}">
                    <a16:creationId xmlns:a16="http://schemas.microsoft.com/office/drawing/2014/main" id="{DE7EF711-7F5F-544C-93D3-7C5C48C8ADEE}"/>
                  </a:ext>
                </a:extLst>
              </p:cNvPr>
              <p:cNvSpPr>
                <a:spLocks noChangeArrowheads="1"/>
              </p:cNvSpPr>
              <p:nvPr/>
            </p:nvSpPr>
            <p:spPr bwMode="auto">
              <a:xfrm>
                <a:off x="11061700" y="5559426"/>
                <a:ext cx="92075" cy="92075"/>
              </a:xfrm>
              <a:prstGeom prst="ellipse">
                <a:avLst/>
              </a:prstGeom>
              <a:solidFill>
                <a:schemeClr val="accent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28" name="Oval 11">
                <a:extLst>
                  <a:ext uri="{FF2B5EF4-FFF2-40B4-BE49-F238E27FC236}">
                    <a16:creationId xmlns:a16="http://schemas.microsoft.com/office/drawing/2014/main" id="{630312D1-D86E-C54A-8AD7-74327E8BAC1B}"/>
                  </a:ext>
                </a:extLst>
              </p:cNvPr>
              <p:cNvSpPr>
                <a:spLocks noChangeArrowheads="1"/>
              </p:cNvSpPr>
              <p:nvPr/>
            </p:nvSpPr>
            <p:spPr bwMode="auto">
              <a:xfrm>
                <a:off x="11061700" y="5697538"/>
                <a:ext cx="92075" cy="90488"/>
              </a:xfrm>
              <a:prstGeom prst="ellipse">
                <a:avLst/>
              </a:prstGeom>
              <a:solidFill>
                <a:schemeClr val="accent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29" name="Oval 12">
                <a:extLst>
                  <a:ext uri="{FF2B5EF4-FFF2-40B4-BE49-F238E27FC236}">
                    <a16:creationId xmlns:a16="http://schemas.microsoft.com/office/drawing/2014/main" id="{E82E71C1-C107-254E-B218-D77B0546E942}"/>
                  </a:ext>
                </a:extLst>
              </p:cNvPr>
              <p:cNvSpPr>
                <a:spLocks noChangeArrowheads="1"/>
              </p:cNvSpPr>
              <p:nvPr/>
            </p:nvSpPr>
            <p:spPr bwMode="auto">
              <a:xfrm>
                <a:off x="11193463" y="5559426"/>
                <a:ext cx="90488" cy="92075"/>
              </a:xfrm>
              <a:prstGeom prst="ellipse">
                <a:avLst/>
              </a:prstGeom>
              <a:solidFill>
                <a:schemeClr val="accent1"/>
              </a:solidFill>
              <a:ln w="12700" cap="rnd">
                <a:no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sp>
            <p:nvSpPr>
              <p:cNvPr id="130" name="Line 13">
                <a:extLst>
                  <a:ext uri="{FF2B5EF4-FFF2-40B4-BE49-F238E27FC236}">
                    <a16:creationId xmlns:a16="http://schemas.microsoft.com/office/drawing/2014/main" id="{1C466DD6-2C56-A448-9F94-3F1747AE6A88}"/>
                  </a:ext>
                </a:extLst>
              </p:cNvPr>
              <p:cNvSpPr>
                <a:spLocks noChangeShapeType="1"/>
              </p:cNvSpPr>
              <p:nvPr/>
            </p:nvSpPr>
            <p:spPr bwMode="auto">
              <a:xfrm>
                <a:off x="11182350" y="5446713"/>
                <a:ext cx="114300" cy="0"/>
              </a:xfrm>
              <a:prstGeom prst="line">
                <a:avLst/>
              </a:prstGeom>
              <a:grpFill/>
              <a:ln w="12700" cap="rnd">
                <a:solidFill>
                  <a:schemeClr val="bg1"/>
                </a:solidFill>
                <a:prstDash val="solid"/>
                <a:round/>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prstClr val="black"/>
                  </a:solidFill>
                  <a:effectLst/>
                  <a:uLnTx/>
                  <a:uFillTx/>
                  <a:latin typeface="Segoe UI"/>
                  <a:ea typeface="+mn-ea"/>
                  <a:cs typeface="+mn-cs"/>
                </a:endParaRPr>
              </a:p>
            </p:txBody>
          </p:sp>
        </p:grpSp>
      </p:grpSp>
      <p:grpSp>
        <p:nvGrpSpPr>
          <p:cNvPr id="112" name="Group 111">
            <a:extLst>
              <a:ext uri="{FF2B5EF4-FFF2-40B4-BE49-F238E27FC236}">
                <a16:creationId xmlns:a16="http://schemas.microsoft.com/office/drawing/2014/main" id="{ECFEF52E-625C-DE4F-B385-01B44A6E74E9}"/>
              </a:ext>
              <a:ext uri="{C183D7F6-B498-43B3-948B-1728B52AA6E4}">
                <adec:decorative xmlns:adec="http://schemas.microsoft.com/office/drawing/2017/decorative" val="1"/>
              </a:ext>
            </a:extLst>
          </p:cNvPr>
          <p:cNvGrpSpPr/>
          <p:nvPr/>
        </p:nvGrpSpPr>
        <p:grpSpPr>
          <a:xfrm>
            <a:off x="633647" y="1287359"/>
            <a:ext cx="752137" cy="762110"/>
            <a:chOff x="2499923" y="3343463"/>
            <a:chExt cx="544586" cy="544587"/>
          </a:xfrm>
        </p:grpSpPr>
        <p:sp>
          <p:nvSpPr>
            <p:cNvPr id="113" name="Oval 112">
              <a:extLst>
                <a:ext uri="{FF2B5EF4-FFF2-40B4-BE49-F238E27FC236}">
                  <a16:creationId xmlns:a16="http://schemas.microsoft.com/office/drawing/2014/main" id="{418E3635-A083-0B47-9F94-7F444734C1A8}"/>
                </a:ext>
              </a:extLst>
            </p:cNvPr>
            <p:cNvSpPr/>
            <p:nvPr/>
          </p:nvSpPr>
          <p:spPr bwMode="auto">
            <a:xfrm>
              <a:off x="2499923" y="3343463"/>
              <a:ext cx="544586" cy="544587"/>
            </a:xfrm>
            <a:prstGeom prst="ellipse">
              <a:avLst/>
            </a:prstGeom>
            <a:solidFill>
              <a:srgbClr val="FFFFFF"/>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Semibold"/>
                <a:ea typeface="+mn-ea"/>
                <a:cs typeface="+mn-cs"/>
              </a:endParaRPr>
            </a:p>
          </p:txBody>
        </p:sp>
        <p:grpSp>
          <p:nvGrpSpPr>
            <p:cNvPr id="114" name="Group 113">
              <a:extLst>
                <a:ext uri="{FF2B5EF4-FFF2-40B4-BE49-F238E27FC236}">
                  <a16:creationId xmlns:a16="http://schemas.microsoft.com/office/drawing/2014/main" id="{FD6D6649-34B6-8049-8640-5A09C348DE9D}"/>
                </a:ext>
              </a:extLst>
            </p:cNvPr>
            <p:cNvGrpSpPr/>
            <p:nvPr/>
          </p:nvGrpSpPr>
          <p:grpSpPr>
            <a:xfrm>
              <a:off x="2539874" y="3513250"/>
              <a:ext cx="464685" cy="205012"/>
              <a:chOff x="2497394" y="76961"/>
              <a:chExt cx="1846162" cy="814497"/>
            </a:xfrm>
          </p:grpSpPr>
          <p:grpSp>
            <p:nvGrpSpPr>
              <p:cNvPr id="115" name="Group 114">
                <a:extLst>
                  <a:ext uri="{FF2B5EF4-FFF2-40B4-BE49-F238E27FC236}">
                    <a16:creationId xmlns:a16="http://schemas.microsoft.com/office/drawing/2014/main" id="{7B688C7E-B3C1-2245-9FAB-8DDB1D28964C}"/>
                  </a:ext>
                </a:extLst>
              </p:cNvPr>
              <p:cNvGrpSpPr/>
              <p:nvPr/>
            </p:nvGrpSpPr>
            <p:grpSpPr>
              <a:xfrm>
                <a:off x="2497394" y="76961"/>
                <a:ext cx="1846162" cy="814497"/>
                <a:chOff x="2497394" y="76961"/>
                <a:chExt cx="1846162" cy="814497"/>
              </a:xfrm>
            </p:grpSpPr>
            <p:sp>
              <p:nvSpPr>
                <p:cNvPr id="117" name="Frame 116">
                  <a:extLst>
                    <a:ext uri="{FF2B5EF4-FFF2-40B4-BE49-F238E27FC236}">
                      <a16:creationId xmlns:a16="http://schemas.microsoft.com/office/drawing/2014/main" id="{D2164DA9-775B-4F46-A87E-A00E77C0598B}"/>
                    </a:ext>
                  </a:extLst>
                </p:cNvPr>
                <p:cNvSpPr/>
                <p:nvPr/>
              </p:nvSpPr>
              <p:spPr bwMode="auto">
                <a:xfrm>
                  <a:off x="2723506" y="457200"/>
                  <a:ext cx="1393939" cy="434258"/>
                </a:xfrm>
                <a:prstGeom prst="frame">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8" name="Rectangle: Rounded Corners 112">
                  <a:extLst>
                    <a:ext uri="{FF2B5EF4-FFF2-40B4-BE49-F238E27FC236}">
                      <a16:creationId xmlns:a16="http://schemas.microsoft.com/office/drawing/2014/main" id="{C0972D74-B306-8349-81CA-9BFC2F275862}"/>
                    </a:ext>
                  </a:extLst>
                </p:cNvPr>
                <p:cNvSpPr/>
                <p:nvPr/>
              </p:nvSpPr>
              <p:spPr bwMode="auto">
                <a:xfrm>
                  <a:off x="2497394" y="229717"/>
                  <a:ext cx="1846162" cy="392912"/>
                </a:xfrm>
                <a:prstGeom prst="roundRect">
                  <a:avLst>
                    <a:gd name="adj" fmla="val 50000"/>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9" name="Oval 118">
                  <a:extLst>
                    <a:ext uri="{FF2B5EF4-FFF2-40B4-BE49-F238E27FC236}">
                      <a16:creationId xmlns:a16="http://schemas.microsoft.com/office/drawing/2014/main" id="{46D04535-F6DF-9A49-82B2-550EFAD58F62}"/>
                    </a:ext>
                  </a:extLst>
                </p:cNvPr>
                <p:cNvSpPr/>
                <p:nvPr/>
              </p:nvSpPr>
              <p:spPr bwMode="auto">
                <a:xfrm>
                  <a:off x="3071263" y="76961"/>
                  <a:ext cx="698425" cy="698425"/>
                </a:xfrm>
                <a:prstGeom prst="ellipse">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0" name="Oval 119">
                  <a:extLst>
                    <a:ext uri="{FF2B5EF4-FFF2-40B4-BE49-F238E27FC236}">
                      <a16:creationId xmlns:a16="http://schemas.microsoft.com/office/drawing/2014/main" id="{91222EAA-9461-7B4E-AA53-824B9A6C6ADD}"/>
                    </a:ext>
                  </a:extLst>
                </p:cNvPr>
                <p:cNvSpPr/>
                <p:nvPr/>
              </p:nvSpPr>
              <p:spPr bwMode="auto">
                <a:xfrm>
                  <a:off x="3157954" y="163652"/>
                  <a:ext cx="525043" cy="525043"/>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16" name="Oval 115">
                <a:extLst>
                  <a:ext uri="{FF2B5EF4-FFF2-40B4-BE49-F238E27FC236}">
                    <a16:creationId xmlns:a16="http://schemas.microsoft.com/office/drawing/2014/main" id="{CE0D6CA3-EECD-2B4D-88BD-69D023F3B185}"/>
                  </a:ext>
                </a:extLst>
              </p:cNvPr>
              <p:cNvSpPr/>
              <p:nvPr/>
            </p:nvSpPr>
            <p:spPr bwMode="auto">
              <a:xfrm>
                <a:off x="3263159" y="268857"/>
                <a:ext cx="314632" cy="314632"/>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
        <p:nvSpPr>
          <p:cNvPr id="9" name="Text Placeholder 2">
            <a:extLst>
              <a:ext uri="{FF2B5EF4-FFF2-40B4-BE49-F238E27FC236}">
                <a16:creationId xmlns:a16="http://schemas.microsoft.com/office/drawing/2014/main" id="{06493910-FF12-6F4B-AE11-AD8DC5FA5A0E}"/>
              </a:ext>
            </a:extLst>
          </p:cNvPr>
          <p:cNvSpPr txBox="1">
            <a:spLocks/>
          </p:cNvSpPr>
          <p:nvPr/>
        </p:nvSpPr>
        <p:spPr>
          <a:xfrm>
            <a:off x="1572288" y="2687618"/>
            <a:ext cx="4114800" cy="492443"/>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600"/>
              </a:spcAft>
              <a:buClr>
                <a:schemeClr val="accent1"/>
              </a:buClr>
              <a:buSzPct val="100000"/>
            </a:pPr>
            <a:r>
              <a:rPr lang="en-US" sz="1600" dirty="0"/>
              <a:t>If you must define a proxy, do this via the Admin account</a:t>
            </a:r>
          </a:p>
        </p:txBody>
      </p:sp>
      <p:sp>
        <p:nvSpPr>
          <p:cNvPr id="8" name="Text Placeholder 2">
            <a:extLst>
              <a:ext uri="{FF2B5EF4-FFF2-40B4-BE49-F238E27FC236}">
                <a16:creationId xmlns:a16="http://schemas.microsoft.com/office/drawing/2014/main" id="{36D6AFC6-3224-BB4B-96B8-1C4F2CD7DAA3}"/>
              </a:ext>
            </a:extLst>
          </p:cNvPr>
          <p:cNvSpPr txBox="1">
            <a:spLocks/>
          </p:cNvSpPr>
          <p:nvPr/>
        </p:nvSpPr>
        <p:spPr>
          <a:xfrm>
            <a:off x="1572288" y="3876711"/>
            <a:ext cx="4114800" cy="492443"/>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600"/>
              </a:spcAft>
              <a:buClr>
                <a:schemeClr val="accent1"/>
              </a:buClr>
              <a:buSzPct val="100000"/>
            </a:pPr>
            <a:r>
              <a:rPr lang="en-US" sz="1600" dirty="0"/>
              <a:t>Microsoft Teams Rooms is designed to inherit proxy settings from the Windows OS. </a:t>
            </a:r>
            <a:endParaRPr lang="en-US" sz="1600" dirty="0">
              <a:solidFill>
                <a:schemeClr val="accent1"/>
              </a:solidFill>
            </a:endParaRPr>
          </a:p>
        </p:txBody>
      </p:sp>
      <p:sp>
        <p:nvSpPr>
          <p:cNvPr id="31" name="Text Placeholder 2">
            <a:extLst>
              <a:ext uri="{FF2B5EF4-FFF2-40B4-BE49-F238E27FC236}">
                <a16:creationId xmlns:a16="http://schemas.microsoft.com/office/drawing/2014/main" id="{839C5FE8-F1AF-421B-956A-23CD5A4C1ACB}"/>
              </a:ext>
            </a:extLst>
          </p:cNvPr>
          <p:cNvSpPr txBox="1">
            <a:spLocks/>
          </p:cNvSpPr>
          <p:nvPr/>
        </p:nvSpPr>
        <p:spPr>
          <a:xfrm>
            <a:off x="1572288" y="5065803"/>
            <a:ext cx="4114800" cy="492443"/>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600"/>
              </a:spcAft>
              <a:buClr>
                <a:schemeClr val="accent1"/>
              </a:buClr>
              <a:buSzPct val="100000"/>
            </a:pPr>
            <a:r>
              <a:rPr lang="en-US" sz="1600" i="1" dirty="0">
                <a:solidFill>
                  <a:srgbClr val="4B53BC"/>
                </a:solidFill>
              </a:rPr>
              <a:t>Never</a:t>
            </a:r>
            <a:r>
              <a:rPr lang="en-US" sz="1600" dirty="0"/>
              <a:t> do deep packet inspection or break/inspect on real time media.</a:t>
            </a:r>
          </a:p>
        </p:txBody>
      </p:sp>
      <p:sp>
        <p:nvSpPr>
          <p:cNvPr id="4" name="Rectangle 3">
            <a:extLst>
              <a:ext uri="{FF2B5EF4-FFF2-40B4-BE49-F238E27FC236}">
                <a16:creationId xmlns:a16="http://schemas.microsoft.com/office/drawing/2014/main" id="{BCAFA3D8-1DE4-5B4D-888B-7A9B7D229B99}"/>
              </a:ext>
            </a:extLst>
          </p:cNvPr>
          <p:cNvSpPr/>
          <p:nvPr/>
        </p:nvSpPr>
        <p:spPr>
          <a:xfrm>
            <a:off x="970050" y="6375806"/>
            <a:ext cx="7362665" cy="261610"/>
          </a:xfrm>
          <a:prstGeom prst="rect">
            <a:avLst/>
          </a:prstGeom>
        </p:spPr>
        <p:txBody>
          <a:bodyPr wrap="square" lIns="0">
            <a:spAutoFit/>
          </a:bodyPr>
          <a:lstStyle/>
          <a:p>
            <a:pPr>
              <a:lnSpc>
                <a:spcPct val="100000"/>
              </a:lnSpc>
              <a:spcAft>
                <a:spcPts val="600"/>
              </a:spcAft>
              <a:buClr>
                <a:schemeClr val="accent1"/>
              </a:buClr>
              <a:buSzPct val="100000"/>
            </a:pPr>
            <a:r>
              <a:rPr lang="en-US" sz="1100" dirty="0"/>
              <a:t>For full details: </a:t>
            </a:r>
            <a:r>
              <a:rPr lang="en-US" sz="1100" dirty="0">
                <a:solidFill>
                  <a:srgbClr val="4B53BC"/>
                </a:solidFill>
                <a:hlinkClick r:id="rId3">
                  <a:extLst>
                    <a:ext uri="{A12FA001-AC4F-418D-AE19-62706E023703}">
                      <ahyp:hlinkClr xmlns:ahyp="http://schemas.microsoft.com/office/drawing/2018/hyperlinkcolor" val="tx"/>
                    </a:ext>
                  </a:extLst>
                </a:hlinkClick>
              </a:rPr>
              <a:t>https://docs.microsoft.com/MicrosoftTeams/rooms/rooms-prep#proxy</a:t>
            </a:r>
            <a:r>
              <a:rPr lang="en-US" sz="1100" dirty="0">
                <a:solidFill>
                  <a:srgbClr val="4B53BC"/>
                </a:solidFill>
              </a:rPr>
              <a:t> </a:t>
            </a:r>
          </a:p>
        </p:txBody>
      </p:sp>
      <p:grpSp>
        <p:nvGrpSpPr>
          <p:cNvPr id="6" name="Group 4">
            <a:extLst>
              <a:ext uri="{FF2B5EF4-FFF2-40B4-BE49-F238E27FC236}">
                <a16:creationId xmlns:a16="http://schemas.microsoft.com/office/drawing/2014/main" id="{1D6480A2-E928-4688-913F-D946F531506D}"/>
              </a:ext>
              <a:ext uri="{C183D7F6-B498-43B3-948B-1728B52AA6E4}">
                <adec:decorative xmlns:adec="http://schemas.microsoft.com/office/drawing/2017/decorative" val="1"/>
              </a:ext>
            </a:extLst>
          </p:cNvPr>
          <p:cNvGrpSpPr>
            <a:grpSpLocks noChangeAspect="1"/>
          </p:cNvGrpSpPr>
          <p:nvPr/>
        </p:nvGrpSpPr>
        <p:grpSpPr bwMode="auto">
          <a:xfrm>
            <a:off x="737459" y="2570559"/>
            <a:ext cx="544512" cy="546100"/>
            <a:chOff x="451" y="2608"/>
            <a:chExt cx="343" cy="344"/>
          </a:xfrm>
        </p:grpSpPr>
        <p:sp>
          <p:nvSpPr>
            <p:cNvPr id="7" name="AutoShape 3">
              <a:extLst>
                <a:ext uri="{FF2B5EF4-FFF2-40B4-BE49-F238E27FC236}">
                  <a16:creationId xmlns:a16="http://schemas.microsoft.com/office/drawing/2014/main" id="{69B81682-E1B3-4B9C-924A-9D11635BAC17}"/>
                </a:ext>
              </a:extLst>
            </p:cNvPr>
            <p:cNvSpPr>
              <a:spLocks noChangeAspect="1" noChangeArrowheads="1" noTextEdit="1"/>
            </p:cNvSpPr>
            <p:nvPr/>
          </p:nvSpPr>
          <p:spPr bwMode="auto">
            <a:xfrm>
              <a:off x="451" y="2608"/>
              <a:ext cx="343" cy="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5">
              <a:extLst>
                <a:ext uri="{FF2B5EF4-FFF2-40B4-BE49-F238E27FC236}">
                  <a16:creationId xmlns:a16="http://schemas.microsoft.com/office/drawing/2014/main" id="{8231EF13-3C91-485B-AF4C-347CB126CC31}"/>
                </a:ext>
              </a:extLst>
            </p:cNvPr>
            <p:cNvSpPr>
              <a:spLocks/>
            </p:cNvSpPr>
            <p:nvPr/>
          </p:nvSpPr>
          <p:spPr bwMode="auto">
            <a:xfrm>
              <a:off x="473" y="2706"/>
              <a:ext cx="311" cy="177"/>
            </a:xfrm>
            <a:custGeom>
              <a:avLst/>
              <a:gdLst>
                <a:gd name="T0" fmla="*/ 165 w 374"/>
                <a:gd name="T1" fmla="*/ 166 h 213"/>
                <a:gd name="T2" fmla="*/ 165 w 374"/>
                <a:gd name="T3" fmla="*/ 166 h 213"/>
                <a:gd name="T4" fmla="*/ 160 w 374"/>
                <a:gd name="T5" fmla="*/ 131 h 213"/>
                <a:gd name="T6" fmla="*/ 160 w 374"/>
                <a:gd name="T7" fmla="*/ 74 h 213"/>
                <a:gd name="T8" fmla="*/ 200 w 374"/>
                <a:gd name="T9" fmla="*/ 69 h 213"/>
                <a:gd name="T10" fmla="*/ 237 w 374"/>
                <a:gd name="T11" fmla="*/ 53 h 213"/>
                <a:gd name="T12" fmla="*/ 258 w 374"/>
                <a:gd name="T13" fmla="*/ 43 h 213"/>
                <a:gd name="T14" fmla="*/ 280 w 374"/>
                <a:gd name="T15" fmla="*/ 40 h 213"/>
                <a:gd name="T16" fmla="*/ 303 w 374"/>
                <a:gd name="T17" fmla="*/ 43 h 213"/>
                <a:gd name="T18" fmla="*/ 323 w 374"/>
                <a:gd name="T19" fmla="*/ 53 h 213"/>
                <a:gd name="T20" fmla="*/ 360 w 374"/>
                <a:gd name="T21" fmla="*/ 69 h 213"/>
                <a:gd name="T22" fmla="*/ 374 w 374"/>
                <a:gd name="T23" fmla="*/ 72 h 213"/>
                <a:gd name="T24" fmla="*/ 374 w 374"/>
                <a:gd name="T25" fmla="*/ 0 h 213"/>
                <a:gd name="T26" fmla="*/ 0 w 374"/>
                <a:gd name="T27" fmla="*/ 0 h 213"/>
                <a:gd name="T28" fmla="*/ 0 w 374"/>
                <a:gd name="T29" fmla="*/ 213 h 213"/>
                <a:gd name="T30" fmla="*/ 187 w 374"/>
                <a:gd name="T31" fmla="*/ 213 h 213"/>
                <a:gd name="T32" fmla="*/ 178 w 374"/>
                <a:gd name="T33" fmla="*/ 198 h 213"/>
                <a:gd name="T34" fmla="*/ 165 w 374"/>
                <a:gd name="T35" fmla="*/ 166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4" h="213">
                  <a:moveTo>
                    <a:pt x="165" y="166"/>
                  </a:moveTo>
                  <a:lnTo>
                    <a:pt x="165" y="166"/>
                  </a:lnTo>
                  <a:cubicBezTo>
                    <a:pt x="162" y="155"/>
                    <a:pt x="160" y="143"/>
                    <a:pt x="160" y="131"/>
                  </a:cubicBezTo>
                  <a:lnTo>
                    <a:pt x="160" y="74"/>
                  </a:lnTo>
                  <a:cubicBezTo>
                    <a:pt x="174" y="74"/>
                    <a:pt x="187" y="72"/>
                    <a:pt x="200" y="69"/>
                  </a:cubicBezTo>
                  <a:cubicBezTo>
                    <a:pt x="213" y="66"/>
                    <a:pt x="225" y="60"/>
                    <a:pt x="237" y="53"/>
                  </a:cubicBezTo>
                  <a:cubicBezTo>
                    <a:pt x="244" y="48"/>
                    <a:pt x="251" y="45"/>
                    <a:pt x="258" y="43"/>
                  </a:cubicBezTo>
                  <a:cubicBezTo>
                    <a:pt x="264" y="41"/>
                    <a:pt x="272" y="40"/>
                    <a:pt x="280" y="40"/>
                  </a:cubicBezTo>
                  <a:cubicBezTo>
                    <a:pt x="289" y="40"/>
                    <a:pt x="296" y="41"/>
                    <a:pt x="303" y="43"/>
                  </a:cubicBezTo>
                  <a:cubicBezTo>
                    <a:pt x="309" y="45"/>
                    <a:pt x="316" y="48"/>
                    <a:pt x="323" y="53"/>
                  </a:cubicBezTo>
                  <a:cubicBezTo>
                    <a:pt x="335" y="60"/>
                    <a:pt x="347" y="66"/>
                    <a:pt x="360" y="69"/>
                  </a:cubicBezTo>
                  <a:cubicBezTo>
                    <a:pt x="364" y="70"/>
                    <a:pt x="369" y="71"/>
                    <a:pt x="374" y="72"/>
                  </a:cubicBezTo>
                  <a:lnTo>
                    <a:pt x="374" y="0"/>
                  </a:lnTo>
                  <a:lnTo>
                    <a:pt x="0" y="0"/>
                  </a:lnTo>
                  <a:lnTo>
                    <a:pt x="0" y="213"/>
                  </a:lnTo>
                  <a:lnTo>
                    <a:pt x="187" y="213"/>
                  </a:lnTo>
                  <a:cubicBezTo>
                    <a:pt x="184" y="208"/>
                    <a:pt x="181" y="203"/>
                    <a:pt x="178" y="198"/>
                  </a:cubicBezTo>
                  <a:cubicBezTo>
                    <a:pt x="173" y="188"/>
                    <a:pt x="168" y="177"/>
                    <a:pt x="165" y="166"/>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6">
              <a:extLst>
                <a:ext uri="{FF2B5EF4-FFF2-40B4-BE49-F238E27FC236}">
                  <a16:creationId xmlns:a16="http://schemas.microsoft.com/office/drawing/2014/main" id="{94B8DFD8-53D0-450C-9BE6-2ED9D5641610}"/>
                </a:ext>
              </a:extLst>
            </p:cNvPr>
            <p:cNvSpPr>
              <a:spLocks/>
            </p:cNvSpPr>
            <p:nvPr/>
          </p:nvSpPr>
          <p:spPr bwMode="auto">
            <a:xfrm>
              <a:off x="473" y="2639"/>
              <a:ext cx="310" cy="44"/>
            </a:xfrm>
            <a:custGeom>
              <a:avLst/>
              <a:gdLst>
                <a:gd name="T0" fmla="*/ 373 w 373"/>
                <a:gd name="T1" fmla="*/ 0 h 53"/>
                <a:gd name="T2" fmla="*/ 373 w 373"/>
                <a:gd name="T3" fmla="*/ 0 h 53"/>
                <a:gd name="T4" fmla="*/ 0 w 373"/>
                <a:gd name="T5" fmla="*/ 0 h 53"/>
                <a:gd name="T6" fmla="*/ 0 w 373"/>
                <a:gd name="T7" fmla="*/ 53 h 53"/>
                <a:gd name="T8" fmla="*/ 373 w 373"/>
                <a:gd name="T9" fmla="*/ 53 h 53"/>
                <a:gd name="T10" fmla="*/ 373 w 373"/>
                <a:gd name="T11" fmla="*/ 0 h 53"/>
              </a:gdLst>
              <a:ahLst/>
              <a:cxnLst>
                <a:cxn ang="0">
                  <a:pos x="T0" y="T1"/>
                </a:cxn>
                <a:cxn ang="0">
                  <a:pos x="T2" y="T3"/>
                </a:cxn>
                <a:cxn ang="0">
                  <a:pos x="T4" y="T5"/>
                </a:cxn>
                <a:cxn ang="0">
                  <a:pos x="T6" y="T7"/>
                </a:cxn>
                <a:cxn ang="0">
                  <a:pos x="T8" y="T9"/>
                </a:cxn>
                <a:cxn ang="0">
                  <a:pos x="T10" y="T11"/>
                </a:cxn>
              </a:cxnLst>
              <a:rect l="0" t="0" r="r" b="b"/>
              <a:pathLst>
                <a:path w="373" h="53">
                  <a:moveTo>
                    <a:pt x="373" y="0"/>
                  </a:moveTo>
                  <a:lnTo>
                    <a:pt x="373" y="0"/>
                  </a:lnTo>
                  <a:lnTo>
                    <a:pt x="0" y="0"/>
                  </a:lnTo>
                  <a:lnTo>
                    <a:pt x="0" y="53"/>
                  </a:lnTo>
                  <a:lnTo>
                    <a:pt x="373" y="53"/>
                  </a:lnTo>
                  <a:lnTo>
                    <a:pt x="373" y="0"/>
                  </a:lnTo>
                  <a:close/>
                </a:path>
              </a:pathLst>
            </a:custGeom>
            <a:solidFill>
              <a:srgbClr val="2F2F2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7">
              <a:extLst>
                <a:ext uri="{FF2B5EF4-FFF2-40B4-BE49-F238E27FC236}">
                  <a16:creationId xmlns:a16="http://schemas.microsoft.com/office/drawing/2014/main" id="{7A36F27B-61B5-4A74-B1CF-635308224CA8}"/>
                </a:ext>
              </a:extLst>
            </p:cNvPr>
            <p:cNvSpPr>
              <a:spLocks/>
            </p:cNvSpPr>
            <p:nvPr/>
          </p:nvSpPr>
          <p:spPr bwMode="auto">
            <a:xfrm>
              <a:off x="628" y="2762"/>
              <a:ext cx="155" cy="162"/>
            </a:xfrm>
            <a:custGeom>
              <a:avLst/>
              <a:gdLst>
                <a:gd name="T0" fmla="*/ 121 w 186"/>
                <a:gd name="T1" fmla="*/ 8 h 195"/>
                <a:gd name="T2" fmla="*/ 121 w 186"/>
                <a:gd name="T3" fmla="*/ 8 h 195"/>
                <a:gd name="T4" fmla="*/ 93 w 186"/>
                <a:gd name="T5" fmla="*/ 0 h 195"/>
                <a:gd name="T6" fmla="*/ 65 w 186"/>
                <a:gd name="T7" fmla="*/ 8 h 195"/>
                <a:gd name="T8" fmla="*/ 34 w 186"/>
                <a:gd name="T9" fmla="*/ 24 h 195"/>
                <a:gd name="T10" fmla="*/ 0 w 186"/>
                <a:gd name="T11" fmla="*/ 32 h 195"/>
                <a:gd name="T12" fmla="*/ 0 w 186"/>
                <a:gd name="T13" fmla="*/ 64 h 195"/>
                <a:gd name="T14" fmla="*/ 8 w 186"/>
                <a:gd name="T15" fmla="*/ 105 h 195"/>
                <a:gd name="T16" fmla="*/ 29 w 186"/>
                <a:gd name="T17" fmla="*/ 141 h 195"/>
                <a:gd name="T18" fmla="*/ 59 w 186"/>
                <a:gd name="T19" fmla="*/ 171 h 195"/>
                <a:gd name="T20" fmla="*/ 93 w 186"/>
                <a:gd name="T21" fmla="*/ 195 h 195"/>
                <a:gd name="T22" fmla="*/ 127 w 186"/>
                <a:gd name="T23" fmla="*/ 171 h 195"/>
                <a:gd name="T24" fmla="*/ 157 w 186"/>
                <a:gd name="T25" fmla="*/ 141 h 195"/>
                <a:gd name="T26" fmla="*/ 178 w 186"/>
                <a:gd name="T27" fmla="*/ 105 h 195"/>
                <a:gd name="T28" fmla="*/ 186 w 186"/>
                <a:gd name="T29" fmla="*/ 64 h 195"/>
                <a:gd name="T30" fmla="*/ 186 w 186"/>
                <a:gd name="T31" fmla="*/ 32 h 195"/>
                <a:gd name="T32" fmla="*/ 152 w 186"/>
                <a:gd name="T33" fmla="*/ 24 h 195"/>
                <a:gd name="T34" fmla="*/ 121 w 186"/>
                <a:gd name="T35"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6" h="195">
                  <a:moveTo>
                    <a:pt x="121" y="8"/>
                  </a:moveTo>
                  <a:lnTo>
                    <a:pt x="121" y="8"/>
                  </a:lnTo>
                  <a:cubicBezTo>
                    <a:pt x="113" y="2"/>
                    <a:pt x="103" y="0"/>
                    <a:pt x="93" y="0"/>
                  </a:cubicBezTo>
                  <a:cubicBezTo>
                    <a:pt x="83" y="0"/>
                    <a:pt x="74" y="2"/>
                    <a:pt x="65" y="8"/>
                  </a:cubicBezTo>
                  <a:cubicBezTo>
                    <a:pt x="56" y="14"/>
                    <a:pt x="45" y="20"/>
                    <a:pt x="34" y="24"/>
                  </a:cubicBezTo>
                  <a:cubicBezTo>
                    <a:pt x="23" y="27"/>
                    <a:pt x="11" y="30"/>
                    <a:pt x="0" y="32"/>
                  </a:cubicBezTo>
                  <a:lnTo>
                    <a:pt x="0" y="64"/>
                  </a:lnTo>
                  <a:cubicBezTo>
                    <a:pt x="0" y="78"/>
                    <a:pt x="3" y="92"/>
                    <a:pt x="8" y="105"/>
                  </a:cubicBezTo>
                  <a:cubicBezTo>
                    <a:pt x="13" y="118"/>
                    <a:pt x="20" y="130"/>
                    <a:pt x="29" y="141"/>
                  </a:cubicBezTo>
                  <a:cubicBezTo>
                    <a:pt x="38" y="152"/>
                    <a:pt x="48" y="162"/>
                    <a:pt x="59" y="171"/>
                  </a:cubicBezTo>
                  <a:cubicBezTo>
                    <a:pt x="70" y="180"/>
                    <a:pt x="82" y="188"/>
                    <a:pt x="93" y="195"/>
                  </a:cubicBezTo>
                  <a:cubicBezTo>
                    <a:pt x="105" y="188"/>
                    <a:pt x="116" y="180"/>
                    <a:pt x="127" y="171"/>
                  </a:cubicBezTo>
                  <a:cubicBezTo>
                    <a:pt x="138" y="162"/>
                    <a:pt x="148" y="152"/>
                    <a:pt x="157" y="141"/>
                  </a:cubicBezTo>
                  <a:cubicBezTo>
                    <a:pt x="166" y="130"/>
                    <a:pt x="173" y="118"/>
                    <a:pt x="178" y="105"/>
                  </a:cubicBezTo>
                  <a:cubicBezTo>
                    <a:pt x="184" y="92"/>
                    <a:pt x="186" y="78"/>
                    <a:pt x="186" y="64"/>
                  </a:cubicBezTo>
                  <a:lnTo>
                    <a:pt x="186" y="32"/>
                  </a:lnTo>
                  <a:cubicBezTo>
                    <a:pt x="175" y="30"/>
                    <a:pt x="164" y="27"/>
                    <a:pt x="152" y="24"/>
                  </a:cubicBezTo>
                  <a:cubicBezTo>
                    <a:pt x="141" y="20"/>
                    <a:pt x="131" y="14"/>
                    <a:pt x="121"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41" name="Oval 40">
            <a:extLst>
              <a:ext uri="{FF2B5EF4-FFF2-40B4-BE49-F238E27FC236}">
                <a16:creationId xmlns:a16="http://schemas.microsoft.com/office/drawing/2014/main" id="{2308CA2E-A82F-44B6-9827-F524EAF6D26C}"/>
              </a:ext>
              <a:ext uri="{C183D7F6-B498-43B3-948B-1728B52AA6E4}">
                <adec:decorative xmlns:adec="http://schemas.microsoft.com/office/drawing/2017/decorative" val="1"/>
              </a:ext>
            </a:extLst>
          </p:cNvPr>
          <p:cNvSpPr/>
          <p:nvPr/>
        </p:nvSpPr>
        <p:spPr bwMode="auto">
          <a:xfrm>
            <a:off x="633647" y="4921444"/>
            <a:ext cx="752137" cy="762110"/>
          </a:xfrm>
          <a:prstGeom prst="ellipse">
            <a:avLst/>
          </a:prstGeom>
          <a:solidFill>
            <a:srgbClr val="FFFFFF"/>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egoe UI Semibold"/>
              <a:ea typeface="+mn-ea"/>
              <a:cs typeface="+mn-cs"/>
            </a:endParaRPr>
          </a:p>
        </p:txBody>
      </p:sp>
      <p:grpSp>
        <p:nvGrpSpPr>
          <p:cNvPr id="36" name="Group 4">
            <a:extLst>
              <a:ext uri="{FF2B5EF4-FFF2-40B4-BE49-F238E27FC236}">
                <a16:creationId xmlns:a16="http://schemas.microsoft.com/office/drawing/2014/main" id="{126DC60E-2B6C-4598-8A79-C05F8DB2B91B}"/>
              </a:ext>
              <a:ext uri="{C183D7F6-B498-43B3-948B-1728B52AA6E4}">
                <adec:decorative xmlns:adec="http://schemas.microsoft.com/office/drawing/2017/decorative" val="1"/>
              </a:ext>
            </a:extLst>
          </p:cNvPr>
          <p:cNvGrpSpPr>
            <a:grpSpLocks noChangeAspect="1"/>
          </p:cNvGrpSpPr>
          <p:nvPr/>
        </p:nvGrpSpPr>
        <p:grpSpPr bwMode="auto">
          <a:xfrm>
            <a:off x="799371" y="5092817"/>
            <a:ext cx="420688" cy="419365"/>
            <a:chOff x="6307" y="953"/>
            <a:chExt cx="318" cy="317"/>
          </a:xfrm>
        </p:grpSpPr>
        <p:sp>
          <p:nvSpPr>
            <p:cNvPr id="37" name="Freeform 5">
              <a:extLst>
                <a:ext uri="{FF2B5EF4-FFF2-40B4-BE49-F238E27FC236}">
                  <a16:creationId xmlns:a16="http://schemas.microsoft.com/office/drawing/2014/main" id="{7F63042C-002C-4FD5-9B6A-BAAAF29400A8}"/>
                </a:ext>
              </a:extLst>
            </p:cNvPr>
            <p:cNvSpPr>
              <a:spLocks/>
            </p:cNvSpPr>
            <p:nvPr/>
          </p:nvSpPr>
          <p:spPr bwMode="auto">
            <a:xfrm>
              <a:off x="6406" y="953"/>
              <a:ext cx="219" cy="218"/>
            </a:xfrm>
            <a:custGeom>
              <a:avLst/>
              <a:gdLst>
                <a:gd name="T0" fmla="*/ 293 w 293"/>
                <a:gd name="T1" fmla="*/ 145 h 292"/>
                <a:gd name="T2" fmla="*/ 292 w 293"/>
                <a:gd name="T3" fmla="*/ 129 h 292"/>
                <a:gd name="T4" fmla="*/ 288 w 293"/>
                <a:gd name="T5" fmla="*/ 107 h 292"/>
                <a:gd name="T6" fmla="*/ 283 w 293"/>
                <a:gd name="T7" fmla="*/ 91 h 292"/>
                <a:gd name="T8" fmla="*/ 273 w 293"/>
                <a:gd name="T9" fmla="*/ 72 h 292"/>
                <a:gd name="T10" fmla="*/ 264 w 293"/>
                <a:gd name="T11" fmla="*/ 58 h 292"/>
                <a:gd name="T12" fmla="*/ 250 w 293"/>
                <a:gd name="T13" fmla="*/ 42 h 292"/>
                <a:gd name="T14" fmla="*/ 236 w 293"/>
                <a:gd name="T15" fmla="*/ 30 h 292"/>
                <a:gd name="T16" fmla="*/ 220 w 293"/>
                <a:gd name="T17" fmla="*/ 19 h 292"/>
                <a:gd name="T18" fmla="*/ 205 w 293"/>
                <a:gd name="T19" fmla="*/ 11 h 292"/>
                <a:gd name="T20" fmla="*/ 185 w 293"/>
                <a:gd name="T21" fmla="*/ 4 h 292"/>
                <a:gd name="T22" fmla="*/ 169 w 293"/>
                <a:gd name="T23" fmla="*/ 2 h 292"/>
                <a:gd name="T24" fmla="*/ 146 w 293"/>
                <a:gd name="T25" fmla="*/ 0 h 292"/>
                <a:gd name="T26" fmla="*/ 146 w 293"/>
                <a:gd name="T27" fmla="*/ 0 h 292"/>
                <a:gd name="T28" fmla="*/ 130 w 293"/>
                <a:gd name="T29" fmla="*/ 1 h 292"/>
                <a:gd name="T30" fmla="*/ 108 w 293"/>
                <a:gd name="T31" fmla="*/ 4 h 292"/>
                <a:gd name="T32" fmla="*/ 92 w 293"/>
                <a:gd name="T33" fmla="*/ 9 h 292"/>
                <a:gd name="T34" fmla="*/ 73 w 293"/>
                <a:gd name="T35" fmla="*/ 19 h 292"/>
                <a:gd name="T36" fmla="*/ 61 w 293"/>
                <a:gd name="T37" fmla="*/ 27 h 292"/>
                <a:gd name="T38" fmla="*/ 59 w 293"/>
                <a:gd name="T39" fmla="*/ 28 h 292"/>
                <a:gd name="T40" fmla="*/ 43 w 293"/>
                <a:gd name="T41" fmla="*/ 42 h 292"/>
                <a:gd name="T42" fmla="*/ 31 w 293"/>
                <a:gd name="T43" fmla="*/ 56 h 292"/>
                <a:gd name="T44" fmla="*/ 20 w 293"/>
                <a:gd name="T45" fmla="*/ 72 h 292"/>
                <a:gd name="T46" fmla="*/ 12 w 293"/>
                <a:gd name="T47" fmla="*/ 87 h 292"/>
                <a:gd name="T48" fmla="*/ 5 w 293"/>
                <a:gd name="T49" fmla="*/ 107 h 292"/>
                <a:gd name="T50" fmla="*/ 2 w 293"/>
                <a:gd name="T51" fmla="*/ 123 h 292"/>
                <a:gd name="T52" fmla="*/ 0 w 293"/>
                <a:gd name="T53" fmla="*/ 145 h 292"/>
                <a:gd name="T54" fmla="*/ 1 w 293"/>
                <a:gd name="T55" fmla="*/ 160 h 292"/>
                <a:gd name="T56" fmla="*/ 9 w 293"/>
                <a:gd name="T57" fmla="*/ 195 h 292"/>
                <a:gd name="T58" fmla="*/ 10 w 293"/>
                <a:gd name="T59" fmla="*/ 200 h 292"/>
                <a:gd name="T60" fmla="*/ 26 w 293"/>
                <a:gd name="T61" fmla="*/ 229 h 292"/>
                <a:gd name="T62" fmla="*/ 34 w 293"/>
                <a:gd name="T63" fmla="*/ 239 h 292"/>
                <a:gd name="T64" fmla="*/ 80 w 293"/>
                <a:gd name="T65" fmla="*/ 276 h 292"/>
                <a:gd name="T66" fmla="*/ 136 w 293"/>
                <a:gd name="T67" fmla="*/ 292 h 292"/>
                <a:gd name="T68" fmla="*/ 148 w 293"/>
                <a:gd name="T69" fmla="*/ 292 h 292"/>
                <a:gd name="T70" fmla="*/ 182 w 293"/>
                <a:gd name="T71" fmla="*/ 288 h 292"/>
                <a:gd name="T72" fmla="*/ 187 w 293"/>
                <a:gd name="T73" fmla="*/ 287 h 292"/>
                <a:gd name="T74" fmla="*/ 219 w 293"/>
                <a:gd name="T75" fmla="*/ 273 h 292"/>
                <a:gd name="T76" fmla="*/ 232 w 293"/>
                <a:gd name="T77" fmla="*/ 265 h 292"/>
                <a:gd name="T78" fmla="*/ 250 w 293"/>
                <a:gd name="T79" fmla="*/ 250 h 292"/>
                <a:gd name="T80" fmla="*/ 261 w 293"/>
                <a:gd name="T81" fmla="*/ 238 h 292"/>
                <a:gd name="T82" fmla="*/ 273 w 293"/>
                <a:gd name="T83" fmla="*/ 220 h 292"/>
                <a:gd name="T84" fmla="*/ 281 w 293"/>
                <a:gd name="T85" fmla="*/ 205 h 292"/>
                <a:gd name="T86" fmla="*/ 287 w 293"/>
                <a:gd name="T87" fmla="*/ 187 h 292"/>
                <a:gd name="T88" fmla="*/ 291 w 293"/>
                <a:gd name="T89" fmla="*/ 169 h 292"/>
                <a:gd name="T90" fmla="*/ 293 w 293"/>
                <a:gd name="T91" fmla="*/ 148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3" h="292">
                  <a:moveTo>
                    <a:pt x="293" y="148"/>
                  </a:moveTo>
                  <a:lnTo>
                    <a:pt x="293" y="148"/>
                  </a:lnTo>
                  <a:cubicBezTo>
                    <a:pt x="293" y="147"/>
                    <a:pt x="293" y="146"/>
                    <a:pt x="293" y="145"/>
                  </a:cubicBezTo>
                  <a:cubicBezTo>
                    <a:pt x="293" y="143"/>
                    <a:pt x="293" y="141"/>
                    <a:pt x="293" y="138"/>
                  </a:cubicBezTo>
                  <a:cubicBezTo>
                    <a:pt x="293" y="136"/>
                    <a:pt x="293" y="134"/>
                    <a:pt x="293" y="132"/>
                  </a:cubicBezTo>
                  <a:cubicBezTo>
                    <a:pt x="292" y="131"/>
                    <a:pt x="292" y="130"/>
                    <a:pt x="292" y="129"/>
                  </a:cubicBezTo>
                  <a:cubicBezTo>
                    <a:pt x="292" y="126"/>
                    <a:pt x="291" y="122"/>
                    <a:pt x="291" y="119"/>
                  </a:cubicBezTo>
                  <a:cubicBezTo>
                    <a:pt x="290" y="116"/>
                    <a:pt x="289" y="113"/>
                    <a:pt x="289" y="110"/>
                  </a:cubicBezTo>
                  <a:cubicBezTo>
                    <a:pt x="288" y="109"/>
                    <a:pt x="288" y="108"/>
                    <a:pt x="288" y="107"/>
                  </a:cubicBezTo>
                  <a:cubicBezTo>
                    <a:pt x="287" y="104"/>
                    <a:pt x="287" y="103"/>
                    <a:pt x="286" y="101"/>
                  </a:cubicBezTo>
                  <a:cubicBezTo>
                    <a:pt x="285" y="99"/>
                    <a:pt x="285" y="97"/>
                    <a:pt x="284" y="94"/>
                  </a:cubicBezTo>
                  <a:cubicBezTo>
                    <a:pt x="284" y="93"/>
                    <a:pt x="283" y="93"/>
                    <a:pt x="283" y="91"/>
                  </a:cubicBezTo>
                  <a:cubicBezTo>
                    <a:pt x="282" y="88"/>
                    <a:pt x="280" y="86"/>
                    <a:pt x="279" y="83"/>
                  </a:cubicBezTo>
                  <a:cubicBezTo>
                    <a:pt x="277" y="80"/>
                    <a:pt x="276" y="77"/>
                    <a:pt x="274" y="74"/>
                  </a:cubicBezTo>
                  <a:cubicBezTo>
                    <a:pt x="274" y="73"/>
                    <a:pt x="274" y="72"/>
                    <a:pt x="273" y="72"/>
                  </a:cubicBezTo>
                  <a:cubicBezTo>
                    <a:pt x="272" y="70"/>
                    <a:pt x="271" y="68"/>
                    <a:pt x="269" y="66"/>
                  </a:cubicBezTo>
                  <a:cubicBezTo>
                    <a:pt x="268" y="64"/>
                    <a:pt x="267" y="62"/>
                    <a:pt x="266" y="60"/>
                  </a:cubicBezTo>
                  <a:cubicBezTo>
                    <a:pt x="265" y="59"/>
                    <a:pt x="264" y="58"/>
                    <a:pt x="264" y="58"/>
                  </a:cubicBezTo>
                  <a:cubicBezTo>
                    <a:pt x="262" y="56"/>
                    <a:pt x="261" y="54"/>
                    <a:pt x="259" y="52"/>
                  </a:cubicBezTo>
                  <a:cubicBezTo>
                    <a:pt x="256" y="49"/>
                    <a:pt x="254" y="45"/>
                    <a:pt x="251" y="42"/>
                  </a:cubicBezTo>
                  <a:cubicBezTo>
                    <a:pt x="250" y="42"/>
                    <a:pt x="250" y="42"/>
                    <a:pt x="250" y="42"/>
                  </a:cubicBezTo>
                  <a:cubicBezTo>
                    <a:pt x="249" y="41"/>
                    <a:pt x="249" y="41"/>
                    <a:pt x="248" y="40"/>
                  </a:cubicBezTo>
                  <a:cubicBezTo>
                    <a:pt x="245" y="37"/>
                    <a:pt x="242" y="34"/>
                    <a:pt x="239" y="31"/>
                  </a:cubicBezTo>
                  <a:cubicBezTo>
                    <a:pt x="238" y="31"/>
                    <a:pt x="237" y="30"/>
                    <a:pt x="236" y="30"/>
                  </a:cubicBezTo>
                  <a:cubicBezTo>
                    <a:pt x="235" y="29"/>
                    <a:pt x="234" y="28"/>
                    <a:pt x="233" y="27"/>
                  </a:cubicBezTo>
                  <a:cubicBezTo>
                    <a:pt x="229" y="25"/>
                    <a:pt x="225" y="22"/>
                    <a:pt x="221" y="19"/>
                  </a:cubicBezTo>
                  <a:cubicBezTo>
                    <a:pt x="221" y="19"/>
                    <a:pt x="221" y="19"/>
                    <a:pt x="220" y="19"/>
                  </a:cubicBezTo>
                  <a:cubicBezTo>
                    <a:pt x="218" y="17"/>
                    <a:pt x="216" y="16"/>
                    <a:pt x="213" y="15"/>
                  </a:cubicBezTo>
                  <a:cubicBezTo>
                    <a:pt x="211" y="14"/>
                    <a:pt x="209" y="13"/>
                    <a:pt x="206" y="11"/>
                  </a:cubicBezTo>
                  <a:cubicBezTo>
                    <a:pt x="206" y="11"/>
                    <a:pt x="205" y="11"/>
                    <a:pt x="205" y="11"/>
                  </a:cubicBezTo>
                  <a:cubicBezTo>
                    <a:pt x="201" y="9"/>
                    <a:pt x="196" y="8"/>
                    <a:pt x="192" y="6"/>
                  </a:cubicBezTo>
                  <a:cubicBezTo>
                    <a:pt x="191" y="6"/>
                    <a:pt x="189" y="5"/>
                    <a:pt x="188" y="5"/>
                  </a:cubicBezTo>
                  <a:cubicBezTo>
                    <a:pt x="187" y="5"/>
                    <a:pt x="186" y="4"/>
                    <a:pt x="185" y="4"/>
                  </a:cubicBezTo>
                  <a:cubicBezTo>
                    <a:pt x="181" y="4"/>
                    <a:pt x="177" y="3"/>
                    <a:pt x="173" y="2"/>
                  </a:cubicBezTo>
                  <a:cubicBezTo>
                    <a:pt x="172" y="2"/>
                    <a:pt x="171" y="2"/>
                    <a:pt x="170" y="2"/>
                  </a:cubicBezTo>
                  <a:cubicBezTo>
                    <a:pt x="170" y="2"/>
                    <a:pt x="170" y="2"/>
                    <a:pt x="169" y="2"/>
                  </a:cubicBezTo>
                  <a:cubicBezTo>
                    <a:pt x="165" y="1"/>
                    <a:pt x="161" y="1"/>
                    <a:pt x="157" y="0"/>
                  </a:cubicBezTo>
                  <a:cubicBezTo>
                    <a:pt x="154" y="0"/>
                    <a:pt x="152" y="0"/>
                    <a:pt x="149" y="0"/>
                  </a:cubicBezTo>
                  <a:cubicBezTo>
                    <a:pt x="148" y="0"/>
                    <a:pt x="147" y="0"/>
                    <a:pt x="146" y="0"/>
                  </a:cubicBezTo>
                  <a:lnTo>
                    <a:pt x="146" y="0"/>
                  </a:lnTo>
                  <a:lnTo>
                    <a:pt x="146" y="0"/>
                  </a:lnTo>
                  <a:lnTo>
                    <a:pt x="146" y="0"/>
                  </a:lnTo>
                  <a:cubicBezTo>
                    <a:pt x="144" y="0"/>
                    <a:pt x="142" y="0"/>
                    <a:pt x="139" y="0"/>
                  </a:cubicBezTo>
                  <a:cubicBezTo>
                    <a:pt x="137" y="0"/>
                    <a:pt x="135" y="0"/>
                    <a:pt x="133" y="0"/>
                  </a:cubicBezTo>
                  <a:cubicBezTo>
                    <a:pt x="132" y="1"/>
                    <a:pt x="131" y="1"/>
                    <a:pt x="130" y="1"/>
                  </a:cubicBezTo>
                  <a:cubicBezTo>
                    <a:pt x="127" y="1"/>
                    <a:pt x="123" y="2"/>
                    <a:pt x="120" y="2"/>
                  </a:cubicBezTo>
                  <a:cubicBezTo>
                    <a:pt x="117" y="3"/>
                    <a:pt x="114" y="4"/>
                    <a:pt x="111" y="4"/>
                  </a:cubicBezTo>
                  <a:cubicBezTo>
                    <a:pt x="110" y="4"/>
                    <a:pt x="109" y="4"/>
                    <a:pt x="108" y="4"/>
                  </a:cubicBezTo>
                  <a:cubicBezTo>
                    <a:pt x="105" y="5"/>
                    <a:pt x="104" y="5"/>
                    <a:pt x="102" y="6"/>
                  </a:cubicBezTo>
                  <a:cubicBezTo>
                    <a:pt x="100" y="7"/>
                    <a:pt x="98" y="7"/>
                    <a:pt x="96" y="8"/>
                  </a:cubicBezTo>
                  <a:cubicBezTo>
                    <a:pt x="94" y="8"/>
                    <a:pt x="94" y="9"/>
                    <a:pt x="92" y="9"/>
                  </a:cubicBezTo>
                  <a:cubicBezTo>
                    <a:pt x="89" y="10"/>
                    <a:pt x="87" y="12"/>
                    <a:pt x="84" y="13"/>
                  </a:cubicBezTo>
                  <a:cubicBezTo>
                    <a:pt x="81" y="15"/>
                    <a:pt x="78" y="16"/>
                    <a:pt x="75" y="18"/>
                  </a:cubicBezTo>
                  <a:cubicBezTo>
                    <a:pt x="74" y="18"/>
                    <a:pt x="73" y="18"/>
                    <a:pt x="73" y="19"/>
                  </a:cubicBezTo>
                  <a:cubicBezTo>
                    <a:pt x="71" y="20"/>
                    <a:pt x="69" y="21"/>
                    <a:pt x="67" y="23"/>
                  </a:cubicBezTo>
                  <a:cubicBezTo>
                    <a:pt x="65" y="24"/>
                    <a:pt x="63" y="25"/>
                    <a:pt x="61" y="26"/>
                  </a:cubicBezTo>
                  <a:lnTo>
                    <a:pt x="61" y="27"/>
                  </a:lnTo>
                  <a:lnTo>
                    <a:pt x="61" y="27"/>
                  </a:lnTo>
                  <a:lnTo>
                    <a:pt x="61" y="26"/>
                  </a:lnTo>
                  <a:cubicBezTo>
                    <a:pt x="60" y="27"/>
                    <a:pt x="59" y="28"/>
                    <a:pt x="59" y="28"/>
                  </a:cubicBezTo>
                  <a:cubicBezTo>
                    <a:pt x="57" y="30"/>
                    <a:pt x="55" y="31"/>
                    <a:pt x="53" y="33"/>
                  </a:cubicBezTo>
                  <a:cubicBezTo>
                    <a:pt x="50" y="36"/>
                    <a:pt x="46" y="38"/>
                    <a:pt x="43" y="41"/>
                  </a:cubicBezTo>
                  <a:cubicBezTo>
                    <a:pt x="43" y="42"/>
                    <a:pt x="43" y="42"/>
                    <a:pt x="43" y="42"/>
                  </a:cubicBezTo>
                  <a:cubicBezTo>
                    <a:pt x="42" y="43"/>
                    <a:pt x="42" y="43"/>
                    <a:pt x="41" y="44"/>
                  </a:cubicBezTo>
                  <a:cubicBezTo>
                    <a:pt x="38" y="47"/>
                    <a:pt x="35" y="50"/>
                    <a:pt x="32" y="53"/>
                  </a:cubicBezTo>
                  <a:cubicBezTo>
                    <a:pt x="32" y="54"/>
                    <a:pt x="31" y="55"/>
                    <a:pt x="31" y="56"/>
                  </a:cubicBezTo>
                  <a:cubicBezTo>
                    <a:pt x="30" y="57"/>
                    <a:pt x="29" y="58"/>
                    <a:pt x="28" y="59"/>
                  </a:cubicBezTo>
                  <a:cubicBezTo>
                    <a:pt x="26" y="63"/>
                    <a:pt x="23" y="67"/>
                    <a:pt x="20" y="71"/>
                  </a:cubicBezTo>
                  <a:cubicBezTo>
                    <a:pt x="20" y="71"/>
                    <a:pt x="20" y="71"/>
                    <a:pt x="20" y="72"/>
                  </a:cubicBezTo>
                  <a:cubicBezTo>
                    <a:pt x="18" y="74"/>
                    <a:pt x="17" y="76"/>
                    <a:pt x="16" y="79"/>
                  </a:cubicBezTo>
                  <a:cubicBezTo>
                    <a:pt x="15" y="81"/>
                    <a:pt x="14" y="83"/>
                    <a:pt x="12" y="86"/>
                  </a:cubicBezTo>
                  <a:cubicBezTo>
                    <a:pt x="12" y="86"/>
                    <a:pt x="12" y="87"/>
                    <a:pt x="12" y="87"/>
                  </a:cubicBezTo>
                  <a:cubicBezTo>
                    <a:pt x="10" y="91"/>
                    <a:pt x="9" y="96"/>
                    <a:pt x="7" y="100"/>
                  </a:cubicBezTo>
                  <a:cubicBezTo>
                    <a:pt x="7" y="101"/>
                    <a:pt x="6" y="103"/>
                    <a:pt x="6" y="104"/>
                  </a:cubicBezTo>
                  <a:cubicBezTo>
                    <a:pt x="6" y="105"/>
                    <a:pt x="5" y="106"/>
                    <a:pt x="5" y="107"/>
                  </a:cubicBezTo>
                  <a:cubicBezTo>
                    <a:pt x="4" y="111"/>
                    <a:pt x="3" y="115"/>
                    <a:pt x="2" y="119"/>
                  </a:cubicBezTo>
                  <a:cubicBezTo>
                    <a:pt x="2" y="120"/>
                    <a:pt x="2" y="121"/>
                    <a:pt x="2" y="122"/>
                  </a:cubicBezTo>
                  <a:cubicBezTo>
                    <a:pt x="2" y="122"/>
                    <a:pt x="2" y="122"/>
                    <a:pt x="2" y="123"/>
                  </a:cubicBezTo>
                  <a:cubicBezTo>
                    <a:pt x="1" y="127"/>
                    <a:pt x="1" y="131"/>
                    <a:pt x="0" y="135"/>
                  </a:cubicBezTo>
                  <a:cubicBezTo>
                    <a:pt x="0" y="138"/>
                    <a:pt x="0" y="140"/>
                    <a:pt x="0" y="143"/>
                  </a:cubicBezTo>
                  <a:cubicBezTo>
                    <a:pt x="0" y="144"/>
                    <a:pt x="0" y="145"/>
                    <a:pt x="0" y="145"/>
                  </a:cubicBezTo>
                  <a:cubicBezTo>
                    <a:pt x="0" y="150"/>
                    <a:pt x="0" y="155"/>
                    <a:pt x="0" y="159"/>
                  </a:cubicBezTo>
                  <a:cubicBezTo>
                    <a:pt x="0" y="159"/>
                    <a:pt x="0" y="159"/>
                    <a:pt x="0" y="159"/>
                  </a:cubicBezTo>
                  <a:cubicBezTo>
                    <a:pt x="1" y="160"/>
                    <a:pt x="1" y="160"/>
                    <a:pt x="1" y="160"/>
                  </a:cubicBezTo>
                  <a:cubicBezTo>
                    <a:pt x="1" y="166"/>
                    <a:pt x="2" y="171"/>
                    <a:pt x="3" y="176"/>
                  </a:cubicBezTo>
                  <a:cubicBezTo>
                    <a:pt x="3" y="177"/>
                    <a:pt x="4" y="179"/>
                    <a:pt x="4" y="180"/>
                  </a:cubicBezTo>
                  <a:cubicBezTo>
                    <a:pt x="5" y="185"/>
                    <a:pt x="7" y="190"/>
                    <a:pt x="9" y="195"/>
                  </a:cubicBezTo>
                  <a:cubicBezTo>
                    <a:pt x="9" y="195"/>
                    <a:pt x="9" y="195"/>
                    <a:pt x="9" y="196"/>
                  </a:cubicBezTo>
                  <a:cubicBezTo>
                    <a:pt x="9" y="196"/>
                    <a:pt x="9" y="196"/>
                    <a:pt x="9" y="196"/>
                  </a:cubicBezTo>
                  <a:cubicBezTo>
                    <a:pt x="9" y="198"/>
                    <a:pt x="10" y="199"/>
                    <a:pt x="10" y="200"/>
                  </a:cubicBezTo>
                  <a:cubicBezTo>
                    <a:pt x="12" y="203"/>
                    <a:pt x="13" y="207"/>
                    <a:pt x="15" y="211"/>
                  </a:cubicBezTo>
                  <a:cubicBezTo>
                    <a:pt x="16" y="213"/>
                    <a:pt x="17" y="215"/>
                    <a:pt x="18" y="217"/>
                  </a:cubicBezTo>
                  <a:cubicBezTo>
                    <a:pt x="21" y="221"/>
                    <a:pt x="24" y="225"/>
                    <a:pt x="26" y="229"/>
                  </a:cubicBezTo>
                  <a:cubicBezTo>
                    <a:pt x="27" y="230"/>
                    <a:pt x="27" y="231"/>
                    <a:pt x="27" y="231"/>
                  </a:cubicBezTo>
                  <a:cubicBezTo>
                    <a:pt x="29" y="234"/>
                    <a:pt x="31" y="236"/>
                    <a:pt x="34" y="239"/>
                  </a:cubicBezTo>
                  <a:cubicBezTo>
                    <a:pt x="34" y="239"/>
                    <a:pt x="34" y="239"/>
                    <a:pt x="34" y="239"/>
                  </a:cubicBezTo>
                  <a:lnTo>
                    <a:pt x="34" y="239"/>
                  </a:lnTo>
                  <a:cubicBezTo>
                    <a:pt x="43" y="250"/>
                    <a:pt x="52" y="259"/>
                    <a:pt x="64" y="267"/>
                  </a:cubicBezTo>
                  <a:cubicBezTo>
                    <a:pt x="69" y="270"/>
                    <a:pt x="74" y="273"/>
                    <a:pt x="80" y="276"/>
                  </a:cubicBezTo>
                  <a:cubicBezTo>
                    <a:pt x="85" y="279"/>
                    <a:pt x="91" y="281"/>
                    <a:pt x="97" y="283"/>
                  </a:cubicBezTo>
                  <a:cubicBezTo>
                    <a:pt x="109" y="288"/>
                    <a:pt x="123" y="291"/>
                    <a:pt x="136" y="292"/>
                  </a:cubicBezTo>
                  <a:lnTo>
                    <a:pt x="136" y="292"/>
                  </a:lnTo>
                  <a:cubicBezTo>
                    <a:pt x="136" y="292"/>
                    <a:pt x="137" y="292"/>
                    <a:pt x="137" y="292"/>
                  </a:cubicBezTo>
                  <a:cubicBezTo>
                    <a:pt x="140" y="292"/>
                    <a:pt x="143" y="292"/>
                    <a:pt x="146" y="292"/>
                  </a:cubicBezTo>
                  <a:cubicBezTo>
                    <a:pt x="147" y="292"/>
                    <a:pt x="148" y="292"/>
                    <a:pt x="148" y="292"/>
                  </a:cubicBezTo>
                  <a:cubicBezTo>
                    <a:pt x="153" y="292"/>
                    <a:pt x="158" y="292"/>
                    <a:pt x="163" y="291"/>
                  </a:cubicBezTo>
                  <a:cubicBezTo>
                    <a:pt x="166" y="291"/>
                    <a:pt x="168" y="290"/>
                    <a:pt x="170" y="290"/>
                  </a:cubicBezTo>
                  <a:cubicBezTo>
                    <a:pt x="174" y="289"/>
                    <a:pt x="178" y="289"/>
                    <a:pt x="182" y="288"/>
                  </a:cubicBezTo>
                  <a:cubicBezTo>
                    <a:pt x="183" y="287"/>
                    <a:pt x="184" y="287"/>
                    <a:pt x="185" y="287"/>
                  </a:cubicBezTo>
                  <a:cubicBezTo>
                    <a:pt x="186" y="287"/>
                    <a:pt x="186" y="287"/>
                    <a:pt x="186" y="287"/>
                  </a:cubicBezTo>
                  <a:cubicBezTo>
                    <a:pt x="186" y="287"/>
                    <a:pt x="186" y="287"/>
                    <a:pt x="187" y="287"/>
                  </a:cubicBezTo>
                  <a:cubicBezTo>
                    <a:pt x="192" y="285"/>
                    <a:pt x="197" y="283"/>
                    <a:pt x="202" y="281"/>
                  </a:cubicBezTo>
                  <a:cubicBezTo>
                    <a:pt x="203" y="281"/>
                    <a:pt x="204" y="280"/>
                    <a:pt x="206" y="280"/>
                  </a:cubicBezTo>
                  <a:cubicBezTo>
                    <a:pt x="210" y="278"/>
                    <a:pt x="215" y="275"/>
                    <a:pt x="219" y="273"/>
                  </a:cubicBezTo>
                  <a:cubicBezTo>
                    <a:pt x="220" y="273"/>
                    <a:pt x="220" y="272"/>
                    <a:pt x="220" y="272"/>
                  </a:cubicBezTo>
                  <a:cubicBezTo>
                    <a:pt x="221" y="272"/>
                    <a:pt x="221" y="272"/>
                    <a:pt x="221" y="272"/>
                  </a:cubicBezTo>
                  <a:cubicBezTo>
                    <a:pt x="225" y="270"/>
                    <a:pt x="228" y="267"/>
                    <a:pt x="232" y="265"/>
                  </a:cubicBezTo>
                  <a:cubicBezTo>
                    <a:pt x="233" y="264"/>
                    <a:pt x="234" y="263"/>
                    <a:pt x="234" y="263"/>
                  </a:cubicBezTo>
                  <a:cubicBezTo>
                    <a:pt x="236" y="261"/>
                    <a:pt x="238" y="260"/>
                    <a:pt x="240" y="258"/>
                  </a:cubicBezTo>
                  <a:cubicBezTo>
                    <a:pt x="243" y="255"/>
                    <a:pt x="247" y="253"/>
                    <a:pt x="250" y="250"/>
                  </a:cubicBezTo>
                  <a:cubicBezTo>
                    <a:pt x="250" y="249"/>
                    <a:pt x="250" y="249"/>
                    <a:pt x="250" y="249"/>
                  </a:cubicBezTo>
                  <a:cubicBezTo>
                    <a:pt x="251" y="248"/>
                    <a:pt x="251" y="248"/>
                    <a:pt x="252" y="247"/>
                  </a:cubicBezTo>
                  <a:cubicBezTo>
                    <a:pt x="255" y="244"/>
                    <a:pt x="258" y="241"/>
                    <a:pt x="261" y="238"/>
                  </a:cubicBezTo>
                  <a:cubicBezTo>
                    <a:pt x="261" y="237"/>
                    <a:pt x="262" y="236"/>
                    <a:pt x="262" y="235"/>
                  </a:cubicBezTo>
                  <a:cubicBezTo>
                    <a:pt x="263" y="234"/>
                    <a:pt x="264" y="233"/>
                    <a:pt x="265" y="232"/>
                  </a:cubicBezTo>
                  <a:cubicBezTo>
                    <a:pt x="267" y="228"/>
                    <a:pt x="270" y="224"/>
                    <a:pt x="273" y="220"/>
                  </a:cubicBezTo>
                  <a:cubicBezTo>
                    <a:pt x="273" y="220"/>
                    <a:pt x="273" y="220"/>
                    <a:pt x="273" y="219"/>
                  </a:cubicBezTo>
                  <a:cubicBezTo>
                    <a:pt x="274" y="217"/>
                    <a:pt x="275" y="215"/>
                    <a:pt x="277" y="213"/>
                  </a:cubicBezTo>
                  <a:cubicBezTo>
                    <a:pt x="278" y="210"/>
                    <a:pt x="279" y="208"/>
                    <a:pt x="281" y="205"/>
                  </a:cubicBezTo>
                  <a:cubicBezTo>
                    <a:pt x="281" y="205"/>
                    <a:pt x="281" y="204"/>
                    <a:pt x="281" y="204"/>
                  </a:cubicBezTo>
                  <a:cubicBezTo>
                    <a:pt x="283" y="200"/>
                    <a:pt x="284" y="196"/>
                    <a:pt x="286" y="191"/>
                  </a:cubicBezTo>
                  <a:cubicBezTo>
                    <a:pt x="286" y="190"/>
                    <a:pt x="287" y="188"/>
                    <a:pt x="287" y="187"/>
                  </a:cubicBezTo>
                  <a:cubicBezTo>
                    <a:pt x="287" y="186"/>
                    <a:pt x="288" y="185"/>
                    <a:pt x="288" y="184"/>
                  </a:cubicBezTo>
                  <a:cubicBezTo>
                    <a:pt x="289" y="180"/>
                    <a:pt x="290" y="176"/>
                    <a:pt x="291" y="172"/>
                  </a:cubicBezTo>
                  <a:cubicBezTo>
                    <a:pt x="291" y="171"/>
                    <a:pt x="291" y="170"/>
                    <a:pt x="291" y="169"/>
                  </a:cubicBezTo>
                  <a:cubicBezTo>
                    <a:pt x="291" y="169"/>
                    <a:pt x="291" y="169"/>
                    <a:pt x="291" y="168"/>
                  </a:cubicBezTo>
                  <a:cubicBezTo>
                    <a:pt x="292" y="164"/>
                    <a:pt x="292" y="160"/>
                    <a:pt x="292" y="156"/>
                  </a:cubicBezTo>
                  <a:cubicBezTo>
                    <a:pt x="293" y="153"/>
                    <a:pt x="293" y="151"/>
                    <a:pt x="293" y="148"/>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38" name="Freeform 6">
              <a:extLst>
                <a:ext uri="{FF2B5EF4-FFF2-40B4-BE49-F238E27FC236}">
                  <a16:creationId xmlns:a16="http://schemas.microsoft.com/office/drawing/2014/main" id="{99266878-9E30-47B4-8301-072B7092B264}"/>
                </a:ext>
              </a:extLst>
            </p:cNvPr>
            <p:cNvSpPr>
              <a:spLocks/>
            </p:cNvSpPr>
            <p:nvPr/>
          </p:nvSpPr>
          <p:spPr bwMode="auto">
            <a:xfrm>
              <a:off x="6307" y="1132"/>
              <a:ext cx="139" cy="138"/>
            </a:xfrm>
            <a:custGeom>
              <a:avLst/>
              <a:gdLst>
                <a:gd name="T0" fmla="*/ 186 w 186"/>
                <a:gd name="T1" fmla="*/ 19 h 186"/>
                <a:gd name="T2" fmla="*/ 186 w 186"/>
                <a:gd name="T3" fmla="*/ 19 h 186"/>
                <a:gd name="T4" fmla="*/ 22 w 186"/>
                <a:gd name="T5" fmla="*/ 183 h 186"/>
                <a:gd name="T6" fmla="*/ 13 w 186"/>
                <a:gd name="T7" fmla="*/ 186 h 186"/>
                <a:gd name="T8" fmla="*/ 3 w 186"/>
                <a:gd name="T9" fmla="*/ 183 h 186"/>
                <a:gd name="T10" fmla="*/ 0 w 186"/>
                <a:gd name="T11" fmla="*/ 173 h 186"/>
                <a:gd name="T12" fmla="*/ 3 w 186"/>
                <a:gd name="T13" fmla="*/ 164 h 186"/>
                <a:gd name="T14" fmla="*/ 167 w 186"/>
                <a:gd name="T15" fmla="*/ 0 h 186"/>
                <a:gd name="T16" fmla="*/ 186 w 186"/>
                <a:gd name="T17" fmla="*/ 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186">
                  <a:moveTo>
                    <a:pt x="186" y="19"/>
                  </a:moveTo>
                  <a:lnTo>
                    <a:pt x="186" y="19"/>
                  </a:lnTo>
                  <a:lnTo>
                    <a:pt x="22" y="183"/>
                  </a:lnTo>
                  <a:cubicBezTo>
                    <a:pt x="20" y="185"/>
                    <a:pt x="16" y="186"/>
                    <a:pt x="13" y="186"/>
                  </a:cubicBezTo>
                  <a:cubicBezTo>
                    <a:pt x="9" y="186"/>
                    <a:pt x="6" y="185"/>
                    <a:pt x="3" y="183"/>
                  </a:cubicBezTo>
                  <a:cubicBezTo>
                    <a:pt x="1" y="180"/>
                    <a:pt x="0" y="177"/>
                    <a:pt x="0" y="173"/>
                  </a:cubicBezTo>
                  <a:cubicBezTo>
                    <a:pt x="0" y="170"/>
                    <a:pt x="1" y="166"/>
                    <a:pt x="3" y="164"/>
                  </a:cubicBezTo>
                  <a:lnTo>
                    <a:pt x="167" y="0"/>
                  </a:lnTo>
                  <a:lnTo>
                    <a:pt x="186" y="19"/>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sp>
          <p:nvSpPr>
            <p:cNvPr id="40" name="Freeform 7">
              <a:extLst>
                <a:ext uri="{FF2B5EF4-FFF2-40B4-BE49-F238E27FC236}">
                  <a16:creationId xmlns:a16="http://schemas.microsoft.com/office/drawing/2014/main" id="{2EB814E9-D936-4879-9DDD-D5A99A80C803}"/>
                </a:ext>
              </a:extLst>
            </p:cNvPr>
            <p:cNvSpPr>
              <a:spLocks/>
            </p:cNvSpPr>
            <p:nvPr/>
          </p:nvSpPr>
          <p:spPr bwMode="auto">
            <a:xfrm>
              <a:off x="6426" y="972"/>
              <a:ext cx="179" cy="180"/>
            </a:xfrm>
            <a:custGeom>
              <a:avLst/>
              <a:gdLst>
                <a:gd name="T0" fmla="*/ 120 w 240"/>
                <a:gd name="T1" fmla="*/ 240 h 240"/>
                <a:gd name="T2" fmla="*/ 120 w 240"/>
                <a:gd name="T3" fmla="*/ 240 h 240"/>
                <a:gd name="T4" fmla="*/ 167 w 240"/>
                <a:gd name="T5" fmla="*/ 230 h 240"/>
                <a:gd name="T6" fmla="*/ 205 w 240"/>
                <a:gd name="T7" fmla="*/ 204 h 240"/>
                <a:gd name="T8" fmla="*/ 231 w 240"/>
                <a:gd name="T9" fmla="*/ 166 h 240"/>
                <a:gd name="T10" fmla="*/ 240 w 240"/>
                <a:gd name="T11" fmla="*/ 120 h 240"/>
                <a:gd name="T12" fmla="*/ 231 w 240"/>
                <a:gd name="T13" fmla="*/ 73 h 240"/>
                <a:gd name="T14" fmla="*/ 205 w 240"/>
                <a:gd name="T15" fmla="*/ 35 h 240"/>
                <a:gd name="T16" fmla="*/ 167 w 240"/>
                <a:gd name="T17" fmla="*/ 9 h 240"/>
                <a:gd name="T18" fmla="*/ 120 w 240"/>
                <a:gd name="T19" fmla="*/ 0 h 240"/>
                <a:gd name="T20" fmla="*/ 74 w 240"/>
                <a:gd name="T21" fmla="*/ 9 h 240"/>
                <a:gd name="T22" fmla="*/ 36 w 240"/>
                <a:gd name="T23" fmla="*/ 35 h 240"/>
                <a:gd name="T24" fmla="*/ 10 w 240"/>
                <a:gd name="T25" fmla="*/ 73 h 240"/>
                <a:gd name="T26" fmla="*/ 0 w 240"/>
                <a:gd name="T27" fmla="*/ 120 h 240"/>
                <a:gd name="T28" fmla="*/ 10 w 240"/>
                <a:gd name="T29" fmla="*/ 166 h 240"/>
                <a:gd name="T30" fmla="*/ 36 w 240"/>
                <a:gd name="T31" fmla="*/ 204 h 240"/>
                <a:gd name="T32" fmla="*/ 74 w 240"/>
                <a:gd name="T33" fmla="*/ 230 h 240"/>
                <a:gd name="T34" fmla="*/ 120 w 240"/>
                <a:gd name="T35"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0" h="240">
                  <a:moveTo>
                    <a:pt x="120" y="240"/>
                  </a:moveTo>
                  <a:lnTo>
                    <a:pt x="120" y="240"/>
                  </a:lnTo>
                  <a:cubicBezTo>
                    <a:pt x="137" y="240"/>
                    <a:pt x="153" y="236"/>
                    <a:pt x="167" y="230"/>
                  </a:cubicBezTo>
                  <a:cubicBezTo>
                    <a:pt x="182" y="224"/>
                    <a:pt x="194" y="215"/>
                    <a:pt x="205" y="204"/>
                  </a:cubicBezTo>
                  <a:cubicBezTo>
                    <a:pt x="216" y="193"/>
                    <a:pt x="225" y="181"/>
                    <a:pt x="231" y="166"/>
                  </a:cubicBezTo>
                  <a:cubicBezTo>
                    <a:pt x="237" y="152"/>
                    <a:pt x="240" y="136"/>
                    <a:pt x="240" y="120"/>
                  </a:cubicBezTo>
                  <a:cubicBezTo>
                    <a:pt x="240" y="103"/>
                    <a:pt x="237" y="87"/>
                    <a:pt x="231" y="73"/>
                  </a:cubicBezTo>
                  <a:cubicBezTo>
                    <a:pt x="225" y="58"/>
                    <a:pt x="216" y="46"/>
                    <a:pt x="205" y="35"/>
                  </a:cubicBezTo>
                  <a:cubicBezTo>
                    <a:pt x="194" y="24"/>
                    <a:pt x="182" y="15"/>
                    <a:pt x="167" y="9"/>
                  </a:cubicBezTo>
                  <a:cubicBezTo>
                    <a:pt x="153" y="3"/>
                    <a:pt x="137" y="0"/>
                    <a:pt x="120" y="0"/>
                  </a:cubicBezTo>
                  <a:cubicBezTo>
                    <a:pt x="104" y="0"/>
                    <a:pt x="88" y="3"/>
                    <a:pt x="74" y="9"/>
                  </a:cubicBezTo>
                  <a:cubicBezTo>
                    <a:pt x="59" y="15"/>
                    <a:pt x="47" y="24"/>
                    <a:pt x="36" y="35"/>
                  </a:cubicBezTo>
                  <a:cubicBezTo>
                    <a:pt x="25" y="46"/>
                    <a:pt x="16" y="58"/>
                    <a:pt x="10" y="73"/>
                  </a:cubicBezTo>
                  <a:cubicBezTo>
                    <a:pt x="4" y="87"/>
                    <a:pt x="0" y="103"/>
                    <a:pt x="0" y="120"/>
                  </a:cubicBezTo>
                  <a:cubicBezTo>
                    <a:pt x="0" y="136"/>
                    <a:pt x="4" y="152"/>
                    <a:pt x="10" y="166"/>
                  </a:cubicBezTo>
                  <a:cubicBezTo>
                    <a:pt x="16" y="181"/>
                    <a:pt x="25" y="193"/>
                    <a:pt x="36" y="204"/>
                  </a:cubicBezTo>
                  <a:cubicBezTo>
                    <a:pt x="47" y="215"/>
                    <a:pt x="59" y="224"/>
                    <a:pt x="74" y="230"/>
                  </a:cubicBezTo>
                  <a:cubicBezTo>
                    <a:pt x="88" y="236"/>
                    <a:pt x="104" y="240"/>
                    <a:pt x="120" y="24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dirty="0"/>
            </a:p>
          </p:txBody>
        </p:sp>
      </p:grpSp>
      <p:pic>
        <p:nvPicPr>
          <p:cNvPr id="43" name="Picture 42">
            <a:extLst>
              <a:ext uri="{FF2B5EF4-FFF2-40B4-BE49-F238E27FC236}">
                <a16:creationId xmlns:a16="http://schemas.microsoft.com/office/drawing/2014/main" id="{72725B73-D622-4D79-B660-E74665566DF6}"/>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508693518"/>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07DD6-B921-4D81-87E8-479E24A3240C}"/>
              </a:ext>
            </a:extLst>
          </p:cNvPr>
          <p:cNvSpPr>
            <a:spLocks noGrp="1"/>
          </p:cNvSpPr>
          <p:nvPr>
            <p:ph type="title"/>
          </p:nvPr>
        </p:nvSpPr>
        <p:spPr/>
        <p:txBody>
          <a:bodyPr anchor="ctr"/>
          <a:lstStyle/>
          <a:p>
            <a:r>
              <a:rPr lang="en-US" dirty="0"/>
              <a:t>Ports and URL’s</a:t>
            </a:r>
          </a:p>
        </p:txBody>
      </p:sp>
      <p:sp>
        <p:nvSpPr>
          <p:cNvPr id="3" name="Content Placeholder 2">
            <a:extLst>
              <a:ext uri="{FF2B5EF4-FFF2-40B4-BE49-F238E27FC236}">
                <a16:creationId xmlns:a16="http://schemas.microsoft.com/office/drawing/2014/main" id="{CC1D491A-E792-4C45-906E-6E413512AD40}"/>
              </a:ext>
            </a:extLst>
          </p:cNvPr>
          <p:cNvSpPr>
            <a:spLocks noGrp="1"/>
          </p:cNvSpPr>
          <p:nvPr>
            <p:ph type="body" sz="quarter" idx="4294967295"/>
          </p:nvPr>
        </p:nvSpPr>
        <p:spPr>
          <a:xfrm>
            <a:off x="588263" y="1489461"/>
            <a:ext cx="3321050" cy="507831"/>
          </a:xfrm>
        </p:spPr>
        <p:txBody>
          <a:bodyPr/>
          <a:lstStyle/>
          <a:p>
            <a:pPr marL="9525">
              <a:lnSpc>
                <a:spcPct val="100000"/>
              </a:lnSpc>
              <a:spcBef>
                <a:spcPts val="600"/>
              </a:spcBef>
              <a:buNone/>
            </a:pPr>
            <a:r>
              <a:rPr lang="en-US" sz="1400" dirty="0">
                <a:solidFill>
                  <a:srgbClr val="4B53BC"/>
                </a:solidFill>
                <a:hlinkClick r:id="rId3">
                  <a:extLst>
                    <a:ext uri="{A12FA001-AC4F-418D-AE19-62706E023703}">
                      <ahyp:hlinkClr xmlns:ahyp="http://schemas.microsoft.com/office/drawing/2018/hyperlinkcolor" val="tx"/>
                    </a:ext>
                  </a:extLst>
                </a:hlinkClick>
              </a:rPr>
              <a:t>Microsoft Teams</a:t>
            </a:r>
            <a:endParaRPr lang="en-US" sz="1400" dirty="0">
              <a:solidFill>
                <a:srgbClr val="4B53BC"/>
              </a:solidFill>
            </a:endParaRPr>
          </a:p>
          <a:p>
            <a:pPr marL="9525">
              <a:lnSpc>
                <a:spcPct val="100000"/>
              </a:lnSpc>
              <a:spcBef>
                <a:spcPts val="600"/>
              </a:spcBef>
              <a:buNone/>
            </a:pPr>
            <a:r>
              <a:rPr lang="en-US" sz="1400" dirty="0">
                <a:solidFill>
                  <a:srgbClr val="4B53BC"/>
                </a:solidFill>
                <a:hlinkClick r:id="rId4">
                  <a:extLst>
                    <a:ext uri="{A12FA001-AC4F-418D-AE19-62706E023703}">
                      <ahyp:hlinkClr xmlns:ahyp="http://schemas.microsoft.com/office/drawing/2018/hyperlinkcolor" val="tx"/>
                    </a:ext>
                  </a:extLst>
                </a:hlinkClick>
              </a:rPr>
              <a:t>Windows Update</a:t>
            </a:r>
            <a:endParaRPr lang="en-US" sz="1400" dirty="0">
              <a:solidFill>
                <a:srgbClr val="4B53BC"/>
              </a:solidFill>
            </a:endParaRPr>
          </a:p>
        </p:txBody>
      </p:sp>
      <p:sp>
        <p:nvSpPr>
          <p:cNvPr id="7" name="Content Placeholder 2">
            <a:extLst>
              <a:ext uri="{FF2B5EF4-FFF2-40B4-BE49-F238E27FC236}">
                <a16:creationId xmlns:a16="http://schemas.microsoft.com/office/drawing/2014/main" id="{34B624F8-3328-1D44-8ACC-1C6152F27945}"/>
              </a:ext>
            </a:extLst>
          </p:cNvPr>
          <p:cNvSpPr txBox="1">
            <a:spLocks/>
          </p:cNvSpPr>
          <p:nvPr/>
        </p:nvSpPr>
        <p:spPr>
          <a:xfrm>
            <a:off x="588263" y="2329179"/>
            <a:ext cx="4120054" cy="830997"/>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9525">
              <a:lnSpc>
                <a:spcPct val="100000"/>
              </a:lnSpc>
              <a:spcBef>
                <a:spcPts val="600"/>
              </a:spcBef>
              <a:spcAft>
                <a:spcPts val="0"/>
              </a:spcAft>
            </a:pPr>
            <a:r>
              <a:rPr lang="en-US" sz="1600" dirty="0">
                <a:solidFill>
                  <a:schemeClr val="tx1"/>
                </a:solidFill>
                <a:latin typeface="+mj-lt"/>
              </a:rPr>
              <a:t>Windows Store:</a:t>
            </a:r>
          </a:p>
          <a:p>
            <a:pPr marL="9525" lvl="1" fontAlgn="ctr">
              <a:lnSpc>
                <a:spcPct val="100000"/>
              </a:lnSpc>
              <a:spcBef>
                <a:spcPts val="600"/>
              </a:spcBef>
              <a:spcAft>
                <a:spcPts val="0"/>
              </a:spcAft>
            </a:pPr>
            <a:r>
              <a:rPr lang="en-US" sz="1400" dirty="0">
                <a:solidFill>
                  <a:srgbClr val="4B53BC"/>
                </a:solidFill>
              </a:rPr>
              <a:t>https://*.ws.microsoft.com </a:t>
            </a:r>
          </a:p>
          <a:p>
            <a:pPr marL="9525" lvl="1" fontAlgn="ctr">
              <a:lnSpc>
                <a:spcPct val="100000"/>
              </a:lnSpc>
              <a:spcBef>
                <a:spcPts val="600"/>
              </a:spcBef>
              <a:spcAft>
                <a:spcPts val="0"/>
              </a:spcAft>
            </a:pPr>
            <a:r>
              <a:rPr lang="en-US" sz="1400" dirty="0">
                <a:solidFill>
                  <a:srgbClr val="4B53BC"/>
                </a:solidFill>
              </a:rPr>
              <a:t>http://*.ws.microsoft.com</a:t>
            </a:r>
          </a:p>
        </p:txBody>
      </p:sp>
      <p:sp>
        <p:nvSpPr>
          <p:cNvPr id="5" name="Content Placeholder 2">
            <a:extLst>
              <a:ext uri="{FF2B5EF4-FFF2-40B4-BE49-F238E27FC236}">
                <a16:creationId xmlns:a16="http://schemas.microsoft.com/office/drawing/2014/main" id="{C740146F-2D01-724F-8143-D221C9848309}"/>
              </a:ext>
            </a:extLst>
          </p:cNvPr>
          <p:cNvSpPr txBox="1">
            <a:spLocks/>
          </p:cNvSpPr>
          <p:nvPr/>
        </p:nvSpPr>
        <p:spPr>
          <a:xfrm>
            <a:off x="588263" y="3507765"/>
            <a:ext cx="4451133" cy="830997"/>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9525">
              <a:lnSpc>
                <a:spcPct val="100000"/>
              </a:lnSpc>
              <a:spcBef>
                <a:spcPts val="600"/>
              </a:spcBef>
              <a:spcAft>
                <a:spcPts val="0"/>
              </a:spcAft>
            </a:pPr>
            <a:r>
              <a:rPr lang="en-US" sz="1600" dirty="0">
                <a:solidFill>
                  <a:schemeClr val="tx1"/>
                </a:solidFill>
                <a:latin typeface="+mj-lt"/>
              </a:rPr>
              <a:t>Intune:</a:t>
            </a:r>
          </a:p>
          <a:p>
            <a:pPr marL="9525" lvl="1" fontAlgn="ctr">
              <a:lnSpc>
                <a:spcPct val="100000"/>
              </a:lnSpc>
              <a:spcBef>
                <a:spcPts val="600"/>
              </a:spcBef>
              <a:spcAft>
                <a:spcPts val="0"/>
              </a:spcAft>
            </a:pPr>
            <a:r>
              <a:rPr lang="en-US" sz="1400" dirty="0">
                <a:solidFill>
                  <a:srgbClr val="4B53BC"/>
                </a:solidFill>
              </a:rPr>
              <a:t>Manage.Microsoft.com</a:t>
            </a:r>
          </a:p>
          <a:p>
            <a:pPr marL="9525" lvl="1" fontAlgn="ctr">
              <a:lnSpc>
                <a:spcPct val="100000"/>
              </a:lnSpc>
              <a:spcBef>
                <a:spcPts val="600"/>
              </a:spcBef>
              <a:spcAft>
                <a:spcPts val="0"/>
              </a:spcAft>
            </a:pPr>
            <a:r>
              <a:rPr lang="en-US" sz="1400" dirty="0">
                <a:solidFill>
                  <a:srgbClr val="4B53BC"/>
                </a:solidFill>
              </a:rPr>
              <a:t>Graph.Windows.net</a:t>
            </a:r>
          </a:p>
        </p:txBody>
      </p:sp>
      <p:sp>
        <p:nvSpPr>
          <p:cNvPr id="8" name="Content Placeholder 2">
            <a:extLst>
              <a:ext uri="{FF2B5EF4-FFF2-40B4-BE49-F238E27FC236}">
                <a16:creationId xmlns:a16="http://schemas.microsoft.com/office/drawing/2014/main" id="{3EE96EB9-0885-A840-B1DC-1E657D3D42AD}"/>
              </a:ext>
            </a:extLst>
          </p:cNvPr>
          <p:cNvSpPr txBox="1">
            <a:spLocks/>
          </p:cNvSpPr>
          <p:nvPr/>
        </p:nvSpPr>
        <p:spPr>
          <a:xfrm>
            <a:off x="588263" y="4680745"/>
            <a:ext cx="4451133" cy="538609"/>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9525">
              <a:lnSpc>
                <a:spcPct val="100000"/>
              </a:lnSpc>
              <a:spcBef>
                <a:spcPts val="600"/>
              </a:spcBef>
              <a:spcAft>
                <a:spcPts val="0"/>
              </a:spcAft>
            </a:pPr>
            <a:r>
              <a:rPr lang="en-US" sz="1600" dirty="0">
                <a:solidFill>
                  <a:schemeClr val="tx1"/>
                </a:solidFill>
                <a:latin typeface="+mj-lt"/>
              </a:rPr>
              <a:t>Time Server:</a:t>
            </a:r>
          </a:p>
          <a:p>
            <a:pPr marL="9525" lvl="1">
              <a:lnSpc>
                <a:spcPct val="100000"/>
              </a:lnSpc>
              <a:spcBef>
                <a:spcPts val="600"/>
              </a:spcBef>
              <a:spcAft>
                <a:spcPts val="0"/>
              </a:spcAft>
            </a:pPr>
            <a:r>
              <a:rPr lang="en-US" sz="1400" dirty="0">
                <a:solidFill>
                  <a:srgbClr val="4B53BC"/>
                </a:solidFill>
              </a:rPr>
              <a:t>Pool.ntp.org </a:t>
            </a:r>
          </a:p>
        </p:txBody>
      </p:sp>
      <p:pic>
        <p:nvPicPr>
          <p:cNvPr id="9" name="Picture 8">
            <a:extLst>
              <a:ext uri="{FF2B5EF4-FFF2-40B4-BE49-F238E27FC236}">
                <a16:creationId xmlns:a16="http://schemas.microsoft.com/office/drawing/2014/main" id="{AEB6425A-DEEA-4B40-B9C6-0CF376C57AD2}"/>
              </a:ext>
              <a:ext uri="{C183D7F6-B498-43B3-948B-1728B52AA6E4}">
                <adec:decorative xmlns:adec="http://schemas.microsoft.com/office/drawing/2017/decorative" val="1"/>
              </a:ext>
            </a:extLst>
          </p:cNvPr>
          <p:cNvPicPr>
            <a:picLocks noChangeAspect="1"/>
          </p:cNvPicPr>
          <p:nvPr/>
        </p:nvPicPr>
        <p:blipFill rotWithShape="1">
          <a:blip r:embed="rId5"/>
          <a:srcRect l="1215" t="1935" r="43604" b="21875"/>
          <a:stretch/>
        </p:blipFill>
        <p:spPr>
          <a:xfrm>
            <a:off x="6659879" y="737419"/>
            <a:ext cx="5532121" cy="6120582"/>
          </a:xfrm>
          <a:prstGeom prst="rect">
            <a:avLst/>
          </a:prstGeom>
          <a:ln>
            <a:noFill/>
          </a:ln>
        </p:spPr>
      </p:pic>
      <p:pic>
        <p:nvPicPr>
          <p:cNvPr id="11" name="Content Placeholder 4">
            <a:extLst>
              <a:ext uri="{FF2B5EF4-FFF2-40B4-BE49-F238E27FC236}">
                <a16:creationId xmlns:a16="http://schemas.microsoft.com/office/drawing/2014/main" id="{E8C4B3C5-F72D-4DDF-B135-74FAFC812F88}"/>
              </a:ext>
              <a:ext uri="{C183D7F6-B498-43B3-948B-1728B52AA6E4}">
                <adec:decorative xmlns:adec="http://schemas.microsoft.com/office/drawing/2017/decorative" val="1"/>
              </a:ext>
            </a:extLst>
          </p:cNvPr>
          <p:cNvPicPr>
            <a:picLocks noChangeAspect="1"/>
          </p:cNvPicPr>
          <p:nvPr/>
        </p:nvPicPr>
        <p:blipFill rotWithShape="1">
          <a:blip r:embed="rId6"/>
          <a:srcRect l="51126"/>
          <a:stretch/>
        </p:blipFill>
        <p:spPr>
          <a:xfrm>
            <a:off x="6000750" y="0"/>
            <a:ext cx="6191251" cy="6858000"/>
          </a:xfrm>
          <a:prstGeom prst="rect">
            <a:avLst/>
          </a:prstGeom>
          <a:noFill/>
          <a:effectLst/>
        </p:spPr>
      </p:pic>
    </p:spTree>
    <p:extLst>
      <p:ext uri="{BB962C8B-B14F-4D97-AF65-F5344CB8AC3E}">
        <p14:creationId xmlns:p14="http://schemas.microsoft.com/office/powerpoint/2010/main" val="3180565598"/>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79A469-ABA3-41A9-ABAD-379C389AB80E}"/>
              </a:ext>
            </a:extLst>
          </p:cNvPr>
          <p:cNvSpPr>
            <a:spLocks noGrp="1"/>
          </p:cNvSpPr>
          <p:nvPr>
            <p:ph type="title"/>
          </p:nvPr>
        </p:nvSpPr>
        <p:spPr/>
        <p:txBody>
          <a:bodyPr/>
          <a:lstStyle/>
          <a:p>
            <a:r>
              <a:rPr lang="en-GB" dirty="0"/>
              <a:t>Tools</a:t>
            </a:r>
          </a:p>
        </p:txBody>
      </p:sp>
    </p:spTree>
    <p:extLst>
      <p:ext uri="{BB962C8B-B14F-4D97-AF65-F5344CB8AC3E}">
        <p14:creationId xmlns:p14="http://schemas.microsoft.com/office/powerpoint/2010/main" val="1848164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CF74172-9F09-4967-8619-E1EAA6612EBC}"/>
              </a:ext>
              <a:ext uri="{C183D7F6-B498-43B3-948B-1728B52AA6E4}">
                <adec:decorative xmlns:adec="http://schemas.microsoft.com/office/drawing/2017/decorative" val="1"/>
              </a:ext>
            </a:extLst>
          </p:cNvPr>
          <p:cNvSpPr/>
          <p:nvPr/>
        </p:nvSpPr>
        <p:spPr bwMode="auto">
          <a:xfrm>
            <a:off x="0" y="3629025"/>
            <a:ext cx="12192000" cy="3228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3B18520D-73A4-42D7-AF83-DDB22979B2D8}"/>
              </a:ext>
            </a:extLst>
          </p:cNvPr>
          <p:cNvSpPr>
            <a:spLocks noGrp="1"/>
          </p:cNvSpPr>
          <p:nvPr>
            <p:ph type="title"/>
          </p:nvPr>
        </p:nvSpPr>
        <p:spPr/>
        <p:txBody>
          <a:bodyPr/>
          <a:lstStyle/>
          <a:p>
            <a:r>
              <a:rPr lang="en-US" dirty="0"/>
              <a:t>Network Planner in Teams Admin Center</a:t>
            </a:r>
          </a:p>
        </p:txBody>
      </p:sp>
      <p:sp>
        <p:nvSpPr>
          <p:cNvPr id="4" name="Text Placeholder 3">
            <a:extLst>
              <a:ext uri="{FF2B5EF4-FFF2-40B4-BE49-F238E27FC236}">
                <a16:creationId xmlns:a16="http://schemas.microsoft.com/office/drawing/2014/main" id="{BE48F7A4-8ED9-4A31-94F5-3B2158363A84}"/>
              </a:ext>
            </a:extLst>
          </p:cNvPr>
          <p:cNvSpPr>
            <a:spLocks noGrp="1"/>
          </p:cNvSpPr>
          <p:nvPr>
            <p:ph type="body" sz="quarter" idx="4294967295"/>
          </p:nvPr>
        </p:nvSpPr>
        <p:spPr>
          <a:xfrm>
            <a:off x="588262" y="1209968"/>
            <a:ext cx="6279263" cy="1843582"/>
          </a:xfrm>
        </p:spPr>
        <p:txBody>
          <a:bodyPr/>
          <a:lstStyle/>
          <a:p>
            <a:pPr marL="0" indent="0">
              <a:lnSpc>
                <a:spcPct val="100000"/>
              </a:lnSpc>
              <a:spcAft>
                <a:spcPts val="1800"/>
              </a:spcAft>
              <a:buNone/>
            </a:pPr>
            <a:r>
              <a:rPr lang="en-US" sz="1600" dirty="0">
                <a:solidFill>
                  <a:srgbClr val="4B53BC"/>
                </a:solidFill>
                <a:latin typeface="+mj-lt"/>
              </a:rPr>
              <a:t>Microsoft Teams users across your organization</a:t>
            </a:r>
          </a:p>
          <a:p>
            <a:pPr marL="0" indent="0">
              <a:lnSpc>
                <a:spcPct val="100000"/>
              </a:lnSpc>
              <a:spcAft>
                <a:spcPts val="1800"/>
              </a:spcAft>
              <a:buNone/>
            </a:pPr>
            <a:r>
              <a:rPr lang="en-US" sz="1400" dirty="0"/>
              <a:t>When your network details and Teams usage is provided, the Network Planner calculates your network requirements for deploying Teams and cloud voice across your organization’s physical locations.</a:t>
            </a:r>
          </a:p>
        </p:txBody>
      </p:sp>
      <p:pic>
        <p:nvPicPr>
          <p:cNvPr id="9" name="Picture 8">
            <a:extLst>
              <a:ext uri="{FF2B5EF4-FFF2-40B4-BE49-F238E27FC236}">
                <a16:creationId xmlns:a16="http://schemas.microsoft.com/office/drawing/2014/main" id="{F11D77D9-76B1-464A-9C9F-70CBC686C78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2" y="2647950"/>
            <a:ext cx="6403087" cy="3752850"/>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spTree>
    <p:extLst>
      <p:ext uri="{BB962C8B-B14F-4D97-AF65-F5344CB8AC3E}">
        <p14:creationId xmlns:p14="http://schemas.microsoft.com/office/powerpoint/2010/main" val="3835923240"/>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3E10F83-6364-44BA-B376-BD4BC06E4E87}"/>
              </a:ext>
              <a:ext uri="{C183D7F6-B498-43B3-948B-1728B52AA6E4}">
                <adec:decorative xmlns:adec="http://schemas.microsoft.com/office/drawing/2017/decorative" val="1"/>
              </a:ext>
            </a:extLst>
          </p:cNvPr>
          <p:cNvSpPr/>
          <p:nvPr/>
        </p:nvSpPr>
        <p:spPr bwMode="auto">
          <a:xfrm>
            <a:off x="0" y="3629025"/>
            <a:ext cx="12192000" cy="3228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13" name="Picture 12">
            <a:extLst>
              <a:ext uri="{FF2B5EF4-FFF2-40B4-BE49-F238E27FC236}">
                <a16:creationId xmlns:a16="http://schemas.microsoft.com/office/drawing/2014/main" id="{17EF5185-E0F0-E015-498D-16DED121012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533636" y="2410756"/>
            <a:ext cx="6684054" cy="4053869"/>
          </a:xfrm>
          <a:prstGeom prst="rect">
            <a:avLst/>
          </a:prstGeom>
        </p:spPr>
      </p:pic>
      <p:sp>
        <p:nvSpPr>
          <p:cNvPr id="2" name="Title 1">
            <a:extLst>
              <a:ext uri="{FF2B5EF4-FFF2-40B4-BE49-F238E27FC236}">
                <a16:creationId xmlns:a16="http://schemas.microsoft.com/office/drawing/2014/main" id="{F77D97A6-FE92-4E0B-A6E0-F09FF4CC3633}"/>
              </a:ext>
            </a:extLst>
          </p:cNvPr>
          <p:cNvSpPr>
            <a:spLocks noGrp="1"/>
          </p:cNvSpPr>
          <p:nvPr>
            <p:ph type="title"/>
          </p:nvPr>
        </p:nvSpPr>
        <p:spPr>
          <a:xfrm>
            <a:off x="588263" y="457200"/>
            <a:ext cx="11018520" cy="430887"/>
          </a:xfrm>
        </p:spPr>
        <p:txBody>
          <a:bodyPr wrap="square" anchor="t">
            <a:normAutofit/>
          </a:bodyPr>
          <a:lstStyle/>
          <a:p>
            <a:r>
              <a:rPr lang="en-US" dirty="0"/>
              <a:t>Call analytics and Call Quality Dashboard</a:t>
            </a:r>
            <a:endParaRPr lang="LID4096"/>
          </a:p>
        </p:txBody>
      </p:sp>
      <p:sp>
        <p:nvSpPr>
          <p:cNvPr id="7" name="Rectangle 6">
            <a:extLst>
              <a:ext uri="{FF2B5EF4-FFF2-40B4-BE49-F238E27FC236}">
                <a16:creationId xmlns:a16="http://schemas.microsoft.com/office/drawing/2014/main" id="{1AD1BC94-7D09-442B-8F0E-014A25B08A8E}"/>
              </a:ext>
            </a:extLst>
          </p:cNvPr>
          <p:cNvSpPr/>
          <p:nvPr/>
        </p:nvSpPr>
        <p:spPr>
          <a:xfrm>
            <a:off x="588263" y="1530763"/>
            <a:ext cx="5341888" cy="677108"/>
          </a:xfrm>
          <a:prstGeom prst="rect">
            <a:avLst/>
          </a:prstGeom>
          <a:no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0" tIns="0" rIns="91440" bIns="91440" numCol="1" spcCol="1270" anchor="t" anchorCtr="0">
            <a:spAutoFit/>
          </a:bodyPr>
          <a:lstStyle/>
          <a:p>
            <a:pPr marL="0" lvl="1" algn="l" defTabSz="1066800">
              <a:spcBef>
                <a:spcPts val="600"/>
              </a:spcBef>
              <a:spcAft>
                <a:spcPts val="600"/>
              </a:spcAft>
            </a:pPr>
            <a:r>
              <a:rPr lang="en-US" sz="1400" kern="1200" baseline="0" dirty="0">
                <a:solidFill>
                  <a:schemeClr val="tx1"/>
                </a:solidFill>
              </a:rPr>
              <a:t>Allows to get all details for individual call</a:t>
            </a:r>
            <a:endParaRPr lang="en-US" sz="1400" kern="1200" dirty="0">
              <a:solidFill>
                <a:schemeClr val="tx1"/>
              </a:solidFill>
            </a:endParaRPr>
          </a:p>
          <a:p>
            <a:pPr marL="0" lvl="1" algn="l" defTabSz="1066800">
              <a:spcBef>
                <a:spcPts val="600"/>
              </a:spcBef>
              <a:spcAft>
                <a:spcPts val="600"/>
              </a:spcAft>
            </a:pPr>
            <a:r>
              <a:rPr lang="en-US" sz="1400" kern="1200" baseline="0" dirty="0">
                <a:solidFill>
                  <a:schemeClr val="tx1"/>
                </a:solidFill>
              </a:rPr>
              <a:t>Used reactively when users report bad experience</a:t>
            </a:r>
            <a:endParaRPr lang="en-US" sz="1400" kern="1200" dirty="0">
              <a:solidFill>
                <a:schemeClr val="tx1"/>
              </a:solidFill>
            </a:endParaRPr>
          </a:p>
        </p:txBody>
      </p:sp>
      <p:sp>
        <p:nvSpPr>
          <p:cNvPr id="8" name="Rectangle 7">
            <a:extLst>
              <a:ext uri="{FF2B5EF4-FFF2-40B4-BE49-F238E27FC236}">
                <a16:creationId xmlns:a16="http://schemas.microsoft.com/office/drawing/2014/main" id="{62A7E96C-F501-42E9-807C-0B88706A5CD0}"/>
              </a:ext>
            </a:extLst>
          </p:cNvPr>
          <p:cNvSpPr/>
          <p:nvPr/>
        </p:nvSpPr>
        <p:spPr>
          <a:xfrm>
            <a:off x="588263" y="1143293"/>
            <a:ext cx="3739321" cy="406265"/>
          </a:xfrm>
          <a:prstGeom prst="rect">
            <a:avLst/>
          </a:prstGeom>
          <a:no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91440" rIns="91440" bIns="91440" numCol="1" spcCol="1270" anchor="t" anchorCtr="0">
            <a:spAutoFit/>
          </a:bodyPr>
          <a:lstStyle/>
          <a:p>
            <a:pPr marL="0" lvl="0" indent="0" algn="l" defTabSz="1066800">
              <a:lnSpc>
                <a:spcPct val="90000"/>
              </a:lnSpc>
              <a:spcBef>
                <a:spcPct val="0"/>
              </a:spcBef>
              <a:spcAft>
                <a:spcPct val="35000"/>
              </a:spcAft>
              <a:buNone/>
            </a:pPr>
            <a:r>
              <a:rPr lang="en-US" sz="1600" b="0" i="0" kern="1200" baseline="0" dirty="0">
                <a:solidFill>
                  <a:srgbClr val="4B53BC"/>
                </a:solidFill>
                <a:latin typeface="+mj-lt"/>
              </a:rPr>
              <a:t>Call analytics</a:t>
            </a:r>
            <a:endParaRPr lang="en-US" sz="1600" kern="1200" dirty="0">
              <a:solidFill>
                <a:srgbClr val="4B53BC"/>
              </a:solidFill>
              <a:latin typeface="+mj-lt"/>
            </a:endParaRPr>
          </a:p>
        </p:txBody>
      </p:sp>
      <p:sp>
        <p:nvSpPr>
          <p:cNvPr id="9" name="Rectangle 8">
            <a:extLst>
              <a:ext uri="{FF2B5EF4-FFF2-40B4-BE49-F238E27FC236}">
                <a16:creationId xmlns:a16="http://schemas.microsoft.com/office/drawing/2014/main" id="{E2273EBC-15B4-4A08-BA32-EF72EC5ED541}"/>
              </a:ext>
            </a:extLst>
          </p:cNvPr>
          <p:cNvSpPr/>
          <p:nvPr/>
        </p:nvSpPr>
        <p:spPr>
          <a:xfrm>
            <a:off x="6924542" y="1530763"/>
            <a:ext cx="4503272" cy="1086323"/>
          </a:xfrm>
          <a:prstGeom prst="rect">
            <a:avLst/>
          </a:prstGeom>
          <a:no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0" tIns="0" rIns="91440" bIns="91440" numCol="1" spcCol="1270" anchor="t" anchorCtr="0">
            <a:spAutoFit/>
          </a:bodyPr>
          <a:lstStyle/>
          <a:p>
            <a:pPr marL="0" lvl="1" algn="l" defTabSz="1066800">
              <a:spcBef>
                <a:spcPts val="600"/>
              </a:spcBef>
              <a:spcAft>
                <a:spcPts val="600"/>
              </a:spcAft>
            </a:pPr>
            <a:r>
              <a:rPr lang="en-US" sz="1400" kern="1200" baseline="0" dirty="0">
                <a:solidFill>
                  <a:schemeClr val="tx1"/>
                </a:solidFill>
              </a:rPr>
              <a:t>Provides aggregated view of all calls</a:t>
            </a:r>
            <a:endParaRPr lang="en-US" sz="1400" kern="1200" dirty="0">
              <a:solidFill>
                <a:schemeClr val="tx1"/>
              </a:solidFill>
            </a:endParaRPr>
          </a:p>
          <a:p>
            <a:pPr marL="0" lvl="1" algn="l" defTabSz="1066800">
              <a:spcBef>
                <a:spcPts val="600"/>
              </a:spcBef>
              <a:spcAft>
                <a:spcPts val="600"/>
              </a:spcAft>
            </a:pPr>
            <a:r>
              <a:rPr lang="en-US" sz="1400" kern="1200" baseline="0" dirty="0">
                <a:solidFill>
                  <a:schemeClr val="tx1"/>
                </a:solidFill>
              </a:rPr>
              <a:t>Can be filtered by location, subnet etc.</a:t>
            </a:r>
            <a:endParaRPr lang="en-US" sz="1400" kern="1200" dirty="0">
              <a:solidFill>
                <a:schemeClr val="tx1"/>
              </a:solidFill>
            </a:endParaRPr>
          </a:p>
          <a:p>
            <a:pPr marL="0" lvl="1" algn="l" defTabSz="1066800">
              <a:spcBef>
                <a:spcPts val="600"/>
              </a:spcBef>
              <a:spcAft>
                <a:spcPts val="600"/>
              </a:spcAft>
            </a:pPr>
            <a:r>
              <a:rPr lang="en-US" sz="1400" kern="1200" baseline="0" dirty="0">
                <a:solidFill>
                  <a:schemeClr val="tx1"/>
                </a:solidFill>
              </a:rPr>
              <a:t>Used proactively to discover trends and hotspots</a:t>
            </a:r>
            <a:endParaRPr lang="en-US" sz="1400" kern="1200" dirty="0">
              <a:solidFill>
                <a:schemeClr val="tx1"/>
              </a:solidFill>
            </a:endParaRPr>
          </a:p>
        </p:txBody>
      </p:sp>
      <p:sp>
        <p:nvSpPr>
          <p:cNvPr id="10" name="Rectangle 9">
            <a:extLst>
              <a:ext uri="{FF2B5EF4-FFF2-40B4-BE49-F238E27FC236}">
                <a16:creationId xmlns:a16="http://schemas.microsoft.com/office/drawing/2014/main" id="{626F8FA1-A94D-4CD3-A0ED-D53F6A3E0208}"/>
              </a:ext>
            </a:extLst>
          </p:cNvPr>
          <p:cNvSpPr/>
          <p:nvPr/>
        </p:nvSpPr>
        <p:spPr>
          <a:xfrm>
            <a:off x="6924541" y="1143293"/>
            <a:ext cx="3739321" cy="406265"/>
          </a:xfrm>
          <a:prstGeom prst="rect">
            <a:avLst/>
          </a:prstGeom>
          <a:no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91440" rIns="91440" bIns="91440" numCol="1" spcCol="1270" anchor="t" anchorCtr="0">
            <a:spAutoFit/>
          </a:bodyPr>
          <a:lstStyle/>
          <a:p>
            <a:pPr marL="0" lvl="0" indent="0" algn="l" defTabSz="1066800">
              <a:lnSpc>
                <a:spcPct val="90000"/>
              </a:lnSpc>
              <a:spcBef>
                <a:spcPct val="0"/>
              </a:spcBef>
              <a:spcAft>
                <a:spcPct val="35000"/>
              </a:spcAft>
              <a:buNone/>
            </a:pPr>
            <a:r>
              <a:rPr lang="en-US" sz="1600" b="0" i="0" kern="1200" baseline="0" dirty="0">
                <a:solidFill>
                  <a:srgbClr val="4B53BC"/>
                </a:solidFill>
                <a:latin typeface="+mj-lt"/>
              </a:rPr>
              <a:t>Call Quality Dashboard</a:t>
            </a:r>
            <a:endParaRPr lang="en-US" sz="1600" kern="1200" dirty="0">
              <a:solidFill>
                <a:srgbClr val="4B53BC"/>
              </a:solidFill>
              <a:latin typeface="+mj-lt"/>
            </a:endParaRPr>
          </a:p>
        </p:txBody>
      </p:sp>
      <p:pic>
        <p:nvPicPr>
          <p:cNvPr id="11" name="Picture 10">
            <a:extLst>
              <a:ext uri="{FF2B5EF4-FFF2-40B4-BE49-F238E27FC236}">
                <a16:creationId xmlns:a16="http://schemas.microsoft.com/office/drawing/2014/main" id="{76886284-E22F-463A-80B5-C80F1FF178CB}"/>
              </a:ext>
              <a:ext uri="{C183D7F6-B498-43B3-948B-1728B52AA6E4}">
                <adec:decorative xmlns:adec="http://schemas.microsoft.com/office/drawing/2017/decorative" val="1"/>
              </a:ext>
            </a:extLst>
          </p:cNvPr>
          <p:cNvPicPr>
            <a:picLocks noChangeAspect="1"/>
          </p:cNvPicPr>
          <p:nvPr/>
        </p:nvPicPr>
        <p:blipFill rotWithShape="1">
          <a:blip r:embed="rId4"/>
          <a:srcRect b="16264"/>
          <a:stretch/>
        </p:blipFill>
        <p:spPr>
          <a:xfrm>
            <a:off x="6594636" y="3008973"/>
            <a:ext cx="4504461" cy="2705734"/>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grpSp>
        <p:nvGrpSpPr>
          <p:cNvPr id="4" name="Group 3">
            <a:extLst>
              <a:ext uri="{FF2B5EF4-FFF2-40B4-BE49-F238E27FC236}">
                <a16:creationId xmlns:a16="http://schemas.microsoft.com/office/drawing/2014/main" id="{5FD84BB7-A673-D585-4307-5F29D25C83CE}"/>
              </a:ext>
              <a:ext uri="{C183D7F6-B498-43B3-948B-1728B52AA6E4}">
                <adec:decorative xmlns:adec="http://schemas.microsoft.com/office/drawing/2017/decorative" val="1"/>
              </a:ext>
            </a:extLst>
          </p:cNvPr>
          <p:cNvGrpSpPr/>
          <p:nvPr/>
        </p:nvGrpSpPr>
        <p:grpSpPr>
          <a:xfrm>
            <a:off x="-570785" y="2376809"/>
            <a:ext cx="6684054" cy="4053869"/>
            <a:chOff x="3984385" y="586289"/>
            <a:chExt cx="8688676" cy="4890452"/>
          </a:xfrm>
        </p:grpSpPr>
        <p:pic>
          <p:nvPicPr>
            <p:cNvPr id="5" name="Picture 4">
              <a:extLst>
                <a:ext uri="{FF2B5EF4-FFF2-40B4-BE49-F238E27FC236}">
                  <a16:creationId xmlns:a16="http://schemas.microsoft.com/office/drawing/2014/main" id="{501296BA-6B4D-EEC0-5EE0-2ED058CD4033}"/>
                </a:ext>
              </a:extLst>
            </p:cNvPr>
            <p:cNvPicPr>
              <a:picLocks noChangeAspect="1"/>
            </p:cNvPicPr>
            <p:nvPr/>
          </p:nvPicPr>
          <p:blipFill rotWithShape="1">
            <a:blip r:embed="rId5"/>
            <a:srcRect l="1267" t="1327" r="-1267" b="4089"/>
            <a:stretch/>
          </p:blipFill>
          <p:spPr>
            <a:xfrm>
              <a:off x="5363592" y="1321675"/>
              <a:ext cx="5930262" cy="3394326"/>
            </a:xfrm>
            <a:prstGeom prst="rect">
              <a:avLst/>
            </a:prstGeom>
          </p:spPr>
        </p:pic>
        <p:pic>
          <p:nvPicPr>
            <p:cNvPr id="12" name="Picture 11">
              <a:extLst>
                <a:ext uri="{FF2B5EF4-FFF2-40B4-BE49-F238E27FC236}">
                  <a16:creationId xmlns:a16="http://schemas.microsoft.com/office/drawing/2014/main" id="{83F32F3C-EF7B-33A1-F31F-DAD97179AA4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984385" y="586289"/>
              <a:ext cx="8688676" cy="4890452"/>
            </a:xfrm>
            <a:prstGeom prst="rect">
              <a:avLst/>
            </a:prstGeom>
          </p:spPr>
        </p:pic>
      </p:grpSp>
    </p:spTree>
    <p:extLst>
      <p:ext uri="{BB962C8B-B14F-4D97-AF65-F5344CB8AC3E}">
        <p14:creationId xmlns:p14="http://schemas.microsoft.com/office/powerpoint/2010/main" val="734789783"/>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9CBED09-9004-4957-A14E-E89F31FC9E73}"/>
              </a:ext>
              <a:ext uri="{C183D7F6-B498-43B3-948B-1728B52AA6E4}">
                <adec:decorative xmlns:adec="http://schemas.microsoft.com/office/drawing/2017/decorative" val="1"/>
              </a:ext>
            </a:extLst>
          </p:cNvPr>
          <p:cNvSpPr/>
          <p:nvPr/>
        </p:nvSpPr>
        <p:spPr bwMode="auto">
          <a:xfrm>
            <a:off x="0" y="3629025"/>
            <a:ext cx="12192000" cy="3228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a:extLst>
              <a:ext uri="{FF2B5EF4-FFF2-40B4-BE49-F238E27FC236}">
                <a16:creationId xmlns:a16="http://schemas.microsoft.com/office/drawing/2014/main" id="{D68CF898-29AE-4DD9-9DB9-1551066C41B7}"/>
              </a:ext>
              <a:ext uri="{C183D7F6-B498-43B3-948B-1728B52AA6E4}">
                <adec:decorative xmlns:adec="http://schemas.microsoft.com/office/drawing/2017/decorative" val="1"/>
              </a:ext>
            </a:extLst>
          </p:cNvPr>
          <p:cNvPicPr>
            <a:picLocks noChangeAspect="1"/>
          </p:cNvPicPr>
          <p:nvPr/>
        </p:nvPicPr>
        <p:blipFill rotWithShape="1">
          <a:blip r:embed="rId3"/>
          <a:srcRect t="3341" r="3767"/>
          <a:stretch/>
        </p:blipFill>
        <p:spPr>
          <a:xfrm>
            <a:off x="7625034" y="2040485"/>
            <a:ext cx="3978703" cy="2928182"/>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sp>
        <p:nvSpPr>
          <p:cNvPr id="2" name="Title 1">
            <a:extLst>
              <a:ext uri="{FF2B5EF4-FFF2-40B4-BE49-F238E27FC236}">
                <a16:creationId xmlns:a16="http://schemas.microsoft.com/office/drawing/2014/main" id="{957D2E25-E969-4319-90B8-02A86501B87C}"/>
              </a:ext>
            </a:extLst>
          </p:cNvPr>
          <p:cNvSpPr>
            <a:spLocks noGrp="1"/>
          </p:cNvSpPr>
          <p:nvPr>
            <p:ph type="title"/>
          </p:nvPr>
        </p:nvSpPr>
        <p:spPr/>
        <p:txBody>
          <a:bodyPr/>
          <a:lstStyle/>
          <a:p>
            <a:r>
              <a:rPr lang="en-US" dirty="0"/>
              <a:t>connectivity.office.com</a:t>
            </a:r>
          </a:p>
        </p:txBody>
      </p:sp>
      <p:pic>
        <p:nvPicPr>
          <p:cNvPr id="20" name="Graphic 19">
            <a:extLst>
              <a:ext uri="{FF2B5EF4-FFF2-40B4-BE49-F238E27FC236}">
                <a16:creationId xmlns:a16="http://schemas.microsoft.com/office/drawing/2014/main" id="{B5624052-30B7-46C2-8522-B57B6ABD9943}"/>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83576" y="3159307"/>
            <a:ext cx="1953151" cy="1953151"/>
          </a:xfrm>
          <a:prstGeom prst="rect">
            <a:avLst/>
          </a:prstGeom>
        </p:spPr>
      </p:pic>
      <p:pic>
        <p:nvPicPr>
          <p:cNvPr id="13" name="Picture 12">
            <a:extLst>
              <a:ext uri="{FF2B5EF4-FFF2-40B4-BE49-F238E27FC236}">
                <a16:creationId xmlns:a16="http://schemas.microsoft.com/office/drawing/2014/main" id="{6C0D0459-CB73-4168-B993-C27D68282C25}"/>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588263" y="2040485"/>
            <a:ext cx="3676469" cy="1895211"/>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pic>
        <p:nvPicPr>
          <p:cNvPr id="9" name="Picture 8">
            <a:extLst>
              <a:ext uri="{FF2B5EF4-FFF2-40B4-BE49-F238E27FC236}">
                <a16:creationId xmlns:a16="http://schemas.microsoft.com/office/drawing/2014/main" id="{A62C342B-FA6D-4194-9B17-3113FA6B5CAE}"/>
              </a:ext>
              <a:ext uri="{C183D7F6-B498-43B3-948B-1728B52AA6E4}">
                <adec:decorative xmlns:adec="http://schemas.microsoft.com/office/drawing/2017/decorative" val="1"/>
              </a:ext>
            </a:extLst>
          </p:cNvPr>
          <p:cNvPicPr>
            <a:picLocks noChangeAspect="1"/>
          </p:cNvPicPr>
          <p:nvPr/>
        </p:nvPicPr>
        <p:blipFill rotWithShape="1">
          <a:blip r:embed="rId7"/>
          <a:srcRect l="3168" t="4405" r="1035" b="6303"/>
          <a:stretch/>
        </p:blipFill>
        <p:spPr>
          <a:xfrm>
            <a:off x="4546583" y="2040485"/>
            <a:ext cx="2796600" cy="2237644"/>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sp>
        <p:nvSpPr>
          <p:cNvPr id="10" name="TextBox 9">
            <a:extLst>
              <a:ext uri="{FF2B5EF4-FFF2-40B4-BE49-F238E27FC236}">
                <a16:creationId xmlns:a16="http://schemas.microsoft.com/office/drawing/2014/main" id="{44176DDF-0113-4839-9210-15ACDBFBACDD}"/>
              </a:ext>
            </a:extLst>
          </p:cNvPr>
          <p:cNvSpPr txBox="1"/>
          <p:nvPr/>
        </p:nvSpPr>
        <p:spPr>
          <a:xfrm>
            <a:off x="588263" y="954447"/>
            <a:ext cx="5126737" cy="646331"/>
          </a:xfrm>
          <a:prstGeom prst="rect">
            <a:avLst/>
          </a:prstGeom>
          <a:no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0" tIns="0" rIns="91440" bIns="91440" numCol="1" spcCol="1270" anchor="t" anchorCtr="0">
            <a:spAutoFit/>
          </a:bodyPr>
          <a:lstStyle>
            <a:defPPr>
              <a:defRPr lang="en-US"/>
            </a:defPPr>
            <a:lvl1pPr>
              <a:defRPr>
                <a:solidFill>
                  <a:schemeClr val="dk1">
                    <a:hueOff val="0"/>
                    <a:satOff val="0"/>
                    <a:lumOff val="0"/>
                    <a:alphaOff val="0"/>
                  </a:schemeClr>
                </a:solidFill>
              </a:defRPr>
            </a:lvl1pPr>
            <a:lvl2pPr marL="0" lvl="1" defTabSz="1066800">
              <a:lnSpc>
                <a:spcPct val="150000"/>
              </a:lnSpc>
              <a:spcBef>
                <a:spcPct val="0"/>
              </a:spcBef>
              <a:spcAft>
                <a:spcPct val="15000"/>
              </a:spcAft>
              <a:defRPr sz="1600" baseline="0"/>
            </a:lvl2pPr>
            <a:lvl3pPr>
              <a:defRPr>
                <a:solidFill>
                  <a:schemeClr val="dk1">
                    <a:hueOff val="0"/>
                    <a:satOff val="0"/>
                    <a:lumOff val="0"/>
                    <a:alphaOff val="0"/>
                  </a:schemeClr>
                </a:solidFill>
              </a:defRPr>
            </a:lvl3pPr>
            <a:lvl4pPr>
              <a:defRPr>
                <a:solidFill>
                  <a:schemeClr val="dk1">
                    <a:hueOff val="0"/>
                    <a:satOff val="0"/>
                    <a:lumOff val="0"/>
                    <a:alphaOff val="0"/>
                  </a:schemeClr>
                </a:solidFill>
              </a:defRPr>
            </a:lvl4pPr>
            <a:lvl5pPr>
              <a:defRPr>
                <a:solidFill>
                  <a:schemeClr val="dk1">
                    <a:hueOff val="0"/>
                    <a:satOff val="0"/>
                    <a:lumOff val="0"/>
                    <a:alphaOff val="0"/>
                  </a:schemeClr>
                </a:solidFill>
              </a:defRPr>
            </a:lvl5pPr>
            <a:lvl6pPr>
              <a:defRPr>
                <a:solidFill>
                  <a:schemeClr val="dk1">
                    <a:hueOff val="0"/>
                    <a:satOff val="0"/>
                    <a:lumOff val="0"/>
                    <a:alphaOff val="0"/>
                  </a:schemeClr>
                </a:solidFill>
              </a:defRPr>
            </a:lvl6pPr>
            <a:lvl7pPr>
              <a:defRPr>
                <a:solidFill>
                  <a:schemeClr val="dk1">
                    <a:hueOff val="0"/>
                    <a:satOff val="0"/>
                    <a:lumOff val="0"/>
                    <a:alphaOff val="0"/>
                  </a:schemeClr>
                </a:solidFill>
              </a:defRPr>
            </a:lvl7pPr>
            <a:lvl8pPr>
              <a:defRPr>
                <a:solidFill>
                  <a:schemeClr val="dk1">
                    <a:hueOff val="0"/>
                    <a:satOff val="0"/>
                    <a:lumOff val="0"/>
                    <a:alphaOff val="0"/>
                  </a:schemeClr>
                </a:solidFill>
              </a:defRPr>
            </a:lvl8pPr>
            <a:lvl9pPr>
              <a:defRPr>
                <a:solidFill>
                  <a:schemeClr val="dk1">
                    <a:hueOff val="0"/>
                    <a:satOff val="0"/>
                    <a:lumOff val="0"/>
                    <a:alphaOff val="0"/>
                  </a:schemeClr>
                </a:solidFill>
              </a:defRPr>
            </a:lvl9pPr>
          </a:lstStyle>
          <a:p>
            <a:r>
              <a:rPr lang="en-US" sz="1800" dirty="0"/>
              <a:t>This tool uses your location and shows where the optimal front door locations are</a:t>
            </a:r>
          </a:p>
        </p:txBody>
      </p:sp>
    </p:spTree>
    <p:extLst>
      <p:ext uri="{BB962C8B-B14F-4D97-AF65-F5344CB8AC3E}">
        <p14:creationId xmlns:p14="http://schemas.microsoft.com/office/powerpoint/2010/main" val="73625143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AE4097-2120-4C77-9C3A-C83566459D5C}"/>
              </a:ext>
              <a:ext uri="{C183D7F6-B498-43B3-948B-1728B52AA6E4}">
                <adec:decorative xmlns:adec="http://schemas.microsoft.com/office/drawing/2017/decorative" val="1"/>
              </a:ext>
            </a:extLst>
          </p:cNvPr>
          <p:cNvSpPr/>
          <p:nvPr/>
        </p:nvSpPr>
        <p:spPr bwMode="auto">
          <a:xfrm>
            <a:off x="0" y="3629025"/>
            <a:ext cx="12192000" cy="3228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 name="Title 1">
            <a:extLst>
              <a:ext uri="{FF2B5EF4-FFF2-40B4-BE49-F238E27FC236}">
                <a16:creationId xmlns:a16="http://schemas.microsoft.com/office/drawing/2014/main" id="{1F74801A-A0FE-46AC-A99D-01D3ED30B168}"/>
              </a:ext>
            </a:extLst>
          </p:cNvPr>
          <p:cNvSpPr>
            <a:spLocks noGrp="1"/>
          </p:cNvSpPr>
          <p:nvPr>
            <p:ph type="title"/>
          </p:nvPr>
        </p:nvSpPr>
        <p:spPr/>
        <p:txBody>
          <a:bodyPr/>
          <a:lstStyle/>
          <a:p>
            <a:r>
              <a:rPr lang="en-US" dirty="0"/>
              <a:t>connectivity.office.com </a:t>
            </a:r>
            <a:r>
              <a:rPr lang="en-US" dirty="0">
                <a:noFill/>
              </a:rPr>
              <a:t>(a)</a:t>
            </a:r>
            <a:endParaRPr lang="en-US" dirty="0"/>
          </a:p>
        </p:txBody>
      </p:sp>
      <p:pic>
        <p:nvPicPr>
          <p:cNvPr id="6" name="Picture 5">
            <a:extLst>
              <a:ext uri="{FF2B5EF4-FFF2-40B4-BE49-F238E27FC236}">
                <a16:creationId xmlns:a16="http://schemas.microsoft.com/office/drawing/2014/main" id="{5E44B94F-2183-4645-A96B-13DE7D79E09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712838" y="2040485"/>
            <a:ext cx="4745737" cy="2343982"/>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pic>
        <p:nvPicPr>
          <p:cNvPr id="11" name="Picture 10">
            <a:extLst>
              <a:ext uri="{FF2B5EF4-FFF2-40B4-BE49-F238E27FC236}">
                <a16:creationId xmlns:a16="http://schemas.microsoft.com/office/drawing/2014/main" id="{E60768EC-C6E3-408E-B8D2-65EF5A8E648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8263" y="2040485"/>
            <a:ext cx="5874035" cy="2051029"/>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sp>
        <p:nvSpPr>
          <p:cNvPr id="7" name="TextBox 6">
            <a:extLst>
              <a:ext uri="{FF2B5EF4-FFF2-40B4-BE49-F238E27FC236}">
                <a16:creationId xmlns:a16="http://schemas.microsoft.com/office/drawing/2014/main" id="{EEC0E1F5-608F-40B2-97CC-D4A97415693E}"/>
              </a:ext>
            </a:extLst>
          </p:cNvPr>
          <p:cNvSpPr txBox="1"/>
          <p:nvPr/>
        </p:nvSpPr>
        <p:spPr>
          <a:xfrm>
            <a:off x="588263" y="954447"/>
            <a:ext cx="3831337" cy="646331"/>
          </a:xfrm>
          <a:prstGeom prst="rect">
            <a:avLst/>
          </a:prstGeom>
          <a:no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0" tIns="0" rIns="91440" bIns="91440" numCol="1" spcCol="1270" anchor="t" anchorCtr="0">
            <a:spAutoFit/>
          </a:bodyPr>
          <a:lstStyle>
            <a:defPPr>
              <a:defRPr lang="en-US"/>
            </a:defPPr>
            <a:lvl1pPr>
              <a:defRPr>
                <a:solidFill>
                  <a:schemeClr val="dk1">
                    <a:hueOff val="0"/>
                    <a:satOff val="0"/>
                    <a:lumOff val="0"/>
                    <a:alphaOff val="0"/>
                  </a:schemeClr>
                </a:solidFill>
              </a:defRPr>
            </a:lvl1pPr>
            <a:lvl2pPr marL="0" lvl="1" defTabSz="1066800">
              <a:lnSpc>
                <a:spcPct val="150000"/>
              </a:lnSpc>
              <a:spcBef>
                <a:spcPct val="0"/>
              </a:spcBef>
              <a:spcAft>
                <a:spcPct val="15000"/>
              </a:spcAft>
              <a:defRPr sz="1600" baseline="0"/>
            </a:lvl2pPr>
            <a:lvl3pPr>
              <a:defRPr>
                <a:solidFill>
                  <a:schemeClr val="dk1">
                    <a:hueOff val="0"/>
                    <a:satOff val="0"/>
                    <a:lumOff val="0"/>
                    <a:alphaOff val="0"/>
                  </a:schemeClr>
                </a:solidFill>
              </a:defRPr>
            </a:lvl3pPr>
            <a:lvl4pPr>
              <a:defRPr>
                <a:solidFill>
                  <a:schemeClr val="dk1">
                    <a:hueOff val="0"/>
                    <a:satOff val="0"/>
                    <a:lumOff val="0"/>
                    <a:alphaOff val="0"/>
                  </a:schemeClr>
                </a:solidFill>
              </a:defRPr>
            </a:lvl4pPr>
            <a:lvl5pPr>
              <a:defRPr>
                <a:solidFill>
                  <a:schemeClr val="dk1">
                    <a:hueOff val="0"/>
                    <a:satOff val="0"/>
                    <a:lumOff val="0"/>
                    <a:alphaOff val="0"/>
                  </a:schemeClr>
                </a:solidFill>
              </a:defRPr>
            </a:lvl5pPr>
            <a:lvl6pPr>
              <a:defRPr>
                <a:solidFill>
                  <a:schemeClr val="dk1">
                    <a:hueOff val="0"/>
                    <a:satOff val="0"/>
                    <a:lumOff val="0"/>
                    <a:alphaOff val="0"/>
                  </a:schemeClr>
                </a:solidFill>
              </a:defRPr>
            </a:lvl6pPr>
            <a:lvl7pPr>
              <a:defRPr>
                <a:solidFill>
                  <a:schemeClr val="dk1">
                    <a:hueOff val="0"/>
                    <a:satOff val="0"/>
                    <a:lumOff val="0"/>
                    <a:alphaOff val="0"/>
                  </a:schemeClr>
                </a:solidFill>
              </a:defRPr>
            </a:lvl7pPr>
            <a:lvl8pPr>
              <a:defRPr>
                <a:solidFill>
                  <a:schemeClr val="dk1">
                    <a:hueOff val="0"/>
                    <a:satOff val="0"/>
                    <a:lumOff val="0"/>
                    <a:alphaOff val="0"/>
                  </a:schemeClr>
                </a:solidFill>
              </a:defRPr>
            </a:lvl8pPr>
            <a:lvl9pPr>
              <a:defRPr>
                <a:solidFill>
                  <a:schemeClr val="dk1">
                    <a:hueOff val="0"/>
                    <a:satOff val="0"/>
                    <a:lumOff val="0"/>
                    <a:alphaOff val="0"/>
                  </a:schemeClr>
                </a:solidFill>
              </a:defRPr>
            </a:lvl9pPr>
          </a:lstStyle>
          <a:p>
            <a:r>
              <a:rPr lang="en-US" sz="1800" dirty="0"/>
              <a:t>Advanced network tests can also be run to get additional information</a:t>
            </a:r>
          </a:p>
        </p:txBody>
      </p:sp>
    </p:spTree>
    <p:extLst>
      <p:ext uri="{BB962C8B-B14F-4D97-AF65-F5344CB8AC3E}">
        <p14:creationId xmlns:p14="http://schemas.microsoft.com/office/powerpoint/2010/main" val="1577229360"/>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3EF2ABC-D3A0-4172-AEAE-196C69D7270C}"/>
              </a:ext>
              <a:ext uri="{C183D7F6-B498-43B3-948B-1728B52AA6E4}">
                <adec:decorative xmlns:adec="http://schemas.microsoft.com/office/drawing/2017/decorative" val="1"/>
              </a:ext>
            </a:extLst>
          </p:cNvPr>
          <p:cNvSpPr/>
          <p:nvPr/>
        </p:nvSpPr>
        <p:spPr bwMode="auto">
          <a:xfrm>
            <a:off x="0" y="3629025"/>
            <a:ext cx="12192000" cy="3228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5" name="Title 1">
            <a:extLst>
              <a:ext uri="{FF2B5EF4-FFF2-40B4-BE49-F238E27FC236}">
                <a16:creationId xmlns:a16="http://schemas.microsoft.com/office/drawing/2014/main" id="{1F74801A-A0FE-46AC-A99D-01D3ED30B168}"/>
              </a:ext>
            </a:extLst>
          </p:cNvPr>
          <p:cNvSpPr>
            <a:spLocks noGrp="1"/>
          </p:cNvSpPr>
          <p:nvPr>
            <p:ph type="title"/>
          </p:nvPr>
        </p:nvSpPr>
        <p:spPr/>
        <p:txBody>
          <a:bodyPr/>
          <a:lstStyle/>
          <a:p>
            <a:r>
              <a:rPr lang="en-US" dirty="0"/>
              <a:t>connectivity.office.com </a:t>
            </a:r>
            <a:r>
              <a:rPr lang="en-US" dirty="0">
                <a:noFill/>
              </a:rPr>
              <a:t>(b)</a:t>
            </a:r>
            <a:endParaRPr lang="en-US" dirty="0"/>
          </a:p>
        </p:txBody>
      </p:sp>
      <p:pic>
        <p:nvPicPr>
          <p:cNvPr id="7" name="Picture 6">
            <a:extLst>
              <a:ext uri="{FF2B5EF4-FFF2-40B4-BE49-F238E27FC236}">
                <a16:creationId xmlns:a16="http://schemas.microsoft.com/office/drawing/2014/main" id="{8BE03A7E-889F-4F1E-A357-04145ECFBDB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4" y="2040485"/>
            <a:ext cx="5117212" cy="1828536"/>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pic>
        <p:nvPicPr>
          <p:cNvPr id="9" name="Picture 8">
            <a:extLst>
              <a:ext uri="{FF2B5EF4-FFF2-40B4-BE49-F238E27FC236}">
                <a16:creationId xmlns:a16="http://schemas.microsoft.com/office/drawing/2014/main" id="{770F504E-8FC5-4BC3-8C53-B7A9DFA7B07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907561" y="2040485"/>
            <a:ext cx="5670746" cy="1828536"/>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sp>
        <p:nvSpPr>
          <p:cNvPr id="8" name="TextBox 7">
            <a:extLst>
              <a:ext uri="{FF2B5EF4-FFF2-40B4-BE49-F238E27FC236}">
                <a16:creationId xmlns:a16="http://schemas.microsoft.com/office/drawing/2014/main" id="{A40CEEE9-B1B2-43A2-8207-93D76BF395B0}"/>
              </a:ext>
            </a:extLst>
          </p:cNvPr>
          <p:cNvSpPr txBox="1"/>
          <p:nvPr/>
        </p:nvSpPr>
        <p:spPr>
          <a:xfrm>
            <a:off x="588263" y="954447"/>
            <a:ext cx="3831337" cy="369332"/>
          </a:xfrm>
          <a:prstGeom prst="rect">
            <a:avLst/>
          </a:prstGeom>
          <a:no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0" tIns="0" rIns="91440" bIns="91440" numCol="1" spcCol="1270" anchor="t" anchorCtr="0">
            <a:spAutoFit/>
          </a:bodyPr>
          <a:lstStyle>
            <a:defPPr>
              <a:defRPr lang="en-US"/>
            </a:defPPr>
            <a:lvl1pPr>
              <a:defRPr>
                <a:solidFill>
                  <a:schemeClr val="dk1">
                    <a:hueOff val="0"/>
                    <a:satOff val="0"/>
                    <a:lumOff val="0"/>
                    <a:alphaOff val="0"/>
                  </a:schemeClr>
                </a:solidFill>
              </a:defRPr>
            </a:lvl1pPr>
            <a:lvl2pPr marL="0" lvl="1" defTabSz="1066800">
              <a:lnSpc>
                <a:spcPct val="150000"/>
              </a:lnSpc>
              <a:spcBef>
                <a:spcPct val="0"/>
              </a:spcBef>
              <a:spcAft>
                <a:spcPct val="15000"/>
              </a:spcAft>
              <a:defRPr sz="1600" baseline="0"/>
            </a:lvl2pPr>
            <a:lvl3pPr>
              <a:defRPr>
                <a:solidFill>
                  <a:schemeClr val="dk1">
                    <a:hueOff val="0"/>
                    <a:satOff val="0"/>
                    <a:lumOff val="0"/>
                    <a:alphaOff val="0"/>
                  </a:schemeClr>
                </a:solidFill>
              </a:defRPr>
            </a:lvl3pPr>
            <a:lvl4pPr>
              <a:defRPr>
                <a:solidFill>
                  <a:schemeClr val="dk1">
                    <a:hueOff val="0"/>
                    <a:satOff val="0"/>
                    <a:lumOff val="0"/>
                    <a:alphaOff val="0"/>
                  </a:schemeClr>
                </a:solidFill>
              </a:defRPr>
            </a:lvl4pPr>
            <a:lvl5pPr>
              <a:defRPr>
                <a:solidFill>
                  <a:schemeClr val="dk1">
                    <a:hueOff val="0"/>
                    <a:satOff val="0"/>
                    <a:lumOff val="0"/>
                    <a:alphaOff val="0"/>
                  </a:schemeClr>
                </a:solidFill>
              </a:defRPr>
            </a:lvl5pPr>
            <a:lvl6pPr>
              <a:defRPr>
                <a:solidFill>
                  <a:schemeClr val="dk1">
                    <a:hueOff val="0"/>
                    <a:satOff val="0"/>
                    <a:lumOff val="0"/>
                    <a:alphaOff val="0"/>
                  </a:schemeClr>
                </a:solidFill>
              </a:defRPr>
            </a:lvl6pPr>
            <a:lvl7pPr>
              <a:defRPr>
                <a:solidFill>
                  <a:schemeClr val="dk1">
                    <a:hueOff val="0"/>
                    <a:satOff val="0"/>
                    <a:lumOff val="0"/>
                    <a:alphaOff val="0"/>
                  </a:schemeClr>
                </a:solidFill>
              </a:defRPr>
            </a:lvl7pPr>
            <a:lvl8pPr>
              <a:defRPr>
                <a:solidFill>
                  <a:schemeClr val="dk1">
                    <a:hueOff val="0"/>
                    <a:satOff val="0"/>
                    <a:lumOff val="0"/>
                    <a:alphaOff val="0"/>
                  </a:schemeClr>
                </a:solidFill>
              </a:defRPr>
            </a:lvl8pPr>
            <a:lvl9pPr>
              <a:defRPr>
                <a:solidFill>
                  <a:schemeClr val="dk1">
                    <a:hueOff val="0"/>
                    <a:satOff val="0"/>
                    <a:lumOff val="0"/>
                    <a:alphaOff val="0"/>
                  </a:schemeClr>
                </a:solidFill>
              </a:defRPr>
            </a:lvl9pPr>
          </a:lstStyle>
          <a:p>
            <a:r>
              <a:rPr lang="en-US" sz="1800" dirty="0"/>
              <a:t>Poor results example</a:t>
            </a:r>
          </a:p>
        </p:txBody>
      </p:sp>
    </p:spTree>
    <p:extLst>
      <p:ext uri="{BB962C8B-B14F-4D97-AF65-F5344CB8AC3E}">
        <p14:creationId xmlns:p14="http://schemas.microsoft.com/office/powerpoint/2010/main" val="41658728"/>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97B6FB-FC61-4022-A9C6-02DD22D96602}"/>
              </a:ext>
              <a:ext uri="{C183D7F6-B498-43B3-948B-1728B52AA6E4}">
                <adec:decorative xmlns:adec="http://schemas.microsoft.com/office/drawing/2017/decorative" val="1"/>
              </a:ext>
            </a:extLst>
          </p:cNvPr>
          <p:cNvSpPr/>
          <p:nvPr/>
        </p:nvSpPr>
        <p:spPr bwMode="auto">
          <a:xfrm>
            <a:off x="0" y="3629025"/>
            <a:ext cx="12192000" cy="3228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DA8A25F7-4C7E-4107-BB6B-E9E0337354D7}"/>
              </a:ext>
            </a:extLst>
          </p:cNvPr>
          <p:cNvSpPr>
            <a:spLocks noGrp="1"/>
          </p:cNvSpPr>
          <p:nvPr>
            <p:ph type="title"/>
          </p:nvPr>
        </p:nvSpPr>
        <p:spPr/>
        <p:txBody>
          <a:bodyPr/>
          <a:lstStyle/>
          <a:p>
            <a:r>
              <a:rPr lang="en-US" dirty="0"/>
              <a:t>Performance requirements</a:t>
            </a:r>
          </a:p>
        </p:txBody>
      </p:sp>
      <p:graphicFrame>
        <p:nvGraphicFramePr>
          <p:cNvPr id="7" name="Table 6">
            <a:extLst>
              <a:ext uri="{FF2B5EF4-FFF2-40B4-BE49-F238E27FC236}">
                <a16:creationId xmlns:a16="http://schemas.microsoft.com/office/drawing/2014/main" id="{E1BD022C-E70A-4398-8994-064A78B753A8}"/>
              </a:ext>
            </a:extLst>
          </p:cNvPr>
          <p:cNvGraphicFramePr>
            <a:graphicFrameLocks noGrp="1"/>
          </p:cNvGraphicFramePr>
          <p:nvPr>
            <p:extLst>
              <p:ext uri="{D42A27DB-BD31-4B8C-83A1-F6EECF244321}">
                <p14:modId xmlns:p14="http://schemas.microsoft.com/office/powerpoint/2010/main" val="3698709932"/>
              </p:ext>
            </p:extLst>
          </p:nvPr>
        </p:nvGraphicFramePr>
        <p:xfrm>
          <a:off x="588263" y="1169956"/>
          <a:ext cx="11153793" cy="3006119"/>
        </p:xfrm>
        <a:graphic>
          <a:graphicData uri="http://schemas.openxmlformats.org/drawingml/2006/table">
            <a:tbl>
              <a:tblPr firstRow="1"/>
              <a:tblGrid>
                <a:gridCol w="3717931">
                  <a:extLst>
                    <a:ext uri="{9D8B030D-6E8A-4147-A177-3AD203B41FA5}">
                      <a16:colId xmlns:a16="http://schemas.microsoft.com/office/drawing/2014/main" val="3692412269"/>
                    </a:ext>
                  </a:extLst>
                </a:gridCol>
                <a:gridCol w="3717931">
                  <a:extLst>
                    <a:ext uri="{9D8B030D-6E8A-4147-A177-3AD203B41FA5}">
                      <a16:colId xmlns:a16="http://schemas.microsoft.com/office/drawing/2014/main" val="22536379"/>
                    </a:ext>
                  </a:extLst>
                </a:gridCol>
                <a:gridCol w="3717931">
                  <a:extLst>
                    <a:ext uri="{9D8B030D-6E8A-4147-A177-3AD203B41FA5}">
                      <a16:colId xmlns:a16="http://schemas.microsoft.com/office/drawing/2014/main" val="1584467788"/>
                    </a:ext>
                  </a:extLst>
                </a:gridCol>
              </a:tblGrid>
              <a:tr h="465737">
                <a:tc>
                  <a:txBody>
                    <a:bodyPr/>
                    <a:lstStyle/>
                    <a:p>
                      <a:pPr algn="l" rtl="0" fontAlgn="base"/>
                      <a:r>
                        <a:rPr lang="nl-NL" sz="1600" b="0" i="0">
                          <a:solidFill>
                            <a:srgbClr val="FFFFFF"/>
                          </a:solidFill>
                          <a:effectLst/>
                          <a:latin typeface="+mj-lt"/>
                        </a:rPr>
                        <a:t>Metric </a:t>
                      </a:r>
                      <a:r>
                        <a:rPr lang="nl-NL" sz="1600" b="1" i="0">
                          <a:solidFill>
                            <a:srgbClr val="FFFFFF"/>
                          </a:solidFill>
                          <a:effectLst/>
                          <a:latin typeface="+mj-lt"/>
                        </a:rPr>
                        <a:t>​</a:t>
                      </a:r>
                    </a:p>
                  </a:txBody>
                  <a:tcPr marR="45720" anchor="ctr">
                    <a:lnL w="11744" cap="flat" cmpd="sng" algn="ctr">
                      <a:noFill/>
                      <a:prstDash val="solid"/>
                      <a:round/>
                      <a:headEnd type="none" w="med" len="med"/>
                      <a:tailEnd type="none" w="med" len="med"/>
                    </a:lnL>
                    <a:lnR w="11744" cap="flat" cmpd="sng" algn="ctr">
                      <a:noFill/>
                      <a:prstDash val="solid"/>
                      <a:round/>
                      <a:headEnd type="none" w="med" len="med"/>
                      <a:tailEnd type="none" w="med" len="med"/>
                    </a:lnR>
                    <a:lnT w="11744"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l" rtl="0" fontAlgn="base"/>
                      <a:r>
                        <a:rPr lang="nl-NL" sz="1600" b="0" i="0">
                          <a:solidFill>
                            <a:srgbClr val="FFFFFF"/>
                          </a:solidFill>
                          <a:effectLst/>
                          <a:latin typeface="+mj-lt"/>
                        </a:rPr>
                        <a:t>Client to Microsoft edge</a:t>
                      </a:r>
                      <a:r>
                        <a:rPr lang="nl-NL" sz="1600" b="1" i="0">
                          <a:solidFill>
                            <a:srgbClr val="FFFFFF"/>
                          </a:solidFill>
                          <a:effectLst/>
                          <a:latin typeface="+mj-lt"/>
                        </a:rPr>
                        <a:t>​</a:t>
                      </a:r>
                    </a:p>
                  </a:txBody>
                  <a:tcPr marR="45720" anchor="ctr">
                    <a:lnL w="11744" cap="flat" cmpd="sng" algn="ctr">
                      <a:noFill/>
                      <a:prstDash val="solid"/>
                      <a:round/>
                      <a:headEnd type="none" w="med" len="med"/>
                      <a:tailEnd type="none" w="med" len="med"/>
                    </a:lnL>
                    <a:lnR w="11744" cap="flat" cmpd="sng" algn="ctr">
                      <a:noFill/>
                      <a:prstDash val="solid"/>
                      <a:round/>
                      <a:headEnd type="none" w="med" len="med"/>
                      <a:tailEnd type="none" w="med" len="med"/>
                    </a:lnR>
                    <a:lnT w="11744"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algn="l" rtl="0" fontAlgn="base"/>
                      <a:r>
                        <a:rPr lang="en-US" sz="1600" b="0" i="0" dirty="0">
                          <a:solidFill>
                            <a:srgbClr val="FFFFFF"/>
                          </a:solidFill>
                          <a:effectLst/>
                          <a:latin typeface="+mj-lt"/>
                        </a:rPr>
                        <a:t>Customer edge to Microsoft edge</a:t>
                      </a:r>
                      <a:r>
                        <a:rPr lang="en-US" sz="1600" b="1" i="0" dirty="0">
                          <a:solidFill>
                            <a:srgbClr val="FFFFFF"/>
                          </a:solidFill>
                          <a:effectLst/>
                          <a:latin typeface="+mj-lt"/>
                        </a:rPr>
                        <a:t>​</a:t>
                      </a:r>
                    </a:p>
                  </a:txBody>
                  <a:tcPr marR="45720" anchor="ctr">
                    <a:lnL w="11744" cap="flat" cmpd="sng" algn="ctr">
                      <a:noFill/>
                      <a:prstDash val="solid"/>
                      <a:round/>
                      <a:headEnd type="none" w="med" len="med"/>
                      <a:tailEnd type="none" w="med" len="med"/>
                    </a:lnL>
                    <a:lnR w="11744" cap="flat" cmpd="sng" algn="ctr">
                      <a:noFill/>
                      <a:prstDash val="solid"/>
                      <a:round/>
                      <a:headEnd type="none" w="med" len="med"/>
                      <a:tailEnd type="none" w="med" len="med"/>
                    </a:lnR>
                    <a:lnT w="11744"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856247555"/>
                  </a:ext>
                </a:extLst>
              </a:tr>
              <a:tr h="423397">
                <a:tc>
                  <a:txBody>
                    <a:bodyPr/>
                    <a:lstStyle/>
                    <a:p>
                      <a:pPr algn="l" rtl="0" fontAlgn="base"/>
                      <a:r>
                        <a:rPr lang="nl-NL" sz="1400" b="0" i="0">
                          <a:solidFill>
                            <a:srgbClr val="000000"/>
                          </a:solidFill>
                          <a:effectLst/>
                          <a:latin typeface="Segoe UI" panose="020B0502040204020203" pitchFamily="34" charset="0"/>
                        </a:rPr>
                        <a:t>Latency (one way)​</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nl-NL" sz="1400" b="0" i="0">
                          <a:solidFill>
                            <a:srgbClr val="000000"/>
                          </a:solidFill>
                          <a:effectLst/>
                          <a:latin typeface="Segoe UI" panose="020B0502040204020203" pitchFamily="34" charset="0"/>
                        </a:rPr>
                        <a:t>&lt;50ms ​</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&lt;30ms​</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extLst>
                  <a:ext uri="{0D108BD9-81ED-4DB2-BD59-A6C34878D82A}">
                    <a16:rowId xmlns:a16="http://schemas.microsoft.com/office/drawing/2014/main" val="663669886"/>
                  </a:ext>
                </a:extLst>
              </a:tr>
              <a:tr h="423397">
                <a:tc>
                  <a:txBody>
                    <a:bodyPr/>
                    <a:lstStyle/>
                    <a:p>
                      <a:pPr algn="l" rtl="0" fontAlgn="base"/>
                      <a:r>
                        <a:rPr lang="en-US" sz="1400" b="0" i="0" dirty="0">
                          <a:solidFill>
                            <a:srgbClr val="000000"/>
                          </a:solidFill>
                          <a:effectLst/>
                          <a:latin typeface="Segoe UI" panose="020B0502040204020203" pitchFamily="34" charset="0"/>
                        </a:rPr>
                        <a:t>Latency (RTT or Round-trip Time)​</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nl-NL" sz="1400" b="0" i="0">
                          <a:solidFill>
                            <a:srgbClr val="000000"/>
                          </a:solidFill>
                          <a:effectLst/>
                          <a:latin typeface="Segoe UI" panose="020B0502040204020203" pitchFamily="34" charset="0"/>
                        </a:rPr>
                        <a:t>&lt;100ms​</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&lt;60ms​</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extLst>
                  <a:ext uri="{0D108BD9-81ED-4DB2-BD59-A6C34878D82A}">
                    <a16:rowId xmlns:a16="http://schemas.microsoft.com/office/drawing/2014/main" val="3013257288"/>
                  </a:ext>
                </a:extLst>
              </a:tr>
              <a:tr h="423397">
                <a:tc>
                  <a:txBody>
                    <a:bodyPr/>
                    <a:lstStyle/>
                    <a:p>
                      <a:pPr algn="l" rtl="0" fontAlgn="base"/>
                      <a:r>
                        <a:rPr lang="nl-NL" sz="1400" b="0" i="0">
                          <a:solidFill>
                            <a:srgbClr val="000000"/>
                          </a:solidFill>
                          <a:effectLst/>
                          <a:latin typeface="Segoe UI" panose="020B0502040204020203" pitchFamily="34" charset="0"/>
                        </a:rPr>
                        <a:t>Burst packet loss​</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&lt;10% during any 200ms interval​</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&lt;1% during any 200ms interval​</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extLst>
                  <a:ext uri="{0D108BD9-81ED-4DB2-BD59-A6C34878D82A}">
                    <a16:rowId xmlns:a16="http://schemas.microsoft.com/office/drawing/2014/main" val="2531990113"/>
                  </a:ext>
                </a:extLst>
              </a:tr>
              <a:tr h="423397">
                <a:tc>
                  <a:txBody>
                    <a:bodyPr/>
                    <a:lstStyle/>
                    <a:p>
                      <a:pPr algn="l" rtl="0" fontAlgn="base"/>
                      <a:r>
                        <a:rPr lang="nl-NL" sz="1400" b="0" i="0">
                          <a:solidFill>
                            <a:srgbClr val="000000"/>
                          </a:solidFill>
                          <a:effectLst/>
                          <a:latin typeface="Segoe UI" panose="020B0502040204020203" pitchFamily="34" charset="0"/>
                        </a:rPr>
                        <a:t>Packet loss​</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&lt;1% during any 15s interval ​</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&lt;0.1% during any 15s interval ​</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extLst>
                  <a:ext uri="{0D108BD9-81ED-4DB2-BD59-A6C34878D82A}">
                    <a16:rowId xmlns:a16="http://schemas.microsoft.com/office/drawing/2014/main" val="50541040"/>
                  </a:ext>
                </a:extLst>
              </a:tr>
              <a:tr h="423397">
                <a:tc>
                  <a:txBody>
                    <a:bodyPr/>
                    <a:lstStyle/>
                    <a:p>
                      <a:pPr algn="l" rtl="0" fontAlgn="base"/>
                      <a:r>
                        <a:rPr lang="nl-NL" sz="1400" b="0" i="0">
                          <a:solidFill>
                            <a:srgbClr val="000000"/>
                          </a:solidFill>
                          <a:effectLst/>
                          <a:latin typeface="Segoe UI" panose="020B0502040204020203" pitchFamily="34" charset="0"/>
                        </a:rPr>
                        <a:t>Packet inter-arrival jitter​</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&lt;30ms during any 15s interval​</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en-US" sz="1400" b="0" i="0" dirty="0">
                          <a:solidFill>
                            <a:srgbClr val="000000"/>
                          </a:solidFill>
                          <a:effectLst/>
                          <a:latin typeface="Segoe UI" panose="020B0502040204020203" pitchFamily="34" charset="0"/>
                        </a:rPr>
                        <a:t>&lt;15ms during any 15s interval​</a:t>
                      </a:r>
                      <a:endParaRPr lang="en-US" sz="1400" b="0" i="0" dirty="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extLst>
                  <a:ext uri="{0D108BD9-81ED-4DB2-BD59-A6C34878D82A}">
                    <a16:rowId xmlns:a16="http://schemas.microsoft.com/office/drawing/2014/main" val="3981906577"/>
                  </a:ext>
                </a:extLst>
              </a:tr>
              <a:tr h="423397">
                <a:tc>
                  <a:txBody>
                    <a:bodyPr/>
                    <a:lstStyle/>
                    <a:p>
                      <a:pPr algn="l" rtl="0" fontAlgn="base"/>
                      <a:r>
                        <a:rPr lang="nl-NL" sz="1400" b="0" i="0">
                          <a:solidFill>
                            <a:srgbClr val="000000"/>
                          </a:solidFill>
                          <a:effectLst/>
                          <a:latin typeface="Segoe UI" panose="020B0502040204020203" pitchFamily="34" charset="0"/>
                        </a:rPr>
                        <a:t>Packet reorder​</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nl-NL" sz="1400" b="0" i="0">
                          <a:solidFill>
                            <a:srgbClr val="000000"/>
                          </a:solidFill>
                          <a:effectLst/>
                          <a:latin typeface="Segoe UI" panose="020B0502040204020203" pitchFamily="34" charset="0"/>
                        </a:rPr>
                        <a:t>&lt;0.05% out-of-order packets​</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tc>
                  <a:txBody>
                    <a:bodyPr/>
                    <a:lstStyle/>
                    <a:p>
                      <a:pPr algn="l" rtl="0" fontAlgn="base"/>
                      <a:r>
                        <a:rPr lang="nl-NL" sz="1400" b="0" i="0">
                          <a:solidFill>
                            <a:srgbClr val="000000"/>
                          </a:solidFill>
                          <a:effectLst/>
                          <a:latin typeface="Segoe UI" panose="020B0502040204020203" pitchFamily="34" charset="0"/>
                        </a:rPr>
                        <a:t>&lt;0.01% out-of-order packets</a:t>
                      </a:r>
                      <a:endParaRPr lang="nl-NL" sz="1400" b="0" i="0">
                        <a:solidFill>
                          <a:srgbClr val="000000"/>
                        </a:solidFill>
                        <a:effectLst/>
                      </a:endParaRPr>
                    </a:p>
                  </a:txBody>
                  <a:tcPr marR="45720" anchor="ctr">
                    <a:lnL w="11744" cap="flat" cmpd="sng" algn="ctr">
                      <a:solidFill>
                        <a:srgbClr val="FFFFFF"/>
                      </a:solidFill>
                      <a:prstDash val="solid"/>
                      <a:round/>
                      <a:headEnd type="none" w="med" len="med"/>
                      <a:tailEnd type="none" w="med" len="med"/>
                    </a:lnL>
                    <a:lnR w="11744" cap="flat" cmpd="sng" algn="ctr">
                      <a:solidFill>
                        <a:srgbClr val="FFFFFF"/>
                      </a:solidFill>
                      <a:prstDash val="solid"/>
                      <a:round/>
                      <a:headEnd type="none" w="med" len="med"/>
                      <a:tailEnd type="none" w="med" len="med"/>
                    </a:lnR>
                    <a:lnT w="6350" cap="flat" cmpd="sng" algn="ctr">
                      <a:solidFill>
                        <a:srgbClr val="C5C7C9"/>
                      </a:solidFill>
                      <a:prstDash val="solid"/>
                      <a:round/>
                      <a:headEnd type="none" w="med" len="med"/>
                      <a:tailEnd type="none" w="med" len="med"/>
                    </a:lnT>
                    <a:lnB w="6350" cap="flat" cmpd="sng" algn="ctr">
                      <a:solidFill>
                        <a:srgbClr val="C5C7C9"/>
                      </a:solidFill>
                      <a:prstDash val="solid"/>
                      <a:round/>
                      <a:headEnd type="none" w="med" len="med"/>
                      <a:tailEnd type="none" w="med" len="med"/>
                    </a:lnB>
                    <a:solidFill>
                      <a:schemeClr val="bg1"/>
                    </a:solidFill>
                  </a:tcPr>
                </a:tc>
                <a:extLst>
                  <a:ext uri="{0D108BD9-81ED-4DB2-BD59-A6C34878D82A}">
                    <a16:rowId xmlns:a16="http://schemas.microsoft.com/office/drawing/2014/main" val="2804092385"/>
                  </a:ext>
                </a:extLst>
              </a:tr>
            </a:tbl>
          </a:graphicData>
        </a:graphic>
      </p:graphicFrame>
    </p:spTree>
    <p:extLst>
      <p:ext uri="{BB962C8B-B14F-4D97-AF65-F5344CB8AC3E}">
        <p14:creationId xmlns:p14="http://schemas.microsoft.com/office/powerpoint/2010/main" val="933359313"/>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F74801A-A0FE-46AC-A99D-01D3ED30B168}"/>
              </a:ext>
            </a:extLst>
          </p:cNvPr>
          <p:cNvSpPr>
            <a:spLocks noGrp="1"/>
          </p:cNvSpPr>
          <p:nvPr>
            <p:ph type="title"/>
          </p:nvPr>
        </p:nvSpPr>
        <p:spPr/>
        <p:txBody>
          <a:bodyPr/>
          <a:lstStyle/>
          <a:p>
            <a:r>
              <a:rPr lang="en-US" dirty="0"/>
              <a:t>Network performance in the Microsoft 365 Admin Center</a:t>
            </a:r>
          </a:p>
        </p:txBody>
      </p:sp>
      <p:pic>
        <p:nvPicPr>
          <p:cNvPr id="2" name="Picture 1">
            <a:extLst>
              <a:ext uri="{FF2B5EF4-FFF2-40B4-BE49-F238E27FC236}">
                <a16:creationId xmlns:a16="http://schemas.microsoft.com/office/drawing/2014/main" id="{2DAA6179-8B64-424B-B2C3-A4910F8E4CB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2684766"/>
            <a:ext cx="6920705" cy="3391072"/>
          </a:xfrm>
          <a:prstGeom prst="rect">
            <a:avLst/>
          </a:prstGeom>
          <a:solidFill>
            <a:srgbClr val="FFFFFF"/>
          </a:solidFill>
          <a:ln w="10795" cap="flat" cmpd="sng" algn="ctr">
            <a:noFill/>
            <a:prstDash val="solid"/>
          </a:ln>
          <a:effectLst>
            <a:outerShdw blurRad="127000" algn="tl" rotWithShape="0">
              <a:prstClr val="black">
                <a:alpha val="30000"/>
              </a:prstClr>
            </a:outerShdw>
          </a:effectLst>
        </p:spPr>
      </p:pic>
      <p:sp>
        <p:nvSpPr>
          <p:cNvPr id="3" name="TextBox 2">
            <a:extLst>
              <a:ext uri="{FF2B5EF4-FFF2-40B4-BE49-F238E27FC236}">
                <a16:creationId xmlns:a16="http://schemas.microsoft.com/office/drawing/2014/main" id="{9DBCD1CC-029B-490A-968A-EB454D38683D}"/>
              </a:ext>
            </a:extLst>
          </p:cNvPr>
          <p:cNvSpPr txBox="1"/>
          <p:nvPr/>
        </p:nvSpPr>
        <p:spPr>
          <a:xfrm>
            <a:off x="588263" y="1185036"/>
            <a:ext cx="7441312" cy="1723549"/>
          </a:xfrm>
          <a:prstGeom prst="rect">
            <a:avLst/>
          </a:prstGeom>
          <a:noFill/>
        </p:spPr>
        <p:txBody>
          <a:bodyPr wrap="square" lIns="0" tIns="0" rIns="91440" bIns="146304" rtlCol="0">
            <a:spAutoFit/>
          </a:bodyPr>
          <a:lstStyle/>
          <a:p>
            <a:pPr>
              <a:lnSpc>
                <a:spcPct val="90000"/>
              </a:lnSpc>
              <a:spcAft>
                <a:spcPts val="600"/>
              </a:spcAft>
            </a:pPr>
            <a:r>
              <a:rPr lang="en-US" sz="1400" dirty="0">
                <a:gradFill>
                  <a:gsLst>
                    <a:gs pos="2917">
                      <a:schemeClr val="tx1"/>
                    </a:gs>
                    <a:gs pos="30000">
                      <a:schemeClr val="tx1"/>
                    </a:gs>
                  </a:gsLst>
                  <a:lin ang="5400000" scaled="0"/>
                </a:gradFill>
              </a:rPr>
              <a:t>Metrics collected by OneDrive, Teams, and Exchange </a:t>
            </a:r>
          </a:p>
          <a:p>
            <a:pPr marL="342900" indent="-342900">
              <a:lnSpc>
                <a:spcPct val="90000"/>
              </a:lnSpc>
              <a:spcAft>
                <a:spcPts val="600"/>
              </a:spcAft>
              <a:buFont typeface="Arial" panose="020B0604020202020204" pitchFamily="34" charset="0"/>
              <a:buChar char="•"/>
            </a:pPr>
            <a:endParaRPr lang="en-US" sz="1400" dirty="0">
              <a:gradFill>
                <a:gsLst>
                  <a:gs pos="2917">
                    <a:schemeClr val="tx1"/>
                  </a:gs>
                  <a:gs pos="30000">
                    <a:schemeClr val="tx1"/>
                  </a:gs>
                </a:gsLst>
                <a:lin ang="5400000" scaled="0"/>
              </a:gradFill>
            </a:endParaRPr>
          </a:p>
          <a:p>
            <a:pPr>
              <a:lnSpc>
                <a:spcPct val="90000"/>
              </a:lnSpc>
              <a:spcAft>
                <a:spcPts val="600"/>
              </a:spcAft>
            </a:pPr>
            <a:r>
              <a:rPr lang="en-US" sz="1400" dirty="0">
                <a:gradFill>
                  <a:gsLst>
                    <a:gs pos="2917">
                      <a:schemeClr val="tx1"/>
                    </a:gs>
                    <a:gs pos="30000">
                      <a:schemeClr val="tx1"/>
                    </a:gs>
                  </a:gsLst>
                  <a:lin ang="5400000" scaled="0"/>
                </a:gradFill>
              </a:rPr>
              <a:t>Compare results against other organizations in a region</a:t>
            </a:r>
          </a:p>
          <a:p>
            <a:pPr marL="342900" indent="-342900">
              <a:lnSpc>
                <a:spcPct val="90000"/>
              </a:lnSpc>
              <a:spcAft>
                <a:spcPts val="600"/>
              </a:spcAft>
              <a:buFont typeface="Arial" panose="020B0604020202020204" pitchFamily="34" charset="0"/>
              <a:buChar char="•"/>
            </a:pPr>
            <a:endParaRPr lang="en-US" sz="1400" dirty="0">
              <a:gradFill>
                <a:gsLst>
                  <a:gs pos="2917">
                    <a:schemeClr val="tx1"/>
                  </a:gs>
                  <a:gs pos="30000">
                    <a:schemeClr val="tx1"/>
                  </a:gs>
                </a:gsLst>
                <a:lin ang="5400000" scaled="0"/>
              </a:gradFill>
            </a:endParaRPr>
          </a:p>
          <a:p>
            <a:pPr>
              <a:lnSpc>
                <a:spcPct val="90000"/>
              </a:lnSpc>
              <a:spcAft>
                <a:spcPts val="600"/>
              </a:spcAft>
            </a:pPr>
            <a:r>
              <a:rPr lang="en-US" sz="1400" dirty="0">
                <a:gradFill>
                  <a:gsLst>
                    <a:gs pos="2917">
                      <a:schemeClr val="tx1"/>
                    </a:gs>
                    <a:gs pos="30000">
                      <a:schemeClr val="tx1"/>
                    </a:gs>
                  </a:gsLst>
                  <a:lin ang="5400000" scaled="0"/>
                </a:gradFill>
              </a:rPr>
              <a:t>Quickly see performance results</a:t>
            </a:r>
          </a:p>
          <a:p>
            <a:pPr>
              <a:lnSpc>
                <a:spcPct val="90000"/>
              </a:lnSpc>
              <a:spcAft>
                <a:spcPts val="600"/>
              </a:spcAft>
            </a:pPr>
            <a:endParaRPr lang="en-US" sz="1600" dirty="0">
              <a:gradFill>
                <a:gsLst>
                  <a:gs pos="2917">
                    <a:schemeClr val="tx1"/>
                  </a:gs>
                  <a:gs pos="30000">
                    <a:schemeClr val="tx1"/>
                  </a:gs>
                </a:gsLst>
                <a:lin ang="5400000" scaled="0"/>
              </a:gradFill>
            </a:endParaRPr>
          </a:p>
        </p:txBody>
      </p:sp>
      <p:sp>
        <p:nvSpPr>
          <p:cNvPr id="4" name="Rectangle 3">
            <a:extLst>
              <a:ext uri="{FF2B5EF4-FFF2-40B4-BE49-F238E27FC236}">
                <a16:creationId xmlns:a16="http://schemas.microsoft.com/office/drawing/2014/main" id="{DD8F1B6D-DB4A-45F9-89E1-FA62477802F8}"/>
              </a:ext>
            </a:extLst>
          </p:cNvPr>
          <p:cNvSpPr/>
          <p:nvPr/>
        </p:nvSpPr>
        <p:spPr>
          <a:xfrm>
            <a:off x="583540" y="6394252"/>
            <a:ext cx="3062057" cy="261610"/>
          </a:xfrm>
          <a:prstGeom prst="rect">
            <a:avLst/>
          </a:prstGeom>
        </p:spPr>
        <p:txBody>
          <a:bodyPr wrap="none">
            <a:spAutoFit/>
          </a:bodyPr>
          <a:lstStyle/>
          <a:p>
            <a:r>
              <a:rPr lang="en-US" sz="1100" dirty="0">
                <a:solidFill>
                  <a:srgbClr val="4B53BC"/>
                </a:solidFill>
                <a:latin typeface="+mj-lt"/>
                <a:hlinkClick r:id="rId4"/>
              </a:rPr>
              <a:t>Network Connectivity in M365 Admin Center</a:t>
            </a:r>
            <a:endParaRPr lang="en-US" sz="1100" dirty="0">
              <a:solidFill>
                <a:srgbClr val="4B53BC"/>
              </a:solidFill>
              <a:latin typeface="+mj-lt"/>
            </a:endParaRPr>
          </a:p>
        </p:txBody>
      </p:sp>
    </p:spTree>
    <p:extLst>
      <p:ext uri="{BB962C8B-B14F-4D97-AF65-F5344CB8AC3E}">
        <p14:creationId xmlns:p14="http://schemas.microsoft.com/office/powerpoint/2010/main" val="1113172053"/>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216233729"/>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50A619-E8FE-458E-B4D9-42CDB3852BB4}"/>
              </a:ext>
            </a:extLst>
          </p:cNvPr>
          <p:cNvSpPr>
            <a:spLocks noGrp="1"/>
          </p:cNvSpPr>
          <p:nvPr>
            <p:ph type="title"/>
          </p:nvPr>
        </p:nvSpPr>
        <p:spPr>
          <a:xfrm>
            <a:off x="7575015" y="1060350"/>
            <a:ext cx="3963629" cy="430887"/>
          </a:xfrm>
        </p:spPr>
        <p:txBody>
          <a:bodyPr/>
          <a:lstStyle/>
          <a:p>
            <a:r>
              <a:rPr lang="en-GB" dirty="0"/>
              <a:t>Summary </a:t>
            </a:r>
            <a:endParaRPr lang="en-GB" dirty="0">
              <a:solidFill>
                <a:schemeClr val="bg1"/>
              </a:solidFill>
            </a:endParaRPr>
          </a:p>
        </p:txBody>
      </p:sp>
      <p:sp>
        <p:nvSpPr>
          <p:cNvPr id="32" name="Rectangle: Rounded Corners 31">
            <a:extLst>
              <a:ext uri="{FF2B5EF4-FFF2-40B4-BE49-F238E27FC236}">
                <a16:creationId xmlns:a16="http://schemas.microsoft.com/office/drawing/2014/main" id="{C2814616-5FF7-4947-BDF6-3274BB04C98C}"/>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400" dirty="0">
                <a:solidFill>
                  <a:srgbClr val="000000"/>
                </a:solidFill>
              </a:rPr>
              <a:t>You should have a better understanding of the investments Microsoft has made with Microsoft Teams</a:t>
            </a:r>
          </a:p>
        </p:txBody>
      </p:sp>
      <p:sp>
        <p:nvSpPr>
          <p:cNvPr id="33" name="TextBox 32">
            <a:extLst>
              <a:ext uri="{FF2B5EF4-FFF2-40B4-BE49-F238E27FC236}">
                <a16:creationId xmlns:a16="http://schemas.microsoft.com/office/drawing/2014/main" id="{156B5E5D-4F9B-4AF1-8AF7-B67B60B69BC7}"/>
              </a:ext>
            </a:extLst>
          </p:cNvPr>
          <p:cNvSpPr txBox="1"/>
          <p:nvPr/>
        </p:nvSpPr>
        <p:spPr>
          <a:xfrm>
            <a:off x="877838" y="96946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lang="en-GB" sz="5400" dirty="0">
                <a:gradFill>
                  <a:gsLst>
                    <a:gs pos="0">
                      <a:schemeClr val="accent3"/>
                    </a:gs>
                    <a:gs pos="83000">
                      <a:schemeClr val="accent2"/>
                    </a:gs>
                  </a:gsLst>
                  <a:lin ang="3000000" scaled="0"/>
                </a:gradFill>
                <a:latin typeface="Segoe UI Semibold"/>
              </a:rPr>
              <a:t>01</a:t>
            </a:r>
            <a:endParaRPr kumimoji="0" lang="en-GB" sz="5400" b="0" i="0" u="none" strike="noStrike" kern="1200" cap="none" normalizeH="0" baseline="0" noProof="0" dirty="0">
              <a:ln>
                <a:noFill/>
              </a:ln>
              <a:gradFill>
                <a:gsLst>
                  <a:gs pos="0">
                    <a:schemeClr val="accent3"/>
                  </a:gs>
                  <a:gs pos="83000">
                    <a:schemeClr val="accent2"/>
                  </a:gs>
                </a:gsLst>
                <a:lin ang="3000000" scaled="0"/>
              </a:gradFill>
              <a:effectLst/>
              <a:uLnTx/>
              <a:uFillTx/>
              <a:latin typeface="Segoe UI Semibold"/>
              <a:ea typeface="+mn-ea"/>
              <a:cs typeface="+mn-cs"/>
            </a:endParaRPr>
          </a:p>
        </p:txBody>
      </p:sp>
      <p:sp>
        <p:nvSpPr>
          <p:cNvPr id="36" name="Rectangle: Rounded Corners 35">
            <a:extLst>
              <a:ext uri="{FF2B5EF4-FFF2-40B4-BE49-F238E27FC236}">
                <a16:creationId xmlns:a16="http://schemas.microsoft.com/office/drawing/2014/main" id="{A498CA0A-8E88-4A79-96E0-100067E2B4CE}"/>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400" dirty="0">
                <a:solidFill>
                  <a:srgbClr val="000000"/>
                </a:solidFill>
              </a:rPr>
              <a:t>We went into detail how Microsoft designed cloud-based connectivity, especially for Microsoft Teams</a:t>
            </a:r>
          </a:p>
        </p:txBody>
      </p:sp>
      <p:sp>
        <p:nvSpPr>
          <p:cNvPr id="37" name="TextBox 36">
            <a:extLst>
              <a:ext uri="{FF2B5EF4-FFF2-40B4-BE49-F238E27FC236}">
                <a16:creationId xmlns:a16="http://schemas.microsoft.com/office/drawing/2014/main" id="{130D7907-AE47-4778-BA9D-8DDFE5BC3225}"/>
              </a:ext>
            </a:extLst>
          </p:cNvPr>
          <p:cNvSpPr txBox="1"/>
          <p:nvPr/>
        </p:nvSpPr>
        <p:spPr>
          <a:xfrm>
            <a:off x="877838" y="2923127"/>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lang="en-GB" sz="5400" dirty="0">
                <a:gradFill>
                  <a:gsLst>
                    <a:gs pos="0">
                      <a:schemeClr val="accent3"/>
                    </a:gs>
                    <a:gs pos="83000">
                      <a:schemeClr val="accent2"/>
                    </a:gs>
                  </a:gsLst>
                  <a:lin ang="3000000" scaled="0"/>
                </a:gradFill>
                <a:latin typeface="Segoe UI Semibold"/>
              </a:rPr>
              <a:t>02</a:t>
            </a:r>
            <a:endParaRPr kumimoji="0" lang="en-GB" sz="5400" b="0" i="0" u="none" strike="noStrike" kern="1200" cap="none" normalizeH="0" baseline="0" noProof="0" dirty="0">
              <a:ln>
                <a:noFill/>
              </a:ln>
              <a:gradFill>
                <a:gsLst>
                  <a:gs pos="0">
                    <a:schemeClr val="accent3"/>
                  </a:gs>
                  <a:gs pos="83000">
                    <a:schemeClr val="accent2"/>
                  </a:gs>
                </a:gsLst>
                <a:lin ang="3000000" scaled="0"/>
              </a:gradFill>
              <a:effectLst/>
              <a:uLnTx/>
              <a:uFillTx/>
              <a:latin typeface="Segoe UI Semibold"/>
              <a:ea typeface="+mn-ea"/>
              <a:cs typeface="+mn-cs"/>
            </a:endParaRPr>
          </a:p>
        </p:txBody>
      </p:sp>
      <p:sp>
        <p:nvSpPr>
          <p:cNvPr id="40" name="Rectangle: Rounded Corners 39">
            <a:extLst>
              <a:ext uri="{FF2B5EF4-FFF2-40B4-BE49-F238E27FC236}">
                <a16:creationId xmlns:a16="http://schemas.microsoft.com/office/drawing/2014/main" id="{C7602700-029E-4A18-83C1-189AD47FBB3F}"/>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400" dirty="0">
                <a:solidFill>
                  <a:srgbClr val="000000"/>
                </a:solidFill>
              </a:rPr>
              <a:t>Explain why bypassing proxy and firewalls can provide an optimal experience for Microsoft Teams. Showed tools to test and monitor network performance</a:t>
            </a:r>
          </a:p>
        </p:txBody>
      </p:sp>
      <p:sp>
        <p:nvSpPr>
          <p:cNvPr id="41" name="TextBox 40">
            <a:extLst>
              <a:ext uri="{FF2B5EF4-FFF2-40B4-BE49-F238E27FC236}">
                <a16:creationId xmlns:a16="http://schemas.microsoft.com/office/drawing/2014/main" id="{746531A0-7546-4AD6-B487-12AACF75D3D0}"/>
              </a:ext>
            </a:extLst>
          </p:cNvPr>
          <p:cNvSpPr txBox="1"/>
          <p:nvPr/>
        </p:nvSpPr>
        <p:spPr>
          <a:xfrm>
            <a:off x="877838" y="4876788"/>
            <a:ext cx="823644" cy="830997"/>
          </a:xfrm>
          <a:prstGeom prst="rect">
            <a:avLst/>
          </a:prstGeom>
          <a:noFill/>
        </p:spPr>
        <p:txBody>
          <a:bodyPr wrap="square" lIns="0" tIns="0" rIns="0" bIns="0" rtlCol="0">
            <a:spAutoFit/>
          </a:bodyPr>
          <a:lstStyle/>
          <a:p>
            <a:pPr marL="0" marR="0" lvl="0" indent="0" algn="r" defTabSz="914367" rtl="0" eaLnBrk="1" fontAlgn="auto" latinLnBrk="0" hangingPunct="1">
              <a:lnSpc>
                <a:spcPct val="100000"/>
              </a:lnSpc>
              <a:spcBef>
                <a:spcPts val="0"/>
              </a:spcBef>
              <a:spcAft>
                <a:spcPts val="0"/>
              </a:spcAft>
              <a:buClrTx/>
              <a:buSzTx/>
              <a:buFontTx/>
              <a:buNone/>
              <a:tabLst/>
              <a:defRPr/>
            </a:pPr>
            <a:r>
              <a:rPr lang="en-GB" sz="5400" dirty="0">
                <a:gradFill>
                  <a:gsLst>
                    <a:gs pos="0">
                      <a:schemeClr val="accent3"/>
                    </a:gs>
                    <a:gs pos="83000">
                      <a:schemeClr val="accent2"/>
                    </a:gs>
                  </a:gsLst>
                  <a:lin ang="3000000" scaled="0"/>
                </a:gradFill>
                <a:latin typeface="Segoe UI Semibold"/>
              </a:rPr>
              <a:t>03</a:t>
            </a:r>
            <a:endParaRPr kumimoji="0" lang="en-GB" sz="5400" b="0" i="0" u="none" strike="noStrike" kern="1200" cap="none" normalizeH="0" baseline="0" noProof="0" dirty="0">
              <a:ln>
                <a:noFill/>
              </a:ln>
              <a:gradFill>
                <a:gsLst>
                  <a:gs pos="0">
                    <a:schemeClr val="accent3"/>
                  </a:gs>
                  <a:gs pos="83000">
                    <a:schemeClr val="accent2"/>
                  </a:gs>
                </a:gsLst>
                <a:lin ang="3000000" scaled="0"/>
              </a:gradFill>
              <a:effectLst/>
              <a:uLnTx/>
              <a:uFillTx/>
              <a:latin typeface="Segoe UI Semibold"/>
              <a:ea typeface="+mn-ea"/>
              <a:cs typeface="+mn-cs"/>
            </a:endParaRPr>
          </a:p>
        </p:txBody>
      </p:sp>
    </p:spTree>
    <p:extLst>
      <p:ext uri="{BB962C8B-B14F-4D97-AF65-F5344CB8AC3E}">
        <p14:creationId xmlns:p14="http://schemas.microsoft.com/office/powerpoint/2010/main" val="652660380"/>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651134662"/>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1770129082"/>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4B231-EC05-4C13-8874-C61456E34E25}"/>
              </a:ext>
            </a:extLst>
          </p:cNvPr>
          <p:cNvSpPr>
            <a:spLocks noGrp="1"/>
          </p:cNvSpPr>
          <p:nvPr>
            <p:ph type="title" idx="4294967295"/>
          </p:nvPr>
        </p:nvSpPr>
        <p:spPr>
          <a:xfrm>
            <a:off x="588263" y="-430887"/>
            <a:ext cx="11018520" cy="430887"/>
          </a:xfrm>
        </p:spPr>
        <p:txBody>
          <a:bodyPr vert="horz" wrap="square" lIns="0" tIns="0" rIns="0" bIns="0" rtlCol="0" anchor="b">
            <a:spAutoFit/>
          </a:bodyPr>
          <a:lstStyle/>
          <a:p>
            <a:r>
              <a:rPr lang="en-US" dirty="0"/>
              <a:t>End</a:t>
            </a:r>
          </a:p>
        </p:txBody>
      </p:sp>
    </p:spTree>
    <p:extLst>
      <p:ext uri="{BB962C8B-B14F-4D97-AF65-F5344CB8AC3E}">
        <p14:creationId xmlns:p14="http://schemas.microsoft.com/office/powerpoint/2010/main" val="2841784461"/>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TIMING" val="|6.6|4.2|3.9|10.3|10.8|11.8|17.5|15.3|16.6|11.2|12|15.9"/>
</p:tagLst>
</file>

<file path=ppt/tags/tag2.xml><?xml version="1.0" encoding="utf-8"?>
<p:tagLst xmlns:a="http://schemas.openxmlformats.org/drawingml/2006/main" xmlns:r="http://schemas.openxmlformats.org/officeDocument/2006/relationships" xmlns:p="http://schemas.openxmlformats.org/presentationml/2006/main">
  <p:tag name="TIMING" val="|6.6|4.2|3.9|10.3|10.8|11.8|17.5|15.3|16.6|11.2|12|15.9"/>
</p:tagLst>
</file>

<file path=ppt/tags/tag3.xml><?xml version="1.0" encoding="utf-8"?>
<p:tagLst xmlns:a="http://schemas.openxmlformats.org/drawingml/2006/main" xmlns:r="http://schemas.openxmlformats.org/officeDocument/2006/relationships" xmlns:p="http://schemas.openxmlformats.org/presentationml/2006/main">
  <p:tag name="TIMING" val="|75.4"/>
</p:tagLst>
</file>

<file path=ppt/tags/tag4.xml><?xml version="1.0" encoding="utf-8"?>
<p:tagLst xmlns:a="http://schemas.openxmlformats.org/drawingml/2006/main" xmlns:r="http://schemas.openxmlformats.org/officeDocument/2006/relationships" xmlns:p="http://schemas.openxmlformats.org/presentationml/2006/main">
  <p:tag name="TIMING" val="|10.9|47.8|14.2|56.6|4.5|1.9|15.1"/>
</p:tagLst>
</file>

<file path=ppt/tags/tag5.xml><?xml version="1.0" encoding="utf-8"?>
<p:tagLst xmlns:a="http://schemas.openxmlformats.org/drawingml/2006/main" xmlns:r="http://schemas.openxmlformats.org/officeDocument/2006/relationships" xmlns:p="http://schemas.openxmlformats.org/presentationml/2006/main">
  <p:tag name="TIMING" val="|32.5|5.8|8.4|5"/>
</p:tagLst>
</file>

<file path=ppt/tags/tag6.xml><?xml version="1.0" encoding="utf-8"?>
<p:tagLst xmlns:a="http://schemas.openxmlformats.org/drawingml/2006/main" xmlns:r="http://schemas.openxmlformats.org/officeDocument/2006/relationships" xmlns:p="http://schemas.openxmlformats.org/presentationml/2006/main">
  <p:tag name="TIMING" val="|35.7|12.9"/>
</p:tagLst>
</file>

<file path=ppt/tags/tag7.xml><?xml version="1.0" encoding="utf-8"?>
<p:tagLst xmlns:a="http://schemas.openxmlformats.org/drawingml/2006/main" xmlns:r="http://schemas.openxmlformats.org/officeDocument/2006/relationships" xmlns:p="http://schemas.openxmlformats.org/presentationml/2006/main">
  <p:tag name="TIMING" val="|8.3|8.6|22.9"/>
</p:tagLst>
</file>

<file path=ppt/tags/tag8.xml><?xml version="1.0" encoding="utf-8"?>
<p:tagLst xmlns:a="http://schemas.openxmlformats.org/drawingml/2006/main" xmlns:r="http://schemas.openxmlformats.org/officeDocument/2006/relationships" xmlns:p="http://schemas.openxmlformats.org/presentationml/2006/main">
  <p:tag name="TIMING" val="|10.6|16.1"/>
</p:tagLst>
</file>

<file path=ppt/tags/tag9.xml><?xml version="1.0" encoding="utf-8"?>
<p:tagLst xmlns:a="http://schemas.openxmlformats.org/drawingml/2006/main" xmlns:r="http://schemas.openxmlformats.org/officeDocument/2006/relationships" xmlns:p="http://schemas.openxmlformats.org/presentationml/2006/main">
  <p:tag name="TIMING" val="|10.4"/>
</p:tagLst>
</file>

<file path=ppt/theme/theme1.xml><?xml version="1.0" encoding="utf-8"?>
<a:theme xmlns:a="http://schemas.openxmlformats.org/drawingml/2006/main" name="Teams Workshop 2022 - Stand Out Presenter Mod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D6103D478F59A418314044D209180AB" ma:contentTypeVersion="21" ma:contentTypeDescription="Create a new document." ma:contentTypeScope="" ma:versionID="372b39ad290f894a902ffdf8536f21b7">
  <xsd:schema xmlns:xsd="http://www.w3.org/2001/XMLSchema" xmlns:xs="http://www.w3.org/2001/XMLSchema" xmlns:p="http://schemas.microsoft.com/office/2006/metadata/properties" xmlns:ns1="http://schemas.microsoft.com/sharepoint/v3" xmlns:ns2="71f1f120-f20f-4439-80f5-0c00e87e45e5" xmlns:ns3="230e9df3-be65-4c73-a93b-d1236ebd677e" xmlns:ns4="debb5864-8a30-424d-86a9-594811468b06" targetNamespace="http://schemas.microsoft.com/office/2006/metadata/properties" ma:root="true" ma:fieldsID="4143c745604b8f9cf6115c4c0c30e7ec" ns1:_="" ns2:_="" ns3:_="" ns4:_="">
    <xsd:import namespace="http://schemas.microsoft.com/sharepoint/v3"/>
    <xsd:import namespace="71f1f120-f20f-4439-80f5-0c00e87e45e5"/>
    <xsd:import namespace="230e9df3-be65-4c73-a93b-d1236ebd677e"/>
    <xsd:import namespace="debb5864-8a30-424d-86a9-594811468b06"/>
    <xsd:element name="properties">
      <xsd:complexType>
        <xsd:sequence>
          <xsd:element name="documentManagement">
            <xsd:complexType>
              <xsd:all>
                <xsd:element ref="ns2:MediaServiceMetadata" minOccurs="0"/>
                <xsd:element ref="ns2:MediaServiceFastMetadata" minOccurs="0"/>
                <xsd:element ref="ns2:ImageTagsTaxHTField" minOccurs="0"/>
                <xsd:element ref="ns3:TaxCatchAll" minOccurs="0"/>
                <xsd:element ref="ns2:MediaServiceAutoKeyPoints" minOccurs="0"/>
                <xsd:element ref="ns2:MediaServiceKeyPoints" minOccurs="0"/>
                <xsd:element ref="ns4:SharedWithUsers" minOccurs="0"/>
                <xsd:element ref="ns4:SharedWithDetail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Notes" minOccurs="0"/>
                <xsd:element ref="ns1:_ip_UnifiedCompliancePolicyProperties" minOccurs="0"/>
                <xsd:element ref="ns1:_ip_UnifiedCompliancePolicyUIAction"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f1f120-f20f-4439-80f5-0c00e87e45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ImageTagsTaxHTField" ma:index="11"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Notes" ma:index="22" nillable="true" ma:displayName="Notes"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element name="MediaServiceObjectDetectorVersions" ma:index="27"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92f0aa1-b272-4bdc-b151-be65ae5f0c8f}" ma:internalName="TaxCatchAll" ma:showField="CatchAllData" ma:web="debb5864-8a30-424d-86a9-594811468b0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ebb5864-8a30-424d-86a9-594811468b0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DateTaken xmlns="71f1f120-f20f-4439-80f5-0c00e87e45e5" xsi:nil="true"/>
    <MediaServiceAutoKeyPoints xmlns="71f1f120-f20f-4439-80f5-0c00e87e45e5" xsi:nil="true"/>
    <MediaServiceKeyPoints xmlns="71f1f120-f20f-4439-80f5-0c00e87e45e5" xsi:nil="true"/>
    <Notes xmlns="71f1f120-f20f-4439-80f5-0c00e87e45e5" xsi:nil="true"/>
    <ImageTagsTaxHTField xmlns="71f1f120-f20f-4439-80f5-0c00e87e45e5">
      <Terms xmlns="http://schemas.microsoft.com/office/infopath/2007/PartnerControls"/>
    </ImageTagsTaxHTField>
    <TaxCatchAll xmlns="230e9df3-be65-4c73-a93b-d1236ebd677e" xsi:nil="true"/>
    <MediaLengthInSeconds xmlns="71f1f120-f20f-4439-80f5-0c00e87e45e5" xsi:nil="true"/>
  </documentManagement>
</p:properties>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B5602791-0E28-46C7-91E1-966EB776DB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f1f120-f20f-4439-80f5-0c00e87e45e5"/>
    <ds:schemaRef ds:uri="230e9df3-be65-4c73-a93b-d1236ebd677e"/>
    <ds:schemaRef ds:uri="debb5864-8a30-424d-86a9-594811468b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90F116-B58F-4255-B05B-DA3808E0E5C6}">
  <ds:schemaRefs>
    <ds:schemaRef ds:uri="http://schemas.microsoft.com/sharepoint/v3"/>
    <ds:schemaRef ds:uri="http://purl.org/dc/terms/"/>
    <ds:schemaRef ds:uri="http://purl.org/dc/elements/1.1/"/>
    <ds:schemaRef ds:uri="http://schemas.microsoft.com/office/2006/metadata/properties"/>
    <ds:schemaRef ds:uri="http://www.w3.org/XML/1998/namespace"/>
    <ds:schemaRef ds:uri="debb5864-8a30-424d-86a9-594811468b06"/>
    <ds:schemaRef ds:uri="http://schemas.microsoft.com/office/2006/documentManagement/types"/>
    <ds:schemaRef ds:uri="230e9df3-be65-4c73-a93b-d1236ebd677e"/>
    <ds:schemaRef ds:uri="http://schemas.microsoft.com/office/infopath/2007/PartnerControls"/>
    <ds:schemaRef ds:uri="http://schemas.openxmlformats.org/package/2006/metadata/core-properties"/>
    <ds:schemaRef ds:uri="71f1f120-f20f-4439-80f5-0c00e87e45e5"/>
    <ds:schemaRef ds:uri="http://purl.org/dc/dcmitype/"/>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M365 Template</Template>
  <TotalTime>111</TotalTime>
  <Words>6406</Words>
  <Application>Microsoft Office PowerPoint</Application>
  <PresentationFormat>Widescreen</PresentationFormat>
  <Paragraphs>671</Paragraphs>
  <Slides>48</Slides>
  <Notes>45</Notes>
  <HiddenSlides>3</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Arial</vt:lpstr>
      <vt:lpstr>Calibri</vt:lpstr>
      <vt:lpstr>Consolas</vt:lpstr>
      <vt:lpstr>Segoe UI</vt:lpstr>
      <vt:lpstr>Segoe UI Light</vt:lpstr>
      <vt:lpstr>Segoe UI Semibold</vt:lpstr>
      <vt:lpstr>Segoe UI Semilight</vt:lpstr>
      <vt:lpstr>Trebuchet MS</vt:lpstr>
      <vt:lpstr>Wingdings</vt:lpstr>
      <vt:lpstr>Teams Workshop 2022 - Stand Out Presenter Mode</vt:lpstr>
      <vt:lpstr>Module 2 Network Readiness</vt:lpstr>
      <vt:lpstr>Version history</vt:lpstr>
      <vt:lpstr>Objectives</vt:lpstr>
      <vt:lpstr>Call quality overview</vt:lpstr>
      <vt:lpstr>User scenario: Good vs. bad experience</vt:lpstr>
      <vt:lpstr>User scenario: quality influencers (for each user)</vt:lpstr>
      <vt:lpstr>Intelligence in Teams</vt:lpstr>
      <vt:lpstr>Microsoft 365 network overview</vt:lpstr>
      <vt:lpstr>Microsoft Global Network and Next Gen Infrastructure</vt:lpstr>
      <vt:lpstr>Challenges with the traditional model for Microsoft 365 traffic</vt:lpstr>
      <vt:lpstr>How we connect to Microsoft 365 over the Internet</vt:lpstr>
      <vt:lpstr>How to optimize your network</vt:lpstr>
      <vt:lpstr>Optimize connectivity to Microsoft 365 network</vt:lpstr>
      <vt:lpstr>About peering</vt:lpstr>
      <vt:lpstr>Low latency is the currency in a SaaS world</vt:lpstr>
      <vt:lpstr>Centralized Internet From your office to Microsoft 365</vt:lpstr>
      <vt:lpstr>Local breakout  Ideal connection to Microsoft 365</vt:lpstr>
      <vt:lpstr>Meeting locations</vt:lpstr>
      <vt:lpstr>Meeting locations (a)</vt:lpstr>
      <vt:lpstr>Example 1:  US tenant with US users</vt:lpstr>
      <vt:lpstr>Example 2: US tenant with European users</vt:lpstr>
      <vt:lpstr>Example 2: US tenant with European users </vt:lpstr>
      <vt:lpstr>Transport relays &amp; media processors</vt:lpstr>
      <vt:lpstr>Types of calls</vt:lpstr>
      <vt:lpstr>Types of calls: Media flow</vt:lpstr>
      <vt:lpstr>Transport Relay principles</vt:lpstr>
      <vt:lpstr>Transport Relay</vt:lpstr>
      <vt:lpstr>Transport Relay discovery + candidate allocation</vt:lpstr>
      <vt:lpstr>UDP ports 3478 - 3481</vt:lpstr>
      <vt:lpstr>TCP blocked on one side</vt:lpstr>
      <vt:lpstr>QoS</vt:lpstr>
      <vt:lpstr>Bandwidth controls - why &amp; when to use </vt:lpstr>
      <vt:lpstr>Proxy servers and firewalls</vt:lpstr>
      <vt:lpstr>Proxy servers</vt:lpstr>
      <vt:lpstr>Ports and URL’s</vt:lpstr>
      <vt:lpstr>Tools</vt:lpstr>
      <vt:lpstr>Network Planner in Teams Admin Center</vt:lpstr>
      <vt:lpstr>Call analytics and Call Quality Dashboard</vt:lpstr>
      <vt:lpstr>connectivity.office.com</vt:lpstr>
      <vt:lpstr>connectivity.office.com (a)</vt:lpstr>
      <vt:lpstr>connectivity.office.com (b)</vt:lpstr>
      <vt:lpstr>Performance requirements</vt:lpstr>
      <vt:lpstr>Network performance in the Microsoft 365 Admin Center</vt:lpstr>
      <vt:lpstr>Summary</vt:lpstr>
      <vt:lpstr>Summary </vt:lpstr>
      <vt:lpstr>Questions?</vt:lpstr>
      <vt:lpstr>Thank you.</vt:lpstr>
      <vt:lpstr>End</vt:lpstr>
    </vt:vector>
  </TitlesOfParts>
  <Manager>&lt;Comms manager name here&gt;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Networking</dc:title>
  <dc:subject>&lt;Event name&gt;</dc:subject>
  <dc:creator>Sean Wilson</dc:creator>
  <cp:keywords/>
  <dc:description/>
  <cp:lastModifiedBy>Martin Boam</cp:lastModifiedBy>
  <cp:revision>5</cp:revision>
  <cp:lastPrinted>2020-11-09T16:15:21Z</cp:lastPrinted>
  <dcterms:created xsi:type="dcterms:W3CDTF">2019-10-03T18:07:34Z</dcterms:created>
  <dcterms:modified xsi:type="dcterms:W3CDTF">2023-06-27T15:07:00Z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0x0101009D6103D478F59A418314044D209180AB</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y fmtid="{D5CDD505-2E9C-101B-9397-08002B2CF9AE}" pid="20" name="Order">
    <vt:lpwstr>18749200.0000000</vt:lpwstr>
  </property>
  <property fmtid="{D5CDD505-2E9C-101B-9397-08002B2CF9AE}" pid="21" name="xd_ProgID">
    <vt:lpwstr/>
  </property>
  <property fmtid="{D5CDD505-2E9C-101B-9397-08002B2CF9AE}" pid="22" name="MediaServiceImageTags">
    <vt:lpwstr/>
  </property>
  <property fmtid="{D5CDD505-2E9C-101B-9397-08002B2CF9AE}" pid="23" name="ComplianceAssetId">
    <vt:lpwstr/>
  </property>
  <property fmtid="{D5CDD505-2E9C-101B-9397-08002B2CF9AE}" pid="24" name="TemplateUrl">
    <vt:lpwstr/>
  </property>
  <property fmtid="{D5CDD505-2E9C-101B-9397-08002B2CF9AE}" pid="25" name="_ExtendedDescription">
    <vt:lpwstr/>
  </property>
  <property fmtid="{D5CDD505-2E9C-101B-9397-08002B2CF9AE}" pid="26" name="TriggerFlowInfo">
    <vt:lpwstr/>
  </property>
  <property fmtid="{D5CDD505-2E9C-101B-9397-08002B2CF9AE}" pid="27" name="xd_Signature">
    <vt:lpwstr/>
  </property>
  <property fmtid="{D5CDD505-2E9C-101B-9397-08002B2CF9AE}" pid="28" name="ClassificationContentMarkingFooterLocations">
    <vt:lpwstr>Teams Workshop 2022 - Stand Out Presenter Mode:8</vt:lpwstr>
  </property>
  <property fmtid="{D5CDD505-2E9C-101B-9397-08002B2CF9AE}" pid="29" name="ClassificationContentMarkingFooterText">
    <vt:lpwstr>Classified as Microsoft Confidential</vt:lpwstr>
  </property>
</Properties>
</file>