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660" r:id="rId2"/>
    <p:sldMasterId id="2147483696" r:id="rId3"/>
    <p:sldMasterId id="2147483648" r:id="rId4"/>
  </p:sldMasterIdLst>
  <p:notesMasterIdLst>
    <p:notesMasterId r:id="rId60"/>
  </p:notesMasterIdLst>
  <p:sldIdLst>
    <p:sldId id="2147478947" r:id="rId5"/>
    <p:sldId id="2147478898" r:id="rId6"/>
    <p:sldId id="258" r:id="rId7"/>
    <p:sldId id="259" r:id="rId8"/>
    <p:sldId id="260" r:id="rId9"/>
    <p:sldId id="2147470531" r:id="rId10"/>
    <p:sldId id="2147470522" r:id="rId11"/>
    <p:sldId id="2147478896" r:id="rId12"/>
    <p:sldId id="2147478897" r:id="rId13"/>
    <p:sldId id="257" r:id="rId14"/>
    <p:sldId id="2147478907" r:id="rId15"/>
    <p:sldId id="2147478912" r:id="rId16"/>
    <p:sldId id="2147478913" r:id="rId17"/>
    <p:sldId id="2147478911" r:id="rId18"/>
    <p:sldId id="2147478929" r:id="rId19"/>
    <p:sldId id="2147478934" r:id="rId20"/>
    <p:sldId id="2147478928" r:id="rId21"/>
    <p:sldId id="2147478926" r:id="rId22"/>
    <p:sldId id="2147478942" r:id="rId23"/>
    <p:sldId id="2147478941" r:id="rId24"/>
    <p:sldId id="2147478943" r:id="rId25"/>
    <p:sldId id="2147478944" r:id="rId26"/>
    <p:sldId id="2147478945" r:id="rId27"/>
    <p:sldId id="2147478906" r:id="rId28"/>
    <p:sldId id="2147478925" r:id="rId29"/>
    <p:sldId id="2147470500" r:id="rId30"/>
    <p:sldId id="2147478908" r:id="rId31"/>
    <p:sldId id="2147470499" r:id="rId32"/>
    <p:sldId id="2147478909" r:id="rId33"/>
    <p:sldId id="2147478899" r:id="rId34"/>
    <p:sldId id="2147470503" r:id="rId35"/>
    <p:sldId id="2147470555" r:id="rId36"/>
    <p:sldId id="2147478930" r:id="rId37"/>
    <p:sldId id="2147478900" r:id="rId38"/>
    <p:sldId id="2147470556" r:id="rId39"/>
    <p:sldId id="2147470497" r:id="rId40"/>
    <p:sldId id="2147478917" r:id="rId41"/>
    <p:sldId id="2147478918" r:id="rId42"/>
    <p:sldId id="2147478919" r:id="rId43"/>
    <p:sldId id="2147478920" r:id="rId44"/>
    <p:sldId id="2147478921" r:id="rId45"/>
    <p:sldId id="2147478931" r:id="rId46"/>
    <p:sldId id="2147478924" r:id="rId47"/>
    <p:sldId id="2147478922" r:id="rId48"/>
    <p:sldId id="2147478932" r:id="rId49"/>
    <p:sldId id="2147478933" r:id="rId50"/>
    <p:sldId id="2147478936" r:id="rId51"/>
    <p:sldId id="2147478935" r:id="rId52"/>
    <p:sldId id="2147478923" r:id="rId53"/>
    <p:sldId id="2147478903" r:id="rId54"/>
    <p:sldId id="2147478904" r:id="rId55"/>
    <p:sldId id="2147478937" r:id="rId56"/>
    <p:sldId id="2147478938" r:id="rId57"/>
    <p:sldId id="2147478939" r:id="rId58"/>
    <p:sldId id="214747894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CFC649-FB57-4594-B1EA-6B13E96E5F83}">
          <p14:sldIdLst>
            <p14:sldId id="2147478947"/>
          </p14:sldIdLst>
        </p14:section>
        <p14:section name="1. What is Viva Amplify" id="{A53A5448-CF0D-4F6F-BEA1-36B608E807CC}">
          <p14:sldIdLst>
            <p14:sldId id="2147478898"/>
            <p14:sldId id="258"/>
            <p14:sldId id="259"/>
            <p14:sldId id="260"/>
            <p14:sldId id="2147470531"/>
            <p14:sldId id="2147470522"/>
            <p14:sldId id="2147478896"/>
          </p14:sldIdLst>
        </p14:section>
        <p14:section name="2. Scenarios" id="{18569153-EAE3-4A9D-81E7-A0FD065DBAAB}">
          <p14:sldIdLst>
            <p14:sldId id="2147478897"/>
            <p14:sldId id="257"/>
            <p14:sldId id="2147478907"/>
            <p14:sldId id="2147478912"/>
            <p14:sldId id="2147478913"/>
            <p14:sldId id="2147478911"/>
            <p14:sldId id="2147478929"/>
            <p14:sldId id="2147478934"/>
            <p14:sldId id="2147478928"/>
            <p14:sldId id="2147478926"/>
            <p14:sldId id="2147478942"/>
            <p14:sldId id="2147478941"/>
            <p14:sldId id="2147478943"/>
            <p14:sldId id="2147478944"/>
            <p14:sldId id="2147478945"/>
          </p14:sldIdLst>
        </p14:section>
        <p14:section name="3. Create a campaign" id="{F64C7D2A-9481-41F7-A587-56892008A2A9}">
          <p14:sldIdLst>
            <p14:sldId id="2147478906"/>
            <p14:sldId id="2147478925"/>
            <p14:sldId id="2147470500"/>
            <p14:sldId id="2147478908"/>
            <p14:sldId id="2147470499"/>
            <p14:sldId id="2147478909"/>
          </p14:sldIdLst>
        </p14:section>
        <p14:section name="4. Create a campaign brief" id="{5160F1A5-45E5-4397-9469-FDB04AAB9E81}">
          <p14:sldIdLst>
            <p14:sldId id="2147478899"/>
            <p14:sldId id="2147470503"/>
            <p14:sldId id="2147470555"/>
            <p14:sldId id="2147478930"/>
          </p14:sldIdLst>
        </p14:section>
        <p14:section name="5. Create a publication" id="{999E7591-CFB2-4E67-A0E2-12D51AF2D39E}">
          <p14:sldIdLst>
            <p14:sldId id="2147478900"/>
            <p14:sldId id="2147470556"/>
            <p14:sldId id="2147470497"/>
            <p14:sldId id="2147478917"/>
            <p14:sldId id="2147478918"/>
            <p14:sldId id="2147478919"/>
            <p14:sldId id="2147478920"/>
            <p14:sldId id="2147478921"/>
            <p14:sldId id="2147478931"/>
            <p14:sldId id="2147478924"/>
            <p14:sldId id="2147478922"/>
            <p14:sldId id="2147478932"/>
            <p14:sldId id="2147478933"/>
            <p14:sldId id="2147478936"/>
            <p14:sldId id="2147478935"/>
            <p14:sldId id="2147478923"/>
          </p14:sldIdLst>
        </p14:section>
        <p14:section name="6. Reporting" id="{FCAD74C7-D181-40B5-88B5-0A83DBD5F76F}">
          <p14:sldIdLst>
            <p14:sldId id="2147478903"/>
            <p14:sldId id="2147478904"/>
            <p14:sldId id="2147478937"/>
            <p14:sldId id="2147478938"/>
          </p14:sldIdLst>
        </p14:section>
        <p14:section name="7. Close" id="{C073A84F-8291-4D94-BBA8-3496020E0FD1}">
          <p14:sldIdLst>
            <p14:sldId id="2147478939"/>
            <p14:sldId id="214747894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4C2D04-139D-A524-2D59-F47D88F70989}" name="Britt Boston" initials="BB" userId="S::brittb@microsoft.com::668687f2-48af-480b-bf2f-660845c6e21b" providerId="AD"/>
  <p188:author id="{BF00197B-D986-FEB3-C183-69DF713E353F}" name="Liz Sundet" initials="LS" userId="S::lisundet@microsoft.com::a216ab5c-6f19-4df9-9d52-91ea0b1c2ac9" providerId="AD"/>
  <p188:author id="{98156E8D-D65E-8551-01D6-0F7529D2319F}" name="Daniel Kogan" initials="DK" userId="S::dkogan@microsoft.com::447ad8d0-0ea5-491d-be79-09ce6de62d55" providerId="AD"/>
  <p188:author id="{9A522CC1-653D-A762-B054-A6876E3F0479}" name="Allison Michels" initials="AM" userId="S::allison@allisonmichels.com::00334013-d49a-4c85-ba86-0465422880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EC86E9-6241-1AEE-94E4-7F04156E31C8}" v="9" dt="2023-09-25T17:34:36.131"/>
    <p1510:client id="{A27200CD-CE1C-4CA4-879B-D9343092490F}" v="87" dt="2023-09-25T18:08:33.843"/>
    <p1510:client id="{E2A2CB07-C2CA-5F9A-9A24-ECA6DF4348E4}" v="112" dt="2023-09-25T18:04:25.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Sundet" userId="a216ab5c-6f19-4df9-9d52-91ea0b1c2ac9" providerId="ADAL" clId="{CDA2939E-BC03-4034-945F-35C498131EC5}"/>
    <pc:docChg chg="undo custSel addSld delSld modSld sldOrd">
      <pc:chgData name="Liz Sundet" userId="a216ab5c-6f19-4df9-9d52-91ea0b1c2ac9" providerId="ADAL" clId="{CDA2939E-BC03-4034-945F-35C498131EC5}" dt="2023-09-18T14:27:30.138" v="15605" actId="13244"/>
      <pc:docMkLst>
        <pc:docMk/>
      </pc:docMkLst>
      <pc:sldChg chg="modSp modNotesTx">
        <pc:chgData name="Liz Sundet" userId="a216ab5c-6f19-4df9-9d52-91ea0b1c2ac9" providerId="ADAL" clId="{CDA2939E-BC03-4034-945F-35C498131EC5}" dt="2023-09-18T13:57:36.079" v="14036" actId="962"/>
        <pc:sldMkLst>
          <pc:docMk/>
          <pc:sldMk cId="2783922623" sldId="257"/>
        </pc:sldMkLst>
        <pc:picChg chg="mod">
          <ac:chgData name="Liz Sundet" userId="a216ab5c-6f19-4df9-9d52-91ea0b1c2ac9" providerId="ADAL" clId="{CDA2939E-BC03-4034-945F-35C498131EC5}" dt="2023-09-18T13:57:36.079" v="14036" actId="962"/>
          <ac:picMkLst>
            <pc:docMk/>
            <pc:sldMk cId="2783922623" sldId="257"/>
            <ac:picMk id="1026" creationId="{BEAAE040-267A-4D7C-9A77-A6622518C1ED}"/>
          </ac:picMkLst>
        </pc:picChg>
      </pc:sldChg>
      <pc:sldChg chg="modSp">
        <pc:chgData name="Liz Sundet" userId="a216ab5c-6f19-4df9-9d52-91ea0b1c2ac9" providerId="ADAL" clId="{CDA2939E-BC03-4034-945F-35C498131EC5}" dt="2023-09-18T14:27:30.138" v="15605" actId="13244"/>
        <pc:sldMkLst>
          <pc:docMk/>
          <pc:sldMk cId="905082690" sldId="259"/>
        </pc:sldMkLst>
        <pc:picChg chg="mod">
          <ac:chgData name="Liz Sundet" userId="a216ab5c-6f19-4df9-9d52-91ea0b1c2ac9" providerId="ADAL" clId="{CDA2939E-BC03-4034-945F-35C498131EC5}" dt="2023-09-18T14:27:12.124" v="15603" actId="13244"/>
          <ac:picMkLst>
            <pc:docMk/>
            <pc:sldMk cId="905082690" sldId="259"/>
            <ac:picMk id="12" creationId="{61250199-3321-0BB4-7D31-C013D76F659C}"/>
          </ac:picMkLst>
        </pc:picChg>
        <pc:picChg chg="mod">
          <ac:chgData name="Liz Sundet" userId="a216ab5c-6f19-4df9-9d52-91ea0b1c2ac9" providerId="ADAL" clId="{CDA2939E-BC03-4034-945F-35C498131EC5}" dt="2023-09-18T14:27:27.114" v="15604" actId="13244"/>
          <ac:picMkLst>
            <pc:docMk/>
            <pc:sldMk cId="905082690" sldId="259"/>
            <ac:picMk id="14" creationId="{C1D8CF76-9768-D075-829F-47ECD62B9208}"/>
          </ac:picMkLst>
        </pc:picChg>
        <pc:picChg chg="mod">
          <ac:chgData name="Liz Sundet" userId="a216ab5c-6f19-4df9-9d52-91ea0b1c2ac9" providerId="ADAL" clId="{CDA2939E-BC03-4034-945F-35C498131EC5}" dt="2023-09-18T14:27:30.138" v="15605" actId="13244"/>
          <ac:picMkLst>
            <pc:docMk/>
            <pc:sldMk cId="905082690" sldId="259"/>
            <ac:picMk id="24" creationId="{1B2E8B00-0311-EEA9-8DAD-10E86B60F7AD}"/>
          </ac:picMkLst>
        </pc:picChg>
      </pc:sldChg>
      <pc:sldChg chg="addSp modSp mod">
        <pc:chgData name="Liz Sundet" userId="a216ab5c-6f19-4df9-9d52-91ea0b1c2ac9" providerId="ADAL" clId="{CDA2939E-BC03-4034-945F-35C498131EC5}" dt="2023-09-18T14:26:10.983" v="15496" actId="20577"/>
        <pc:sldMkLst>
          <pc:docMk/>
          <pc:sldMk cId="3432406647" sldId="2147470497"/>
        </pc:sldMkLst>
        <pc:spChg chg="add mod">
          <ac:chgData name="Liz Sundet" userId="a216ab5c-6f19-4df9-9d52-91ea0b1c2ac9" providerId="ADAL" clId="{CDA2939E-BC03-4034-945F-35C498131EC5}" dt="2023-09-18T14:26:10.983" v="15496" actId="20577"/>
          <ac:spMkLst>
            <pc:docMk/>
            <pc:sldMk cId="3432406647" sldId="2147470497"/>
            <ac:spMk id="2" creationId="{2B450401-1601-4386-9CAB-478A726A3AC2}"/>
          </ac:spMkLst>
        </pc:spChg>
        <pc:spChg chg="mod">
          <ac:chgData name="Liz Sundet" userId="a216ab5c-6f19-4df9-9d52-91ea0b1c2ac9" providerId="ADAL" clId="{CDA2939E-BC03-4034-945F-35C498131EC5}" dt="2023-09-18T14:23:07.850" v="14685" actId="962"/>
          <ac:spMkLst>
            <pc:docMk/>
            <pc:sldMk cId="3432406647" sldId="2147470497"/>
            <ac:spMk id="9" creationId="{A67E31AD-A804-E223-EDD9-53185DC25F49}"/>
          </ac:spMkLst>
        </pc:spChg>
      </pc:sldChg>
      <pc:sldChg chg="addSp modSp mod">
        <pc:chgData name="Liz Sundet" userId="a216ab5c-6f19-4df9-9d52-91ea0b1c2ac9" providerId="ADAL" clId="{CDA2939E-BC03-4034-945F-35C498131EC5}" dt="2023-09-18T14:25:12.348" v="15369" actId="20577"/>
        <pc:sldMkLst>
          <pc:docMk/>
          <pc:sldMk cId="1123493820" sldId="2147470499"/>
        </pc:sldMkLst>
        <pc:spChg chg="add mod">
          <ac:chgData name="Liz Sundet" userId="a216ab5c-6f19-4df9-9d52-91ea0b1c2ac9" providerId="ADAL" clId="{CDA2939E-BC03-4034-945F-35C498131EC5}" dt="2023-09-18T14:25:12.348" v="15369" actId="20577"/>
          <ac:spMkLst>
            <pc:docMk/>
            <pc:sldMk cId="1123493820" sldId="2147470499"/>
            <ac:spMk id="3" creationId="{6F43A62A-43A7-45E3-A2C1-8A7934054EBF}"/>
          </ac:spMkLst>
        </pc:spChg>
      </pc:sldChg>
      <pc:sldChg chg="addSp modSp mod">
        <pc:chgData name="Liz Sundet" userId="a216ab5c-6f19-4df9-9d52-91ea0b1c2ac9" providerId="ADAL" clId="{CDA2939E-BC03-4034-945F-35C498131EC5}" dt="2023-09-18T14:25:00.985" v="15347" actId="20577"/>
        <pc:sldMkLst>
          <pc:docMk/>
          <pc:sldMk cId="157536447" sldId="2147470500"/>
        </pc:sldMkLst>
        <pc:spChg chg="add mod">
          <ac:chgData name="Liz Sundet" userId="a216ab5c-6f19-4df9-9d52-91ea0b1c2ac9" providerId="ADAL" clId="{CDA2939E-BC03-4034-945F-35C498131EC5}" dt="2023-09-18T14:25:00.985" v="15347" actId="20577"/>
          <ac:spMkLst>
            <pc:docMk/>
            <pc:sldMk cId="157536447" sldId="2147470500"/>
            <ac:spMk id="2" creationId="{0474B2AA-7D5A-404D-95D8-2DE653CEFB37}"/>
          </ac:spMkLst>
        </pc:spChg>
      </pc:sldChg>
      <pc:sldChg chg="addSp modSp mod">
        <pc:chgData name="Liz Sundet" userId="a216ab5c-6f19-4df9-9d52-91ea0b1c2ac9" providerId="ADAL" clId="{CDA2939E-BC03-4034-945F-35C498131EC5}" dt="2023-09-18T14:25:21.545" v="15392" actId="20577"/>
        <pc:sldMkLst>
          <pc:docMk/>
          <pc:sldMk cId="402139488" sldId="2147470503"/>
        </pc:sldMkLst>
        <pc:spChg chg="add mod">
          <ac:chgData name="Liz Sundet" userId="a216ab5c-6f19-4df9-9d52-91ea0b1c2ac9" providerId="ADAL" clId="{CDA2939E-BC03-4034-945F-35C498131EC5}" dt="2023-09-18T14:25:21.545" v="15392" actId="20577"/>
          <ac:spMkLst>
            <pc:docMk/>
            <pc:sldMk cId="402139488" sldId="2147470503"/>
            <ac:spMk id="2" creationId="{EF999AD3-501C-48BD-8BBF-92596A36BDE8}"/>
          </ac:spMkLst>
        </pc:spChg>
        <pc:spChg chg="mod">
          <ac:chgData name="Liz Sundet" userId="a216ab5c-6f19-4df9-9d52-91ea0b1c2ac9" providerId="ADAL" clId="{CDA2939E-BC03-4034-945F-35C498131EC5}" dt="2023-07-21T13:50:00.771" v="9" actId="20577"/>
          <ac:spMkLst>
            <pc:docMk/>
            <pc:sldMk cId="402139488" sldId="2147470503"/>
            <ac:spMk id="4" creationId="{44AFE3FF-35D5-44E3-BC27-DBC93EE1F7FD}"/>
          </ac:spMkLst>
        </pc:spChg>
      </pc:sldChg>
      <pc:sldChg chg="modSp mod">
        <pc:chgData name="Liz Sundet" userId="a216ab5c-6f19-4df9-9d52-91ea0b1c2ac9" providerId="ADAL" clId="{CDA2939E-BC03-4034-945F-35C498131EC5}" dt="2023-09-18T13:56:50.759" v="13816" actId="962"/>
        <pc:sldMkLst>
          <pc:docMk/>
          <pc:sldMk cId="3032230820" sldId="2147470522"/>
        </pc:sldMkLst>
        <pc:spChg chg="mod">
          <ac:chgData name="Liz Sundet" userId="a216ab5c-6f19-4df9-9d52-91ea0b1c2ac9" providerId="ADAL" clId="{CDA2939E-BC03-4034-945F-35C498131EC5}" dt="2023-09-18T13:56:19.396" v="13676" actId="962"/>
          <ac:spMkLst>
            <pc:docMk/>
            <pc:sldMk cId="3032230820" sldId="2147470522"/>
            <ac:spMk id="3" creationId="{6A6DE821-B359-68D2-8BE4-FE7977E82CB6}"/>
          </ac:spMkLst>
        </pc:spChg>
        <pc:spChg chg="mod">
          <ac:chgData name="Liz Sundet" userId="a216ab5c-6f19-4df9-9d52-91ea0b1c2ac9" providerId="ADAL" clId="{CDA2939E-BC03-4034-945F-35C498131EC5}" dt="2023-09-18T13:56:34.671" v="13756" actId="962"/>
          <ac:spMkLst>
            <pc:docMk/>
            <pc:sldMk cId="3032230820" sldId="2147470522"/>
            <ac:spMk id="9" creationId="{A310244B-F9EE-0FA2-FE0B-7CFE8CD46D0F}"/>
          </ac:spMkLst>
        </pc:spChg>
        <pc:grpChg chg="mod">
          <ac:chgData name="Liz Sundet" userId="a216ab5c-6f19-4df9-9d52-91ea0b1c2ac9" providerId="ADAL" clId="{CDA2939E-BC03-4034-945F-35C498131EC5}" dt="2023-09-18T13:56:50.759" v="13816" actId="962"/>
          <ac:grpSpMkLst>
            <pc:docMk/>
            <pc:sldMk cId="3032230820" sldId="2147470522"/>
            <ac:grpSpMk id="45" creationId="{3D1565C0-9FC0-F2CA-5340-431239124F76}"/>
          </ac:grpSpMkLst>
        </pc:grpChg>
      </pc:sldChg>
      <pc:sldChg chg="modSp mod">
        <pc:chgData name="Liz Sundet" userId="a216ab5c-6f19-4df9-9d52-91ea0b1c2ac9" providerId="ADAL" clId="{CDA2939E-BC03-4034-945F-35C498131EC5}" dt="2023-09-18T13:56:10.646" v="13675" actId="962"/>
        <pc:sldMkLst>
          <pc:docMk/>
          <pc:sldMk cId="992928708" sldId="2147470531"/>
        </pc:sldMkLst>
        <pc:spChg chg="mod">
          <ac:chgData name="Liz Sundet" userId="a216ab5c-6f19-4df9-9d52-91ea0b1c2ac9" providerId="ADAL" clId="{CDA2939E-BC03-4034-945F-35C498131EC5}" dt="2023-09-18T13:55:36.690" v="13509" actId="962"/>
          <ac:spMkLst>
            <pc:docMk/>
            <pc:sldMk cId="992928708" sldId="2147470531"/>
            <ac:spMk id="3" creationId="{6A6DE821-B359-68D2-8BE4-FE7977E82CB6}"/>
          </ac:spMkLst>
        </pc:spChg>
        <pc:spChg chg="mod">
          <ac:chgData name="Liz Sundet" userId="a216ab5c-6f19-4df9-9d52-91ea0b1c2ac9" providerId="ADAL" clId="{CDA2939E-BC03-4034-945F-35C498131EC5}" dt="2023-09-18T13:56:10.646" v="13675" actId="962"/>
          <ac:spMkLst>
            <pc:docMk/>
            <pc:sldMk cId="992928708" sldId="2147470531"/>
            <ac:spMk id="5" creationId="{5ABED330-86EE-0B0A-56E3-75A4B911F782}"/>
          </ac:spMkLst>
        </pc:spChg>
      </pc:sldChg>
      <pc:sldChg chg="addSp delSp modSp mod delCm modCm">
        <pc:chgData name="Liz Sundet" userId="a216ab5c-6f19-4df9-9d52-91ea0b1c2ac9" providerId="ADAL" clId="{CDA2939E-BC03-4034-945F-35C498131EC5}" dt="2023-09-18T14:25:38.555" v="15422" actId="20577"/>
        <pc:sldMkLst>
          <pc:docMk/>
          <pc:sldMk cId="2167583024" sldId="2147470555"/>
        </pc:sldMkLst>
        <pc:spChg chg="add mod">
          <ac:chgData name="Liz Sundet" userId="a216ab5c-6f19-4df9-9d52-91ea0b1c2ac9" providerId="ADAL" clId="{CDA2939E-BC03-4034-945F-35C498131EC5}" dt="2023-09-18T14:25:38.555" v="15422" actId="20577"/>
          <ac:spMkLst>
            <pc:docMk/>
            <pc:sldMk cId="2167583024" sldId="2147470555"/>
            <ac:spMk id="2" creationId="{FE3E00E3-689F-4B30-B717-8FA1FB8A2D77}"/>
          </ac:spMkLst>
        </pc:spChg>
        <pc:spChg chg="mod">
          <ac:chgData name="Liz Sundet" userId="a216ab5c-6f19-4df9-9d52-91ea0b1c2ac9" providerId="ADAL" clId="{CDA2939E-BC03-4034-945F-35C498131EC5}" dt="2023-07-21T13:51:02.729" v="17" actId="20577"/>
          <ac:spMkLst>
            <pc:docMk/>
            <pc:sldMk cId="2167583024" sldId="2147470555"/>
            <ac:spMk id="4" creationId="{633C834B-EB28-4EC5-BE0C-2902B55EF540}"/>
          </ac:spMkLst>
        </pc:spChg>
        <pc:picChg chg="del">
          <ac:chgData name="Liz Sundet" userId="a216ab5c-6f19-4df9-9d52-91ea0b1c2ac9" providerId="ADAL" clId="{CDA2939E-BC03-4034-945F-35C498131EC5}" dt="2023-07-21T13:53:19.232" v="18" actId="478"/>
          <ac:picMkLst>
            <pc:docMk/>
            <pc:sldMk cId="2167583024" sldId="2147470555"/>
            <ac:picMk id="3" creationId="{5B7409F9-28D9-4DB2-8931-4960F921D4DC}"/>
          </ac:picMkLst>
        </pc:picChg>
        <pc:picChg chg="add mod">
          <ac:chgData name="Liz Sundet" userId="a216ab5c-6f19-4df9-9d52-91ea0b1c2ac9" providerId="ADAL" clId="{CDA2939E-BC03-4034-945F-35C498131EC5}" dt="2023-07-21T13:53:37.281" v="23" actId="14100"/>
          <ac:picMkLst>
            <pc:docMk/>
            <pc:sldMk cId="2167583024" sldId="2147470555"/>
            <ac:picMk id="5" creationId="{B5BACF4F-B955-432E-BAB5-C7E566907764}"/>
          </ac:picMkLst>
        </pc:picChg>
      </pc:sldChg>
      <pc:sldChg chg="addSp delSp modSp mod modNotesTx">
        <pc:chgData name="Liz Sundet" userId="a216ab5c-6f19-4df9-9d52-91ea0b1c2ac9" providerId="ADAL" clId="{CDA2939E-BC03-4034-945F-35C498131EC5}" dt="2023-09-18T14:26:01.394" v="15467" actId="20577"/>
        <pc:sldMkLst>
          <pc:docMk/>
          <pc:sldMk cId="1195023861" sldId="2147470556"/>
        </pc:sldMkLst>
        <pc:spChg chg="add mod">
          <ac:chgData name="Liz Sundet" userId="a216ab5c-6f19-4df9-9d52-91ea0b1c2ac9" providerId="ADAL" clId="{CDA2939E-BC03-4034-945F-35C498131EC5}" dt="2023-09-18T14:26:01.394" v="15467" actId="20577"/>
          <ac:spMkLst>
            <pc:docMk/>
            <pc:sldMk cId="1195023861" sldId="2147470556"/>
            <ac:spMk id="3" creationId="{D11A5171-D554-4B6F-9CE5-FAA67871706F}"/>
          </ac:spMkLst>
        </pc:spChg>
        <pc:spChg chg="mod">
          <ac:chgData name="Liz Sundet" userId="a216ab5c-6f19-4df9-9d52-91ea0b1c2ac9" providerId="ADAL" clId="{CDA2939E-BC03-4034-945F-35C498131EC5}" dt="2023-09-18T14:22:45.883" v="14598" actId="962"/>
          <ac:spMkLst>
            <pc:docMk/>
            <pc:sldMk cId="1195023861" sldId="2147470556"/>
            <ac:spMk id="8" creationId="{1A82DDC8-92E7-CC3E-9F11-263F8876EADE}"/>
          </ac:spMkLst>
        </pc:spChg>
        <pc:picChg chg="mod">
          <ac:chgData name="Liz Sundet" userId="a216ab5c-6f19-4df9-9d52-91ea0b1c2ac9" providerId="ADAL" clId="{CDA2939E-BC03-4034-945F-35C498131EC5}" dt="2023-09-18T14:22:55.373" v="14599" actId="962"/>
          <ac:picMkLst>
            <pc:docMk/>
            <pc:sldMk cId="1195023861" sldId="2147470556"/>
            <ac:picMk id="2" creationId="{0BA3F283-8E54-0311-A241-5B96B411D206}"/>
          </ac:picMkLst>
        </pc:picChg>
        <pc:picChg chg="del">
          <ac:chgData name="Liz Sundet" userId="a216ab5c-6f19-4df9-9d52-91ea0b1c2ac9" providerId="ADAL" clId="{CDA2939E-BC03-4034-945F-35C498131EC5}" dt="2023-08-12T17:04:06.640" v="7233" actId="478"/>
          <ac:picMkLst>
            <pc:docMk/>
            <pc:sldMk cId="1195023861" sldId="2147470556"/>
            <ac:picMk id="4" creationId="{7CA26D4D-E9BD-4D8F-8C06-26CD442D54DB}"/>
          </ac:picMkLst>
        </pc:picChg>
        <pc:picChg chg="add mod">
          <ac:chgData name="Liz Sundet" userId="a216ab5c-6f19-4df9-9d52-91ea0b1c2ac9" providerId="ADAL" clId="{CDA2939E-BC03-4034-945F-35C498131EC5}" dt="2023-08-12T17:04:09.215" v="7236" actId="962"/>
          <ac:picMkLst>
            <pc:docMk/>
            <pc:sldMk cId="1195023861" sldId="2147470556"/>
            <ac:picMk id="5" creationId="{53B96C9D-24F3-4A3B-B617-1E996412D84F}"/>
          </ac:picMkLst>
        </pc:picChg>
      </pc:sldChg>
      <pc:sldChg chg="modSp mod">
        <pc:chgData name="Liz Sundet" userId="a216ab5c-6f19-4df9-9d52-91ea0b1c2ac9" providerId="ADAL" clId="{CDA2939E-BC03-4034-945F-35C498131EC5}" dt="2023-09-18T13:57:15.213" v="13944" actId="962"/>
        <pc:sldMkLst>
          <pc:docMk/>
          <pc:sldMk cId="3180639466" sldId="2147478896"/>
        </pc:sldMkLst>
        <pc:spChg chg="mod">
          <ac:chgData name="Liz Sundet" userId="a216ab5c-6f19-4df9-9d52-91ea0b1c2ac9" providerId="ADAL" clId="{CDA2939E-BC03-4034-945F-35C498131EC5}" dt="2023-09-18T13:57:04.977" v="13884" actId="962"/>
          <ac:spMkLst>
            <pc:docMk/>
            <pc:sldMk cId="3180639466" sldId="2147478896"/>
            <ac:spMk id="3" creationId="{6A6DE821-B359-68D2-8BE4-FE7977E82CB6}"/>
          </ac:spMkLst>
        </pc:spChg>
        <pc:grpChg chg="mod">
          <ac:chgData name="Liz Sundet" userId="a216ab5c-6f19-4df9-9d52-91ea0b1c2ac9" providerId="ADAL" clId="{CDA2939E-BC03-4034-945F-35C498131EC5}" dt="2023-09-18T13:57:15.213" v="13944" actId="962"/>
          <ac:grpSpMkLst>
            <pc:docMk/>
            <pc:sldMk cId="3180639466" sldId="2147478896"/>
            <ac:grpSpMk id="19" creationId="{0C5FF3E5-C62C-54BF-90F7-AEC146E08103}"/>
          </ac:grpSpMkLst>
        </pc:grpChg>
      </pc:sldChg>
      <pc:sldChg chg="addSp delSp modSp mod modNotesTx">
        <pc:chgData name="Liz Sundet" userId="a216ab5c-6f19-4df9-9d52-91ea0b1c2ac9" providerId="ADAL" clId="{CDA2939E-BC03-4034-945F-35C498131EC5}" dt="2023-09-18T14:26:53.993" v="15602" actId="20577"/>
        <pc:sldMkLst>
          <pc:docMk/>
          <pc:sldMk cId="3928274635" sldId="2147478904"/>
        </pc:sldMkLst>
        <pc:spChg chg="add mod">
          <ac:chgData name="Liz Sundet" userId="a216ab5c-6f19-4df9-9d52-91ea0b1c2ac9" providerId="ADAL" clId="{CDA2939E-BC03-4034-945F-35C498131EC5}" dt="2023-09-18T14:26:53.993" v="15602" actId="20577"/>
          <ac:spMkLst>
            <pc:docMk/>
            <pc:sldMk cId="3928274635" sldId="2147478904"/>
            <ac:spMk id="2" creationId="{93ECDBFF-FDC5-4310-833E-69F1B11BD7DC}"/>
          </ac:spMkLst>
        </pc:spChg>
        <pc:spChg chg="del">
          <ac:chgData name="Liz Sundet" userId="a216ab5c-6f19-4df9-9d52-91ea0b1c2ac9" providerId="ADAL" clId="{CDA2939E-BC03-4034-945F-35C498131EC5}" dt="2023-08-12T17:44:45.777" v="10033" actId="478"/>
          <ac:spMkLst>
            <pc:docMk/>
            <pc:sldMk cId="3928274635" sldId="2147478904"/>
            <ac:spMk id="10" creationId="{AB8F4BC9-3337-8232-21B8-467151669177}"/>
          </ac:spMkLst>
        </pc:spChg>
        <pc:grpChg chg="del">
          <ac:chgData name="Liz Sundet" userId="a216ab5c-6f19-4df9-9d52-91ea0b1c2ac9" providerId="ADAL" clId="{CDA2939E-BC03-4034-945F-35C498131EC5}" dt="2023-08-12T17:44:42.731" v="10029" actId="478"/>
          <ac:grpSpMkLst>
            <pc:docMk/>
            <pc:sldMk cId="3928274635" sldId="2147478904"/>
            <ac:grpSpMk id="3" creationId="{3D0C365E-3AA1-E772-3C58-C5466F7885BE}"/>
          </ac:grpSpMkLst>
        </pc:grpChg>
        <pc:picChg chg="add mod">
          <ac:chgData name="Liz Sundet" userId="a216ab5c-6f19-4df9-9d52-91ea0b1c2ac9" providerId="ADAL" clId="{CDA2939E-BC03-4034-945F-35C498131EC5}" dt="2023-08-12T17:44:44.917" v="10032" actId="962"/>
          <ac:picMkLst>
            <pc:docMk/>
            <pc:sldMk cId="3928274635" sldId="2147478904"/>
            <ac:picMk id="11" creationId="{837C7844-EF0C-4169-B6BD-D776D6486C31}"/>
          </ac:picMkLst>
        </pc:picChg>
      </pc:sldChg>
      <pc:sldChg chg="del">
        <pc:chgData name="Liz Sundet" userId="a216ab5c-6f19-4df9-9d52-91ea0b1c2ac9" providerId="ADAL" clId="{CDA2939E-BC03-4034-945F-35C498131EC5}" dt="2023-08-12T17:53:18.477" v="11558" actId="2696"/>
        <pc:sldMkLst>
          <pc:docMk/>
          <pc:sldMk cId="1523415330" sldId="2147478905"/>
        </pc:sldMkLst>
      </pc:sldChg>
      <pc:sldChg chg="modSp mod modNotesTx">
        <pc:chgData name="Liz Sundet" userId="a216ab5c-6f19-4df9-9d52-91ea0b1c2ac9" providerId="ADAL" clId="{CDA2939E-BC03-4034-945F-35C498131EC5}" dt="2023-09-18T13:57:57.251" v="14168" actId="962"/>
        <pc:sldMkLst>
          <pc:docMk/>
          <pc:sldMk cId="526570616" sldId="2147478907"/>
        </pc:sldMkLst>
        <pc:spChg chg="mod">
          <ac:chgData name="Liz Sundet" userId="a216ab5c-6f19-4df9-9d52-91ea0b1c2ac9" providerId="ADAL" clId="{CDA2939E-BC03-4034-945F-35C498131EC5}" dt="2023-08-11T16:22:33.461" v="3326" actId="20577"/>
          <ac:spMkLst>
            <pc:docMk/>
            <pc:sldMk cId="526570616" sldId="2147478907"/>
            <ac:spMk id="5" creationId="{EB3637BA-80E9-457C-B784-03F911FC0A39}"/>
          </ac:spMkLst>
        </pc:spChg>
        <pc:picChg chg="mod">
          <ac:chgData name="Liz Sundet" userId="a216ab5c-6f19-4df9-9d52-91ea0b1c2ac9" providerId="ADAL" clId="{CDA2939E-BC03-4034-945F-35C498131EC5}" dt="2023-09-18T13:57:57.251" v="14168" actId="962"/>
          <ac:picMkLst>
            <pc:docMk/>
            <pc:sldMk cId="526570616" sldId="2147478907"/>
            <ac:picMk id="1026" creationId="{BEAAE040-267A-4D7C-9A77-A6622518C1ED}"/>
          </ac:picMkLst>
        </pc:picChg>
      </pc:sldChg>
      <pc:sldChg chg="del">
        <pc:chgData name="Liz Sundet" userId="a216ab5c-6f19-4df9-9d52-91ea0b1c2ac9" providerId="ADAL" clId="{CDA2939E-BC03-4034-945F-35C498131EC5}" dt="2023-08-12T17:03:12.680" v="7232" actId="2696"/>
        <pc:sldMkLst>
          <pc:docMk/>
          <pc:sldMk cId="420993891" sldId="2147478910"/>
        </pc:sldMkLst>
      </pc:sldChg>
      <pc:sldChg chg="modSp mod modNotesTx">
        <pc:chgData name="Liz Sundet" userId="a216ab5c-6f19-4df9-9d52-91ea0b1c2ac9" providerId="ADAL" clId="{CDA2939E-BC03-4034-945F-35C498131EC5}" dt="2023-08-11T16:29:53.573" v="4870" actId="20577"/>
        <pc:sldMkLst>
          <pc:docMk/>
          <pc:sldMk cId="3577728208" sldId="2147478911"/>
        </pc:sldMkLst>
        <pc:spChg chg="mod">
          <ac:chgData name="Liz Sundet" userId="a216ab5c-6f19-4df9-9d52-91ea0b1c2ac9" providerId="ADAL" clId="{CDA2939E-BC03-4034-945F-35C498131EC5}" dt="2023-08-11T16:28:23.003" v="4565" actId="14100"/>
          <ac:spMkLst>
            <pc:docMk/>
            <pc:sldMk cId="3577728208" sldId="2147478911"/>
            <ac:spMk id="4" creationId="{A5158E75-7893-6285-BE44-299F681B3A35}"/>
          </ac:spMkLst>
        </pc:spChg>
        <pc:graphicFrameChg chg="mod modGraphic">
          <ac:chgData name="Liz Sundet" userId="a216ab5c-6f19-4df9-9d52-91ea0b1c2ac9" providerId="ADAL" clId="{CDA2939E-BC03-4034-945F-35C498131EC5}" dt="2023-08-11T16:29:53.573" v="4870" actId="20577"/>
          <ac:graphicFrameMkLst>
            <pc:docMk/>
            <pc:sldMk cId="3577728208" sldId="2147478911"/>
            <ac:graphicFrameMk id="5" creationId="{F7C55C8B-C3FD-7510-89A6-797CEE0F8F5C}"/>
          </ac:graphicFrameMkLst>
        </pc:graphicFrameChg>
      </pc:sldChg>
      <pc:sldChg chg="modSp mod delCm modNotesTx">
        <pc:chgData name="Liz Sundet" userId="a216ab5c-6f19-4df9-9d52-91ea0b1c2ac9" providerId="ADAL" clId="{CDA2939E-BC03-4034-945F-35C498131EC5}" dt="2023-09-18T14:21:31.307" v="14239" actId="962"/>
        <pc:sldMkLst>
          <pc:docMk/>
          <pc:sldMk cId="2274647992" sldId="2147478912"/>
        </pc:sldMkLst>
        <pc:grpChg chg="mod">
          <ac:chgData name="Liz Sundet" userId="a216ab5c-6f19-4df9-9d52-91ea0b1c2ac9" providerId="ADAL" clId="{CDA2939E-BC03-4034-945F-35C498131EC5}" dt="2023-09-18T14:21:31.307" v="14239" actId="962"/>
          <ac:grpSpMkLst>
            <pc:docMk/>
            <pc:sldMk cId="2274647992" sldId="2147478912"/>
            <ac:grpSpMk id="18" creationId="{12531A12-1743-FE0B-23DE-E764C0F481CF}"/>
          </ac:grpSpMkLst>
        </pc:grpChg>
      </pc:sldChg>
      <pc:sldChg chg="modSp mod modNotesTx">
        <pc:chgData name="Liz Sundet" userId="a216ab5c-6f19-4df9-9d52-91ea0b1c2ac9" providerId="ADAL" clId="{CDA2939E-BC03-4034-945F-35C498131EC5}" dt="2023-09-18T14:24:46.852" v="15327" actId="33553"/>
        <pc:sldMkLst>
          <pc:docMk/>
          <pc:sldMk cId="534716033" sldId="2147478913"/>
        </pc:sldMkLst>
        <pc:spChg chg="mod">
          <ac:chgData name="Liz Sundet" userId="a216ab5c-6f19-4df9-9d52-91ea0b1c2ac9" providerId="ADAL" clId="{CDA2939E-BC03-4034-945F-35C498131EC5}" dt="2023-09-18T14:24:46.852" v="15327" actId="33553"/>
          <ac:spMkLst>
            <pc:docMk/>
            <pc:sldMk cId="534716033" sldId="2147478913"/>
            <ac:spMk id="14" creationId="{B186154F-F658-DDD6-6051-01A189EEF087}"/>
          </ac:spMkLst>
        </pc:spChg>
        <pc:spChg chg="mod">
          <ac:chgData name="Liz Sundet" userId="a216ab5c-6f19-4df9-9d52-91ea0b1c2ac9" providerId="ADAL" clId="{CDA2939E-BC03-4034-945F-35C498131EC5}" dt="2023-09-18T14:21:41.341" v="14303" actId="962"/>
          <ac:spMkLst>
            <pc:docMk/>
            <pc:sldMk cId="534716033" sldId="2147478913"/>
            <ac:spMk id="15" creationId="{268F04B1-4E7D-024E-5F8F-3AEFD1D93B42}"/>
          </ac:spMkLst>
        </pc:spChg>
        <pc:spChg chg="mod">
          <ac:chgData name="Liz Sundet" userId="a216ab5c-6f19-4df9-9d52-91ea0b1c2ac9" providerId="ADAL" clId="{CDA2939E-BC03-4034-945F-35C498131EC5}" dt="2023-09-18T14:21:46.318" v="14304" actId="962"/>
          <ac:spMkLst>
            <pc:docMk/>
            <pc:sldMk cId="534716033" sldId="2147478913"/>
            <ac:spMk id="16" creationId="{5F93A83E-CC94-4942-D00E-FDF0FA483C63}"/>
          </ac:spMkLst>
        </pc:spChg>
        <pc:spChg chg="mod">
          <ac:chgData name="Liz Sundet" userId="a216ab5c-6f19-4df9-9d52-91ea0b1c2ac9" providerId="ADAL" clId="{CDA2939E-BC03-4034-945F-35C498131EC5}" dt="2023-09-18T14:21:48.788" v="14305" actId="962"/>
          <ac:spMkLst>
            <pc:docMk/>
            <pc:sldMk cId="534716033" sldId="2147478913"/>
            <ac:spMk id="17" creationId="{F1724681-24F9-7CF1-E8A0-D43A1BC9A2B1}"/>
          </ac:spMkLst>
        </pc:spChg>
        <pc:spChg chg="mod">
          <ac:chgData name="Liz Sundet" userId="a216ab5c-6f19-4df9-9d52-91ea0b1c2ac9" providerId="ADAL" clId="{CDA2939E-BC03-4034-945F-35C498131EC5}" dt="2023-09-18T14:21:50.659" v="14306" actId="962"/>
          <ac:spMkLst>
            <pc:docMk/>
            <pc:sldMk cId="534716033" sldId="2147478913"/>
            <ac:spMk id="18" creationId="{304AA3FD-95AA-5B57-985A-6E60E3E7CC00}"/>
          </ac:spMkLst>
        </pc:spChg>
        <pc:spChg chg="mod">
          <ac:chgData name="Liz Sundet" userId="a216ab5c-6f19-4df9-9d52-91ea0b1c2ac9" providerId="ADAL" clId="{CDA2939E-BC03-4034-945F-35C498131EC5}" dt="2023-09-18T14:21:52.642" v="14307" actId="962"/>
          <ac:spMkLst>
            <pc:docMk/>
            <pc:sldMk cId="534716033" sldId="2147478913"/>
            <ac:spMk id="19" creationId="{7AE2BBA5-51B8-6DE7-FD63-440BDB6B16F7}"/>
          </ac:spMkLst>
        </pc:spChg>
        <pc:spChg chg="mod">
          <ac:chgData name="Liz Sundet" userId="a216ab5c-6f19-4df9-9d52-91ea0b1c2ac9" providerId="ADAL" clId="{CDA2939E-BC03-4034-945F-35C498131EC5}" dt="2023-09-18T14:21:54.933" v="14308" actId="962"/>
          <ac:spMkLst>
            <pc:docMk/>
            <pc:sldMk cId="534716033" sldId="2147478913"/>
            <ac:spMk id="20" creationId="{9AA58C71-A51D-5789-EFA0-577D7CC54404}"/>
          </ac:spMkLst>
        </pc:spChg>
        <pc:spChg chg="mod">
          <ac:chgData name="Liz Sundet" userId="a216ab5c-6f19-4df9-9d52-91ea0b1c2ac9" providerId="ADAL" clId="{CDA2939E-BC03-4034-945F-35C498131EC5}" dt="2023-09-18T14:21:56.834" v="14309" actId="962"/>
          <ac:spMkLst>
            <pc:docMk/>
            <pc:sldMk cId="534716033" sldId="2147478913"/>
            <ac:spMk id="21" creationId="{14284229-38A7-645C-EF3F-A0B7D45BBF71}"/>
          </ac:spMkLst>
        </pc:spChg>
        <pc:spChg chg="mod">
          <ac:chgData name="Liz Sundet" userId="a216ab5c-6f19-4df9-9d52-91ea0b1c2ac9" providerId="ADAL" clId="{CDA2939E-BC03-4034-945F-35C498131EC5}" dt="2023-09-18T14:21:58.956" v="14310" actId="962"/>
          <ac:spMkLst>
            <pc:docMk/>
            <pc:sldMk cId="534716033" sldId="2147478913"/>
            <ac:spMk id="22" creationId="{C598DF7E-5521-E572-0BD8-9232DFCC89D8}"/>
          </ac:spMkLst>
        </pc:spChg>
        <pc:spChg chg="mod">
          <ac:chgData name="Liz Sundet" userId="a216ab5c-6f19-4df9-9d52-91ea0b1c2ac9" providerId="ADAL" clId="{CDA2939E-BC03-4034-945F-35C498131EC5}" dt="2023-09-18T14:22:01.656" v="14311" actId="962"/>
          <ac:spMkLst>
            <pc:docMk/>
            <pc:sldMk cId="534716033" sldId="2147478913"/>
            <ac:spMk id="23" creationId="{4C606906-67F5-CE6D-26E1-00E2038E88BB}"/>
          </ac:spMkLst>
        </pc:spChg>
        <pc:spChg chg="mod">
          <ac:chgData name="Liz Sundet" userId="a216ab5c-6f19-4df9-9d52-91ea0b1c2ac9" providerId="ADAL" clId="{CDA2939E-BC03-4034-945F-35C498131EC5}" dt="2023-09-18T14:22:03.877" v="14312" actId="962"/>
          <ac:spMkLst>
            <pc:docMk/>
            <pc:sldMk cId="534716033" sldId="2147478913"/>
            <ac:spMk id="24" creationId="{64DAEA60-CD28-991E-1433-706D496FC6E4}"/>
          </ac:spMkLst>
        </pc:spChg>
      </pc:sldChg>
      <pc:sldChg chg="del">
        <pc:chgData name="Liz Sundet" userId="a216ab5c-6f19-4df9-9d52-91ea0b1c2ac9" providerId="ADAL" clId="{CDA2939E-BC03-4034-945F-35C498131EC5}" dt="2023-07-21T13:50:13.971" v="10" actId="2696"/>
        <pc:sldMkLst>
          <pc:docMk/>
          <pc:sldMk cId="1187303540" sldId="2147478914"/>
        </pc:sldMkLst>
      </pc:sldChg>
      <pc:sldChg chg="del">
        <pc:chgData name="Liz Sundet" userId="a216ab5c-6f19-4df9-9d52-91ea0b1c2ac9" providerId="ADAL" clId="{CDA2939E-BC03-4034-945F-35C498131EC5}" dt="2023-07-21T13:50:18.134" v="11" actId="2696"/>
        <pc:sldMkLst>
          <pc:docMk/>
          <pc:sldMk cId="1893993841" sldId="2147478915"/>
        </pc:sldMkLst>
      </pc:sldChg>
      <pc:sldChg chg="del">
        <pc:chgData name="Liz Sundet" userId="a216ab5c-6f19-4df9-9d52-91ea0b1c2ac9" providerId="ADAL" clId="{CDA2939E-BC03-4034-945F-35C498131EC5}" dt="2023-07-21T13:50:22.622" v="12" actId="2696"/>
        <pc:sldMkLst>
          <pc:docMk/>
          <pc:sldMk cId="3430237621" sldId="2147478916"/>
        </pc:sldMkLst>
      </pc:sldChg>
      <pc:sldChg chg="addSp delSp modSp mod delAnim modNotesTx">
        <pc:chgData name="Liz Sundet" userId="a216ab5c-6f19-4df9-9d52-91ea0b1c2ac9" providerId="ADAL" clId="{CDA2939E-BC03-4034-945F-35C498131EC5}" dt="2023-09-18T14:26:18.728" v="15517" actId="20577"/>
        <pc:sldMkLst>
          <pc:docMk/>
          <pc:sldMk cId="1230463399" sldId="2147478917"/>
        </pc:sldMkLst>
        <pc:spChg chg="add mod">
          <ac:chgData name="Liz Sundet" userId="a216ab5c-6f19-4df9-9d52-91ea0b1c2ac9" providerId="ADAL" clId="{CDA2939E-BC03-4034-945F-35C498131EC5}" dt="2023-09-18T14:26:18.728" v="15517" actId="20577"/>
          <ac:spMkLst>
            <pc:docMk/>
            <pc:sldMk cId="1230463399" sldId="2147478917"/>
            <ac:spMk id="2" creationId="{BAE4BBA2-DC6E-4EB3-9060-88DE95A3FF9B}"/>
          </ac:spMkLst>
        </pc:spChg>
        <pc:spChg chg="mod">
          <ac:chgData name="Liz Sundet" userId="a216ab5c-6f19-4df9-9d52-91ea0b1c2ac9" providerId="ADAL" clId="{CDA2939E-BC03-4034-945F-35C498131EC5}" dt="2023-09-18T14:23:30.090" v="14867" actId="962"/>
          <ac:spMkLst>
            <pc:docMk/>
            <pc:sldMk cId="1230463399" sldId="2147478917"/>
            <ac:spMk id="9" creationId="{A67E31AD-A804-E223-EDD9-53185DC25F49}"/>
          </ac:spMkLst>
        </pc:spChg>
        <pc:picChg chg="del">
          <ac:chgData name="Liz Sundet" userId="a216ab5c-6f19-4df9-9d52-91ea0b1c2ac9" providerId="ADAL" clId="{CDA2939E-BC03-4034-945F-35C498131EC5}" dt="2023-07-21T14:20:41.010" v="677" actId="478"/>
          <ac:picMkLst>
            <pc:docMk/>
            <pc:sldMk cId="1230463399" sldId="2147478917"/>
            <ac:picMk id="3" creationId="{371752BC-6E96-486F-A226-294B42DAE11A}"/>
          </ac:picMkLst>
        </pc:picChg>
        <pc:picChg chg="add del mod">
          <ac:chgData name="Liz Sundet" userId="a216ab5c-6f19-4df9-9d52-91ea0b1c2ac9" providerId="ADAL" clId="{CDA2939E-BC03-4034-945F-35C498131EC5}" dt="2023-07-21T14:24:30.544" v="697" actId="478"/>
          <ac:picMkLst>
            <pc:docMk/>
            <pc:sldMk cId="1230463399" sldId="2147478917"/>
            <ac:picMk id="5" creationId="{DC643978-503B-45B4-A3DA-64F73D856FE4}"/>
          </ac:picMkLst>
        </pc:picChg>
        <pc:picChg chg="add del mod">
          <ac:chgData name="Liz Sundet" userId="a216ab5c-6f19-4df9-9d52-91ea0b1c2ac9" providerId="ADAL" clId="{CDA2939E-BC03-4034-945F-35C498131EC5}" dt="2023-07-21T14:24:31.911" v="698" actId="478"/>
          <ac:picMkLst>
            <pc:docMk/>
            <pc:sldMk cId="1230463399" sldId="2147478917"/>
            <ac:picMk id="7" creationId="{056F9239-839D-465B-9B99-6044E877F978}"/>
          </ac:picMkLst>
        </pc:picChg>
        <pc:picChg chg="add mod">
          <ac:chgData name="Liz Sundet" userId="a216ab5c-6f19-4df9-9d52-91ea0b1c2ac9" providerId="ADAL" clId="{CDA2939E-BC03-4034-945F-35C498131EC5}" dt="2023-07-21T14:24:35.096" v="699" actId="1076"/>
          <ac:picMkLst>
            <pc:docMk/>
            <pc:sldMk cId="1230463399" sldId="2147478917"/>
            <ac:picMk id="10" creationId="{77E3A43B-F513-4480-9301-0B3F8B35D27F}"/>
          </ac:picMkLst>
        </pc:picChg>
      </pc:sldChg>
      <pc:sldChg chg="addSp delSp modSp mod">
        <pc:chgData name="Liz Sundet" userId="a216ab5c-6f19-4df9-9d52-91ea0b1c2ac9" providerId="ADAL" clId="{CDA2939E-BC03-4034-945F-35C498131EC5}" dt="2023-09-18T14:26:28.206" v="15539" actId="20577"/>
        <pc:sldMkLst>
          <pc:docMk/>
          <pc:sldMk cId="3897551509" sldId="2147478918"/>
        </pc:sldMkLst>
        <pc:spChg chg="add mod">
          <ac:chgData name="Liz Sundet" userId="a216ab5c-6f19-4df9-9d52-91ea0b1c2ac9" providerId="ADAL" clId="{CDA2939E-BC03-4034-945F-35C498131EC5}" dt="2023-09-18T14:26:28.206" v="15539" actId="20577"/>
          <ac:spMkLst>
            <pc:docMk/>
            <pc:sldMk cId="3897551509" sldId="2147478918"/>
            <ac:spMk id="2" creationId="{E03C6116-A867-4E1B-A47B-3A499E16374F}"/>
          </ac:spMkLst>
        </pc:spChg>
        <pc:picChg chg="add mod">
          <ac:chgData name="Liz Sundet" userId="a216ab5c-6f19-4df9-9d52-91ea0b1c2ac9" providerId="ADAL" clId="{CDA2939E-BC03-4034-945F-35C498131EC5}" dt="2023-07-21T14:26:31.919" v="805" actId="1076"/>
          <ac:picMkLst>
            <pc:docMk/>
            <pc:sldMk cId="3897551509" sldId="2147478918"/>
            <ac:picMk id="3" creationId="{92CF18D8-F0E5-4C2E-8D9C-C915B409CE1A}"/>
          </ac:picMkLst>
        </pc:picChg>
        <pc:picChg chg="del">
          <ac:chgData name="Liz Sundet" userId="a216ab5c-6f19-4df9-9d52-91ea0b1c2ac9" providerId="ADAL" clId="{CDA2939E-BC03-4034-945F-35C498131EC5}" dt="2023-07-21T14:26:27.034" v="804" actId="478"/>
          <ac:picMkLst>
            <pc:docMk/>
            <pc:sldMk cId="3897551509" sldId="2147478918"/>
            <ac:picMk id="4" creationId="{76357280-AFFB-4527-8E49-ECA937ACEF5A}"/>
          </ac:picMkLst>
        </pc:picChg>
      </pc:sldChg>
      <pc:sldChg chg="modSp mod">
        <pc:chgData name="Liz Sundet" userId="a216ab5c-6f19-4df9-9d52-91ea0b1c2ac9" providerId="ADAL" clId="{CDA2939E-BC03-4034-945F-35C498131EC5}" dt="2023-07-21T14:27:29.369" v="881" actId="20577"/>
        <pc:sldMkLst>
          <pc:docMk/>
          <pc:sldMk cId="1212678805" sldId="2147478920"/>
        </pc:sldMkLst>
        <pc:spChg chg="mod">
          <ac:chgData name="Liz Sundet" userId="a216ab5c-6f19-4df9-9d52-91ea0b1c2ac9" providerId="ADAL" clId="{CDA2939E-BC03-4034-945F-35C498131EC5}" dt="2023-07-21T14:27:29.369" v="881" actId="20577"/>
          <ac:spMkLst>
            <pc:docMk/>
            <pc:sldMk cId="1212678805" sldId="2147478920"/>
            <ac:spMk id="2" creationId="{9FBD5A82-70A3-449B-869E-5FD6BDBE374A}"/>
          </ac:spMkLst>
        </pc:spChg>
      </pc:sldChg>
      <pc:sldChg chg="modSp modNotesTx">
        <pc:chgData name="Liz Sundet" userId="a216ab5c-6f19-4df9-9d52-91ea0b1c2ac9" providerId="ADAL" clId="{CDA2939E-BC03-4034-945F-35C498131EC5}" dt="2023-09-18T14:26:44.367" v="15585" actId="20577"/>
        <pc:sldMkLst>
          <pc:docMk/>
          <pc:sldMk cId="889773234" sldId="2147478921"/>
        </pc:sldMkLst>
        <pc:spChg chg="mod">
          <ac:chgData name="Liz Sundet" userId="a216ab5c-6f19-4df9-9d52-91ea0b1c2ac9" providerId="ADAL" clId="{CDA2939E-BC03-4034-945F-35C498131EC5}" dt="2023-09-18T14:26:44.367" v="15585" actId="20577"/>
          <ac:spMkLst>
            <pc:docMk/>
            <pc:sldMk cId="889773234" sldId="2147478921"/>
            <ac:spMk id="2" creationId="{9FBD5A82-70A3-449B-869E-5FD6BDBE374A}"/>
          </ac:spMkLst>
        </pc:spChg>
      </pc:sldChg>
      <pc:sldChg chg="modSp mod">
        <pc:chgData name="Liz Sundet" userId="a216ab5c-6f19-4df9-9d52-91ea0b1c2ac9" providerId="ADAL" clId="{CDA2939E-BC03-4034-945F-35C498131EC5}" dt="2023-09-18T14:24:38.878" v="15326" actId="962"/>
        <pc:sldMkLst>
          <pc:docMk/>
          <pc:sldMk cId="1707979235" sldId="2147478923"/>
        </pc:sldMkLst>
        <pc:picChg chg="mod">
          <ac:chgData name="Liz Sundet" userId="a216ab5c-6f19-4df9-9d52-91ea0b1c2ac9" providerId="ADAL" clId="{CDA2939E-BC03-4034-945F-35C498131EC5}" dt="2023-09-18T14:24:38.878" v="15326" actId="962"/>
          <ac:picMkLst>
            <pc:docMk/>
            <pc:sldMk cId="1707979235" sldId="2147478923"/>
            <ac:picMk id="3" creationId="{65CA81DD-3A5F-4095-88E9-85758C3CFB99}"/>
          </ac:picMkLst>
        </pc:picChg>
      </pc:sldChg>
      <pc:sldChg chg="modSp">
        <pc:chgData name="Liz Sundet" userId="a216ab5c-6f19-4df9-9d52-91ea0b1c2ac9" providerId="ADAL" clId="{CDA2939E-BC03-4034-945F-35C498131EC5}" dt="2023-09-18T14:22:18.462" v="14390" actId="962"/>
        <pc:sldMkLst>
          <pc:docMk/>
          <pc:sldMk cId="2239240265" sldId="2147478925"/>
        </pc:sldMkLst>
        <pc:picChg chg="mod">
          <ac:chgData name="Liz Sundet" userId="a216ab5c-6f19-4df9-9d52-91ea0b1c2ac9" providerId="ADAL" clId="{CDA2939E-BC03-4034-945F-35C498131EC5}" dt="2023-09-18T14:22:18.462" v="14390" actId="962"/>
          <ac:picMkLst>
            <pc:docMk/>
            <pc:sldMk cId="2239240265" sldId="2147478925"/>
            <ac:picMk id="2050" creationId="{43C35F52-EFE8-47B9-9EEB-183CB8BDA07A}"/>
          </ac:picMkLst>
        </pc:picChg>
      </pc:sldChg>
      <pc:sldChg chg="del">
        <pc:chgData name="Liz Sundet" userId="a216ab5c-6f19-4df9-9d52-91ea0b1c2ac9" providerId="ADAL" clId="{CDA2939E-BC03-4034-945F-35C498131EC5}" dt="2023-08-12T17:53:26.653" v="11559" actId="2696"/>
        <pc:sldMkLst>
          <pc:docMk/>
          <pc:sldMk cId="3095865260" sldId="2147478927"/>
        </pc:sldMkLst>
      </pc:sldChg>
      <pc:sldChg chg="addSp modSp mod ord modNotesTx">
        <pc:chgData name="Liz Sundet" userId="a216ab5c-6f19-4df9-9d52-91ea0b1c2ac9" providerId="ADAL" clId="{CDA2939E-BC03-4034-945F-35C498131EC5}" dt="2023-09-12T13:47:39.933" v="13508" actId="20577"/>
        <pc:sldMkLst>
          <pc:docMk/>
          <pc:sldMk cId="912379150" sldId="2147478928"/>
        </pc:sldMkLst>
        <pc:spChg chg="add mod">
          <ac:chgData name="Liz Sundet" userId="a216ab5c-6f19-4df9-9d52-91ea0b1c2ac9" providerId="ADAL" clId="{CDA2939E-BC03-4034-945F-35C498131EC5}" dt="2023-09-12T13:47:39.933" v="13508" actId="20577"/>
          <ac:spMkLst>
            <pc:docMk/>
            <pc:sldMk cId="912379150" sldId="2147478928"/>
            <ac:spMk id="5" creationId="{4AB070E5-D525-4CCE-B4BD-12E119E5B344}"/>
          </ac:spMkLst>
        </pc:spChg>
        <pc:picChg chg="add mod">
          <ac:chgData name="Liz Sundet" userId="a216ab5c-6f19-4df9-9d52-91ea0b1c2ac9" providerId="ADAL" clId="{CDA2939E-BC03-4034-945F-35C498131EC5}" dt="2023-09-12T13:44:33.775" v="13150" actId="1076"/>
          <ac:picMkLst>
            <pc:docMk/>
            <pc:sldMk cId="912379150" sldId="2147478928"/>
            <ac:picMk id="4" creationId="{06E8C9B4-EFB0-4394-9309-F33252B82738}"/>
          </ac:picMkLst>
        </pc:picChg>
      </pc:sldChg>
      <pc:sldChg chg="modSp mod ord modNotesTx">
        <pc:chgData name="Liz Sundet" userId="a216ab5c-6f19-4df9-9d52-91ea0b1c2ac9" providerId="ADAL" clId="{CDA2939E-BC03-4034-945F-35C498131EC5}" dt="2023-08-12T17:02:55.948" v="7231" actId="20577"/>
        <pc:sldMkLst>
          <pc:docMk/>
          <pc:sldMk cId="3336622795" sldId="2147478929"/>
        </pc:sldMkLst>
        <pc:spChg chg="mod">
          <ac:chgData name="Liz Sundet" userId="a216ab5c-6f19-4df9-9d52-91ea0b1c2ac9" providerId="ADAL" clId="{CDA2939E-BC03-4034-945F-35C498131EC5}" dt="2023-08-11T16:05:27.223" v="1201" actId="33524"/>
          <ac:spMkLst>
            <pc:docMk/>
            <pc:sldMk cId="3336622795" sldId="2147478929"/>
            <ac:spMk id="3" creationId="{A48EB563-F5AA-4860-8F92-E3104E58E05F}"/>
          </ac:spMkLst>
        </pc:spChg>
        <pc:spChg chg="mod">
          <ac:chgData name="Liz Sundet" userId="a216ab5c-6f19-4df9-9d52-91ea0b1c2ac9" providerId="ADAL" clId="{CDA2939E-BC03-4034-945F-35C498131EC5}" dt="2023-08-11T16:05:55.799" v="1203" actId="33524"/>
          <ac:spMkLst>
            <pc:docMk/>
            <pc:sldMk cId="3336622795" sldId="2147478929"/>
            <ac:spMk id="4" creationId="{17ADD6EB-7E62-4115-9CEE-C33321C40B80}"/>
          </ac:spMkLst>
        </pc:spChg>
      </pc:sldChg>
      <pc:sldChg chg="addSp delSp modSp new mod">
        <pc:chgData name="Liz Sundet" userId="a216ab5c-6f19-4df9-9d52-91ea0b1c2ac9" providerId="ADAL" clId="{CDA2939E-BC03-4034-945F-35C498131EC5}" dt="2023-09-18T14:25:45.658" v="15435" actId="20577"/>
        <pc:sldMkLst>
          <pc:docMk/>
          <pc:sldMk cId="1385087359" sldId="2147478930"/>
        </pc:sldMkLst>
        <pc:spChg chg="add mod">
          <ac:chgData name="Liz Sundet" userId="a216ab5c-6f19-4df9-9d52-91ea0b1c2ac9" providerId="ADAL" clId="{CDA2939E-BC03-4034-945F-35C498131EC5}" dt="2023-09-18T14:25:45.658" v="15435" actId="20577"/>
          <ac:spMkLst>
            <pc:docMk/>
            <pc:sldMk cId="1385087359" sldId="2147478930"/>
            <ac:spMk id="2" creationId="{33D8D1AB-E724-47A2-964C-336BAC333530}"/>
          </ac:spMkLst>
        </pc:spChg>
        <pc:spChg chg="del">
          <ac:chgData name="Liz Sundet" userId="a216ab5c-6f19-4df9-9d52-91ea0b1c2ac9" providerId="ADAL" clId="{CDA2939E-BC03-4034-945F-35C498131EC5}" dt="2023-07-21T13:54:39.223" v="29" actId="478"/>
          <ac:spMkLst>
            <pc:docMk/>
            <pc:sldMk cId="1385087359" sldId="2147478930"/>
            <ac:spMk id="2" creationId="{B65F0F2F-98A1-43FB-897D-5C79D2C258D8}"/>
          </ac:spMkLst>
        </pc:spChg>
        <pc:spChg chg="add mod">
          <ac:chgData name="Liz Sundet" userId="a216ab5c-6f19-4df9-9d52-91ea0b1c2ac9" providerId="ADAL" clId="{CDA2939E-BC03-4034-945F-35C498131EC5}" dt="2023-07-21T14:20:20.194" v="676" actId="113"/>
          <ac:spMkLst>
            <pc:docMk/>
            <pc:sldMk cId="1385087359" sldId="2147478930"/>
            <ac:spMk id="5" creationId="{EDB5305D-B47B-4878-AC15-28C1024FE8F5}"/>
          </ac:spMkLst>
        </pc:spChg>
        <pc:picChg chg="add mod">
          <ac:chgData name="Liz Sundet" userId="a216ab5c-6f19-4df9-9d52-91ea0b1c2ac9" providerId="ADAL" clId="{CDA2939E-BC03-4034-945F-35C498131EC5}" dt="2023-07-21T13:54:33.684" v="28" actId="1076"/>
          <ac:picMkLst>
            <pc:docMk/>
            <pc:sldMk cId="1385087359" sldId="2147478930"/>
            <ac:picMk id="4" creationId="{42029223-7074-4ECE-8AB3-C2EC3EAD4383}"/>
          </ac:picMkLst>
        </pc:picChg>
      </pc:sldChg>
      <pc:sldChg chg="addSp delSp modSp new mod setBg modNotesTx">
        <pc:chgData name="Liz Sundet" userId="a216ab5c-6f19-4df9-9d52-91ea0b1c2ac9" providerId="ADAL" clId="{CDA2939E-BC03-4034-945F-35C498131EC5}" dt="2023-09-18T14:23:36.636" v="14868" actId="962"/>
        <pc:sldMkLst>
          <pc:docMk/>
          <pc:sldMk cId="2997236109" sldId="2147478931"/>
        </pc:sldMkLst>
        <pc:spChg chg="mod">
          <ac:chgData name="Liz Sundet" userId="a216ab5c-6f19-4df9-9d52-91ea0b1c2ac9" providerId="ADAL" clId="{CDA2939E-BC03-4034-945F-35C498131EC5}" dt="2023-08-12T17:16:55.774" v="8546" actId="26606"/>
          <ac:spMkLst>
            <pc:docMk/>
            <pc:sldMk cId="2997236109" sldId="2147478931"/>
            <ac:spMk id="2" creationId="{C13B9097-2749-4639-AD31-35D14EA646A8}"/>
          </ac:spMkLst>
        </pc:spChg>
        <pc:spChg chg="add del mod">
          <ac:chgData name="Liz Sundet" userId="a216ab5c-6f19-4df9-9d52-91ea0b1c2ac9" providerId="ADAL" clId="{CDA2939E-BC03-4034-945F-35C498131EC5}" dt="2023-08-12T17:16:55.774" v="8546" actId="26606"/>
          <ac:spMkLst>
            <pc:docMk/>
            <pc:sldMk cId="2997236109" sldId="2147478931"/>
            <ac:spMk id="3" creationId="{12064151-143C-4051-8C18-F654F4A29B3D}"/>
          </ac:spMkLst>
        </pc:spChg>
        <pc:spChg chg="add">
          <ac:chgData name="Liz Sundet" userId="a216ab5c-6f19-4df9-9d52-91ea0b1c2ac9" providerId="ADAL" clId="{CDA2939E-BC03-4034-945F-35C498131EC5}" dt="2023-08-12T17:16:55.774" v="8546" actId="26606"/>
          <ac:spMkLst>
            <pc:docMk/>
            <pc:sldMk cId="2997236109" sldId="2147478931"/>
            <ac:spMk id="9" creationId="{56E9B3E6-E277-4D68-BA48-9CB43FFBD6E2}"/>
          </ac:spMkLst>
        </pc:spChg>
        <pc:spChg chg="add">
          <ac:chgData name="Liz Sundet" userId="a216ab5c-6f19-4df9-9d52-91ea0b1c2ac9" providerId="ADAL" clId="{CDA2939E-BC03-4034-945F-35C498131EC5}" dt="2023-08-12T17:16:55.774" v="8546" actId="26606"/>
          <ac:spMkLst>
            <pc:docMk/>
            <pc:sldMk cId="2997236109" sldId="2147478931"/>
            <ac:spMk id="16" creationId="{D5B0017B-2ECA-49AF-B397-DC140825DF8D}"/>
          </ac:spMkLst>
        </pc:spChg>
        <pc:grpChg chg="add">
          <ac:chgData name="Liz Sundet" userId="a216ab5c-6f19-4df9-9d52-91ea0b1c2ac9" providerId="ADAL" clId="{CDA2939E-BC03-4034-945F-35C498131EC5}" dt="2023-08-12T17:16:55.774" v="8546" actId="26606"/>
          <ac:grpSpMkLst>
            <pc:docMk/>
            <pc:sldMk cId="2997236109" sldId="2147478931"/>
            <ac:grpSpMk id="11" creationId="{AE1C45F0-260A-458C-96ED-C1F6D2151219}"/>
          </ac:grpSpMkLst>
        </pc:grpChg>
        <pc:graphicFrameChg chg="add mod">
          <ac:chgData name="Liz Sundet" userId="a216ab5c-6f19-4df9-9d52-91ea0b1c2ac9" providerId="ADAL" clId="{CDA2939E-BC03-4034-945F-35C498131EC5}" dt="2023-09-18T14:23:36.636" v="14868" actId="962"/>
          <ac:graphicFrameMkLst>
            <pc:docMk/>
            <pc:sldMk cId="2997236109" sldId="2147478931"/>
            <ac:graphicFrameMk id="5" creationId="{D1DF2E84-D77B-8D46-6DD7-44B2CFB3F953}"/>
          </ac:graphicFrameMkLst>
        </pc:graphicFrameChg>
        <pc:cxnChg chg="add">
          <ac:chgData name="Liz Sundet" userId="a216ab5c-6f19-4df9-9d52-91ea0b1c2ac9" providerId="ADAL" clId="{CDA2939E-BC03-4034-945F-35C498131EC5}" dt="2023-08-12T17:16:55.774" v="8546" actId="26606"/>
          <ac:cxnSpMkLst>
            <pc:docMk/>
            <pc:sldMk cId="2997236109" sldId="2147478931"/>
            <ac:cxnSpMk id="18" creationId="{6CF1BAF6-AD41-4082-B212-8A1F9A2E8779}"/>
          </ac:cxnSpMkLst>
        </pc:cxnChg>
      </pc:sldChg>
      <pc:sldChg chg="addSp modSp new mod modNotesTx">
        <pc:chgData name="Liz Sundet" userId="a216ab5c-6f19-4df9-9d52-91ea0b1c2ac9" providerId="ADAL" clId="{CDA2939E-BC03-4034-945F-35C498131EC5}" dt="2023-08-12T17:20:38.742" v="8878" actId="20577"/>
        <pc:sldMkLst>
          <pc:docMk/>
          <pc:sldMk cId="4010638563" sldId="2147478932"/>
        </pc:sldMkLst>
        <pc:spChg chg="mod">
          <ac:chgData name="Liz Sundet" userId="a216ab5c-6f19-4df9-9d52-91ea0b1c2ac9" providerId="ADAL" clId="{CDA2939E-BC03-4034-945F-35C498131EC5}" dt="2023-08-11T16:32:14.864" v="5334" actId="20577"/>
          <ac:spMkLst>
            <pc:docMk/>
            <pc:sldMk cId="4010638563" sldId="2147478932"/>
            <ac:spMk id="2" creationId="{5BD6D2CF-8EA5-4355-A147-96C4785602D2}"/>
          </ac:spMkLst>
        </pc:spChg>
        <pc:picChg chg="add mod">
          <ac:chgData name="Liz Sundet" userId="a216ab5c-6f19-4df9-9d52-91ea0b1c2ac9" providerId="ADAL" clId="{CDA2939E-BC03-4034-945F-35C498131EC5}" dt="2023-08-12T17:20:00.123" v="8801" actId="1076"/>
          <ac:picMkLst>
            <pc:docMk/>
            <pc:sldMk cId="4010638563" sldId="2147478932"/>
            <ac:picMk id="4" creationId="{BCA39E00-4243-4528-A21C-ACADA790FE7A}"/>
          </ac:picMkLst>
        </pc:picChg>
        <pc:picChg chg="add mod">
          <ac:chgData name="Liz Sundet" userId="a216ab5c-6f19-4df9-9d52-91ea0b1c2ac9" providerId="ADAL" clId="{CDA2939E-BC03-4034-945F-35C498131EC5}" dt="2023-08-12T17:20:25.142" v="8807" actId="1076"/>
          <ac:picMkLst>
            <pc:docMk/>
            <pc:sldMk cId="4010638563" sldId="2147478932"/>
            <ac:picMk id="6" creationId="{D67415F5-B982-48A1-BF10-6CC33B558706}"/>
          </ac:picMkLst>
        </pc:picChg>
        <pc:picChg chg="add mod">
          <ac:chgData name="Liz Sundet" userId="a216ab5c-6f19-4df9-9d52-91ea0b1c2ac9" providerId="ADAL" clId="{CDA2939E-BC03-4034-945F-35C498131EC5}" dt="2023-08-12T17:20:22.570" v="8806" actId="1076"/>
          <ac:picMkLst>
            <pc:docMk/>
            <pc:sldMk cId="4010638563" sldId="2147478932"/>
            <ac:picMk id="8" creationId="{9CE96128-6D58-40E6-AF28-524FFE9A3307}"/>
          </ac:picMkLst>
        </pc:picChg>
      </pc:sldChg>
      <pc:sldChg chg="addSp modSp new mod">
        <pc:chgData name="Liz Sundet" userId="a216ab5c-6f19-4df9-9d52-91ea0b1c2ac9" providerId="ADAL" clId="{CDA2939E-BC03-4034-945F-35C498131EC5}" dt="2023-08-12T17:29:55.108" v="9079" actId="20577"/>
        <pc:sldMkLst>
          <pc:docMk/>
          <pc:sldMk cId="1615084720" sldId="2147478933"/>
        </pc:sldMkLst>
        <pc:spChg chg="mod">
          <ac:chgData name="Liz Sundet" userId="a216ab5c-6f19-4df9-9d52-91ea0b1c2ac9" providerId="ADAL" clId="{CDA2939E-BC03-4034-945F-35C498131EC5}" dt="2023-08-12T17:20:47.067" v="8892" actId="20577"/>
          <ac:spMkLst>
            <pc:docMk/>
            <pc:sldMk cId="1615084720" sldId="2147478933"/>
            <ac:spMk id="2" creationId="{6AAFA833-06E6-444B-AC39-9B777186BCE4}"/>
          </ac:spMkLst>
        </pc:spChg>
        <pc:spChg chg="add mod">
          <ac:chgData name="Liz Sundet" userId="a216ab5c-6f19-4df9-9d52-91ea0b1c2ac9" providerId="ADAL" clId="{CDA2939E-BC03-4034-945F-35C498131EC5}" dt="2023-08-12T17:29:55.108" v="9079" actId="20577"/>
          <ac:spMkLst>
            <pc:docMk/>
            <pc:sldMk cId="1615084720" sldId="2147478933"/>
            <ac:spMk id="5" creationId="{17E491A4-BB90-475D-944B-C0CA3E979CD2}"/>
          </ac:spMkLst>
        </pc:spChg>
        <pc:picChg chg="add mod">
          <ac:chgData name="Liz Sundet" userId="a216ab5c-6f19-4df9-9d52-91ea0b1c2ac9" providerId="ADAL" clId="{CDA2939E-BC03-4034-945F-35C498131EC5}" dt="2023-08-12T17:28:55.825" v="8896" actId="1076"/>
          <ac:picMkLst>
            <pc:docMk/>
            <pc:sldMk cId="1615084720" sldId="2147478933"/>
            <ac:picMk id="4" creationId="{2AF9DB10-A617-41A2-99FC-69D862571283}"/>
          </ac:picMkLst>
        </pc:picChg>
      </pc:sldChg>
      <pc:sldChg chg="addSp modSp new mod modNotesTx">
        <pc:chgData name="Liz Sundet" userId="a216ab5c-6f19-4df9-9d52-91ea0b1c2ac9" providerId="ADAL" clId="{CDA2939E-BC03-4034-945F-35C498131EC5}" dt="2023-08-12T17:33:25.174" v="9358" actId="20577"/>
        <pc:sldMkLst>
          <pc:docMk/>
          <pc:sldMk cId="3008321392" sldId="2147478934"/>
        </pc:sldMkLst>
        <pc:spChg chg="mod">
          <ac:chgData name="Liz Sundet" userId="a216ab5c-6f19-4df9-9d52-91ea0b1c2ac9" providerId="ADAL" clId="{CDA2939E-BC03-4034-945F-35C498131EC5}" dt="2023-08-12T17:32:34.213" v="9103" actId="20577"/>
          <ac:spMkLst>
            <pc:docMk/>
            <pc:sldMk cId="3008321392" sldId="2147478934"/>
            <ac:spMk id="2" creationId="{C5E7F3EB-5867-4F3C-9ABE-43EC52DCBEDE}"/>
          </ac:spMkLst>
        </pc:spChg>
        <pc:picChg chg="add mod">
          <ac:chgData name="Liz Sundet" userId="a216ab5c-6f19-4df9-9d52-91ea0b1c2ac9" providerId="ADAL" clId="{CDA2939E-BC03-4034-945F-35C498131EC5}" dt="2023-08-12T17:32:42.084" v="9107" actId="14100"/>
          <ac:picMkLst>
            <pc:docMk/>
            <pc:sldMk cId="3008321392" sldId="2147478934"/>
            <ac:picMk id="4" creationId="{1293CEB2-B23D-4B03-BB56-BA392DDA3D4D}"/>
          </ac:picMkLst>
        </pc:picChg>
      </pc:sldChg>
      <pc:sldChg chg="addSp delSp modSp new mod setBg modNotesTx">
        <pc:chgData name="Liz Sundet" userId="a216ab5c-6f19-4df9-9d52-91ea0b1c2ac9" providerId="ADAL" clId="{CDA2939E-BC03-4034-945F-35C498131EC5}" dt="2023-08-12T17:43:23.973" v="10028" actId="20577"/>
        <pc:sldMkLst>
          <pc:docMk/>
          <pc:sldMk cId="3945174979" sldId="2147478935"/>
        </pc:sldMkLst>
        <pc:spChg chg="mod">
          <ac:chgData name="Liz Sundet" userId="a216ab5c-6f19-4df9-9d52-91ea0b1c2ac9" providerId="ADAL" clId="{CDA2939E-BC03-4034-945F-35C498131EC5}" dt="2023-08-12T17:41:52.469" v="9641" actId="26606"/>
          <ac:spMkLst>
            <pc:docMk/>
            <pc:sldMk cId="3945174979" sldId="2147478935"/>
            <ac:spMk id="2" creationId="{9401109F-9E76-4276-A69B-5BA2048BB2AC}"/>
          </ac:spMkLst>
        </pc:spChg>
        <pc:spChg chg="add">
          <ac:chgData name="Liz Sundet" userId="a216ab5c-6f19-4df9-9d52-91ea0b1c2ac9" providerId="ADAL" clId="{CDA2939E-BC03-4034-945F-35C498131EC5}" dt="2023-08-12T17:41:52.469" v="9641" actId="26606"/>
          <ac:spMkLst>
            <pc:docMk/>
            <pc:sldMk cId="3945174979" sldId="2147478935"/>
            <ac:spMk id="15" creationId="{5B9CE10B-7217-4727-A3A7-5DF664DEB4F7}"/>
          </ac:spMkLst>
        </pc:spChg>
        <pc:spChg chg="add">
          <ac:chgData name="Liz Sundet" userId="a216ab5c-6f19-4df9-9d52-91ea0b1c2ac9" providerId="ADAL" clId="{CDA2939E-BC03-4034-945F-35C498131EC5}" dt="2023-08-12T17:41:52.469" v="9641" actId="26606"/>
          <ac:spMkLst>
            <pc:docMk/>
            <pc:sldMk cId="3945174979" sldId="2147478935"/>
            <ac:spMk id="21" creationId="{04357C93-F0CB-4A1C-8F77-4E9063789819}"/>
          </ac:spMkLst>
        </pc:spChg>
        <pc:grpChg chg="add">
          <ac:chgData name="Liz Sundet" userId="a216ab5c-6f19-4df9-9d52-91ea0b1c2ac9" providerId="ADAL" clId="{CDA2939E-BC03-4034-945F-35C498131EC5}" dt="2023-08-12T17:41:52.469" v="9641" actId="26606"/>
          <ac:grpSpMkLst>
            <pc:docMk/>
            <pc:sldMk cId="3945174979" sldId="2147478935"/>
            <ac:grpSpMk id="17" creationId="{3AF6A671-C637-4547-85F4-51B6D1881399}"/>
          </ac:grpSpMkLst>
        </pc:grpChg>
        <pc:picChg chg="add del mod">
          <ac:chgData name="Liz Sundet" userId="a216ab5c-6f19-4df9-9d52-91ea0b1c2ac9" providerId="ADAL" clId="{CDA2939E-BC03-4034-945F-35C498131EC5}" dt="2023-08-12T17:40:20.735" v="9398" actId="478"/>
          <ac:picMkLst>
            <pc:docMk/>
            <pc:sldMk cId="3945174979" sldId="2147478935"/>
            <ac:picMk id="4" creationId="{EE90B4B0-E7DD-44E0-9E41-B8E5380E6C07}"/>
          </ac:picMkLst>
        </pc:picChg>
        <pc:picChg chg="add del mod">
          <ac:chgData name="Liz Sundet" userId="a216ab5c-6f19-4df9-9d52-91ea0b1c2ac9" providerId="ADAL" clId="{CDA2939E-BC03-4034-945F-35C498131EC5}" dt="2023-08-12T17:41:32.272" v="9617" actId="478"/>
          <ac:picMkLst>
            <pc:docMk/>
            <pc:sldMk cId="3945174979" sldId="2147478935"/>
            <ac:picMk id="6" creationId="{605E77BE-0BCD-4BEE-AAE3-AC1203EF0E73}"/>
          </ac:picMkLst>
        </pc:picChg>
        <pc:picChg chg="add mod">
          <ac:chgData name="Liz Sundet" userId="a216ab5c-6f19-4df9-9d52-91ea0b1c2ac9" providerId="ADAL" clId="{CDA2939E-BC03-4034-945F-35C498131EC5}" dt="2023-08-12T17:41:52.469" v="9641" actId="26606"/>
          <ac:picMkLst>
            <pc:docMk/>
            <pc:sldMk cId="3945174979" sldId="2147478935"/>
            <ac:picMk id="8" creationId="{038A5979-91F8-4E6D-8B9A-7202E8504D13}"/>
          </ac:picMkLst>
        </pc:picChg>
        <pc:picChg chg="add mod">
          <ac:chgData name="Liz Sundet" userId="a216ab5c-6f19-4df9-9d52-91ea0b1c2ac9" providerId="ADAL" clId="{CDA2939E-BC03-4034-945F-35C498131EC5}" dt="2023-08-12T17:41:52.469" v="9641" actId="26606"/>
          <ac:picMkLst>
            <pc:docMk/>
            <pc:sldMk cId="3945174979" sldId="2147478935"/>
            <ac:picMk id="10" creationId="{B30A6E85-B3D7-4711-8DA6-F7C8A395B454}"/>
          </ac:picMkLst>
        </pc:picChg>
      </pc:sldChg>
      <pc:sldChg chg="addSp modSp new mod modNotesTx">
        <pc:chgData name="Liz Sundet" userId="a216ab5c-6f19-4df9-9d52-91ea0b1c2ac9" providerId="ADAL" clId="{CDA2939E-BC03-4034-945F-35C498131EC5}" dt="2023-09-18T14:24:18.016" v="15168" actId="962"/>
        <pc:sldMkLst>
          <pc:docMk/>
          <pc:sldMk cId="2246603776" sldId="2147478936"/>
        </pc:sldMkLst>
        <pc:spChg chg="mod">
          <ac:chgData name="Liz Sundet" userId="a216ab5c-6f19-4df9-9d52-91ea0b1c2ac9" providerId="ADAL" clId="{CDA2939E-BC03-4034-945F-35C498131EC5}" dt="2023-08-12T17:39:53.848" v="9394" actId="20577"/>
          <ac:spMkLst>
            <pc:docMk/>
            <pc:sldMk cId="2246603776" sldId="2147478936"/>
            <ac:spMk id="2" creationId="{B403797D-6CE1-4D5B-A71F-C6DF08B3F206}"/>
          </ac:spMkLst>
        </pc:spChg>
        <pc:picChg chg="add mod">
          <ac:chgData name="Liz Sundet" userId="a216ab5c-6f19-4df9-9d52-91ea0b1c2ac9" providerId="ADAL" clId="{CDA2939E-BC03-4034-945F-35C498131EC5}" dt="2023-09-18T14:23:58.697" v="15008" actId="962"/>
          <ac:picMkLst>
            <pc:docMk/>
            <pc:sldMk cId="2246603776" sldId="2147478936"/>
            <ac:picMk id="3" creationId="{0808E878-941F-47E4-96D5-9387D571EE7A}"/>
          </ac:picMkLst>
        </pc:picChg>
        <pc:picChg chg="add mod">
          <ac:chgData name="Liz Sundet" userId="a216ab5c-6f19-4df9-9d52-91ea0b1c2ac9" providerId="ADAL" clId="{CDA2939E-BC03-4034-945F-35C498131EC5}" dt="2023-09-18T14:24:18.016" v="15168" actId="962"/>
          <ac:picMkLst>
            <pc:docMk/>
            <pc:sldMk cId="2246603776" sldId="2147478936"/>
            <ac:picMk id="4" creationId="{4A035E59-4CEE-4BF2-85BD-4E3EB27B6BBE}"/>
          </ac:picMkLst>
        </pc:picChg>
      </pc:sldChg>
      <pc:sldChg chg="addSp modSp new mod modNotesTx">
        <pc:chgData name="Liz Sundet" userId="a216ab5c-6f19-4df9-9d52-91ea0b1c2ac9" providerId="ADAL" clId="{CDA2939E-BC03-4034-945F-35C498131EC5}" dt="2023-08-12T17:49:57.111" v="11138" actId="20577"/>
        <pc:sldMkLst>
          <pc:docMk/>
          <pc:sldMk cId="3718947936" sldId="2147478937"/>
        </pc:sldMkLst>
        <pc:spChg chg="mod">
          <ac:chgData name="Liz Sundet" userId="a216ab5c-6f19-4df9-9d52-91ea0b1c2ac9" providerId="ADAL" clId="{CDA2939E-BC03-4034-945F-35C498131EC5}" dt="2023-08-12T17:48:09.388" v="10811" actId="27636"/>
          <ac:spMkLst>
            <pc:docMk/>
            <pc:sldMk cId="3718947936" sldId="2147478937"/>
            <ac:spMk id="2" creationId="{5EA198ED-DC89-4946-B45D-B50EB1FEF62E}"/>
          </ac:spMkLst>
        </pc:spChg>
        <pc:picChg chg="add mod">
          <ac:chgData name="Liz Sundet" userId="a216ab5c-6f19-4df9-9d52-91ea0b1c2ac9" providerId="ADAL" clId="{CDA2939E-BC03-4034-945F-35C498131EC5}" dt="2023-08-12T17:48:01.635" v="10788" actId="1076"/>
          <ac:picMkLst>
            <pc:docMk/>
            <pc:sldMk cId="3718947936" sldId="2147478937"/>
            <ac:picMk id="4" creationId="{75798D71-A934-4639-979B-107A6741125D}"/>
          </ac:picMkLst>
        </pc:picChg>
      </pc:sldChg>
      <pc:sldChg chg="addSp modSp new mod modNotesTx">
        <pc:chgData name="Liz Sundet" userId="a216ab5c-6f19-4df9-9d52-91ea0b1c2ac9" providerId="ADAL" clId="{CDA2939E-BC03-4034-945F-35C498131EC5}" dt="2023-08-12T17:53:08.564" v="11557" actId="20577"/>
        <pc:sldMkLst>
          <pc:docMk/>
          <pc:sldMk cId="3800877078" sldId="2147478938"/>
        </pc:sldMkLst>
        <pc:spChg chg="mod">
          <ac:chgData name="Liz Sundet" userId="a216ab5c-6f19-4df9-9d52-91ea0b1c2ac9" providerId="ADAL" clId="{CDA2939E-BC03-4034-945F-35C498131EC5}" dt="2023-08-12T17:49:26.843" v="11052" actId="20577"/>
          <ac:spMkLst>
            <pc:docMk/>
            <pc:sldMk cId="3800877078" sldId="2147478938"/>
            <ac:spMk id="2" creationId="{55BE2FA8-18A3-402F-90D5-723F2035C936}"/>
          </ac:spMkLst>
        </pc:spChg>
        <pc:picChg chg="add mod">
          <ac:chgData name="Liz Sundet" userId="a216ab5c-6f19-4df9-9d52-91ea0b1c2ac9" providerId="ADAL" clId="{CDA2939E-BC03-4034-945F-35C498131EC5}" dt="2023-08-12T17:51:34.481" v="11193" actId="1076"/>
          <ac:picMkLst>
            <pc:docMk/>
            <pc:sldMk cId="3800877078" sldId="2147478938"/>
            <ac:picMk id="4" creationId="{2E0483B9-5F7E-4120-B9E6-AD16BB5D5EC3}"/>
          </ac:picMkLst>
        </pc:picChg>
        <pc:picChg chg="add mod">
          <ac:chgData name="Liz Sundet" userId="a216ab5c-6f19-4df9-9d52-91ea0b1c2ac9" providerId="ADAL" clId="{CDA2939E-BC03-4034-945F-35C498131EC5}" dt="2023-08-12T17:51:39.864" v="11195" actId="14100"/>
          <ac:picMkLst>
            <pc:docMk/>
            <pc:sldMk cId="3800877078" sldId="2147478938"/>
            <ac:picMk id="6" creationId="{F6CD4F84-45BE-4604-9330-AB3FFC495C3C}"/>
          </ac:picMkLst>
        </pc:picChg>
      </pc:sldChg>
      <pc:sldChg chg="modSp add mod ord">
        <pc:chgData name="Liz Sundet" userId="a216ab5c-6f19-4df9-9d52-91ea0b1c2ac9" providerId="ADAL" clId="{CDA2939E-BC03-4034-945F-35C498131EC5}" dt="2023-08-12T17:54:33.906" v="11577" actId="20577"/>
        <pc:sldMkLst>
          <pc:docMk/>
          <pc:sldMk cId="3378387061" sldId="2147478939"/>
        </pc:sldMkLst>
        <pc:spChg chg="mod">
          <ac:chgData name="Liz Sundet" userId="a216ab5c-6f19-4df9-9d52-91ea0b1c2ac9" providerId="ADAL" clId="{CDA2939E-BC03-4034-945F-35C498131EC5}" dt="2023-08-12T17:54:33.906" v="11577" actId="20577"/>
          <ac:spMkLst>
            <pc:docMk/>
            <pc:sldMk cId="3378387061" sldId="2147478939"/>
            <ac:spMk id="2" creationId="{8CB849DD-8A2C-4569-90A3-0BAD6C53505B}"/>
          </ac:spMkLst>
        </pc:spChg>
      </pc:sldChg>
      <pc:sldChg chg="addSp modSp new mod setBg modNotesTx">
        <pc:chgData name="Liz Sundet" userId="a216ab5c-6f19-4df9-9d52-91ea0b1c2ac9" providerId="ADAL" clId="{CDA2939E-BC03-4034-945F-35C498131EC5}" dt="2023-08-12T17:55:31.956" v="11830" actId="20577"/>
        <pc:sldMkLst>
          <pc:docMk/>
          <pc:sldMk cId="831441438" sldId="2147478940"/>
        </pc:sldMkLst>
        <pc:spChg chg="mod">
          <ac:chgData name="Liz Sundet" userId="a216ab5c-6f19-4df9-9d52-91ea0b1c2ac9" providerId="ADAL" clId="{CDA2939E-BC03-4034-945F-35C498131EC5}" dt="2023-08-12T17:54:51.736" v="11616" actId="20577"/>
          <ac:spMkLst>
            <pc:docMk/>
            <pc:sldMk cId="831441438" sldId="2147478940"/>
            <ac:spMk id="2" creationId="{B69CADE2-6EFF-4987-8BA2-5E4E47000215}"/>
          </ac:spMkLst>
        </pc:spChg>
        <pc:spChg chg="add">
          <ac:chgData name="Liz Sundet" userId="a216ab5c-6f19-4df9-9d52-91ea0b1c2ac9" providerId="ADAL" clId="{CDA2939E-BC03-4034-945F-35C498131EC5}" dt="2023-08-12T17:54:42.927" v="11582" actId="26606"/>
          <ac:spMkLst>
            <pc:docMk/>
            <pc:sldMk cId="831441438" sldId="2147478940"/>
            <ac:spMk id="9" creationId="{6753252F-4873-4F63-801D-CC719279A7D5}"/>
          </ac:spMkLst>
        </pc:spChg>
        <pc:spChg chg="add">
          <ac:chgData name="Liz Sundet" userId="a216ab5c-6f19-4df9-9d52-91ea0b1c2ac9" providerId="ADAL" clId="{CDA2939E-BC03-4034-945F-35C498131EC5}" dt="2023-08-12T17:54:42.927" v="11582" actId="26606"/>
          <ac:spMkLst>
            <pc:docMk/>
            <pc:sldMk cId="831441438" sldId="2147478940"/>
            <ac:spMk id="11" creationId="{047C8CCB-F95D-4249-92DD-651249D3535A}"/>
          </ac:spMkLst>
        </pc:spChg>
        <pc:picChg chg="add mod">
          <ac:chgData name="Liz Sundet" userId="a216ab5c-6f19-4df9-9d52-91ea0b1c2ac9" providerId="ADAL" clId="{CDA2939E-BC03-4034-945F-35C498131EC5}" dt="2023-08-12T17:54:42.927" v="11582" actId="26606"/>
          <ac:picMkLst>
            <pc:docMk/>
            <pc:sldMk cId="831441438" sldId="2147478940"/>
            <ac:picMk id="4" creationId="{F280F959-9EA4-43F5-8112-A32790A115A1}"/>
          </ac:picMkLst>
        </pc:picChg>
      </pc:sldChg>
      <pc:sldChg chg="addSp modSp new mod">
        <pc:chgData name="Liz Sundet" userId="a216ab5c-6f19-4df9-9d52-91ea0b1c2ac9" providerId="ADAL" clId="{CDA2939E-BC03-4034-945F-35C498131EC5}" dt="2023-08-12T18:03:41.037" v="11983" actId="255"/>
        <pc:sldMkLst>
          <pc:docMk/>
          <pc:sldMk cId="2416886501" sldId="2147478941"/>
        </pc:sldMkLst>
        <pc:spChg chg="mod">
          <ac:chgData name="Liz Sundet" userId="a216ab5c-6f19-4df9-9d52-91ea0b1c2ac9" providerId="ADAL" clId="{CDA2939E-BC03-4034-945F-35C498131EC5}" dt="2023-08-12T18:01:53.224" v="11875" actId="20577"/>
          <ac:spMkLst>
            <pc:docMk/>
            <pc:sldMk cId="2416886501" sldId="2147478941"/>
            <ac:spMk id="2" creationId="{552B93AC-6EF6-4485-A33C-C02D0E3565E6}"/>
          </ac:spMkLst>
        </pc:spChg>
        <pc:spChg chg="add mod">
          <ac:chgData name="Liz Sundet" userId="a216ab5c-6f19-4df9-9d52-91ea0b1c2ac9" providerId="ADAL" clId="{CDA2939E-BC03-4034-945F-35C498131EC5}" dt="2023-08-12T18:02:53.542" v="11885" actId="1076"/>
          <ac:spMkLst>
            <pc:docMk/>
            <pc:sldMk cId="2416886501" sldId="2147478941"/>
            <ac:spMk id="4" creationId="{C29E4E26-4960-497E-8B79-0BE3F7B268D3}"/>
          </ac:spMkLst>
        </pc:spChg>
        <pc:spChg chg="add mod">
          <ac:chgData name="Liz Sundet" userId="a216ab5c-6f19-4df9-9d52-91ea0b1c2ac9" providerId="ADAL" clId="{CDA2939E-BC03-4034-945F-35C498131EC5}" dt="2023-08-12T18:03:41.037" v="11983" actId="255"/>
          <ac:spMkLst>
            <pc:docMk/>
            <pc:sldMk cId="2416886501" sldId="2147478941"/>
            <ac:spMk id="5" creationId="{CB43FC0D-E336-43B5-B7E4-3C0A075C4F54}"/>
          </ac:spMkLst>
        </pc:spChg>
      </pc:sldChg>
      <pc:sldChg chg="addSp modSp new mod">
        <pc:chgData name="Liz Sundet" userId="a216ab5c-6f19-4df9-9d52-91ea0b1c2ac9" providerId="ADAL" clId="{CDA2939E-BC03-4034-945F-35C498131EC5}" dt="2023-08-12T18:06:12.641" v="12547" actId="20577"/>
        <pc:sldMkLst>
          <pc:docMk/>
          <pc:sldMk cId="4036892788" sldId="2147478942"/>
        </pc:sldMkLst>
        <pc:spChg chg="mod">
          <ac:chgData name="Liz Sundet" userId="a216ab5c-6f19-4df9-9d52-91ea0b1c2ac9" providerId="ADAL" clId="{CDA2939E-BC03-4034-945F-35C498131EC5}" dt="2023-08-12T18:04:11.138" v="12028" actId="20577"/>
          <ac:spMkLst>
            <pc:docMk/>
            <pc:sldMk cId="4036892788" sldId="2147478942"/>
            <ac:spMk id="2" creationId="{57ED9E3A-CBEE-4E60-BFE0-A5FAB043C0D6}"/>
          </ac:spMkLst>
        </pc:spChg>
        <pc:spChg chg="add mod">
          <ac:chgData name="Liz Sundet" userId="a216ab5c-6f19-4df9-9d52-91ea0b1c2ac9" providerId="ADAL" clId="{CDA2939E-BC03-4034-945F-35C498131EC5}" dt="2023-08-12T18:05:22.721" v="12334" actId="14100"/>
          <ac:spMkLst>
            <pc:docMk/>
            <pc:sldMk cId="4036892788" sldId="2147478942"/>
            <ac:spMk id="3" creationId="{D4F42DF5-79A7-4CFC-A1A1-54931E020199}"/>
          </ac:spMkLst>
        </pc:spChg>
        <pc:spChg chg="add mod">
          <ac:chgData name="Liz Sundet" userId="a216ab5c-6f19-4df9-9d52-91ea0b1c2ac9" providerId="ADAL" clId="{CDA2939E-BC03-4034-945F-35C498131EC5}" dt="2023-08-12T18:06:12.641" v="12547" actId="20577"/>
          <ac:spMkLst>
            <pc:docMk/>
            <pc:sldMk cId="4036892788" sldId="2147478942"/>
            <ac:spMk id="4" creationId="{27E6BB03-394E-461C-9B91-A325C6244C52}"/>
          </ac:spMkLst>
        </pc:spChg>
      </pc:sldChg>
      <pc:sldChg chg="addSp delSp modSp new mod modNotesTx">
        <pc:chgData name="Liz Sundet" userId="a216ab5c-6f19-4df9-9d52-91ea0b1c2ac9" providerId="ADAL" clId="{CDA2939E-BC03-4034-945F-35C498131EC5}" dt="2023-08-12T18:08:05.068" v="12572"/>
        <pc:sldMkLst>
          <pc:docMk/>
          <pc:sldMk cId="3932479888" sldId="2147478943"/>
        </pc:sldMkLst>
        <pc:spChg chg="mod">
          <ac:chgData name="Liz Sundet" userId="a216ab5c-6f19-4df9-9d52-91ea0b1c2ac9" providerId="ADAL" clId="{CDA2939E-BC03-4034-945F-35C498131EC5}" dt="2023-08-12T18:07:53.696" v="12570" actId="27636"/>
          <ac:spMkLst>
            <pc:docMk/>
            <pc:sldMk cId="3932479888" sldId="2147478943"/>
            <ac:spMk id="2" creationId="{2A61FCA9-4C1A-4615-9904-4C2270902426}"/>
          </ac:spMkLst>
        </pc:spChg>
        <pc:spChg chg="add del mod">
          <ac:chgData name="Liz Sundet" userId="a216ab5c-6f19-4df9-9d52-91ea0b1c2ac9" providerId="ADAL" clId="{CDA2939E-BC03-4034-945F-35C498131EC5}" dt="2023-08-12T18:07:36.662" v="12564" actId="478"/>
          <ac:spMkLst>
            <pc:docMk/>
            <pc:sldMk cId="3932479888" sldId="2147478943"/>
            <ac:spMk id="4" creationId="{DCD3A109-0498-43CC-8903-91D668649F0B}"/>
          </ac:spMkLst>
        </pc:spChg>
        <pc:picChg chg="add mod">
          <ac:chgData name="Liz Sundet" userId="a216ab5c-6f19-4df9-9d52-91ea0b1c2ac9" providerId="ADAL" clId="{CDA2939E-BC03-4034-945F-35C498131EC5}" dt="2023-08-12T18:07:57.345" v="12571" actId="1076"/>
          <ac:picMkLst>
            <pc:docMk/>
            <pc:sldMk cId="3932479888" sldId="2147478943"/>
            <ac:picMk id="6" creationId="{B073ECFD-286E-4929-A907-163832952A3F}"/>
          </ac:picMkLst>
        </pc:picChg>
      </pc:sldChg>
      <pc:sldChg chg="addSp modSp new mod">
        <pc:chgData name="Liz Sundet" userId="a216ab5c-6f19-4df9-9d52-91ea0b1c2ac9" providerId="ADAL" clId="{CDA2939E-BC03-4034-945F-35C498131EC5}" dt="2023-08-12T18:09:12.315" v="12607" actId="1076"/>
        <pc:sldMkLst>
          <pc:docMk/>
          <pc:sldMk cId="3375093511" sldId="2147478944"/>
        </pc:sldMkLst>
        <pc:spChg chg="mod">
          <ac:chgData name="Liz Sundet" userId="a216ab5c-6f19-4df9-9d52-91ea0b1c2ac9" providerId="ADAL" clId="{CDA2939E-BC03-4034-945F-35C498131EC5}" dt="2023-08-12T18:09:12.315" v="12607" actId="1076"/>
          <ac:spMkLst>
            <pc:docMk/>
            <pc:sldMk cId="3375093511" sldId="2147478944"/>
            <ac:spMk id="2" creationId="{38BB0E8F-C5E8-4709-AB59-3F6B251D3158}"/>
          </ac:spMkLst>
        </pc:spChg>
        <pc:spChg chg="add mod">
          <ac:chgData name="Liz Sundet" userId="a216ab5c-6f19-4df9-9d52-91ea0b1c2ac9" providerId="ADAL" clId="{CDA2939E-BC03-4034-945F-35C498131EC5}" dt="2023-08-12T18:09:08.618" v="12606" actId="1076"/>
          <ac:spMkLst>
            <pc:docMk/>
            <pc:sldMk cId="3375093511" sldId="2147478944"/>
            <ac:spMk id="4" creationId="{C5F0F800-7435-475E-ACD4-8D87B55CFAFC}"/>
          </ac:spMkLst>
        </pc:spChg>
      </pc:sldChg>
      <pc:sldChg chg="addSp modSp new mod modNotesTx">
        <pc:chgData name="Liz Sundet" userId="a216ab5c-6f19-4df9-9d52-91ea0b1c2ac9" providerId="ADAL" clId="{CDA2939E-BC03-4034-945F-35C498131EC5}" dt="2023-08-12T18:13:59.553" v="13146" actId="1076"/>
        <pc:sldMkLst>
          <pc:docMk/>
          <pc:sldMk cId="620901144" sldId="2147478945"/>
        </pc:sldMkLst>
        <pc:spChg chg="mod">
          <ac:chgData name="Liz Sundet" userId="a216ab5c-6f19-4df9-9d52-91ea0b1c2ac9" providerId="ADAL" clId="{CDA2939E-BC03-4034-945F-35C498131EC5}" dt="2023-08-12T18:10:07.174" v="12634" actId="20577"/>
          <ac:spMkLst>
            <pc:docMk/>
            <pc:sldMk cId="620901144" sldId="2147478945"/>
            <ac:spMk id="2" creationId="{0FAC5A32-0772-4670-AF92-A5F78DFD991B}"/>
          </ac:spMkLst>
        </pc:spChg>
        <pc:spChg chg="add mod">
          <ac:chgData name="Liz Sundet" userId="a216ab5c-6f19-4df9-9d52-91ea0b1c2ac9" providerId="ADAL" clId="{CDA2939E-BC03-4034-945F-35C498131EC5}" dt="2023-08-12T18:12:48.463" v="13139"/>
          <ac:spMkLst>
            <pc:docMk/>
            <pc:sldMk cId="620901144" sldId="2147478945"/>
            <ac:spMk id="4" creationId="{A22E5A8E-18C1-4F31-93ED-46493AE21115}"/>
          </ac:spMkLst>
        </pc:spChg>
        <pc:spChg chg="add mod">
          <ac:chgData name="Liz Sundet" userId="a216ab5c-6f19-4df9-9d52-91ea0b1c2ac9" providerId="ADAL" clId="{CDA2939E-BC03-4034-945F-35C498131EC5}" dt="2023-08-12T18:13:48.031" v="13144" actId="20577"/>
          <ac:spMkLst>
            <pc:docMk/>
            <pc:sldMk cId="620901144" sldId="2147478945"/>
            <ac:spMk id="5" creationId="{FC4D6EE8-0858-401F-8A90-35996A1C303A}"/>
          </ac:spMkLst>
        </pc:spChg>
        <pc:picChg chg="add mod">
          <ac:chgData name="Liz Sundet" userId="a216ab5c-6f19-4df9-9d52-91ea0b1c2ac9" providerId="ADAL" clId="{CDA2939E-BC03-4034-945F-35C498131EC5}" dt="2023-08-12T18:13:59.553" v="13146" actId="1076"/>
          <ac:picMkLst>
            <pc:docMk/>
            <pc:sldMk cId="620901144" sldId="2147478945"/>
            <ac:picMk id="1026" creationId="{80F1C358-1132-4A9C-981A-95073BBA6B00}"/>
          </ac:picMkLst>
        </pc:picChg>
      </pc:sldChg>
    </pc:docChg>
  </pc:docChgLst>
  <pc:docChgLst>
    <pc:chgData name="Liz Sundet" userId="a216ab5c-6f19-4df9-9d52-91ea0b1c2ac9" providerId="ADAL" clId="{718B0E53-EB3B-43AC-A4CC-D031F372E137}"/>
    <pc:docChg chg="custSel addSld delSld modSld sldOrd">
      <pc:chgData name="Liz Sundet" userId="a216ab5c-6f19-4df9-9d52-91ea0b1c2ac9" providerId="ADAL" clId="{718B0E53-EB3B-43AC-A4CC-D031F372E137}" dt="2023-05-15T17:04:32.770" v="10637"/>
      <pc:docMkLst>
        <pc:docMk/>
      </pc:docMkLst>
      <pc:sldChg chg="del">
        <pc:chgData name="Liz Sundet" userId="a216ab5c-6f19-4df9-9d52-91ea0b1c2ac9" providerId="ADAL" clId="{718B0E53-EB3B-43AC-A4CC-D031F372E137}" dt="2023-05-11T18:41:13.706" v="6019" actId="47"/>
        <pc:sldMkLst>
          <pc:docMk/>
          <pc:sldMk cId="410203157" sldId="2147470495"/>
        </pc:sldMkLst>
      </pc:sldChg>
      <pc:sldChg chg="del">
        <pc:chgData name="Liz Sundet" userId="a216ab5c-6f19-4df9-9d52-91ea0b1c2ac9" providerId="ADAL" clId="{718B0E53-EB3B-43AC-A4CC-D031F372E137}" dt="2023-05-11T18:41:11.306" v="6018" actId="47"/>
        <pc:sldMkLst>
          <pc:docMk/>
          <pc:sldMk cId="731794729" sldId="2147470496"/>
        </pc:sldMkLst>
      </pc:sldChg>
      <pc:sldChg chg="addSp delSp modSp mod modNotesTx">
        <pc:chgData name="Liz Sundet" userId="a216ab5c-6f19-4df9-9d52-91ea0b1c2ac9" providerId="ADAL" clId="{718B0E53-EB3B-43AC-A4CC-D031F372E137}" dt="2023-05-11T18:38:18.225" v="5716" actId="20577"/>
        <pc:sldMkLst>
          <pc:docMk/>
          <pc:sldMk cId="3432406647" sldId="2147470497"/>
        </pc:sldMkLst>
        <pc:spChg chg="topLvl">
          <ac:chgData name="Liz Sundet" userId="a216ab5c-6f19-4df9-9d52-91ea0b1c2ac9" providerId="ADAL" clId="{718B0E53-EB3B-43AC-A4CC-D031F372E137}" dt="2023-05-11T18:35:38.754" v="5522" actId="478"/>
          <ac:spMkLst>
            <pc:docMk/>
            <pc:sldMk cId="3432406647" sldId="2147470497"/>
            <ac:spMk id="9" creationId="{A67E31AD-A804-E223-EDD9-53185DC25F49}"/>
          </ac:spMkLst>
        </pc:spChg>
        <pc:grpChg chg="del mod">
          <ac:chgData name="Liz Sundet" userId="a216ab5c-6f19-4df9-9d52-91ea0b1c2ac9" providerId="ADAL" clId="{718B0E53-EB3B-43AC-A4CC-D031F372E137}" dt="2023-05-11T18:35:38.754" v="5522" actId="478"/>
          <ac:grpSpMkLst>
            <pc:docMk/>
            <pc:sldMk cId="3432406647" sldId="2147470497"/>
            <ac:grpSpMk id="2" creationId="{E0D80DF2-DB58-668C-5C6D-7BF1B260F420}"/>
          </ac:grpSpMkLst>
        </pc:grpChg>
        <pc:picChg chg="add mod">
          <ac:chgData name="Liz Sundet" userId="a216ab5c-6f19-4df9-9d52-91ea0b1c2ac9" providerId="ADAL" clId="{718B0E53-EB3B-43AC-A4CC-D031F372E137}" dt="2023-05-11T18:35:49.453" v="5525" actId="1076"/>
          <ac:picMkLst>
            <pc:docMk/>
            <pc:sldMk cId="3432406647" sldId="2147470497"/>
            <ac:picMk id="4" creationId="{CC56FC8A-BD0D-4A5F-B3A1-95B4CBC50D9B}"/>
          </ac:picMkLst>
        </pc:picChg>
        <pc:picChg chg="del mod topLvl">
          <ac:chgData name="Liz Sundet" userId="a216ab5c-6f19-4df9-9d52-91ea0b1c2ac9" providerId="ADAL" clId="{718B0E53-EB3B-43AC-A4CC-D031F372E137}" dt="2023-05-11T18:35:38.754" v="5522" actId="478"/>
          <ac:picMkLst>
            <pc:docMk/>
            <pc:sldMk cId="3432406647" sldId="2147470497"/>
            <ac:picMk id="5" creationId="{8C95FDF8-F21D-C66E-1B98-2F244729B004}"/>
          </ac:picMkLst>
        </pc:picChg>
      </pc:sldChg>
      <pc:sldChg chg="addSp delSp modSp mod setBg modNotesTx">
        <pc:chgData name="Liz Sundet" userId="a216ab5c-6f19-4df9-9d52-91ea0b1c2ac9" providerId="ADAL" clId="{718B0E53-EB3B-43AC-A4CC-D031F372E137}" dt="2023-04-25T21:43:58.235" v="2459" actId="20577"/>
        <pc:sldMkLst>
          <pc:docMk/>
          <pc:sldMk cId="1123493820" sldId="2147470499"/>
        </pc:sldMkLst>
        <pc:spChg chg="add mod">
          <ac:chgData name="Liz Sundet" userId="a216ab5c-6f19-4df9-9d52-91ea0b1c2ac9" providerId="ADAL" clId="{718B0E53-EB3B-43AC-A4CC-D031F372E137}" dt="2023-04-25T20:30:15.231" v="767" actId="1076"/>
          <ac:spMkLst>
            <pc:docMk/>
            <pc:sldMk cId="1123493820" sldId="2147470499"/>
            <ac:spMk id="2" creationId="{8655D77D-D3A3-4934-965D-4D7EA1F0F400}"/>
          </ac:spMkLst>
        </pc:spChg>
        <pc:spChg chg="add">
          <ac:chgData name="Liz Sundet" userId="a216ab5c-6f19-4df9-9d52-91ea0b1c2ac9" providerId="ADAL" clId="{718B0E53-EB3B-43AC-A4CC-D031F372E137}" dt="2023-04-25T20:29:04.518" v="605" actId="26606"/>
          <ac:spMkLst>
            <pc:docMk/>
            <pc:sldMk cId="1123493820" sldId="2147470499"/>
            <ac:spMk id="6" creationId="{D4771268-CB57-404A-9271-370EB28F6090}"/>
          </ac:spMkLst>
        </pc:spChg>
        <pc:spChg chg="del">
          <ac:chgData name="Liz Sundet" userId="a216ab5c-6f19-4df9-9d52-91ea0b1c2ac9" providerId="ADAL" clId="{718B0E53-EB3B-43AC-A4CC-D031F372E137}" dt="2023-04-25T20:29:00.571" v="603" actId="478"/>
          <ac:spMkLst>
            <pc:docMk/>
            <pc:sldMk cId="1123493820" sldId="2147470499"/>
            <ac:spMk id="9" creationId="{7822E809-9D0A-F09F-E074-F1AEF6EEDA0D}"/>
          </ac:spMkLst>
        </pc:spChg>
        <pc:picChg chg="del">
          <ac:chgData name="Liz Sundet" userId="a216ab5c-6f19-4df9-9d52-91ea0b1c2ac9" providerId="ADAL" clId="{718B0E53-EB3B-43AC-A4CC-D031F372E137}" dt="2023-04-25T20:28:58.447" v="602" actId="478"/>
          <ac:picMkLst>
            <pc:docMk/>
            <pc:sldMk cId="1123493820" sldId="2147470499"/>
            <ac:picMk id="3" creationId="{7522496A-6E84-A31C-7750-D21D7F1BA652}"/>
          </ac:picMkLst>
        </pc:picChg>
        <pc:picChg chg="add mod">
          <ac:chgData name="Liz Sundet" userId="a216ab5c-6f19-4df9-9d52-91ea0b1c2ac9" providerId="ADAL" clId="{718B0E53-EB3B-43AC-A4CC-D031F372E137}" dt="2023-04-25T20:29:04.518" v="605" actId="26606"/>
          <ac:picMkLst>
            <pc:docMk/>
            <pc:sldMk cId="1123493820" sldId="2147470499"/>
            <ac:picMk id="4" creationId="{9AD5BCED-8076-43C2-801F-12708121E95C}"/>
          </ac:picMkLst>
        </pc:picChg>
      </pc:sldChg>
      <pc:sldChg chg="addSp delSp modSp mod setBg modNotesTx">
        <pc:chgData name="Liz Sundet" userId="a216ab5c-6f19-4df9-9d52-91ea0b1c2ac9" providerId="ADAL" clId="{718B0E53-EB3B-43AC-A4CC-D031F372E137}" dt="2023-04-25T21:41:03.657" v="1584" actId="20577"/>
        <pc:sldMkLst>
          <pc:docMk/>
          <pc:sldMk cId="157536447" sldId="2147470500"/>
        </pc:sldMkLst>
        <pc:spChg chg="add">
          <ac:chgData name="Liz Sundet" userId="a216ab5c-6f19-4df9-9d52-91ea0b1c2ac9" providerId="ADAL" clId="{718B0E53-EB3B-43AC-A4CC-D031F372E137}" dt="2023-04-25T20:28:02.128" v="569" actId="26606"/>
          <ac:spMkLst>
            <pc:docMk/>
            <pc:sldMk cId="157536447" sldId="2147470500"/>
            <ac:spMk id="11" creationId="{A4AC5506-6312-4701-8D3C-40187889A947}"/>
          </ac:spMkLst>
        </pc:spChg>
        <pc:grpChg chg="del">
          <ac:chgData name="Liz Sundet" userId="a216ab5c-6f19-4df9-9d52-91ea0b1c2ac9" providerId="ADAL" clId="{718B0E53-EB3B-43AC-A4CC-D031F372E137}" dt="2023-04-25T20:25:30.081" v="567" actId="478"/>
          <ac:grpSpMkLst>
            <pc:docMk/>
            <pc:sldMk cId="157536447" sldId="2147470500"/>
            <ac:grpSpMk id="3" creationId="{0B0AE436-72D4-D389-443D-B458BF045AFE}"/>
          </ac:grpSpMkLst>
        </pc:grpChg>
        <pc:picChg chg="add mod">
          <ac:chgData name="Liz Sundet" userId="a216ab5c-6f19-4df9-9d52-91ea0b1c2ac9" providerId="ADAL" clId="{718B0E53-EB3B-43AC-A4CC-D031F372E137}" dt="2023-04-25T20:28:02.128" v="569" actId="26606"/>
          <ac:picMkLst>
            <pc:docMk/>
            <pc:sldMk cId="157536447" sldId="2147470500"/>
            <ac:picMk id="6" creationId="{6320C122-EF26-4F9C-B47D-9E6C429CE4E4}"/>
          </ac:picMkLst>
        </pc:picChg>
      </pc:sldChg>
      <pc:sldChg chg="del">
        <pc:chgData name="Liz Sundet" userId="a216ab5c-6f19-4df9-9d52-91ea0b1c2ac9" providerId="ADAL" clId="{718B0E53-EB3B-43AC-A4CC-D031F372E137}" dt="2023-05-11T18:41:25.355" v="6021" actId="47"/>
        <pc:sldMkLst>
          <pc:docMk/>
          <pc:sldMk cId="113291111" sldId="2147470501"/>
        </pc:sldMkLst>
      </pc:sldChg>
      <pc:sldChg chg="del">
        <pc:chgData name="Liz Sundet" userId="a216ab5c-6f19-4df9-9d52-91ea0b1c2ac9" providerId="ADAL" clId="{718B0E53-EB3B-43AC-A4CC-D031F372E137}" dt="2023-05-11T18:41:27.385" v="6022" actId="47"/>
        <pc:sldMkLst>
          <pc:docMk/>
          <pc:sldMk cId="905417911" sldId="2147470502"/>
        </pc:sldMkLst>
      </pc:sldChg>
      <pc:sldChg chg="addSp delSp modSp mod modNotesTx">
        <pc:chgData name="Liz Sundet" userId="a216ab5c-6f19-4df9-9d52-91ea0b1c2ac9" providerId="ADAL" clId="{718B0E53-EB3B-43AC-A4CC-D031F372E137}" dt="2023-05-11T17:49:40.227" v="3582" actId="1076"/>
        <pc:sldMkLst>
          <pc:docMk/>
          <pc:sldMk cId="402139488" sldId="2147470503"/>
        </pc:sldMkLst>
        <pc:spChg chg="add mod">
          <ac:chgData name="Liz Sundet" userId="a216ab5c-6f19-4df9-9d52-91ea0b1c2ac9" providerId="ADAL" clId="{718B0E53-EB3B-43AC-A4CC-D031F372E137}" dt="2023-05-11T17:49:37.452" v="3581" actId="1076"/>
          <ac:spMkLst>
            <pc:docMk/>
            <pc:sldMk cId="402139488" sldId="2147470503"/>
            <ac:spMk id="4" creationId="{44AFE3FF-35D5-44E3-BC27-DBC93EE1F7FD}"/>
          </ac:spMkLst>
        </pc:spChg>
        <pc:spChg chg="del">
          <ac:chgData name="Liz Sundet" userId="a216ab5c-6f19-4df9-9d52-91ea0b1c2ac9" providerId="ADAL" clId="{718B0E53-EB3B-43AC-A4CC-D031F372E137}" dt="2023-04-26T19:09:00.275" v="2508" actId="478"/>
          <ac:spMkLst>
            <pc:docMk/>
            <pc:sldMk cId="402139488" sldId="2147470503"/>
            <ac:spMk id="12" creationId="{AB146626-9DDE-3421-6C19-E06EBEB4EFCB}"/>
          </ac:spMkLst>
        </pc:spChg>
        <pc:picChg chg="add mod">
          <ac:chgData name="Liz Sundet" userId="a216ab5c-6f19-4df9-9d52-91ea0b1c2ac9" providerId="ADAL" clId="{718B0E53-EB3B-43AC-A4CC-D031F372E137}" dt="2023-05-11T17:49:40.227" v="3582" actId="1076"/>
          <ac:picMkLst>
            <pc:docMk/>
            <pc:sldMk cId="402139488" sldId="2147470503"/>
            <ac:picMk id="3" creationId="{A4BA74B1-0033-439D-A7B6-073D807E1A3C}"/>
          </ac:picMkLst>
        </pc:picChg>
        <pc:picChg chg="del">
          <ac:chgData name="Liz Sundet" userId="a216ab5c-6f19-4df9-9d52-91ea0b1c2ac9" providerId="ADAL" clId="{718B0E53-EB3B-43AC-A4CC-D031F372E137}" dt="2023-04-26T19:08:58.934" v="2507" actId="478"/>
          <ac:picMkLst>
            <pc:docMk/>
            <pc:sldMk cId="402139488" sldId="2147470503"/>
            <ac:picMk id="5" creationId="{9DBB0EBB-073E-EFD7-FC0F-AA17714C882E}"/>
          </ac:picMkLst>
        </pc:picChg>
      </pc:sldChg>
      <pc:sldChg chg="addSp delSp modSp mod modNotesTx">
        <pc:chgData name="Liz Sundet" userId="a216ab5c-6f19-4df9-9d52-91ea0b1c2ac9" providerId="ADAL" clId="{718B0E53-EB3B-43AC-A4CC-D031F372E137}" dt="2023-05-11T17:52:06.490" v="3736"/>
        <pc:sldMkLst>
          <pc:docMk/>
          <pc:sldMk cId="2167583024" sldId="2147470555"/>
        </pc:sldMkLst>
        <pc:spChg chg="add mod">
          <ac:chgData name="Liz Sundet" userId="a216ab5c-6f19-4df9-9d52-91ea0b1c2ac9" providerId="ADAL" clId="{718B0E53-EB3B-43AC-A4CC-D031F372E137}" dt="2023-05-11T17:51:53.403" v="3734" actId="1076"/>
          <ac:spMkLst>
            <pc:docMk/>
            <pc:sldMk cId="2167583024" sldId="2147470555"/>
            <ac:spMk id="4" creationId="{633C834B-EB28-4EC5-BE0C-2902B55EF540}"/>
          </ac:spMkLst>
        </pc:spChg>
        <pc:spChg chg="del">
          <ac:chgData name="Liz Sundet" userId="a216ab5c-6f19-4df9-9d52-91ea0b1c2ac9" providerId="ADAL" clId="{718B0E53-EB3B-43AC-A4CC-D031F372E137}" dt="2023-04-26T19:09:05.026" v="2509" actId="478"/>
          <ac:spMkLst>
            <pc:docMk/>
            <pc:sldMk cId="2167583024" sldId="2147470555"/>
            <ac:spMk id="9" creationId="{FBBDE008-09F5-9E23-A492-2E1A85F49FD6}"/>
          </ac:spMkLst>
        </pc:spChg>
        <pc:picChg chg="add mod">
          <ac:chgData name="Liz Sundet" userId="a216ab5c-6f19-4df9-9d52-91ea0b1c2ac9" providerId="ADAL" clId="{718B0E53-EB3B-43AC-A4CC-D031F372E137}" dt="2023-05-11T17:51:56.880" v="3735" actId="1076"/>
          <ac:picMkLst>
            <pc:docMk/>
            <pc:sldMk cId="2167583024" sldId="2147470555"/>
            <ac:picMk id="3" creationId="{5B7409F9-28D9-4DB2-8931-4960F921D4DC}"/>
          </ac:picMkLst>
        </pc:picChg>
        <pc:picChg chg="del">
          <ac:chgData name="Liz Sundet" userId="a216ab5c-6f19-4df9-9d52-91ea0b1c2ac9" providerId="ADAL" clId="{718B0E53-EB3B-43AC-A4CC-D031F372E137}" dt="2023-04-26T19:09:05.843" v="2510" actId="478"/>
          <ac:picMkLst>
            <pc:docMk/>
            <pc:sldMk cId="2167583024" sldId="2147470555"/>
            <ac:picMk id="4" creationId="{444E1774-99DC-3F95-5EAF-9DEE9D79BA16}"/>
          </ac:picMkLst>
        </pc:picChg>
      </pc:sldChg>
      <pc:sldChg chg="addSp modSp mod modNotesTx">
        <pc:chgData name="Liz Sundet" userId="a216ab5c-6f19-4df9-9d52-91ea0b1c2ac9" providerId="ADAL" clId="{718B0E53-EB3B-43AC-A4CC-D031F372E137}" dt="2023-05-11T18:17:50.527" v="5512" actId="20577"/>
        <pc:sldMkLst>
          <pc:docMk/>
          <pc:sldMk cId="1195023861" sldId="2147470556"/>
        </pc:sldMkLst>
        <pc:spChg chg="mod">
          <ac:chgData name="Liz Sundet" userId="a216ab5c-6f19-4df9-9d52-91ea0b1c2ac9" providerId="ADAL" clId="{718B0E53-EB3B-43AC-A4CC-D031F372E137}" dt="2023-05-11T18:17:41.498" v="5510" actId="1076"/>
          <ac:spMkLst>
            <pc:docMk/>
            <pc:sldMk cId="1195023861" sldId="2147470556"/>
            <ac:spMk id="8" creationId="{1A82DDC8-92E7-CC3E-9F11-263F8876EADE}"/>
          </ac:spMkLst>
        </pc:spChg>
        <pc:picChg chg="mod">
          <ac:chgData name="Liz Sundet" userId="a216ab5c-6f19-4df9-9d52-91ea0b1c2ac9" providerId="ADAL" clId="{718B0E53-EB3B-43AC-A4CC-D031F372E137}" dt="2023-05-11T18:17:20.100" v="5505" actId="1076"/>
          <ac:picMkLst>
            <pc:docMk/>
            <pc:sldMk cId="1195023861" sldId="2147470556"/>
            <ac:picMk id="2" creationId="{0BA3F283-8E54-0311-A241-5B96B411D206}"/>
          </ac:picMkLst>
        </pc:picChg>
        <pc:picChg chg="add mod">
          <ac:chgData name="Liz Sundet" userId="a216ab5c-6f19-4df9-9d52-91ea0b1c2ac9" providerId="ADAL" clId="{718B0E53-EB3B-43AC-A4CC-D031F372E137}" dt="2023-05-11T18:17:47.048" v="5511" actId="1076"/>
          <ac:picMkLst>
            <pc:docMk/>
            <pc:sldMk cId="1195023861" sldId="2147470556"/>
            <ac:picMk id="4" creationId="{7CA26D4D-E9BD-4D8F-8C06-26CD442D54DB}"/>
          </ac:picMkLst>
        </pc:picChg>
      </pc:sldChg>
      <pc:sldChg chg="del">
        <pc:chgData name="Liz Sundet" userId="a216ab5c-6f19-4df9-9d52-91ea0b1c2ac9" providerId="ADAL" clId="{718B0E53-EB3B-43AC-A4CC-D031F372E137}" dt="2023-05-11T18:41:23.767" v="6020" actId="47"/>
        <pc:sldMkLst>
          <pc:docMk/>
          <pc:sldMk cId="26836386" sldId="2147470557"/>
        </pc:sldMkLst>
      </pc:sldChg>
      <pc:sldChg chg="delSp">
        <pc:chgData name="Liz Sundet" userId="a216ab5c-6f19-4df9-9d52-91ea0b1c2ac9" providerId="ADAL" clId="{718B0E53-EB3B-43AC-A4CC-D031F372E137}" dt="2023-04-25T19:27:28.004" v="22"/>
        <pc:sldMkLst>
          <pc:docMk/>
          <pc:sldMk cId="3180639466" sldId="2147478896"/>
        </pc:sldMkLst>
        <pc:picChg chg="del">
          <ac:chgData name="Liz Sundet" userId="a216ab5c-6f19-4df9-9d52-91ea0b1c2ac9" providerId="ADAL" clId="{718B0E53-EB3B-43AC-A4CC-D031F372E137}" dt="2023-04-25T19:27:28.004" v="22"/>
          <ac:picMkLst>
            <pc:docMk/>
            <pc:sldMk cId="3180639466" sldId="2147478896"/>
            <ac:picMk id="6" creationId="{6EF190DC-2A22-4456-83B0-637CFC7CA574}"/>
          </ac:picMkLst>
        </pc:picChg>
      </pc:sldChg>
      <pc:sldChg chg="modSp mod ord">
        <pc:chgData name="Liz Sundet" userId="a216ab5c-6f19-4df9-9d52-91ea0b1c2ac9" providerId="ADAL" clId="{718B0E53-EB3B-43AC-A4CC-D031F372E137}" dt="2023-04-25T19:27:45.172" v="48" actId="20577"/>
        <pc:sldMkLst>
          <pc:docMk/>
          <pc:sldMk cId="4132213448" sldId="2147478897"/>
        </pc:sldMkLst>
        <pc:spChg chg="mod">
          <ac:chgData name="Liz Sundet" userId="a216ab5c-6f19-4df9-9d52-91ea0b1c2ac9" providerId="ADAL" clId="{718B0E53-EB3B-43AC-A4CC-D031F372E137}" dt="2023-04-25T19:27:45.172" v="48" actId="20577"/>
          <ac:spMkLst>
            <pc:docMk/>
            <pc:sldMk cId="4132213448" sldId="2147478897"/>
            <ac:spMk id="2" creationId="{EA6F76F3-BBBA-4EAC-B335-3052F6394B67}"/>
          </ac:spMkLst>
        </pc:spChg>
      </pc:sldChg>
      <pc:sldChg chg="modSp mod">
        <pc:chgData name="Liz Sundet" userId="a216ab5c-6f19-4df9-9d52-91ea0b1c2ac9" providerId="ADAL" clId="{718B0E53-EB3B-43AC-A4CC-D031F372E137}" dt="2023-04-25T19:26:56.276" v="21" actId="20577"/>
        <pc:sldMkLst>
          <pc:docMk/>
          <pc:sldMk cId="1777367006" sldId="2147478898"/>
        </pc:sldMkLst>
        <pc:spChg chg="mod">
          <ac:chgData name="Liz Sundet" userId="a216ab5c-6f19-4df9-9d52-91ea0b1c2ac9" providerId="ADAL" clId="{718B0E53-EB3B-43AC-A4CC-D031F372E137}" dt="2023-04-25T19:26:56.276" v="21" actId="20577"/>
          <ac:spMkLst>
            <pc:docMk/>
            <pc:sldMk cId="1777367006" sldId="2147478898"/>
            <ac:spMk id="2" creationId="{11A05CF7-8462-466C-BEB1-083F5800AD0E}"/>
          </ac:spMkLst>
        </pc:spChg>
      </pc:sldChg>
      <pc:sldChg chg="modSp mod">
        <pc:chgData name="Liz Sundet" userId="a216ab5c-6f19-4df9-9d52-91ea0b1c2ac9" providerId="ADAL" clId="{718B0E53-EB3B-43AC-A4CC-D031F372E137}" dt="2023-04-25T21:37:45.239" v="994" actId="20577"/>
        <pc:sldMkLst>
          <pc:docMk/>
          <pc:sldMk cId="3062167499" sldId="2147478899"/>
        </pc:sldMkLst>
        <pc:spChg chg="mod">
          <ac:chgData name="Liz Sundet" userId="a216ab5c-6f19-4df9-9d52-91ea0b1c2ac9" providerId="ADAL" clId="{718B0E53-EB3B-43AC-A4CC-D031F372E137}" dt="2023-04-25T21:37:45.239" v="994" actId="20577"/>
          <ac:spMkLst>
            <pc:docMk/>
            <pc:sldMk cId="3062167499" sldId="2147478899"/>
            <ac:spMk id="2" creationId="{FCA9E266-E2EE-4DEE-9071-6E948A65280C}"/>
          </ac:spMkLst>
        </pc:spChg>
      </pc:sldChg>
      <pc:sldChg chg="modSp mod">
        <pc:chgData name="Liz Sundet" userId="a216ab5c-6f19-4df9-9d52-91ea0b1c2ac9" providerId="ADAL" clId="{718B0E53-EB3B-43AC-A4CC-D031F372E137}" dt="2023-04-25T21:37:53.295" v="998" actId="20577"/>
        <pc:sldMkLst>
          <pc:docMk/>
          <pc:sldMk cId="4198825001" sldId="2147478900"/>
        </pc:sldMkLst>
        <pc:spChg chg="mod">
          <ac:chgData name="Liz Sundet" userId="a216ab5c-6f19-4df9-9d52-91ea0b1c2ac9" providerId="ADAL" clId="{718B0E53-EB3B-43AC-A4CC-D031F372E137}" dt="2023-04-25T21:37:53.295" v="998" actId="20577"/>
          <ac:spMkLst>
            <pc:docMk/>
            <pc:sldMk cId="4198825001" sldId="2147478900"/>
            <ac:spMk id="2" creationId="{81945423-0741-4A61-99CB-7E78EE7D8B42}"/>
          </ac:spMkLst>
        </pc:spChg>
      </pc:sldChg>
      <pc:sldChg chg="del">
        <pc:chgData name="Liz Sundet" userId="a216ab5c-6f19-4df9-9d52-91ea0b1c2ac9" providerId="ADAL" clId="{718B0E53-EB3B-43AC-A4CC-D031F372E137}" dt="2023-05-11T18:41:29.047" v="6023" actId="47"/>
        <pc:sldMkLst>
          <pc:docMk/>
          <pc:sldMk cId="2172957649" sldId="2147478902"/>
        </pc:sldMkLst>
      </pc:sldChg>
      <pc:sldChg chg="modSp mod">
        <pc:chgData name="Liz Sundet" userId="a216ab5c-6f19-4df9-9d52-91ea0b1c2ac9" providerId="ADAL" clId="{718B0E53-EB3B-43AC-A4CC-D031F372E137}" dt="2023-04-25T21:37:58.968" v="1000" actId="20577"/>
        <pc:sldMkLst>
          <pc:docMk/>
          <pc:sldMk cId="3173925156" sldId="2147478903"/>
        </pc:sldMkLst>
        <pc:spChg chg="mod">
          <ac:chgData name="Liz Sundet" userId="a216ab5c-6f19-4df9-9d52-91ea0b1c2ac9" providerId="ADAL" clId="{718B0E53-EB3B-43AC-A4CC-D031F372E137}" dt="2023-04-25T21:37:58.968" v="1000" actId="20577"/>
          <ac:spMkLst>
            <pc:docMk/>
            <pc:sldMk cId="3173925156" sldId="2147478903"/>
            <ac:spMk id="2" creationId="{8CB849DD-8A2C-4569-90A3-0BAD6C53505B}"/>
          </ac:spMkLst>
        </pc:spChg>
      </pc:sldChg>
      <pc:sldChg chg="addSp delSp modSp add mod">
        <pc:chgData name="Liz Sundet" userId="a216ab5c-6f19-4df9-9d52-91ea0b1c2ac9" providerId="ADAL" clId="{718B0E53-EB3B-43AC-A4CC-D031F372E137}" dt="2023-05-15T17:02:37.497" v="10577"/>
        <pc:sldMkLst>
          <pc:docMk/>
          <pc:sldMk cId="2153018583" sldId="2147478906"/>
        </pc:sldMkLst>
        <pc:spChg chg="mod">
          <ac:chgData name="Liz Sundet" userId="a216ab5c-6f19-4df9-9d52-91ea0b1c2ac9" providerId="ADAL" clId="{718B0E53-EB3B-43AC-A4CC-D031F372E137}" dt="2023-04-25T21:37:35.896" v="988" actId="20577"/>
          <ac:spMkLst>
            <pc:docMk/>
            <pc:sldMk cId="2153018583" sldId="2147478906"/>
            <ac:spMk id="2" creationId="{EA6F76F3-BBBA-4EAC-B335-3052F6394B67}"/>
          </ac:spMkLst>
        </pc:spChg>
        <pc:picChg chg="del">
          <ac:chgData name="Liz Sundet" userId="a216ab5c-6f19-4df9-9d52-91ea0b1c2ac9" providerId="ADAL" clId="{718B0E53-EB3B-43AC-A4CC-D031F372E137}" dt="2023-05-15T17:01:40.210" v="10572"/>
          <ac:picMkLst>
            <pc:docMk/>
            <pc:sldMk cId="2153018583" sldId="2147478906"/>
            <ac:picMk id="1026" creationId="{8E1F84FE-ED09-4459-B4F9-4D6948B4AA75}"/>
          </ac:picMkLst>
        </pc:picChg>
        <pc:picChg chg="del">
          <ac:chgData name="Liz Sundet" userId="a216ab5c-6f19-4df9-9d52-91ea0b1c2ac9" providerId="ADAL" clId="{718B0E53-EB3B-43AC-A4CC-D031F372E137}" dt="2023-05-15T17:01:59.228" v="10573"/>
          <ac:picMkLst>
            <pc:docMk/>
            <pc:sldMk cId="2153018583" sldId="2147478906"/>
            <ac:picMk id="1028" creationId="{ACC18175-75AA-440B-8323-64B5D6E44A7A}"/>
          </ac:picMkLst>
        </pc:picChg>
        <pc:picChg chg="del">
          <ac:chgData name="Liz Sundet" userId="a216ab5c-6f19-4df9-9d52-91ea0b1c2ac9" providerId="ADAL" clId="{718B0E53-EB3B-43AC-A4CC-D031F372E137}" dt="2023-05-15T17:02:22.035" v="10574"/>
          <ac:picMkLst>
            <pc:docMk/>
            <pc:sldMk cId="2153018583" sldId="2147478906"/>
            <ac:picMk id="1030" creationId="{0FC3B03C-BC00-4462-AA96-8AA21D01C2A9}"/>
          </ac:picMkLst>
        </pc:picChg>
        <pc:picChg chg="del">
          <ac:chgData name="Liz Sundet" userId="a216ab5c-6f19-4df9-9d52-91ea0b1c2ac9" providerId="ADAL" clId="{718B0E53-EB3B-43AC-A4CC-D031F372E137}" dt="2023-05-15T17:02:30.349" v="10575"/>
          <ac:picMkLst>
            <pc:docMk/>
            <pc:sldMk cId="2153018583" sldId="2147478906"/>
            <ac:picMk id="1032" creationId="{4E97DE13-02F3-42F7-B608-BC940F92D722}"/>
          </ac:picMkLst>
        </pc:picChg>
        <pc:picChg chg="add del">
          <ac:chgData name="Liz Sundet" userId="a216ab5c-6f19-4df9-9d52-91ea0b1c2ac9" providerId="ADAL" clId="{718B0E53-EB3B-43AC-A4CC-D031F372E137}" dt="2023-05-15T17:02:37.497" v="10577"/>
          <ac:picMkLst>
            <pc:docMk/>
            <pc:sldMk cId="2153018583" sldId="2147478906"/>
            <ac:picMk id="1034" creationId="{81BC5455-15E0-4C71-9E0A-B719F6654CB7}"/>
          </ac:picMkLst>
        </pc:picChg>
      </pc:sldChg>
      <pc:sldChg chg="addSp delSp modSp add mod">
        <pc:chgData name="Liz Sundet" userId="a216ab5c-6f19-4df9-9d52-91ea0b1c2ac9" providerId="ADAL" clId="{718B0E53-EB3B-43AC-A4CC-D031F372E137}" dt="2023-04-25T20:19:08.156" v="566" actId="5793"/>
        <pc:sldMkLst>
          <pc:docMk/>
          <pc:sldMk cId="526570616" sldId="2147478907"/>
        </pc:sldMkLst>
        <pc:spChg chg="mod">
          <ac:chgData name="Liz Sundet" userId="a216ab5c-6f19-4df9-9d52-91ea0b1c2ac9" providerId="ADAL" clId="{718B0E53-EB3B-43AC-A4CC-D031F372E137}" dt="2023-04-25T19:30:15.645" v="94" actId="20577"/>
          <ac:spMkLst>
            <pc:docMk/>
            <pc:sldMk cId="526570616" sldId="2147478907"/>
            <ac:spMk id="2" creationId="{FAE7A3F2-9C33-481F-A68B-BB3563A1C886}"/>
          </ac:spMkLst>
        </pc:spChg>
        <pc:spChg chg="del">
          <ac:chgData name="Liz Sundet" userId="a216ab5c-6f19-4df9-9d52-91ea0b1c2ac9" providerId="ADAL" clId="{718B0E53-EB3B-43AC-A4CC-D031F372E137}" dt="2023-04-25T19:28:29.231" v="50" actId="478"/>
          <ac:spMkLst>
            <pc:docMk/>
            <pc:sldMk cId="526570616" sldId="2147478907"/>
            <ac:spMk id="3" creationId="{4C481A62-4060-47AF-A112-B2C2F521B791}"/>
          </ac:spMkLst>
        </pc:spChg>
        <pc:spChg chg="add del mod">
          <ac:chgData name="Liz Sundet" userId="a216ab5c-6f19-4df9-9d52-91ea0b1c2ac9" providerId="ADAL" clId="{718B0E53-EB3B-43AC-A4CC-D031F372E137}" dt="2023-04-25T19:29:51.874" v="64"/>
          <ac:spMkLst>
            <pc:docMk/>
            <pc:sldMk cId="526570616" sldId="2147478907"/>
            <ac:spMk id="4" creationId="{0A34EB3B-12B3-41FE-BFDA-E70CB9C8A685}"/>
          </ac:spMkLst>
        </pc:spChg>
        <pc:spChg chg="add mod">
          <ac:chgData name="Liz Sundet" userId="a216ab5c-6f19-4df9-9d52-91ea0b1c2ac9" providerId="ADAL" clId="{718B0E53-EB3B-43AC-A4CC-D031F372E137}" dt="2023-04-25T20:19:08.156" v="566" actId="5793"/>
          <ac:spMkLst>
            <pc:docMk/>
            <pc:sldMk cId="526570616" sldId="2147478907"/>
            <ac:spMk id="5" creationId="{EB3637BA-80E9-457C-B784-03F911FC0A39}"/>
          </ac:spMkLst>
        </pc:spChg>
        <pc:spChg chg="del mod">
          <ac:chgData name="Liz Sundet" userId="a216ab5c-6f19-4df9-9d52-91ea0b1c2ac9" providerId="ADAL" clId="{718B0E53-EB3B-43AC-A4CC-D031F372E137}" dt="2023-04-25T19:28:39.572" v="54"/>
          <ac:spMkLst>
            <pc:docMk/>
            <pc:sldMk cId="526570616" sldId="2147478907"/>
            <ac:spMk id="6" creationId="{01053440-0498-4403-9E49-51A1562B3E9C}"/>
          </ac:spMkLst>
        </pc:spChg>
        <pc:picChg chg="mod">
          <ac:chgData name="Liz Sundet" userId="a216ab5c-6f19-4df9-9d52-91ea0b1c2ac9" providerId="ADAL" clId="{718B0E53-EB3B-43AC-A4CC-D031F372E137}" dt="2023-04-25T19:30:11.204" v="76" actId="167"/>
          <ac:picMkLst>
            <pc:docMk/>
            <pc:sldMk cId="526570616" sldId="2147478907"/>
            <ac:picMk id="1026" creationId="{BEAAE040-267A-4D7C-9A77-A6622518C1ED}"/>
          </ac:picMkLst>
        </pc:picChg>
      </pc:sldChg>
      <pc:sldChg chg="addSp modSp new mod setBg modNotesTx">
        <pc:chgData name="Liz Sundet" userId="a216ab5c-6f19-4df9-9d52-91ea0b1c2ac9" providerId="ADAL" clId="{718B0E53-EB3B-43AC-A4CC-D031F372E137}" dt="2023-04-25T21:41:46.117" v="1812" actId="20577"/>
        <pc:sldMkLst>
          <pc:docMk/>
          <pc:sldMk cId="751101191" sldId="2147478908"/>
        </pc:sldMkLst>
        <pc:spChg chg="mod">
          <ac:chgData name="Liz Sundet" userId="a216ab5c-6f19-4df9-9d52-91ea0b1c2ac9" providerId="ADAL" clId="{718B0E53-EB3B-43AC-A4CC-D031F372E137}" dt="2023-04-25T20:28:45.442" v="601" actId="20577"/>
          <ac:spMkLst>
            <pc:docMk/>
            <pc:sldMk cId="751101191" sldId="2147478908"/>
            <ac:spMk id="2" creationId="{0BDE3345-A048-4885-8D7C-75FEB22BC648}"/>
          </ac:spMkLst>
        </pc:spChg>
        <pc:spChg chg="add">
          <ac:chgData name="Liz Sundet" userId="a216ab5c-6f19-4df9-9d52-91ea0b1c2ac9" providerId="ADAL" clId="{718B0E53-EB3B-43AC-A4CC-D031F372E137}" dt="2023-04-25T20:28:38.214" v="572" actId="26606"/>
          <ac:spMkLst>
            <pc:docMk/>
            <pc:sldMk cId="751101191" sldId="2147478908"/>
            <ac:spMk id="8" creationId="{A4AC5506-6312-4701-8D3C-40187889A947}"/>
          </ac:spMkLst>
        </pc:spChg>
        <pc:picChg chg="add mod">
          <ac:chgData name="Liz Sundet" userId="a216ab5c-6f19-4df9-9d52-91ea0b1c2ac9" providerId="ADAL" clId="{718B0E53-EB3B-43AC-A4CC-D031F372E137}" dt="2023-04-25T20:28:38.214" v="572" actId="26606"/>
          <ac:picMkLst>
            <pc:docMk/>
            <pc:sldMk cId="751101191" sldId="2147478908"/>
            <ac:picMk id="3" creationId="{80E4C141-E4E0-44D6-930E-B1217AACD7CD}"/>
          </ac:picMkLst>
        </pc:picChg>
      </pc:sldChg>
      <pc:sldChg chg="addSp modSp new mod setBg modNotesTx">
        <pc:chgData name="Liz Sundet" userId="a216ab5c-6f19-4df9-9d52-91ea0b1c2ac9" providerId="ADAL" clId="{718B0E53-EB3B-43AC-A4CC-D031F372E137}" dt="2023-05-11T18:20:15.921" v="5513"/>
        <pc:sldMkLst>
          <pc:docMk/>
          <pc:sldMk cId="3295522729" sldId="2147478909"/>
        </pc:sldMkLst>
        <pc:spChg chg="mod">
          <ac:chgData name="Liz Sundet" userId="a216ab5c-6f19-4df9-9d52-91ea0b1c2ac9" providerId="ADAL" clId="{718B0E53-EB3B-43AC-A4CC-D031F372E137}" dt="2023-04-25T21:23:14.055" v="785" actId="27636"/>
          <ac:spMkLst>
            <pc:docMk/>
            <pc:sldMk cId="3295522729" sldId="2147478909"/>
            <ac:spMk id="2" creationId="{92D1CCCA-F75C-4222-9773-8808462F9C77}"/>
          </ac:spMkLst>
        </pc:spChg>
        <pc:spChg chg="add mod">
          <ac:chgData name="Liz Sundet" userId="a216ab5c-6f19-4df9-9d52-91ea0b1c2ac9" providerId="ADAL" clId="{718B0E53-EB3B-43AC-A4CC-D031F372E137}" dt="2023-04-25T21:24:01.735" v="984" actId="20577"/>
          <ac:spMkLst>
            <pc:docMk/>
            <pc:sldMk cId="3295522729" sldId="2147478909"/>
            <ac:spMk id="4" creationId="{E33F4959-E419-48F3-AF16-31355273793B}"/>
          </ac:spMkLst>
        </pc:spChg>
        <pc:spChg chg="add">
          <ac:chgData name="Liz Sundet" userId="a216ab5c-6f19-4df9-9d52-91ea0b1c2ac9" providerId="ADAL" clId="{718B0E53-EB3B-43AC-A4CC-D031F372E137}" dt="2023-04-25T20:31:12.403" v="770" actId="26606"/>
          <ac:spMkLst>
            <pc:docMk/>
            <pc:sldMk cId="3295522729" sldId="2147478909"/>
            <ac:spMk id="8" creationId="{665DBBEF-238B-476B-96AB-8AAC3224ECEA}"/>
          </ac:spMkLst>
        </pc:spChg>
        <pc:spChg chg="add">
          <ac:chgData name="Liz Sundet" userId="a216ab5c-6f19-4df9-9d52-91ea0b1c2ac9" providerId="ADAL" clId="{718B0E53-EB3B-43AC-A4CC-D031F372E137}" dt="2023-04-25T20:31:12.403" v="770" actId="26606"/>
          <ac:spMkLst>
            <pc:docMk/>
            <pc:sldMk cId="3295522729" sldId="2147478909"/>
            <ac:spMk id="10" creationId="{3FCFB1DE-0B7E-48CC-BA90-B2AB0889F9D6}"/>
          </ac:spMkLst>
        </pc:spChg>
        <pc:picChg chg="add mod">
          <ac:chgData name="Liz Sundet" userId="a216ab5c-6f19-4df9-9d52-91ea0b1c2ac9" providerId="ADAL" clId="{718B0E53-EB3B-43AC-A4CC-D031F372E137}" dt="2023-04-25T20:31:12.403" v="770" actId="26606"/>
          <ac:picMkLst>
            <pc:docMk/>
            <pc:sldMk cId="3295522729" sldId="2147478909"/>
            <ac:picMk id="3" creationId="{84E7CF66-C4BE-4682-AC25-CA8FF1F59E84}"/>
          </ac:picMkLst>
        </pc:picChg>
      </pc:sldChg>
      <pc:sldChg chg="modSp new mod">
        <pc:chgData name="Liz Sundet" userId="a216ab5c-6f19-4df9-9d52-91ea0b1c2ac9" providerId="ADAL" clId="{718B0E53-EB3B-43AC-A4CC-D031F372E137}" dt="2023-04-25T23:03:01.868" v="2506" actId="20577"/>
        <pc:sldMkLst>
          <pc:docMk/>
          <pc:sldMk cId="420993891" sldId="2147478910"/>
        </pc:sldMkLst>
        <pc:spChg chg="mod">
          <ac:chgData name="Liz Sundet" userId="a216ab5c-6f19-4df9-9d52-91ea0b1c2ac9" providerId="ADAL" clId="{718B0E53-EB3B-43AC-A4CC-D031F372E137}" dt="2023-04-25T23:03:01.868" v="2506" actId="20577"/>
          <ac:spMkLst>
            <pc:docMk/>
            <pc:sldMk cId="420993891" sldId="2147478910"/>
            <ac:spMk id="2" creationId="{0120D766-2E10-4798-9E24-68C5139FCB56}"/>
          </ac:spMkLst>
        </pc:spChg>
      </pc:sldChg>
      <pc:sldChg chg="addSp delSp modSp add mod modNotesTx">
        <pc:chgData name="Liz Sundet" userId="a216ab5c-6f19-4df9-9d52-91ea0b1c2ac9" providerId="ADAL" clId="{718B0E53-EB3B-43AC-A4CC-D031F372E137}" dt="2023-05-11T17:57:12.546" v="4541" actId="20577"/>
        <pc:sldMkLst>
          <pc:docMk/>
          <pc:sldMk cId="1187303540" sldId="2147478914"/>
        </pc:sldMkLst>
        <pc:spChg chg="mod">
          <ac:chgData name="Liz Sundet" userId="a216ab5c-6f19-4df9-9d52-91ea0b1c2ac9" providerId="ADAL" clId="{718B0E53-EB3B-43AC-A4CC-D031F372E137}" dt="2023-05-11T17:57:12.546" v="4541" actId="20577"/>
          <ac:spMkLst>
            <pc:docMk/>
            <pc:sldMk cId="1187303540" sldId="2147478914"/>
            <ac:spMk id="4" creationId="{633C834B-EB28-4EC5-BE0C-2902B55EF540}"/>
          </ac:spMkLst>
        </pc:spChg>
        <pc:picChg chg="del mod">
          <ac:chgData name="Liz Sundet" userId="a216ab5c-6f19-4df9-9d52-91ea0b1c2ac9" providerId="ADAL" clId="{718B0E53-EB3B-43AC-A4CC-D031F372E137}" dt="2023-05-11T17:53:00.493" v="3740" actId="478"/>
          <ac:picMkLst>
            <pc:docMk/>
            <pc:sldMk cId="1187303540" sldId="2147478914"/>
            <ac:picMk id="3" creationId="{5B7409F9-28D9-4DB2-8931-4960F921D4DC}"/>
          </ac:picMkLst>
        </pc:picChg>
        <pc:picChg chg="add mod">
          <ac:chgData name="Liz Sundet" userId="a216ab5c-6f19-4df9-9d52-91ea0b1c2ac9" providerId="ADAL" clId="{718B0E53-EB3B-43AC-A4CC-D031F372E137}" dt="2023-05-11T17:53:26.502" v="3744" actId="1076"/>
          <ac:picMkLst>
            <pc:docMk/>
            <pc:sldMk cId="1187303540" sldId="2147478914"/>
            <ac:picMk id="5" creationId="{9449C80B-A865-4C7F-913D-D47B2D81CB71}"/>
          </ac:picMkLst>
        </pc:picChg>
      </pc:sldChg>
      <pc:sldChg chg="addSp delSp modSp add mod modNotesTx">
        <pc:chgData name="Liz Sundet" userId="a216ab5c-6f19-4df9-9d52-91ea0b1c2ac9" providerId="ADAL" clId="{718B0E53-EB3B-43AC-A4CC-D031F372E137}" dt="2023-05-11T18:09:43.865" v="5183" actId="20577"/>
        <pc:sldMkLst>
          <pc:docMk/>
          <pc:sldMk cId="1893993841" sldId="2147478915"/>
        </pc:sldMkLst>
        <pc:spChg chg="mod">
          <ac:chgData name="Liz Sundet" userId="a216ab5c-6f19-4df9-9d52-91ea0b1c2ac9" providerId="ADAL" clId="{718B0E53-EB3B-43AC-A4CC-D031F372E137}" dt="2023-05-11T18:09:43.865" v="5183" actId="20577"/>
          <ac:spMkLst>
            <pc:docMk/>
            <pc:sldMk cId="1893993841" sldId="2147478915"/>
            <ac:spMk id="4" creationId="{633C834B-EB28-4EC5-BE0C-2902B55EF540}"/>
          </ac:spMkLst>
        </pc:spChg>
        <pc:picChg chg="del">
          <ac:chgData name="Liz Sundet" userId="a216ab5c-6f19-4df9-9d52-91ea0b1c2ac9" providerId="ADAL" clId="{718B0E53-EB3B-43AC-A4CC-D031F372E137}" dt="2023-05-11T17:57:47.465" v="4542" actId="478"/>
          <ac:picMkLst>
            <pc:docMk/>
            <pc:sldMk cId="1893993841" sldId="2147478915"/>
            <ac:picMk id="3" creationId="{5B7409F9-28D9-4DB2-8931-4960F921D4DC}"/>
          </ac:picMkLst>
        </pc:picChg>
        <pc:picChg chg="add mod">
          <ac:chgData name="Liz Sundet" userId="a216ab5c-6f19-4df9-9d52-91ea0b1c2ac9" providerId="ADAL" clId="{718B0E53-EB3B-43AC-A4CC-D031F372E137}" dt="2023-05-11T18:05:46.819" v="4548" actId="1076"/>
          <ac:picMkLst>
            <pc:docMk/>
            <pc:sldMk cId="1893993841" sldId="2147478915"/>
            <ac:picMk id="5" creationId="{A8223882-8166-475B-B914-2A612922FD02}"/>
          </ac:picMkLst>
        </pc:picChg>
      </pc:sldChg>
      <pc:sldChg chg="addSp delSp modSp add mod modNotesTx">
        <pc:chgData name="Liz Sundet" userId="a216ab5c-6f19-4df9-9d52-91ea0b1c2ac9" providerId="ADAL" clId="{718B0E53-EB3B-43AC-A4CC-D031F372E137}" dt="2023-05-11T18:13:27.813" v="5498" actId="20577"/>
        <pc:sldMkLst>
          <pc:docMk/>
          <pc:sldMk cId="3430237621" sldId="2147478916"/>
        </pc:sldMkLst>
        <pc:spChg chg="mod">
          <ac:chgData name="Liz Sundet" userId="a216ab5c-6f19-4df9-9d52-91ea0b1c2ac9" providerId="ADAL" clId="{718B0E53-EB3B-43AC-A4CC-D031F372E137}" dt="2023-05-11T18:12:45.748" v="5493" actId="1076"/>
          <ac:spMkLst>
            <pc:docMk/>
            <pc:sldMk cId="3430237621" sldId="2147478916"/>
            <ac:spMk id="4" creationId="{633C834B-EB28-4EC5-BE0C-2902B55EF540}"/>
          </ac:spMkLst>
        </pc:spChg>
        <pc:picChg chg="add mod">
          <ac:chgData name="Liz Sundet" userId="a216ab5c-6f19-4df9-9d52-91ea0b1c2ac9" providerId="ADAL" clId="{718B0E53-EB3B-43AC-A4CC-D031F372E137}" dt="2023-05-11T18:10:35.801" v="5192" actId="1076"/>
          <ac:picMkLst>
            <pc:docMk/>
            <pc:sldMk cId="3430237621" sldId="2147478916"/>
            <ac:picMk id="3" creationId="{685FE224-7920-45D4-9A78-A1722369121F}"/>
          </ac:picMkLst>
        </pc:picChg>
        <pc:picChg chg="del">
          <ac:chgData name="Liz Sundet" userId="a216ab5c-6f19-4df9-9d52-91ea0b1c2ac9" providerId="ADAL" clId="{718B0E53-EB3B-43AC-A4CC-D031F372E137}" dt="2023-05-11T18:10:25.511" v="5185" actId="478"/>
          <ac:picMkLst>
            <pc:docMk/>
            <pc:sldMk cId="3430237621" sldId="2147478916"/>
            <ac:picMk id="5" creationId="{A8223882-8166-475B-B914-2A612922FD02}"/>
          </ac:picMkLst>
        </pc:picChg>
      </pc:sldChg>
      <pc:sldChg chg="addSp modSp add mod modAnim modNotesTx">
        <pc:chgData name="Liz Sundet" userId="a216ab5c-6f19-4df9-9d52-91ea0b1c2ac9" providerId="ADAL" clId="{718B0E53-EB3B-43AC-A4CC-D031F372E137}" dt="2023-05-11T18:40:40.099" v="6017"/>
        <pc:sldMkLst>
          <pc:docMk/>
          <pc:sldMk cId="1230463399" sldId="2147478917"/>
        </pc:sldMkLst>
        <pc:picChg chg="add mod">
          <ac:chgData name="Liz Sundet" userId="a216ab5c-6f19-4df9-9d52-91ea0b1c2ac9" providerId="ADAL" clId="{718B0E53-EB3B-43AC-A4CC-D031F372E137}" dt="2023-05-11T18:39:01.646" v="5722" actId="1076"/>
          <ac:picMkLst>
            <pc:docMk/>
            <pc:sldMk cId="1230463399" sldId="2147478917"/>
            <ac:picMk id="3" creationId="{371752BC-6E96-486F-A226-294B42DAE11A}"/>
          </ac:picMkLst>
        </pc:picChg>
      </pc:sldChg>
      <pc:sldChg chg="addSp delSp modSp new mod modNotesTx">
        <pc:chgData name="Liz Sundet" userId="a216ab5c-6f19-4df9-9d52-91ea0b1c2ac9" providerId="ADAL" clId="{718B0E53-EB3B-43AC-A4CC-D031F372E137}" dt="2023-05-11T18:50:07.992" v="7922" actId="20577"/>
        <pc:sldMkLst>
          <pc:docMk/>
          <pc:sldMk cId="3897551509" sldId="2147478918"/>
        </pc:sldMkLst>
        <pc:spChg chg="del mod">
          <ac:chgData name="Liz Sundet" userId="a216ab5c-6f19-4df9-9d52-91ea0b1c2ac9" providerId="ADAL" clId="{718B0E53-EB3B-43AC-A4CC-D031F372E137}" dt="2023-05-11T18:42:09.049" v="6027" actId="478"/>
          <ac:spMkLst>
            <pc:docMk/>
            <pc:sldMk cId="3897551509" sldId="2147478918"/>
            <ac:spMk id="2" creationId="{9FBD5A82-70A3-449B-869E-5FD6BDBE374A}"/>
          </ac:spMkLst>
        </pc:spChg>
        <pc:spChg chg="add mod">
          <ac:chgData name="Liz Sundet" userId="a216ab5c-6f19-4df9-9d52-91ea0b1c2ac9" providerId="ADAL" clId="{718B0E53-EB3B-43AC-A4CC-D031F372E137}" dt="2023-05-11T18:50:07.992" v="7922" actId="20577"/>
          <ac:spMkLst>
            <pc:docMk/>
            <pc:sldMk cId="3897551509" sldId="2147478918"/>
            <ac:spMk id="5" creationId="{32B579ED-AD39-45A2-89C2-218A78098FE2}"/>
          </ac:spMkLst>
        </pc:spChg>
        <pc:picChg chg="add mod">
          <ac:chgData name="Liz Sundet" userId="a216ab5c-6f19-4df9-9d52-91ea0b1c2ac9" providerId="ADAL" clId="{718B0E53-EB3B-43AC-A4CC-D031F372E137}" dt="2023-05-11T18:42:14.824" v="6031" actId="1076"/>
          <ac:picMkLst>
            <pc:docMk/>
            <pc:sldMk cId="3897551509" sldId="2147478918"/>
            <ac:picMk id="4" creationId="{76357280-AFFB-4527-8E49-ECA937ACEF5A}"/>
          </ac:picMkLst>
        </pc:picChg>
      </pc:sldChg>
      <pc:sldChg chg="addSp delSp modSp add mod chgLayout modNotesTx">
        <pc:chgData name="Liz Sundet" userId="a216ab5c-6f19-4df9-9d52-91ea0b1c2ac9" providerId="ADAL" clId="{718B0E53-EB3B-43AC-A4CC-D031F372E137}" dt="2023-05-11T18:54:09.166" v="8432" actId="20577"/>
        <pc:sldMkLst>
          <pc:docMk/>
          <pc:sldMk cId="2842751486" sldId="2147478919"/>
        </pc:sldMkLst>
        <pc:spChg chg="del">
          <ac:chgData name="Liz Sundet" userId="a216ab5c-6f19-4df9-9d52-91ea0b1c2ac9" providerId="ADAL" clId="{718B0E53-EB3B-43AC-A4CC-D031F372E137}" dt="2023-05-11T18:50:49.519" v="7924" actId="478"/>
          <ac:spMkLst>
            <pc:docMk/>
            <pc:sldMk cId="2842751486" sldId="2147478919"/>
            <ac:spMk id="2" creationId="{9FBD5A82-70A3-449B-869E-5FD6BDBE374A}"/>
          </ac:spMkLst>
        </pc:spChg>
        <pc:spChg chg="add mod ord">
          <ac:chgData name="Liz Sundet" userId="a216ab5c-6f19-4df9-9d52-91ea0b1c2ac9" providerId="ADAL" clId="{718B0E53-EB3B-43AC-A4CC-D031F372E137}" dt="2023-05-11T18:51:16.361" v="7951" actId="14100"/>
          <ac:spMkLst>
            <pc:docMk/>
            <pc:sldMk cId="2842751486" sldId="2147478919"/>
            <ac:spMk id="5" creationId="{6BE85471-70DC-45E0-B12C-AA50D4479FC2}"/>
          </ac:spMkLst>
        </pc:spChg>
        <pc:picChg chg="add mod">
          <ac:chgData name="Liz Sundet" userId="a216ab5c-6f19-4df9-9d52-91ea0b1c2ac9" providerId="ADAL" clId="{718B0E53-EB3B-43AC-A4CC-D031F372E137}" dt="2023-05-11T18:51:02.323" v="7930" actId="1076"/>
          <ac:picMkLst>
            <pc:docMk/>
            <pc:sldMk cId="2842751486" sldId="2147478919"/>
            <ac:picMk id="4" creationId="{B381BCF3-5601-48AA-8AF1-55135E023CBE}"/>
          </ac:picMkLst>
        </pc:picChg>
      </pc:sldChg>
      <pc:sldChg chg="addSp delSp modSp add mod modNotesTx">
        <pc:chgData name="Liz Sundet" userId="a216ab5c-6f19-4df9-9d52-91ea0b1c2ac9" providerId="ADAL" clId="{718B0E53-EB3B-43AC-A4CC-D031F372E137}" dt="2023-05-11T19:00:56.898" v="9051" actId="20577"/>
        <pc:sldMkLst>
          <pc:docMk/>
          <pc:sldMk cId="1212678805" sldId="2147478920"/>
        </pc:sldMkLst>
        <pc:spChg chg="mod">
          <ac:chgData name="Liz Sundet" userId="a216ab5c-6f19-4df9-9d52-91ea0b1c2ac9" providerId="ADAL" clId="{718B0E53-EB3B-43AC-A4CC-D031F372E137}" dt="2023-05-11T18:53:45.240" v="8349" actId="1076"/>
          <ac:spMkLst>
            <pc:docMk/>
            <pc:sldMk cId="1212678805" sldId="2147478920"/>
            <ac:spMk id="2" creationId="{9FBD5A82-70A3-449B-869E-5FD6BDBE374A}"/>
          </ac:spMkLst>
        </pc:spChg>
        <pc:picChg chg="add mod">
          <ac:chgData name="Liz Sundet" userId="a216ab5c-6f19-4df9-9d52-91ea0b1c2ac9" providerId="ADAL" clId="{718B0E53-EB3B-43AC-A4CC-D031F372E137}" dt="2023-05-11T18:53:37.058" v="8347" actId="1076"/>
          <ac:picMkLst>
            <pc:docMk/>
            <pc:sldMk cId="1212678805" sldId="2147478920"/>
            <ac:picMk id="4" creationId="{1BD3978B-DFBE-435C-89BC-DC2175F1CAB0}"/>
          </ac:picMkLst>
        </pc:picChg>
        <pc:picChg chg="add del mod">
          <ac:chgData name="Liz Sundet" userId="a216ab5c-6f19-4df9-9d52-91ea0b1c2ac9" providerId="ADAL" clId="{718B0E53-EB3B-43AC-A4CC-D031F372E137}" dt="2023-05-11T18:58:52.312" v="8957" actId="478"/>
          <ac:picMkLst>
            <pc:docMk/>
            <pc:sldMk cId="1212678805" sldId="2147478920"/>
            <ac:picMk id="6" creationId="{AB38799B-B630-4924-92C8-A80EEA02396C}"/>
          </ac:picMkLst>
        </pc:picChg>
      </pc:sldChg>
      <pc:sldChg chg="add modTransition modNotesTx">
        <pc:chgData name="Liz Sundet" userId="a216ab5c-6f19-4df9-9d52-91ea0b1c2ac9" providerId="ADAL" clId="{718B0E53-EB3B-43AC-A4CC-D031F372E137}" dt="2023-05-11T19:00:03.901" v="9024" actId="20577"/>
        <pc:sldMkLst>
          <pc:docMk/>
          <pc:sldMk cId="889773234" sldId="2147478921"/>
        </pc:sldMkLst>
      </pc:sldChg>
      <pc:sldChg chg="addSp delSp modSp new mod modNotesTx">
        <pc:chgData name="Liz Sundet" userId="a216ab5c-6f19-4df9-9d52-91ea0b1c2ac9" providerId="ADAL" clId="{718B0E53-EB3B-43AC-A4CC-D031F372E137}" dt="2023-05-11T19:28:11.730" v="10323" actId="20577"/>
        <pc:sldMkLst>
          <pc:docMk/>
          <pc:sldMk cId="1422463002" sldId="2147478922"/>
        </pc:sldMkLst>
        <pc:spChg chg="mod">
          <ac:chgData name="Liz Sundet" userId="a216ab5c-6f19-4df9-9d52-91ea0b1c2ac9" providerId="ADAL" clId="{718B0E53-EB3B-43AC-A4CC-D031F372E137}" dt="2023-05-11T19:21:28.123" v="10045" actId="20577"/>
          <ac:spMkLst>
            <pc:docMk/>
            <pc:sldMk cId="1422463002" sldId="2147478922"/>
            <ac:spMk id="2" creationId="{BBFF7D24-9D19-4292-8741-AAC9E7C0DBF0}"/>
          </ac:spMkLst>
        </pc:spChg>
        <pc:picChg chg="add mod">
          <ac:chgData name="Liz Sundet" userId="a216ab5c-6f19-4df9-9d52-91ea0b1c2ac9" providerId="ADAL" clId="{718B0E53-EB3B-43AC-A4CC-D031F372E137}" dt="2023-05-11T19:22:11.085" v="10075" actId="14100"/>
          <ac:picMkLst>
            <pc:docMk/>
            <pc:sldMk cId="1422463002" sldId="2147478922"/>
            <ac:picMk id="4" creationId="{E7987F25-8180-4805-AF63-4B2577185C26}"/>
          </ac:picMkLst>
        </pc:picChg>
        <pc:picChg chg="add del mod">
          <ac:chgData name="Liz Sundet" userId="a216ab5c-6f19-4df9-9d52-91ea0b1c2ac9" providerId="ADAL" clId="{718B0E53-EB3B-43AC-A4CC-D031F372E137}" dt="2023-05-11T19:22:07.419" v="10074" actId="478"/>
          <ac:picMkLst>
            <pc:docMk/>
            <pc:sldMk cId="1422463002" sldId="2147478922"/>
            <ac:picMk id="6" creationId="{53ECB0E4-AC95-43A7-A284-49E648C8FBE2}"/>
          </ac:picMkLst>
        </pc:picChg>
      </pc:sldChg>
      <pc:sldChg chg="addSp modSp new mod setBg modNotesTx">
        <pc:chgData name="Liz Sundet" userId="a216ab5c-6f19-4df9-9d52-91ea0b1c2ac9" providerId="ADAL" clId="{718B0E53-EB3B-43AC-A4CC-D031F372E137}" dt="2023-05-11T19:29:31.111" v="10571" actId="26606"/>
        <pc:sldMkLst>
          <pc:docMk/>
          <pc:sldMk cId="1707979235" sldId="2147478923"/>
        </pc:sldMkLst>
        <pc:spChg chg="mod">
          <ac:chgData name="Liz Sundet" userId="a216ab5c-6f19-4df9-9d52-91ea0b1c2ac9" providerId="ADAL" clId="{718B0E53-EB3B-43AC-A4CC-D031F372E137}" dt="2023-05-11T19:29:31.111" v="10571" actId="26606"/>
          <ac:spMkLst>
            <pc:docMk/>
            <pc:sldMk cId="1707979235" sldId="2147478923"/>
            <ac:spMk id="2" creationId="{FD1FF7F2-FFCD-4B69-859A-47E1DA51A05A}"/>
          </ac:spMkLst>
        </pc:spChg>
        <pc:spChg chg="add">
          <ac:chgData name="Liz Sundet" userId="a216ab5c-6f19-4df9-9d52-91ea0b1c2ac9" providerId="ADAL" clId="{718B0E53-EB3B-43AC-A4CC-D031F372E137}" dt="2023-05-11T19:29:31.111" v="10571" actId="26606"/>
          <ac:spMkLst>
            <pc:docMk/>
            <pc:sldMk cId="1707979235" sldId="2147478923"/>
            <ac:spMk id="8" creationId="{D4771268-CB57-404A-9271-370EB28F6090}"/>
          </ac:spMkLst>
        </pc:spChg>
        <pc:picChg chg="add mod">
          <ac:chgData name="Liz Sundet" userId="a216ab5c-6f19-4df9-9d52-91ea0b1c2ac9" providerId="ADAL" clId="{718B0E53-EB3B-43AC-A4CC-D031F372E137}" dt="2023-05-11T19:29:31.111" v="10571" actId="26606"/>
          <ac:picMkLst>
            <pc:docMk/>
            <pc:sldMk cId="1707979235" sldId="2147478923"/>
            <ac:picMk id="3" creationId="{65CA81DD-3A5F-4095-88E9-85758C3CFB99}"/>
          </ac:picMkLst>
        </pc:picChg>
      </pc:sldChg>
      <pc:sldChg chg="addSp modSp new mod ord addAnim delAnim modAnim modNotesTx">
        <pc:chgData name="Liz Sundet" userId="a216ab5c-6f19-4df9-9d52-91ea0b1c2ac9" providerId="ADAL" clId="{718B0E53-EB3B-43AC-A4CC-D031F372E137}" dt="2023-05-11T19:09:10.170" v="10021" actId="20577"/>
        <pc:sldMkLst>
          <pc:docMk/>
          <pc:sldMk cId="3423422292" sldId="2147478924"/>
        </pc:sldMkLst>
        <pc:spChg chg="mod">
          <ac:chgData name="Liz Sundet" userId="a216ab5c-6f19-4df9-9d52-91ea0b1c2ac9" providerId="ADAL" clId="{718B0E53-EB3B-43AC-A4CC-D031F372E137}" dt="2023-05-11T19:02:38.484" v="9113" actId="20577"/>
          <ac:spMkLst>
            <pc:docMk/>
            <pc:sldMk cId="3423422292" sldId="2147478924"/>
            <ac:spMk id="2" creationId="{3052D328-668F-4900-B6B5-C8270421113D}"/>
          </ac:spMkLst>
        </pc:spChg>
        <pc:picChg chg="add mod">
          <ac:chgData name="Liz Sundet" userId="a216ab5c-6f19-4df9-9d52-91ea0b1c2ac9" providerId="ADAL" clId="{718B0E53-EB3B-43AC-A4CC-D031F372E137}" dt="2023-05-11T19:02:13.404" v="9065" actId="1076"/>
          <ac:picMkLst>
            <pc:docMk/>
            <pc:sldMk cId="3423422292" sldId="2147478924"/>
            <ac:picMk id="4" creationId="{D06A10B5-9D17-4162-80B8-6F62F1956B73}"/>
          </ac:picMkLst>
        </pc:picChg>
        <pc:picChg chg="add mod">
          <ac:chgData name="Liz Sundet" userId="a216ab5c-6f19-4df9-9d52-91ea0b1c2ac9" providerId="ADAL" clId="{718B0E53-EB3B-43AC-A4CC-D031F372E137}" dt="2023-05-11T19:03:30.089" v="9119" actId="14100"/>
          <ac:picMkLst>
            <pc:docMk/>
            <pc:sldMk cId="3423422292" sldId="2147478924"/>
            <ac:picMk id="6" creationId="{8A253A61-30E9-4D4A-A9C9-ABFF49D2F463}"/>
          </ac:picMkLst>
        </pc:picChg>
      </pc:sldChg>
      <pc:sldChg chg="addSp modSp new mod ord setBg">
        <pc:chgData name="Liz Sundet" userId="a216ab5c-6f19-4df9-9d52-91ea0b1c2ac9" providerId="ADAL" clId="{718B0E53-EB3B-43AC-A4CC-D031F372E137}" dt="2023-05-15T17:04:32.770" v="10637"/>
        <pc:sldMkLst>
          <pc:docMk/>
          <pc:sldMk cId="2239240265" sldId="2147478925"/>
        </pc:sldMkLst>
        <pc:spChg chg="mod">
          <ac:chgData name="Liz Sundet" userId="a216ab5c-6f19-4df9-9d52-91ea0b1c2ac9" providerId="ADAL" clId="{718B0E53-EB3B-43AC-A4CC-D031F372E137}" dt="2023-05-15T17:03:41.904" v="10635" actId="20577"/>
          <ac:spMkLst>
            <pc:docMk/>
            <pc:sldMk cId="2239240265" sldId="2147478925"/>
            <ac:spMk id="2" creationId="{59E6166F-AB39-4ABD-8C98-F8241B1260A3}"/>
          </ac:spMkLst>
        </pc:spChg>
        <pc:spChg chg="add">
          <ac:chgData name="Liz Sundet" userId="a216ab5c-6f19-4df9-9d52-91ea0b1c2ac9" providerId="ADAL" clId="{718B0E53-EB3B-43AC-A4CC-D031F372E137}" dt="2023-05-15T17:03:15.063" v="10580" actId="26606"/>
          <ac:spMkLst>
            <pc:docMk/>
            <pc:sldMk cId="2239240265" sldId="2147478925"/>
            <ac:spMk id="2055" creationId="{53F29798-D584-4792-9B62-3F5F5C36D619}"/>
          </ac:spMkLst>
        </pc:spChg>
        <pc:picChg chg="add mod">
          <ac:chgData name="Liz Sundet" userId="a216ab5c-6f19-4df9-9d52-91ea0b1c2ac9" providerId="ADAL" clId="{718B0E53-EB3B-43AC-A4CC-D031F372E137}" dt="2023-05-15T17:03:29.339" v="10586" actId="14100"/>
          <ac:picMkLst>
            <pc:docMk/>
            <pc:sldMk cId="2239240265" sldId="2147478925"/>
            <ac:picMk id="2050" creationId="{43C35F52-EFE8-47B9-9EEB-183CB8BDA07A}"/>
          </ac:picMkLst>
        </pc:picChg>
      </pc:sldChg>
    </pc:docChg>
  </pc:docChgLst>
  <pc:docChgLst>
    <pc:chgData clId="Web-{E2A2CB07-C2CA-5F9A-9A24-ECA6DF4348E4}"/>
    <pc:docChg chg="addSld">
      <pc:chgData name="" userId="" providerId="" clId="Web-{E2A2CB07-C2CA-5F9A-9A24-ECA6DF4348E4}" dt="2023-09-25T17:00:38.572" v="0"/>
      <pc:docMkLst>
        <pc:docMk/>
      </pc:docMkLst>
      <pc:sldChg chg="new">
        <pc:chgData name="" userId="" providerId="" clId="Web-{E2A2CB07-C2CA-5F9A-9A24-ECA6DF4348E4}" dt="2023-09-25T17:00:38.572" v="0"/>
        <pc:sldMkLst>
          <pc:docMk/>
          <pc:sldMk cId="661184162" sldId="2147478946"/>
        </pc:sldMkLst>
      </pc:sldChg>
    </pc:docChg>
  </pc:docChgLst>
  <pc:docChgLst>
    <pc:chgData name="Allison Michels" userId="S::allison_allisonmichels.com#ext#@microsoft.onmicrosoft.com::16b0ccec-a240-4b07-ba5a-32c2d5108831" providerId="AD" clId="Web-{CC929A96-B322-01E6-6BEA-FC0184059639}"/>
    <pc:docChg chg="modSld">
      <pc:chgData name="Allison Michels" userId="S::allison_allisonmichels.com#ext#@microsoft.onmicrosoft.com::16b0ccec-a240-4b07-ba5a-32c2d5108831" providerId="AD" clId="Web-{CC929A96-B322-01E6-6BEA-FC0184059639}" dt="2023-05-08T18:00:03.508" v="426"/>
      <pc:docMkLst>
        <pc:docMk/>
      </pc:docMkLst>
      <pc:sldChg chg="modSp">
        <pc:chgData name="Allison Michels" userId="S::allison_allisonmichels.com#ext#@microsoft.onmicrosoft.com::16b0ccec-a240-4b07-ba5a-32c2d5108831" providerId="AD" clId="Web-{CC929A96-B322-01E6-6BEA-FC0184059639}" dt="2023-05-08T18:00:03.508" v="426"/>
        <pc:sldMkLst>
          <pc:docMk/>
          <pc:sldMk cId="3577728208" sldId="2147478911"/>
        </pc:sldMkLst>
        <pc:graphicFrameChg chg="mod modGraphic">
          <ac:chgData name="Allison Michels" userId="S::allison_allisonmichels.com#ext#@microsoft.onmicrosoft.com::16b0ccec-a240-4b07-ba5a-32c2d5108831" providerId="AD" clId="Web-{CC929A96-B322-01E6-6BEA-FC0184059639}" dt="2023-05-08T18:00:03.508" v="426"/>
          <ac:graphicFrameMkLst>
            <pc:docMk/>
            <pc:sldMk cId="3577728208" sldId="2147478911"/>
            <ac:graphicFrameMk id="5" creationId="{F7C55C8B-C3FD-7510-89A6-797CEE0F8F5C}"/>
          </ac:graphicFrameMkLst>
        </pc:graphicFrameChg>
      </pc:sldChg>
    </pc:docChg>
  </pc:docChgLst>
  <pc:docChgLst>
    <pc:chgData name="Michael Holste" userId="S::miholste@microsoft.com::3e25461e-d352-4ff6-9c56-72d944834c3d" providerId="AD" clId="Web-{E2A2CB07-C2CA-5F9A-9A24-ECA6DF4348E4}"/>
    <pc:docChg chg="addSld delSld modSld sldOrd addMainMaster modMainMaster">
      <pc:chgData name="Michael Holste" userId="S::miholste@microsoft.com::3e25461e-d352-4ff6-9c56-72d944834c3d" providerId="AD" clId="Web-{E2A2CB07-C2CA-5F9A-9A24-ECA6DF4348E4}" dt="2023-09-25T18:04:25.502" v="58"/>
      <pc:docMkLst>
        <pc:docMk/>
      </pc:docMkLst>
      <pc:sldChg chg="modSp del ord">
        <pc:chgData name="Michael Holste" userId="S::miholste@microsoft.com::3e25461e-d352-4ff6-9c56-72d944834c3d" providerId="AD" clId="Web-{E2A2CB07-C2CA-5F9A-9A24-ECA6DF4348E4}" dt="2023-09-25T17:06:34.600" v="55"/>
        <pc:sldMkLst>
          <pc:docMk/>
          <pc:sldMk cId="661184162" sldId="2147478946"/>
        </pc:sldMkLst>
        <pc:spChg chg="mod">
          <ac:chgData name="Michael Holste" userId="S::miholste@microsoft.com::3e25461e-d352-4ff6-9c56-72d944834c3d" providerId="AD" clId="Web-{E2A2CB07-C2CA-5F9A-9A24-ECA6DF4348E4}" dt="2023-09-25T17:02:01.184" v="5" actId="20577"/>
          <ac:spMkLst>
            <pc:docMk/>
            <pc:sldMk cId="661184162" sldId="2147478946"/>
            <ac:spMk id="2" creationId="{4D55E37B-0F11-711C-3B05-66DA82E2ABBB}"/>
          </ac:spMkLst>
        </pc:spChg>
      </pc:sldChg>
      <pc:sldChg chg="modSp add modNotes">
        <pc:chgData name="Michael Holste" userId="S::miholste@microsoft.com::3e25461e-d352-4ff6-9c56-72d944834c3d" providerId="AD" clId="Web-{E2A2CB07-C2CA-5F9A-9A24-ECA6DF4348E4}" dt="2023-09-25T18:04:25.502" v="58"/>
        <pc:sldMkLst>
          <pc:docMk/>
          <pc:sldMk cId="1735972992" sldId="2147478947"/>
        </pc:sldMkLst>
        <pc:spChg chg="mod">
          <ac:chgData name="Michael Holste" userId="S::miholste@microsoft.com::3e25461e-d352-4ff6-9c56-72d944834c3d" providerId="AD" clId="Web-{E2A2CB07-C2CA-5F9A-9A24-ECA6DF4348E4}" dt="2023-09-25T18:04:25.502" v="58"/>
          <ac:spMkLst>
            <pc:docMk/>
            <pc:sldMk cId="1735972992" sldId="2147478947"/>
            <ac:spMk id="4" creationId="{00000000-0000-0000-0000-000000000000}"/>
          </ac:spMkLst>
        </pc:spChg>
        <pc:spChg chg="mod">
          <ac:chgData name="Michael Holste" userId="S::miholste@microsoft.com::3e25461e-d352-4ff6-9c56-72d944834c3d" providerId="AD" clId="Web-{E2A2CB07-C2CA-5F9A-9A24-ECA6DF4348E4}" dt="2023-09-25T17:02:51.452" v="7" actId="20577"/>
          <ac:spMkLst>
            <pc:docMk/>
            <pc:sldMk cId="1735972992" sldId="2147478947"/>
            <ac:spMk id="9" creationId="{3B262108-D227-AE07-09E3-E8A34C58A9E5}"/>
          </ac:spMkLst>
        </pc:spChg>
      </pc:sldChg>
      <pc:sldMasterChg chg="add addSldLayout">
        <pc:chgData name="Michael Holste" userId="S::miholste@microsoft.com::3e25461e-d352-4ff6-9c56-72d944834c3d" providerId="AD" clId="Web-{E2A2CB07-C2CA-5F9A-9A24-ECA6DF4348E4}" dt="2023-09-25T17:02:31.420" v="6"/>
        <pc:sldMasterMkLst>
          <pc:docMk/>
          <pc:sldMasterMk cId="3720120543" sldId="2147483648"/>
        </pc:sldMasterMkLst>
        <pc:sldLayoutChg chg="add">
          <pc:chgData name="Michael Holste" userId="S::miholste@microsoft.com::3e25461e-d352-4ff6-9c56-72d944834c3d" providerId="AD" clId="Web-{E2A2CB07-C2CA-5F9A-9A24-ECA6DF4348E4}" dt="2023-09-25T17:02:31.420" v="6"/>
          <pc:sldLayoutMkLst>
            <pc:docMk/>
            <pc:sldMasterMk cId="3720120543" sldId="2147483648"/>
            <pc:sldLayoutMk cId="2248424242" sldId="2147483649"/>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1643655819" sldId="2147483650"/>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2619452056" sldId="2147483651"/>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3886608419" sldId="2147483652"/>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3706296204" sldId="2147483653"/>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3461231337" sldId="2147483654"/>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2061715146" sldId="2147483655"/>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3785208743" sldId="2147483656"/>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2569997425" sldId="2147483657"/>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2247133122" sldId="2147483658"/>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4081651112" sldId="2147483659"/>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4171911715" sldId="2147483723"/>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4115144129" sldId="2147483724"/>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2228977705" sldId="2147483725"/>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824811837" sldId="2147483726"/>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2732536352" sldId="2147483727"/>
          </pc:sldLayoutMkLst>
        </pc:sldLayoutChg>
        <pc:sldLayoutChg chg="add">
          <pc:chgData name="Michael Holste" userId="S::miholste@microsoft.com::3e25461e-d352-4ff6-9c56-72d944834c3d" providerId="AD" clId="Web-{E2A2CB07-C2CA-5F9A-9A24-ECA6DF4348E4}" dt="2023-09-25T17:02:31.420" v="6"/>
          <pc:sldLayoutMkLst>
            <pc:docMk/>
            <pc:sldMasterMk cId="3720120543" sldId="2147483648"/>
            <pc:sldLayoutMk cId="5099334" sldId="2147483728"/>
          </pc:sldLayoutMkLst>
        </pc:sldLayoutChg>
      </pc:sldMasterChg>
      <pc:sldMasterChg chg="replId modSldLayout">
        <pc:chgData name="Michael Holste" userId="S::miholste@microsoft.com::3e25461e-d352-4ff6-9c56-72d944834c3d" providerId="AD" clId="Web-{E2A2CB07-C2CA-5F9A-9A24-ECA6DF4348E4}" dt="2023-09-25T17:02:31.420" v="6"/>
        <pc:sldMasterMkLst>
          <pc:docMk/>
          <pc:sldMasterMk cId="4078700906" sldId="2147483729"/>
        </pc:sldMasterMkLst>
        <pc:sldLayoutChg chg="replId">
          <pc:chgData name="Michael Holste" userId="S::miholste@microsoft.com::3e25461e-d352-4ff6-9c56-72d944834c3d" providerId="AD" clId="Web-{E2A2CB07-C2CA-5F9A-9A24-ECA6DF4348E4}" dt="2023-09-25T17:02:31.420" v="6"/>
          <pc:sldLayoutMkLst>
            <pc:docMk/>
            <pc:sldMasterMk cId="4078700906" sldId="2147483729"/>
            <pc:sldLayoutMk cId="2869564104" sldId="2147483730"/>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2857810435" sldId="2147483731"/>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3550024109" sldId="2147483732"/>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1148516656" sldId="2147483733"/>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1738246748" sldId="2147483734"/>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92474061" sldId="2147483735"/>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4149235564" sldId="2147483736"/>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961168493" sldId="2147483737"/>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608743118" sldId="2147483738"/>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2317282458" sldId="2147483739"/>
          </pc:sldLayoutMkLst>
        </pc:sldLayoutChg>
        <pc:sldLayoutChg chg="replId">
          <pc:chgData name="Michael Holste" userId="S::miholste@microsoft.com::3e25461e-d352-4ff6-9c56-72d944834c3d" providerId="AD" clId="Web-{E2A2CB07-C2CA-5F9A-9A24-ECA6DF4348E4}" dt="2023-09-25T17:02:31.420" v="6"/>
          <pc:sldLayoutMkLst>
            <pc:docMk/>
            <pc:sldMasterMk cId="4078700906" sldId="2147483729"/>
            <pc:sldLayoutMk cId="501872313" sldId="2147483740"/>
          </pc:sldLayoutMkLst>
        </pc:sldLayoutChg>
      </pc:sldMasterChg>
    </pc:docChg>
  </pc:docChgLst>
  <pc:docChgLst>
    <pc:chgData name="Jai Karkhanis" userId="b03fd0fd-4d4d-480c-9fb0-61e6745842d4" providerId="ADAL" clId="{28E4762C-F0E7-49F5-9C9E-61C30C2A9752}"/>
    <pc:docChg chg="sldOrd">
      <pc:chgData name="Jai Karkhanis" userId="b03fd0fd-4d4d-480c-9fb0-61e6745842d4" providerId="ADAL" clId="{28E4762C-F0E7-49F5-9C9E-61C30C2A9752}" dt="2023-08-24T05:12:33.403" v="0" actId="20578"/>
      <pc:docMkLst>
        <pc:docMk/>
      </pc:docMkLst>
      <pc:sldChg chg="ord">
        <pc:chgData name="Jai Karkhanis" userId="b03fd0fd-4d4d-480c-9fb0-61e6745842d4" providerId="ADAL" clId="{28E4762C-F0E7-49F5-9C9E-61C30C2A9752}" dt="2023-08-24T05:12:33.403" v="0" actId="20578"/>
        <pc:sldMkLst>
          <pc:docMk/>
          <pc:sldMk cId="905082690" sldId="259"/>
        </pc:sldMkLst>
      </pc:sldChg>
    </pc:docChg>
  </pc:docChgLst>
  <pc:docChgLst>
    <pc:chgData name="Luis Enrique Torres" userId="S::luisto@microsoft.com::ac65c836-6648-413b-88d0-bed283c7cfc1" providerId="AD" clId="Web-{0FC59D8F-6892-F067-FF12-3131FBE37424}"/>
    <pc:docChg chg="sldOrd">
      <pc:chgData name="Luis Enrique Torres" userId="S::luisto@microsoft.com::ac65c836-6648-413b-88d0-bed283c7cfc1" providerId="AD" clId="Web-{0FC59D8F-6892-F067-FF12-3131FBE37424}" dt="2023-08-14T17:02:17.508" v="0"/>
      <pc:docMkLst>
        <pc:docMk/>
      </pc:docMkLst>
      <pc:sldChg chg="ord">
        <pc:chgData name="Luis Enrique Torres" userId="S::luisto@microsoft.com::ac65c836-6648-413b-88d0-bed283c7cfc1" providerId="AD" clId="Web-{0FC59D8F-6892-F067-FF12-3131FBE37424}" dt="2023-08-14T17:02:17.508" v="0"/>
        <pc:sldMkLst>
          <pc:docMk/>
          <pc:sldMk cId="2416886501" sldId="2147478941"/>
        </pc:sldMkLst>
      </pc:sldChg>
    </pc:docChg>
  </pc:docChgLst>
  <pc:docChgLst>
    <pc:chgData name="Allison Michels" userId="00334013-d49a-4c85-ba86-04654228806d" providerId="ADAL" clId="{B2B72E09-D386-414F-A330-13C666FA828B}"/>
    <pc:docChg chg="undo redo custSel addSld modSld sldOrd">
      <pc:chgData name="Allison Michels" userId="00334013-d49a-4c85-ba86-04654228806d" providerId="ADAL" clId="{B2B72E09-D386-414F-A330-13C666FA828B}" dt="2023-05-04T18:51:34.679" v="130"/>
      <pc:docMkLst>
        <pc:docMk/>
      </pc:docMkLst>
      <pc:sldChg chg="addSp delSp modSp new mod modNotesTx">
        <pc:chgData name="Allison Michels" userId="00334013-d49a-4c85-ba86-04654228806d" providerId="ADAL" clId="{B2B72E09-D386-414F-A330-13C666FA828B}" dt="2023-05-04T18:48:05.001" v="45"/>
        <pc:sldMkLst>
          <pc:docMk/>
          <pc:sldMk cId="3577728208" sldId="2147478911"/>
        </pc:sldMkLst>
        <pc:spChg chg="del mod">
          <ac:chgData name="Allison Michels" userId="00334013-d49a-4c85-ba86-04654228806d" providerId="ADAL" clId="{B2B72E09-D386-414F-A330-13C666FA828B}" dt="2023-05-04T18:46:12.672" v="9" actId="478"/>
          <ac:spMkLst>
            <pc:docMk/>
            <pc:sldMk cId="3577728208" sldId="2147478911"/>
            <ac:spMk id="2" creationId="{C744C512-2663-9C83-04EB-D73BDD9D66ED}"/>
          </ac:spMkLst>
        </pc:spChg>
        <pc:spChg chg="add mod">
          <ac:chgData name="Allison Michels" userId="00334013-d49a-4c85-ba86-04654228806d" providerId="ADAL" clId="{B2B72E09-D386-414F-A330-13C666FA828B}" dt="2023-05-04T18:48:00.013" v="43" actId="14100"/>
          <ac:spMkLst>
            <pc:docMk/>
            <pc:sldMk cId="3577728208" sldId="2147478911"/>
            <ac:spMk id="4" creationId="{A5158E75-7893-6285-BE44-299F681B3A35}"/>
          </ac:spMkLst>
        </pc:spChg>
        <pc:spChg chg="add del mod">
          <ac:chgData name="Allison Michels" userId="00334013-d49a-4c85-ba86-04654228806d" providerId="ADAL" clId="{B2B72E09-D386-414F-A330-13C666FA828B}" dt="2023-05-04T18:48:05.001" v="45"/>
          <ac:spMkLst>
            <pc:docMk/>
            <pc:sldMk cId="3577728208" sldId="2147478911"/>
            <ac:spMk id="7" creationId="{E89DE38C-117C-62C0-BB7C-82EAB830D16A}"/>
          </ac:spMkLst>
        </pc:spChg>
        <pc:graphicFrameChg chg="add mod modGraphic">
          <ac:chgData name="Allison Michels" userId="00334013-d49a-4c85-ba86-04654228806d" providerId="ADAL" clId="{B2B72E09-D386-414F-A330-13C666FA828B}" dt="2023-05-04T18:47:49.815" v="36" actId="1076"/>
          <ac:graphicFrameMkLst>
            <pc:docMk/>
            <pc:sldMk cId="3577728208" sldId="2147478911"/>
            <ac:graphicFrameMk id="5" creationId="{F7C55C8B-C3FD-7510-89A6-797CEE0F8F5C}"/>
          </ac:graphicFrameMkLst>
        </pc:graphicFrameChg>
      </pc:sldChg>
      <pc:sldChg chg="addSp delSp modSp new mod ord addCm">
        <pc:chgData name="Allison Michels" userId="00334013-d49a-4c85-ba86-04654228806d" providerId="ADAL" clId="{B2B72E09-D386-414F-A330-13C666FA828B}" dt="2023-05-04T18:51:34.679" v="130"/>
        <pc:sldMkLst>
          <pc:docMk/>
          <pc:sldMk cId="2274647992" sldId="2147478912"/>
        </pc:sldMkLst>
        <pc:spChg chg="mod">
          <ac:chgData name="Allison Michels" userId="00334013-d49a-4c85-ba86-04654228806d" providerId="ADAL" clId="{B2B72E09-D386-414F-A330-13C666FA828B}" dt="2023-05-04T18:49:24.512" v="102" actId="403"/>
          <ac:spMkLst>
            <pc:docMk/>
            <pc:sldMk cId="2274647992" sldId="2147478912"/>
            <ac:spMk id="2" creationId="{5C0676B9-458C-2778-B665-6AA4BD7F12B4}"/>
          </ac:spMkLst>
        </pc:spChg>
        <pc:spChg chg="add del">
          <ac:chgData name="Allison Michels" userId="00334013-d49a-4c85-ba86-04654228806d" providerId="ADAL" clId="{B2B72E09-D386-414F-A330-13C666FA828B}" dt="2023-05-04T18:48:29.620" v="48" actId="478"/>
          <ac:spMkLst>
            <pc:docMk/>
            <pc:sldMk cId="2274647992" sldId="2147478912"/>
            <ac:spMk id="4" creationId="{6D9AE4F0-66C5-416E-15AE-47D8BD05C241}"/>
          </ac:spMkLst>
        </pc:spChg>
        <pc:spChg chg="mod">
          <ac:chgData name="Allison Michels" userId="00334013-d49a-4c85-ba86-04654228806d" providerId="ADAL" clId="{B2B72E09-D386-414F-A330-13C666FA828B}" dt="2023-05-04T18:48:35.064" v="49"/>
          <ac:spMkLst>
            <pc:docMk/>
            <pc:sldMk cId="2274647992" sldId="2147478912"/>
            <ac:spMk id="6" creationId="{6E7C5D7F-B0D2-776B-0E5E-373F7A3EDEBC}"/>
          </ac:spMkLst>
        </pc:spChg>
        <pc:spChg chg="mod">
          <ac:chgData name="Allison Michels" userId="00334013-d49a-4c85-ba86-04654228806d" providerId="ADAL" clId="{B2B72E09-D386-414F-A330-13C666FA828B}" dt="2023-05-04T18:48:35.064" v="49"/>
          <ac:spMkLst>
            <pc:docMk/>
            <pc:sldMk cId="2274647992" sldId="2147478912"/>
            <ac:spMk id="7" creationId="{7446B923-CA11-2B3E-1755-9734B8FB092F}"/>
          </ac:spMkLst>
        </pc:spChg>
        <pc:spChg chg="mod">
          <ac:chgData name="Allison Michels" userId="00334013-d49a-4c85-ba86-04654228806d" providerId="ADAL" clId="{B2B72E09-D386-414F-A330-13C666FA828B}" dt="2023-05-04T18:48:35.064" v="49"/>
          <ac:spMkLst>
            <pc:docMk/>
            <pc:sldMk cId="2274647992" sldId="2147478912"/>
            <ac:spMk id="8" creationId="{75891CD0-E00C-46EB-FAE9-4390278C4717}"/>
          </ac:spMkLst>
        </pc:spChg>
        <pc:spChg chg="mod">
          <ac:chgData name="Allison Michels" userId="00334013-d49a-4c85-ba86-04654228806d" providerId="ADAL" clId="{B2B72E09-D386-414F-A330-13C666FA828B}" dt="2023-05-04T18:48:35.064" v="49"/>
          <ac:spMkLst>
            <pc:docMk/>
            <pc:sldMk cId="2274647992" sldId="2147478912"/>
            <ac:spMk id="9" creationId="{3DA89374-DEEB-531A-0762-B0B24B72CF50}"/>
          </ac:spMkLst>
        </pc:spChg>
        <pc:spChg chg="mod">
          <ac:chgData name="Allison Michels" userId="00334013-d49a-4c85-ba86-04654228806d" providerId="ADAL" clId="{B2B72E09-D386-414F-A330-13C666FA828B}" dt="2023-05-04T18:48:35.064" v="49"/>
          <ac:spMkLst>
            <pc:docMk/>
            <pc:sldMk cId="2274647992" sldId="2147478912"/>
            <ac:spMk id="10" creationId="{269622BE-0137-2346-4CED-095F7966E981}"/>
          </ac:spMkLst>
        </pc:spChg>
        <pc:spChg chg="mod">
          <ac:chgData name="Allison Michels" userId="00334013-d49a-4c85-ba86-04654228806d" providerId="ADAL" clId="{B2B72E09-D386-414F-A330-13C666FA828B}" dt="2023-05-04T18:48:35.064" v="49"/>
          <ac:spMkLst>
            <pc:docMk/>
            <pc:sldMk cId="2274647992" sldId="2147478912"/>
            <ac:spMk id="11" creationId="{2FBCF0DF-26D2-AF66-BB43-61404FEC19E4}"/>
          </ac:spMkLst>
        </pc:spChg>
        <pc:spChg chg="mod">
          <ac:chgData name="Allison Michels" userId="00334013-d49a-4c85-ba86-04654228806d" providerId="ADAL" clId="{B2B72E09-D386-414F-A330-13C666FA828B}" dt="2023-05-04T18:48:35.064" v="49"/>
          <ac:spMkLst>
            <pc:docMk/>
            <pc:sldMk cId="2274647992" sldId="2147478912"/>
            <ac:spMk id="12" creationId="{11FEDFFD-8B79-F289-B482-5D60245B3677}"/>
          </ac:spMkLst>
        </pc:spChg>
        <pc:spChg chg="mod">
          <ac:chgData name="Allison Michels" userId="00334013-d49a-4c85-ba86-04654228806d" providerId="ADAL" clId="{B2B72E09-D386-414F-A330-13C666FA828B}" dt="2023-05-04T18:48:35.064" v="49"/>
          <ac:spMkLst>
            <pc:docMk/>
            <pc:sldMk cId="2274647992" sldId="2147478912"/>
            <ac:spMk id="14" creationId="{71FA0B3E-3930-472F-18F3-3A3C6C871A27}"/>
          </ac:spMkLst>
        </pc:spChg>
        <pc:spChg chg="mod">
          <ac:chgData name="Allison Michels" userId="00334013-d49a-4c85-ba86-04654228806d" providerId="ADAL" clId="{B2B72E09-D386-414F-A330-13C666FA828B}" dt="2023-05-04T18:48:35.064" v="49"/>
          <ac:spMkLst>
            <pc:docMk/>
            <pc:sldMk cId="2274647992" sldId="2147478912"/>
            <ac:spMk id="15" creationId="{422548A8-968F-FF4F-86B1-2F3F60380350}"/>
          </ac:spMkLst>
        </pc:spChg>
        <pc:spChg chg="mod">
          <ac:chgData name="Allison Michels" userId="00334013-d49a-4c85-ba86-04654228806d" providerId="ADAL" clId="{B2B72E09-D386-414F-A330-13C666FA828B}" dt="2023-05-04T18:48:35.064" v="49"/>
          <ac:spMkLst>
            <pc:docMk/>
            <pc:sldMk cId="2274647992" sldId="2147478912"/>
            <ac:spMk id="16" creationId="{82D9B444-DB7F-102D-0E90-84ED68CD8E69}"/>
          </ac:spMkLst>
        </pc:spChg>
        <pc:spChg chg="mod">
          <ac:chgData name="Allison Michels" userId="00334013-d49a-4c85-ba86-04654228806d" providerId="ADAL" clId="{B2B72E09-D386-414F-A330-13C666FA828B}" dt="2023-05-04T18:48:35.064" v="49"/>
          <ac:spMkLst>
            <pc:docMk/>
            <pc:sldMk cId="2274647992" sldId="2147478912"/>
            <ac:spMk id="17" creationId="{99D0BE40-F663-CBB7-1694-15EA540BFB9B}"/>
          </ac:spMkLst>
        </pc:spChg>
        <pc:spChg chg="mod">
          <ac:chgData name="Allison Michels" userId="00334013-d49a-4c85-ba86-04654228806d" providerId="ADAL" clId="{B2B72E09-D386-414F-A330-13C666FA828B}" dt="2023-05-04T18:48:38.173" v="53"/>
          <ac:spMkLst>
            <pc:docMk/>
            <pc:sldMk cId="2274647992" sldId="2147478912"/>
            <ac:spMk id="19" creationId="{8C2D981B-DAD6-3A81-B47D-08BBDB5990A3}"/>
          </ac:spMkLst>
        </pc:spChg>
        <pc:spChg chg="mod">
          <ac:chgData name="Allison Michels" userId="00334013-d49a-4c85-ba86-04654228806d" providerId="ADAL" clId="{B2B72E09-D386-414F-A330-13C666FA828B}" dt="2023-05-04T18:48:38.173" v="53"/>
          <ac:spMkLst>
            <pc:docMk/>
            <pc:sldMk cId="2274647992" sldId="2147478912"/>
            <ac:spMk id="20" creationId="{C7F41020-CF27-4135-0215-8122BD316128}"/>
          </ac:spMkLst>
        </pc:spChg>
        <pc:spChg chg="mod">
          <ac:chgData name="Allison Michels" userId="00334013-d49a-4c85-ba86-04654228806d" providerId="ADAL" clId="{B2B72E09-D386-414F-A330-13C666FA828B}" dt="2023-05-04T18:48:38.173" v="53"/>
          <ac:spMkLst>
            <pc:docMk/>
            <pc:sldMk cId="2274647992" sldId="2147478912"/>
            <ac:spMk id="21" creationId="{8098C5CB-120E-FB61-5DC4-7FE522BD0342}"/>
          </ac:spMkLst>
        </pc:spChg>
        <pc:spChg chg="mod">
          <ac:chgData name="Allison Michels" userId="00334013-d49a-4c85-ba86-04654228806d" providerId="ADAL" clId="{B2B72E09-D386-414F-A330-13C666FA828B}" dt="2023-05-04T18:48:38.173" v="53"/>
          <ac:spMkLst>
            <pc:docMk/>
            <pc:sldMk cId="2274647992" sldId="2147478912"/>
            <ac:spMk id="22" creationId="{D16919E9-A1BA-7F09-F392-4DEF18E67EFC}"/>
          </ac:spMkLst>
        </pc:spChg>
        <pc:spChg chg="mod">
          <ac:chgData name="Allison Michels" userId="00334013-d49a-4c85-ba86-04654228806d" providerId="ADAL" clId="{B2B72E09-D386-414F-A330-13C666FA828B}" dt="2023-05-04T18:48:38.173" v="53"/>
          <ac:spMkLst>
            <pc:docMk/>
            <pc:sldMk cId="2274647992" sldId="2147478912"/>
            <ac:spMk id="23" creationId="{0305B236-8732-B6AB-165C-7B814BC02AE0}"/>
          </ac:spMkLst>
        </pc:spChg>
        <pc:spChg chg="mod">
          <ac:chgData name="Allison Michels" userId="00334013-d49a-4c85-ba86-04654228806d" providerId="ADAL" clId="{B2B72E09-D386-414F-A330-13C666FA828B}" dt="2023-05-04T18:48:38.173" v="53"/>
          <ac:spMkLst>
            <pc:docMk/>
            <pc:sldMk cId="2274647992" sldId="2147478912"/>
            <ac:spMk id="24" creationId="{A6C28892-EEC4-7B4A-4709-9F2941CB3A6A}"/>
          </ac:spMkLst>
        </pc:spChg>
        <pc:spChg chg="mod">
          <ac:chgData name="Allison Michels" userId="00334013-d49a-4c85-ba86-04654228806d" providerId="ADAL" clId="{B2B72E09-D386-414F-A330-13C666FA828B}" dt="2023-05-04T18:48:38.173" v="53"/>
          <ac:spMkLst>
            <pc:docMk/>
            <pc:sldMk cId="2274647992" sldId="2147478912"/>
            <ac:spMk id="25" creationId="{EC24CBA4-0BB4-FED6-76C0-5A3C2267AE98}"/>
          </ac:spMkLst>
        </pc:spChg>
        <pc:spChg chg="mod">
          <ac:chgData name="Allison Michels" userId="00334013-d49a-4c85-ba86-04654228806d" providerId="ADAL" clId="{B2B72E09-D386-414F-A330-13C666FA828B}" dt="2023-05-04T18:49:34.067" v="103" actId="14100"/>
          <ac:spMkLst>
            <pc:docMk/>
            <pc:sldMk cId="2274647992" sldId="2147478912"/>
            <ac:spMk id="27" creationId="{E53DC8E9-6032-922E-8F9A-AB2325FCBC21}"/>
          </ac:spMkLst>
        </pc:spChg>
        <pc:spChg chg="mod">
          <ac:chgData name="Allison Michels" userId="00334013-d49a-4c85-ba86-04654228806d" providerId="ADAL" clId="{B2B72E09-D386-414F-A330-13C666FA828B}" dt="2023-05-04T18:48:38.173" v="53"/>
          <ac:spMkLst>
            <pc:docMk/>
            <pc:sldMk cId="2274647992" sldId="2147478912"/>
            <ac:spMk id="28" creationId="{454EF97B-0210-3165-0EAE-92BD1F96323E}"/>
          </ac:spMkLst>
        </pc:spChg>
        <pc:spChg chg="mod">
          <ac:chgData name="Allison Michels" userId="00334013-d49a-4c85-ba86-04654228806d" providerId="ADAL" clId="{B2B72E09-D386-414F-A330-13C666FA828B}" dt="2023-05-04T18:48:38.173" v="53"/>
          <ac:spMkLst>
            <pc:docMk/>
            <pc:sldMk cId="2274647992" sldId="2147478912"/>
            <ac:spMk id="29" creationId="{45F2D8C3-BB3C-AB39-5E4A-F9E3AA0D36F0}"/>
          </ac:spMkLst>
        </pc:spChg>
        <pc:spChg chg="mod">
          <ac:chgData name="Allison Michels" userId="00334013-d49a-4c85-ba86-04654228806d" providerId="ADAL" clId="{B2B72E09-D386-414F-A330-13C666FA828B}" dt="2023-05-04T18:48:38.173" v="53"/>
          <ac:spMkLst>
            <pc:docMk/>
            <pc:sldMk cId="2274647992" sldId="2147478912"/>
            <ac:spMk id="30" creationId="{E1E22CCA-A2A6-38B7-04E2-13C6E7673ED1}"/>
          </ac:spMkLst>
        </pc:spChg>
        <pc:grpChg chg="add del mod">
          <ac:chgData name="Allison Michels" userId="00334013-d49a-4c85-ba86-04654228806d" providerId="ADAL" clId="{B2B72E09-D386-414F-A330-13C666FA828B}" dt="2023-05-04T18:48:38.142" v="52"/>
          <ac:grpSpMkLst>
            <pc:docMk/>
            <pc:sldMk cId="2274647992" sldId="2147478912"/>
            <ac:grpSpMk id="5" creationId="{D63A2EFE-5582-E543-6AA4-C65C0301635F}"/>
          </ac:grpSpMkLst>
        </pc:grpChg>
        <pc:grpChg chg="mod">
          <ac:chgData name="Allison Michels" userId="00334013-d49a-4c85-ba86-04654228806d" providerId="ADAL" clId="{B2B72E09-D386-414F-A330-13C666FA828B}" dt="2023-05-04T18:48:35.064" v="49"/>
          <ac:grpSpMkLst>
            <pc:docMk/>
            <pc:sldMk cId="2274647992" sldId="2147478912"/>
            <ac:grpSpMk id="13" creationId="{06DC4766-DB68-C5A3-9F3E-E5CFBEC16822}"/>
          </ac:grpSpMkLst>
        </pc:grpChg>
        <pc:grpChg chg="add mod">
          <ac:chgData name="Allison Michels" userId="00334013-d49a-4c85-ba86-04654228806d" providerId="ADAL" clId="{B2B72E09-D386-414F-A330-13C666FA828B}" dt="2023-05-04T18:48:45.549" v="54" actId="1076"/>
          <ac:grpSpMkLst>
            <pc:docMk/>
            <pc:sldMk cId="2274647992" sldId="2147478912"/>
            <ac:grpSpMk id="18" creationId="{12531A12-1743-FE0B-23DE-E764C0F481CF}"/>
          </ac:grpSpMkLst>
        </pc:grpChg>
        <pc:grpChg chg="mod">
          <ac:chgData name="Allison Michels" userId="00334013-d49a-4c85-ba86-04654228806d" providerId="ADAL" clId="{B2B72E09-D386-414F-A330-13C666FA828B}" dt="2023-05-04T18:48:38.173" v="53"/>
          <ac:grpSpMkLst>
            <pc:docMk/>
            <pc:sldMk cId="2274647992" sldId="2147478912"/>
            <ac:grpSpMk id="26" creationId="{811235C1-8AAF-3FDB-330A-7888B4B06BA7}"/>
          </ac:grpSpMkLst>
        </pc:grpChg>
      </pc:sldChg>
      <pc:sldChg chg="addSp delSp modSp new mod">
        <pc:chgData name="Allison Michels" userId="00334013-d49a-4c85-ba86-04654228806d" providerId="ADAL" clId="{B2B72E09-D386-414F-A330-13C666FA828B}" dt="2023-05-04T18:50:40.441" v="129" actId="14100"/>
        <pc:sldMkLst>
          <pc:docMk/>
          <pc:sldMk cId="534716033" sldId="2147478913"/>
        </pc:sldMkLst>
        <pc:spChg chg="del">
          <ac:chgData name="Allison Michels" userId="00334013-d49a-4c85-ba86-04654228806d" providerId="ADAL" clId="{B2B72E09-D386-414F-A330-13C666FA828B}" dt="2023-05-04T18:50:24.034" v="122" actId="478"/>
          <ac:spMkLst>
            <pc:docMk/>
            <pc:sldMk cId="534716033" sldId="2147478913"/>
            <ac:spMk id="2" creationId="{C342FBC5-2720-C288-E435-7D929A4DD20F}"/>
          </ac:spMkLst>
        </pc:spChg>
        <pc:spChg chg="add del mod">
          <ac:chgData name="Allison Michels" userId="00334013-d49a-4c85-ba86-04654228806d" providerId="ADAL" clId="{B2B72E09-D386-414F-A330-13C666FA828B}" dt="2023-05-04T18:49:52.358" v="108"/>
          <ac:spMkLst>
            <pc:docMk/>
            <pc:sldMk cId="534716033" sldId="2147478913"/>
            <ac:spMk id="3" creationId="{23941F7A-C8D8-EEBB-B4BD-5B6CD6BEB5BB}"/>
          </ac:spMkLst>
        </pc:spChg>
        <pc:spChg chg="add del mod">
          <ac:chgData name="Allison Michels" userId="00334013-d49a-4c85-ba86-04654228806d" providerId="ADAL" clId="{B2B72E09-D386-414F-A330-13C666FA828B}" dt="2023-05-04T18:49:52.358" v="108"/>
          <ac:spMkLst>
            <pc:docMk/>
            <pc:sldMk cId="534716033" sldId="2147478913"/>
            <ac:spMk id="4" creationId="{2E49E9F2-4EC9-766A-BAA8-891CAEE2AF9F}"/>
          </ac:spMkLst>
        </pc:spChg>
        <pc:spChg chg="add del mod">
          <ac:chgData name="Allison Michels" userId="00334013-d49a-4c85-ba86-04654228806d" providerId="ADAL" clId="{B2B72E09-D386-414F-A330-13C666FA828B}" dt="2023-05-04T18:49:52.358" v="108"/>
          <ac:spMkLst>
            <pc:docMk/>
            <pc:sldMk cId="534716033" sldId="2147478913"/>
            <ac:spMk id="5" creationId="{24E5073A-E37E-34FE-CBA3-35941EE9D58F}"/>
          </ac:spMkLst>
        </pc:spChg>
        <pc:spChg chg="add del mod">
          <ac:chgData name="Allison Michels" userId="00334013-d49a-4c85-ba86-04654228806d" providerId="ADAL" clId="{B2B72E09-D386-414F-A330-13C666FA828B}" dt="2023-05-04T18:49:52.358" v="108"/>
          <ac:spMkLst>
            <pc:docMk/>
            <pc:sldMk cId="534716033" sldId="2147478913"/>
            <ac:spMk id="6" creationId="{16812AE5-A13A-F014-15BB-AAA40F62C138}"/>
          </ac:spMkLst>
        </pc:spChg>
        <pc:spChg chg="add del mod">
          <ac:chgData name="Allison Michels" userId="00334013-d49a-4c85-ba86-04654228806d" providerId="ADAL" clId="{B2B72E09-D386-414F-A330-13C666FA828B}" dt="2023-05-04T18:49:52.358" v="108"/>
          <ac:spMkLst>
            <pc:docMk/>
            <pc:sldMk cId="534716033" sldId="2147478913"/>
            <ac:spMk id="7" creationId="{0BA7DC4E-B774-3426-9089-E0910A720771}"/>
          </ac:spMkLst>
        </pc:spChg>
        <pc:spChg chg="add del mod">
          <ac:chgData name="Allison Michels" userId="00334013-d49a-4c85-ba86-04654228806d" providerId="ADAL" clId="{B2B72E09-D386-414F-A330-13C666FA828B}" dt="2023-05-04T18:49:52.358" v="108"/>
          <ac:spMkLst>
            <pc:docMk/>
            <pc:sldMk cId="534716033" sldId="2147478913"/>
            <ac:spMk id="8" creationId="{CE8A42D5-027E-32E3-62CB-9C9C4E04927F}"/>
          </ac:spMkLst>
        </pc:spChg>
        <pc:spChg chg="add del mod">
          <ac:chgData name="Allison Michels" userId="00334013-d49a-4c85-ba86-04654228806d" providerId="ADAL" clId="{B2B72E09-D386-414F-A330-13C666FA828B}" dt="2023-05-04T18:49:52.358" v="108"/>
          <ac:spMkLst>
            <pc:docMk/>
            <pc:sldMk cId="534716033" sldId="2147478913"/>
            <ac:spMk id="9" creationId="{2ED6194C-EC17-4636-6316-1E053D756DD8}"/>
          </ac:spMkLst>
        </pc:spChg>
        <pc:spChg chg="add del mod">
          <ac:chgData name="Allison Michels" userId="00334013-d49a-4c85-ba86-04654228806d" providerId="ADAL" clId="{B2B72E09-D386-414F-A330-13C666FA828B}" dt="2023-05-04T18:49:52.358" v="108"/>
          <ac:spMkLst>
            <pc:docMk/>
            <pc:sldMk cId="534716033" sldId="2147478913"/>
            <ac:spMk id="10" creationId="{BA4AA869-23BE-AA61-24AA-20D05B39807A}"/>
          </ac:spMkLst>
        </pc:spChg>
        <pc:spChg chg="add del mod">
          <ac:chgData name="Allison Michels" userId="00334013-d49a-4c85-ba86-04654228806d" providerId="ADAL" clId="{B2B72E09-D386-414F-A330-13C666FA828B}" dt="2023-05-04T18:49:52.358" v="108"/>
          <ac:spMkLst>
            <pc:docMk/>
            <pc:sldMk cId="534716033" sldId="2147478913"/>
            <ac:spMk id="11" creationId="{FEF871D6-B905-AE43-B11F-A0F45A3CE7B7}"/>
          </ac:spMkLst>
        </pc:spChg>
        <pc:spChg chg="add del mod">
          <ac:chgData name="Allison Michels" userId="00334013-d49a-4c85-ba86-04654228806d" providerId="ADAL" clId="{B2B72E09-D386-414F-A330-13C666FA828B}" dt="2023-05-04T18:49:52.358" v="108"/>
          <ac:spMkLst>
            <pc:docMk/>
            <pc:sldMk cId="534716033" sldId="2147478913"/>
            <ac:spMk id="12" creationId="{FA71F98A-603D-3BCA-976D-C2CDA5ADEE24}"/>
          </ac:spMkLst>
        </pc:spChg>
        <pc:spChg chg="add del mod">
          <ac:chgData name="Allison Michels" userId="00334013-d49a-4c85-ba86-04654228806d" providerId="ADAL" clId="{B2B72E09-D386-414F-A330-13C666FA828B}" dt="2023-05-04T18:49:52.358" v="108"/>
          <ac:spMkLst>
            <pc:docMk/>
            <pc:sldMk cId="534716033" sldId="2147478913"/>
            <ac:spMk id="13" creationId="{88D02169-37A4-5D04-9F20-6B86FC5EB55D}"/>
          </ac:spMkLst>
        </pc:spChg>
        <pc:spChg chg="add mod">
          <ac:chgData name="Allison Michels" userId="00334013-d49a-4c85-ba86-04654228806d" providerId="ADAL" clId="{B2B72E09-D386-414F-A330-13C666FA828B}" dt="2023-05-04T18:50:40.441" v="129" actId="14100"/>
          <ac:spMkLst>
            <pc:docMk/>
            <pc:sldMk cId="534716033" sldId="2147478913"/>
            <ac:spMk id="14" creationId="{B186154F-F658-DDD6-6051-01A189EEF087}"/>
          </ac:spMkLst>
        </pc:spChg>
        <pc:spChg chg="add mod">
          <ac:chgData name="Allison Michels" userId="00334013-d49a-4c85-ba86-04654228806d" providerId="ADAL" clId="{B2B72E09-D386-414F-A330-13C666FA828B}" dt="2023-05-04T18:50:07.579" v="112" actId="1076"/>
          <ac:spMkLst>
            <pc:docMk/>
            <pc:sldMk cId="534716033" sldId="2147478913"/>
            <ac:spMk id="15" creationId="{268F04B1-4E7D-024E-5F8F-3AEFD1D93B42}"/>
          </ac:spMkLst>
        </pc:spChg>
        <pc:spChg chg="add mod">
          <ac:chgData name="Allison Michels" userId="00334013-d49a-4c85-ba86-04654228806d" providerId="ADAL" clId="{B2B72E09-D386-414F-A330-13C666FA828B}" dt="2023-05-04T18:50:07.579" v="112" actId="1076"/>
          <ac:spMkLst>
            <pc:docMk/>
            <pc:sldMk cId="534716033" sldId="2147478913"/>
            <ac:spMk id="16" creationId="{5F93A83E-CC94-4942-D00E-FDF0FA483C63}"/>
          </ac:spMkLst>
        </pc:spChg>
        <pc:spChg chg="add mod">
          <ac:chgData name="Allison Michels" userId="00334013-d49a-4c85-ba86-04654228806d" providerId="ADAL" clId="{B2B72E09-D386-414F-A330-13C666FA828B}" dt="2023-05-04T18:50:07.579" v="112" actId="1076"/>
          <ac:spMkLst>
            <pc:docMk/>
            <pc:sldMk cId="534716033" sldId="2147478913"/>
            <ac:spMk id="17" creationId="{F1724681-24F9-7CF1-E8A0-D43A1BC9A2B1}"/>
          </ac:spMkLst>
        </pc:spChg>
        <pc:spChg chg="add mod">
          <ac:chgData name="Allison Michels" userId="00334013-d49a-4c85-ba86-04654228806d" providerId="ADAL" clId="{B2B72E09-D386-414F-A330-13C666FA828B}" dt="2023-05-04T18:50:07.579" v="112" actId="1076"/>
          <ac:spMkLst>
            <pc:docMk/>
            <pc:sldMk cId="534716033" sldId="2147478913"/>
            <ac:spMk id="18" creationId="{304AA3FD-95AA-5B57-985A-6E60E3E7CC00}"/>
          </ac:spMkLst>
        </pc:spChg>
        <pc:spChg chg="add mod">
          <ac:chgData name="Allison Michels" userId="00334013-d49a-4c85-ba86-04654228806d" providerId="ADAL" clId="{B2B72E09-D386-414F-A330-13C666FA828B}" dt="2023-05-04T18:50:07.579" v="112" actId="1076"/>
          <ac:spMkLst>
            <pc:docMk/>
            <pc:sldMk cId="534716033" sldId="2147478913"/>
            <ac:spMk id="19" creationId="{7AE2BBA5-51B8-6DE7-FD63-440BDB6B16F7}"/>
          </ac:spMkLst>
        </pc:spChg>
        <pc:spChg chg="add mod">
          <ac:chgData name="Allison Michels" userId="00334013-d49a-4c85-ba86-04654228806d" providerId="ADAL" clId="{B2B72E09-D386-414F-A330-13C666FA828B}" dt="2023-05-04T18:50:07.579" v="112" actId="1076"/>
          <ac:spMkLst>
            <pc:docMk/>
            <pc:sldMk cId="534716033" sldId="2147478913"/>
            <ac:spMk id="20" creationId="{9AA58C71-A51D-5789-EFA0-577D7CC54404}"/>
          </ac:spMkLst>
        </pc:spChg>
        <pc:spChg chg="add mod">
          <ac:chgData name="Allison Michels" userId="00334013-d49a-4c85-ba86-04654228806d" providerId="ADAL" clId="{B2B72E09-D386-414F-A330-13C666FA828B}" dt="2023-05-04T18:50:07.579" v="112" actId="1076"/>
          <ac:spMkLst>
            <pc:docMk/>
            <pc:sldMk cId="534716033" sldId="2147478913"/>
            <ac:spMk id="21" creationId="{14284229-38A7-645C-EF3F-A0B7D45BBF71}"/>
          </ac:spMkLst>
        </pc:spChg>
        <pc:spChg chg="add mod">
          <ac:chgData name="Allison Michels" userId="00334013-d49a-4c85-ba86-04654228806d" providerId="ADAL" clId="{B2B72E09-D386-414F-A330-13C666FA828B}" dt="2023-05-04T18:50:07.579" v="112" actId="1076"/>
          <ac:spMkLst>
            <pc:docMk/>
            <pc:sldMk cId="534716033" sldId="2147478913"/>
            <ac:spMk id="22" creationId="{C598DF7E-5521-E572-0BD8-9232DFCC89D8}"/>
          </ac:spMkLst>
        </pc:spChg>
        <pc:spChg chg="add mod">
          <ac:chgData name="Allison Michels" userId="00334013-d49a-4c85-ba86-04654228806d" providerId="ADAL" clId="{B2B72E09-D386-414F-A330-13C666FA828B}" dt="2023-05-04T18:50:07.579" v="112" actId="1076"/>
          <ac:spMkLst>
            <pc:docMk/>
            <pc:sldMk cId="534716033" sldId="2147478913"/>
            <ac:spMk id="23" creationId="{4C606906-67F5-CE6D-26E1-00E2038E88BB}"/>
          </ac:spMkLst>
        </pc:spChg>
        <pc:spChg chg="add mod">
          <ac:chgData name="Allison Michels" userId="00334013-d49a-4c85-ba86-04654228806d" providerId="ADAL" clId="{B2B72E09-D386-414F-A330-13C666FA828B}" dt="2023-05-04T18:50:07.579" v="112" actId="1076"/>
          <ac:spMkLst>
            <pc:docMk/>
            <pc:sldMk cId="534716033" sldId="2147478913"/>
            <ac:spMk id="24" creationId="{64DAEA60-CD28-991E-1433-706D496FC6E4}"/>
          </ac:spMkLst>
        </pc:spChg>
      </pc:sldChg>
    </pc:docChg>
  </pc:docChgLst>
  <pc:docChgLst>
    <pc:chgData name="Jessie Hwang" userId="S::jhwang@microsoft.com::85f2306c-fd56-49d2-8dff-e96751c6f345" providerId="AD" clId="Web-{93EC86E9-6241-1AEE-94E4-7F04156E31C8}"/>
    <pc:docChg chg="modSld">
      <pc:chgData name="Jessie Hwang" userId="S::jhwang@microsoft.com::85f2306c-fd56-49d2-8dff-e96751c6f345" providerId="AD" clId="Web-{93EC86E9-6241-1AEE-94E4-7F04156E31C8}" dt="2023-09-25T17:34:36.131" v="3" actId="20577"/>
      <pc:docMkLst>
        <pc:docMk/>
      </pc:docMkLst>
      <pc:sldChg chg="modSp">
        <pc:chgData name="Jessie Hwang" userId="S::jhwang@microsoft.com::85f2306c-fd56-49d2-8dff-e96751c6f345" providerId="AD" clId="Web-{93EC86E9-6241-1AEE-94E4-7F04156E31C8}" dt="2023-09-25T17:34:36.131" v="3" actId="20577"/>
        <pc:sldMkLst>
          <pc:docMk/>
          <pc:sldMk cId="1735972992" sldId="2147478947"/>
        </pc:sldMkLst>
        <pc:spChg chg="mod">
          <ac:chgData name="Jessie Hwang" userId="S::jhwang@microsoft.com::85f2306c-fd56-49d2-8dff-e96751c6f345" providerId="AD" clId="Web-{93EC86E9-6241-1AEE-94E4-7F04156E31C8}" dt="2023-09-25T17:34:36.131" v="3" actId="20577"/>
          <ac:spMkLst>
            <pc:docMk/>
            <pc:sldMk cId="1735972992" sldId="2147478947"/>
            <ac:spMk id="4" creationId="{00000000-0000-0000-0000-000000000000}"/>
          </ac:spMkLst>
        </pc:spChg>
      </pc:sldChg>
    </pc:docChg>
  </pc:docChgLst>
  <pc:docChgLst>
    <pc:chgData name="Liz Sundet" userId="S::lisundet@microsoft.com::a216ab5c-6f19-4df9-9d52-91ea0b1c2ac9" providerId="AD" clId="Web-{2F2A3052-5674-D981-3B76-DC11E7C9A85D}"/>
    <pc:docChg chg="modSld">
      <pc:chgData name="Liz Sundet" userId="S::lisundet@microsoft.com::a216ab5c-6f19-4df9-9d52-91ea0b1c2ac9" providerId="AD" clId="Web-{2F2A3052-5674-D981-3B76-DC11E7C9A85D}" dt="2023-05-11T20:34:33.556" v="2"/>
      <pc:docMkLst>
        <pc:docMk/>
      </pc:docMkLst>
      <pc:sldChg chg="delCm modNotes">
        <pc:chgData name="Liz Sundet" userId="S::lisundet@microsoft.com::a216ab5c-6f19-4df9-9d52-91ea0b1c2ac9" providerId="AD" clId="Web-{2F2A3052-5674-D981-3B76-DC11E7C9A85D}" dt="2023-05-11T20:34:33.556" v="2"/>
        <pc:sldMkLst>
          <pc:docMk/>
          <pc:sldMk cId="3180639466" sldId="2147478896"/>
        </pc:sldMkLst>
      </pc:sldChg>
    </pc:docChg>
  </pc:docChgLst>
  <pc:docChgLst>
    <pc:chgData name="Britt Boston" userId="668687f2-48af-480b-bf2f-660845c6e21b" providerId="ADAL" clId="{2184B66B-A79F-46EB-887D-0A0CC99C74E6}"/>
    <pc:docChg chg="custSel modSld">
      <pc:chgData name="Britt Boston" userId="668687f2-48af-480b-bf2f-660845c6e21b" providerId="ADAL" clId="{2184B66B-A79F-46EB-887D-0A0CC99C74E6}" dt="2023-05-15T16:00:39.781" v="31"/>
      <pc:docMkLst>
        <pc:docMk/>
      </pc:docMkLst>
      <pc:sldChg chg="modSp mod">
        <pc:chgData name="Britt Boston" userId="668687f2-48af-480b-bf2f-660845c6e21b" providerId="ADAL" clId="{2184B66B-A79F-46EB-887D-0A0CC99C74E6}" dt="2023-05-15T15:54:05.482" v="27" actId="1076"/>
        <pc:sldMkLst>
          <pc:docMk/>
          <pc:sldMk cId="1123493820" sldId="2147470499"/>
        </pc:sldMkLst>
        <pc:spChg chg="mod">
          <ac:chgData name="Britt Boston" userId="668687f2-48af-480b-bf2f-660845c6e21b" providerId="ADAL" clId="{2184B66B-A79F-46EB-887D-0A0CC99C74E6}" dt="2023-05-15T15:54:05.482" v="27" actId="1076"/>
          <ac:spMkLst>
            <pc:docMk/>
            <pc:sldMk cId="1123493820" sldId="2147470499"/>
            <ac:spMk id="2" creationId="{8655D77D-D3A3-4934-965D-4D7EA1F0F400}"/>
          </ac:spMkLst>
        </pc:spChg>
      </pc:sldChg>
      <pc:sldChg chg="modSp mod">
        <pc:chgData name="Britt Boston" userId="668687f2-48af-480b-bf2f-660845c6e21b" providerId="ADAL" clId="{2184B66B-A79F-46EB-887D-0A0CC99C74E6}" dt="2023-05-15T15:51:14.097" v="1"/>
        <pc:sldMkLst>
          <pc:docMk/>
          <pc:sldMk cId="992928708" sldId="2147470531"/>
        </pc:sldMkLst>
        <pc:spChg chg="mod">
          <ac:chgData name="Britt Boston" userId="668687f2-48af-480b-bf2f-660845c6e21b" providerId="ADAL" clId="{2184B66B-A79F-46EB-887D-0A0CC99C74E6}" dt="2023-05-15T15:51:14.097" v="1"/>
          <ac:spMkLst>
            <pc:docMk/>
            <pc:sldMk cId="992928708" sldId="2147470531"/>
            <ac:spMk id="6" creationId="{C4083423-5C30-48A0-8AD8-B2457E67BD5D}"/>
          </ac:spMkLst>
        </pc:spChg>
      </pc:sldChg>
      <pc:sldChg chg="addCm">
        <pc:chgData name="Britt Boston" userId="668687f2-48af-480b-bf2f-660845c6e21b" providerId="ADAL" clId="{2184B66B-A79F-46EB-887D-0A0CC99C74E6}" dt="2023-05-15T15:55:11.040" v="28"/>
        <pc:sldMkLst>
          <pc:docMk/>
          <pc:sldMk cId="2167583024" sldId="2147470555"/>
        </pc:sldMkLst>
      </pc:sldChg>
      <pc:sldChg chg="addSp delSp modSp mod">
        <pc:chgData name="Britt Boston" userId="668687f2-48af-480b-bf2f-660845c6e21b" providerId="ADAL" clId="{2184B66B-A79F-46EB-887D-0A0CC99C74E6}" dt="2023-05-15T15:52:41.874" v="20" actId="14100"/>
        <pc:sldMkLst>
          <pc:docMk/>
          <pc:sldMk cId="3180639466" sldId="2147478896"/>
        </pc:sldMkLst>
        <pc:spChg chg="mod">
          <ac:chgData name="Britt Boston" userId="668687f2-48af-480b-bf2f-660845c6e21b" providerId="ADAL" clId="{2184B66B-A79F-46EB-887D-0A0CC99C74E6}" dt="2023-05-15T15:52:27.352" v="19" actId="27636"/>
          <ac:spMkLst>
            <pc:docMk/>
            <pc:sldMk cId="3180639466" sldId="2147478896"/>
            <ac:spMk id="2" creationId="{17F31FDD-8F9E-23B8-1C55-A3E38132C0D8}"/>
          </ac:spMkLst>
        </pc:spChg>
        <pc:spChg chg="mod">
          <ac:chgData name="Britt Boston" userId="668687f2-48af-480b-bf2f-660845c6e21b" providerId="ADAL" clId="{2184B66B-A79F-46EB-887D-0A0CC99C74E6}" dt="2023-05-15T15:52:41.874" v="20" actId="14100"/>
          <ac:spMkLst>
            <pc:docMk/>
            <pc:sldMk cId="3180639466" sldId="2147478896"/>
            <ac:spMk id="5" creationId="{5FF57787-2D48-BB87-84F8-D09C8EC4A8FA}"/>
          </ac:spMkLst>
        </pc:spChg>
        <pc:spChg chg="add del mod">
          <ac:chgData name="Britt Boston" userId="668687f2-48af-480b-bf2f-660845c6e21b" providerId="ADAL" clId="{2184B66B-A79F-46EB-887D-0A0CC99C74E6}" dt="2023-05-15T15:51:48.938" v="10" actId="478"/>
          <ac:spMkLst>
            <pc:docMk/>
            <pc:sldMk cId="3180639466" sldId="2147478896"/>
            <ac:spMk id="6" creationId="{E970069F-043B-43F2-CCC5-B76517D4DD5F}"/>
          </ac:spMkLst>
        </pc:spChg>
        <pc:spChg chg="add del mod">
          <ac:chgData name="Britt Boston" userId="668687f2-48af-480b-bf2f-660845c6e21b" providerId="ADAL" clId="{2184B66B-A79F-46EB-887D-0A0CC99C74E6}" dt="2023-05-15T15:52:07.147" v="13" actId="478"/>
          <ac:spMkLst>
            <pc:docMk/>
            <pc:sldMk cId="3180639466" sldId="2147478896"/>
            <ac:spMk id="7" creationId="{CEDF64F6-A32E-2BFB-3A71-24AB2D6130A6}"/>
          </ac:spMkLst>
        </pc:spChg>
      </pc:sldChg>
      <pc:sldChg chg="modSp mod">
        <pc:chgData name="Britt Boston" userId="668687f2-48af-480b-bf2f-660845c6e21b" providerId="ADAL" clId="{2184B66B-A79F-46EB-887D-0A0CC99C74E6}" dt="2023-05-15T15:53:05.556" v="21" actId="14100"/>
        <pc:sldMkLst>
          <pc:docMk/>
          <pc:sldMk cId="526570616" sldId="2147478907"/>
        </pc:sldMkLst>
        <pc:spChg chg="mod">
          <ac:chgData name="Britt Boston" userId="668687f2-48af-480b-bf2f-660845c6e21b" providerId="ADAL" clId="{2184B66B-A79F-46EB-887D-0A0CC99C74E6}" dt="2023-05-15T15:53:05.556" v="21" actId="14100"/>
          <ac:spMkLst>
            <pc:docMk/>
            <pc:sldMk cId="526570616" sldId="2147478907"/>
            <ac:spMk id="2" creationId="{FAE7A3F2-9C33-481F-A68B-BB3563A1C886}"/>
          </ac:spMkLst>
        </pc:spChg>
      </pc:sldChg>
      <pc:sldChg chg="modSp mod">
        <pc:chgData name="Britt Boston" userId="668687f2-48af-480b-bf2f-660845c6e21b" providerId="ADAL" clId="{2184B66B-A79F-46EB-887D-0A0CC99C74E6}" dt="2023-05-15T15:53:42.641" v="25" actId="20577"/>
        <pc:sldMkLst>
          <pc:docMk/>
          <pc:sldMk cId="751101191" sldId="2147478908"/>
        </pc:sldMkLst>
        <pc:spChg chg="mod">
          <ac:chgData name="Britt Boston" userId="668687f2-48af-480b-bf2f-660845c6e21b" providerId="ADAL" clId="{2184B66B-A79F-46EB-887D-0A0CC99C74E6}" dt="2023-05-15T15:53:42.641" v="25" actId="20577"/>
          <ac:spMkLst>
            <pc:docMk/>
            <pc:sldMk cId="751101191" sldId="2147478908"/>
            <ac:spMk id="2" creationId="{0BDE3345-A048-4885-8D7C-75FEB22BC648}"/>
          </ac:spMkLst>
        </pc:spChg>
      </pc:sldChg>
      <pc:sldChg chg="addCm">
        <pc:chgData name="Britt Boston" userId="668687f2-48af-480b-bf2f-660845c6e21b" providerId="ADAL" clId="{2184B66B-A79F-46EB-887D-0A0CC99C74E6}" dt="2023-05-15T16:00:39.781" v="31"/>
        <pc:sldMkLst>
          <pc:docMk/>
          <pc:sldMk cId="1187303540" sldId="2147478914"/>
        </pc:sldMkLst>
      </pc:sldChg>
      <pc:sldChg chg="addCm">
        <pc:chgData name="Britt Boston" userId="668687f2-48af-480b-bf2f-660845c6e21b" providerId="ADAL" clId="{2184B66B-A79F-46EB-887D-0A0CC99C74E6}" dt="2023-05-15T15:58:53.638" v="30"/>
        <pc:sldMkLst>
          <pc:docMk/>
          <pc:sldMk cId="1893993841" sldId="2147478915"/>
        </pc:sldMkLst>
      </pc:sldChg>
    </pc:docChg>
  </pc:docChgLst>
  <pc:docChgLst>
    <pc:chgData name="Liz Sundet" userId="S::lisundet@microsoft.com::a216ab5c-6f19-4df9-9d52-91ea0b1c2ac9" providerId="AD" clId="Web-{0F7C70F4-499D-D0FD-9AFC-2E5860348482}"/>
    <pc:docChg chg="mod modSld">
      <pc:chgData name="Liz Sundet" userId="S::lisundet@microsoft.com::a216ab5c-6f19-4df9-9d52-91ea0b1c2ac9" providerId="AD" clId="Web-{0F7C70F4-499D-D0FD-9AFC-2E5860348482}" dt="2023-05-15T16:58:08.074" v="316"/>
      <pc:docMkLst>
        <pc:docMk/>
      </pc:docMkLst>
      <pc:sldChg chg="modSp modCm">
        <pc:chgData name="Liz Sundet" userId="S::lisundet@microsoft.com::a216ab5c-6f19-4df9-9d52-91ea0b1c2ac9" providerId="AD" clId="Web-{0F7C70F4-499D-D0FD-9AFC-2E5860348482}" dt="2023-05-15T16:54:20.925" v="2" actId="20577"/>
        <pc:sldMkLst>
          <pc:docMk/>
          <pc:sldMk cId="2167583024" sldId="2147470555"/>
        </pc:sldMkLst>
        <pc:spChg chg="mod">
          <ac:chgData name="Liz Sundet" userId="S::lisundet@microsoft.com::a216ab5c-6f19-4df9-9d52-91ea0b1c2ac9" providerId="AD" clId="Web-{0F7C70F4-499D-D0FD-9AFC-2E5860348482}" dt="2023-05-15T16:54:20.925" v="2" actId="20577"/>
          <ac:spMkLst>
            <pc:docMk/>
            <pc:sldMk cId="2167583024" sldId="2147470555"/>
            <ac:spMk id="4" creationId="{633C834B-EB28-4EC5-BE0C-2902B55EF540}"/>
          </ac:spMkLst>
        </pc:spChg>
      </pc:sldChg>
      <pc:sldChg chg="modSp modCm">
        <pc:chgData name="Liz Sundet" userId="S::lisundet@microsoft.com::a216ab5c-6f19-4df9-9d52-91ea0b1c2ac9" providerId="AD" clId="Web-{0F7C70F4-499D-D0FD-9AFC-2E5860348482}" dt="2023-05-15T16:58:08.074" v="316"/>
        <pc:sldMkLst>
          <pc:docMk/>
          <pc:sldMk cId="1187303540" sldId="2147478914"/>
        </pc:sldMkLst>
        <pc:spChg chg="mod">
          <ac:chgData name="Liz Sundet" userId="S::lisundet@microsoft.com::a216ab5c-6f19-4df9-9d52-91ea0b1c2ac9" providerId="AD" clId="Web-{0F7C70F4-499D-D0FD-9AFC-2E5860348482}" dt="2023-05-15T16:57:43.542" v="315" actId="20577"/>
          <ac:spMkLst>
            <pc:docMk/>
            <pc:sldMk cId="1187303540" sldId="2147478914"/>
            <ac:spMk id="4" creationId="{633C834B-EB28-4EC5-BE0C-2902B55EF540}"/>
          </ac:spMkLst>
        </pc:spChg>
      </pc:sldChg>
    </pc:docChg>
  </pc:docChgLst>
  <pc:docChgLst>
    <pc:chgData name="Jessie Hwang" userId="85f2306c-fd56-49d2-8dff-e96751c6f345" providerId="ADAL" clId="{A27200CD-CE1C-4CA4-879B-D9343092490F}"/>
    <pc:docChg chg="undo custSel modSld addMainMaster delMainMaster addSection modSection">
      <pc:chgData name="Jessie Hwang" userId="85f2306c-fd56-49d2-8dff-e96751c6f345" providerId="ADAL" clId="{A27200CD-CE1C-4CA4-879B-D9343092490F}" dt="2023-09-25T18:08:33.843" v="86" actId="404"/>
      <pc:docMkLst>
        <pc:docMk/>
      </pc:docMkLst>
      <pc:sldChg chg="modSp mod modClrScheme chgLayout">
        <pc:chgData name="Jessie Hwang" userId="85f2306c-fd56-49d2-8dff-e96751c6f345" providerId="ADAL" clId="{A27200CD-CE1C-4CA4-879B-D9343092490F}" dt="2023-09-25T18:05:42.654" v="23" actId="700"/>
        <pc:sldMkLst>
          <pc:docMk/>
          <pc:sldMk cId="2783922623" sldId="257"/>
        </pc:sldMkLst>
        <pc:spChg chg="mod ord">
          <ac:chgData name="Jessie Hwang" userId="85f2306c-fd56-49d2-8dff-e96751c6f345" providerId="ADAL" clId="{A27200CD-CE1C-4CA4-879B-D9343092490F}" dt="2023-09-25T18:05:42.654" v="23" actId="700"/>
          <ac:spMkLst>
            <pc:docMk/>
            <pc:sldMk cId="2783922623" sldId="257"/>
            <ac:spMk id="2" creationId="{FAE7A3F2-9C33-481F-A68B-BB3563A1C886}"/>
          </ac:spMkLst>
        </pc:spChg>
      </pc:sldChg>
      <pc:sldChg chg="modSp mod chgLayout">
        <pc:chgData name="Jessie Hwang" userId="85f2306c-fd56-49d2-8dff-e96751c6f345" providerId="ADAL" clId="{A27200CD-CE1C-4CA4-879B-D9343092490F}" dt="2023-09-25T18:05:42.654" v="23" actId="700"/>
        <pc:sldMkLst>
          <pc:docMk/>
          <pc:sldMk cId="3432406647" sldId="2147470497"/>
        </pc:sldMkLst>
        <pc:spChg chg="mod ord">
          <ac:chgData name="Jessie Hwang" userId="85f2306c-fd56-49d2-8dff-e96751c6f345" providerId="ADAL" clId="{A27200CD-CE1C-4CA4-879B-D9343092490F}" dt="2023-09-25T18:05:42.654" v="23" actId="700"/>
          <ac:spMkLst>
            <pc:docMk/>
            <pc:sldMk cId="3432406647" sldId="2147470497"/>
            <ac:spMk id="2" creationId="{2B450401-1601-4386-9CAB-478A726A3AC2}"/>
          </ac:spMkLst>
        </pc:spChg>
      </pc:sldChg>
      <pc:sldChg chg="addSp delSp modSp mod delDesignElem chgLayout">
        <pc:chgData name="Jessie Hwang" userId="85f2306c-fd56-49d2-8dff-e96751c6f345" providerId="ADAL" clId="{A27200CD-CE1C-4CA4-879B-D9343092490F}" dt="2023-09-25T18:05:42.654" v="23" actId="700"/>
        <pc:sldMkLst>
          <pc:docMk/>
          <pc:sldMk cId="1123493820" sldId="2147470499"/>
        </pc:sldMkLst>
        <pc:spChg chg="mod ord">
          <ac:chgData name="Jessie Hwang" userId="85f2306c-fd56-49d2-8dff-e96751c6f345" providerId="ADAL" clId="{A27200CD-CE1C-4CA4-879B-D9343092490F}" dt="2023-09-25T18:05:42.654" v="23" actId="700"/>
          <ac:spMkLst>
            <pc:docMk/>
            <pc:sldMk cId="1123493820" sldId="2147470499"/>
            <ac:spMk id="3" creationId="{6F43A62A-43A7-45E3-A2C1-8A7934054EBF}"/>
          </ac:spMkLst>
        </pc:spChg>
        <pc:spChg chg="add del">
          <ac:chgData name="Jessie Hwang" userId="85f2306c-fd56-49d2-8dff-e96751c6f345" providerId="ADAL" clId="{A27200CD-CE1C-4CA4-879B-D9343092490F}" dt="2023-09-25T18:05:42.654" v="23" actId="700"/>
          <ac:spMkLst>
            <pc:docMk/>
            <pc:sldMk cId="1123493820" sldId="2147470499"/>
            <ac:spMk id="6" creationId="{D4771268-CB57-404A-9271-370EB28F6090}"/>
          </ac:spMkLst>
        </pc:spChg>
      </pc:sldChg>
      <pc:sldChg chg="addSp delSp modSp mod delDesignElem chgLayout">
        <pc:chgData name="Jessie Hwang" userId="85f2306c-fd56-49d2-8dff-e96751c6f345" providerId="ADAL" clId="{A27200CD-CE1C-4CA4-879B-D9343092490F}" dt="2023-09-25T18:05:42.654" v="23" actId="700"/>
        <pc:sldMkLst>
          <pc:docMk/>
          <pc:sldMk cId="157536447" sldId="2147470500"/>
        </pc:sldMkLst>
        <pc:spChg chg="mod ord">
          <ac:chgData name="Jessie Hwang" userId="85f2306c-fd56-49d2-8dff-e96751c6f345" providerId="ADAL" clId="{A27200CD-CE1C-4CA4-879B-D9343092490F}" dt="2023-09-25T18:05:42.654" v="23" actId="700"/>
          <ac:spMkLst>
            <pc:docMk/>
            <pc:sldMk cId="157536447" sldId="2147470500"/>
            <ac:spMk id="2" creationId="{0474B2AA-7D5A-404D-95D8-2DE653CEFB37}"/>
          </ac:spMkLst>
        </pc:spChg>
        <pc:spChg chg="add del">
          <ac:chgData name="Jessie Hwang" userId="85f2306c-fd56-49d2-8dff-e96751c6f345" providerId="ADAL" clId="{A27200CD-CE1C-4CA4-879B-D9343092490F}" dt="2023-09-25T18:05:42.654" v="23" actId="700"/>
          <ac:spMkLst>
            <pc:docMk/>
            <pc:sldMk cId="157536447" sldId="2147470500"/>
            <ac:spMk id="11" creationId="{A4AC5506-6312-4701-8D3C-40187889A947}"/>
          </ac:spMkLst>
        </pc:spChg>
      </pc:sldChg>
      <pc:sldChg chg="modSp mod chgLayout">
        <pc:chgData name="Jessie Hwang" userId="85f2306c-fd56-49d2-8dff-e96751c6f345" providerId="ADAL" clId="{A27200CD-CE1C-4CA4-879B-D9343092490F}" dt="2023-09-25T18:05:42.654" v="23" actId="700"/>
        <pc:sldMkLst>
          <pc:docMk/>
          <pc:sldMk cId="402139488" sldId="2147470503"/>
        </pc:sldMkLst>
        <pc:spChg chg="mod ord">
          <ac:chgData name="Jessie Hwang" userId="85f2306c-fd56-49d2-8dff-e96751c6f345" providerId="ADAL" clId="{A27200CD-CE1C-4CA4-879B-D9343092490F}" dt="2023-09-25T18:05:42.654" v="23" actId="700"/>
          <ac:spMkLst>
            <pc:docMk/>
            <pc:sldMk cId="402139488" sldId="2147470503"/>
            <ac:spMk id="2" creationId="{EF999AD3-501C-48BD-8BBF-92596A36BDE8}"/>
          </ac:spMkLst>
        </pc:spChg>
      </pc:sldChg>
      <pc:sldChg chg="modSp mod chgLayout">
        <pc:chgData name="Jessie Hwang" userId="85f2306c-fd56-49d2-8dff-e96751c6f345" providerId="ADAL" clId="{A27200CD-CE1C-4CA4-879B-D9343092490F}" dt="2023-09-25T18:05:42.654" v="23" actId="700"/>
        <pc:sldMkLst>
          <pc:docMk/>
          <pc:sldMk cId="2167583024" sldId="2147470555"/>
        </pc:sldMkLst>
        <pc:spChg chg="mod ord">
          <ac:chgData name="Jessie Hwang" userId="85f2306c-fd56-49d2-8dff-e96751c6f345" providerId="ADAL" clId="{A27200CD-CE1C-4CA4-879B-D9343092490F}" dt="2023-09-25T18:05:42.654" v="23" actId="700"/>
          <ac:spMkLst>
            <pc:docMk/>
            <pc:sldMk cId="2167583024" sldId="2147470555"/>
            <ac:spMk id="2" creationId="{FE3E00E3-689F-4B30-B717-8FA1FB8A2D77}"/>
          </ac:spMkLst>
        </pc:spChg>
      </pc:sldChg>
      <pc:sldChg chg="modSp mod chgLayout">
        <pc:chgData name="Jessie Hwang" userId="85f2306c-fd56-49d2-8dff-e96751c6f345" providerId="ADAL" clId="{A27200CD-CE1C-4CA4-879B-D9343092490F}" dt="2023-09-25T18:05:42.654" v="23" actId="700"/>
        <pc:sldMkLst>
          <pc:docMk/>
          <pc:sldMk cId="1195023861" sldId="2147470556"/>
        </pc:sldMkLst>
        <pc:spChg chg="mod ord">
          <ac:chgData name="Jessie Hwang" userId="85f2306c-fd56-49d2-8dff-e96751c6f345" providerId="ADAL" clId="{A27200CD-CE1C-4CA4-879B-D9343092490F}" dt="2023-09-25T18:05:42.654" v="23" actId="700"/>
          <ac:spMkLst>
            <pc:docMk/>
            <pc:sldMk cId="1195023861" sldId="2147470556"/>
            <ac:spMk id="3" creationId="{D11A5171-D554-4B6F-9CE5-FAA67871706F}"/>
          </ac:spMkLst>
        </pc:spChg>
      </pc:sldChg>
      <pc:sldChg chg="modSp mod chgLayout">
        <pc:chgData name="Jessie Hwang" userId="85f2306c-fd56-49d2-8dff-e96751c6f345" providerId="ADAL" clId="{A27200CD-CE1C-4CA4-879B-D9343092490F}" dt="2023-09-25T18:05:42.654" v="23" actId="700"/>
        <pc:sldMkLst>
          <pc:docMk/>
          <pc:sldMk cId="4132213448" sldId="2147478897"/>
        </pc:sldMkLst>
        <pc:spChg chg="mod ord">
          <ac:chgData name="Jessie Hwang" userId="85f2306c-fd56-49d2-8dff-e96751c6f345" providerId="ADAL" clId="{A27200CD-CE1C-4CA4-879B-D9343092490F}" dt="2023-09-25T18:05:42.654" v="23" actId="700"/>
          <ac:spMkLst>
            <pc:docMk/>
            <pc:sldMk cId="4132213448" sldId="2147478897"/>
            <ac:spMk id="2" creationId="{EA6F76F3-BBBA-4EAC-B335-3052F6394B67}"/>
          </ac:spMkLst>
        </pc:spChg>
      </pc:sldChg>
      <pc:sldChg chg="modSp mod">
        <pc:chgData name="Jessie Hwang" userId="85f2306c-fd56-49d2-8dff-e96751c6f345" providerId="ADAL" clId="{A27200CD-CE1C-4CA4-879B-D9343092490F}" dt="2023-09-25T18:04:47.615" v="11" actId="20577"/>
        <pc:sldMkLst>
          <pc:docMk/>
          <pc:sldMk cId="1777367006" sldId="2147478898"/>
        </pc:sldMkLst>
        <pc:spChg chg="mod">
          <ac:chgData name="Jessie Hwang" userId="85f2306c-fd56-49d2-8dff-e96751c6f345" providerId="ADAL" clId="{A27200CD-CE1C-4CA4-879B-D9343092490F}" dt="2023-09-25T18:04:47.615" v="11" actId="20577"/>
          <ac:spMkLst>
            <pc:docMk/>
            <pc:sldMk cId="1777367006" sldId="2147478898"/>
            <ac:spMk id="2" creationId="{11A05CF7-8462-466C-BEB1-083F5800AD0E}"/>
          </ac:spMkLst>
        </pc:spChg>
      </pc:sldChg>
      <pc:sldChg chg="modSp mod chgLayout">
        <pc:chgData name="Jessie Hwang" userId="85f2306c-fd56-49d2-8dff-e96751c6f345" providerId="ADAL" clId="{A27200CD-CE1C-4CA4-879B-D9343092490F}" dt="2023-09-25T18:06:32.815" v="40" actId="20577"/>
        <pc:sldMkLst>
          <pc:docMk/>
          <pc:sldMk cId="3062167499" sldId="2147478899"/>
        </pc:sldMkLst>
        <pc:spChg chg="mod ord">
          <ac:chgData name="Jessie Hwang" userId="85f2306c-fd56-49d2-8dff-e96751c6f345" providerId="ADAL" clId="{A27200CD-CE1C-4CA4-879B-D9343092490F}" dt="2023-09-25T18:06:32.815" v="40" actId="20577"/>
          <ac:spMkLst>
            <pc:docMk/>
            <pc:sldMk cId="3062167499" sldId="2147478899"/>
            <ac:spMk id="2" creationId="{FCA9E266-E2EE-4DEE-9071-6E948A65280C}"/>
          </ac:spMkLst>
        </pc:spChg>
      </pc:sldChg>
      <pc:sldChg chg="modSp mod chgLayout">
        <pc:chgData name="Jessie Hwang" userId="85f2306c-fd56-49d2-8dff-e96751c6f345" providerId="ADAL" clId="{A27200CD-CE1C-4CA4-879B-D9343092490F}" dt="2023-09-25T18:06:42.664" v="43" actId="20577"/>
        <pc:sldMkLst>
          <pc:docMk/>
          <pc:sldMk cId="4198825001" sldId="2147478900"/>
        </pc:sldMkLst>
        <pc:spChg chg="mod ord">
          <ac:chgData name="Jessie Hwang" userId="85f2306c-fd56-49d2-8dff-e96751c6f345" providerId="ADAL" clId="{A27200CD-CE1C-4CA4-879B-D9343092490F}" dt="2023-09-25T18:06:42.664" v="43" actId="20577"/>
          <ac:spMkLst>
            <pc:docMk/>
            <pc:sldMk cId="4198825001" sldId="2147478900"/>
            <ac:spMk id="2" creationId="{81945423-0741-4A61-99CB-7E78EE7D8B42}"/>
          </ac:spMkLst>
        </pc:spChg>
      </pc:sldChg>
      <pc:sldChg chg="modSp mod chgLayout">
        <pc:chgData name="Jessie Hwang" userId="85f2306c-fd56-49d2-8dff-e96751c6f345" providerId="ADAL" clId="{A27200CD-CE1C-4CA4-879B-D9343092490F}" dt="2023-09-25T18:06:48.607" v="44" actId="20577"/>
        <pc:sldMkLst>
          <pc:docMk/>
          <pc:sldMk cId="3173925156" sldId="2147478903"/>
        </pc:sldMkLst>
        <pc:spChg chg="mod ord">
          <ac:chgData name="Jessie Hwang" userId="85f2306c-fd56-49d2-8dff-e96751c6f345" providerId="ADAL" clId="{A27200CD-CE1C-4CA4-879B-D9343092490F}" dt="2023-09-25T18:06:48.607" v="44" actId="20577"/>
          <ac:spMkLst>
            <pc:docMk/>
            <pc:sldMk cId="3173925156" sldId="2147478903"/>
            <ac:spMk id="2" creationId="{8CB849DD-8A2C-4569-90A3-0BAD6C53505B}"/>
          </ac:spMkLst>
        </pc:spChg>
      </pc:sldChg>
      <pc:sldChg chg="modSp mod chgLayout">
        <pc:chgData name="Jessie Hwang" userId="85f2306c-fd56-49d2-8dff-e96751c6f345" providerId="ADAL" clId="{A27200CD-CE1C-4CA4-879B-D9343092490F}" dt="2023-09-25T18:05:42.654" v="23" actId="700"/>
        <pc:sldMkLst>
          <pc:docMk/>
          <pc:sldMk cId="3928274635" sldId="2147478904"/>
        </pc:sldMkLst>
        <pc:spChg chg="mod ord">
          <ac:chgData name="Jessie Hwang" userId="85f2306c-fd56-49d2-8dff-e96751c6f345" providerId="ADAL" clId="{A27200CD-CE1C-4CA4-879B-D9343092490F}" dt="2023-09-25T18:05:42.654" v="23" actId="700"/>
          <ac:spMkLst>
            <pc:docMk/>
            <pc:sldMk cId="3928274635" sldId="2147478904"/>
            <ac:spMk id="2" creationId="{93ECDBFF-FDC5-4310-833E-69F1B11BD7DC}"/>
          </ac:spMkLst>
        </pc:spChg>
      </pc:sldChg>
      <pc:sldChg chg="modSp mod chgLayout">
        <pc:chgData name="Jessie Hwang" userId="85f2306c-fd56-49d2-8dff-e96751c6f345" providerId="ADAL" clId="{A27200CD-CE1C-4CA4-879B-D9343092490F}" dt="2023-09-25T18:06:15.437" v="29" actId="20577"/>
        <pc:sldMkLst>
          <pc:docMk/>
          <pc:sldMk cId="2153018583" sldId="2147478906"/>
        </pc:sldMkLst>
        <pc:spChg chg="mod ord">
          <ac:chgData name="Jessie Hwang" userId="85f2306c-fd56-49d2-8dff-e96751c6f345" providerId="ADAL" clId="{A27200CD-CE1C-4CA4-879B-D9343092490F}" dt="2023-09-25T18:06:15.437" v="29" actId="20577"/>
          <ac:spMkLst>
            <pc:docMk/>
            <pc:sldMk cId="2153018583" sldId="2147478906"/>
            <ac:spMk id="2" creationId="{EA6F76F3-BBBA-4EAC-B335-3052F6394B67}"/>
          </ac:spMkLst>
        </pc:spChg>
      </pc:sldChg>
      <pc:sldChg chg="modSp mod modClrScheme chgLayout">
        <pc:chgData name="Jessie Hwang" userId="85f2306c-fd56-49d2-8dff-e96751c6f345" providerId="ADAL" clId="{A27200CD-CE1C-4CA4-879B-D9343092490F}" dt="2023-09-25T18:05:42.654" v="23" actId="700"/>
        <pc:sldMkLst>
          <pc:docMk/>
          <pc:sldMk cId="526570616" sldId="2147478907"/>
        </pc:sldMkLst>
        <pc:spChg chg="mod ord">
          <ac:chgData name="Jessie Hwang" userId="85f2306c-fd56-49d2-8dff-e96751c6f345" providerId="ADAL" clId="{A27200CD-CE1C-4CA4-879B-D9343092490F}" dt="2023-09-25T18:05:42.654" v="23" actId="700"/>
          <ac:spMkLst>
            <pc:docMk/>
            <pc:sldMk cId="526570616" sldId="2147478907"/>
            <ac:spMk id="2" creationId="{FAE7A3F2-9C33-481F-A68B-BB3563A1C886}"/>
          </ac:spMkLst>
        </pc:spChg>
      </pc:sldChg>
      <pc:sldChg chg="addSp delSp modSp mod delDesignElem chgLayout">
        <pc:chgData name="Jessie Hwang" userId="85f2306c-fd56-49d2-8dff-e96751c6f345" providerId="ADAL" clId="{A27200CD-CE1C-4CA4-879B-D9343092490F}" dt="2023-09-25T18:05:42.654" v="23" actId="700"/>
        <pc:sldMkLst>
          <pc:docMk/>
          <pc:sldMk cId="751101191" sldId="2147478908"/>
        </pc:sldMkLst>
        <pc:spChg chg="mod ord">
          <ac:chgData name="Jessie Hwang" userId="85f2306c-fd56-49d2-8dff-e96751c6f345" providerId="ADAL" clId="{A27200CD-CE1C-4CA4-879B-D9343092490F}" dt="2023-09-25T18:05:42.654" v="23" actId="700"/>
          <ac:spMkLst>
            <pc:docMk/>
            <pc:sldMk cId="751101191" sldId="2147478908"/>
            <ac:spMk id="2" creationId="{0BDE3345-A048-4885-8D7C-75FEB22BC648}"/>
          </ac:spMkLst>
        </pc:spChg>
        <pc:spChg chg="add del">
          <ac:chgData name="Jessie Hwang" userId="85f2306c-fd56-49d2-8dff-e96751c6f345" providerId="ADAL" clId="{A27200CD-CE1C-4CA4-879B-D9343092490F}" dt="2023-09-25T18:05:42.654" v="23" actId="700"/>
          <ac:spMkLst>
            <pc:docMk/>
            <pc:sldMk cId="751101191" sldId="2147478908"/>
            <ac:spMk id="8" creationId="{A4AC5506-6312-4701-8D3C-40187889A947}"/>
          </ac:spMkLst>
        </pc:spChg>
      </pc:sldChg>
      <pc:sldChg chg="addSp delSp modSp mod delDesignElem chgLayout">
        <pc:chgData name="Jessie Hwang" userId="85f2306c-fd56-49d2-8dff-e96751c6f345" providerId="ADAL" clId="{A27200CD-CE1C-4CA4-879B-D9343092490F}" dt="2023-09-25T18:05:42.654" v="23" actId="700"/>
        <pc:sldMkLst>
          <pc:docMk/>
          <pc:sldMk cId="3295522729" sldId="2147478909"/>
        </pc:sldMkLst>
        <pc:spChg chg="mod ord">
          <ac:chgData name="Jessie Hwang" userId="85f2306c-fd56-49d2-8dff-e96751c6f345" providerId="ADAL" clId="{A27200CD-CE1C-4CA4-879B-D9343092490F}" dt="2023-09-25T18:05:42.654" v="23" actId="700"/>
          <ac:spMkLst>
            <pc:docMk/>
            <pc:sldMk cId="3295522729" sldId="2147478909"/>
            <ac:spMk id="2" creationId="{92D1CCCA-F75C-4222-9773-8808462F9C77}"/>
          </ac:spMkLst>
        </pc:spChg>
        <pc:spChg chg="add del">
          <ac:chgData name="Jessie Hwang" userId="85f2306c-fd56-49d2-8dff-e96751c6f345" providerId="ADAL" clId="{A27200CD-CE1C-4CA4-879B-D9343092490F}" dt="2023-09-25T18:05:42.654" v="23" actId="700"/>
          <ac:spMkLst>
            <pc:docMk/>
            <pc:sldMk cId="3295522729" sldId="2147478909"/>
            <ac:spMk id="8" creationId="{665DBBEF-238B-476B-96AB-8AAC3224ECEA}"/>
          </ac:spMkLst>
        </pc:spChg>
        <pc:spChg chg="add del">
          <ac:chgData name="Jessie Hwang" userId="85f2306c-fd56-49d2-8dff-e96751c6f345" providerId="ADAL" clId="{A27200CD-CE1C-4CA4-879B-D9343092490F}" dt="2023-09-25T18:05:42.654" v="23" actId="700"/>
          <ac:spMkLst>
            <pc:docMk/>
            <pc:sldMk cId="3295522729" sldId="2147478909"/>
            <ac:spMk id="10" creationId="{3FCFB1DE-0B7E-48CC-BA90-B2AB0889F9D6}"/>
          </ac:spMkLst>
        </pc:spChg>
      </pc:sldChg>
      <pc:sldChg chg="modSp mod modClrScheme chgLayout">
        <pc:chgData name="Jessie Hwang" userId="85f2306c-fd56-49d2-8dff-e96751c6f345" providerId="ADAL" clId="{A27200CD-CE1C-4CA4-879B-D9343092490F}" dt="2023-09-25T18:05:42.654" v="23" actId="700"/>
        <pc:sldMkLst>
          <pc:docMk/>
          <pc:sldMk cId="3577728208" sldId="2147478911"/>
        </pc:sldMkLst>
        <pc:spChg chg="mod ord">
          <ac:chgData name="Jessie Hwang" userId="85f2306c-fd56-49d2-8dff-e96751c6f345" providerId="ADAL" clId="{A27200CD-CE1C-4CA4-879B-D9343092490F}" dt="2023-09-25T18:05:42.654" v="23" actId="700"/>
          <ac:spMkLst>
            <pc:docMk/>
            <pc:sldMk cId="3577728208" sldId="2147478911"/>
            <ac:spMk id="4" creationId="{A5158E75-7893-6285-BE44-299F681B3A35}"/>
          </ac:spMkLst>
        </pc:spChg>
      </pc:sldChg>
      <pc:sldChg chg="modSp mod modClrScheme chgLayout">
        <pc:chgData name="Jessie Hwang" userId="85f2306c-fd56-49d2-8dff-e96751c6f345" providerId="ADAL" clId="{A27200CD-CE1C-4CA4-879B-D9343092490F}" dt="2023-09-25T18:05:42.654" v="23" actId="700"/>
        <pc:sldMkLst>
          <pc:docMk/>
          <pc:sldMk cId="2274647992" sldId="2147478912"/>
        </pc:sldMkLst>
        <pc:spChg chg="mod ord">
          <ac:chgData name="Jessie Hwang" userId="85f2306c-fd56-49d2-8dff-e96751c6f345" providerId="ADAL" clId="{A27200CD-CE1C-4CA4-879B-D9343092490F}" dt="2023-09-25T18:05:42.654" v="23" actId="700"/>
          <ac:spMkLst>
            <pc:docMk/>
            <pc:sldMk cId="2274647992" sldId="2147478912"/>
            <ac:spMk id="2" creationId="{5C0676B9-458C-2778-B665-6AA4BD7F12B4}"/>
          </ac:spMkLst>
        </pc:spChg>
      </pc:sldChg>
      <pc:sldChg chg="modSp mod modClrScheme chgLayout">
        <pc:chgData name="Jessie Hwang" userId="85f2306c-fd56-49d2-8dff-e96751c6f345" providerId="ADAL" clId="{A27200CD-CE1C-4CA4-879B-D9343092490F}" dt="2023-09-25T18:05:42.654" v="23" actId="700"/>
        <pc:sldMkLst>
          <pc:docMk/>
          <pc:sldMk cId="534716033" sldId="2147478913"/>
        </pc:sldMkLst>
        <pc:spChg chg="mod ord">
          <ac:chgData name="Jessie Hwang" userId="85f2306c-fd56-49d2-8dff-e96751c6f345" providerId="ADAL" clId="{A27200CD-CE1C-4CA4-879B-D9343092490F}" dt="2023-09-25T18:05:42.654" v="23" actId="700"/>
          <ac:spMkLst>
            <pc:docMk/>
            <pc:sldMk cId="534716033" sldId="2147478913"/>
            <ac:spMk id="14" creationId="{B186154F-F658-DDD6-6051-01A189EEF087}"/>
          </ac:spMkLst>
        </pc:spChg>
      </pc:sldChg>
      <pc:sldChg chg="modSp mod chgLayout">
        <pc:chgData name="Jessie Hwang" userId="85f2306c-fd56-49d2-8dff-e96751c6f345" providerId="ADAL" clId="{A27200CD-CE1C-4CA4-879B-D9343092490F}" dt="2023-09-25T18:05:42.654" v="23" actId="700"/>
        <pc:sldMkLst>
          <pc:docMk/>
          <pc:sldMk cId="1230463399" sldId="2147478917"/>
        </pc:sldMkLst>
        <pc:spChg chg="mod ord">
          <ac:chgData name="Jessie Hwang" userId="85f2306c-fd56-49d2-8dff-e96751c6f345" providerId="ADAL" clId="{A27200CD-CE1C-4CA4-879B-D9343092490F}" dt="2023-09-25T18:05:42.654" v="23" actId="700"/>
          <ac:spMkLst>
            <pc:docMk/>
            <pc:sldMk cId="1230463399" sldId="2147478917"/>
            <ac:spMk id="2" creationId="{BAE4BBA2-DC6E-4EB3-9060-88DE95A3FF9B}"/>
          </ac:spMkLst>
        </pc:spChg>
      </pc:sldChg>
      <pc:sldChg chg="modSp mod chgLayout">
        <pc:chgData name="Jessie Hwang" userId="85f2306c-fd56-49d2-8dff-e96751c6f345" providerId="ADAL" clId="{A27200CD-CE1C-4CA4-879B-D9343092490F}" dt="2023-09-25T18:05:42.654" v="23" actId="700"/>
        <pc:sldMkLst>
          <pc:docMk/>
          <pc:sldMk cId="3897551509" sldId="2147478918"/>
        </pc:sldMkLst>
        <pc:spChg chg="mod ord">
          <ac:chgData name="Jessie Hwang" userId="85f2306c-fd56-49d2-8dff-e96751c6f345" providerId="ADAL" clId="{A27200CD-CE1C-4CA4-879B-D9343092490F}" dt="2023-09-25T18:05:42.654" v="23" actId="700"/>
          <ac:spMkLst>
            <pc:docMk/>
            <pc:sldMk cId="3897551509" sldId="2147478918"/>
            <ac:spMk id="2" creationId="{E03C6116-A867-4E1B-A47B-3A499E16374F}"/>
          </ac:spMkLst>
        </pc:spChg>
      </pc:sldChg>
      <pc:sldChg chg="modSp mod chgLayout">
        <pc:chgData name="Jessie Hwang" userId="85f2306c-fd56-49d2-8dff-e96751c6f345" providerId="ADAL" clId="{A27200CD-CE1C-4CA4-879B-D9343092490F}" dt="2023-09-25T18:05:42.654" v="23" actId="700"/>
        <pc:sldMkLst>
          <pc:docMk/>
          <pc:sldMk cId="2842751486" sldId="2147478919"/>
        </pc:sldMkLst>
        <pc:spChg chg="mod ord">
          <ac:chgData name="Jessie Hwang" userId="85f2306c-fd56-49d2-8dff-e96751c6f345" providerId="ADAL" clId="{A27200CD-CE1C-4CA4-879B-D9343092490F}" dt="2023-09-25T18:05:42.654" v="23" actId="700"/>
          <ac:spMkLst>
            <pc:docMk/>
            <pc:sldMk cId="2842751486" sldId="2147478919"/>
            <ac:spMk id="5" creationId="{6BE85471-70DC-45E0-B12C-AA50D4479FC2}"/>
          </ac:spMkLst>
        </pc:spChg>
      </pc:sldChg>
      <pc:sldChg chg="modSp mod chgLayout">
        <pc:chgData name="Jessie Hwang" userId="85f2306c-fd56-49d2-8dff-e96751c6f345" providerId="ADAL" clId="{A27200CD-CE1C-4CA4-879B-D9343092490F}" dt="2023-09-25T18:05:42.654" v="23" actId="700"/>
        <pc:sldMkLst>
          <pc:docMk/>
          <pc:sldMk cId="1212678805" sldId="2147478920"/>
        </pc:sldMkLst>
        <pc:spChg chg="mod ord">
          <ac:chgData name="Jessie Hwang" userId="85f2306c-fd56-49d2-8dff-e96751c6f345" providerId="ADAL" clId="{A27200CD-CE1C-4CA4-879B-D9343092490F}" dt="2023-09-25T18:05:42.654" v="23" actId="700"/>
          <ac:spMkLst>
            <pc:docMk/>
            <pc:sldMk cId="1212678805" sldId="2147478920"/>
            <ac:spMk id="2" creationId="{9FBD5A82-70A3-449B-869E-5FD6BDBE374A}"/>
          </ac:spMkLst>
        </pc:spChg>
      </pc:sldChg>
      <pc:sldChg chg="modSp mod chgLayout">
        <pc:chgData name="Jessie Hwang" userId="85f2306c-fd56-49d2-8dff-e96751c6f345" providerId="ADAL" clId="{A27200CD-CE1C-4CA4-879B-D9343092490F}" dt="2023-09-25T18:05:42.654" v="23" actId="700"/>
        <pc:sldMkLst>
          <pc:docMk/>
          <pc:sldMk cId="889773234" sldId="2147478921"/>
        </pc:sldMkLst>
        <pc:spChg chg="mod ord">
          <ac:chgData name="Jessie Hwang" userId="85f2306c-fd56-49d2-8dff-e96751c6f345" providerId="ADAL" clId="{A27200CD-CE1C-4CA4-879B-D9343092490F}" dt="2023-09-25T18:05:42.654" v="23" actId="700"/>
          <ac:spMkLst>
            <pc:docMk/>
            <pc:sldMk cId="889773234" sldId="2147478921"/>
            <ac:spMk id="2" creationId="{9FBD5A82-70A3-449B-869E-5FD6BDBE374A}"/>
          </ac:spMkLst>
        </pc:spChg>
      </pc:sldChg>
      <pc:sldChg chg="modSp mod chgLayout">
        <pc:chgData name="Jessie Hwang" userId="85f2306c-fd56-49d2-8dff-e96751c6f345" providerId="ADAL" clId="{A27200CD-CE1C-4CA4-879B-D9343092490F}" dt="2023-09-25T18:05:42.654" v="23" actId="700"/>
        <pc:sldMkLst>
          <pc:docMk/>
          <pc:sldMk cId="1422463002" sldId="2147478922"/>
        </pc:sldMkLst>
        <pc:spChg chg="mod ord">
          <ac:chgData name="Jessie Hwang" userId="85f2306c-fd56-49d2-8dff-e96751c6f345" providerId="ADAL" clId="{A27200CD-CE1C-4CA4-879B-D9343092490F}" dt="2023-09-25T18:05:42.654" v="23" actId="700"/>
          <ac:spMkLst>
            <pc:docMk/>
            <pc:sldMk cId="1422463002" sldId="2147478922"/>
            <ac:spMk id="2" creationId="{BBFF7D24-9D19-4292-8741-AAC9E7C0DBF0}"/>
          </ac:spMkLst>
        </pc:spChg>
      </pc:sldChg>
      <pc:sldChg chg="addSp delSp modSp mod delDesignElem chgLayout">
        <pc:chgData name="Jessie Hwang" userId="85f2306c-fd56-49d2-8dff-e96751c6f345" providerId="ADAL" clId="{A27200CD-CE1C-4CA4-879B-D9343092490F}" dt="2023-09-25T18:05:42.654" v="23" actId="700"/>
        <pc:sldMkLst>
          <pc:docMk/>
          <pc:sldMk cId="1707979235" sldId="2147478923"/>
        </pc:sldMkLst>
        <pc:spChg chg="mod ord">
          <ac:chgData name="Jessie Hwang" userId="85f2306c-fd56-49d2-8dff-e96751c6f345" providerId="ADAL" clId="{A27200CD-CE1C-4CA4-879B-D9343092490F}" dt="2023-09-25T18:05:42.654" v="23" actId="700"/>
          <ac:spMkLst>
            <pc:docMk/>
            <pc:sldMk cId="1707979235" sldId="2147478923"/>
            <ac:spMk id="2" creationId="{FD1FF7F2-FFCD-4B69-859A-47E1DA51A05A}"/>
          </ac:spMkLst>
        </pc:spChg>
        <pc:spChg chg="add del">
          <ac:chgData name="Jessie Hwang" userId="85f2306c-fd56-49d2-8dff-e96751c6f345" providerId="ADAL" clId="{A27200CD-CE1C-4CA4-879B-D9343092490F}" dt="2023-09-25T18:05:42.654" v="23" actId="700"/>
          <ac:spMkLst>
            <pc:docMk/>
            <pc:sldMk cId="1707979235" sldId="2147478923"/>
            <ac:spMk id="8" creationId="{D4771268-CB57-404A-9271-370EB28F6090}"/>
          </ac:spMkLst>
        </pc:spChg>
      </pc:sldChg>
      <pc:sldChg chg="modSp mod chgLayout">
        <pc:chgData name="Jessie Hwang" userId="85f2306c-fd56-49d2-8dff-e96751c6f345" providerId="ADAL" clId="{A27200CD-CE1C-4CA4-879B-D9343092490F}" dt="2023-09-25T18:05:42.654" v="23" actId="700"/>
        <pc:sldMkLst>
          <pc:docMk/>
          <pc:sldMk cId="3423422292" sldId="2147478924"/>
        </pc:sldMkLst>
        <pc:spChg chg="mod ord">
          <ac:chgData name="Jessie Hwang" userId="85f2306c-fd56-49d2-8dff-e96751c6f345" providerId="ADAL" clId="{A27200CD-CE1C-4CA4-879B-D9343092490F}" dt="2023-09-25T18:05:42.654" v="23" actId="700"/>
          <ac:spMkLst>
            <pc:docMk/>
            <pc:sldMk cId="3423422292" sldId="2147478924"/>
            <ac:spMk id="2" creationId="{3052D328-668F-4900-B6B5-C8270421113D}"/>
          </ac:spMkLst>
        </pc:spChg>
      </pc:sldChg>
      <pc:sldChg chg="addSp delSp modSp mod delDesignElem chgLayout">
        <pc:chgData name="Jessie Hwang" userId="85f2306c-fd56-49d2-8dff-e96751c6f345" providerId="ADAL" clId="{A27200CD-CE1C-4CA4-879B-D9343092490F}" dt="2023-09-25T18:05:42.654" v="23" actId="700"/>
        <pc:sldMkLst>
          <pc:docMk/>
          <pc:sldMk cId="2239240265" sldId="2147478925"/>
        </pc:sldMkLst>
        <pc:spChg chg="mod ord">
          <ac:chgData name="Jessie Hwang" userId="85f2306c-fd56-49d2-8dff-e96751c6f345" providerId="ADAL" clId="{A27200CD-CE1C-4CA4-879B-D9343092490F}" dt="2023-09-25T18:05:42.654" v="23" actId="700"/>
          <ac:spMkLst>
            <pc:docMk/>
            <pc:sldMk cId="2239240265" sldId="2147478925"/>
            <ac:spMk id="2" creationId="{59E6166F-AB39-4ABD-8C98-F8241B1260A3}"/>
          </ac:spMkLst>
        </pc:spChg>
        <pc:spChg chg="add del">
          <ac:chgData name="Jessie Hwang" userId="85f2306c-fd56-49d2-8dff-e96751c6f345" providerId="ADAL" clId="{A27200CD-CE1C-4CA4-879B-D9343092490F}" dt="2023-09-25T18:05:42.654" v="23" actId="700"/>
          <ac:spMkLst>
            <pc:docMk/>
            <pc:sldMk cId="2239240265" sldId="2147478925"/>
            <ac:spMk id="2055" creationId="{53F29798-D584-4792-9B62-3F5F5C36D619}"/>
          </ac:spMkLst>
        </pc:spChg>
      </pc:sldChg>
      <pc:sldChg chg="modSp mod chgLayout">
        <pc:chgData name="Jessie Hwang" userId="85f2306c-fd56-49d2-8dff-e96751c6f345" providerId="ADAL" clId="{A27200CD-CE1C-4CA4-879B-D9343092490F}" dt="2023-09-25T18:06:01.720" v="25" actId="700"/>
        <pc:sldMkLst>
          <pc:docMk/>
          <pc:sldMk cId="3273072788" sldId="2147478926"/>
        </pc:sldMkLst>
        <pc:spChg chg="mod ord">
          <ac:chgData name="Jessie Hwang" userId="85f2306c-fd56-49d2-8dff-e96751c6f345" providerId="ADAL" clId="{A27200CD-CE1C-4CA4-879B-D9343092490F}" dt="2023-09-25T18:06:01.720" v="25" actId="700"/>
          <ac:spMkLst>
            <pc:docMk/>
            <pc:sldMk cId="3273072788" sldId="2147478926"/>
            <ac:spMk id="2" creationId="{E7360D66-38B6-47BB-8E54-A913C3A51ECE}"/>
          </ac:spMkLst>
        </pc:spChg>
      </pc:sldChg>
      <pc:sldChg chg="modSp mod modClrScheme chgLayout">
        <pc:chgData name="Jessie Hwang" userId="85f2306c-fd56-49d2-8dff-e96751c6f345" providerId="ADAL" clId="{A27200CD-CE1C-4CA4-879B-D9343092490F}" dt="2023-09-25T18:05:42.654" v="23" actId="700"/>
        <pc:sldMkLst>
          <pc:docMk/>
          <pc:sldMk cId="912379150" sldId="2147478928"/>
        </pc:sldMkLst>
        <pc:spChg chg="mod ord">
          <ac:chgData name="Jessie Hwang" userId="85f2306c-fd56-49d2-8dff-e96751c6f345" providerId="ADAL" clId="{A27200CD-CE1C-4CA4-879B-D9343092490F}" dt="2023-09-25T18:05:42.654" v="23" actId="700"/>
          <ac:spMkLst>
            <pc:docMk/>
            <pc:sldMk cId="912379150" sldId="2147478928"/>
            <ac:spMk id="2" creationId="{47A35701-BB3B-485A-A262-19C7E6F57A13}"/>
          </ac:spMkLst>
        </pc:spChg>
      </pc:sldChg>
      <pc:sldChg chg="modSp mod modClrScheme chgLayout">
        <pc:chgData name="Jessie Hwang" userId="85f2306c-fd56-49d2-8dff-e96751c6f345" providerId="ADAL" clId="{A27200CD-CE1C-4CA4-879B-D9343092490F}" dt="2023-09-25T18:05:42.654" v="23" actId="700"/>
        <pc:sldMkLst>
          <pc:docMk/>
          <pc:sldMk cId="3336622795" sldId="2147478929"/>
        </pc:sldMkLst>
        <pc:spChg chg="mod ord">
          <ac:chgData name="Jessie Hwang" userId="85f2306c-fd56-49d2-8dff-e96751c6f345" providerId="ADAL" clId="{A27200CD-CE1C-4CA4-879B-D9343092490F}" dt="2023-09-25T18:05:42.654" v="23" actId="700"/>
          <ac:spMkLst>
            <pc:docMk/>
            <pc:sldMk cId="3336622795" sldId="2147478929"/>
            <ac:spMk id="2" creationId="{A42F28DA-7C27-40B5-9AB3-ED7EE12D9FC1}"/>
          </ac:spMkLst>
        </pc:spChg>
      </pc:sldChg>
      <pc:sldChg chg="modSp mod chgLayout">
        <pc:chgData name="Jessie Hwang" userId="85f2306c-fd56-49d2-8dff-e96751c6f345" providerId="ADAL" clId="{A27200CD-CE1C-4CA4-879B-D9343092490F}" dt="2023-09-25T18:05:42.654" v="23" actId="700"/>
        <pc:sldMkLst>
          <pc:docMk/>
          <pc:sldMk cId="1385087359" sldId="2147478930"/>
        </pc:sldMkLst>
        <pc:spChg chg="mod ord">
          <ac:chgData name="Jessie Hwang" userId="85f2306c-fd56-49d2-8dff-e96751c6f345" providerId="ADAL" clId="{A27200CD-CE1C-4CA4-879B-D9343092490F}" dt="2023-09-25T18:05:42.654" v="23" actId="700"/>
          <ac:spMkLst>
            <pc:docMk/>
            <pc:sldMk cId="1385087359" sldId="2147478930"/>
            <ac:spMk id="2" creationId="{33D8D1AB-E724-47A2-964C-336BAC333530}"/>
          </ac:spMkLst>
        </pc:spChg>
      </pc:sldChg>
      <pc:sldChg chg="addSp delSp modSp mod delDesignElem chgLayout">
        <pc:chgData name="Jessie Hwang" userId="85f2306c-fd56-49d2-8dff-e96751c6f345" providerId="ADAL" clId="{A27200CD-CE1C-4CA4-879B-D9343092490F}" dt="2023-09-25T18:05:42.654" v="23" actId="700"/>
        <pc:sldMkLst>
          <pc:docMk/>
          <pc:sldMk cId="2997236109" sldId="2147478931"/>
        </pc:sldMkLst>
        <pc:spChg chg="mod ord">
          <ac:chgData name="Jessie Hwang" userId="85f2306c-fd56-49d2-8dff-e96751c6f345" providerId="ADAL" clId="{A27200CD-CE1C-4CA4-879B-D9343092490F}" dt="2023-09-25T18:05:42.654" v="23" actId="700"/>
          <ac:spMkLst>
            <pc:docMk/>
            <pc:sldMk cId="2997236109" sldId="2147478931"/>
            <ac:spMk id="2" creationId="{C13B9097-2749-4639-AD31-35D14EA646A8}"/>
          </ac:spMkLst>
        </pc:spChg>
        <pc:spChg chg="add del">
          <ac:chgData name="Jessie Hwang" userId="85f2306c-fd56-49d2-8dff-e96751c6f345" providerId="ADAL" clId="{A27200CD-CE1C-4CA4-879B-D9343092490F}" dt="2023-09-25T18:05:42.654" v="23" actId="700"/>
          <ac:spMkLst>
            <pc:docMk/>
            <pc:sldMk cId="2997236109" sldId="2147478931"/>
            <ac:spMk id="9" creationId="{56E9B3E6-E277-4D68-BA48-9CB43FFBD6E2}"/>
          </ac:spMkLst>
        </pc:spChg>
        <pc:spChg chg="add del">
          <ac:chgData name="Jessie Hwang" userId="85f2306c-fd56-49d2-8dff-e96751c6f345" providerId="ADAL" clId="{A27200CD-CE1C-4CA4-879B-D9343092490F}" dt="2023-09-25T18:05:42.654" v="23" actId="700"/>
          <ac:spMkLst>
            <pc:docMk/>
            <pc:sldMk cId="2997236109" sldId="2147478931"/>
            <ac:spMk id="16" creationId="{D5B0017B-2ECA-49AF-B397-DC140825DF8D}"/>
          </ac:spMkLst>
        </pc:spChg>
        <pc:grpChg chg="add del">
          <ac:chgData name="Jessie Hwang" userId="85f2306c-fd56-49d2-8dff-e96751c6f345" providerId="ADAL" clId="{A27200CD-CE1C-4CA4-879B-D9343092490F}" dt="2023-09-25T18:05:42.654" v="23" actId="700"/>
          <ac:grpSpMkLst>
            <pc:docMk/>
            <pc:sldMk cId="2997236109" sldId="2147478931"/>
            <ac:grpSpMk id="11" creationId="{AE1C45F0-260A-458C-96ED-C1F6D2151219}"/>
          </ac:grpSpMkLst>
        </pc:grpChg>
        <pc:cxnChg chg="add del">
          <ac:chgData name="Jessie Hwang" userId="85f2306c-fd56-49d2-8dff-e96751c6f345" providerId="ADAL" clId="{A27200CD-CE1C-4CA4-879B-D9343092490F}" dt="2023-09-25T18:05:42.654" v="23" actId="700"/>
          <ac:cxnSpMkLst>
            <pc:docMk/>
            <pc:sldMk cId="2997236109" sldId="2147478931"/>
            <ac:cxnSpMk id="18" creationId="{6CF1BAF6-AD41-4082-B212-8A1F9A2E8779}"/>
          </ac:cxnSpMkLst>
        </pc:cxnChg>
      </pc:sldChg>
      <pc:sldChg chg="modSp mod chgLayout">
        <pc:chgData name="Jessie Hwang" userId="85f2306c-fd56-49d2-8dff-e96751c6f345" providerId="ADAL" clId="{A27200CD-CE1C-4CA4-879B-D9343092490F}" dt="2023-09-25T18:05:42.654" v="23" actId="700"/>
        <pc:sldMkLst>
          <pc:docMk/>
          <pc:sldMk cId="4010638563" sldId="2147478932"/>
        </pc:sldMkLst>
        <pc:spChg chg="mod ord">
          <ac:chgData name="Jessie Hwang" userId="85f2306c-fd56-49d2-8dff-e96751c6f345" providerId="ADAL" clId="{A27200CD-CE1C-4CA4-879B-D9343092490F}" dt="2023-09-25T18:05:42.654" v="23" actId="700"/>
          <ac:spMkLst>
            <pc:docMk/>
            <pc:sldMk cId="4010638563" sldId="2147478932"/>
            <ac:spMk id="2" creationId="{5BD6D2CF-8EA5-4355-A147-96C4785602D2}"/>
          </ac:spMkLst>
        </pc:spChg>
      </pc:sldChg>
      <pc:sldChg chg="modSp mod chgLayout">
        <pc:chgData name="Jessie Hwang" userId="85f2306c-fd56-49d2-8dff-e96751c6f345" providerId="ADAL" clId="{A27200CD-CE1C-4CA4-879B-D9343092490F}" dt="2023-09-25T18:05:42.654" v="23" actId="700"/>
        <pc:sldMkLst>
          <pc:docMk/>
          <pc:sldMk cId="1615084720" sldId="2147478933"/>
        </pc:sldMkLst>
        <pc:spChg chg="mod ord">
          <ac:chgData name="Jessie Hwang" userId="85f2306c-fd56-49d2-8dff-e96751c6f345" providerId="ADAL" clId="{A27200CD-CE1C-4CA4-879B-D9343092490F}" dt="2023-09-25T18:05:42.654" v="23" actId="700"/>
          <ac:spMkLst>
            <pc:docMk/>
            <pc:sldMk cId="1615084720" sldId="2147478933"/>
            <ac:spMk id="2" creationId="{6AAFA833-06E6-444B-AC39-9B777186BCE4}"/>
          </ac:spMkLst>
        </pc:spChg>
      </pc:sldChg>
      <pc:sldChg chg="modSp mod modClrScheme chgLayout">
        <pc:chgData name="Jessie Hwang" userId="85f2306c-fd56-49d2-8dff-e96751c6f345" providerId="ADAL" clId="{A27200CD-CE1C-4CA4-879B-D9343092490F}" dt="2023-09-25T18:05:42.654" v="23" actId="700"/>
        <pc:sldMkLst>
          <pc:docMk/>
          <pc:sldMk cId="3008321392" sldId="2147478934"/>
        </pc:sldMkLst>
        <pc:spChg chg="mod ord">
          <ac:chgData name="Jessie Hwang" userId="85f2306c-fd56-49d2-8dff-e96751c6f345" providerId="ADAL" clId="{A27200CD-CE1C-4CA4-879B-D9343092490F}" dt="2023-09-25T18:05:42.654" v="23" actId="700"/>
          <ac:spMkLst>
            <pc:docMk/>
            <pc:sldMk cId="3008321392" sldId="2147478934"/>
            <ac:spMk id="2" creationId="{C5E7F3EB-5867-4F3C-9ABE-43EC52DCBEDE}"/>
          </ac:spMkLst>
        </pc:spChg>
      </pc:sldChg>
      <pc:sldChg chg="addSp delSp modSp mod delDesignElem chgLayout">
        <pc:chgData name="Jessie Hwang" userId="85f2306c-fd56-49d2-8dff-e96751c6f345" providerId="ADAL" clId="{A27200CD-CE1C-4CA4-879B-D9343092490F}" dt="2023-09-25T18:05:42.654" v="23" actId="700"/>
        <pc:sldMkLst>
          <pc:docMk/>
          <pc:sldMk cId="3945174979" sldId="2147478935"/>
        </pc:sldMkLst>
        <pc:spChg chg="mod ord">
          <ac:chgData name="Jessie Hwang" userId="85f2306c-fd56-49d2-8dff-e96751c6f345" providerId="ADAL" clId="{A27200CD-CE1C-4CA4-879B-D9343092490F}" dt="2023-09-25T18:05:42.654" v="23" actId="700"/>
          <ac:spMkLst>
            <pc:docMk/>
            <pc:sldMk cId="3945174979" sldId="2147478935"/>
            <ac:spMk id="2" creationId="{9401109F-9E76-4276-A69B-5BA2048BB2AC}"/>
          </ac:spMkLst>
        </pc:spChg>
        <pc:spChg chg="add del">
          <ac:chgData name="Jessie Hwang" userId="85f2306c-fd56-49d2-8dff-e96751c6f345" providerId="ADAL" clId="{A27200CD-CE1C-4CA4-879B-D9343092490F}" dt="2023-09-25T18:05:42.654" v="23" actId="700"/>
          <ac:spMkLst>
            <pc:docMk/>
            <pc:sldMk cId="3945174979" sldId="2147478935"/>
            <ac:spMk id="15" creationId="{5B9CE10B-7217-4727-A3A7-5DF664DEB4F7}"/>
          </ac:spMkLst>
        </pc:spChg>
        <pc:spChg chg="add del">
          <ac:chgData name="Jessie Hwang" userId="85f2306c-fd56-49d2-8dff-e96751c6f345" providerId="ADAL" clId="{A27200CD-CE1C-4CA4-879B-D9343092490F}" dt="2023-09-25T18:05:42.654" v="23" actId="700"/>
          <ac:spMkLst>
            <pc:docMk/>
            <pc:sldMk cId="3945174979" sldId="2147478935"/>
            <ac:spMk id="21" creationId="{04357C93-F0CB-4A1C-8F77-4E9063789819}"/>
          </ac:spMkLst>
        </pc:spChg>
        <pc:grpChg chg="add del">
          <ac:chgData name="Jessie Hwang" userId="85f2306c-fd56-49d2-8dff-e96751c6f345" providerId="ADAL" clId="{A27200CD-CE1C-4CA4-879B-D9343092490F}" dt="2023-09-25T18:05:42.654" v="23" actId="700"/>
          <ac:grpSpMkLst>
            <pc:docMk/>
            <pc:sldMk cId="3945174979" sldId="2147478935"/>
            <ac:grpSpMk id="17" creationId="{3AF6A671-C637-4547-85F4-51B6D1881399}"/>
          </ac:grpSpMkLst>
        </pc:grpChg>
      </pc:sldChg>
      <pc:sldChg chg="modSp mod chgLayout">
        <pc:chgData name="Jessie Hwang" userId="85f2306c-fd56-49d2-8dff-e96751c6f345" providerId="ADAL" clId="{A27200CD-CE1C-4CA4-879B-D9343092490F}" dt="2023-09-25T18:05:42.654" v="23" actId="700"/>
        <pc:sldMkLst>
          <pc:docMk/>
          <pc:sldMk cId="2246603776" sldId="2147478936"/>
        </pc:sldMkLst>
        <pc:spChg chg="mod ord">
          <ac:chgData name="Jessie Hwang" userId="85f2306c-fd56-49d2-8dff-e96751c6f345" providerId="ADAL" clId="{A27200CD-CE1C-4CA4-879B-D9343092490F}" dt="2023-09-25T18:05:42.654" v="23" actId="700"/>
          <ac:spMkLst>
            <pc:docMk/>
            <pc:sldMk cId="2246603776" sldId="2147478936"/>
            <ac:spMk id="2" creationId="{B403797D-6CE1-4D5B-A71F-C6DF08B3F206}"/>
          </ac:spMkLst>
        </pc:spChg>
      </pc:sldChg>
      <pc:sldChg chg="modSp mod chgLayout">
        <pc:chgData name="Jessie Hwang" userId="85f2306c-fd56-49d2-8dff-e96751c6f345" providerId="ADAL" clId="{A27200CD-CE1C-4CA4-879B-D9343092490F}" dt="2023-09-25T18:05:42.654" v="23" actId="700"/>
        <pc:sldMkLst>
          <pc:docMk/>
          <pc:sldMk cId="3718947936" sldId="2147478937"/>
        </pc:sldMkLst>
        <pc:spChg chg="mod ord">
          <ac:chgData name="Jessie Hwang" userId="85f2306c-fd56-49d2-8dff-e96751c6f345" providerId="ADAL" clId="{A27200CD-CE1C-4CA4-879B-D9343092490F}" dt="2023-09-25T18:05:42.654" v="23" actId="700"/>
          <ac:spMkLst>
            <pc:docMk/>
            <pc:sldMk cId="3718947936" sldId="2147478937"/>
            <ac:spMk id="2" creationId="{5EA198ED-DC89-4946-B45D-B50EB1FEF62E}"/>
          </ac:spMkLst>
        </pc:spChg>
      </pc:sldChg>
      <pc:sldChg chg="modSp mod chgLayout">
        <pc:chgData name="Jessie Hwang" userId="85f2306c-fd56-49d2-8dff-e96751c6f345" providerId="ADAL" clId="{A27200CD-CE1C-4CA4-879B-D9343092490F}" dt="2023-09-25T18:05:42.654" v="23" actId="700"/>
        <pc:sldMkLst>
          <pc:docMk/>
          <pc:sldMk cId="3800877078" sldId="2147478938"/>
        </pc:sldMkLst>
        <pc:spChg chg="mod ord">
          <ac:chgData name="Jessie Hwang" userId="85f2306c-fd56-49d2-8dff-e96751c6f345" providerId="ADAL" clId="{A27200CD-CE1C-4CA4-879B-D9343092490F}" dt="2023-09-25T18:05:42.654" v="23" actId="700"/>
          <ac:spMkLst>
            <pc:docMk/>
            <pc:sldMk cId="3800877078" sldId="2147478938"/>
            <ac:spMk id="2" creationId="{55BE2FA8-18A3-402F-90D5-723F2035C936}"/>
          </ac:spMkLst>
        </pc:spChg>
      </pc:sldChg>
      <pc:sldChg chg="modSp mod chgLayout">
        <pc:chgData name="Jessie Hwang" userId="85f2306c-fd56-49d2-8dff-e96751c6f345" providerId="ADAL" clId="{A27200CD-CE1C-4CA4-879B-D9343092490F}" dt="2023-09-25T18:07:02.148" v="49" actId="20577"/>
        <pc:sldMkLst>
          <pc:docMk/>
          <pc:sldMk cId="3378387061" sldId="2147478939"/>
        </pc:sldMkLst>
        <pc:spChg chg="mod ord">
          <ac:chgData name="Jessie Hwang" userId="85f2306c-fd56-49d2-8dff-e96751c6f345" providerId="ADAL" clId="{A27200CD-CE1C-4CA4-879B-D9343092490F}" dt="2023-09-25T18:07:02.148" v="49" actId="20577"/>
          <ac:spMkLst>
            <pc:docMk/>
            <pc:sldMk cId="3378387061" sldId="2147478939"/>
            <ac:spMk id="2" creationId="{8CB849DD-8A2C-4569-90A3-0BAD6C53505B}"/>
          </ac:spMkLst>
        </pc:spChg>
      </pc:sldChg>
      <pc:sldChg chg="addSp delSp modSp mod delDesignElem chgLayout">
        <pc:chgData name="Jessie Hwang" userId="85f2306c-fd56-49d2-8dff-e96751c6f345" providerId="ADAL" clId="{A27200CD-CE1C-4CA4-879B-D9343092490F}" dt="2023-09-25T18:05:42.654" v="23" actId="700"/>
        <pc:sldMkLst>
          <pc:docMk/>
          <pc:sldMk cId="831441438" sldId="2147478940"/>
        </pc:sldMkLst>
        <pc:spChg chg="mod ord">
          <ac:chgData name="Jessie Hwang" userId="85f2306c-fd56-49d2-8dff-e96751c6f345" providerId="ADAL" clId="{A27200CD-CE1C-4CA4-879B-D9343092490F}" dt="2023-09-25T18:05:42.654" v="23" actId="700"/>
          <ac:spMkLst>
            <pc:docMk/>
            <pc:sldMk cId="831441438" sldId="2147478940"/>
            <ac:spMk id="2" creationId="{B69CADE2-6EFF-4987-8BA2-5E4E47000215}"/>
          </ac:spMkLst>
        </pc:spChg>
        <pc:spChg chg="add del">
          <ac:chgData name="Jessie Hwang" userId="85f2306c-fd56-49d2-8dff-e96751c6f345" providerId="ADAL" clId="{A27200CD-CE1C-4CA4-879B-D9343092490F}" dt="2023-09-25T18:05:42.654" v="23" actId="700"/>
          <ac:spMkLst>
            <pc:docMk/>
            <pc:sldMk cId="831441438" sldId="2147478940"/>
            <ac:spMk id="9" creationId="{6753252F-4873-4F63-801D-CC719279A7D5}"/>
          </ac:spMkLst>
        </pc:spChg>
        <pc:spChg chg="add del">
          <ac:chgData name="Jessie Hwang" userId="85f2306c-fd56-49d2-8dff-e96751c6f345" providerId="ADAL" clId="{A27200CD-CE1C-4CA4-879B-D9343092490F}" dt="2023-09-25T18:05:42.654" v="23" actId="700"/>
          <ac:spMkLst>
            <pc:docMk/>
            <pc:sldMk cId="831441438" sldId="2147478940"/>
            <ac:spMk id="11" creationId="{047C8CCB-F95D-4249-92DD-651249D3535A}"/>
          </ac:spMkLst>
        </pc:spChg>
      </pc:sldChg>
      <pc:sldChg chg="modSp mod chgLayout">
        <pc:chgData name="Jessie Hwang" userId="85f2306c-fd56-49d2-8dff-e96751c6f345" providerId="ADAL" clId="{A27200CD-CE1C-4CA4-879B-D9343092490F}" dt="2023-09-25T18:05:42.654" v="23" actId="700"/>
        <pc:sldMkLst>
          <pc:docMk/>
          <pc:sldMk cId="2416886501" sldId="2147478941"/>
        </pc:sldMkLst>
        <pc:spChg chg="mod ord">
          <ac:chgData name="Jessie Hwang" userId="85f2306c-fd56-49d2-8dff-e96751c6f345" providerId="ADAL" clId="{A27200CD-CE1C-4CA4-879B-D9343092490F}" dt="2023-09-25T18:05:42.654" v="23" actId="700"/>
          <ac:spMkLst>
            <pc:docMk/>
            <pc:sldMk cId="2416886501" sldId="2147478941"/>
            <ac:spMk id="2" creationId="{552B93AC-6EF6-4485-A33C-C02D0E3565E6}"/>
          </ac:spMkLst>
        </pc:spChg>
      </pc:sldChg>
      <pc:sldChg chg="modSp mod chgLayout">
        <pc:chgData name="Jessie Hwang" userId="85f2306c-fd56-49d2-8dff-e96751c6f345" providerId="ADAL" clId="{A27200CD-CE1C-4CA4-879B-D9343092490F}" dt="2023-09-25T18:05:42.654" v="23" actId="700"/>
        <pc:sldMkLst>
          <pc:docMk/>
          <pc:sldMk cId="4036892788" sldId="2147478942"/>
        </pc:sldMkLst>
        <pc:spChg chg="mod ord">
          <ac:chgData name="Jessie Hwang" userId="85f2306c-fd56-49d2-8dff-e96751c6f345" providerId="ADAL" clId="{A27200CD-CE1C-4CA4-879B-D9343092490F}" dt="2023-09-25T18:05:42.654" v="23" actId="700"/>
          <ac:spMkLst>
            <pc:docMk/>
            <pc:sldMk cId="4036892788" sldId="2147478942"/>
            <ac:spMk id="2" creationId="{57ED9E3A-CBEE-4E60-BFE0-A5FAB043C0D6}"/>
          </ac:spMkLst>
        </pc:spChg>
      </pc:sldChg>
      <pc:sldChg chg="modSp mod chgLayout">
        <pc:chgData name="Jessie Hwang" userId="85f2306c-fd56-49d2-8dff-e96751c6f345" providerId="ADAL" clId="{A27200CD-CE1C-4CA4-879B-D9343092490F}" dt="2023-09-25T18:05:42.654" v="23" actId="700"/>
        <pc:sldMkLst>
          <pc:docMk/>
          <pc:sldMk cId="3932479888" sldId="2147478943"/>
        </pc:sldMkLst>
        <pc:spChg chg="mod ord">
          <ac:chgData name="Jessie Hwang" userId="85f2306c-fd56-49d2-8dff-e96751c6f345" providerId="ADAL" clId="{A27200CD-CE1C-4CA4-879B-D9343092490F}" dt="2023-09-25T18:05:42.654" v="23" actId="700"/>
          <ac:spMkLst>
            <pc:docMk/>
            <pc:sldMk cId="3932479888" sldId="2147478943"/>
            <ac:spMk id="2" creationId="{2A61FCA9-4C1A-4615-9904-4C2270902426}"/>
          </ac:spMkLst>
        </pc:spChg>
      </pc:sldChg>
      <pc:sldChg chg="modSp mod chgLayout">
        <pc:chgData name="Jessie Hwang" userId="85f2306c-fd56-49d2-8dff-e96751c6f345" providerId="ADAL" clId="{A27200CD-CE1C-4CA4-879B-D9343092490F}" dt="2023-09-25T18:05:42.654" v="23" actId="700"/>
        <pc:sldMkLst>
          <pc:docMk/>
          <pc:sldMk cId="3375093511" sldId="2147478944"/>
        </pc:sldMkLst>
        <pc:spChg chg="mod ord">
          <ac:chgData name="Jessie Hwang" userId="85f2306c-fd56-49d2-8dff-e96751c6f345" providerId="ADAL" clId="{A27200CD-CE1C-4CA4-879B-D9343092490F}" dt="2023-09-25T18:05:42.654" v="23" actId="700"/>
          <ac:spMkLst>
            <pc:docMk/>
            <pc:sldMk cId="3375093511" sldId="2147478944"/>
            <ac:spMk id="2" creationId="{38BB0E8F-C5E8-4709-AB59-3F6B251D3158}"/>
          </ac:spMkLst>
        </pc:spChg>
      </pc:sldChg>
      <pc:sldChg chg="modSp mod chgLayout">
        <pc:chgData name="Jessie Hwang" userId="85f2306c-fd56-49d2-8dff-e96751c6f345" providerId="ADAL" clId="{A27200CD-CE1C-4CA4-879B-D9343092490F}" dt="2023-09-25T18:05:42.654" v="23" actId="700"/>
        <pc:sldMkLst>
          <pc:docMk/>
          <pc:sldMk cId="620901144" sldId="2147478945"/>
        </pc:sldMkLst>
        <pc:spChg chg="mod ord">
          <ac:chgData name="Jessie Hwang" userId="85f2306c-fd56-49d2-8dff-e96751c6f345" providerId="ADAL" clId="{A27200CD-CE1C-4CA4-879B-D9343092490F}" dt="2023-09-25T18:05:42.654" v="23" actId="700"/>
          <ac:spMkLst>
            <pc:docMk/>
            <pc:sldMk cId="620901144" sldId="2147478945"/>
            <ac:spMk id="2" creationId="{0FAC5A32-0772-4670-AF92-A5F78DFD991B}"/>
          </ac:spMkLst>
        </pc:spChg>
      </pc:sldChg>
      <pc:sldChg chg="addSp delSp modSp mod">
        <pc:chgData name="Jessie Hwang" userId="85f2306c-fd56-49d2-8dff-e96751c6f345" providerId="ADAL" clId="{A27200CD-CE1C-4CA4-879B-D9343092490F}" dt="2023-09-25T18:08:33.843" v="86" actId="404"/>
        <pc:sldMkLst>
          <pc:docMk/>
          <pc:sldMk cId="1735972992" sldId="2147478947"/>
        </pc:sldMkLst>
        <pc:spChg chg="add del mod">
          <ac:chgData name="Jessie Hwang" userId="85f2306c-fd56-49d2-8dff-e96751c6f345" providerId="ADAL" clId="{A27200CD-CE1C-4CA4-879B-D9343092490F}" dt="2023-09-25T18:04:09.184" v="5" actId="478"/>
          <ac:spMkLst>
            <pc:docMk/>
            <pc:sldMk cId="1735972992" sldId="2147478947"/>
            <ac:spMk id="3" creationId="{967E7146-7C7A-5211-B02C-FBB4756056FA}"/>
          </ac:spMkLst>
        </pc:spChg>
        <pc:spChg chg="mod">
          <ac:chgData name="Jessie Hwang" userId="85f2306c-fd56-49d2-8dff-e96751c6f345" providerId="ADAL" clId="{A27200CD-CE1C-4CA4-879B-D9343092490F}" dt="2023-09-25T18:04:21.982" v="6" actId="207"/>
          <ac:spMkLst>
            <pc:docMk/>
            <pc:sldMk cId="1735972992" sldId="2147478947"/>
            <ac:spMk id="4" creationId="{00000000-0000-0000-0000-000000000000}"/>
          </ac:spMkLst>
        </pc:spChg>
        <pc:spChg chg="add mod">
          <ac:chgData name="Jessie Hwang" userId="85f2306c-fd56-49d2-8dff-e96751c6f345" providerId="ADAL" clId="{A27200CD-CE1C-4CA4-879B-D9343092490F}" dt="2023-09-25T18:08:33.843" v="86" actId="404"/>
          <ac:spMkLst>
            <pc:docMk/>
            <pc:sldMk cId="1735972992" sldId="2147478947"/>
            <ac:spMk id="5" creationId="{5729AEEA-9EEA-4C65-7F7A-88F0E0C2783F}"/>
          </ac:spMkLst>
        </pc:spChg>
        <pc:spChg chg="del">
          <ac:chgData name="Jessie Hwang" userId="85f2306c-fd56-49d2-8dff-e96751c6f345" providerId="ADAL" clId="{A27200CD-CE1C-4CA4-879B-D9343092490F}" dt="2023-09-25T18:04:07.348" v="4" actId="478"/>
          <ac:spMkLst>
            <pc:docMk/>
            <pc:sldMk cId="1735972992" sldId="2147478947"/>
            <ac:spMk id="9" creationId="{3B262108-D227-AE07-09E3-E8A34C58A9E5}"/>
          </ac:spMkLst>
        </pc:spChg>
      </pc:sldChg>
      <pc:sldMasterChg chg="add del addSldLayout delSldLayout">
        <pc:chgData name="Jessie Hwang" userId="85f2306c-fd56-49d2-8dff-e96751c6f345" providerId="ADAL" clId="{A27200CD-CE1C-4CA4-879B-D9343092490F}" dt="2023-09-25T18:05:42.654" v="23" actId="700"/>
        <pc:sldMasterMkLst>
          <pc:docMk/>
          <pc:sldMasterMk cId="4078700906" sldId="2147483729"/>
        </pc:sldMasterMkLst>
        <pc:sldLayoutChg chg="add del">
          <pc:chgData name="Jessie Hwang" userId="85f2306c-fd56-49d2-8dff-e96751c6f345" providerId="ADAL" clId="{A27200CD-CE1C-4CA4-879B-D9343092490F}" dt="2023-09-25T18:05:42.654" v="23" actId="700"/>
          <pc:sldLayoutMkLst>
            <pc:docMk/>
            <pc:sldMasterMk cId="4078700906" sldId="2147483729"/>
            <pc:sldLayoutMk cId="2869564104" sldId="2147483730"/>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2857810435" sldId="2147483731"/>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3550024109" sldId="2147483732"/>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1148516656" sldId="2147483733"/>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1738246748" sldId="2147483734"/>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92474061" sldId="2147483735"/>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4149235564" sldId="2147483736"/>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961168493" sldId="2147483737"/>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608743118" sldId="2147483738"/>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2317282458" sldId="2147483739"/>
          </pc:sldLayoutMkLst>
        </pc:sldLayoutChg>
        <pc:sldLayoutChg chg="add del">
          <pc:chgData name="Jessie Hwang" userId="85f2306c-fd56-49d2-8dff-e96751c6f345" providerId="ADAL" clId="{A27200CD-CE1C-4CA4-879B-D9343092490F}" dt="2023-09-25T18:05:42.654" v="23" actId="700"/>
          <pc:sldLayoutMkLst>
            <pc:docMk/>
            <pc:sldMasterMk cId="4078700906" sldId="2147483729"/>
            <pc:sldLayoutMk cId="501872313" sldId="214748374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001CB3-C519-4ED6-AE00-D9E35404321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DC70421-82D7-4B28-8D26-6EBE57B2241A}">
      <dgm:prSet/>
      <dgm:spPr/>
      <dgm:t>
        <a:bodyPr/>
        <a:lstStyle/>
        <a:p>
          <a:r>
            <a:rPr lang="en-US"/>
            <a:t>Ability to send on someone else’s behalf as a delegate</a:t>
          </a:r>
        </a:p>
      </dgm:t>
    </dgm:pt>
    <dgm:pt modelId="{4265A810-1908-44F2-A5A9-D3898D390444}" type="parTrans" cxnId="{7F9F0D8B-CC08-4504-8926-A82DFF822F9E}">
      <dgm:prSet/>
      <dgm:spPr/>
      <dgm:t>
        <a:bodyPr/>
        <a:lstStyle/>
        <a:p>
          <a:endParaRPr lang="en-US"/>
        </a:p>
      </dgm:t>
    </dgm:pt>
    <dgm:pt modelId="{E15C1F80-AEEF-4FC4-83A3-ECFDE37A6D1A}" type="sibTrans" cxnId="{7F9F0D8B-CC08-4504-8926-A82DFF822F9E}">
      <dgm:prSet/>
      <dgm:spPr/>
      <dgm:t>
        <a:bodyPr/>
        <a:lstStyle/>
        <a:p>
          <a:endParaRPr lang="en-US"/>
        </a:p>
      </dgm:t>
    </dgm:pt>
    <dgm:pt modelId="{5BBEADE0-EAB4-47D7-B557-E413E959129B}">
      <dgm:prSet/>
      <dgm:spPr/>
      <dgm:t>
        <a:bodyPr/>
        <a:lstStyle/>
        <a:p>
          <a:r>
            <a:rPr lang="en-US"/>
            <a:t>Ability to send from a shared mailbox – CorporateCommsTeam</a:t>
          </a:r>
        </a:p>
      </dgm:t>
    </dgm:pt>
    <dgm:pt modelId="{35BBDAA2-BDBC-4B9A-A31A-9191E5177395}" type="parTrans" cxnId="{7F3314FD-6459-40BE-B7BE-33930EC34C15}">
      <dgm:prSet/>
      <dgm:spPr/>
      <dgm:t>
        <a:bodyPr/>
        <a:lstStyle/>
        <a:p>
          <a:endParaRPr lang="en-US"/>
        </a:p>
      </dgm:t>
    </dgm:pt>
    <dgm:pt modelId="{4AAD4E43-55B8-4F16-9D1E-7951167184A6}" type="sibTrans" cxnId="{7F3314FD-6459-40BE-B7BE-33930EC34C15}">
      <dgm:prSet/>
      <dgm:spPr/>
      <dgm:t>
        <a:bodyPr/>
        <a:lstStyle/>
        <a:p>
          <a:endParaRPr lang="en-US"/>
        </a:p>
      </dgm:t>
    </dgm:pt>
    <dgm:pt modelId="{8E1F12FA-6813-4128-BDBD-87DB954956DA}">
      <dgm:prSet/>
      <dgm:spPr/>
      <dgm:t>
        <a:bodyPr/>
        <a:lstStyle/>
        <a:p>
          <a:r>
            <a:rPr lang="en-US"/>
            <a:t>Ability to select DL’s, Groups, individuals</a:t>
          </a:r>
        </a:p>
      </dgm:t>
    </dgm:pt>
    <dgm:pt modelId="{E62BA16B-CABB-492F-94B1-2EFB26494220}" type="parTrans" cxnId="{4879BFEF-3B4A-4EDD-994A-815950BF9359}">
      <dgm:prSet/>
      <dgm:spPr/>
      <dgm:t>
        <a:bodyPr/>
        <a:lstStyle/>
        <a:p>
          <a:endParaRPr lang="en-US"/>
        </a:p>
      </dgm:t>
    </dgm:pt>
    <dgm:pt modelId="{5867825D-27C3-460D-AFAA-9C3F1B3A62C1}" type="sibTrans" cxnId="{4879BFEF-3B4A-4EDD-994A-815950BF9359}">
      <dgm:prSet/>
      <dgm:spPr/>
      <dgm:t>
        <a:bodyPr/>
        <a:lstStyle/>
        <a:p>
          <a:endParaRPr lang="en-US"/>
        </a:p>
      </dgm:t>
    </dgm:pt>
    <dgm:pt modelId="{BD5E2582-91C2-4F94-A21B-E8A851C1433D}">
      <dgm:prSet/>
      <dgm:spPr/>
      <dgm:t>
        <a:bodyPr/>
        <a:lstStyle/>
        <a:p>
          <a:r>
            <a:rPr lang="en-US"/>
            <a:t>Transport rules applicable to sending emails work through Amplify, same rules that apply in Outlook</a:t>
          </a:r>
        </a:p>
      </dgm:t>
    </dgm:pt>
    <dgm:pt modelId="{9E4FC2C7-23C0-44CD-8B45-F9C1ACF40374}" type="parTrans" cxnId="{E731F22C-57DA-426A-AC3A-E21ECFB0905C}">
      <dgm:prSet/>
      <dgm:spPr/>
      <dgm:t>
        <a:bodyPr/>
        <a:lstStyle/>
        <a:p>
          <a:endParaRPr lang="en-US"/>
        </a:p>
      </dgm:t>
    </dgm:pt>
    <dgm:pt modelId="{F15A7110-A319-4B25-8EF3-424528DA62AD}" type="sibTrans" cxnId="{E731F22C-57DA-426A-AC3A-E21ECFB0905C}">
      <dgm:prSet/>
      <dgm:spPr/>
      <dgm:t>
        <a:bodyPr/>
        <a:lstStyle/>
        <a:p>
          <a:endParaRPr lang="en-US"/>
        </a:p>
      </dgm:t>
    </dgm:pt>
    <dgm:pt modelId="{31B4E12F-3892-4771-8C40-5F8E49709EBD}">
      <dgm:prSet/>
      <dgm:spPr/>
      <dgm:t>
        <a:bodyPr/>
        <a:lstStyle/>
        <a:p>
          <a:r>
            <a:rPr lang="en-US"/>
            <a:t>Colors can be changed in the preview. </a:t>
          </a:r>
        </a:p>
      </dgm:t>
    </dgm:pt>
    <dgm:pt modelId="{29F4C69B-37B3-40F8-819F-FD9C5310EF40}" type="parTrans" cxnId="{EADF2C85-65B1-440B-81DE-AA3662B45A31}">
      <dgm:prSet/>
      <dgm:spPr/>
      <dgm:t>
        <a:bodyPr/>
        <a:lstStyle/>
        <a:p>
          <a:endParaRPr lang="en-US"/>
        </a:p>
      </dgm:t>
    </dgm:pt>
    <dgm:pt modelId="{B595A5AE-A5C3-45FC-9DB9-47E2B3470A16}" type="sibTrans" cxnId="{EADF2C85-65B1-440B-81DE-AA3662B45A31}">
      <dgm:prSet/>
      <dgm:spPr/>
      <dgm:t>
        <a:bodyPr/>
        <a:lstStyle/>
        <a:p>
          <a:endParaRPr lang="en-US"/>
        </a:p>
      </dgm:t>
    </dgm:pt>
    <dgm:pt modelId="{BD8EAF5C-E513-4B95-B692-9E338F91F1EC}" type="pres">
      <dgm:prSet presAssocID="{95001CB3-C519-4ED6-AE00-D9E354043219}" presName="hierChild1" presStyleCnt="0">
        <dgm:presLayoutVars>
          <dgm:chPref val="1"/>
          <dgm:dir/>
          <dgm:animOne val="branch"/>
          <dgm:animLvl val="lvl"/>
          <dgm:resizeHandles/>
        </dgm:presLayoutVars>
      </dgm:prSet>
      <dgm:spPr/>
    </dgm:pt>
    <dgm:pt modelId="{CA30256A-52B9-463F-974D-908819F66E54}" type="pres">
      <dgm:prSet presAssocID="{CDC70421-82D7-4B28-8D26-6EBE57B2241A}" presName="hierRoot1" presStyleCnt="0"/>
      <dgm:spPr/>
    </dgm:pt>
    <dgm:pt modelId="{B02FF524-987F-475F-8F8A-7F42A802033D}" type="pres">
      <dgm:prSet presAssocID="{CDC70421-82D7-4B28-8D26-6EBE57B2241A}" presName="composite" presStyleCnt="0"/>
      <dgm:spPr/>
    </dgm:pt>
    <dgm:pt modelId="{F88FDDE9-15C6-43B5-B050-98F3A5879E5B}" type="pres">
      <dgm:prSet presAssocID="{CDC70421-82D7-4B28-8D26-6EBE57B2241A}" presName="background" presStyleLbl="node0" presStyleIdx="0" presStyleCnt="5"/>
      <dgm:spPr/>
    </dgm:pt>
    <dgm:pt modelId="{B65F53CE-44FD-4E0C-AC19-27A56C94BFF1}" type="pres">
      <dgm:prSet presAssocID="{CDC70421-82D7-4B28-8D26-6EBE57B2241A}" presName="text" presStyleLbl="fgAcc0" presStyleIdx="0" presStyleCnt="5">
        <dgm:presLayoutVars>
          <dgm:chPref val="3"/>
        </dgm:presLayoutVars>
      </dgm:prSet>
      <dgm:spPr/>
    </dgm:pt>
    <dgm:pt modelId="{F54DEC45-9601-46CF-920B-E49B355051DE}" type="pres">
      <dgm:prSet presAssocID="{CDC70421-82D7-4B28-8D26-6EBE57B2241A}" presName="hierChild2" presStyleCnt="0"/>
      <dgm:spPr/>
    </dgm:pt>
    <dgm:pt modelId="{B1C097DD-5F3F-4277-91DF-CFBA27D823CE}" type="pres">
      <dgm:prSet presAssocID="{5BBEADE0-EAB4-47D7-B557-E413E959129B}" presName="hierRoot1" presStyleCnt="0"/>
      <dgm:spPr/>
    </dgm:pt>
    <dgm:pt modelId="{C86B9D4A-FA65-4B66-AFBF-D14EC8BB45DD}" type="pres">
      <dgm:prSet presAssocID="{5BBEADE0-EAB4-47D7-B557-E413E959129B}" presName="composite" presStyleCnt="0"/>
      <dgm:spPr/>
    </dgm:pt>
    <dgm:pt modelId="{ADB64FD9-3532-4CB7-8391-9C88704BA78D}" type="pres">
      <dgm:prSet presAssocID="{5BBEADE0-EAB4-47D7-B557-E413E959129B}" presName="background" presStyleLbl="node0" presStyleIdx="1" presStyleCnt="5"/>
      <dgm:spPr/>
    </dgm:pt>
    <dgm:pt modelId="{60258F9B-E9B3-4112-991C-F78FE71BBAB0}" type="pres">
      <dgm:prSet presAssocID="{5BBEADE0-EAB4-47D7-B557-E413E959129B}" presName="text" presStyleLbl="fgAcc0" presStyleIdx="1" presStyleCnt="5">
        <dgm:presLayoutVars>
          <dgm:chPref val="3"/>
        </dgm:presLayoutVars>
      </dgm:prSet>
      <dgm:spPr/>
    </dgm:pt>
    <dgm:pt modelId="{A7C14353-302F-49AC-A82A-66F775954AB2}" type="pres">
      <dgm:prSet presAssocID="{5BBEADE0-EAB4-47D7-B557-E413E959129B}" presName="hierChild2" presStyleCnt="0"/>
      <dgm:spPr/>
    </dgm:pt>
    <dgm:pt modelId="{BB6CC933-7C32-4D01-9D0B-942D8D8A0328}" type="pres">
      <dgm:prSet presAssocID="{8E1F12FA-6813-4128-BDBD-87DB954956DA}" presName="hierRoot1" presStyleCnt="0"/>
      <dgm:spPr/>
    </dgm:pt>
    <dgm:pt modelId="{05A70DA9-47EA-4FFC-B48E-A163595D919C}" type="pres">
      <dgm:prSet presAssocID="{8E1F12FA-6813-4128-BDBD-87DB954956DA}" presName="composite" presStyleCnt="0"/>
      <dgm:spPr/>
    </dgm:pt>
    <dgm:pt modelId="{3B1E9828-846F-4BFC-AF21-9AA8688B3231}" type="pres">
      <dgm:prSet presAssocID="{8E1F12FA-6813-4128-BDBD-87DB954956DA}" presName="background" presStyleLbl="node0" presStyleIdx="2" presStyleCnt="5"/>
      <dgm:spPr/>
    </dgm:pt>
    <dgm:pt modelId="{BE18E0D1-B1F8-4D6C-B213-FC8AB7D60DD4}" type="pres">
      <dgm:prSet presAssocID="{8E1F12FA-6813-4128-BDBD-87DB954956DA}" presName="text" presStyleLbl="fgAcc0" presStyleIdx="2" presStyleCnt="5">
        <dgm:presLayoutVars>
          <dgm:chPref val="3"/>
        </dgm:presLayoutVars>
      </dgm:prSet>
      <dgm:spPr/>
    </dgm:pt>
    <dgm:pt modelId="{D3D11FB1-83B6-4703-A0F4-ECF2E5E51200}" type="pres">
      <dgm:prSet presAssocID="{8E1F12FA-6813-4128-BDBD-87DB954956DA}" presName="hierChild2" presStyleCnt="0"/>
      <dgm:spPr/>
    </dgm:pt>
    <dgm:pt modelId="{95AB2DBB-02FE-4CC9-8C84-58DE034E367A}" type="pres">
      <dgm:prSet presAssocID="{BD5E2582-91C2-4F94-A21B-E8A851C1433D}" presName="hierRoot1" presStyleCnt="0"/>
      <dgm:spPr/>
    </dgm:pt>
    <dgm:pt modelId="{A85D14C0-A697-4FB6-A70E-C5FE42F4E70E}" type="pres">
      <dgm:prSet presAssocID="{BD5E2582-91C2-4F94-A21B-E8A851C1433D}" presName="composite" presStyleCnt="0"/>
      <dgm:spPr/>
    </dgm:pt>
    <dgm:pt modelId="{222497A8-597D-4869-8113-41089E1EC5EE}" type="pres">
      <dgm:prSet presAssocID="{BD5E2582-91C2-4F94-A21B-E8A851C1433D}" presName="background" presStyleLbl="node0" presStyleIdx="3" presStyleCnt="5"/>
      <dgm:spPr/>
    </dgm:pt>
    <dgm:pt modelId="{4EA5C18F-16A7-49C8-A412-FF1B656D9618}" type="pres">
      <dgm:prSet presAssocID="{BD5E2582-91C2-4F94-A21B-E8A851C1433D}" presName="text" presStyleLbl="fgAcc0" presStyleIdx="3" presStyleCnt="5">
        <dgm:presLayoutVars>
          <dgm:chPref val="3"/>
        </dgm:presLayoutVars>
      </dgm:prSet>
      <dgm:spPr/>
    </dgm:pt>
    <dgm:pt modelId="{B411939F-BB77-432A-881A-AB4FF7374998}" type="pres">
      <dgm:prSet presAssocID="{BD5E2582-91C2-4F94-A21B-E8A851C1433D}" presName="hierChild2" presStyleCnt="0"/>
      <dgm:spPr/>
    </dgm:pt>
    <dgm:pt modelId="{22380CEF-B410-4EC0-8488-4D5982088A5A}" type="pres">
      <dgm:prSet presAssocID="{31B4E12F-3892-4771-8C40-5F8E49709EBD}" presName="hierRoot1" presStyleCnt="0"/>
      <dgm:spPr/>
    </dgm:pt>
    <dgm:pt modelId="{E8A2D014-C85C-45C9-9738-E7952DDA8021}" type="pres">
      <dgm:prSet presAssocID="{31B4E12F-3892-4771-8C40-5F8E49709EBD}" presName="composite" presStyleCnt="0"/>
      <dgm:spPr/>
    </dgm:pt>
    <dgm:pt modelId="{AA73CF9C-17AE-4424-8180-C26F127C9F12}" type="pres">
      <dgm:prSet presAssocID="{31B4E12F-3892-4771-8C40-5F8E49709EBD}" presName="background" presStyleLbl="node0" presStyleIdx="4" presStyleCnt="5"/>
      <dgm:spPr/>
    </dgm:pt>
    <dgm:pt modelId="{530E6307-6EA5-4E0B-B027-8A10607FC501}" type="pres">
      <dgm:prSet presAssocID="{31B4E12F-3892-4771-8C40-5F8E49709EBD}" presName="text" presStyleLbl="fgAcc0" presStyleIdx="4" presStyleCnt="5">
        <dgm:presLayoutVars>
          <dgm:chPref val="3"/>
        </dgm:presLayoutVars>
      </dgm:prSet>
      <dgm:spPr/>
    </dgm:pt>
    <dgm:pt modelId="{2ED6CFEB-0792-426A-8766-B7F15810A258}" type="pres">
      <dgm:prSet presAssocID="{31B4E12F-3892-4771-8C40-5F8E49709EBD}" presName="hierChild2" presStyleCnt="0"/>
      <dgm:spPr/>
    </dgm:pt>
  </dgm:ptLst>
  <dgm:cxnLst>
    <dgm:cxn modelId="{90DDEC05-EEE1-442F-BB89-7B5D9F463914}" type="presOf" srcId="{BD5E2582-91C2-4F94-A21B-E8A851C1433D}" destId="{4EA5C18F-16A7-49C8-A412-FF1B656D9618}" srcOrd="0" destOrd="0" presId="urn:microsoft.com/office/officeart/2005/8/layout/hierarchy1"/>
    <dgm:cxn modelId="{1095EC24-8EB3-4B97-A27A-1FB38EC22C22}" type="presOf" srcId="{31B4E12F-3892-4771-8C40-5F8E49709EBD}" destId="{530E6307-6EA5-4E0B-B027-8A10607FC501}" srcOrd="0" destOrd="0" presId="urn:microsoft.com/office/officeart/2005/8/layout/hierarchy1"/>
    <dgm:cxn modelId="{E731F22C-57DA-426A-AC3A-E21ECFB0905C}" srcId="{95001CB3-C519-4ED6-AE00-D9E354043219}" destId="{BD5E2582-91C2-4F94-A21B-E8A851C1433D}" srcOrd="3" destOrd="0" parTransId="{9E4FC2C7-23C0-44CD-8B45-F9C1ACF40374}" sibTransId="{F15A7110-A319-4B25-8EF3-424528DA62AD}"/>
    <dgm:cxn modelId="{EADF2C85-65B1-440B-81DE-AA3662B45A31}" srcId="{95001CB3-C519-4ED6-AE00-D9E354043219}" destId="{31B4E12F-3892-4771-8C40-5F8E49709EBD}" srcOrd="4" destOrd="0" parTransId="{29F4C69B-37B3-40F8-819F-FD9C5310EF40}" sibTransId="{B595A5AE-A5C3-45FC-9DB9-47E2B3470A16}"/>
    <dgm:cxn modelId="{7F9F0D8B-CC08-4504-8926-A82DFF822F9E}" srcId="{95001CB3-C519-4ED6-AE00-D9E354043219}" destId="{CDC70421-82D7-4B28-8D26-6EBE57B2241A}" srcOrd="0" destOrd="0" parTransId="{4265A810-1908-44F2-A5A9-D3898D390444}" sibTransId="{E15C1F80-AEEF-4FC4-83A3-ECFDE37A6D1A}"/>
    <dgm:cxn modelId="{BF2C8BA5-6E18-4163-8661-373733D8AE02}" type="presOf" srcId="{CDC70421-82D7-4B28-8D26-6EBE57B2241A}" destId="{B65F53CE-44FD-4E0C-AC19-27A56C94BFF1}" srcOrd="0" destOrd="0" presId="urn:microsoft.com/office/officeart/2005/8/layout/hierarchy1"/>
    <dgm:cxn modelId="{3B006FAE-D582-4949-A234-3326D5406C45}" type="presOf" srcId="{5BBEADE0-EAB4-47D7-B557-E413E959129B}" destId="{60258F9B-E9B3-4112-991C-F78FE71BBAB0}" srcOrd="0" destOrd="0" presId="urn:microsoft.com/office/officeart/2005/8/layout/hierarchy1"/>
    <dgm:cxn modelId="{56CD34D6-9736-4A02-BF92-FFBD6775875B}" type="presOf" srcId="{95001CB3-C519-4ED6-AE00-D9E354043219}" destId="{BD8EAF5C-E513-4B95-B692-9E338F91F1EC}" srcOrd="0" destOrd="0" presId="urn:microsoft.com/office/officeart/2005/8/layout/hierarchy1"/>
    <dgm:cxn modelId="{4879BFEF-3B4A-4EDD-994A-815950BF9359}" srcId="{95001CB3-C519-4ED6-AE00-D9E354043219}" destId="{8E1F12FA-6813-4128-BDBD-87DB954956DA}" srcOrd="2" destOrd="0" parTransId="{E62BA16B-CABB-492F-94B1-2EFB26494220}" sibTransId="{5867825D-27C3-460D-AFAA-9C3F1B3A62C1}"/>
    <dgm:cxn modelId="{230E1DF6-BEF8-42A7-9C20-4ECF63DA296C}" type="presOf" srcId="{8E1F12FA-6813-4128-BDBD-87DB954956DA}" destId="{BE18E0D1-B1F8-4D6C-B213-FC8AB7D60DD4}" srcOrd="0" destOrd="0" presId="urn:microsoft.com/office/officeart/2005/8/layout/hierarchy1"/>
    <dgm:cxn modelId="{7F3314FD-6459-40BE-B7BE-33930EC34C15}" srcId="{95001CB3-C519-4ED6-AE00-D9E354043219}" destId="{5BBEADE0-EAB4-47D7-B557-E413E959129B}" srcOrd="1" destOrd="0" parTransId="{35BBDAA2-BDBC-4B9A-A31A-9191E5177395}" sibTransId="{4AAD4E43-55B8-4F16-9D1E-7951167184A6}"/>
    <dgm:cxn modelId="{3294E7AC-97A4-48D9-BF21-5CBD46708FC3}" type="presParOf" srcId="{BD8EAF5C-E513-4B95-B692-9E338F91F1EC}" destId="{CA30256A-52B9-463F-974D-908819F66E54}" srcOrd="0" destOrd="0" presId="urn:microsoft.com/office/officeart/2005/8/layout/hierarchy1"/>
    <dgm:cxn modelId="{AEC3C1BA-4324-4DFE-B06D-0A107BDC82A4}" type="presParOf" srcId="{CA30256A-52B9-463F-974D-908819F66E54}" destId="{B02FF524-987F-475F-8F8A-7F42A802033D}" srcOrd="0" destOrd="0" presId="urn:microsoft.com/office/officeart/2005/8/layout/hierarchy1"/>
    <dgm:cxn modelId="{DBF855C5-8AD4-4C04-B028-972A4483B7ED}" type="presParOf" srcId="{B02FF524-987F-475F-8F8A-7F42A802033D}" destId="{F88FDDE9-15C6-43B5-B050-98F3A5879E5B}" srcOrd="0" destOrd="0" presId="urn:microsoft.com/office/officeart/2005/8/layout/hierarchy1"/>
    <dgm:cxn modelId="{9758B94C-DF9E-4C96-B6D7-91335612640A}" type="presParOf" srcId="{B02FF524-987F-475F-8F8A-7F42A802033D}" destId="{B65F53CE-44FD-4E0C-AC19-27A56C94BFF1}" srcOrd="1" destOrd="0" presId="urn:microsoft.com/office/officeart/2005/8/layout/hierarchy1"/>
    <dgm:cxn modelId="{143C6FFF-DE00-4AB3-B130-15C55A25C245}" type="presParOf" srcId="{CA30256A-52B9-463F-974D-908819F66E54}" destId="{F54DEC45-9601-46CF-920B-E49B355051DE}" srcOrd="1" destOrd="0" presId="urn:microsoft.com/office/officeart/2005/8/layout/hierarchy1"/>
    <dgm:cxn modelId="{ABFB1485-8117-4016-AF23-C2F658C3192F}" type="presParOf" srcId="{BD8EAF5C-E513-4B95-B692-9E338F91F1EC}" destId="{B1C097DD-5F3F-4277-91DF-CFBA27D823CE}" srcOrd="1" destOrd="0" presId="urn:microsoft.com/office/officeart/2005/8/layout/hierarchy1"/>
    <dgm:cxn modelId="{A2FE15A3-A73B-432D-AA2C-D4EA8F4D88A4}" type="presParOf" srcId="{B1C097DD-5F3F-4277-91DF-CFBA27D823CE}" destId="{C86B9D4A-FA65-4B66-AFBF-D14EC8BB45DD}" srcOrd="0" destOrd="0" presId="urn:microsoft.com/office/officeart/2005/8/layout/hierarchy1"/>
    <dgm:cxn modelId="{3EAB3F0E-15FF-4D27-A219-863B2DA36D11}" type="presParOf" srcId="{C86B9D4A-FA65-4B66-AFBF-D14EC8BB45DD}" destId="{ADB64FD9-3532-4CB7-8391-9C88704BA78D}" srcOrd="0" destOrd="0" presId="urn:microsoft.com/office/officeart/2005/8/layout/hierarchy1"/>
    <dgm:cxn modelId="{55DD2C6F-6030-4252-A682-BACB802E41DB}" type="presParOf" srcId="{C86B9D4A-FA65-4B66-AFBF-D14EC8BB45DD}" destId="{60258F9B-E9B3-4112-991C-F78FE71BBAB0}" srcOrd="1" destOrd="0" presId="urn:microsoft.com/office/officeart/2005/8/layout/hierarchy1"/>
    <dgm:cxn modelId="{9006CFCE-7099-4F5F-BBE2-93DDAEE3AE85}" type="presParOf" srcId="{B1C097DD-5F3F-4277-91DF-CFBA27D823CE}" destId="{A7C14353-302F-49AC-A82A-66F775954AB2}" srcOrd="1" destOrd="0" presId="urn:microsoft.com/office/officeart/2005/8/layout/hierarchy1"/>
    <dgm:cxn modelId="{B26A8A63-90FA-4A6A-8536-73D7B96CC80A}" type="presParOf" srcId="{BD8EAF5C-E513-4B95-B692-9E338F91F1EC}" destId="{BB6CC933-7C32-4D01-9D0B-942D8D8A0328}" srcOrd="2" destOrd="0" presId="urn:microsoft.com/office/officeart/2005/8/layout/hierarchy1"/>
    <dgm:cxn modelId="{7630B27C-25BD-4B7B-B0F9-CEFB3F0315B7}" type="presParOf" srcId="{BB6CC933-7C32-4D01-9D0B-942D8D8A0328}" destId="{05A70DA9-47EA-4FFC-B48E-A163595D919C}" srcOrd="0" destOrd="0" presId="urn:microsoft.com/office/officeart/2005/8/layout/hierarchy1"/>
    <dgm:cxn modelId="{F7ED3CFE-4DF4-4DFC-99E3-5E3E51CCB288}" type="presParOf" srcId="{05A70DA9-47EA-4FFC-B48E-A163595D919C}" destId="{3B1E9828-846F-4BFC-AF21-9AA8688B3231}" srcOrd="0" destOrd="0" presId="urn:microsoft.com/office/officeart/2005/8/layout/hierarchy1"/>
    <dgm:cxn modelId="{9E64831A-8825-499D-B80D-71EF18F5CAF7}" type="presParOf" srcId="{05A70DA9-47EA-4FFC-B48E-A163595D919C}" destId="{BE18E0D1-B1F8-4D6C-B213-FC8AB7D60DD4}" srcOrd="1" destOrd="0" presId="urn:microsoft.com/office/officeart/2005/8/layout/hierarchy1"/>
    <dgm:cxn modelId="{A237E4CB-F687-4C81-8970-882F9B6E74D1}" type="presParOf" srcId="{BB6CC933-7C32-4D01-9D0B-942D8D8A0328}" destId="{D3D11FB1-83B6-4703-A0F4-ECF2E5E51200}" srcOrd="1" destOrd="0" presId="urn:microsoft.com/office/officeart/2005/8/layout/hierarchy1"/>
    <dgm:cxn modelId="{1FD246DD-545A-4B10-9257-B9050E8224B1}" type="presParOf" srcId="{BD8EAF5C-E513-4B95-B692-9E338F91F1EC}" destId="{95AB2DBB-02FE-4CC9-8C84-58DE034E367A}" srcOrd="3" destOrd="0" presId="urn:microsoft.com/office/officeart/2005/8/layout/hierarchy1"/>
    <dgm:cxn modelId="{51CB4E7B-EC32-42D1-9702-E04C9FC523E1}" type="presParOf" srcId="{95AB2DBB-02FE-4CC9-8C84-58DE034E367A}" destId="{A85D14C0-A697-4FB6-A70E-C5FE42F4E70E}" srcOrd="0" destOrd="0" presId="urn:microsoft.com/office/officeart/2005/8/layout/hierarchy1"/>
    <dgm:cxn modelId="{670B2A2C-EA9D-46A2-A9B1-87221CA2595F}" type="presParOf" srcId="{A85D14C0-A697-4FB6-A70E-C5FE42F4E70E}" destId="{222497A8-597D-4869-8113-41089E1EC5EE}" srcOrd="0" destOrd="0" presId="urn:microsoft.com/office/officeart/2005/8/layout/hierarchy1"/>
    <dgm:cxn modelId="{2A44A03F-2D7A-4469-B0E7-4FA27EEB1E21}" type="presParOf" srcId="{A85D14C0-A697-4FB6-A70E-C5FE42F4E70E}" destId="{4EA5C18F-16A7-49C8-A412-FF1B656D9618}" srcOrd="1" destOrd="0" presId="urn:microsoft.com/office/officeart/2005/8/layout/hierarchy1"/>
    <dgm:cxn modelId="{55755F39-E4E0-4320-A597-6CE995FBC49B}" type="presParOf" srcId="{95AB2DBB-02FE-4CC9-8C84-58DE034E367A}" destId="{B411939F-BB77-432A-881A-AB4FF7374998}" srcOrd="1" destOrd="0" presId="urn:microsoft.com/office/officeart/2005/8/layout/hierarchy1"/>
    <dgm:cxn modelId="{2540D574-E80D-4169-9A2F-441025B3852D}" type="presParOf" srcId="{BD8EAF5C-E513-4B95-B692-9E338F91F1EC}" destId="{22380CEF-B410-4EC0-8488-4D5982088A5A}" srcOrd="4" destOrd="0" presId="urn:microsoft.com/office/officeart/2005/8/layout/hierarchy1"/>
    <dgm:cxn modelId="{21025D96-AB12-4DF1-A166-7F66B1428EA7}" type="presParOf" srcId="{22380CEF-B410-4EC0-8488-4D5982088A5A}" destId="{E8A2D014-C85C-45C9-9738-E7952DDA8021}" srcOrd="0" destOrd="0" presId="urn:microsoft.com/office/officeart/2005/8/layout/hierarchy1"/>
    <dgm:cxn modelId="{8C7CE034-82C4-498E-ACA5-713DF4DF9EBA}" type="presParOf" srcId="{E8A2D014-C85C-45C9-9738-E7952DDA8021}" destId="{AA73CF9C-17AE-4424-8180-C26F127C9F12}" srcOrd="0" destOrd="0" presId="urn:microsoft.com/office/officeart/2005/8/layout/hierarchy1"/>
    <dgm:cxn modelId="{5F4705D3-1BC5-4353-B0CB-B8C4AE7EC24B}" type="presParOf" srcId="{E8A2D014-C85C-45C9-9738-E7952DDA8021}" destId="{530E6307-6EA5-4E0B-B027-8A10607FC501}" srcOrd="1" destOrd="0" presId="urn:microsoft.com/office/officeart/2005/8/layout/hierarchy1"/>
    <dgm:cxn modelId="{30B8DB1F-1C28-408A-850D-B8BE202525A0}" type="presParOf" srcId="{22380CEF-B410-4EC0-8488-4D5982088A5A}" destId="{2ED6CFEB-0792-426A-8766-B7F15810A25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FDDE9-15C6-43B5-B050-98F3A5879E5B}">
      <dsp:nvSpPr>
        <dsp:cNvPr id="0" name=""/>
        <dsp:cNvSpPr/>
      </dsp:nvSpPr>
      <dsp:spPr>
        <a:xfrm>
          <a:off x="3547" y="964904"/>
          <a:ext cx="1728557" cy="1097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5F53CE-44FD-4E0C-AC19-27A56C94BFF1}">
      <dsp:nvSpPr>
        <dsp:cNvPr id="0" name=""/>
        <dsp:cNvSpPr/>
      </dsp:nvSpPr>
      <dsp:spPr>
        <a:xfrm>
          <a:off x="195609" y="1147363"/>
          <a:ext cx="1728557" cy="1097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Ability to send on someone else’s behalf as a delegate</a:t>
          </a:r>
        </a:p>
      </dsp:txBody>
      <dsp:txXfrm>
        <a:off x="227758" y="1179512"/>
        <a:ext cx="1664259" cy="1033336"/>
      </dsp:txXfrm>
    </dsp:sp>
    <dsp:sp modelId="{ADB64FD9-3532-4CB7-8391-9C88704BA78D}">
      <dsp:nvSpPr>
        <dsp:cNvPr id="0" name=""/>
        <dsp:cNvSpPr/>
      </dsp:nvSpPr>
      <dsp:spPr>
        <a:xfrm>
          <a:off x="2116228" y="964904"/>
          <a:ext cx="1728557" cy="1097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58F9B-E9B3-4112-991C-F78FE71BBAB0}">
      <dsp:nvSpPr>
        <dsp:cNvPr id="0" name=""/>
        <dsp:cNvSpPr/>
      </dsp:nvSpPr>
      <dsp:spPr>
        <a:xfrm>
          <a:off x="2308290" y="1147363"/>
          <a:ext cx="1728557" cy="1097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Ability to send from a shared mailbox – CorporateCommsTeam</a:t>
          </a:r>
        </a:p>
      </dsp:txBody>
      <dsp:txXfrm>
        <a:off x="2340439" y="1179512"/>
        <a:ext cx="1664259" cy="1033336"/>
      </dsp:txXfrm>
    </dsp:sp>
    <dsp:sp modelId="{3B1E9828-846F-4BFC-AF21-9AA8688B3231}">
      <dsp:nvSpPr>
        <dsp:cNvPr id="0" name=""/>
        <dsp:cNvSpPr/>
      </dsp:nvSpPr>
      <dsp:spPr>
        <a:xfrm>
          <a:off x="4228910" y="964904"/>
          <a:ext cx="1728557" cy="1097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8E0D1-B1F8-4D6C-B213-FC8AB7D60DD4}">
      <dsp:nvSpPr>
        <dsp:cNvPr id="0" name=""/>
        <dsp:cNvSpPr/>
      </dsp:nvSpPr>
      <dsp:spPr>
        <a:xfrm>
          <a:off x="4420972" y="1147363"/>
          <a:ext cx="1728557" cy="1097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Ability to select DL’s, Groups, individuals</a:t>
          </a:r>
        </a:p>
      </dsp:txBody>
      <dsp:txXfrm>
        <a:off x="4453121" y="1179512"/>
        <a:ext cx="1664259" cy="1033336"/>
      </dsp:txXfrm>
    </dsp:sp>
    <dsp:sp modelId="{222497A8-597D-4869-8113-41089E1EC5EE}">
      <dsp:nvSpPr>
        <dsp:cNvPr id="0" name=""/>
        <dsp:cNvSpPr/>
      </dsp:nvSpPr>
      <dsp:spPr>
        <a:xfrm>
          <a:off x="6341591" y="964904"/>
          <a:ext cx="1728557" cy="1097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A5C18F-16A7-49C8-A412-FF1B656D9618}">
      <dsp:nvSpPr>
        <dsp:cNvPr id="0" name=""/>
        <dsp:cNvSpPr/>
      </dsp:nvSpPr>
      <dsp:spPr>
        <a:xfrm>
          <a:off x="6533653" y="1147363"/>
          <a:ext cx="1728557" cy="1097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Transport rules applicable to sending emails work through Amplify, same rules that apply in Outlook</a:t>
          </a:r>
        </a:p>
      </dsp:txBody>
      <dsp:txXfrm>
        <a:off x="6565802" y="1179512"/>
        <a:ext cx="1664259" cy="1033336"/>
      </dsp:txXfrm>
    </dsp:sp>
    <dsp:sp modelId="{AA73CF9C-17AE-4424-8180-C26F127C9F12}">
      <dsp:nvSpPr>
        <dsp:cNvPr id="0" name=""/>
        <dsp:cNvSpPr/>
      </dsp:nvSpPr>
      <dsp:spPr>
        <a:xfrm>
          <a:off x="8454273" y="964904"/>
          <a:ext cx="1728557" cy="1097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0E6307-6EA5-4E0B-B027-8A10607FC501}">
      <dsp:nvSpPr>
        <dsp:cNvPr id="0" name=""/>
        <dsp:cNvSpPr/>
      </dsp:nvSpPr>
      <dsp:spPr>
        <a:xfrm>
          <a:off x="8646335" y="1147363"/>
          <a:ext cx="1728557" cy="1097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Colors can be changed in the preview. </a:t>
          </a:r>
        </a:p>
      </dsp:txBody>
      <dsp:txXfrm>
        <a:off x="8678484" y="1179512"/>
        <a:ext cx="1664259" cy="10333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BE1EF-2464-4D13-BA73-AD02DA3EE807}"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B5589-02FE-4E6B-B082-4E198E35F655}" type="slidenum">
              <a:rPr lang="en-US" smtClean="0"/>
              <a:t>‹#›</a:t>
            </a:fld>
            <a:endParaRPr lang="en-US"/>
          </a:p>
        </p:txBody>
      </p:sp>
    </p:spTree>
    <p:extLst>
      <p:ext uri="{BB962C8B-B14F-4D97-AF65-F5344CB8AC3E}">
        <p14:creationId xmlns:p14="http://schemas.microsoft.com/office/powerpoint/2010/main" val="3534490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microsoft.com/en-us/azure/active-directory/roles/permissions-referen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microsoft.com/en-US/sharepoint/manage-site-creation?WT.mc_id=365AdminCSH_sp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arn.microsoft.com/SharePoint/sites/user-permissions-and-permission-level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upport.microsoft.com/en-us/office/build-a-microsoft-viva-amplify-campaign-brief-private-preview-89f19a1c-2e1c-49b4-baa4-a94c013aceb6?storagetype=liv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arn.microsoft.com/en-us/exchange/mail-flow/message-size-limits?view=exchserver-2019"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619146B-24F9-441E-A368-DB3B5A84C1D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9/25/2023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0395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started brainstorming your first campaign with a few easy areas.  </a:t>
            </a:r>
          </a:p>
        </p:txBody>
      </p:sp>
      <p:sp>
        <p:nvSpPr>
          <p:cNvPr id="4" name="Slide Number Placeholder 3"/>
          <p:cNvSpPr>
            <a:spLocks noGrp="1"/>
          </p:cNvSpPr>
          <p:nvPr>
            <p:ph type="sldNum" sz="quarter" idx="5"/>
          </p:nvPr>
        </p:nvSpPr>
        <p:spPr/>
        <p:txBody>
          <a:bodyPr/>
          <a:lstStyle/>
          <a:p>
            <a:fld id="{6ABB5589-02FE-4E6B-B082-4E198E35F655}" type="slidenum">
              <a:rPr lang="en-US" smtClean="0"/>
              <a:t>12</a:t>
            </a:fld>
            <a:endParaRPr lang="en-US"/>
          </a:p>
        </p:txBody>
      </p:sp>
    </p:spTree>
    <p:extLst>
      <p:ext uri="{BB962C8B-B14F-4D97-AF65-F5344CB8AC3E}">
        <p14:creationId xmlns:p14="http://schemas.microsoft.com/office/powerpoint/2010/main" val="2763815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blank template to get started by simply drawing a few areas to brainstorm information.  </a:t>
            </a:r>
          </a:p>
        </p:txBody>
      </p:sp>
      <p:sp>
        <p:nvSpPr>
          <p:cNvPr id="4" name="Slide Number Placeholder 3"/>
          <p:cNvSpPr>
            <a:spLocks noGrp="1"/>
          </p:cNvSpPr>
          <p:nvPr>
            <p:ph type="sldNum" sz="quarter" idx="5"/>
          </p:nvPr>
        </p:nvSpPr>
        <p:spPr/>
        <p:txBody>
          <a:bodyPr/>
          <a:lstStyle/>
          <a:p>
            <a:fld id="{6ABB5589-02FE-4E6B-B082-4E198E35F655}" type="slidenum">
              <a:rPr lang="en-US" smtClean="0"/>
              <a:t>13</a:t>
            </a:fld>
            <a:endParaRPr lang="en-US"/>
          </a:p>
        </p:txBody>
      </p:sp>
    </p:spTree>
    <p:extLst>
      <p:ext uri="{BB962C8B-B14F-4D97-AF65-F5344CB8AC3E}">
        <p14:creationId xmlns:p14="http://schemas.microsoft.com/office/powerpoint/2010/main" val="4086441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Or you can use this grid type layout.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participants must pretend as though this campaign has already taken place and has been reported by the mainstream media. Tell the story of the “campaign of the year” as if it was on the cover of a magazine. Be creative and have fun brainstorming the elements of this campaign. </a:t>
            </a:r>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14</a:t>
            </a:fld>
            <a:endParaRPr lang="en-US"/>
          </a:p>
        </p:txBody>
      </p:sp>
    </p:spTree>
    <p:extLst>
      <p:ext uri="{BB962C8B-B14F-4D97-AF65-F5344CB8AC3E}">
        <p14:creationId xmlns:p14="http://schemas.microsoft.com/office/powerpoint/2010/main" val="69411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you should think about campaigns starts with thinking about the overall architecture of the Viva Amplify product. </a:t>
            </a:r>
          </a:p>
          <a:p>
            <a:endParaRPr lang="en-US"/>
          </a:p>
          <a:p>
            <a:r>
              <a:rPr lang="en-US"/>
              <a:t>Each campaign creates a M365 Group, which also creates a corresponding SharePoint site and Teams instance.  In order to minimize the group creation of campaigns, you will want to group together like campaigns for purposes of doing your communications.  </a:t>
            </a:r>
          </a:p>
          <a:p>
            <a:endParaRPr lang="en-US"/>
          </a:p>
          <a:p>
            <a:r>
              <a:rPr lang="en-US"/>
              <a:t>There are two scenarios here, one where you have a campaign that you do 1X per year, but have multiple publications associated with that campaign.  Ideas like Benefits, Wellness, Charitable Giving, all fit this type of scenario. For this, you create a campaign and are likely working with additional people and even outside vendors to create the communication and resources associated with the campaign.  For this, you would set up separate groups to be able to track the metrics associated with the entire campaign for each of the communications/publications that go out across the company. </a:t>
            </a:r>
          </a:p>
          <a:p>
            <a:endParaRPr lang="en-US"/>
          </a:p>
          <a:p>
            <a:r>
              <a:rPr lang="en-US"/>
              <a:t>The other scenario is where communications are done several times per week or month but are all associated with a topic.  Topics like project updates, training that is available, C-suite communications or any type of change management.  Instead of creating these as all separate campaigns, it’s a little easier to create them as one campaign and do all the corresponding communications under that campaign.  The tracking that is available then allows you to compare which messages landed with your audience over time.  </a:t>
            </a:r>
          </a:p>
        </p:txBody>
      </p:sp>
      <p:sp>
        <p:nvSpPr>
          <p:cNvPr id="4" name="Slide Number Placeholder 3"/>
          <p:cNvSpPr>
            <a:spLocks noGrp="1"/>
          </p:cNvSpPr>
          <p:nvPr>
            <p:ph type="sldNum" sz="quarter" idx="5"/>
          </p:nvPr>
        </p:nvSpPr>
        <p:spPr/>
        <p:txBody>
          <a:bodyPr/>
          <a:lstStyle/>
          <a:p>
            <a:fld id="{6ABB5589-02FE-4E6B-B082-4E198E35F655}" type="slidenum">
              <a:rPr lang="en-US" smtClean="0"/>
              <a:t>15</a:t>
            </a:fld>
            <a:endParaRPr lang="en-US"/>
          </a:p>
        </p:txBody>
      </p:sp>
    </p:spTree>
    <p:extLst>
      <p:ext uri="{BB962C8B-B14F-4D97-AF65-F5344CB8AC3E}">
        <p14:creationId xmlns:p14="http://schemas.microsoft.com/office/powerpoint/2010/main" val="379729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part of the product on the Get Started page, you will find more information about Viva Amplify. </a:t>
            </a:r>
          </a:p>
          <a:p>
            <a:endParaRPr lang="en-US"/>
          </a:p>
          <a:p>
            <a:r>
              <a:rPr lang="en-US"/>
              <a:t>If you are looking to join a community or just read some additional information on your own, there are resources to help you get started. </a:t>
            </a:r>
          </a:p>
        </p:txBody>
      </p:sp>
      <p:sp>
        <p:nvSpPr>
          <p:cNvPr id="4" name="Slide Number Placeholder 3"/>
          <p:cNvSpPr>
            <a:spLocks noGrp="1"/>
          </p:cNvSpPr>
          <p:nvPr>
            <p:ph type="sldNum" sz="quarter" idx="5"/>
          </p:nvPr>
        </p:nvSpPr>
        <p:spPr/>
        <p:txBody>
          <a:bodyPr/>
          <a:lstStyle/>
          <a:p>
            <a:fld id="{6ABB5589-02FE-4E6B-B082-4E198E35F655}" type="slidenum">
              <a:rPr lang="en-US" smtClean="0"/>
              <a:t>16</a:t>
            </a:fld>
            <a:endParaRPr lang="en-US"/>
          </a:p>
        </p:txBody>
      </p:sp>
    </p:spTree>
    <p:extLst>
      <p:ext uri="{BB962C8B-B14F-4D97-AF65-F5344CB8AC3E}">
        <p14:creationId xmlns:p14="http://schemas.microsoft.com/office/powerpoint/2010/main" val="404731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 stuck on how to start a campaign, the Campaign catalog is a great resource that already has some of these ideas outlined.  </a:t>
            </a:r>
          </a:p>
          <a:p>
            <a:endParaRPr lang="en-US"/>
          </a:p>
          <a:p>
            <a:r>
              <a:rPr lang="en-US"/>
              <a:t>The Campaign catalog is intended to be used as an idea generator, rather than fully operational campaigns for your company.  </a:t>
            </a:r>
          </a:p>
        </p:txBody>
      </p:sp>
      <p:sp>
        <p:nvSpPr>
          <p:cNvPr id="4" name="Slide Number Placeholder 3"/>
          <p:cNvSpPr>
            <a:spLocks noGrp="1"/>
          </p:cNvSpPr>
          <p:nvPr>
            <p:ph type="sldNum" sz="quarter" idx="5"/>
          </p:nvPr>
        </p:nvSpPr>
        <p:spPr/>
        <p:txBody>
          <a:bodyPr/>
          <a:lstStyle/>
          <a:p>
            <a:fld id="{6ABB5589-02FE-4E6B-B082-4E198E35F655}" type="slidenum">
              <a:rPr lang="en-US" smtClean="0"/>
              <a:t>17</a:t>
            </a:fld>
            <a:endParaRPr lang="en-US"/>
          </a:p>
        </p:txBody>
      </p:sp>
    </p:spTree>
    <p:extLst>
      <p:ext uri="{BB962C8B-B14F-4D97-AF65-F5344CB8AC3E}">
        <p14:creationId xmlns:p14="http://schemas.microsoft.com/office/powerpoint/2010/main" val="3705043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161616"/>
                </a:solidFill>
                <a:effectLst/>
                <a:latin typeface="Calibri" panose="020F0502020204030204" pitchFamily="34" charset="0"/>
              </a:rPr>
              <a:t>Learn more about Microsoft 365 roles here: </a:t>
            </a:r>
            <a:r>
              <a:rPr lang="en-US" sz="1800" b="0" i="0" u="sng" strike="noStrike">
                <a:solidFill>
                  <a:srgbClr val="467886"/>
                </a:solidFill>
                <a:effectLst/>
                <a:latin typeface="Calibri" panose="020F0502020204030204" pitchFamily="34" charset="0"/>
                <a:hlinkClick r:id="rId3"/>
              </a:rPr>
              <a:t>Azure AD built-in roles - Microsoft </a:t>
            </a:r>
            <a:r>
              <a:rPr lang="en-US" sz="1800" b="0" i="0" u="sng" strike="noStrike" err="1">
                <a:solidFill>
                  <a:srgbClr val="467886"/>
                </a:solidFill>
                <a:effectLst/>
                <a:latin typeface="Calibri" panose="020F0502020204030204" pitchFamily="34" charset="0"/>
                <a:hlinkClick r:id="rId3"/>
              </a:rPr>
              <a:t>Entra</a:t>
            </a:r>
            <a:r>
              <a:rPr lang="en-US" sz="1800" b="0" i="0" u="sng" strike="noStrike">
                <a:solidFill>
                  <a:srgbClr val="467886"/>
                </a:solidFill>
                <a:effectLst/>
                <a:latin typeface="Calibri" panose="020F0502020204030204" pitchFamily="34" charset="0"/>
                <a:hlinkClick r:id="rId3"/>
              </a:rPr>
              <a:t> | Microsoft Learn</a:t>
            </a:r>
            <a:r>
              <a:rPr lang="en-US" sz="1800" b="0" i="0">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21</a:t>
            </a:fld>
            <a:endParaRPr lang="en-US"/>
          </a:p>
        </p:txBody>
      </p:sp>
    </p:spTree>
    <p:extLst>
      <p:ext uri="{BB962C8B-B14F-4D97-AF65-F5344CB8AC3E}">
        <p14:creationId xmlns:p14="http://schemas.microsoft.com/office/powerpoint/2010/main" val="419385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Viva Amplify is designed so that users with a wide range of roles, such as project managers who do regular status reports for stakeholders, can benefit from using campaigns. You can use the admin controls in Amplify to restrict who can create campaigns: </a:t>
            </a:r>
            <a:endParaRPr lang="en-US"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Keep the default selection that enables everyone in the organization to create campaigns with Amplify.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Choose to indicate specific people or security groups only to allow only select users to create campaigns.  </a:t>
            </a:r>
          </a:p>
          <a:p>
            <a:pPr algn="l" rtl="0" fontAlgn="base"/>
            <a:r>
              <a:rPr lang="en-US" sz="14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r>
              <a:rPr lang="en-US" sz="1200" b="1" i="0">
                <a:solidFill>
                  <a:srgbClr val="161616"/>
                </a:solidFill>
                <a:effectLst/>
                <a:latin typeface="Calibri" panose="020F0502020204030204" pitchFamily="34" charset="0"/>
              </a:rPr>
              <a:t>Important: </a:t>
            </a:r>
            <a:r>
              <a:rPr lang="en-US" sz="1200" b="0" i="0">
                <a:solidFill>
                  <a:srgbClr val="161616"/>
                </a:solidFill>
                <a:effectLst/>
                <a:latin typeface="Calibri" panose="020F0502020204030204" pitchFamily="34" charset="0"/>
              </a:rPr>
              <a:t>First, make sure </a:t>
            </a:r>
            <a:r>
              <a:rPr lang="en-US" sz="1200" b="0" i="0" u="sng">
                <a:solidFill>
                  <a:srgbClr val="161616"/>
                </a:solidFill>
                <a:effectLst/>
                <a:latin typeface="Calibri" panose="020F0502020204030204" pitchFamily="34" charset="0"/>
              </a:rPr>
              <a:t>both</a:t>
            </a:r>
            <a:r>
              <a:rPr lang="en-US" sz="1200" b="0" i="0">
                <a:solidFill>
                  <a:srgbClr val="161616"/>
                </a:solidFill>
                <a:effectLst/>
                <a:latin typeface="Calibri" panose="020F0502020204030204" pitchFamily="34" charset="0"/>
              </a:rPr>
              <a:t> site creation and group creation permissions have been enabled and provided to a user in the SharePoint admin center before adding them as a campaign creator. Learn more: </a:t>
            </a:r>
            <a:r>
              <a:rPr lang="en-US" sz="1200" b="0" i="0" u="sng" strike="noStrike">
                <a:solidFill>
                  <a:srgbClr val="467886"/>
                </a:solidFill>
                <a:effectLst/>
                <a:latin typeface="Calibri" panose="020F0502020204030204" pitchFamily="34" charset="0"/>
                <a:hlinkClick r:id="rId3"/>
              </a:rPr>
              <a:t>https://learn.microsoft.com/en-US/sharepoint/manage-site-creation?WT.mc_id=365AdminCSH_spo</a:t>
            </a:r>
            <a:r>
              <a:rPr lang="en-US" sz="1200"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200" b="0" i="0">
                <a:solidFill>
                  <a:srgbClr val="161616"/>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23</a:t>
            </a:fld>
            <a:endParaRPr lang="en-US"/>
          </a:p>
        </p:txBody>
      </p:sp>
    </p:spTree>
    <p:extLst>
      <p:ext uri="{BB962C8B-B14F-4D97-AF65-F5344CB8AC3E}">
        <p14:creationId xmlns:p14="http://schemas.microsoft.com/office/powerpoint/2010/main" val="25932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started at the HUB.  The appended URL needs to include /_layouts/15/viva-amplify.aspx to get to the Viva Amplify product. </a:t>
            </a:r>
          </a:p>
          <a:p>
            <a:endParaRPr lang="en-US"/>
          </a:p>
          <a:p>
            <a:r>
              <a:rPr lang="en-US"/>
              <a:t>This will show only your campaigns that you are a member or owner of.  This works against your One Drive User profile to populate the campaigns in this section.  If other campaigns are created by co-workers, you will not see them here unless they include you in the campaign as an editor or owner.  </a:t>
            </a:r>
          </a:p>
          <a:p>
            <a:endParaRPr lang="en-US"/>
          </a:p>
          <a:p>
            <a:r>
              <a:rPr lang="en-US"/>
              <a:t>To get started creating a campaign, click the +Create a campaign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254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look at a blank screen that is from a user that doesn’t have any campaigns they have as owners or editors.  To get started, click Create a campaign button. </a:t>
            </a:r>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27</a:t>
            </a:fld>
            <a:endParaRPr lang="en-US"/>
          </a:p>
        </p:txBody>
      </p:sp>
    </p:spTree>
    <p:extLst>
      <p:ext uri="{BB962C8B-B14F-4D97-AF65-F5344CB8AC3E}">
        <p14:creationId xmlns:p14="http://schemas.microsoft.com/office/powerpoint/2010/main" val="345634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Viva Amplify helps leaders and communicators elevate their message and reach employees where they are, across email, intranet, communities and teams, so that they can inform and motivate their audience.</a:t>
            </a:r>
            <a:r>
              <a:rPr lang="en-US">
                <a:solidFill>
                  <a:srgbClr val="000000"/>
                </a:solidFill>
                <a:latin typeface="Segoe UI"/>
              </a:rPr>
              <a:t> </a:t>
            </a:r>
            <a:r>
              <a:rPr kumimoji="0" lang="en-US" sz="1200" b="1" i="0" u="none" strike="noStrike" kern="1200" cap="none" spc="0" normalizeH="0" baseline="0" noProof="0">
                <a:ln>
                  <a:noFill/>
                </a:ln>
                <a:solidFill>
                  <a:srgbClr val="000000"/>
                </a:solidFill>
                <a:effectLst/>
                <a:uLnTx/>
                <a:uFillTx/>
                <a:latin typeface="Segoe UI"/>
                <a:ea typeface="+mn-ea"/>
                <a:cs typeface="+mn-cs"/>
              </a:rPr>
              <a:t>Because Amplify is founded on SharePoint, the same content management policies apply to Amplify</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lang="en-US">
                <a:solidFill>
                  <a:srgbClr val="000000"/>
                </a:solidFill>
                <a:latin typeface="Segoe UI"/>
              </a:rPr>
              <a:t>We want people to communicate easier, communicate better, and be heard.</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Whether you are an individual project manager ​or a team of comms professionals, you can spend less time re-creating messages and more time empowering others to scale &amp; reuse what you have created. With campaign creation, management, publishing, and reporting in one place, Amplify saves you time and makes it easy to improve your messages. Writing guidance, reporting, and best practices from your organization help evolve communications so that you can be heard and drive engagement with your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fld id="{146E1325-55E2-4537-A78D-06A71F9A5D9C}" type="slidenum">
              <a:rPr lang="en-US" smtClean="0"/>
              <a:t>3</a:t>
            </a:fld>
            <a:endParaRPr lang="en-US"/>
          </a:p>
        </p:txBody>
      </p:sp>
    </p:spTree>
    <p:extLst>
      <p:ext uri="{BB962C8B-B14F-4D97-AF65-F5344CB8AC3E}">
        <p14:creationId xmlns:p14="http://schemas.microsoft.com/office/powerpoint/2010/main" val="3302427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Campaign details include:</a:t>
            </a:r>
          </a:p>
          <a:p>
            <a:endParaRPr lang="en-US"/>
          </a:p>
          <a:p>
            <a:r>
              <a:rPr lang="en-US"/>
              <a:t>Campaign name:  This must be unique to M365 Group. If you have a group with the same name as your campaign, it will not let you create the campaign as the group already exists.  This must be unique. </a:t>
            </a:r>
          </a:p>
          <a:p>
            <a:endParaRPr lang="en-US"/>
          </a:p>
          <a:p>
            <a:r>
              <a:rPr lang="en-US"/>
              <a:t>Campaign Description:  A freeform description of your campaign. </a:t>
            </a:r>
          </a:p>
          <a:p>
            <a:endParaRPr lang="en-US"/>
          </a:p>
          <a:p>
            <a:r>
              <a:rPr lang="en-US"/>
              <a:t>Language = English only for now.  </a:t>
            </a:r>
          </a:p>
          <a:p>
            <a:endParaRPr lang="en-US"/>
          </a:p>
          <a:p>
            <a:r>
              <a:rPr lang="en-US"/>
              <a:t>Color:  This is just a unique identifier that will show against the campaign hub (the main page where all your campaigns are listed. You can color code for quick reference or just chose the color you like each time.  </a:t>
            </a:r>
          </a:p>
          <a:p>
            <a:endParaRPr lang="en-US"/>
          </a:p>
          <a:p>
            <a:r>
              <a:rPr lang="en-US"/>
              <a:t>Click Next when finished.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519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1E1E1E"/>
                </a:solidFill>
                <a:effectLst/>
                <a:latin typeface="Segoe UI" panose="020B0502040204020203" pitchFamily="34" charset="0"/>
              </a:rPr>
              <a:t>Member roles:</a:t>
            </a:r>
          </a:p>
          <a:p>
            <a:r>
              <a:rPr lang="en-US" b="1">
                <a:solidFill>
                  <a:srgbClr val="1E1E1E"/>
                </a:solidFill>
                <a:effectLst/>
                <a:latin typeface="Segoe UI" panose="020B0502040204020203" pitchFamily="34" charset="0"/>
              </a:rPr>
              <a:t>Owner (Full control)</a:t>
            </a:r>
          </a:p>
          <a:p>
            <a:r>
              <a:rPr lang="en-US">
                <a:solidFill>
                  <a:srgbClr val="1E1E1E"/>
                </a:solidFill>
                <a:effectLst/>
                <a:latin typeface="Segoe UI" panose="020B0502040204020203" pitchFamily="34" charset="0"/>
              </a:rPr>
              <a:t>Enables users to have full control of the campaign </a:t>
            </a:r>
          </a:p>
          <a:p>
            <a:r>
              <a:rPr lang="en-US" b="1">
                <a:solidFill>
                  <a:srgbClr val="1E1E1E"/>
                </a:solidFill>
                <a:effectLst/>
                <a:latin typeface="Segoe UI" panose="020B0502040204020203" pitchFamily="34" charset="0"/>
              </a:rPr>
              <a:t>Approver (Contributor &amp; approver)</a:t>
            </a:r>
          </a:p>
          <a:p>
            <a:r>
              <a:rPr lang="en-US">
                <a:solidFill>
                  <a:srgbClr val="1E1E1E"/>
                </a:solidFill>
                <a:effectLst/>
                <a:latin typeface="Segoe UI" panose="020B0502040204020203" pitchFamily="34" charset="0"/>
              </a:rPr>
              <a:t>Edit and approve Viva Amplify content, list items and documents</a:t>
            </a:r>
          </a:p>
          <a:p>
            <a:r>
              <a:rPr lang="en-US" b="1">
                <a:solidFill>
                  <a:srgbClr val="1E1E1E"/>
                </a:solidFill>
                <a:effectLst/>
                <a:latin typeface="Segoe UI" panose="020B0502040204020203" pitchFamily="34" charset="0"/>
              </a:rPr>
              <a:t>Editor (Contributor)</a:t>
            </a:r>
          </a:p>
          <a:p>
            <a:r>
              <a:rPr lang="en-US">
                <a:solidFill>
                  <a:srgbClr val="1E1E1E"/>
                </a:solidFill>
                <a:effectLst/>
                <a:latin typeface="Segoe UI" panose="020B0502040204020203" pitchFamily="34" charset="0"/>
              </a:rPr>
              <a:t>Edit and manage lists, campaigns, and publications</a:t>
            </a:r>
          </a:p>
          <a:p>
            <a:r>
              <a:rPr lang="en-US">
                <a:solidFill>
                  <a:srgbClr val="1E1E1E"/>
                </a:solidFill>
                <a:effectLst/>
                <a:latin typeface="Segoe UI" panose="020B0502040204020203" pitchFamily="34" charset="0"/>
              </a:rPr>
              <a:t>Learn more about </a:t>
            </a:r>
            <a:r>
              <a:rPr lang="en-US" u="none" strike="noStrike">
                <a:solidFill>
                  <a:srgbClr val="006CAC"/>
                </a:solidFill>
                <a:effectLst/>
                <a:latin typeface="Segoe UI" panose="020B0502040204020203" pitchFamily="34" charset="0"/>
                <a:hlinkClick r:id="rId3"/>
              </a:rPr>
              <a:t>User permissions and permission levels in SharePoint Server</a:t>
            </a:r>
            <a:endParaRPr lang="en-US">
              <a:solidFill>
                <a:srgbClr val="1E1E1E"/>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29</a:t>
            </a:fld>
            <a:endParaRPr lang="en-US"/>
          </a:p>
        </p:txBody>
      </p:sp>
    </p:spTree>
    <p:extLst>
      <p:ext uri="{BB962C8B-B14F-4D97-AF65-F5344CB8AC3E}">
        <p14:creationId xmlns:p14="http://schemas.microsoft.com/office/powerpoint/2010/main" val="16159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Build a Microsoft Viva Amplify campaign brief (Private preview) - Microsoft Support</a:t>
            </a: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186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E1E1E"/>
                </a:solidFill>
                <a:effectLst/>
                <a:latin typeface="Segoe UI" panose="020B0502040204020203" pitchFamily="34" charset="0"/>
              </a:rPr>
              <a:t>Add one or more campaign objectives by selecting +New and filling out the details below. Objectives are the first components of a campaign strategy and describe the main outcome (s) you want your campaign to achieve for your organization.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126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a publication starts with creating a SharePoint </a:t>
            </a:r>
            <a:r>
              <a:rPr lang="en-US" err="1"/>
              <a:t>newspost</a:t>
            </a:r>
            <a:r>
              <a:rPr lang="en-US"/>
              <a:t>.  The information in the </a:t>
            </a:r>
            <a:r>
              <a:rPr lang="en-US" err="1"/>
              <a:t>newspost</a:t>
            </a:r>
            <a:r>
              <a:rPr lang="en-US"/>
              <a:t> is then </a:t>
            </a:r>
            <a:r>
              <a:rPr lang="en-US" err="1"/>
              <a:t>transpiled</a:t>
            </a:r>
            <a:r>
              <a:rPr lang="en-US"/>
              <a:t> into different formatting options for outlook, Teams, SharePoint and Viva Engage.  </a:t>
            </a:r>
          </a:p>
          <a:p>
            <a:endParaRPr lang="en-US"/>
          </a:p>
          <a:p>
            <a:r>
              <a:rPr lang="en-US"/>
              <a:t>Colors and branding will take on the look and feel of the SharePoint site it’s being posted to.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75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publication should look familiar if you have ever created a SharePoint page from a site.  In fact, it’s a scaled down version of a SharePoint page.  </a:t>
            </a:r>
          </a:p>
          <a:p>
            <a:endParaRPr lang="en-US"/>
          </a:p>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047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publication should look familiar if you have ever created a SharePoint page from a site.  In fact, it’s a scaled down version of a SharePoint page.  </a:t>
            </a:r>
          </a:p>
          <a:p>
            <a:endParaRPr lang="en-US"/>
          </a:p>
          <a:p>
            <a:r>
              <a:rPr lang="en-US"/>
              <a:t>When searching for webparts, you will find Image, Text, Buttons, Dividers, Links, Quick Links, File and Media (Video or documents) and People within Viva Amplify. This is so that the publication can scale across all distribution channels when compiling the pages for all the channels.  </a:t>
            </a:r>
          </a:p>
          <a:p>
            <a:endParaRPr lang="en-US"/>
          </a:p>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E4D5-5D9A-4D27-8596-63B448983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227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let's take a look at the Distribution Channels.  </a:t>
            </a:r>
          </a:p>
          <a:p>
            <a:endParaRPr lang="en-US"/>
          </a:p>
          <a:p>
            <a:r>
              <a:rPr lang="en-US"/>
              <a:t>We can select or deselect which channels we want this message to be sent.  This is also where we will select our audiences.  In outlook, this could be a distribution list or M365 Group.  This uses the same functionality that is part of SharePoint today to send out the email using the sender's user profile along with SMTP in Exchange online.  This will also use all of the security and compliance and policies you have in place to prevent people from sending messages if you have those in place. For instance, the use of All Company is typically restricted in many organizations.  If you can’t send an All Company email today, you won’t be able to do it with the Amplify product either.  </a:t>
            </a:r>
          </a:p>
          <a:p>
            <a:endParaRPr lang="en-US"/>
          </a:p>
          <a:p>
            <a:r>
              <a:rPr lang="en-US"/>
              <a:t>For posting to the SharePoint channels, we can select 1-Many SharePoint sites.  It will only show the sites you as an author have access to be able to edit to.  For instance, if you want to post to your corporate intranet, but you don’t have the rights to do that, the SharePoint site will not show up to be able to post to.  </a:t>
            </a:r>
          </a:p>
        </p:txBody>
      </p:sp>
      <p:sp>
        <p:nvSpPr>
          <p:cNvPr id="4" name="Slide Number Placeholder 3"/>
          <p:cNvSpPr>
            <a:spLocks noGrp="1"/>
          </p:cNvSpPr>
          <p:nvPr>
            <p:ph type="sldNum" sz="quarter" idx="5"/>
          </p:nvPr>
        </p:nvSpPr>
        <p:spPr/>
        <p:txBody>
          <a:bodyPr/>
          <a:lstStyle/>
          <a:p>
            <a:fld id="{6ABB5589-02FE-4E6B-B082-4E198E35F655}" type="slidenum">
              <a:rPr lang="en-US" smtClean="0"/>
              <a:t>38</a:t>
            </a:fld>
            <a:endParaRPr lang="en-US"/>
          </a:p>
        </p:txBody>
      </p:sp>
    </p:spTree>
    <p:extLst>
      <p:ext uri="{BB962C8B-B14F-4D97-AF65-F5344CB8AC3E}">
        <p14:creationId xmlns:p14="http://schemas.microsoft.com/office/powerpoint/2010/main" val="2042900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 see a preview of what the layout for our message will look like in Outlook.  </a:t>
            </a:r>
          </a:p>
          <a:p>
            <a:endParaRPr lang="en-US"/>
          </a:p>
          <a:p>
            <a:r>
              <a:rPr lang="en-US"/>
              <a:t>From here you can also send yourself a test email. The processing time for this is typically just a couple of minutes. </a:t>
            </a:r>
          </a:p>
          <a:p>
            <a:endParaRPr lang="en-US"/>
          </a:p>
          <a:p>
            <a:r>
              <a:rPr lang="en-US"/>
              <a:t>Next we will click on the edit button</a:t>
            </a:r>
          </a:p>
        </p:txBody>
      </p:sp>
      <p:sp>
        <p:nvSpPr>
          <p:cNvPr id="4" name="Slide Number Placeholder 3"/>
          <p:cNvSpPr>
            <a:spLocks noGrp="1"/>
          </p:cNvSpPr>
          <p:nvPr>
            <p:ph type="sldNum" sz="quarter" idx="5"/>
          </p:nvPr>
        </p:nvSpPr>
        <p:spPr/>
        <p:txBody>
          <a:bodyPr/>
          <a:lstStyle/>
          <a:p>
            <a:fld id="{6ABB5589-02FE-4E6B-B082-4E198E35F655}" type="slidenum">
              <a:rPr lang="en-US" smtClean="0"/>
              <a:t>39</a:t>
            </a:fld>
            <a:endParaRPr lang="en-US"/>
          </a:p>
        </p:txBody>
      </p:sp>
    </p:spTree>
    <p:extLst>
      <p:ext uri="{BB962C8B-B14F-4D97-AF65-F5344CB8AC3E}">
        <p14:creationId xmlns:p14="http://schemas.microsoft.com/office/powerpoint/2010/main" val="1197124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next two slides should be presented together) </a:t>
            </a:r>
          </a:p>
          <a:p>
            <a:endParaRPr lang="en-US"/>
          </a:p>
          <a:p>
            <a:r>
              <a:rPr lang="en-US"/>
              <a:t>When selecting the edit button we can see that we can add users to the email message.  </a:t>
            </a:r>
          </a:p>
          <a:p>
            <a:endParaRPr lang="en-US"/>
          </a:p>
          <a:p>
            <a:r>
              <a:rPr lang="en-US"/>
              <a:t>Our title of our publication is the title of the email message.  </a:t>
            </a:r>
          </a:p>
          <a:p>
            <a:endParaRPr lang="en-US"/>
          </a:p>
          <a:p>
            <a:r>
              <a:rPr lang="en-US"/>
              <a:t>Our pictures are showing in line in the body of the email, along with any text.  </a:t>
            </a:r>
          </a:p>
          <a:p>
            <a:endParaRPr lang="en-US"/>
          </a:p>
          <a:p>
            <a:r>
              <a:rPr lang="en-US"/>
              <a:t>At this time we can add additional text or make changes.  (Click to morph) Any changes made at this point will result in a change from the main canvas and the sync circle at the top of the page will indicate this as not in sync. There will also be </a:t>
            </a:r>
          </a:p>
        </p:txBody>
      </p:sp>
      <p:sp>
        <p:nvSpPr>
          <p:cNvPr id="4" name="Slide Number Placeholder 3"/>
          <p:cNvSpPr>
            <a:spLocks noGrp="1"/>
          </p:cNvSpPr>
          <p:nvPr>
            <p:ph type="sldNum" sz="quarter" idx="5"/>
          </p:nvPr>
        </p:nvSpPr>
        <p:spPr/>
        <p:txBody>
          <a:bodyPr/>
          <a:lstStyle/>
          <a:p>
            <a:fld id="{6ABB5589-02FE-4E6B-B082-4E198E35F655}" type="slidenum">
              <a:rPr lang="en-US" smtClean="0"/>
              <a:t>40</a:t>
            </a:fld>
            <a:endParaRPr lang="en-US"/>
          </a:p>
        </p:txBody>
      </p:sp>
    </p:spTree>
    <p:extLst>
      <p:ext uri="{BB962C8B-B14F-4D97-AF65-F5344CB8AC3E}">
        <p14:creationId xmlns:p14="http://schemas.microsoft.com/office/powerpoint/2010/main" val="190594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four main groups we think would benefit from Amplify:</a:t>
            </a:r>
          </a:p>
          <a:p>
            <a:pPr marL="228600" indent="-228600">
              <a:buAutoNum type="arabicParenR"/>
            </a:pPr>
            <a:r>
              <a:rPr lang="en-US"/>
              <a:t>Corporate communicators or HR. An example of a campaign that HR would send with Amplify is “Open Enrollment for Benefits” – this might have multiple emails where they are requesting action from employees. They can create, manage, and publish this campaign straight from the hub.</a:t>
            </a:r>
          </a:p>
          <a:p>
            <a:pPr marL="228600" indent="-228600">
              <a:buAutoNum type="arabicParenR"/>
            </a:pPr>
            <a:r>
              <a:rPr lang="en-US"/>
              <a:t>Business leaders and support roles could also simplify their communications with Amplify. Leaders or their staff could create campaigns around culture initiatives, strategic updates for their teams, necessary trainings that need to be completed, and much more to keep their employees in the loop and engaged</a:t>
            </a:r>
          </a:p>
          <a:p>
            <a:pPr marL="228600" indent="-228600">
              <a:buAutoNum type="arabicParenR"/>
            </a:pPr>
            <a:r>
              <a:rPr lang="en-US"/>
              <a:t>Another place we see Amplify is in functional roles that send high volumes of communications. For example, marketing managers sending weekly newsletters or IT managers sending periodic updates on compliance and security can see if their messages are being read and acted on</a:t>
            </a:r>
          </a:p>
          <a:p>
            <a:pPr marL="228600" indent="-228600">
              <a:buAutoNum type="arabicParenR"/>
            </a:pPr>
            <a:r>
              <a:rPr lang="en-US"/>
              <a:t>Another example is in certain scenarios, like for project managers, whose role it is to keep everyone up to date on a project or task – Amplify can help them create campaigns that track readership to see who’s been informed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BDCBC-4135-40CA-B31A-29F67824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748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When selecting the edit button we can see that we can add users to the email message.  </a:t>
            </a:r>
          </a:p>
          <a:p>
            <a:endParaRPr lang="en-US"/>
          </a:p>
          <a:p>
            <a:r>
              <a:rPr lang="en-US"/>
              <a:t>Our title of our publication is the title of the email message.  </a:t>
            </a:r>
          </a:p>
          <a:p>
            <a:endParaRPr lang="en-US"/>
          </a:p>
          <a:p>
            <a:r>
              <a:rPr lang="en-US"/>
              <a:t>Our pictures are showing in line in the body of the email, along with any text.  </a:t>
            </a:r>
          </a:p>
          <a:p>
            <a:endParaRPr lang="en-US"/>
          </a:p>
          <a:p>
            <a:r>
              <a:rPr lang="en-US"/>
              <a:t>At this time we can add additional text or make changes.  Any changes made at this point will result in a change from the main canvas and the sync circle at the top of the page will indicate this as not in sync. </a:t>
            </a:r>
          </a:p>
          <a:p>
            <a:endParaRPr lang="en-US"/>
          </a:p>
          <a:p>
            <a:r>
              <a:rPr lang="en-US"/>
              <a:t>There is also the capability to send yourself a test email so you can see exactly what your audience will see when receiving the </a:t>
            </a:r>
            <a:r>
              <a:rPr lang="en-US" err="1"/>
              <a:t>emai</a:t>
            </a:r>
            <a:r>
              <a:rPr lang="en-US"/>
              <a:t>.  </a:t>
            </a:r>
          </a:p>
        </p:txBody>
      </p:sp>
      <p:sp>
        <p:nvSpPr>
          <p:cNvPr id="4" name="Slide Number Placeholder 3"/>
          <p:cNvSpPr>
            <a:spLocks noGrp="1"/>
          </p:cNvSpPr>
          <p:nvPr>
            <p:ph type="sldNum" sz="quarter" idx="5"/>
          </p:nvPr>
        </p:nvSpPr>
        <p:spPr/>
        <p:txBody>
          <a:bodyPr/>
          <a:lstStyle/>
          <a:p>
            <a:fld id="{6ABB5589-02FE-4E6B-B082-4E198E35F655}" type="slidenum">
              <a:rPr lang="en-US" smtClean="0"/>
              <a:t>41</a:t>
            </a:fld>
            <a:endParaRPr lang="en-US"/>
          </a:p>
        </p:txBody>
      </p:sp>
    </p:spTree>
    <p:extLst>
      <p:ext uri="{BB962C8B-B14F-4D97-AF65-F5344CB8AC3E}">
        <p14:creationId xmlns:p14="http://schemas.microsoft.com/office/powerpoint/2010/main" val="1323925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choose to change the sender (To) if you have delegate access for someone else.  This is set up in Exchange, but Amplify will pull in the same properties.  Likewise, the ability to send from a shared mailbox (also set up in Exchange) will allow the sender to obfuscate the message coming from a group of people rather than an individual.  </a:t>
            </a:r>
          </a:p>
          <a:p>
            <a:endParaRPr lang="en-US"/>
          </a:p>
          <a:p>
            <a:r>
              <a:rPr lang="en-US"/>
              <a:t>You can select Distribution Lists, M365 Groups, and individuals just as crafting the message in outlook.  There is a limit on the number of addresses </a:t>
            </a:r>
            <a:r>
              <a:rPr lang="en-US">
                <a:hlinkClick r:id="rId3"/>
              </a:rPr>
              <a:t>Message size and recipient limits in Exchange Server | Microsoft Learn</a:t>
            </a:r>
            <a:r>
              <a:rPr lang="en-US"/>
              <a:t> outlined.  Transport and other applicable rules apply when sending email messages from Amplify.  All retention policies for any endpoint apply to which endpoint and are set up as part of the Security and Compliance features in M365. </a:t>
            </a:r>
          </a:p>
          <a:p>
            <a:endParaRPr lang="en-US"/>
          </a:p>
          <a:p>
            <a:r>
              <a:rPr lang="en-US"/>
              <a:t>Colors can be changed in the preview to match what colors/branding you have for the organization.  This is not part of the templates in Amplify.  </a:t>
            </a:r>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42</a:t>
            </a:fld>
            <a:endParaRPr lang="en-US"/>
          </a:p>
        </p:txBody>
      </p:sp>
    </p:spTree>
    <p:extLst>
      <p:ext uri="{BB962C8B-B14F-4D97-AF65-F5344CB8AC3E}">
        <p14:creationId xmlns:p14="http://schemas.microsoft.com/office/powerpoint/2010/main" val="2977019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also look at the preview in SharePoint. </a:t>
            </a:r>
          </a:p>
          <a:p>
            <a:endParaRPr lang="en-US"/>
          </a:p>
          <a:p>
            <a:r>
              <a:rPr lang="en-US"/>
              <a:t>If we open the distribution channel we can search for the sites that you can post to.  This will show the sites you have access to as an owner/editor.  </a:t>
            </a:r>
          </a:p>
          <a:p>
            <a:endParaRPr lang="en-US"/>
          </a:p>
          <a:p>
            <a:r>
              <a:rPr lang="en-US"/>
              <a:t>You can post to any SharePoint site, either a communications site or a team site.  </a:t>
            </a:r>
          </a:p>
          <a:p>
            <a:endParaRPr lang="en-US"/>
          </a:p>
          <a:p>
            <a:r>
              <a:rPr lang="en-US"/>
              <a:t>When the page is published, the page is replicated to all sites and will appear as a </a:t>
            </a:r>
            <a:r>
              <a:rPr lang="en-US" err="1"/>
              <a:t>newspost</a:t>
            </a:r>
            <a:r>
              <a:rPr lang="en-US"/>
              <a:t> just as if it was created on that site to start.  This will then appear in either the News webpart or Feed for Viva Connections depending on which webparts you have on the site.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43</a:t>
            </a:fld>
            <a:endParaRPr lang="en-US"/>
          </a:p>
        </p:txBody>
      </p:sp>
    </p:spTree>
    <p:extLst>
      <p:ext uri="{BB962C8B-B14F-4D97-AF65-F5344CB8AC3E}">
        <p14:creationId xmlns:p14="http://schemas.microsoft.com/office/powerpoint/2010/main" val="1496630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finished with selecting sites and channels and we are ready to send the communication, simply click publish in the upper right hand corner.  </a:t>
            </a:r>
          </a:p>
          <a:p>
            <a:endParaRPr lang="en-US"/>
          </a:p>
          <a:p>
            <a:r>
              <a:rPr lang="en-US"/>
              <a:t>You will be shown that the work is being published.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44</a:t>
            </a:fld>
            <a:endParaRPr lang="en-US"/>
          </a:p>
        </p:txBody>
      </p:sp>
    </p:spTree>
    <p:extLst>
      <p:ext uri="{BB962C8B-B14F-4D97-AF65-F5344CB8AC3E}">
        <p14:creationId xmlns:p14="http://schemas.microsoft.com/office/powerpoint/2010/main" val="755364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post in Teams, only channel messages are part of the Amplify product.  You can chose to create either a post or announcement and it will change the way the post looks based on what type you select.  </a:t>
            </a:r>
          </a:p>
          <a:p>
            <a:endParaRPr lang="en-US"/>
          </a:p>
          <a:p>
            <a:r>
              <a:rPr lang="en-US"/>
              <a:t>You can also chose who is able to reply to the channel message.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45</a:t>
            </a:fld>
            <a:endParaRPr lang="en-US"/>
          </a:p>
        </p:txBody>
      </p:sp>
    </p:spTree>
    <p:extLst>
      <p:ext uri="{BB962C8B-B14F-4D97-AF65-F5344CB8AC3E}">
        <p14:creationId xmlns:p14="http://schemas.microsoft.com/office/powerpoint/2010/main" val="3137819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you’re ready to publish, click on the next.  </a:t>
            </a:r>
          </a:p>
          <a:p>
            <a:endParaRPr lang="en-US"/>
          </a:p>
          <a:p>
            <a:r>
              <a:rPr lang="en-US"/>
              <a:t>You can either chose to send out your publication all at one time or you can schedule for a particular date and time.</a:t>
            </a:r>
          </a:p>
        </p:txBody>
      </p:sp>
      <p:sp>
        <p:nvSpPr>
          <p:cNvPr id="4" name="Slide Number Placeholder 3"/>
          <p:cNvSpPr>
            <a:spLocks noGrp="1"/>
          </p:cNvSpPr>
          <p:nvPr>
            <p:ph type="sldNum" sz="quarter" idx="5"/>
          </p:nvPr>
        </p:nvSpPr>
        <p:spPr/>
        <p:txBody>
          <a:bodyPr/>
          <a:lstStyle/>
          <a:p>
            <a:fld id="{6ABB5589-02FE-4E6B-B082-4E198E35F655}" type="slidenum">
              <a:rPr lang="en-US" smtClean="0"/>
              <a:t>47</a:t>
            </a:fld>
            <a:endParaRPr lang="en-US"/>
          </a:p>
        </p:txBody>
      </p:sp>
    </p:spTree>
    <p:extLst>
      <p:ext uri="{BB962C8B-B14F-4D97-AF65-F5344CB8AC3E}">
        <p14:creationId xmlns:p14="http://schemas.microsoft.com/office/powerpoint/2010/main" val="2499120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schedule a publication you will see a publication summary.  This is an overview of all the areas in which you will be posting your message.  </a:t>
            </a:r>
          </a:p>
          <a:p>
            <a:endParaRPr lang="en-US"/>
          </a:p>
          <a:p>
            <a:r>
              <a:rPr lang="en-US"/>
              <a:t>Click next at the Publication Summary and you can select which date and time the message will go out  This is based on the time zone set up.  </a:t>
            </a:r>
          </a:p>
        </p:txBody>
      </p:sp>
      <p:sp>
        <p:nvSpPr>
          <p:cNvPr id="4" name="Slide Number Placeholder 3"/>
          <p:cNvSpPr>
            <a:spLocks noGrp="1"/>
          </p:cNvSpPr>
          <p:nvPr>
            <p:ph type="sldNum" sz="quarter" idx="5"/>
          </p:nvPr>
        </p:nvSpPr>
        <p:spPr/>
        <p:txBody>
          <a:bodyPr/>
          <a:lstStyle/>
          <a:p>
            <a:fld id="{6ABB5589-02FE-4E6B-B082-4E198E35F655}" type="slidenum">
              <a:rPr lang="en-US" smtClean="0"/>
              <a:t>48</a:t>
            </a:fld>
            <a:endParaRPr lang="en-US"/>
          </a:p>
        </p:txBody>
      </p:sp>
    </p:spTree>
    <p:extLst>
      <p:ext uri="{BB962C8B-B14F-4D97-AF65-F5344CB8AC3E}">
        <p14:creationId xmlns:p14="http://schemas.microsoft.com/office/powerpoint/2010/main" val="2071247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it’s completed the publishing to channels you will be shown the publishing details.  This will show where it’s been posted and the details of who the Outlook message was sent.  </a:t>
            </a:r>
          </a:p>
        </p:txBody>
      </p:sp>
      <p:sp>
        <p:nvSpPr>
          <p:cNvPr id="4" name="Slide Number Placeholder 3"/>
          <p:cNvSpPr>
            <a:spLocks noGrp="1"/>
          </p:cNvSpPr>
          <p:nvPr>
            <p:ph type="sldNum" sz="quarter" idx="5"/>
          </p:nvPr>
        </p:nvSpPr>
        <p:spPr/>
        <p:txBody>
          <a:bodyPr/>
          <a:lstStyle/>
          <a:p>
            <a:fld id="{6ABB5589-02FE-4E6B-B082-4E198E35F655}" type="slidenum">
              <a:rPr lang="en-US" smtClean="0"/>
              <a:t>49</a:t>
            </a:fld>
            <a:endParaRPr lang="en-US"/>
          </a:p>
        </p:txBody>
      </p:sp>
    </p:spTree>
    <p:extLst>
      <p:ext uri="{BB962C8B-B14F-4D97-AF65-F5344CB8AC3E}">
        <p14:creationId xmlns:p14="http://schemas.microsoft.com/office/powerpoint/2010/main" val="2956176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Reporting will show for each publication as well as the overall campaign. This is something that should be taken into consideration when setting up your campaigns to be able to see them grouped together for comparison purposes or not.  </a:t>
            </a:r>
          </a:p>
          <a:p>
            <a:endParaRPr lang="en-US"/>
          </a:p>
          <a:p>
            <a:r>
              <a:rPr lang="en-US"/>
              <a:t>The Unique viewers will show the number of unique viewers as well as breaking them down into the channels they selected to view.  If a single person views in two different places, they are counted in the channel where they viewed, but they are still one unique viewer.  As you can see from the example, the number of people 14/24 does not equal the number of people across the channels.  This is because a few people have looked at the publication in more than one place.  </a:t>
            </a:r>
          </a:p>
          <a:p>
            <a:endParaRPr lang="en-US"/>
          </a:p>
          <a:p>
            <a:r>
              <a:rPr lang="en-US"/>
              <a:t>The Promotions is how many times a campaign has been shared with others. This could include an email that is forwarded to another group of people or a share in SharePoint to another area.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51</a:t>
            </a:fld>
            <a:endParaRPr lang="en-US"/>
          </a:p>
        </p:txBody>
      </p:sp>
    </p:spTree>
    <p:extLst>
      <p:ext uri="{BB962C8B-B14F-4D97-AF65-F5344CB8AC3E}">
        <p14:creationId xmlns:p14="http://schemas.microsoft.com/office/powerpoint/2010/main" val="3210112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lower area of the reporting section, it will show the publications that you have done for this campaign and how some metrics such as the number of times it was viewed and number of promotions.</a:t>
            </a:r>
          </a:p>
          <a:p>
            <a:endParaRPr lang="en-US"/>
          </a:p>
          <a:p>
            <a:r>
              <a:rPr lang="en-US"/>
              <a:t>(next slide)  </a:t>
            </a:r>
          </a:p>
        </p:txBody>
      </p:sp>
      <p:sp>
        <p:nvSpPr>
          <p:cNvPr id="4" name="Slide Number Placeholder 3"/>
          <p:cNvSpPr>
            <a:spLocks noGrp="1"/>
          </p:cNvSpPr>
          <p:nvPr>
            <p:ph type="sldNum" sz="quarter" idx="5"/>
          </p:nvPr>
        </p:nvSpPr>
        <p:spPr/>
        <p:txBody>
          <a:bodyPr/>
          <a:lstStyle/>
          <a:p>
            <a:fld id="{6ABB5589-02FE-4E6B-B082-4E198E35F655}" type="slidenum">
              <a:rPr lang="en-US" smtClean="0"/>
              <a:t>52</a:t>
            </a:fld>
            <a:endParaRPr lang="en-US"/>
          </a:p>
        </p:txBody>
      </p:sp>
    </p:spTree>
    <p:extLst>
      <p:ext uri="{BB962C8B-B14F-4D97-AF65-F5344CB8AC3E}">
        <p14:creationId xmlns:p14="http://schemas.microsoft.com/office/powerpoint/2010/main" val="267070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Segoe UI"/>
              </a:rPr>
              <a:t>Viva Amplify enables communicators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Segoe UI"/>
              </a:rPr>
              <a:t>1. Plan and manage: You have the ability to manage a series of communications as a campaign. Campaign Management becomes a new Microsoft 365 capability</a:t>
            </a:r>
            <a:endParaRPr lang="en-US" sz="1000"/>
          </a:p>
          <a:p>
            <a:r>
              <a:rPr lang="en-US"/>
              <a:t>2. Orchestrate and automate: </a:t>
            </a:r>
            <a:r>
              <a:rPr lang="en-US" sz="1200">
                <a:solidFill>
                  <a:srgbClr val="000000"/>
                </a:solidFill>
                <a:latin typeface="Segoe UI"/>
              </a:rPr>
              <a:t>Defining, creating, automating and managing campaigns simplifies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Segoe UI"/>
              </a:rPr>
              <a:t>3. </a:t>
            </a:r>
            <a:r>
              <a:rPr kumimoji="0" lang="en-US" sz="1200" b="0" i="0" u="none" strike="noStrike" kern="1200" cap="none" spc="0" normalizeH="0" baseline="0" noProof="0">
                <a:ln>
                  <a:noFill/>
                </a:ln>
                <a:solidFill>
                  <a:srgbClr val="8661C5"/>
                </a:solidFill>
                <a:effectLst/>
                <a:uLnTx/>
                <a:uFillTx/>
                <a:latin typeface="Segoe UI Semibold"/>
                <a:ea typeface="+mn-ea"/>
                <a:cs typeface="+mn-cs"/>
              </a:rPr>
              <a:t>Design &amp; Create Content: </a:t>
            </a:r>
            <a:r>
              <a:rPr kumimoji="0" lang="en-US" sz="1200" b="0" i="0" u="none" strike="noStrike" kern="1200" cap="none" spc="0" normalizeH="0" baseline="0" noProof="0">
                <a:ln>
                  <a:noFill/>
                </a:ln>
                <a:solidFill>
                  <a:srgbClr val="000000"/>
                </a:solidFill>
                <a:effectLst/>
                <a:uLnTx/>
                <a:uFillTx/>
                <a:latin typeface="Segoe UI"/>
                <a:ea typeface="+mn-ea"/>
                <a:cs typeface="+mn-cs"/>
              </a:rPr>
              <a:t>Author a communication once and get guidance from your organization on how to make your communication better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4. Publish Universally: </a:t>
            </a:r>
            <a:r>
              <a:rPr lang="en-US" sz="1200">
                <a:solidFill>
                  <a:srgbClr val="000000"/>
                </a:solidFill>
                <a:latin typeface="Segoe UI"/>
              </a:rPr>
              <a:t>Post and amplify your communication in multiple apps simultaneously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5. Measure effectiveness: Amplify will have r</a:t>
            </a:r>
            <a:r>
              <a:rPr lang="en-US" sz="1200" err="1">
                <a:solidFill>
                  <a:srgbClr val="000000"/>
                </a:solidFill>
                <a:latin typeface="Segoe UI"/>
              </a:rPr>
              <a:t>eporting</a:t>
            </a:r>
            <a:r>
              <a:rPr lang="en-US" sz="1200">
                <a:solidFill>
                  <a:srgbClr val="000000"/>
                </a:solidFill>
                <a:latin typeface="Segoe UI"/>
              </a:rPr>
              <a:t> on how effective your communications were at reaching people and depth of engagement. </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endParaRPr lang="en-US"/>
          </a:p>
        </p:txBody>
      </p:sp>
      <p:sp>
        <p:nvSpPr>
          <p:cNvPr id="4" name="Slide Number Placeholder 3"/>
          <p:cNvSpPr>
            <a:spLocks noGrp="1"/>
          </p:cNvSpPr>
          <p:nvPr>
            <p:ph type="sldNum" sz="quarter" idx="5"/>
          </p:nvPr>
        </p:nvSpPr>
        <p:spPr/>
        <p:txBody>
          <a:bodyPr/>
          <a:lstStyle/>
          <a:p>
            <a:fld id="{146E1325-55E2-4537-A78D-06A71F9A5D9C}" type="slidenum">
              <a:rPr lang="en-US" smtClean="0"/>
              <a:t>5</a:t>
            </a:fld>
            <a:endParaRPr lang="en-US"/>
          </a:p>
        </p:txBody>
      </p:sp>
    </p:spTree>
    <p:extLst>
      <p:ext uri="{BB962C8B-B14F-4D97-AF65-F5344CB8AC3E}">
        <p14:creationId xmlns:p14="http://schemas.microsoft.com/office/powerpoint/2010/main" val="3482092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detailed reporting, you can click on the View report and see where your viewers are being reached.  </a:t>
            </a:r>
          </a:p>
          <a:p>
            <a:endParaRPr lang="en-US"/>
          </a:p>
          <a:p>
            <a:r>
              <a:rPr lang="en-US"/>
              <a:t>You can also select the Group by or Breakdown by differences in your organization data.  This requires either a .csv import from organizational data or from Viva Insights.  This allows you to be able to see where your audience is being reached across the organization and break down by role or location.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53</a:t>
            </a:fld>
            <a:endParaRPr lang="en-US"/>
          </a:p>
        </p:txBody>
      </p:sp>
    </p:spTree>
    <p:extLst>
      <p:ext uri="{BB962C8B-B14F-4D97-AF65-F5344CB8AC3E}">
        <p14:creationId xmlns:p14="http://schemas.microsoft.com/office/powerpoint/2010/main" val="2667579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now ready to get started using Viva Amplify today.  Welcome to creating beautiful publications across your organization without the need to recreate across every channel.  </a:t>
            </a:r>
          </a:p>
        </p:txBody>
      </p:sp>
      <p:sp>
        <p:nvSpPr>
          <p:cNvPr id="4" name="Slide Number Placeholder 3"/>
          <p:cNvSpPr>
            <a:spLocks noGrp="1"/>
          </p:cNvSpPr>
          <p:nvPr>
            <p:ph type="sldNum" sz="quarter" idx="5"/>
          </p:nvPr>
        </p:nvSpPr>
        <p:spPr/>
        <p:txBody>
          <a:bodyPr/>
          <a:lstStyle/>
          <a:p>
            <a:fld id="{6ABB5589-02FE-4E6B-B082-4E198E35F655}" type="slidenum">
              <a:rPr lang="en-US" smtClean="0"/>
              <a:t>55</a:t>
            </a:fld>
            <a:endParaRPr lang="en-US"/>
          </a:p>
        </p:txBody>
      </p:sp>
    </p:spTree>
    <p:extLst>
      <p:ext uri="{BB962C8B-B14F-4D97-AF65-F5344CB8AC3E}">
        <p14:creationId xmlns:p14="http://schemas.microsoft.com/office/powerpoint/2010/main" val="3883252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5" marR="0" lvl="0" indent="0" algn="l" defTabSz="932742"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Viva Amplify helps you communicate easier:</a:t>
            </a:r>
          </a:p>
          <a:p>
            <a:pPr marL="207645" marR="0" lvl="0"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a:solidFill>
                  <a:srgbClr val="262626"/>
                </a:solidFill>
                <a:effectLst/>
                <a:latin typeface="Segoe UI"/>
              </a:rPr>
              <a:t>Reduce clutter by planning, analyzing, writing, and publishing communications </a:t>
            </a:r>
            <a:r>
              <a:rPr lang="en-US" sz="1200" b="0" i="0" u="none" strike="noStrike">
                <a:solidFill>
                  <a:srgbClr val="323130"/>
                </a:solidFill>
                <a:effectLst/>
                <a:latin typeface="Segoe UI"/>
              </a:rPr>
              <a:t>in a single hub</a:t>
            </a:r>
            <a:endParaRPr lang="en-US" sz="1200" b="0" i="0" u="none" strike="noStrike">
              <a:solidFill>
                <a:srgbClr val="323130"/>
              </a:solidFill>
              <a:effectLst/>
              <a:latin typeface="Segoe UI"/>
              <a:cs typeface="Segoe UI"/>
            </a:endParaRPr>
          </a:p>
          <a:p>
            <a:pPr marL="179705" marR="0" lvl="0" indent="-14351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Write messages faster and more effectively with writing guidance and best practices from your organization (companies can upload brand guidelines and authors can get tips from experts in their organization through the community feature).</a:t>
            </a:r>
            <a:endParaRPr lang="en-US" sz="1200" b="0" i="0">
              <a:solidFill>
                <a:srgbClr val="000000"/>
              </a:solidFill>
              <a:effectLst/>
              <a:latin typeface="Arial" panose="020B0604020202020204" pitchFamily="34" charset="0"/>
              <a:cs typeface="Arial" panose="020B0604020202020204" pitchFamily="34" charset="0"/>
            </a:endParaRPr>
          </a:p>
          <a:p>
            <a:pPr marL="179705" indent="-143510">
              <a:lnSpc>
                <a:spcPct val="90000"/>
              </a:lnSpc>
              <a:spcBef>
                <a:spcPts val="600"/>
              </a:spcBef>
              <a:buFont typeface="Arial" panose="020B0604020202020204" pitchFamily="34" charset="0"/>
              <a:buChar char="•"/>
            </a:pPr>
            <a:r>
              <a:rPr lang="en-US" sz="1200" b="0" i="0" u="none" strike="noStrike" kern="1200" noProof="0">
                <a:solidFill>
                  <a:schemeClr val="tx1"/>
                </a:solidFill>
                <a:effectLst/>
                <a:latin typeface="+mn-lt"/>
              </a:rPr>
              <a:t>Save time on publishing by automating campaigns with an editorial calendar – no need to do this manually. </a:t>
            </a:r>
            <a:r>
              <a:rPr lang="en-US" sz="1200" b="0" i="1" u="none" strike="noStrike" kern="1200" noProof="0">
                <a:solidFill>
                  <a:schemeClr val="tx1"/>
                </a:solidFill>
                <a:effectLst/>
                <a:latin typeface="+mn-lt"/>
              </a:rPr>
              <a:t>[T</a:t>
            </a:r>
            <a:r>
              <a:rPr lang="en-US" i="1"/>
              <a:t>he</a:t>
            </a:r>
            <a:r>
              <a:rPr lang="en-US" sz="1200" b="0" i="1" u="none" strike="noStrike" kern="1200" noProof="0">
                <a:solidFill>
                  <a:schemeClr val="tx1"/>
                </a:solidFill>
                <a:effectLst/>
                <a:latin typeface="+mn-lt"/>
              </a:rPr>
              <a:t> Forrester TEI study showed a case with a CEO who said </a:t>
            </a:r>
            <a:r>
              <a:rPr lang="en-US" i="1"/>
              <a:t>Viva Topics freed up 15% of HR and corporate communications teams’ time – this same team is developing Viva Amplify.]</a:t>
            </a:r>
            <a:endParaRPr lang="en-US" sz="1200" b="0" i="1" u="none" strike="noStrike" kern="1200" noProof="0">
              <a:solidFill>
                <a:schemeClr val="tx1"/>
              </a:solidFill>
              <a:effectLst/>
              <a:latin typeface="+mn-lt"/>
            </a:endParaRPr>
          </a:p>
          <a:p>
            <a:pPr marL="179705" marR="0" lvl="0" indent="-14351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Seamlessly manage approvals with workflows that show who is reviewing messages at which time</a:t>
            </a:r>
            <a:endParaRPr lang="en-US" sz="1200" b="0" i="0" u="none" strike="noStrike" kern="1200" noProof="0">
              <a:solidFill>
                <a:schemeClr val="tx1"/>
              </a:solidFill>
              <a:effectLst/>
              <a:latin typeface="+mn-lt"/>
              <a:cs typeface="Calibri"/>
            </a:endParaRPr>
          </a:p>
          <a:p>
            <a:pPr marL="179705" marR="0" lvl="0" indent="-14351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Stay focused by managing the lifecycle of various campaigns from one 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6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Write a message that sticks with writing guidance, reporting, and experts from your organization: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Write quality messages with guidance on tone, style, accessibility, and key points that resonate with your audience</a:t>
            </a:r>
            <a:endParaRPr lang="en-US" sz="1200" b="0" i="0" u="none" strike="noStrike" kern="1200">
              <a:solidFill>
                <a:schemeClr val="tx1"/>
              </a:solidFill>
              <a:effectLst/>
              <a:latin typeface="+mn-lt"/>
              <a:cs typeface="Calibri"/>
            </a:endParaRPr>
          </a:p>
          <a:p>
            <a:pPr marL="171450" marR="0" lvl="0" indent="-171450" algn="l" defTabSz="41275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Grow as a communicator by incorporating best practices from experts</a:t>
            </a:r>
          </a:p>
          <a:p>
            <a:pPr marL="171450" marR="0" lvl="0" indent="-171450" algn="l" defTabSz="41275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noProof="0">
                <a:solidFill>
                  <a:schemeClr val="tx1"/>
                </a:solidFill>
                <a:effectLst/>
                <a:latin typeface="Segoe UI"/>
              </a:rPr>
              <a:t>Use Campaign Objectives to set goals and measure outcomes so you can make your message a success</a:t>
            </a:r>
            <a:endParaRPr lang="en-US" sz="1200" b="0" i="0" u="none" strike="noStrike" kern="1200">
              <a:solidFill>
                <a:schemeClr val="tx1"/>
              </a:solidFill>
              <a:effectLst/>
              <a:latin typeface="+mn-lt"/>
              <a:ea typeface="+mn-ea"/>
              <a:cs typeface="+mn-cs"/>
            </a:endParaRPr>
          </a:p>
          <a:p>
            <a:pPr marL="171450" marR="0" lvl="0" indent="-171450" algn="l" defTabSz="41275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Understand how people are interacting with your message and adjust accordingly so that your communications get better and better each time</a:t>
            </a:r>
            <a:endParaRPr lang="en-US" sz="1200" b="0" i="0" u="none" strike="noStrike" kern="1200">
              <a:solidFill>
                <a:schemeClr val="tx1"/>
              </a:solidFill>
              <a:effectLst/>
              <a:latin typeface="+mn-lt"/>
              <a:cs typeface="Calibri"/>
            </a:endParaRPr>
          </a:p>
          <a:p>
            <a:pPr>
              <a:spcBef>
                <a:spcPts val="1800"/>
              </a:spcBef>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0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r>
              <a:rPr lang="en-US">
                <a:cs typeface="Calibri"/>
              </a:rPr>
              <a:t>Drive engagement with your message by meeting employees where they are:</a:t>
            </a:r>
            <a:endParaRPr lang="en-US"/>
          </a:p>
          <a:p>
            <a:pPr marL="171450" indent="-171450">
              <a:spcAft>
                <a:spcPts val="600"/>
              </a:spcAft>
              <a:buFont typeface="Arial" panose="020B0604020202020204" pitchFamily="34" charset="0"/>
              <a:buChar char="•"/>
              <a:defRPr/>
            </a:pPr>
            <a:r>
              <a:rPr lang="en-US">
                <a:cs typeface="Calibri"/>
              </a:rPr>
              <a:t>Maximize reach to boost critical news, using reporting to understand the optimal channels for publishing</a:t>
            </a:r>
            <a:endParaRPr lang="en-US"/>
          </a:p>
          <a:p>
            <a:pPr marL="171450" indent="-171450">
              <a:spcAft>
                <a:spcPts val="600"/>
              </a:spcAft>
              <a:buFont typeface="Arial" panose="020B0604020202020204" pitchFamily="34" charset="0"/>
              <a:buChar char="•"/>
              <a:defRPr/>
            </a:pPr>
            <a:r>
              <a:rPr lang="en-US">
                <a:cs typeface="Calibri"/>
              </a:rPr>
              <a:t>Be heard by easily tailoring communications to specific distribution channels and groups </a:t>
            </a:r>
          </a:p>
          <a:p>
            <a:pPr marL="171450" indent="-171450">
              <a:spcAft>
                <a:spcPts val="600"/>
              </a:spcAft>
              <a:buFont typeface="Arial" panose="020B0604020202020204" pitchFamily="34" charset="0"/>
              <a:buChar char="•"/>
              <a:defRPr/>
            </a:pPr>
            <a:r>
              <a:rPr lang="en-US">
                <a:cs typeface="Calibri"/>
              </a:rPr>
              <a:t>Grow readership by automatically publishing to multiple apps at the same time</a:t>
            </a:r>
            <a:endParaRPr lang="en-US"/>
          </a:p>
          <a:p>
            <a:pPr marL="171450" indent="-171450">
              <a:spcAft>
                <a:spcPts val="600"/>
              </a:spcAft>
              <a:buFont typeface="Arial" panose="020B0604020202020204" pitchFamily="34" charset="0"/>
              <a:buChar char="•"/>
              <a:defRPr/>
            </a:pPr>
            <a:endParaRPr lang="en-US">
              <a:cs typeface="Calibri"/>
            </a:endParaRPr>
          </a:p>
          <a:p>
            <a:pPr>
              <a:spcAft>
                <a:spcPts val="600"/>
              </a:spcAft>
              <a:defRPr/>
            </a:pPr>
            <a:r>
              <a:rPr lang="en-US">
                <a:cs typeface="Calibri"/>
              </a:rPr>
              <a:t>Specific metrics that are measured include % read, # of times promoted (shares, forwards, mentions), and # of interactions (Like + comment). We do not have dwell time in v1 though it may be a consideration for the future.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85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starting with the technology tools, think about what types of campaigns you want to produce.  </a:t>
            </a:r>
          </a:p>
          <a:p>
            <a:endParaRPr lang="en-US"/>
          </a:p>
          <a:p>
            <a:r>
              <a:rPr lang="en-US"/>
              <a:t>The innovation game Cover Story can help in thinking about campaigns. If you already have ideas of your own for campaigns done in the past, that’s ok and you can always come back to this section for ideas.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10</a:t>
            </a:fld>
            <a:endParaRPr lang="en-US"/>
          </a:p>
        </p:txBody>
      </p:sp>
    </p:spTree>
    <p:extLst>
      <p:ext uri="{BB962C8B-B14F-4D97-AF65-F5344CB8AC3E}">
        <p14:creationId xmlns:p14="http://schemas.microsoft.com/office/powerpoint/2010/main" val="68313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break down the elements into different sections.  You can use this layout or other layouts in creating your campaign ideas before you even start using Viva Amplify. </a:t>
            </a:r>
          </a:p>
          <a:p>
            <a:endParaRPr lang="en-US"/>
          </a:p>
          <a:p>
            <a:endParaRPr lang="en-US"/>
          </a:p>
        </p:txBody>
      </p:sp>
      <p:sp>
        <p:nvSpPr>
          <p:cNvPr id="4" name="Slide Number Placeholder 3"/>
          <p:cNvSpPr>
            <a:spLocks noGrp="1"/>
          </p:cNvSpPr>
          <p:nvPr>
            <p:ph type="sldNum" sz="quarter" idx="5"/>
          </p:nvPr>
        </p:nvSpPr>
        <p:spPr/>
        <p:txBody>
          <a:bodyPr/>
          <a:lstStyle/>
          <a:p>
            <a:fld id="{6ABB5589-02FE-4E6B-B082-4E198E35F655}" type="slidenum">
              <a:rPr lang="en-US" smtClean="0"/>
              <a:t>11</a:t>
            </a:fld>
            <a:endParaRPr lang="en-US"/>
          </a:p>
        </p:txBody>
      </p:sp>
    </p:spTree>
    <p:extLst>
      <p:ext uri="{BB962C8B-B14F-4D97-AF65-F5344CB8AC3E}">
        <p14:creationId xmlns:p14="http://schemas.microsoft.com/office/powerpoint/2010/main" val="351239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1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2B9BE-3DD5-4F0A-B909-5A7AF60A78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5EBB1-78D0-4EC7-9EB2-3C3947B693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2318F5-0BE2-46C9-863E-DF9F3371380F}"/>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5" name="Footer Placeholder 4">
            <a:extLst>
              <a:ext uri="{FF2B5EF4-FFF2-40B4-BE49-F238E27FC236}">
                <a16:creationId xmlns:a16="http://schemas.microsoft.com/office/drawing/2014/main" id="{77963E32-07B5-4D79-B64B-2E2FD4D04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1938A-9A17-4C50-829A-78E94E3CCA94}"/>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286956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E3E92-AD61-4B17-BF19-FBEC261C44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8B9E87-9C3C-4D81-A9C9-7041D47C1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D1CF5-0B13-4F12-B4AC-604AA94C1ECB}"/>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5" name="Footer Placeholder 4">
            <a:extLst>
              <a:ext uri="{FF2B5EF4-FFF2-40B4-BE49-F238E27FC236}">
                <a16:creationId xmlns:a16="http://schemas.microsoft.com/office/drawing/2014/main" id="{EA7D3DA7-BDE8-4350-9F8B-A02F3B2F9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429FF-9A0B-428A-B16E-1B82BF8894E0}"/>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2317282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58EAB5-0FFC-41F2-8565-E9512C2ABD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C17AD-3C06-4A31-9B4B-647F654D2A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81A2E-76C5-4F98-ACC6-DB78F7794557}"/>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5" name="Footer Placeholder 4">
            <a:extLst>
              <a:ext uri="{FF2B5EF4-FFF2-40B4-BE49-F238E27FC236}">
                <a16:creationId xmlns:a16="http://schemas.microsoft.com/office/drawing/2014/main" id="{A40AFF48-57C3-40D2-90DD-F3B84324D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DA7F8-DC83-4B22-925C-CB988BA7B09C}"/>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50187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2298-584D-F4C1-DF73-78FA038BEA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1A48AF-B3A6-CF74-205D-BBC5AED18D1E}"/>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4" name="Footer Placeholder 3">
            <a:extLst>
              <a:ext uri="{FF2B5EF4-FFF2-40B4-BE49-F238E27FC236}">
                <a16:creationId xmlns:a16="http://schemas.microsoft.com/office/drawing/2014/main" id="{E2643A84-DFC2-D075-EE6A-4B637A188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C6C15-9BFD-84C2-3162-3557B9D89F7B}"/>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291393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138325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69FE-8853-6A27-0746-F11BC024A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857525-9692-B4AF-A529-E73656ACF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CE3530-260B-D16A-5A26-6B3E8091C5E7}"/>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59CAB30F-9299-DB13-1DA4-0D8271A0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0E2F2-F10B-5C3B-102E-3B021511F0A9}"/>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2883066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63F8-5751-9A4E-295F-38B59AEB14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4A65D-3249-A013-34A7-B75E373DE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A362B-7E68-50E0-26B3-C76E91F71EFD}"/>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B35E0ACC-4DC1-25EC-8C0D-426406201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F1E5-670B-9CB9-3EDE-EF3EDF7C4F7E}"/>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2681100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3E75-950A-046F-40E0-C3335FCB3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2D0779-2DC9-F29D-F506-1FE4D14A4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CF11B-4E4E-712E-063A-9065B5CDF615}"/>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DC93FBA1-6461-CE3A-3C0A-5E764CB5A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FCFBA-E61E-06C6-1E31-A2B1C3A88F1C}"/>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863388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4EDA-3581-0F4F-5505-43A0912D4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09274-81A8-9FCF-553D-9AFD5477AE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C5DF6-3F65-D5F6-8F0A-02B72E79BE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BF60A-1BDB-F1FB-D06B-62647B420ED4}"/>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6" name="Footer Placeholder 5">
            <a:extLst>
              <a:ext uri="{FF2B5EF4-FFF2-40B4-BE49-F238E27FC236}">
                <a16:creationId xmlns:a16="http://schemas.microsoft.com/office/drawing/2014/main" id="{19DE60BD-6548-0FE1-006C-60E0AEF1F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FF728-F0EC-3DEB-6512-B31CF4241442}"/>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84959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612F-A0F5-ABB3-8787-AFB04EA24D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E59CF-98DF-EBEC-2EA2-349FE84C2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97A0AE-4AC6-4CE7-EDC1-4BD3F7310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19982-459F-84CB-9540-6CE918CEB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74AFA-8034-9101-123D-99A542C782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930853-ECBC-CC61-9A13-13B7B4B85BB0}"/>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8" name="Footer Placeholder 7">
            <a:extLst>
              <a:ext uri="{FF2B5EF4-FFF2-40B4-BE49-F238E27FC236}">
                <a16:creationId xmlns:a16="http://schemas.microsoft.com/office/drawing/2014/main" id="{5F25F8B4-029A-9AA5-E9E6-490E79112B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B9AA4F-1ECC-11F4-7A6D-7FB3B46ADC87}"/>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890580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2298-584D-F4C1-DF73-78FA038BEA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1A48AF-B3A6-CF74-205D-BBC5AED18D1E}"/>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4" name="Footer Placeholder 3">
            <a:extLst>
              <a:ext uri="{FF2B5EF4-FFF2-40B4-BE49-F238E27FC236}">
                <a16:creationId xmlns:a16="http://schemas.microsoft.com/office/drawing/2014/main" id="{E2643A84-DFC2-D075-EE6A-4B637A188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C6C15-9BFD-84C2-3162-3557B9D89F7B}"/>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31111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23FF-F7CB-4987-8CDD-750D12084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624AB-A009-4039-8B6F-2D2444E80F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3F379-D051-42AF-A874-78C85227B7EA}"/>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5" name="Footer Placeholder 4">
            <a:extLst>
              <a:ext uri="{FF2B5EF4-FFF2-40B4-BE49-F238E27FC236}">
                <a16:creationId xmlns:a16="http://schemas.microsoft.com/office/drawing/2014/main" id="{E80C1A47-C369-446A-8AD5-9BE0A03D6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220DA-93DA-4F82-B427-ED2022A63933}"/>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285781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2B2C1-1238-11A0-5FA2-3F8C76D043B5}"/>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3" name="Footer Placeholder 2">
            <a:extLst>
              <a:ext uri="{FF2B5EF4-FFF2-40B4-BE49-F238E27FC236}">
                <a16:creationId xmlns:a16="http://schemas.microsoft.com/office/drawing/2014/main" id="{39C0DBD3-A9A3-6A4C-D26F-15C7CE9B38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F3565D-8514-3C18-43D7-3B00B8F1BC8A}"/>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206395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51E2-A240-21C7-7CD5-DCA562A86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60E938-110C-F829-D195-70A2F368C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D12DF-4B8D-5EAC-7AC3-D2C1565D4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E4437-F068-398D-1483-03288F0EBB31}"/>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6" name="Footer Placeholder 5">
            <a:extLst>
              <a:ext uri="{FF2B5EF4-FFF2-40B4-BE49-F238E27FC236}">
                <a16:creationId xmlns:a16="http://schemas.microsoft.com/office/drawing/2014/main" id="{C7C7DCDF-17BC-BFB5-668E-7F3062E15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6D962-ECF1-6A0E-1E8F-823EA3F0959C}"/>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2431003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7861-38A6-5E26-8350-9DC673289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0561DD-35FE-BB94-9A3D-36A609591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71A25-FA89-5FE1-6830-4D47F736D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49BBF-5ADA-98E2-2727-4BAD9F15EBC7}"/>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6" name="Footer Placeholder 5">
            <a:extLst>
              <a:ext uri="{FF2B5EF4-FFF2-40B4-BE49-F238E27FC236}">
                <a16:creationId xmlns:a16="http://schemas.microsoft.com/office/drawing/2014/main" id="{8A87BA75-22CC-87CD-C7B5-AA0EEA870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4B3CC-2021-A829-E966-690124D17A85}"/>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522470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DAF9-96C2-15FB-1EAA-FDF8E223F7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2A5381-AA6B-396E-859F-1A7B5D534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2F66A-DFC2-E148-C946-ADA0667D74C5}"/>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8BECA5F8-7470-01AE-1A7F-D5E35B41A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8D302-5A8B-B0A8-D6AF-06B551ADFACE}"/>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445744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9E569-2851-8490-36C4-A07191023D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D770C5-9B12-724D-DDF1-770DB5232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C1E63-658C-4589-A075-A6CA983D56B9}"/>
              </a:ext>
            </a:extLst>
          </p:cNvPr>
          <p:cNvSpPr>
            <a:spLocks noGrp="1"/>
          </p:cNvSpPr>
          <p:nvPr>
            <p:ph type="dt" sz="half" idx="10"/>
          </p:nvPr>
        </p:nvSpPr>
        <p:spPr/>
        <p:txBody>
          <a:body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DDF691C3-0E2D-B568-AE23-137B78534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DED58-2685-6C6E-F3E6-54E52A106B88}"/>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2762987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Rectangle 7">
            <a:extLst>
              <a:ext uri="{FF2B5EF4-FFF2-40B4-BE49-F238E27FC236}">
                <a16:creationId xmlns:a16="http://schemas.microsoft.com/office/drawing/2014/main" id="{2AB76913-93D4-4A0E-B33F-61DE72642FF1}"/>
              </a:ext>
            </a:extLst>
          </p:cNvPr>
          <p:cNvSpPr/>
          <p:nvPr userDrawn="1"/>
        </p:nvSpPr>
        <p:spPr bwMode="auto">
          <a:xfrm>
            <a:off x="584200" y="4122056"/>
            <a:ext cx="1607457" cy="5805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EA7C13ED-8C47-40AD-AA5C-5515A4A56215}"/>
              </a:ext>
            </a:extLst>
          </p:cNvPr>
          <p:cNvSpPr>
            <a:spLocks noGrp="1"/>
          </p:cNvSpPr>
          <p:nvPr>
            <p:ph type="body" sz="quarter" idx="10" hasCustomPrompt="1"/>
          </p:nvPr>
        </p:nvSpPr>
        <p:spPr>
          <a:xfrm>
            <a:off x="571500" y="4430713"/>
            <a:ext cx="4097338" cy="307777"/>
          </a:xfrm>
        </p:spPr>
        <p:txBody>
          <a:bodyPr lIns="0"/>
          <a:lstStyle>
            <a:lvl1pPr>
              <a:defRPr>
                <a:solidFill>
                  <a:schemeClr val="bg1"/>
                </a:solidFill>
              </a:defRPr>
            </a:lvl1pPr>
            <a:lvl2pPr marL="0" indent="0">
              <a:buFontTx/>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Click to add session title</a:t>
            </a:r>
          </a:p>
        </p:txBody>
      </p:sp>
      <p:sp>
        <p:nvSpPr>
          <p:cNvPr id="10" name="Text Placeholder 13">
            <a:extLst>
              <a:ext uri="{FF2B5EF4-FFF2-40B4-BE49-F238E27FC236}">
                <a16:creationId xmlns:a16="http://schemas.microsoft.com/office/drawing/2014/main" id="{EC4EBC78-13A0-4006-BB5F-221035426931}"/>
              </a:ext>
            </a:extLst>
          </p:cNvPr>
          <p:cNvSpPr>
            <a:spLocks noGrp="1"/>
          </p:cNvSpPr>
          <p:nvPr>
            <p:ph type="body" sz="quarter" idx="11" hasCustomPrompt="1"/>
          </p:nvPr>
        </p:nvSpPr>
        <p:spPr>
          <a:xfrm>
            <a:off x="574431" y="4838090"/>
            <a:ext cx="4097338" cy="307777"/>
          </a:xfrm>
        </p:spPr>
        <p:txBody>
          <a:bodyPr lIns="0"/>
          <a:lstStyle>
            <a:lvl1pPr>
              <a:defRPr>
                <a:solidFill>
                  <a:schemeClr val="bg1"/>
                </a:solidFill>
              </a:defRPr>
            </a:lvl1pPr>
            <a:lvl2pPr marL="0" indent="0">
              <a:buFontTx/>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Click to add name and title</a:t>
            </a:r>
          </a:p>
        </p:txBody>
      </p:sp>
    </p:spTree>
    <p:extLst>
      <p:ext uri="{BB962C8B-B14F-4D97-AF65-F5344CB8AC3E}">
        <p14:creationId xmlns:p14="http://schemas.microsoft.com/office/powerpoint/2010/main" val="3600304446"/>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Rectangle 7">
            <a:extLst>
              <a:ext uri="{FF2B5EF4-FFF2-40B4-BE49-F238E27FC236}">
                <a16:creationId xmlns:a16="http://schemas.microsoft.com/office/drawing/2014/main" id="{2AB76913-93D4-4A0E-B33F-61DE72642FF1}"/>
              </a:ext>
            </a:extLst>
          </p:cNvPr>
          <p:cNvSpPr/>
          <p:nvPr userDrawn="1"/>
        </p:nvSpPr>
        <p:spPr bwMode="auto">
          <a:xfrm>
            <a:off x="584200" y="4122056"/>
            <a:ext cx="1607457" cy="5805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EA7C13ED-8C47-40AD-AA5C-5515A4A56215}"/>
              </a:ext>
            </a:extLst>
          </p:cNvPr>
          <p:cNvSpPr>
            <a:spLocks noGrp="1"/>
          </p:cNvSpPr>
          <p:nvPr>
            <p:ph type="body" sz="quarter" idx="10" hasCustomPrompt="1"/>
          </p:nvPr>
        </p:nvSpPr>
        <p:spPr>
          <a:xfrm>
            <a:off x="571500" y="4430713"/>
            <a:ext cx="4097338" cy="307777"/>
          </a:xfrm>
        </p:spPr>
        <p:txBody>
          <a:bodyPr lIns="0"/>
          <a:lstStyle>
            <a:lvl1pPr>
              <a:defRPr>
                <a:solidFill>
                  <a:schemeClr val="bg1"/>
                </a:solidFill>
              </a:defRPr>
            </a:lvl1pPr>
            <a:lvl2pPr marL="0" indent="0">
              <a:buFontTx/>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Click to add session title</a:t>
            </a:r>
          </a:p>
        </p:txBody>
      </p:sp>
      <p:sp>
        <p:nvSpPr>
          <p:cNvPr id="10" name="Text Placeholder 13">
            <a:extLst>
              <a:ext uri="{FF2B5EF4-FFF2-40B4-BE49-F238E27FC236}">
                <a16:creationId xmlns:a16="http://schemas.microsoft.com/office/drawing/2014/main" id="{EC4EBC78-13A0-4006-BB5F-221035426931}"/>
              </a:ext>
            </a:extLst>
          </p:cNvPr>
          <p:cNvSpPr>
            <a:spLocks noGrp="1"/>
          </p:cNvSpPr>
          <p:nvPr>
            <p:ph type="body" sz="quarter" idx="11" hasCustomPrompt="1"/>
          </p:nvPr>
        </p:nvSpPr>
        <p:spPr>
          <a:xfrm>
            <a:off x="574431" y="4838090"/>
            <a:ext cx="4097338" cy="307777"/>
          </a:xfrm>
        </p:spPr>
        <p:txBody>
          <a:bodyPr lIns="0"/>
          <a:lstStyle>
            <a:lvl1pPr>
              <a:defRPr>
                <a:solidFill>
                  <a:schemeClr val="bg1"/>
                </a:solidFill>
              </a:defRPr>
            </a:lvl1pPr>
            <a:lvl2pPr marL="0" indent="0">
              <a:buFontTx/>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Click to add name and title</a:t>
            </a:r>
          </a:p>
        </p:txBody>
      </p:sp>
    </p:spTree>
    <p:extLst>
      <p:ext uri="{BB962C8B-B14F-4D97-AF65-F5344CB8AC3E}">
        <p14:creationId xmlns:p14="http://schemas.microsoft.com/office/powerpoint/2010/main" val="2938467879"/>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9020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70835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1490934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DA53-CFD0-4D35-A3E4-99A80F3FD3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E1950B-D1A5-4A74-9D74-90A6731E5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A74942-B003-4EA6-A086-AC2F5762A71A}"/>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5" name="Footer Placeholder 4">
            <a:extLst>
              <a:ext uri="{FF2B5EF4-FFF2-40B4-BE49-F238E27FC236}">
                <a16:creationId xmlns:a16="http://schemas.microsoft.com/office/drawing/2014/main" id="{C609FBE1-661C-477F-9872-0BE042849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5AC04-6FFE-4144-99AF-BA149D5D3323}"/>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3550024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395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1529831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672560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679274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559572011"/>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67936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62C14-0784-0D20-BB5D-3A3DFDE963B2}"/>
              </a:ext>
            </a:extLst>
          </p:cNvPr>
          <p:cNvSpPr/>
          <p:nvPr userDrawn="1"/>
        </p:nvSpPr>
        <p:spPr bwMode="auto">
          <a:xfrm>
            <a:off x="-1" y="0"/>
            <a:ext cx="7183225"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63C04C1C-6A99-34BF-2584-4A3CFEEE220B}"/>
              </a:ext>
            </a:extLst>
          </p:cNvPr>
          <p:cNvSpPr/>
          <p:nvPr userDrawn="1"/>
        </p:nvSpPr>
        <p:spPr bwMode="auto">
          <a:xfrm rot="16200000">
            <a:off x="7064459" y="118765"/>
            <a:ext cx="5246306" cy="5008776"/>
          </a:xfrm>
          <a:prstGeom prst="rect">
            <a:avLst/>
          </a:prstGeom>
          <a:gradFill>
            <a:gsLst>
              <a:gs pos="50000">
                <a:schemeClr val="bg1">
                  <a:alpha val="0"/>
                </a:schemeClr>
              </a:gs>
              <a:gs pos="100000">
                <a:schemeClr val="bg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54203672"/>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EF9B-BE1F-A6E4-96B4-328C84DD74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0F86A-E567-BCBE-94DE-DE0C0217F7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66924D-C81D-4522-9A64-4E0AACA3A53D}"/>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5" name="Footer Placeholder 4">
            <a:extLst>
              <a:ext uri="{FF2B5EF4-FFF2-40B4-BE49-F238E27FC236}">
                <a16:creationId xmlns:a16="http://schemas.microsoft.com/office/drawing/2014/main" id="{F055ECDC-18FD-6A5D-D19C-906B0F910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0B267-D699-540D-3BBD-3FC5AB1F76CF}"/>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224842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7934-04B5-85DB-E157-668493F3A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955E2-ED62-6FBC-4C64-C4CBE8A5CB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5374A-7484-AFB9-2AE0-70FB8F1E55A0}"/>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5" name="Footer Placeholder 4">
            <a:extLst>
              <a:ext uri="{FF2B5EF4-FFF2-40B4-BE49-F238E27FC236}">
                <a16:creationId xmlns:a16="http://schemas.microsoft.com/office/drawing/2014/main" id="{12782BE5-2DBC-1E16-82D6-2CBE487BE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297AD-70AD-D8D0-25E0-3F84DA0D2682}"/>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1643655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4235-5E2C-20FD-DE5F-6FF00CBC79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AB6E40-E9A6-D397-6F56-B8C5215427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41A5F0-EB17-1C7A-2DB4-B2C44AE2EBD8}"/>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5" name="Footer Placeholder 4">
            <a:extLst>
              <a:ext uri="{FF2B5EF4-FFF2-40B4-BE49-F238E27FC236}">
                <a16:creationId xmlns:a16="http://schemas.microsoft.com/office/drawing/2014/main" id="{4A3793B4-9518-9658-9C40-A9920AEE2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70940-B965-EF82-FB48-D2CCEA18C282}"/>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261945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FA51-CEF6-4051-9183-ECC1BDB05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29341-03AE-47AD-A278-F608DD8845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009879-92A7-42BE-84DF-24A2EF2A49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201ECF-1584-435E-BDF6-2F65EDEAF4CC}"/>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6" name="Footer Placeholder 5">
            <a:extLst>
              <a:ext uri="{FF2B5EF4-FFF2-40B4-BE49-F238E27FC236}">
                <a16:creationId xmlns:a16="http://schemas.microsoft.com/office/drawing/2014/main" id="{ED38995B-32B7-42D7-BB9A-7925AAEE6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95B50-5076-4A3C-B2EF-60F119B266A1}"/>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1148516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80E9A-8C6F-F080-6D01-C93027F484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9318F-73D3-063C-DA3B-BA97D3DFAC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86F220-B7CD-BBDD-5C19-30F9E26D9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ACB96-D085-4857-8C6C-6ED6861920C9}"/>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6" name="Footer Placeholder 5">
            <a:extLst>
              <a:ext uri="{FF2B5EF4-FFF2-40B4-BE49-F238E27FC236}">
                <a16:creationId xmlns:a16="http://schemas.microsoft.com/office/drawing/2014/main" id="{74D0520E-2EFD-6A1A-9CFE-C84F9DE0F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13FDE-DD53-C9EA-D289-239A13C2AF07}"/>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3886608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3E0F-E400-F507-E99F-3332ECCD71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0BC3CB-1047-DD3C-B047-8C912CEB35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6DE1B-722A-362F-48D5-C1337270A7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B2AEF-2848-A439-146C-FA3276B62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B8707-C022-D44D-E7C4-DCB8CE64C5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82FAF-C7B3-1004-E081-A327476E0DCF}"/>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8" name="Footer Placeholder 7">
            <a:extLst>
              <a:ext uri="{FF2B5EF4-FFF2-40B4-BE49-F238E27FC236}">
                <a16:creationId xmlns:a16="http://schemas.microsoft.com/office/drawing/2014/main" id="{292871C9-286E-0DFE-A3B7-7CEA1AC4EB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563B72-29E4-7E91-6505-2484EF55E4DA}"/>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370629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029F-6146-0703-ABC0-09D3916162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F9F15B-F62E-F9E1-A910-76FF95476416}"/>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4" name="Footer Placeholder 3">
            <a:extLst>
              <a:ext uri="{FF2B5EF4-FFF2-40B4-BE49-F238E27FC236}">
                <a16:creationId xmlns:a16="http://schemas.microsoft.com/office/drawing/2014/main" id="{3F491D8B-0F8F-4AE1-F4F9-315FA450A7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55DA7B-3B9A-4F78-492E-A068AB3C2D17}"/>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3461231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1572FC-72FA-4572-A4CC-0CF38F63A694}"/>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3" name="Footer Placeholder 2">
            <a:extLst>
              <a:ext uri="{FF2B5EF4-FFF2-40B4-BE49-F238E27FC236}">
                <a16:creationId xmlns:a16="http://schemas.microsoft.com/office/drawing/2014/main" id="{F0003D3F-B37E-FBFB-4551-5C740C426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ECCB0-5AC9-40AC-FCEF-80FC20EFFF33}"/>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2061715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0ECA-FA3C-7E10-D132-9989F8C4A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2B4521-5E0A-C161-1EB0-F73EA6467D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DF3753-003F-5BDB-9913-8FA2AE919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C50DDD-D6C1-FD57-FD10-A5D77857C91E}"/>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6" name="Footer Placeholder 5">
            <a:extLst>
              <a:ext uri="{FF2B5EF4-FFF2-40B4-BE49-F238E27FC236}">
                <a16:creationId xmlns:a16="http://schemas.microsoft.com/office/drawing/2014/main" id="{AEA4666A-0747-9632-37DA-0798B80D0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9D7BA-A40D-9F79-F0F1-EA83A945ED30}"/>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3785208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EE7E-56AE-89D1-4DEA-B050C89A7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870EA-6162-62D4-80EF-7C688E3F3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2699BA-AFFA-C0C0-A24D-1E65CB36D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32E92-3316-8618-A672-AD6027D84B0B}"/>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6" name="Footer Placeholder 5">
            <a:extLst>
              <a:ext uri="{FF2B5EF4-FFF2-40B4-BE49-F238E27FC236}">
                <a16:creationId xmlns:a16="http://schemas.microsoft.com/office/drawing/2014/main" id="{3FACD76F-7290-5A91-7A43-6EDF278AF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3A40-182D-F77D-6BD8-882DBFFFD7D4}"/>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2569997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3130-0D42-3B90-F645-12AC5C2F64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6C7E5F-693A-32CF-541F-7538C3AE78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5EC3F-2BEC-20D8-1B2E-D023A7A262FA}"/>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5" name="Footer Placeholder 4">
            <a:extLst>
              <a:ext uri="{FF2B5EF4-FFF2-40B4-BE49-F238E27FC236}">
                <a16:creationId xmlns:a16="http://schemas.microsoft.com/office/drawing/2014/main" id="{C361F31C-DCDA-7FA6-41B5-3D120F85F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E382E-971C-BE60-03C8-00716743AEE7}"/>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2247133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2B2300-1CF8-AA4F-2947-365F1739C4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BE5CC-5280-4A7E-9782-DE485C4A92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27094-909F-7E82-2ED1-3326C5229959}"/>
              </a:ext>
            </a:extLst>
          </p:cNvPr>
          <p:cNvSpPr>
            <a:spLocks noGrp="1"/>
          </p:cNvSpPr>
          <p:nvPr>
            <p:ph type="dt" sz="half" idx="10"/>
          </p:nvPr>
        </p:nvSpPr>
        <p:spPr/>
        <p:txBody>
          <a:bodyPr/>
          <a:lstStyle/>
          <a:p>
            <a:fld id="{E4FFFB00-AAD1-440E-8267-CAD7539EA055}" type="datetimeFigureOut">
              <a:rPr lang="en-US" smtClean="0"/>
              <a:t>9/25/2023</a:t>
            </a:fld>
            <a:endParaRPr lang="en-US"/>
          </a:p>
        </p:txBody>
      </p:sp>
      <p:sp>
        <p:nvSpPr>
          <p:cNvPr id="5" name="Footer Placeholder 4">
            <a:extLst>
              <a:ext uri="{FF2B5EF4-FFF2-40B4-BE49-F238E27FC236}">
                <a16:creationId xmlns:a16="http://schemas.microsoft.com/office/drawing/2014/main" id="{C3573650-A123-83AE-AAAB-4C231A2D0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FD5AE-24FE-15C5-4FBC-3FF3F01E57E0}"/>
              </a:ext>
            </a:extLst>
          </p:cNvPr>
          <p:cNvSpPr>
            <a:spLocks noGrp="1"/>
          </p:cNvSpPr>
          <p:nvPr>
            <p:ph type="sldNum" sz="quarter" idx="12"/>
          </p:nvPr>
        </p:nvSpPr>
        <p:spPr/>
        <p:txBody>
          <a:bodyPr/>
          <a:lstStyle/>
          <a:p>
            <a:fld id="{9F915BF0-35F8-4B9D-AF00-7AC0EFA32084}" type="slidenum">
              <a:rPr lang="en-US" smtClean="0"/>
              <a:t>‹#›</a:t>
            </a:fld>
            <a:endParaRPr lang="en-US"/>
          </a:p>
        </p:txBody>
      </p:sp>
    </p:spTree>
    <p:extLst>
      <p:ext uri="{BB962C8B-B14F-4D97-AF65-F5344CB8AC3E}">
        <p14:creationId xmlns:p14="http://schemas.microsoft.com/office/powerpoint/2010/main" val="4081651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41719117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4115144129"/>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9581-9CC6-46E5-BBE6-213AE0ED67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49C174-7300-4ACF-9CDB-9FE9C1291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DFA94A-A10D-4C3F-A24F-D2E1344020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5E8FD-DD1A-4909-9308-9AF119D786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2F73CA-5C33-442D-BF58-BB9C2B5E2C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023DC-14FC-4BFB-ABE8-FEF4D561A8A7}"/>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8" name="Footer Placeholder 7">
            <a:extLst>
              <a:ext uri="{FF2B5EF4-FFF2-40B4-BE49-F238E27FC236}">
                <a16:creationId xmlns:a16="http://schemas.microsoft.com/office/drawing/2014/main" id="{B496137E-F238-4346-B84A-A238899522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43A5FE-3167-47FE-8531-3466874431E6}"/>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1738246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228977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with photo 1">
    <p:bg>
      <p:bgPr>
        <a:solidFill>
          <a:srgbClr val="F2F2F2"/>
        </a:solidFill>
        <a:effectLst/>
      </p:bgPr>
    </p:bg>
    <p:spTree>
      <p:nvGrpSpPr>
        <p:cNvPr id="1" name=""/>
        <p:cNvGrpSpPr/>
        <p:nvPr/>
      </p:nvGrpSpPr>
      <p:grpSpPr>
        <a:xfrm>
          <a:off x="0" y="0"/>
          <a:ext cx="0" cy="0"/>
          <a:chOff x="0" y="0"/>
          <a:chExt cx="0" cy="0"/>
        </a:xfrm>
      </p:grpSpPr>
      <p:pic>
        <p:nvPicPr>
          <p:cNvPr id="12" name="Picture 11" descr="A close-up of a planet&#10;&#10;Description automatically generated with low confidence">
            <a:extLst>
              <a:ext uri="{FF2B5EF4-FFF2-40B4-BE49-F238E27FC236}">
                <a16:creationId xmlns:a16="http://schemas.microsoft.com/office/drawing/2014/main" id="{9CFFB900-8FDF-FD63-9246-8B42EEBA59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14" name="Rectangle 13">
            <a:extLst>
              <a:ext uri="{FF2B5EF4-FFF2-40B4-BE49-F238E27FC236}">
                <a16:creationId xmlns:a16="http://schemas.microsoft.com/office/drawing/2014/main" id="{58EF0059-80A3-8C4A-608D-8AEABA37EC28}"/>
              </a:ext>
            </a:extLst>
          </p:cNvPr>
          <p:cNvSpPr/>
          <p:nvPr userDrawn="1"/>
        </p:nvSpPr>
        <p:spPr bwMode="auto">
          <a:xfrm>
            <a:off x="4639115" y="0"/>
            <a:ext cx="7552885" cy="6858000"/>
          </a:xfrm>
          <a:prstGeom prst="rect">
            <a:avLst/>
          </a:prstGeom>
          <a:solidFill>
            <a:srgbClr val="F2F2F2">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pic>
        <p:nvPicPr>
          <p:cNvPr id="8" name="Picture 7" descr="Image of a group of people talking while looking at a laptop">
            <a:extLst>
              <a:ext uri="{FF2B5EF4-FFF2-40B4-BE49-F238E27FC236}">
                <a16:creationId xmlns:a16="http://schemas.microsoft.com/office/drawing/2014/main" id="{06C521B2-9C6D-BA85-A932-76DF4D2B08C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326063" y="585789"/>
            <a:ext cx="6277674" cy="5683250"/>
          </a:xfrm>
          <a:prstGeom prst="rect">
            <a:avLst/>
          </a:prstGeom>
        </p:spPr>
      </p:pic>
    </p:spTree>
    <p:extLst>
      <p:ext uri="{BB962C8B-B14F-4D97-AF65-F5344CB8AC3E}">
        <p14:creationId xmlns:p14="http://schemas.microsoft.com/office/powerpoint/2010/main" val="824811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732536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5099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ACA4-FB47-4317-A708-907E70EDA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CF4039-5001-41F7-84E6-C3FD67CE4690}"/>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4" name="Footer Placeholder 3">
            <a:extLst>
              <a:ext uri="{FF2B5EF4-FFF2-40B4-BE49-F238E27FC236}">
                <a16:creationId xmlns:a16="http://schemas.microsoft.com/office/drawing/2014/main" id="{CBAFE3B9-A19F-4D2E-BA7E-4663F718C9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1BEF6C-102A-4A4B-9EF3-4F19B9D32763}"/>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9247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AC1DB-F492-4F98-AEAD-F1288BB2718E}"/>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3" name="Footer Placeholder 2">
            <a:extLst>
              <a:ext uri="{FF2B5EF4-FFF2-40B4-BE49-F238E27FC236}">
                <a16:creationId xmlns:a16="http://schemas.microsoft.com/office/drawing/2014/main" id="{B106DB4D-D1DD-4BE2-B459-EE885BA8C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5D91D-F3E2-428E-A114-8E9CE9DED813}"/>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414923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926F-8C83-4AFA-A852-42118CF61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FCE8C8-35A8-4276-8B3C-46F5DB69CD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76205-AC91-4BD9-A284-1728C98DD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06625-3DCC-4860-B3A0-6559941840F1}"/>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6" name="Footer Placeholder 5">
            <a:extLst>
              <a:ext uri="{FF2B5EF4-FFF2-40B4-BE49-F238E27FC236}">
                <a16:creationId xmlns:a16="http://schemas.microsoft.com/office/drawing/2014/main" id="{D498CE83-403B-45B8-A330-D25F8AB32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BDE5D-66C3-4A43-855D-6446E8253551}"/>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96116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6993-8F21-4B7E-A1CC-91CBF3BDA4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5C1C9A-B23C-472B-B4D0-7A22A6EDC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E0F079-5A19-42FD-985E-31D97A857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B2B42-3A90-4146-AC50-B4572C4BF8B8}"/>
              </a:ext>
            </a:extLst>
          </p:cNvPr>
          <p:cNvSpPr>
            <a:spLocks noGrp="1"/>
          </p:cNvSpPr>
          <p:nvPr>
            <p:ph type="dt" sz="half" idx="10"/>
          </p:nvPr>
        </p:nvSpPr>
        <p:spPr/>
        <p:txBody>
          <a:bodyPr/>
          <a:lstStyle/>
          <a:p>
            <a:fld id="{03483A84-A34F-4E8D-8864-FCF00BA2295D}" type="datetimeFigureOut">
              <a:rPr lang="en-US" smtClean="0"/>
              <a:t>9/25/2023</a:t>
            </a:fld>
            <a:endParaRPr lang="en-US"/>
          </a:p>
        </p:txBody>
      </p:sp>
      <p:sp>
        <p:nvSpPr>
          <p:cNvPr id="6" name="Footer Placeholder 5">
            <a:extLst>
              <a:ext uri="{FF2B5EF4-FFF2-40B4-BE49-F238E27FC236}">
                <a16:creationId xmlns:a16="http://schemas.microsoft.com/office/drawing/2014/main" id="{D47CA28E-7CB8-4F52-8E26-83D0375F9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6B015-BC16-49D0-9273-C9B2CC0AA594}"/>
              </a:ext>
            </a:extLst>
          </p:cNvPr>
          <p:cNvSpPr>
            <a:spLocks noGrp="1"/>
          </p:cNvSpPr>
          <p:nvPr>
            <p:ph type="sldNum" sz="quarter" idx="12"/>
          </p:nvPr>
        </p:nvSpPr>
        <p:spPr/>
        <p:txBody>
          <a:bodyPr/>
          <a:lstStyle/>
          <a:p>
            <a:fld id="{997EC9D0-5F84-46AA-97AF-E8C3D5484A01}" type="slidenum">
              <a:rPr lang="en-US" smtClean="0"/>
              <a:t>‹#›</a:t>
            </a:fld>
            <a:endParaRPr lang="en-US"/>
          </a:p>
        </p:txBody>
      </p:sp>
    </p:spTree>
    <p:extLst>
      <p:ext uri="{BB962C8B-B14F-4D97-AF65-F5344CB8AC3E}">
        <p14:creationId xmlns:p14="http://schemas.microsoft.com/office/powerpoint/2010/main" val="608743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845904-C062-4FA7-B297-7EBE4E4B5C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FBDBA-802C-4974-8BB1-979B54FB0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0B72D-A32C-4371-9A19-468A59949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83A84-A34F-4E8D-8864-FCF00BA2295D}" type="datetimeFigureOut">
              <a:rPr lang="en-US" smtClean="0"/>
              <a:t>9/25/2023</a:t>
            </a:fld>
            <a:endParaRPr lang="en-US"/>
          </a:p>
        </p:txBody>
      </p:sp>
      <p:sp>
        <p:nvSpPr>
          <p:cNvPr id="5" name="Footer Placeholder 4">
            <a:extLst>
              <a:ext uri="{FF2B5EF4-FFF2-40B4-BE49-F238E27FC236}">
                <a16:creationId xmlns:a16="http://schemas.microsoft.com/office/drawing/2014/main" id="{A2B603C1-E6FC-47AA-97F3-3C2057DABF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2DFD71-5439-4A55-94A0-9288FB2A6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EC9D0-5F84-46AA-97AF-E8C3D5484A01}" type="slidenum">
              <a:rPr lang="en-US" smtClean="0"/>
              <a:t>‹#›</a:t>
            </a:fld>
            <a:endParaRPr lang="en-US"/>
          </a:p>
        </p:txBody>
      </p:sp>
    </p:spTree>
    <p:extLst>
      <p:ext uri="{BB962C8B-B14F-4D97-AF65-F5344CB8AC3E}">
        <p14:creationId xmlns:p14="http://schemas.microsoft.com/office/powerpoint/2010/main" val="407870090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A91B5-4B53-6C86-DF78-813FB0C2F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2439A-B836-C740-9B7C-9CEDCCDAD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76F58-3CA4-C020-3CE5-14FA315D4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47207FDA-3B4B-9032-5D80-FF3162ECC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F1234-8D97-77A6-66F0-B0C6FBCBB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7122F-C85C-43BA-988A-9B97F826EC1B}" type="slidenum">
              <a:rPr lang="en-US" smtClean="0"/>
              <a:t>‹#›</a:t>
            </a:fld>
            <a:endParaRPr lang="en-US"/>
          </a:p>
        </p:txBody>
      </p:sp>
    </p:spTree>
    <p:extLst>
      <p:ext uri="{BB962C8B-B14F-4D97-AF65-F5344CB8AC3E}">
        <p14:creationId xmlns:p14="http://schemas.microsoft.com/office/powerpoint/2010/main" val="1360855247"/>
      </p:ext>
    </p:extLst>
  </p:cSld>
  <p:clrMap bg1="lt1" tx1="dk1" bg2="lt2" tx2="dk2" accent1="accent1" accent2="accent2" accent3="accent3" accent4="accent4" accent5="accent5" accent6="accent6" hlink="hlink" folHlink="folHlink"/>
  <p:sldLayoutIdLst>
    <p:sldLayoutId id="2147483666"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A91B5-4B53-6C86-DF78-813FB0C2F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2439A-B836-C740-9B7C-9CEDCCDAD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76F58-3CA4-C020-3CE5-14FA315D4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6839C-7DC2-4840-AB8A-873CF8AE3B49}" type="datetimeFigureOut">
              <a:rPr lang="en-US" smtClean="0"/>
              <a:t>9/25/2023</a:t>
            </a:fld>
            <a:endParaRPr lang="en-US"/>
          </a:p>
        </p:txBody>
      </p:sp>
      <p:sp>
        <p:nvSpPr>
          <p:cNvPr id="5" name="Footer Placeholder 4">
            <a:extLst>
              <a:ext uri="{FF2B5EF4-FFF2-40B4-BE49-F238E27FC236}">
                <a16:creationId xmlns:a16="http://schemas.microsoft.com/office/drawing/2014/main" id="{47207FDA-3B4B-9032-5D80-FF3162ECC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F1234-8D97-77A6-66F0-B0C6FBCBB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7122F-C85C-43BA-988A-9B97F826EC1B}" type="slidenum">
              <a:rPr lang="en-US" smtClean="0"/>
              <a:t>‹#›</a:t>
            </a:fld>
            <a:endParaRPr lang="en-US"/>
          </a:p>
        </p:txBody>
      </p:sp>
    </p:spTree>
    <p:extLst>
      <p:ext uri="{BB962C8B-B14F-4D97-AF65-F5344CB8AC3E}">
        <p14:creationId xmlns:p14="http://schemas.microsoft.com/office/powerpoint/2010/main" val="14728232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3A955-E87E-C33E-2B1B-6260E44C6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233295-CA6C-2282-3CD6-D2A40AEFC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A5CFC-6CC8-A7BB-C4ED-DC7BECAF1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FFFB00-AAD1-440E-8267-CAD7539EA055}" type="datetimeFigureOut">
              <a:rPr lang="en-US" smtClean="0"/>
              <a:t>9/25/2023</a:t>
            </a:fld>
            <a:endParaRPr lang="en-US"/>
          </a:p>
        </p:txBody>
      </p:sp>
      <p:sp>
        <p:nvSpPr>
          <p:cNvPr id="5" name="Footer Placeholder 4">
            <a:extLst>
              <a:ext uri="{FF2B5EF4-FFF2-40B4-BE49-F238E27FC236}">
                <a16:creationId xmlns:a16="http://schemas.microsoft.com/office/drawing/2014/main" id="{D6D22D7E-0BD9-E577-8EBB-EC347D0E5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0F2D94-65F9-3AC9-9C89-668632724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915BF0-35F8-4B9D-AF00-7AC0EFA32084}" type="slidenum">
              <a:rPr lang="en-US" smtClean="0"/>
              <a:t>‹#›</a:t>
            </a:fld>
            <a:endParaRPr lang="en-US"/>
          </a:p>
        </p:txBody>
      </p:sp>
    </p:spTree>
    <p:extLst>
      <p:ext uri="{BB962C8B-B14F-4D97-AF65-F5344CB8AC3E}">
        <p14:creationId xmlns:p14="http://schemas.microsoft.com/office/powerpoint/2010/main" val="3720120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3" r:id="rId12"/>
    <p:sldLayoutId id="2147483724" r:id="rId13"/>
    <p:sldLayoutId id="2147483725" r:id="rId14"/>
    <p:sldLayoutId id="2147483726" r:id="rId15"/>
    <p:sldLayoutId id="2147483727" r:id="rId16"/>
    <p:sldLayoutId id="214748372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https://learn.microsoft.com/en-us/viva/setup-microsoft-viva" TargetMode="Externa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hyperlink" Target="https://learn.microsoft.com/en-US/sharepoint/manage-site-creation?WT.mc_id=365AdminCSH_sp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6.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6.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36.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43" y="3008777"/>
            <a:ext cx="5769097" cy="553998"/>
          </a:xfrm>
        </p:spPr>
        <p:txBody>
          <a:bodyPr/>
          <a:lstStyle/>
          <a:p>
            <a:pPr>
              <a:spcBef>
                <a:spcPts val="0"/>
              </a:spcBef>
            </a:pPr>
            <a:r>
              <a:rPr lang="en-US" sz="3000">
                <a:solidFill>
                  <a:srgbClr val="463668"/>
                </a:solidFill>
                <a:latin typeface="Segoe UI Semibold"/>
                <a:ea typeface="Aptos" panose="020F0502020204030204" pitchFamily="34" charset="0"/>
                <a:cs typeface="Segoe UI Semibold"/>
              </a:rPr>
              <a:t>Viva Amplify 101 </a:t>
            </a:r>
            <a:endParaRPr lang="en-US" sz="3000">
              <a:solidFill>
                <a:srgbClr val="463668"/>
              </a:solidFill>
              <a:effectLst/>
              <a:latin typeface="Segoe UI Semibold"/>
              <a:ea typeface="Aptos" panose="020F0502020204030204" pitchFamily="34" charset="0"/>
              <a:cs typeface="Segoe UI Semibold"/>
            </a:endParaRPr>
          </a:p>
        </p:txBody>
      </p:sp>
      <p:sp>
        <p:nvSpPr>
          <p:cNvPr id="5" name="Title 3">
            <a:extLst>
              <a:ext uri="{FF2B5EF4-FFF2-40B4-BE49-F238E27FC236}">
                <a16:creationId xmlns:a16="http://schemas.microsoft.com/office/drawing/2014/main" id="{5729AEEA-9EEA-4C65-7F7A-88F0E0C2783F}"/>
              </a:ext>
            </a:extLst>
          </p:cNvPr>
          <p:cNvSpPr txBox="1">
            <a:spLocks/>
          </p:cNvSpPr>
          <p:nvPr/>
        </p:nvSpPr>
        <p:spPr>
          <a:xfrm>
            <a:off x="369843" y="3985923"/>
            <a:ext cx="5769097" cy="369332"/>
          </a:xfrm>
          <a:prstGeom prst="rect">
            <a:avLst/>
          </a:prstGeom>
        </p:spPr>
        <p:txBody>
          <a:bodyPr vert="horz" wrap="square" lIns="91440" tIns="45720" rIns="91440" bIns="45720" rtlCol="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pPr>
              <a:spcBef>
                <a:spcPts val="0"/>
              </a:spcBef>
            </a:pPr>
            <a:r>
              <a:rPr lang="en-US" sz="1800">
                <a:solidFill>
                  <a:srgbClr val="463668"/>
                </a:solidFill>
                <a:latin typeface="Segoe UI Semibold"/>
                <a:ea typeface="Aptos" panose="020F0502020204030204" pitchFamily="34" charset="0"/>
                <a:cs typeface="Segoe UI Semibold"/>
              </a:rPr>
              <a:t>Get started with Viva Amplify</a:t>
            </a:r>
          </a:p>
        </p:txBody>
      </p:sp>
    </p:spTree>
    <p:extLst>
      <p:ext uri="{BB962C8B-B14F-4D97-AF65-F5344CB8AC3E}">
        <p14:creationId xmlns:p14="http://schemas.microsoft.com/office/powerpoint/2010/main" val="17359729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A3F2-9C33-481F-A68B-BB3563A1C886}"/>
              </a:ext>
            </a:extLst>
          </p:cNvPr>
          <p:cNvSpPr>
            <a:spLocks noGrp="1"/>
          </p:cNvSpPr>
          <p:nvPr>
            <p:ph type="title"/>
          </p:nvPr>
        </p:nvSpPr>
        <p:spPr/>
        <p:txBody>
          <a:bodyPr/>
          <a:lstStyle/>
          <a:p>
            <a:r>
              <a:rPr lang="en-US"/>
              <a:t>Creating Scenarios</a:t>
            </a:r>
          </a:p>
        </p:txBody>
      </p:sp>
      <p:sp>
        <p:nvSpPr>
          <p:cNvPr id="3" name="TextBox 2">
            <a:extLst>
              <a:ext uri="{FF2B5EF4-FFF2-40B4-BE49-F238E27FC236}">
                <a16:creationId xmlns:a16="http://schemas.microsoft.com/office/drawing/2014/main" id="{4C481A62-4060-47AF-A112-B2C2F521B791}"/>
              </a:ext>
            </a:extLst>
          </p:cNvPr>
          <p:cNvSpPr txBox="1"/>
          <p:nvPr/>
        </p:nvSpPr>
        <p:spPr>
          <a:xfrm>
            <a:off x="942109" y="1690688"/>
            <a:ext cx="10861964" cy="369332"/>
          </a:xfrm>
          <a:prstGeom prst="rect">
            <a:avLst/>
          </a:prstGeom>
          <a:noFill/>
        </p:spPr>
        <p:txBody>
          <a:bodyPr wrap="square" rtlCol="0">
            <a:spAutoFit/>
          </a:bodyPr>
          <a:lstStyle/>
          <a:p>
            <a:r>
              <a:rPr lang="en-US" b="1" i="0">
                <a:solidFill>
                  <a:srgbClr val="111111"/>
                </a:solidFill>
                <a:effectLst/>
                <a:latin typeface="-apple-system"/>
              </a:rPr>
              <a:t>…description or an outline of a series of events that could possibly happen or that are imagined</a:t>
            </a:r>
            <a:endParaRPr lang="en-US"/>
          </a:p>
        </p:txBody>
      </p:sp>
      <p:pic>
        <p:nvPicPr>
          <p:cNvPr id="1026" name="Picture 2" descr="Screen shot of the Cover Story innovation Game">
            <a:extLst>
              <a:ext uri="{FF2B5EF4-FFF2-40B4-BE49-F238E27FC236}">
                <a16:creationId xmlns:a16="http://schemas.microsoft.com/office/drawing/2014/main" id="{BEAAE040-267A-4D7C-9A77-A6622518C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674" y="2377439"/>
            <a:ext cx="4035452" cy="3987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053440-0498-4403-9E49-51A1562B3E9C}"/>
              </a:ext>
            </a:extLst>
          </p:cNvPr>
          <p:cNvSpPr txBox="1"/>
          <p:nvPr/>
        </p:nvSpPr>
        <p:spPr>
          <a:xfrm>
            <a:off x="1049674" y="3157419"/>
            <a:ext cx="6096000" cy="2585323"/>
          </a:xfrm>
          <a:prstGeom prst="rect">
            <a:avLst/>
          </a:prstGeom>
          <a:noFill/>
        </p:spPr>
        <p:txBody>
          <a:bodyPr wrap="square">
            <a:spAutoFit/>
          </a:bodyPr>
          <a:lstStyle/>
          <a:p>
            <a:r>
              <a:rPr lang="en-US" b="0" i="0">
                <a:solidFill>
                  <a:srgbClr val="444444"/>
                </a:solidFill>
                <a:effectLst/>
                <a:latin typeface="Roboto" panose="02000000000000000000" pitchFamily="2" charset="0"/>
              </a:rPr>
              <a:t>• “Cover” tells the BIG story of their success.</a:t>
            </a:r>
            <a:br>
              <a:rPr lang="en-US"/>
            </a:br>
            <a:r>
              <a:rPr lang="en-US" b="0" i="0">
                <a:solidFill>
                  <a:srgbClr val="444444"/>
                </a:solidFill>
                <a:effectLst/>
                <a:latin typeface="Roboto" panose="02000000000000000000" pitchFamily="2" charset="0"/>
              </a:rPr>
              <a:t>• “Headlines” convey the substance of the cover story.</a:t>
            </a:r>
            <a:br>
              <a:rPr lang="en-US"/>
            </a:br>
            <a:r>
              <a:rPr lang="en-US" b="0" i="0">
                <a:solidFill>
                  <a:srgbClr val="444444"/>
                </a:solidFill>
                <a:effectLst/>
                <a:latin typeface="Roboto" panose="02000000000000000000" pitchFamily="2" charset="0"/>
              </a:rPr>
              <a:t>• “Sidebars” reveal interesting facets of the cover story.</a:t>
            </a:r>
            <a:br>
              <a:rPr lang="en-US"/>
            </a:br>
            <a:r>
              <a:rPr lang="en-US" b="0" i="0">
                <a:solidFill>
                  <a:srgbClr val="444444"/>
                </a:solidFill>
                <a:effectLst/>
                <a:latin typeface="Roboto" panose="02000000000000000000" pitchFamily="2" charset="0"/>
              </a:rPr>
              <a:t>• “Quotes” can be from anyone as long as they’re related to the story.</a:t>
            </a:r>
            <a:br>
              <a:rPr lang="en-US"/>
            </a:br>
            <a:r>
              <a:rPr lang="en-US" b="0" i="0">
                <a:solidFill>
                  <a:srgbClr val="444444"/>
                </a:solidFill>
                <a:effectLst/>
                <a:latin typeface="Roboto" panose="02000000000000000000" pitchFamily="2" charset="0"/>
              </a:rPr>
              <a:t>• “Brainstorm” is for documenting initial ideas for the cover story.</a:t>
            </a:r>
            <a:br>
              <a:rPr lang="en-US"/>
            </a:br>
            <a:r>
              <a:rPr lang="en-US" b="0" i="0">
                <a:solidFill>
                  <a:srgbClr val="444444"/>
                </a:solidFill>
                <a:effectLst/>
                <a:latin typeface="Roboto" panose="02000000000000000000" pitchFamily="2" charset="0"/>
              </a:rPr>
              <a:t>• “Images” are for supporting the content with illustrations.</a:t>
            </a:r>
            <a:endParaRPr lang="en-US"/>
          </a:p>
        </p:txBody>
      </p:sp>
    </p:spTree>
    <p:extLst>
      <p:ext uri="{BB962C8B-B14F-4D97-AF65-F5344CB8AC3E}">
        <p14:creationId xmlns:p14="http://schemas.microsoft.com/office/powerpoint/2010/main" val="278392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of Cover Story innovation game. ">
            <a:extLst>
              <a:ext uri="{FF2B5EF4-FFF2-40B4-BE49-F238E27FC236}">
                <a16:creationId xmlns:a16="http://schemas.microsoft.com/office/drawing/2014/main" id="{BEAAE040-267A-4D7C-9A77-A6622518C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7545" y="194679"/>
            <a:ext cx="6823628" cy="67419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E7A3F2-9C33-481F-A68B-BB3563A1C886}"/>
              </a:ext>
            </a:extLst>
          </p:cNvPr>
          <p:cNvSpPr>
            <a:spLocks noGrp="1"/>
          </p:cNvSpPr>
          <p:nvPr>
            <p:ph type="title"/>
          </p:nvPr>
        </p:nvSpPr>
        <p:spPr>
          <a:xfrm>
            <a:off x="471948" y="365125"/>
            <a:ext cx="10881852" cy="627933"/>
          </a:xfrm>
        </p:spPr>
        <p:txBody>
          <a:bodyPr>
            <a:normAutofit fontScale="90000"/>
          </a:bodyPr>
          <a:lstStyle/>
          <a:p>
            <a:r>
              <a:rPr lang="en-US"/>
              <a:t>Creating Scenarios– Benefits Campaign</a:t>
            </a:r>
          </a:p>
        </p:txBody>
      </p:sp>
      <p:sp>
        <p:nvSpPr>
          <p:cNvPr id="5" name="TextBox 4">
            <a:extLst>
              <a:ext uri="{FF2B5EF4-FFF2-40B4-BE49-F238E27FC236}">
                <a16:creationId xmlns:a16="http://schemas.microsoft.com/office/drawing/2014/main" id="{EB3637BA-80E9-457C-B784-03F911FC0A39}"/>
              </a:ext>
            </a:extLst>
          </p:cNvPr>
          <p:cNvSpPr txBox="1"/>
          <p:nvPr/>
        </p:nvSpPr>
        <p:spPr>
          <a:xfrm>
            <a:off x="471948" y="1302774"/>
            <a:ext cx="4805597" cy="4801314"/>
          </a:xfrm>
          <a:prstGeom prst="rect">
            <a:avLst/>
          </a:prstGeom>
          <a:noFill/>
        </p:spPr>
        <p:txBody>
          <a:bodyPr wrap="square" rtlCol="0">
            <a:spAutoFit/>
          </a:bodyPr>
          <a:lstStyle/>
          <a:p>
            <a:r>
              <a:rPr lang="en-US"/>
              <a:t>Benefits Campaign is on the cover</a:t>
            </a:r>
          </a:p>
          <a:p>
            <a:endParaRPr lang="en-US"/>
          </a:p>
          <a:p>
            <a:pPr marL="285750" indent="-285750">
              <a:buFont typeface="Arial" panose="020B0604020202020204" pitchFamily="34" charset="0"/>
              <a:buChar char="•"/>
            </a:pPr>
            <a:r>
              <a:rPr lang="en-US"/>
              <a:t>Big Headlines are the campaign Brief:</a:t>
            </a:r>
          </a:p>
          <a:p>
            <a:pPr marL="742950" lvl="1" indent="-285750">
              <a:buFont typeface="Arial" panose="020B0604020202020204" pitchFamily="34" charset="0"/>
              <a:buChar char="•"/>
            </a:pPr>
            <a:r>
              <a:rPr lang="en-US"/>
              <a:t>What is the goal of the campaign-Objectives</a:t>
            </a:r>
          </a:p>
          <a:p>
            <a:pPr marL="742950" lvl="1" indent="-285750">
              <a:buFont typeface="Arial" panose="020B0604020202020204" pitchFamily="34" charset="0"/>
              <a:buChar char="•"/>
            </a:pPr>
            <a:r>
              <a:rPr lang="en-US"/>
              <a:t>Who is the audience for this campaign</a:t>
            </a:r>
          </a:p>
          <a:p>
            <a:pPr marL="742950" lvl="1" indent="-285750">
              <a:buFont typeface="Arial" panose="020B0604020202020204" pitchFamily="34" charset="0"/>
              <a:buChar char="•"/>
            </a:pPr>
            <a:r>
              <a:rPr lang="en-US"/>
              <a:t>What key messages will you deliver</a:t>
            </a:r>
          </a:p>
          <a:p>
            <a:pPr marL="742950" lvl="1" indent="-285750">
              <a:buFont typeface="Arial" panose="020B0604020202020204" pitchFamily="34" charset="0"/>
              <a:buChar char="•"/>
            </a:pPr>
            <a:r>
              <a:rPr lang="en-US"/>
              <a:t>What are the distribution channels</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Sidebars:</a:t>
            </a:r>
          </a:p>
          <a:p>
            <a:pPr marL="742950" lvl="1" indent="-285750">
              <a:buFont typeface="Arial" panose="020B0604020202020204" pitchFamily="34" charset="0"/>
              <a:buChar char="•"/>
            </a:pPr>
            <a:r>
              <a:rPr lang="en-US"/>
              <a:t>What are some messages that people will read? </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Quote: </a:t>
            </a:r>
          </a:p>
          <a:p>
            <a:pPr marL="742950" lvl="1" indent="-285750">
              <a:buFont typeface="Arial" panose="020B0604020202020204" pitchFamily="34" charset="0"/>
              <a:buChar char="•"/>
            </a:pPr>
            <a:r>
              <a:rPr lang="en-US"/>
              <a:t>What you hope or heard end users say about your campaign</a:t>
            </a:r>
          </a:p>
          <a:p>
            <a:endParaRPr lang="en-US"/>
          </a:p>
        </p:txBody>
      </p:sp>
    </p:spTree>
    <p:extLst>
      <p:ext uri="{BB962C8B-B14F-4D97-AF65-F5344CB8AC3E}">
        <p14:creationId xmlns:p14="http://schemas.microsoft.com/office/powerpoint/2010/main" val="526570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76B9-458C-2778-B665-6AA4BD7F12B4}"/>
              </a:ext>
            </a:extLst>
          </p:cNvPr>
          <p:cNvSpPr>
            <a:spLocks noGrp="1"/>
          </p:cNvSpPr>
          <p:nvPr>
            <p:ph type="title"/>
          </p:nvPr>
        </p:nvSpPr>
        <p:spPr>
          <a:xfrm>
            <a:off x="597407" y="2269365"/>
            <a:ext cx="3484090" cy="1325563"/>
          </a:xfrm>
        </p:spPr>
        <p:txBody>
          <a:bodyPr>
            <a:normAutofit/>
          </a:bodyPr>
          <a:lstStyle/>
          <a:p>
            <a:pPr marL="0" marR="0" lvl="0" indent="0" algn="l" defTabSz="914367" rtl="0" eaLnBrk="1" fontAlgn="auto" latinLnBrk="0" hangingPunct="1">
              <a:lnSpc>
                <a:spcPct val="90000"/>
              </a:lnSpc>
              <a:spcBef>
                <a:spcPts val="0"/>
              </a:spcBef>
              <a:spcAft>
                <a:spcPts val="300"/>
              </a:spcAft>
              <a:buClrTx/>
              <a:buSzTx/>
              <a:buFontTx/>
              <a:buNone/>
              <a:tabLst/>
              <a:defRPr/>
            </a:pPr>
            <a:r>
              <a:rPr kumimoji="0" lang="en-US" sz="2800" b="0" i="0" u="none" strike="noStrike" kern="1200" cap="none" spc="0" normalizeH="0" baseline="0" noProof="0">
                <a:ln>
                  <a:noFill/>
                </a:ln>
                <a:solidFill>
                  <a:srgbClr val="8661C5">
                    <a:lumMod val="75000"/>
                  </a:srgbClr>
                </a:solidFill>
                <a:effectLst/>
                <a:uLnTx/>
                <a:uFillTx/>
                <a:latin typeface="Segoe UI Semibold"/>
                <a:ea typeface="+mn-ea"/>
                <a:cs typeface="+mn-cs"/>
              </a:rPr>
              <a:t>Brainstorm your first campaign! </a:t>
            </a:r>
          </a:p>
        </p:txBody>
      </p:sp>
      <p:grpSp>
        <p:nvGrpSpPr>
          <p:cNvPr id="18" name="Group 17" descr="Picture of brainstorm for campaigns">
            <a:extLst>
              <a:ext uri="{FF2B5EF4-FFF2-40B4-BE49-F238E27FC236}">
                <a16:creationId xmlns:a16="http://schemas.microsoft.com/office/drawing/2014/main" id="{12531A12-1743-FE0B-23DE-E764C0F481CF}"/>
              </a:ext>
            </a:extLst>
          </p:cNvPr>
          <p:cNvGrpSpPr/>
          <p:nvPr/>
        </p:nvGrpSpPr>
        <p:grpSpPr>
          <a:xfrm>
            <a:off x="4630738" y="365125"/>
            <a:ext cx="6997395" cy="5966703"/>
            <a:chOff x="363538" y="3097805"/>
            <a:chExt cx="6997395" cy="5966703"/>
          </a:xfrm>
        </p:grpSpPr>
        <p:sp>
          <p:nvSpPr>
            <p:cNvPr id="19" name="Rectangle 18">
              <a:extLst>
                <a:ext uri="{FF2B5EF4-FFF2-40B4-BE49-F238E27FC236}">
                  <a16:creationId xmlns:a16="http://schemas.microsoft.com/office/drawing/2014/main" id="{8C2D981B-DAD6-3A81-B47D-08BBDB5990A3}"/>
                </a:ext>
              </a:extLst>
            </p:cNvPr>
            <p:cNvSpPr/>
            <p:nvPr/>
          </p:nvSpPr>
          <p:spPr bwMode="auto">
            <a:xfrm>
              <a:off x="363538" y="3097805"/>
              <a:ext cx="6997395" cy="5966703"/>
            </a:xfrm>
            <a:prstGeom prst="rect">
              <a:avLst/>
            </a:prstGeom>
            <a:noFill/>
            <a:ln w="9525" cap="flat" cmpd="sng" algn="ctr">
              <a:solidFill>
                <a:srgbClr val="8661C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C7F41020-CF27-4135-0215-8122BD316128}"/>
                </a:ext>
              </a:extLst>
            </p:cNvPr>
            <p:cNvSpPr/>
            <p:nvPr/>
          </p:nvSpPr>
          <p:spPr bwMode="auto">
            <a:xfrm>
              <a:off x="644768" y="3282463"/>
              <a:ext cx="6407957" cy="913506"/>
            </a:xfrm>
            <a:prstGeom prst="rect">
              <a:avLst/>
            </a:prstGeom>
            <a:solidFill>
              <a:srgbClr val="8661C5"/>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 </a:t>
              </a:r>
              <a:r>
                <a:rPr kumimoji="0" lang="en-US" sz="4000" b="1"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Headline</a:t>
              </a:r>
              <a:endParaRPr kumimoji="0" lang="en-US" sz="2000" b="1"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1" name="Speech Bubble: Rectangle 20">
              <a:extLst>
                <a:ext uri="{FF2B5EF4-FFF2-40B4-BE49-F238E27FC236}">
                  <a16:creationId xmlns:a16="http://schemas.microsoft.com/office/drawing/2014/main" id="{8098C5CB-120E-FB61-5DC4-7FE522BD0342}"/>
                </a:ext>
              </a:extLst>
            </p:cNvPr>
            <p:cNvSpPr/>
            <p:nvPr/>
          </p:nvSpPr>
          <p:spPr bwMode="auto">
            <a:xfrm>
              <a:off x="879285" y="7660559"/>
              <a:ext cx="2801815" cy="550985"/>
            </a:xfrm>
            <a:prstGeom prst="wedgeRectCallout">
              <a:avLst>
                <a:gd name="adj1" fmla="val -33385"/>
                <a:gd name="adj2" fmla="val 125070"/>
              </a:avLst>
            </a:prstGeom>
            <a:noFill/>
            <a:ln w="9525" cap="flat" cmpd="sng" algn="ctr">
              <a:solidFill>
                <a:srgbClr val="8661C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463668"/>
                  </a:solidFill>
                  <a:effectLst/>
                  <a:uLnTx/>
                  <a:uFillTx/>
                  <a:latin typeface="Segoe UI"/>
                  <a:ea typeface="Segoe UI" pitchFamily="34" charset="0"/>
                  <a:cs typeface="Segoe UI" pitchFamily="34" charset="0"/>
                </a:rPr>
                <a:t>Leadership Quote</a:t>
              </a:r>
            </a:p>
          </p:txBody>
        </p:sp>
        <p:sp>
          <p:nvSpPr>
            <p:cNvPr id="22" name="Speech Bubble: Rectangle 21">
              <a:extLst>
                <a:ext uri="{FF2B5EF4-FFF2-40B4-BE49-F238E27FC236}">
                  <a16:creationId xmlns:a16="http://schemas.microsoft.com/office/drawing/2014/main" id="{D16919E9-A1BA-7F09-F392-4DEF18E67EFC}"/>
                </a:ext>
              </a:extLst>
            </p:cNvPr>
            <p:cNvSpPr/>
            <p:nvPr/>
          </p:nvSpPr>
          <p:spPr bwMode="auto">
            <a:xfrm>
              <a:off x="4214440" y="5491817"/>
              <a:ext cx="2801815" cy="603738"/>
            </a:xfrm>
            <a:prstGeom prst="wedgeRectCallout">
              <a:avLst>
                <a:gd name="adj1" fmla="val 34397"/>
                <a:gd name="adj2" fmla="val 98422"/>
              </a:avLst>
            </a:prstGeom>
            <a:noFill/>
            <a:ln w="9525" cap="flat" cmpd="sng" algn="ctr">
              <a:solidFill>
                <a:srgbClr val="8661C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463668"/>
                  </a:solidFill>
                  <a:effectLst/>
                  <a:uLnTx/>
                  <a:uFillTx/>
                  <a:latin typeface="Segoe UI"/>
                  <a:ea typeface="Segoe UI" pitchFamily="34" charset="0"/>
                  <a:cs typeface="Segoe UI" pitchFamily="34" charset="0"/>
                </a:rPr>
                <a:t>Customer Quote</a:t>
              </a:r>
            </a:p>
          </p:txBody>
        </p:sp>
        <p:sp>
          <p:nvSpPr>
            <p:cNvPr id="23" name="Rectangle 22">
              <a:extLst>
                <a:ext uri="{FF2B5EF4-FFF2-40B4-BE49-F238E27FC236}">
                  <a16:creationId xmlns:a16="http://schemas.microsoft.com/office/drawing/2014/main" id="{0305B236-8732-B6AB-165C-7B814BC02AE0}"/>
                </a:ext>
              </a:extLst>
            </p:cNvPr>
            <p:cNvSpPr/>
            <p:nvPr/>
          </p:nvSpPr>
          <p:spPr bwMode="auto">
            <a:xfrm>
              <a:off x="879285" y="7062682"/>
              <a:ext cx="2801815" cy="375138"/>
            </a:xfrm>
            <a:prstGeom prst="rect">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Sub headline</a:t>
              </a:r>
            </a:p>
          </p:txBody>
        </p:sp>
        <p:sp>
          <p:nvSpPr>
            <p:cNvPr id="24" name="Rectangle 23">
              <a:extLst>
                <a:ext uri="{FF2B5EF4-FFF2-40B4-BE49-F238E27FC236}">
                  <a16:creationId xmlns:a16="http://schemas.microsoft.com/office/drawing/2014/main" id="{A6C28892-EEC4-7B4A-4709-9F2941CB3A6A}"/>
                </a:ext>
              </a:extLst>
            </p:cNvPr>
            <p:cNvSpPr/>
            <p:nvPr/>
          </p:nvSpPr>
          <p:spPr bwMode="auto">
            <a:xfrm>
              <a:off x="4214439" y="5003053"/>
              <a:ext cx="2801815" cy="375138"/>
            </a:xfrm>
            <a:prstGeom prst="rect">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Sub headline</a:t>
              </a:r>
            </a:p>
          </p:txBody>
        </p:sp>
        <p:sp>
          <p:nvSpPr>
            <p:cNvPr id="25" name="Scroll: Horizontal 24">
              <a:extLst>
                <a:ext uri="{FF2B5EF4-FFF2-40B4-BE49-F238E27FC236}">
                  <a16:creationId xmlns:a16="http://schemas.microsoft.com/office/drawing/2014/main" id="{EC24CBA4-0BB4-FED6-76C0-5A3C2267AE98}"/>
                </a:ext>
              </a:extLst>
            </p:cNvPr>
            <p:cNvSpPr/>
            <p:nvPr/>
          </p:nvSpPr>
          <p:spPr bwMode="auto">
            <a:xfrm>
              <a:off x="3973212" y="7256585"/>
              <a:ext cx="2908234" cy="1559170"/>
            </a:xfrm>
            <a:prstGeom prst="horizontalScroll">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Segoe UI"/>
                  <a:ea typeface="Segoe UI" pitchFamily="34" charset="0"/>
                  <a:cs typeface="Segoe UI" pitchFamily="34" charset="0"/>
                </a:rPr>
                <a:t>Did you know... </a:t>
              </a:r>
            </a:p>
            <a:p>
              <a:pPr marL="285750" marR="0" lvl="0" indent="-285750" defTabSz="932472"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Interesting fact</a:t>
              </a:r>
            </a:p>
            <a:p>
              <a:pPr marL="285750" marR="0" lvl="0" indent="-285750" defTabSz="932472"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Interesting fact</a:t>
              </a:r>
            </a:p>
            <a:p>
              <a:pPr marL="285750" marR="0" lvl="0" indent="-285750" defTabSz="932472"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Interesting fact</a:t>
              </a:r>
            </a:p>
            <a:p>
              <a:pPr marL="285750" marR="0" lvl="0" indent="-285750" defTabSz="932472"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26" name="Graphic 31" descr="Polaroid Pictures outline">
              <a:extLst>
                <a:ext uri="{FF2B5EF4-FFF2-40B4-BE49-F238E27FC236}">
                  <a16:creationId xmlns:a16="http://schemas.microsoft.com/office/drawing/2014/main" id="{811235C1-8AAF-3FDB-330A-7888B4B06BA7}"/>
                </a:ext>
              </a:extLst>
            </p:cNvPr>
            <p:cNvGrpSpPr/>
            <p:nvPr/>
          </p:nvGrpSpPr>
          <p:grpSpPr>
            <a:xfrm>
              <a:off x="992461" y="4579987"/>
              <a:ext cx="2043815" cy="1848572"/>
              <a:chOff x="992462" y="4579987"/>
              <a:chExt cx="1817270" cy="1663592"/>
            </a:xfrm>
            <a:solidFill>
              <a:srgbClr val="8661C5"/>
            </a:solidFill>
          </p:grpSpPr>
          <p:sp>
            <p:nvSpPr>
              <p:cNvPr id="28" name="Freeform: Shape 27">
                <a:extLst>
                  <a:ext uri="{FF2B5EF4-FFF2-40B4-BE49-F238E27FC236}">
                    <a16:creationId xmlns:a16="http://schemas.microsoft.com/office/drawing/2014/main" id="{454EF97B-0210-3165-0EAE-92BD1F96323E}"/>
                  </a:ext>
                </a:extLst>
              </p:cNvPr>
              <p:cNvSpPr/>
              <p:nvPr/>
            </p:nvSpPr>
            <p:spPr>
              <a:xfrm>
                <a:off x="992462" y="4579987"/>
                <a:ext cx="1817270" cy="1663592"/>
              </a:xfrm>
              <a:custGeom>
                <a:avLst/>
                <a:gdLst>
                  <a:gd name="connsiteX0" fmla="*/ 1817270 w 1817270"/>
                  <a:gd name="connsiteY0" fmla="*/ 107102 h 1663592"/>
                  <a:gd name="connsiteX1" fmla="*/ 802679 w 1817270"/>
                  <a:gd name="connsiteY1" fmla="*/ 0 h 1663592"/>
                  <a:gd name="connsiteX2" fmla="*/ 770886 w 1817270"/>
                  <a:gd name="connsiteY2" fmla="*/ 301275 h 1663592"/>
                  <a:gd name="connsiteX3" fmla="*/ 0 w 1817270"/>
                  <a:gd name="connsiteY3" fmla="*/ 460533 h 1663592"/>
                  <a:gd name="connsiteX4" fmla="*/ 248620 w 1817270"/>
                  <a:gd name="connsiteY4" fmla="*/ 1663593 h 1663592"/>
                  <a:gd name="connsiteX5" fmla="*/ 1247721 w 1817270"/>
                  <a:gd name="connsiteY5" fmla="*/ 1457114 h 1663592"/>
                  <a:gd name="connsiteX6" fmla="*/ 1210764 w 1817270"/>
                  <a:gd name="connsiteY6" fmla="*/ 1278327 h 1663592"/>
                  <a:gd name="connsiteX7" fmla="*/ 1688307 w 1817270"/>
                  <a:gd name="connsiteY7" fmla="*/ 1328755 h 1663592"/>
                  <a:gd name="connsiteX8" fmla="*/ 280954 w 1817270"/>
                  <a:gd name="connsiteY8" fmla="*/ 1614373 h 1663592"/>
                  <a:gd name="connsiteX9" fmla="*/ 49283 w 1817270"/>
                  <a:gd name="connsiteY9" fmla="*/ 492950 h 1663592"/>
                  <a:gd name="connsiteX10" fmla="*/ 966808 w 1817270"/>
                  <a:gd name="connsiteY10" fmla="*/ 303316 h 1663592"/>
                  <a:gd name="connsiteX11" fmla="*/ 1198584 w 1817270"/>
                  <a:gd name="connsiteY11" fmla="*/ 1424759 h 1663592"/>
                  <a:gd name="connsiteX12" fmla="*/ 1469648 w 1817270"/>
                  <a:gd name="connsiteY12" fmla="*/ 710381 h 1663592"/>
                  <a:gd name="connsiteX13" fmla="*/ 1455282 w 1817270"/>
                  <a:gd name="connsiteY13" fmla="*/ 695806 h 1663592"/>
                  <a:gd name="connsiteX14" fmla="*/ 1484048 w 1817270"/>
                  <a:gd name="connsiteY14" fmla="*/ 561944 h 1663592"/>
                  <a:gd name="connsiteX15" fmla="*/ 1350183 w 1817270"/>
                  <a:gd name="connsiteY15" fmla="*/ 533178 h 1663592"/>
                  <a:gd name="connsiteX16" fmla="*/ 1321420 w 1817270"/>
                  <a:gd name="connsiteY16" fmla="*/ 667040 h 1663592"/>
                  <a:gd name="connsiteX17" fmla="*/ 1332815 w 1817270"/>
                  <a:gd name="connsiteY17" fmla="*/ 681461 h 1663592"/>
                  <a:gd name="connsiteX18" fmla="*/ 1272893 w 1817270"/>
                  <a:gd name="connsiteY18" fmla="*/ 768574 h 1663592"/>
                  <a:gd name="connsiteX19" fmla="*/ 1258318 w 1817270"/>
                  <a:gd name="connsiteY19" fmla="*/ 906616 h 1663592"/>
                  <a:gd name="connsiteX20" fmla="*/ 1222923 w 1817270"/>
                  <a:gd name="connsiteY20" fmla="*/ 902889 h 1663592"/>
                  <a:gd name="connsiteX21" fmla="*/ 1244098 w 1817270"/>
                  <a:gd name="connsiteY21" fmla="*/ 702281 h 1663592"/>
                  <a:gd name="connsiteX22" fmla="*/ 1194128 w 1817270"/>
                  <a:gd name="connsiteY22" fmla="*/ 585061 h 1663592"/>
                  <a:gd name="connsiteX23" fmla="*/ 1238986 w 1817270"/>
                  <a:gd name="connsiteY23" fmla="*/ 429635 h 1663592"/>
                  <a:gd name="connsiteX24" fmla="*/ 1083560 w 1817270"/>
                  <a:gd name="connsiteY24" fmla="*/ 384777 h 1663592"/>
                  <a:gd name="connsiteX25" fmla="*/ 1036266 w 1817270"/>
                  <a:gd name="connsiteY25" fmla="*/ 434299 h 1663592"/>
                  <a:gd name="connsiteX26" fmla="*/ 999059 w 1817270"/>
                  <a:gd name="connsiteY26" fmla="*/ 254241 h 1663592"/>
                  <a:gd name="connsiteX27" fmla="*/ 942073 w 1817270"/>
                  <a:gd name="connsiteY27" fmla="*/ 266026 h 1663592"/>
                  <a:gd name="connsiteX28" fmla="*/ 950818 w 1817270"/>
                  <a:gd name="connsiteY28" fmla="*/ 183139 h 1663592"/>
                  <a:gd name="connsiteX29" fmla="*/ 1634111 w 1817270"/>
                  <a:gd name="connsiteY29" fmla="*/ 255282 h 1663592"/>
                  <a:gd name="connsiteX30" fmla="*/ 1561988 w 1817270"/>
                  <a:gd name="connsiteY30" fmla="*/ 938555 h 1663592"/>
                  <a:gd name="connsiteX31" fmla="*/ 1479184 w 1817270"/>
                  <a:gd name="connsiteY31" fmla="*/ 929810 h 1663592"/>
                  <a:gd name="connsiteX32" fmla="*/ 1493759 w 1817270"/>
                  <a:gd name="connsiteY32" fmla="*/ 791769 h 1663592"/>
                  <a:gd name="connsiteX33" fmla="*/ 1469648 w 1817270"/>
                  <a:gd name="connsiteY33" fmla="*/ 710381 h 1663592"/>
                  <a:gd name="connsiteX34" fmla="*/ 1396776 w 1817270"/>
                  <a:gd name="connsiteY34" fmla="*/ 669843 h 1663592"/>
                  <a:gd name="connsiteX35" fmla="*/ 1347783 w 1817270"/>
                  <a:gd name="connsiteY35" fmla="*/ 609455 h 1663592"/>
                  <a:gd name="connsiteX36" fmla="*/ 1408171 w 1817270"/>
                  <a:gd name="connsiteY36" fmla="*/ 560459 h 1663592"/>
                  <a:gd name="connsiteX37" fmla="*/ 1457164 w 1817270"/>
                  <a:gd name="connsiteY37" fmla="*/ 620850 h 1663592"/>
                  <a:gd name="connsiteX38" fmla="*/ 1457156 w 1817270"/>
                  <a:gd name="connsiteY38" fmla="*/ 620935 h 1663592"/>
                  <a:gd name="connsiteX39" fmla="*/ 1396714 w 1817270"/>
                  <a:gd name="connsiteY39" fmla="*/ 669739 h 1663592"/>
                  <a:gd name="connsiteX40" fmla="*/ 1452326 w 1817270"/>
                  <a:gd name="connsiteY40" fmla="*/ 787417 h 1663592"/>
                  <a:gd name="connsiteX41" fmla="*/ 1437751 w 1817270"/>
                  <a:gd name="connsiteY41" fmla="*/ 925458 h 1663592"/>
                  <a:gd name="connsiteX42" fmla="*/ 1299710 w 1817270"/>
                  <a:gd name="connsiteY42" fmla="*/ 910884 h 1663592"/>
                  <a:gd name="connsiteX43" fmla="*/ 1314284 w 1817270"/>
                  <a:gd name="connsiteY43" fmla="*/ 772843 h 1663592"/>
                  <a:gd name="connsiteX44" fmla="*/ 1390176 w 1817270"/>
                  <a:gd name="connsiteY44" fmla="*/ 710618 h 1663592"/>
                  <a:gd name="connsiteX45" fmla="*/ 1452401 w 1817270"/>
                  <a:gd name="connsiteY45" fmla="*/ 786512 h 1663592"/>
                  <a:gd name="connsiteX46" fmla="*/ 1452305 w 1817270"/>
                  <a:gd name="connsiteY46" fmla="*/ 787417 h 1663592"/>
                  <a:gd name="connsiteX47" fmla="*/ 1072348 w 1817270"/>
                  <a:gd name="connsiteY47" fmla="*/ 608568 h 1663592"/>
                  <a:gd name="connsiteX48" fmla="*/ 1122818 w 1817270"/>
                  <a:gd name="connsiteY48" fmla="*/ 599115 h 1663592"/>
                  <a:gd name="connsiteX49" fmla="*/ 1202748 w 1817270"/>
                  <a:gd name="connsiteY49" fmla="*/ 697888 h 1663592"/>
                  <a:gd name="connsiteX50" fmla="*/ 1181490 w 1817270"/>
                  <a:gd name="connsiteY50" fmla="*/ 898391 h 1663592"/>
                  <a:gd name="connsiteX51" fmla="*/ 1131146 w 1817270"/>
                  <a:gd name="connsiteY51" fmla="*/ 893061 h 1663592"/>
                  <a:gd name="connsiteX52" fmla="*/ 1066102 w 1817270"/>
                  <a:gd name="connsiteY52" fmla="*/ 477647 h 1663592"/>
                  <a:gd name="connsiteX53" fmla="*/ 1138412 w 1817270"/>
                  <a:gd name="connsiteY53" fmla="*/ 412416 h 1663592"/>
                  <a:gd name="connsiteX54" fmla="*/ 1146220 w 1817270"/>
                  <a:gd name="connsiteY54" fmla="*/ 412832 h 1663592"/>
                  <a:gd name="connsiteX55" fmla="*/ 1211041 w 1817270"/>
                  <a:gd name="connsiteY55" fmla="*/ 492950 h 1663592"/>
                  <a:gd name="connsiteX56" fmla="*/ 1130923 w 1817270"/>
                  <a:gd name="connsiteY56" fmla="*/ 557771 h 1663592"/>
                  <a:gd name="connsiteX57" fmla="*/ 1066102 w 1817270"/>
                  <a:gd name="connsiteY57" fmla="*/ 477653 h 1663592"/>
                  <a:gd name="connsiteX58" fmla="*/ 1066102 w 1817270"/>
                  <a:gd name="connsiteY58" fmla="*/ 477647 h 1663592"/>
                  <a:gd name="connsiteX59" fmla="*/ 1201957 w 1817270"/>
                  <a:gd name="connsiteY59" fmla="*/ 1235520 h 1663592"/>
                  <a:gd name="connsiteX60" fmla="*/ 1139995 w 1817270"/>
                  <a:gd name="connsiteY60" fmla="*/ 935889 h 1663592"/>
                  <a:gd name="connsiteX61" fmla="*/ 1433400 w 1817270"/>
                  <a:gd name="connsiteY61" fmla="*/ 966850 h 1663592"/>
                  <a:gd name="connsiteX62" fmla="*/ 1459738 w 1817270"/>
                  <a:gd name="connsiteY62" fmla="*/ 969640 h 1663592"/>
                  <a:gd name="connsiteX63" fmla="*/ 1599049 w 1817270"/>
                  <a:gd name="connsiteY63" fmla="*/ 984339 h 1663592"/>
                  <a:gd name="connsiteX64" fmla="*/ 1679916 w 1817270"/>
                  <a:gd name="connsiteY64" fmla="*/ 218138 h 1663592"/>
                  <a:gd name="connsiteX65" fmla="*/ 913715 w 1817270"/>
                  <a:gd name="connsiteY65" fmla="*/ 137271 h 1663592"/>
                  <a:gd name="connsiteX66" fmla="*/ 899141 w 1817270"/>
                  <a:gd name="connsiteY66" fmla="*/ 274687 h 1663592"/>
                  <a:gd name="connsiteX67" fmla="*/ 813547 w 1817270"/>
                  <a:gd name="connsiteY67" fmla="*/ 292364 h 1663592"/>
                  <a:gd name="connsiteX68" fmla="*/ 839719 w 1817270"/>
                  <a:gd name="connsiteY68" fmla="*/ 45785 h 1663592"/>
                  <a:gd name="connsiteX69" fmla="*/ 1771465 w 1817270"/>
                  <a:gd name="connsiteY69" fmla="*/ 144162 h 1663592"/>
                  <a:gd name="connsiteX70" fmla="*/ 1651246 w 1817270"/>
                  <a:gd name="connsiteY70" fmla="*/ 1282949 h 166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17270" h="1663592">
                    <a:moveTo>
                      <a:pt x="1817270" y="107102"/>
                    </a:moveTo>
                    <a:lnTo>
                      <a:pt x="802679" y="0"/>
                    </a:lnTo>
                    <a:lnTo>
                      <a:pt x="770886" y="301275"/>
                    </a:lnTo>
                    <a:lnTo>
                      <a:pt x="0" y="460533"/>
                    </a:lnTo>
                    <a:lnTo>
                      <a:pt x="248620" y="1663593"/>
                    </a:lnTo>
                    <a:lnTo>
                      <a:pt x="1247721" y="1457114"/>
                    </a:lnTo>
                    <a:lnTo>
                      <a:pt x="1210764" y="1278327"/>
                    </a:lnTo>
                    <a:lnTo>
                      <a:pt x="1688307" y="1328755"/>
                    </a:lnTo>
                    <a:close/>
                    <a:moveTo>
                      <a:pt x="280954" y="1614373"/>
                    </a:moveTo>
                    <a:lnTo>
                      <a:pt x="49283" y="492950"/>
                    </a:lnTo>
                    <a:lnTo>
                      <a:pt x="966808" y="303316"/>
                    </a:lnTo>
                    <a:lnTo>
                      <a:pt x="1198584" y="1424759"/>
                    </a:lnTo>
                    <a:close/>
                    <a:moveTo>
                      <a:pt x="1469648" y="710381"/>
                    </a:moveTo>
                    <a:cubicBezTo>
                      <a:pt x="1465309" y="705099"/>
                      <a:pt x="1460500" y="700222"/>
                      <a:pt x="1455282" y="695806"/>
                    </a:cubicBezTo>
                    <a:cubicBezTo>
                      <a:pt x="1500190" y="666784"/>
                      <a:pt x="1513070" y="606852"/>
                      <a:pt x="1484048" y="561944"/>
                    </a:cubicBezTo>
                    <a:cubicBezTo>
                      <a:pt x="1455026" y="517036"/>
                      <a:pt x="1395094" y="504156"/>
                      <a:pt x="1350183" y="533178"/>
                    </a:cubicBezTo>
                    <a:cubicBezTo>
                      <a:pt x="1305275" y="562200"/>
                      <a:pt x="1292398" y="622132"/>
                      <a:pt x="1321420" y="667040"/>
                    </a:cubicBezTo>
                    <a:cubicBezTo>
                      <a:pt x="1324751" y="672198"/>
                      <a:pt x="1328567" y="677026"/>
                      <a:pt x="1332815" y="681461"/>
                    </a:cubicBezTo>
                    <a:cubicBezTo>
                      <a:pt x="1299402" y="698507"/>
                      <a:pt x="1276861" y="731276"/>
                      <a:pt x="1272893" y="768574"/>
                    </a:cubicBezTo>
                    <a:lnTo>
                      <a:pt x="1258318" y="906616"/>
                    </a:lnTo>
                    <a:lnTo>
                      <a:pt x="1222923" y="902889"/>
                    </a:lnTo>
                    <a:lnTo>
                      <a:pt x="1244098" y="702281"/>
                    </a:lnTo>
                    <a:cubicBezTo>
                      <a:pt x="1248814" y="657198"/>
                      <a:pt x="1229919" y="612875"/>
                      <a:pt x="1194128" y="585061"/>
                    </a:cubicBezTo>
                    <a:cubicBezTo>
                      <a:pt x="1249436" y="554530"/>
                      <a:pt x="1269520" y="484943"/>
                      <a:pt x="1238986" y="429635"/>
                    </a:cubicBezTo>
                    <a:cubicBezTo>
                      <a:pt x="1208455" y="374329"/>
                      <a:pt x="1138868" y="354243"/>
                      <a:pt x="1083560" y="384777"/>
                    </a:cubicBezTo>
                    <a:cubicBezTo>
                      <a:pt x="1063108" y="396068"/>
                      <a:pt x="1046603" y="413349"/>
                      <a:pt x="1036266" y="434299"/>
                    </a:cubicBezTo>
                    <a:lnTo>
                      <a:pt x="999059" y="254241"/>
                    </a:lnTo>
                    <a:lnTo>
                      <a:pt x="942073" y="266026"/>
                    </a:lnTo>
                    <a:lnTo>
                      <a:pt x="950818" y="183139"/>
                    </a:lnTo>
                    <a:lnTo>
                      <a:pt x="1634111" y="255282"/>
                    </a:lnTo>
                    <a:lnTo>
                      <a:pt x="1561988" y="938555"/>
                    </a:lnTo>
                    <a:lnTo>
                      <a:pt x="1479184" y="929810"/>
                    </a:lnTo>
                    <a:lnTo>
                      <a:pt x="1493759" y="791769"/>
                    </a:lnTo>
                    <a:cubicBezTo>
                      <a:pt x="1496894" y="762509"/>
                      <a:pt x="1488216" y="733211"/>
                      <a:pt x="1469648" y="710381"/>
                    </a:cubicBezTo>
                    <a:close/>
                    <a:moveTo>
                      <a:pt x="1396776" y="669843"/>
                    </a:moveTo>
                    <a:cubicBezTo>
                      <a:pt x="1366571" y="666697"/>
                      <a:pt x="1344635" y="639659"/>
                      <a:pt x="1347783" y="609455"/>
                    </a:cubicBezTo>
                    <a:cubicBezTo>
                      <a:pt x="1350929" y="579248"/>
                      <a:pt x="1377967" y="557313"/>
                      <a:pt x="1408171" y="560459"/>
                    </a:cubicBezTo>
                    <a:cubicBezTo>
                      <a:pt x="1438376" y="563607"/>
                      <a:pt x="1460312" y="590643"/>
                      <a:pt x="1457164" y="620850"/>
                    </a:cubicBezTo>
                    <a:cubicBezTo>
                      <a:pt x="1457162" y="620877"/>
                      <a:pt x="1457158" y="620906"/>
                      <a:pt x="1457156" y="620935"/>
                    </a:cubicBezTo>
                    <a:cubicBezTo>
                      <a:pt x="1453881" y="651069"/>
                      <a:pt x="1426862" y="672885"/>
                      <a:pt x="1396714" y="669739"/>
                    </a:cubicBezTo>
                    <a:close/>
                    <a:moveTo>
                      <a:pt x="1452326" y="787417"/>
                    </a:moveTo>
                    <a:lnTo>
                      <a:pt x="1437751" y="925458"/>
                    </a:lnTo>
                    <a:lnTo>
                      <a:pt x="1299710" y="910884"/>
                    </a:lnTo>
                    <a:lnTo>
                      <a:pt x="1314284" y="772843"/>
                    </a:lnTo>
                    <a:cubicBezTo>
                      <a:pt x="1318059" y="734703"/>
                      <a:pt x="1352037" y="706845"/>
                      <a:pt x="1390176" y="710618"/>
                    </a:cubicBezTo>
                    <a:cubicBezTo>
                      <a:pt x="1428317" y="714393"/>
                      <a:pt x="1456175" y="748372"/>
                      <a:pt x="1452401" y="786512"/>
                    </a:cubicBezTo>
                    <a:cubicBezTo>
                      <a:pt x="1452371" y="786813"/>
                      <a:pt x="1452338" y="787115"/>
                      <a:pt x="1452305" y="787417"/>
                    </a:cubicBezTo>
                    <a:close/>
                    <a:moveTo>
                      <a:pt x="1072348" y="608568"/>
                    </a:moveTo>
                    <a:cubicBezTo>
                      <a:pt x="1087862" y="600483"/>
                      <a:pt x="1105430" y="597191"/>
                      <a:pt x="1122818" y="599115"/>
                    </a:cubicBezTo>
                    <a:cubicBezTo>
                      <a:pt x="1172160" y="604326"/>
                      <a:pt x="1207943" y="648543"/>
                      <a:pt x="1202748" y="697888"/>
                    </a:cubicBezTo>
                    <a:lnTo>
                      <a:pt x="1181490" y="898391"/>
                    </a:lnTo>
                    <a:lnTo>
                      <a:pt x="1131146" y="893061"/>
                    </a:lnTo>
                    <a:close/>
                    <a:moveTo>
                      <a:pt x="1066102" y="477647"/>
                    </a:moveTo>
                    <a:cubicBezTo>
                      <a:pt x="1070006" y="440626"/>
                      <a:pt x="1101185" y="412497"/>
                      <a:pt x="1138412" y="412416"/>
                    </a:cubicBezTo>
                    <a:cubicBezTo>
                      <a:pt x="1141021" y="412420"/>
                      <a:pt x="1143626" y="412560"/>
                      <a:pt x="1146220" y="412832"/>
                    </a:cubicBezTo>
                    <a:cubicBezTo>
                      <a:pt x="1186244" y="417057"/>
                      <a:pt x="1215265" y="452927"/>
                      <a:pt x="1211041" y="492950"/>
                    </a:cubicBezTo>
                    <a:cubicBezTo>
                      <a:pt x="1206816" y="532976"/>
                      <a:pt x="1170947" y="561996"/>
                      <a:pt x="1130923" y="557771"/>
                    </a:cubicBezTo>
                    <a:cubicBezTo>
                      <a:pt x="1090899" y="553547"/>
                      <a:pt x="1061877" y="517677"/>
                      <a:pt x="1066102" y="477653"/>
                    </a:cubicBezTo>
                    <a:cubicBezTo>
                      <a:pt x="1066102" y="477651"/>
                      <a:pt x="1066102" y="477649"/>
                      <a:pt x="1066102" y="477647"/>
                    </a:cubicBezTo>
                    <a:close/>
                    <a:moveTo>
                      <a:pt x="1201957" y="1235520"/>
                    </a:moveTo>
                    <a:lnTo>
                      <a:pt x="1139995" y="935889"/>
                    </a:lnTo>
                    <a:lnTo>
                      <a:pt x="1433400" y="966850"/>
                    </a:lnTo>
                    <a:lnTo>
                      <a:pt x="1459738" y="969640"/>
                    </a:lnTo>
                    <a:lnTo>
                      <a:pt x="1599049" y="984339"/>
                    </a:lnTo>
                    <a:lnTo>
                      <a:pt x="1679916" y="218138"/>
                    </a:lnTo>
                    <a:lnTo>
                      <a:pt x="913715" y="137271"/>
                    </a:lnTo>
                    <a:lnTo>
                      <a:pt x="899141" y="274687"/>
                    </a:lnTo>
                    <a:lnTo>
                      <a:pt x="813547" y="292364"/>
                    </a:lnTo>
                    <a:lnTo>
                      <a:pt x="839719" y="45785"/>
                    </a:lnTo>
                    <a:lnTo>
                      <a:pt x="1771465" y="144162"/>
                    </a:lnTo>
                    <a:lnTo>
                      <a:pt x="1651246" y="1282949"/>
                    </a:lnTo>
                    <a:close/>
                  </a:path>
                </a:pathLst>
              </a:custGeom>
              <a:solidFill>
                <a:srgbClr val="8661C5"/>
              </a:solidFill>
              <a:ln w="3175"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ndParaRPr>
              </a:p>
            </p:txBody>
          </p:sp>
          <p:sp>
            <p:nvSpPr>
              <p:cNvPr id="29" name="Freeform: Shape 28">
                <a:extLst>
                  <a:ext uri="{FF2B5EF4-FFF2-40B4-BE49-F238E27FC236}">
                    <a16:creationId xmlns:a16="http://schemas.microsoft.com/office/drawing/2014/main" id="{45F2D8C3-BB3C-AB39-5E4A-F9E3AA0D36F0}"/>
                  </a:ext>
                </a:extLst>
              </p:cNvPr>
              <p:cNvSpPr/>
              <p:nvPr/>
            </p:nvSpPr>
            <p:spPr>
              <a:xfrm>
                <a:off x="1140102" y="4981722"/>
                <a:ext cx="910321" cy="910363"/>
              </a:xfrm>
              <a:custGeom>
                <a:avLst/>
                <a:gdLst>
                  <a:gd name="connsiteX0" fmla="*/ 0 w 910321"/>
                  <a:gd name="connsiteY0" fmla="*/ 155905 h 910363"/>
                  <a:gd name="connsiteX1" fmla="*/ 155884 w 910321"/>
                  <a:gd name="connsiteY1" fmla="*/ 910363 h 910363"/>
                  <a:gd name="connsiteX2" fmla="*/ 910322 w 910321"/>
                  <a:gd name="connsiteY2" fmla="*/ 754479 h 910363"/>
                  <a:gd name="connsiteX3" fmla="*/ 754416 w 910321"/>
                  <a:gd name="connsiteY3" fmla="*/ 0 h 910363"/>
                  <a:gd name="connsiteX4" fmla="*/ 188240 w 910321"/>
                  <a:gd name="connsiteY4" fmla="*/ 861122 h 910363"/>
                  <a:gd name="connsiteX5" fmla="*/ 49199 w 910321"/>
                  <a:gd name="connsiteY5" fmla="*/ 188261 h 910363"/>
                  <a:gd name="connsiteX6" fmla="*/ 721978 w 910321"/>
                  <a:gd name="connsiteY6" fmla="*/ 49199 h 910363"/>
                  <a:gd name="connsiteX7" fmla="*/ 861039 w 910321"/>
                  <a:gd name="connsiteY7" fmla="*/ 722082 h 9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0321" h="910363">
                    <a:moveTo>
                      <a:pt x="0" y="155905"/>
                    </a:moveTo>
                    <a:lnTo>
                      <a:pt x="155884" y="910363"/>
                    </a:lnTo>
                    <a:lnTo>
                      <a:pt x="910322" y="754479"/>
                    </a:lnTo>
                    <a:lnTo>
                      <a:pt x="754416" y="0"/>
                    </a:lnTo>
                    <a:close/>
                    <a:moveTo>
                      <a:pt x="188240" y="861122"/>
                    </a:moveTo>
                    <a:lnTo>
                      <a:pt x="49199" y="188261"/>
                    </a:lnTo>
                    <a:lnTo>
                      <a:pt x="721978" y="49199"/>
                    </a:lnTo>
                    <a:lnTo>
                      <a:pt x="861039" y="722082"/>
                    </a:lnTo>
                    <a:close/>
                  </a:path>
                </a:pathLst>
              </a:custGeom>
              <a:solidFill>
                <a:srgbClr val="8661C5"/>
              </a:solidFill>
              <a:ln w="3175"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ndParaRPr>
              </a:p>
            </p:txBody>
          </p:sp>
          <p:sp>
            <p:nvSpPr>
              <p:cNvPr id="30" name="Freeform: Shape 29">
                <a:extLst>
                  <a:ext uri="{FF2B5EF4-FFF2-40B4-BE49-F238E27FC236}">
                    <a16:creationId xmlns:a16="http://schemas.microsoft.com/office/drawing/2014/main" id="{E1E22CCA-A2A6-38B7-04E2-13C6E7673ED1}"/>
                  </a:ext>
                </a:extLst>
              </p:cNvPr>
              <p:cNvSpPr/>
              <p:nvPr/>
            </p:nvSpPr>
            <p:spPr>
              <a:xfrm>
                <a:off x="1350733" y="5219763"/>
                <a:ext cx="442657" cy="439898"/>
              </a:xfrm>
              <a:custGeom>
                <a:avLst/>
                <a:gdLst>
                  <a:gd name="connsiteX0" fmla="*/ 319484 w 442657"/>
                  <a:gd name="connsiteY0" fmla="*/ 64 h 439898"/>
                  <a:gd name="connsiteX1" fmla="*/ 207657 w 442657"/>
                  <a:gd name="connsiteY1" fmla="*/ 81681 h 439898"/>
                  <a:gd name="connsiteX2" fmla="*/ 72759 w 442657"/>
                  <a:gd name="connsiteY2" fmla="*/ 51033 h 439898"/>
                  <a:gd name="connsiteX3" fmla="*/ 1678 w 442657"/>
                  <a:gd name="connsiteY3" fmla="*/ 190074 h 439898"/>
                  <a:gd name="connsiteX4" fmla="*/ 268328 w 442657"/>
                  <a:gd name="connsiteY4" fmla="*/ 437840 h 439898"/>
                  <a:gd name="connsiteX5" fmla="*/ 293084 w 442657"/>
                  <a:gd name="connsiteY5" fmla="*/ 432718 h 439898"/>
                  <a:gd name="connsiteX6" fmla="*/ 439682 w 442657"/>
                  <a:gd name="connsiteY6" fmla="*/ 99587 h 439898"/>
                  <a:gd name="connsiteX7" fmla="*/ 319484 w 442657"/>
                  <a:gd name="connsiteY7" fmla="*/ 64 h 439898"/>
                  <a:gd name="connsiteX8" fmla="*/ 271909 w 442657"/>
                  <a:gd name="connsiteY8" fmla="*/ 393055 h 439898"/>
                  <a:gd name="connsiteX9" fmla="*/ 42465 w 442657"/>
                  <a:gd name="connsiteY9" fmla="*/ 181642 h 439898"/>
                  <a:gd name="connsiteX10" fmla="*/ 90353 w 442657"/>
                  <a:gd name="connsiteY10" fmla="*/ 88760 h 439898"/>
                  <a:gd name="connsiteX11" fmla="*/ 117003 w 442657"/>
                  <a:gd name="connsiteY11" fmla="*/ 82743 h 439898"/>
                  <a:gd name="connsiteX12" fmla="*/ 199516 w 442657"/>
                  <a:gd name="connsiteY12" fmla="*/ 134420 h 439898"/>
                  <a:gd name="connsiteX13" fmla="*/ 228765 w 442657"/>
                  <a:gd name="connsiteY13" fmla="*/ 137806 h 439898"/>
                  <a:gd name="connsiteX14" fmla="*/ 235931 w 442657"/>
                  <a:gd name="connsiteY14" fmla="*/ 126925 h 439898"/>
                  <a:gd name="connsiteX15" fmla="*/ 318214 w 442657"/>
                  <a:gd name="connsiteY15" fmla="*/ 41685 h 439898"/>
                  <a:gd name="connsiteX16" fmla="*/ 398915 w 442657"/>
                  <a:gd name="connsiteY16" fmla="*/ 108082 h 439898"/>
                  <a:gd name="connsiteX17" fmla="*/ 271909 w 442657"/>
                  <a:gd name="connsiteY17" fmla="*/ 393055 h 43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2657" h="439898">
                    <a:moveTo>
                      <a:pt x="319484" y="64"/>
                    </a:moveTo>
                    <a:cubicBezTo>
                      <a:pt x="295312" y="-831"/>
                      <a:pt x="240241" y="6685"/>
                      <a:pt x="207657" y="81681"/>
                    </a:cubicBezTo>
                    <a:cubicBezTo>
                      <a:pt x="148130" y="25799"/>
                      <a:pt x="94746" y="40769"/>
                      <a:pt x="72759" y="51033"/>
                    </a:cubicBezTo>
                    <a:cubicBezTo>
                      <a:pt x="21303" y="76943"/>
                      <a:pt x="-7452" y="133190"/>
                      <a:pt x="1678" y="190074"/>
                    </a:cubicBezTo>
                    <a:cubicBezTo>
                      <a:pt x="28745" y="321244"/>
                      <a:pt x="258542" y="433114"/>
                      <a:pt x="268328" y="437840"/>
                    </a:cubicBezTo>
                    <a:cubicBezTo>
                      <a:pt x="276792" y="441910"/>
                      <a:pt x="286931" y="439814"/>
                      <a:pt x="293084" y="432718"/>
                    </a:cubicBezTo>
                    <a:cubicBezTo>
                      <a:pt x="300184" y="424515"/>
                      <a:pt x="466770" y="230757"/>
                      <a:pt x="439682" y="99587"/>
                    </a:cubicBezTo>
                    <a:cubicBezTo>
                      <a:pt x="425555" y="43784"/>
                      <a:pt x="376943" y="3535"/>
                      <a:pt x="319484" y="64"/>
                    </a:cubicBezTo>
                    <a:close/>
                    <a:moveTo>
                      <a:pt x="271909" y="393055"/>
                    </a:moveTo>
                    <a:cubicBezTo>
                      <a:pt x="202681" y="357097"/>
                      <a:pt x="60163" y="267319"/>
                      <a:pt x="42465" y="181642"/>
                    </a:cubicBezTo>
                    <a:cubicBezTo>
                      <a:pt x="36902" y="143623"/>
                      <a:pt x="56155" y="106279"/>
                      <a:pt x="90353" y="88760"/>
                    </a:cubicBezTo>
                    <a:cubicBezTo>
                      <a:pt x="98685" y="84817"/>
                      <a:pt x="107786" y="82764"/>
                      <a:pt x="117003" y="82743"/>
                    </a:cubicBezTo>
                    <a:cubicBezTo>
                      <a:pt x="144070" y="82743"/>
                      <a:pt x="172532" y="100399"/>
                      <a:pt x="199516" y="134420"/>
                    </a:cubicBezTo>
                    <a:cubicBezTo>
                      <a:pt x="206657" y="143431"/>
                      <a:pt x="219754" y="144947"/>
                      <a:pt x="228765" y="137806"/>
                    </a:cubicBezTo>
                    <a:cubicBezTo>
                      <a:pt x="232256" y="135039"/>
                      <a:pt x="234767" y="131224"/>
                      <a:pt x="235931" y="126925"/>
                    </a:cubicBezTo>
                    <a:cubicBezTo>
                      <a:pt x="251109" y="70834"/>
                      <a:pt x="279946" y="40581"/>
                      <a:pt x="318214" y="41685"/>
                    </a:cubicBezTo>
                    <a:cubicBezTo>
                      <a:pt x="356560" y="44248"/>
                      <a:pt x="389013" y="70950"/>
                      <a:pt x="398915" y="108082"/>
                    </a:cubicBezTo>
                    <a:cubicBezTo>
                      <a:pt x="416592" y="193655"/>
                      <a:pt x="321338" y="332571"/>
                      <a:pt x="271909" y="393055"/>
                    </a:cubicBezTo>
                    <a:close/>
                  </a:path>
                </a:pathLst>
              </a:custGeom>
              <a:solidFill>
                <a:srgbClr val="8661C5"/>
              </a:solidFill>
              <a:ln w="3175"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ndParaRPr>
              </a:p>
            </p:txBody>
          </p:sp>
        </p:grpSp>
        <p:sp>
          <p:nvSpPr>
            <p:cNvPr id="27" name="Rectangle 26">
              <a:extLst>
                <a:ext uri="{FF2B5EF4-FFF2-40B4-BE49-F238E27FC236}">
                  <a16:creationId xmlns:a16="http://schemas.microsoft.com/office/drawing/2014/main" id="{E53DC8E9-6032-922E-8F9A-AB2325FCBC21}"/>
                </a:ext>
              </a:extLst>
            </p:cNvPr>
            <p:cNvSpPr/>
            <p:nvPr/>
          </p:nvSpPr>
          <p:spPr bwMode="auto">
            <a:xfrm>
              <a:off x="5792262" y="4428392"/>
              <a:ext cx="1260223" cy="375138"/>
            </a:xfrm>
            <a:prstGeom prst="rect">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mn-ea"/>
                  <a:cs typeface="Segoe UI" pitchFamily="34" charset="0"/>
                </a:rPr>
                <a:t> </a:t>
              </a:r>
              <a:r>
                <a:rPr kumimoji="0" lang="en-US" sz="1600" b="0" i="0" u="none" strike="noStrike" kern="0" cap="none" spc="0" normalizeH="0" baseline="0" noProof="0">
                  <a:ln>
                    <a:noFill/>
                  </a:ln>
                  <a:solidFill>
                    <a:srgbClr val="FFFFFF"/>
                  </a:solidFill>
                  <a:effectLst/>
                  <a:uLnTx/>
                  <a:uFillTx/>
                  <a:latin typeface="Segoe UI"/>
                  <a:ea typeface="+mn-ea"/>
                  <a:cs typeface="Segoe UI" pitchFamily="34" charset="0"/>
                </a:rPr>
                <a:t>Date</a:t>
              </a: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227464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186154F-F658-DDD6-6051-01A189EEF087}"/>
              </a:ext>
            </a:extLst>
          </p:cNvPr>
          <p:cNvSpPr txBox="1">
            <a:spLocks noGrp="1"/>
          </p:cNvSpPr>
          <p:nvPr>
            <p:ph type="title" idx="4294967295"/>
          </p:nvPr>
        </p:nvSpPr>
        <p:spPr>
          <a:xfrm>
            <a:off x="506413" y="2649538"/>
            <a:ext cx="3506787" cy="369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90000"/>
              </a:lnSpc>
              <a:spcBef>
                <a:spcPts val="0"/>
              </a:spcBef>
              <a:spcAft>
                <a:spcPts val="300"/>
              </a:spcAft>
              <a:buClrTx/>
              <a:buSzTx/>
              <a:buFontTx/>
              <a:buNone/>
              <a:tabLst/>
              <a:defRPr/>
            </a:pPr>
            <a:r>
              <a:rPr kumimoji="0" lang="en-US" sz="2800" b="0" i="0" u="none" strike="noStrike" kern="1200" cap="none" spc="0" normalizeH="0" baseline="0" noProof="0">
                <a:ln>
                  <a:noFill/>
                </a:ln>
                <a:solidFill>
                  <a:srgbClr val="8661C5">
                    <a:lumMod val="75000"/>
                  </a:srgbClr>
                </a:solidFill>
                <a:effectLst/>
                <a:uLnTx/>
                <a:uFillTx/>
                <a:latin typeface="Segoe UI Semibold"/>
                <a:ea typeface="+mn-ea"/>
                <a:cs typeface="+mn-cs"/>
              </a:rPr>
              <a:t>Campaign of the Year cover story</a:t>
            </a:r>
          </a:p>
        </p:txBody>
      </p:sp>
      <p:sp>
        <p:nvSpPr>
          <p:cNvPr id="15" name="Rectangle 14" descr="Template for campaign brainstorm">
            <a:extLst>
              <a:ext uri="{FF2B5EF4-FFF2-40B4-BE49-F238E27FC236}">
                <a16:creationId xmlns:a16="http://schemas.microsoft.com/office/drawing/2014/main" id="{268F04B1-4E7D-024E-5F8F-3AEFD1D93B42}"/>
              </a:ext>
            </a:extLst>
          </p:cNvPr>
          <p:cNvSpPr/>
          <p:nvPr/>
        </p:nvSpPr>
        <p:spPr bwMode="auto">
          <a:xfrm>
            <a:off x="4859080" y="353970"/>
            <a:ext cx="6997395" cy="5966703"/>
          </a:xfrm>
          <a:prstGeom prst="rect">
            <a:avLst/>
          </a:prstGeom>
          <a:noFill/>
          <a:ln w="9525" cap="flat" cmpd="sng" algn="ctr">
            <a:solidFill>
              <a:srgbClr val="8661C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5F93A83E-CC94-4942-D00E-FDF0FA483C63}"/>
              </a:ext>
              <a:ext uri="{C183D7F6-B498-43B3-948B-1728B52AA6E4}">
                <adec:decorative xmlns:adec="http://schemas.microsoft.com/office/drawing/2017/decorative" val="1"/>
              </a:ext>
            </a:extLst>
          </p:cNvPr>
          <p:cNvSpPr/>
          <p:nvPr/>
        </p:nvSpPr>
        <p:spPr bwMode="auto">
          <a:xfrm>
            <a:off x="5140310" y="538628"/>
            <a:ext cx="6407957" cy="913506"/>
          </a:xfrm>
          <a:prstGeom prst="rect">
            <a:avLst/>
          </a:prstGeom>
          <a:solidFill>
            <a:srgbClr val="8661C5"/>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 </a:t>
            </a:r>
          </a:p>
        </p:txBody>
      </p:sp>
      <p:sp>
        <p:nvSpPr>
          <p:cNvPr id="17" name="Speech Bubble: Rectangle 16">
            <a:extLst>
              <a:ext uri="{FF2B5EF4-FFF2-40B4-BE49-F238E27FC236}">
                <a16:creationId xmlns:a16="http://schemas.microsoft.com/office/drawing/2014/main" id="{F1724681-24F9-7CF1-E8A0-D43A1BC9A2B1}"/>
              </a:ext>
              <a:ext uri="{C183D7F6-B498-43B3-948B-1728B52AA6E4}">
                <adec:decorative xmlns:adec="http://schemas.microsoft.com/office/drawing/2017/decorative" val="1"/>
              </a:ext>
            </a:extLst>
          </p:cNvPr>
          <p:cNvSpPr/>
          <p:nvPr/>
        </p:nvSpPr>
        <p:spPr bwMode="auto">
          <a:xfrm>
            <a:off x="5374827" y="4916724"/>
            <a:ext cx="2801815" cy="550985"/>
          </a:xfrm>
          <a:prstGeom prst="wedgeRectCallout">
            <a:avLst>
              <a:gd name="adj1" fmla="val -33385"/>
              <a:gd name="adj2" fmla="val 125070"/>
            </a:avLst>
          </a:prstGeom>
          <a:noFill/>
          <a:ln w="9525" cap="flat" cmpd="sng" algn="ctr">
            <a:solidFill>
              <a:srgbClr val="8661C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463668"/>
              </a:solidFill>
              <a:effectLst/>
              <a:uLnTx/>
              <a:uFillTx/>
              <a:latin typeface="Segoe UI"/>
              <a:ea typeface="Segoe UI" pitchFamily="34" charset="0"/>
              <a:cs typeface="Segoe UI" pitchFamily="34" charset="0"/>
            </a:endParaRPr>
          </a:p>
        </p:txBody>
      </p:sp>
      <p:sp>
        <p:nvSpPr>
          <p:cNvPr id="18" name="Speech Bubble: Rectangle 17">
            <a:extLst>
              <a:ext uri="{FF2B5EF4-FFF2-40B4-BE49-F238E27FC236}">
                <a16:creationId xmlns:a16="http://schemas.microsoft.com/office/drawing/2014/main" id="{304AA3FD-95AA-5B57-985A-6E60E3E7CC00}"/>
              </a:ext>
              <a:ext uri="{C183D7F6-B498-43B3-948B-1728B52AA6E4}">
                <adec:decorative xmlns:adec="http://schemas.microsoft.com/office/drawing/2017/decorative" val="1"/>
              </a:ext>
            </a:extLst>
          </p:cNvPr>
          <p:cNvSpPr/>
          <p:nvPr/>
        </p:nvSpPr>
        <p:spPr bwMode="auto">
          <a:xfrm>
            <a:off x="8709982" y="2747982"/>
            <a:ext cx="2801815" cy="603738"/>
          </a:xfrm>
          <a:prstGeom prst="wedgeRectCallout">
            <a:avLst>
              <a:gd name="adj1" fmla="val 34397"/>
              <a:gd name="adj2" fmla="val 98422"/>
            </a:avLst>
          </a:prstGeom>
          <a:noFill/>
          <a:ln w="9525" cap="flat" cmpd="sng" algn="ctr">
            <a:solidFill>
              <a:srgbClr val="8661C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463668"/>
              </a:soli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7AE2BBA5-51B8-6DE7-FD63-440BDB6B16F7}"/>
              </a:ext>
              <a:ext uri="{C183D7F6-B498-43B3-948B-1728B52AA6E4}">
                <adec:decorative xmlns:adec="http://schemas.microsoft.com/office/drawing/2017/decorative" val="1"/>
              </a:ext>
            </a:extLst>
          </p:cNvPr>
          <p:cNvSpPr/>
          <p:nvPr/>
        </p:nvSpPr>
        <p:spPr bwMode="auto">
          <a:xfrm>
            <a:off x="5374827" y="4318847"/>
            <a:ext cx="2801815" cy="375138"/>
          </a:xfrm>
          <a:prstGeom prst="rect">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9AA58C71-A51D-5789-EFA0-577D7CC54404}"/>
              </a:ext>
              <a:ext uri="{C183D7F6-B498-43B3-948B-1728B52AA6E4}">
                <adec:decorative xmlns:adec="http://schemas.microsoft.com/office/drawing/2017/decorative" val="1"/>
              </a:ext>
            </a:extLst>
          </p:cNvPr>
          <p:cNvSpPr/>
          <p:nvPr/>
        </p:nvSpPr>
        <p:spPr bwMode="auto">
          <a:xfrm>
            <a:off x="8709981" y="2259218"/>
            <a:ext cx="2801815" cy="375138"/>
          </a:xfrm>
          <a:prstGeom prst="rect">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Scroll: Horizontal 20">
            <a:extLst>
              <a:ext uri="{FF2B5EF4-FFF2-40B4-BE49-F238E27FC236}">
                <a16:creationId xmlns:a16="http://schemas.microsoft.com/office/drawing/2014/main" id="{14284229-38A7-645C-EF3F-A0B7D45BBF71}"/>
              </a:ext>
              <a:ext uri="{C183D7F6-B498-43B3-948B-1728B52AA6E4}">
                <adec:decorative xmlns:adec="http://schemas.microsoft.com/office/drawing/2017/decorative" val="1"/>
              </a:ext>
            </a:extLst>
          </p:cNvPr>
          <p:cNvSpPr/>
          <p:nvPr/>
        </p:nvSpPr>
        <p:spPr bwMode="auto">
          <a:xfrm>
            <a:off x="8468754" y="4512750"/>
            <a:ext cx="2908234" cy="1559170"/>
          </a:xfrm>
          <a:prstGeom prst="horizontalScroll">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C598DF7E-5521-E572-0BD8-9232DFCC89D8}"/>
              </a:ext>
              <a:ext uri="{C183D7F6-B498-43B3-948B-1728B52AA6E4}">
                <adec:decorative xmlns:adec="http://schemas.microsoft.com/office/drawing/2017/decorative" val="1"/>
              </a:ext>
            </a:extLst>
          </p:cNvPr>
          <p:cNvSpPr/>
          <p:nvPr/>
        </p:nvSpPr>
        <p:spPr bwMode="auto">
          <a:xfrm>
            <a:off x="10287804" y="1684557"/>
            <a:ext cx="1260223" cy="332848"/>
          </a:xfrm>
          <a:prstGeom prst="rect">
            <a:avLst/>
          </a:prstGeom>
          <a:solidFill>
            <a:srgbClr val="8661C5">
              <a:alpha val="50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mn-ea"/>
                <a:cs typeface="Segoe UI" pitchFamily="34" charset="0"/>
              </a:rPr>
              <a:t> </a:t>
            </a:r>
          </a:p>
        </p:txBody>
      </p:sp>
      <p:sp>
        <p:nvSpPr>
          <p:cNvPr id="23" name="Rectangle 22">
            <a:extLst>
              <a:ext uri="{FF2B5EF4-FFF2-40B4-BE49-F238E27FC236}">
                <a16:creationId xmlns:a16="http://schemas.microsoft.com/office/drawing/2014/main" id="{4C606906-67F5-CE6D-26E1-00E2038E88BB}"/>
              </a:ext>
              <a:ext uri="{C183D7F6-B498-43B3-948B-1728B52AA6E4}">
                <adec:decorative xmlns:adec="http://schemas.microsoft.com/office/drawing/2017/decorative" val="1"/>
              </a:ext>
            </a:extLst>
          </p:cNvPr>
          <p:cNvSpPr/>
          <p:nvPr/>
        </p:nvSpPr>
        <p:spPr bwMode="auto">
          <a:xfrm>
            <a:off x="6034267" y="1908389"/>
            <a:ext cx="1499616" cy="1500739"/>
          </a:xfrm>
          <a:prstGeom prst="rect">
            <a:avLst/>
          </a:prstGeom>
          <a:no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64DAEA60-CD28-991E-1433-706D496FC6E4}"/>
              </a:ext>
              <a:ext uri="{C183D7F6-B498-43B3-948B-1728B52AA6E4}">
                <adec:decorative xmlns:adec="http://schemas.microsoft.com/office/drawing/2017/decorative" val="1"/>
              </a:ext>
            </a:extLst>
          </p:cNvPr>
          <p:cNvSpPr/>
          <p:nvPr/>
        </p:nvSpPr>
        <p:spPr bwMode="auto">
          <a:xfrm>
            <a:off x="5788056" y="1732282"/>
            <a:ext cx="1992949" cy="2299803"/>
          </a:xfrm>
          <a:prstGeom prst="rect">
            <a:avLst/>
          </a:prstGeom>
          <a:no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34716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158E75-7893-6285-BE44-299F681B3A35}"/>
              </a:ext>
            </a:extLst>
          </p:cNvPr>
          <p:cNvSpPr>
            <a:spLocks noGrp="1"/>
          </p:cNvSpPr>
          <p:nvPr>
            <p:ph type="title"/>
          </p:nvPr>
        </p:nvSpPr>
        <p:spPr>
          <a:xfrm>
            <a:off x="235108" y="243842"/>
            <a:ext cx="11875611" cy="736659"/>
          </a:xfrm>
        </p:spPr>
        <p:txBody>
          <a:bodyPr>
            <a:normAutofit/>
          </a:bodyPr>
          <a:lstStyle/>
          <a:p>
            <a:r>
              <a:rPr lang="en-US" sz="4400">
                <a:solidFill>
                  <a:srgbClr val="8661C5">
                    <a:lumMod val="75000"/>
                  </a:srgbClr>
                </a:solidFill>
                <a:latin typeface="Segoe UI Semibold"/>
              </a:rPr>
              <a:t>‘Campaign of the year’ cover story Template</a:t>
            </a:r>
            <a:endParaRPr lang="en-US"/>
          </a:p>
        </p:txBody>
      </p:sp>
      <p:graphicFrame>
        <p:nvGraphicFramePr>
          <p:cNvPr id="5" name="Table 7">
            <a:extLst>
              <a:ext uri="{FF2B5EF4-FFF2-40B4-BE49-F238E27FC236}">
                <a16:creationId xmlns:a16="http://schemas.microsoft.com/office/drawing/2014/main" id="{F7C55C8B-C3FD-7510-89A6-797CEE0F8F5C}"/>
              </a:ext>
            </a:extLst>
          </p:cNvPr>
          <p:cNvGraphicFramePr>
            <a:graphicFrameLocks noGrp="1"/>
          </p:cNvGraphicFramePr>
          <p:nvPr>
            <p:extLst>
              <p:ext uri="{D42A27DB-BD31-4B8C-83A1-F6EECF244321}">
                <p14:modId xmlns:p14="http://schemas.microsoft.com/office/powerpoint/2010/main" val="1757094918"/>
              </p:ext>
            </p:extLst>
          </p:nvPr>
        </p:nvGraphicFramePr>
        <p:xfrm>
          <a:off x="439164" y="980501"/>
          <a:ext cx="11489531" cy="5849970"/>
        </p:xfrm>
        <a:graphic>
          <a:graphicData uri="http://schemas.openxmlformats.org/drawingml/2006/table">
            <a:tbl>
              <a:tblPr firstRow="1" bandRow="1">
                <a:tableStyleId>{5940675A-B579-460E-94D1-54222C63F5DA}</a:tableStyleId>
              </a:tblPr>
              <a:tblGrid>
                <a:gridCol w="2125294">
                  <a:extLst>
                    <a:ext uri="{9D8B030D-6E8A-4147-A177-3AD203B41FA5}">
                      <a16:colId xmlns:a16="http://schemas.microsoft.com/office/drawing/2014/main" val="1487883905"/>
                    </a:ext>
                  </a:extLst>
                </a:gridCol>
                <a:gridCol w="2567197">
                  <a:extLst>
                    <a:ext uri="{9D8B030D-6E8A-4147-A177-3AD203B41FA5}">
                      <a16:colId xmlns:a16="http://schemas.microsoft.com/office/drawing/2014/main" val="3236380566"/>
                    </a:ext>
                  </a:extLst>
                </a:gridCol>
                <a:gridCol w="6797040">
                  <a:extLst>
                    <a:ext uri="{9D8B030D-6E8A-4147-A177-3AD203B41FA5}">
                      <a16:colId xmlns:a16="http://schemas.microsoft.com/office/drawing/2014/main" val="4036644534"/>
                    </a:ext>
                  </a:extLst>
                </a:gridCol>
              </a:tblGrid>
              <a:tr h="645738">
                <a:tc>
                  <a:txBody>
                    <a:bodyPr/>
                    <a:lstStyle/>
                    <a:p>
                      <a:pPr algn="ctr"/>
                      <a:r>
                        <a:rPr lang="en-US" sz="1400" b="0">
                          <a:latin typeface="Segoe UI Semibold" panose="020B0702040204020203" pitchFamily="34" charset="0"/>
                          <a:ea typeface="Segoe UI Black" panose="020B0A02040204020203" pitchFamily="34" charset="0"/>
                          <a:cs typeface="Segoe UI Semibold" panose="020B0702040204020203" pitchFamily="34" charset="0"/>
                        </a:rPr>
                        <a:t>Cover </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100">
                          <a:latin typeface="Segoe UI" panose="020B0502040204020203" pitchFamily="34" charset="0"/>
                          <a:cs typeface="Segoe UI" panose="020B0502040204020203" pitchFamily="34" charset="0"/>
                        </a:rPr>
                        <a:t>Tells the big story</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br>
                        <a:rPr lang="en-US" sz="1100"/>
                      </a:br>
                      <a:r>
                        <a:rPr lang="en-US" sz="1100"/>
                        <a:t>In Viva Amplify this relates to the overall Campaign brief.  What Goals or Objectives do you have for your campaign to accomplish.  This might be to make people aware or take action over time. </a:t>
                      </a:r>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1174432063"/>
                  </a:ext>
                </a:extLst>
              </a:tr>
              <a:tr h="645738">
                <a:tc>
                  <a:txBody>
                    <a:bodyPr/>
                    <a:lstStyle/>
                    <a:p>
                      <a:pPr lvl="0" algn="ctr">
                        <a:buNone/>
                      </a:pPr>
                      <a:r>
                        <a:rPr lang="en-US" sz="1400" b="0">
                          <a:latin typeface="Segoe UI Semibold"/>
                          <a:ea typeface="Segoe UI Black"/>
                          <a:cs typeface="Segoe UI Semibold"/>
                        </a:rPr>
                        <a:t>Audience</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lgn="ctr">
                        <a:buNone/>
                      </a:pPr>
                      <a:r>
                        <a:rPr lang="en-US" sz="1100">
                          <a:latin typeface="Segoe UI"/>
                          <a:cs typeface="Segoe UI"/>
                        </a:rPr>
                        <a:t>Who is this message for?</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buNone/>
                      </a:pPr>
                      <a:r>
                        <a:rPr lang="en-US" sz="1100"/>
                        <a:t>Thinking about the audience helps to set a target of people in which to share the message. This might be broken down into sectors of the business, by role, by location or other unique identifier.  It could also be for everyone across the company as many campaigns are.  </a:t>
                      </a:r>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62424838"/>
                  </a:ext>
                </a:extLst>
              </a:tr>
              <a:tr h="645738">
                <a:tc>
                  <a:txBody>
                    <a:bodyPr/>
                    <a:lstStyle/>
                    <a:p>
                      <a:pPr algn="ctr"/>
                      <a:r>
                        <a:rPr lang="en-US" sz="1400" b="0">
                          <a:latin typeface="Segoe UI Semibold" panose="020B0702040204020203" pitchFamily="34" charset="0"/>
                          <a:ea typeface="Segoe UI Black" panose="020B0A02040204020203" pitchFamily="34" charset="0"/>
                          <a:cs typeface="Segoe UI Semibold" panose="020B0702040204020203" pitchFamily="34" charset="0"/>
                        </a:rPr>
                        <a:t>Headlines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100">
                          <a:latin typeface="Segoe UI"/>
                          <a:cs typeface="Segoe UI"/>
                        </a:rPr>
                        <a:t>Conveys the cover story to the right audience</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100"/>
                        <a:t>Headlines are those key messages that are outlined in the Campaign brief.  These would typically be titles of the publication. For instance, in doing a benefits campaign, you might have several headlines or titles for your publications... “Announcing Benefits Weeks”, “Review your Benefits Now”, “One week left for benefits” are all starting points for titles that capture attention from your audience.</a:t>
                      </a:r>
                      <a:br>
                        <a:rPr lang="en-US" sz="1100"/>
                      </a:br>
                      <a:br>
                        <a:rPr lang="en-US" sz="1100"/>
                      </a:br>
                      <a:endParaRPr lang="en-US" sz="1100"/>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1509750179"/>
                  </a:ext>
                </a:extLst>
              </a:tr>
              <a:tr h="645738">
                <a:tc>
                  <a:txBody>
                    <a:bodyPr/>
                    <a:lstStyle/>
                    <a:p>
                      <a:pPr algn="ctr"/>
                      <a:r>
                        <a:rPr lang="en-US" sz="1400" b="0">
                          <a:latin typeface="Segoe UI Semibold" panose="020B0702040204020203" pitchFamily="34" charset="0"/>
                          <a:ea typeface="Segoe UI Black" panose="020B0A02040204020203" pitchFamily="34" charset="0"/>
                          <a:cs typeface="Segoe UI Semibold" panose="020B0702040204020203" pitchFamily="34" charset="0"/>
                        </a:rPr>
                        <a:t>Sidebars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100">
                          <a:latin typeface="Segoe UI" panose="020B0502040204020203" pitchFamily="34" charset="0"/>
                          <a:cs typeface="Segoe UI" panose="020B0502040204020203" pitchFamily="34" charset="0"/>
                        </a:rPr>
                        <a:t>Reveal interesting facts that this audience would want to know</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100"/>
                        <a:t>Facts and figures can be important information for your audience.  Include those in this area. </a:t>
                      </a:r>
                      <a:br>
                        <a:rPr lang="en-US" sz="1100"/>
                      </a:br>
                      <a:br>
                        <a:rPr lang="en-US" sz="1100"/>
                      </a:br>
                      <a:endParaRPr lang="en-US" sz="1100"/>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927645270"/>
                  </a:ext>
                </a:extLst>
              </a:tr>
              <a:tr h="645738">
                <a:tc>
                  <a:txBody>
                    <a:bodyPr/>
                    <a:lstStyle/>
                    <a:p>
                      <a:pPr algn="ctr"/>
                      <a:r>
                        <a:rPr lang="en-US" sz="1400" b="0">
                          <a:latin typeface="Segoe UI Semibold" panose="020B0702040204020203" pitchFamily="34" charset="0"/>
                          <a:ea typeface="Segoe UI Black" panose="020B0A02040204020203" pitchFamily="34" charset="0"/>
                          <a:cs typeface="Segoe UI Semibold" panose="020B0702040204020203" pitchFamily="34" charset="0"/>
                        </a:rPr>
                        <a:t>Quotes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100">
                          <a:latin typeface="Segoe UI" panose="020B0502040204020203" pitchFamily="34" charset="0"/>
                          <a:cs typeface="Segoe UI" panose="020B0502040204020203" pitchFamily="34" charset="0"/>
                        </a:rPr>
                        <a:t>Can be from anyone, related to the story (leaders, customers, partners)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100"/>
                        <a:t>What do you hope your audience says or is saying about your campaign. You can also include quotes from previous campaigns or highlight key quotes from leaders.  </a:t>
                      </a:r>
                      <a:br>
                        <a:rPr lang="en-US" sz="1100"/>
                      </a:br>
                      <a:br>
                        <a:rPr lang="en-US" sz="1100"/>
                      </a:br>
                      <a:endParaRPr lang="en-US" sz="1100"/>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779782969"/>
                  </a:ext>
                </a:extLst>
              </a:tr>
              <a:tr h="645738">
                <a:tc>
                  <a:txBody>
                    <a:bodyPr/>
                    <a:lstStyle/>
                    <a:p>
                      <a:pPr algn="ctr"/>
                      <a:r>
                        <a:rPr lang="en-US" sz="1400" b="0">
                          <a:latin typeface="Segoe UI Semibold" panose="020B0702040204020203" pitchFamily="34" charset="0"/>
                          <a:ea typeface="Segoe UI Black" panose="020B0A02040204020203" pitchFamily="34" charset="0"/>
                          <a:cs typeface="Segoe UI Semibold" panose="020B0702040204020203" pitchFamily="34" charset="0"/>
                        </a:rPr>
                        <a:t>Brainstorm</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100">
                          <a:latin typeface="Segoe UI" panose="020B0502040204020203" pitchFamily="34" charset="0"/>
                          <a:cs typeface="Segoe UI" panose="020B0502040204020203" pitchFamily="34" charset="0"/>
                        </a:rPr>
                        <a:t>Initial ideas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100"/>
                        <a:t>Have an idea, but not sure where to put it.  Might be a subject area you need a little more brainstorming on.  Use this as a parking lot area to include those ideas that aren’t fully aligned yet.  </a:t>
                      </a:r>
                    </a:p>
                    <a:p>
                      <a:br>
                        <a:rPr lang="en-US" sz="1100"/>
                      </a:br>
                      <a:endParaRPr lang="en-US" sz="1100"/>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2337067701"/>
                  </a:ext>
                </a:extLst>
              </a:tr>
              <a:tr h="645738">
                <a:tc>
                  <a:txBody>
                    <a:bodyPr/>
                    <a:lstStyle/>
                    <a:p>
                      <a:pPr algn="ctr"/>
                      <a:r>
                        <a:rPr lang="en-US" sz="1400" b="0">
                          <a:latin typeface="Segoe UI Semibold" panose="020B0702040204020203" pitchFamily="34" charset="0"/>
                          <a:ea typeface="Segoe UI Black" panose="020B0A02040204020203" pitchFamily="34" charset="0"/>
                          <a:cs typeface="Segoe UI Semibold" panose="020B0702040204020203" pitchFamily="34" charset="0"/>
                        </a:rPr>
                        <a:t>Images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100">
                          <a:latin typeface="Segoe UI" panose="020B0502040204020203" pitchFamily="34" charset="0"/>
                          <a:cs typeface="Segoe UI" panose="020B0502040204020203" pitchFamily="34" charset="0"/>
                        </a:rPr>
                        <a:t>Supporting content </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100"/>
                        <a:t>Pictures tell the story of 1000 words.  What images will you include?  </a:t>
                      </a:r>
                      <a:br>
                        <a:rPr lang="en-US" sz="1100"/>
                      </a:br>
                      <a:br>
                        <a:rPr lang="en-US" sz="1100"/>
                      </a:br>
                      <a:endParaRPr lang="en-US" sz="1100"/>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1580058137"/>
                  </a:ext>
                </a:extLst>
              </a:tr>
              <a:tr h="645738">
                <a:tc>
                  <a:txBody>
                    <a:bodyPr/>
                    <a:lstStyle/>
                    <a:p>
                      <a:pPr lvl="0" algn="ctr">
                        <a:buNone/>
                      </a:pPr>
                      <a:r>
                        <a:rPr lang="en-US" sz="1400" b="0">
                          <a:latin typeface="Segoe UI Semibold"/>
                          <a:ea typeface="Segoe UI Black"/>
                          <a:cs typeface="Segoe UI Semibold"/>
                        </a:rPr>
                        <a:t>Goals</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lgn="ctr">
                        <a:buNone/>
                      </a:pPr>
                      <a:r>
                        <a:rPr lang="en-US" sz="1100">
                          <a:latin typeface="Segoe UI"/>
                          <a:cs typeface="Segoe UI"/>
                        </a:rPr>
                        <a:t>Objectives, impact, or call to action</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buNone/>
                      </a:pPr>
                      <a:r>
                        <a:rPr lang="en-US" sz="1100"/>
                        <a:t>Did we meet our objectives?  Did people take action? Did your campaign create the right impact?  Write them here to be able to think about how to frame those messages.  </a:t>
                      </a:r>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2819573229"/>
                  </a:ext>
                </a:extLst>
              </a:tr>
            </a:tbl>
          </a:graphicData>
        </a:graphic>
      </p:graphicFrame>
    </p:spTree>
    <p:extLst>
      <p:ext uri="{BB962C8B-B14F-4D97-AF65-F5344CB8AC3E}">
        <p14:creationId xmlns:p14="http://schemas.microsoft.com/office/powerpoint/2010/main" val="3577728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28DA-7C27-40B5-9AB3-ED7EE12D9FC1}"/>
              </a:ext>
            </a:extLst>
          </p:cNvPr>
          <p:cNvSpPr>
            <a:spLocks noGrp="1"/>
          </p:cNvSpPr>
          <p:nvPr>
            <p:ph type="title"/>
          </p:nvPr>
        </p:nvSpPr>
        <p:spPr/>
        <p:txBody>
          <a:bodyPr/>
          <a:lstStyle/>
          <a:p>
            <a:r>
              <a:rPr lang="en-US"/>
              <a:t>How to think about campaigns</a:t>
            </a:r>
          </a:p>
        </p:txBody>
      </p:sp>
      <p:sp>
        <p:nvSpPr>
          <p:cNvPr id="3" name="TextBox 2">
            <a:extLst>
              <a:ext uri="{FF2B5EF4-FFF2-40B4-BE49-F238E27FC236}">
                <a16:creationId xmlns:a16="http://schemas.microsoft.com/office/drawing/2014/main" id="{A48EB563-F5AA-4860-8F92-E3104E58E05F}"/>
              </a:ext>
            </a:extLst>
          </p:cNvPr>
          <p:cNvSpPr txBox="1"/>
          <p:nvPr/>
        </p:nvSpPr>
        <p:spPr>
          <a:xfrm>
            <a:off x="838200" y="1545535"/>
            <a:ext cx="4797287" cy="4524315"/>
          </a:xfrm>
          <a:prstGeom prst="rect">
            <a:avLst/>
          </a:prstGeom>
          <a:noFill/>
        </p:spPr>
        <p:txBody>
          <a:bodyPr wrap="square" rtlCol="0">
            <a:spAutoFit/>
          </a:bodyPr>
          <a:lstStyle/>
          <a:p>
            <a:r>
              <a:rPr lang="en-US"/>
              <a:t>Campaign I only do 1X per year, but go to all employees throughout the company with multiple messages</a:t>
            </a:r>
          </a:p>
          <a:p>
            <a:endParaRPr lang="en-US"/>
          </a:p>
          <a:p>
            <a:r>
              <a:rPr lang="en-US"/>
              <a:t>Examples:  </a:t>
            </a:r>
          </a:p>
          <a:p>
            <a:pPr marL="285750" indent="-285750">
              <a:buFont typeface="Arial" panose="020B0604020202020204" pitchFamily="34" charset="0"/>
              <a:buChar char="•"/>
            </a:pPr>
            <a:r>
              <a:rPr lang="en-US"/>
              <a:t>Benefits Campaign</a:t>
            </a:r>
          </a:p>
          <a:p>
            <a:pPr marL="285750" indent="-285750">
              <a:buFont typeface="Arial" panose="020B0604020202020204" pitchFamily="34" charset="0"/>
              <a:buChar char="•"/>
            </a:pPr>
            <a:r>
              <a:rPr lang="en-US"/>
              <a:t>Giving Campaign/United Way</a:t>
            </a:r>
          </a:p>
          <a:p>
            <a:pPr marL="285750" indent="-285750">
              <a:buFont typeface="Arial" panose="020B0604020202020204" pitchFamily="34" charset="0"/>
              <a:buChar char="•"/>
            </a:pPr>
            <a:r>
              <a:rPr lang="en-US"/>
              <a:t>Health/Wellness </a:t>
            </a:r>
          </a:p>
          <a:p>
            <a:pPr marL="285750" indent="-285750">
              <a:buFont typeface="Arial" panose="020B0604020202020204" pitchFamily="34" charset="0"/>
              <a:buChar char="•"/>
            </a:pPr>
            <a:r>
              <a:rPr lang="en-US"/>
              <a:t>International Days/Months – </a:t>
            </a:r>
            <a:r>
              <a:rPr lang="en-US" err="1"/>
              <a:t>Womens</a:t>
            </a:r>
            <a:r>
              <a:rPr lang="en-US"/>
              <a:t> day, </a:t>
            </a:r>
            <a:r>
              <a:rPr lang="en-US" err="1"/>
              <a:t>Mens</a:t>
            </a:r>
            <a:r>
              <a:rPr lang="en-US"/>
              <a:t> Health, Cancer Awareness, </a:t>
            </a:r>
            <a:r>
              <a:rPr lang="en-US" err="1"/>
              <a:t>etc</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r>
              <a:rPr lang="en-US"/>
              <a:t>For these types of campaigns, the recommended practice is to set these up as separate campaigns and separate groups as you may have different resources working in the Teams instance.  </a:t>
            </a:r>
          </a:p>
        </p:txBody>
      </p:sp>
      <p:sp>
        <p:nvSpPr>
          <p:cNvPr id="4" name="TextBox 3">
            <a:extLst>
              <a:ext uri="{FF2B5EF4-FFF2-40B4-BE49-F238E27FC236}">
                <a16:creationId xmlns:a16="http://schemas.microsoft.com/office/drawing/2014/main" id="{17ADD6EB-7E62-4115-9CEE-C33321C40B80}"/>
              </a:ext>
            </a:extLst>
          </p:cNvPr>
          <p:cNvSpPr txBox="1"/>
          <p:nvPr/>
        </p:nvSpPr>
        <p:spPr>
          <a:xfrm>
            <a:off x="5898874" y="1545535"/>
            <a:ext cx="6102626" cy="4247317"/>
          </a:xfrm>
          <a:prstGeom prst="rect">
            <a:avLst/>
          </a:prstGeom>
          <a:noFill/>
        </p:spPr>
        <p:txBody>
          <a:bodyPr wrap="square" rtlCol="0">
            <a:spAutoFit/>
          </a:bodyPr>
          <a:lstStyle/>
          <a:p>
            <a:r>
              <a:rPr lang="en-US"/>
              <a:t>Campaign that I do several times in a week or month to communicate to different groups of employees or all employees. </a:t>
            </a:r>
          </a:p>
          <a:p>
            <a:endParaRPr lang="en-US"/>
          </a:p>
          <a:p>
            <a:r>
              <a:rPr lang="en-US"/>
              <a:t>Examples: </a:t>
            </a:r>
          </a:p>
          <a:p>
            <a:pPr marL="285750" indent="-285750">
              <a:buFont typeface="Arial" panose="020B0604020202020204" pitchFamily="34" charset="0"/>
              <a:buChar char="•"/>
            </a:pPr>
            <a:r>
              <a:rPr lang="en-US"/>
              <a:t>Training/Learning available</a:t>
            </a:r>
          </a:p>
          <a:p>
            <a:pPr marL="285750" indent="-285750">
              <a:buFont typeface="Arial" panose="020B0604020202020204" pitchFamily="34" charset="0"/>
              <a:buChar char="•"/>
            </a:pPr>
            <a:r>
              <a:rPr lang="en-US"/>
              <a:t>Daily updates</a:t>
            </a:r>
          </a:p>
          <a:p>
            <a:pPr marL="285750" indent="-285750">
              <a:buFont typeface="Arial" panose="020B0604020202020204" pitchFamily="34" charset="0"/>
              <a:buChar char="•"/>
            </a:pPr>
            <a:r>
              <a:rPr lang="en-US"/>
              <a:t>Project Updates</a:t>
            </a:r>
          </a:p>
          <a:p>
            <a:pPr marL="285750" indent="-285750">
              <a:buFont typeface="Arial" panose="020B0604020202020204" pitchFamily="34" charset="0"/>
              <a:buChar char="•"/>
            </a:pPr>
            <a:r>
              <a:rPr lang="en-US"/>
              <a:t>New tech updates</a:t>
            </a:r>
          </a:p>
          <a:p>
            <a:pPr marL="285750" indent="-285750">
              <a:buFont typeface="Arial" panose="020B0604020202020204" pitchFamily="34" charset="0"/>
              <a:buChar char="•"/>
            </a:pPr>
            <a:r>
              <a:rPr lang="en-US"/>
              <a:t>Changes to org/staff</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r>
              <a:rPr lang="en-US"/>
              <a:t>For these types of campaigns, you can choose to set up a separate campaign for each, but it may work best to bundle for less Teams instances.  </a:t>
            </a:r>
          </a:p>
        </p:txBody>
      </p:sp>
    </p:spTree>
    <p:extLst>
      <p:ext uri="{BB962C8B-B14F-4D97-AF65-F5344CB8AC3E}">
        <p14:creationId xmlns:p14="http://schemas.microsoft.com/office/powerpoint/2010/main" val="3336622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F3EB-5867-4F3C-9ABE-43EC52DCBEDE}"/>
              </a:ext>
            </a:extLst>
          </p:cNvPr>
          <p:cNvSpPr>
            <a:spLocks noGrp="1"/>
          </p:cNvSpPr>
          <p:nvPr>
            <p:ph type="title"/>
          </p:nvPr>
        </p:nvSpPr>
        <p:spPr/>
        <p:txBody>
          <a:bodyPr/>
          <a:lstStyle/>
          <a:p>
            <a:r>
              <a:rPr lang="en-US"/>
              <a:t>Resources for Campaigns</a:t>
            </a:r>
          </a:p>
        </p:txBody>
      </p:sp>
      <p:pic>
        <p:nvPicPr>
          <p:cNvPr id="4" name="Picture 3" descr="A logo with text and words&#10;&#10;Description automatically generated with medium confidence">
            <a:extLst>
              <a:ext uri="{FF2B5EF4-FFF2-40B4-BE49-F238E27FC236}">
                <a16:creationId xmlns:a16="http://schemas.microsoft.com/office/drawing/2014/main" id="{1293CEB2-B23D-4B03-BB56-BA392DDA3D4D}"/>
              </a:ext>
            </a:extLst>
          </p:cNvPr>
          <p:cNvPicPr>
            <a:picLocks noChangeAspect="1"/>
          </p:cNvPicPr>
          <p:nvPr/>
        </p:nvPicPr>
        <p:blipFill>
          <a:blip r:embed="rId3"/>
          <a:stretch>
            <a:fillRect/>
          </a:stretch>
        </p:blipFill>
        <p:spPr>
          <a:xfrm>
            <a:off x="3977089" y="2344533"/>
            <a:ext cx="7163102" cy="3666102"/>
          </a:xfrm>
          <a:prstGeom prst="rect">
            <a:avLst/>
          </a:prstGeom>
        </p:spPr>
      </p:pic>
    </p:spTree>
    <p:extLst>
      <p:ext uri="{BB962C8B-B14F-4D97-AF65-F5344CB8AC3E}">
        <p14:creationId xmlns:p14="http://schemas.microsoft.com/office/powerpoint/2010/main" val="300832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5701-BB3B-485A-A262-19C7E6F57A13}"/>
              </a:ext>
            </a:extLst>
          </p:cNvPr>
          <p:cNvSpPr>
            <a:spLocks noGrp="1"/>
          </p:cNvSpPr>
          <p:nvPr>
            <p:ph type="title"/>
          </p:nvPr>
        </p:nvSpPr>
        <p:spPr/>
        <p:txBody>
          <a:bodyPr/>
          <a:lstStyle/>
          <a:p>
            <a:r>
              <a:rPr lang="en-US"/>
              <a:t>Campaign Catalog Resources</a:t>
            </a:r>
          </a:p>
        </p:txBody>
      </p:sp>
      <p:pic>
        <p:nvPicPr>
          <p:cNvPr id="4" name="Picture 3" descr="A screenshot of a computer&#10;&#10;Description automatically generated">
            <a:extLst>
              <a:ext uri="{FF2B5EF4-FFF2-40B4-BE49-F238E27FC236}">
                <a16:creationId xmlns:a16="http://schemas.microsoft.com/office/drawing/2014/main" id="{06E8C9B4-EFB0-4394-9309-F33252B82738}"/>
              </a:ext>
            </a:extLst>
          </p:cNvPr>
          <p:cNvPicPr>
            <a:picLocks noChangeAspect="1"/>
          </p:cNvPicPr>
          <p:nvPr/>
        </p:nvPicPr>
        <p:blipFill>
          <a:blip r:embed="rId3"/>
          <a:stretch>
            <a:fillRect/>
          </a:stretch>
        </p:blipFill>
        <p:spPr>
          <a:xfrm>
            <a:off x="5703617" y="1789308"/>
            <a:ext cx="5962694" cy="3962429"/>
          </a:xfrm>
          <a:prstGeom prst="rect">
            <a:avLst/>
          </a:prstGeom>
        </p:spPr>
      </p:pic>
      <p:sp>
        <p:nvSpPr>
          <p:cNvPr id="5" name="TextBox 4">
            <a:extLst>
              <a:ext uri="{FF2B5EF4-FFF2-40B4-BE49-F238E27FC236}">
                <a16:creationId xmlns:a16="http://schemas.microsoft.com/office/drawing/2014/main" id="{4AB070E5-D525-4CCE-B4BD-12E119E5B344}"/>
              </a:ext>
            </a:extLst>
          </p:cNvPr>
          <p:cNvSpPr txBox="1"/>
          <p:nvPr/>
        </p:nvSpPr>
        <p:spPr>
          <a:xfrm>
            <a:off x="838200" y="1690688"/>
            <a:ext cx="4692267" cy="3970318"/>
          </a:xfrm>
          <a:prstGeom prst="rect">
            <a:avLst/>
          </a:prstGeom>
          <a:noFill/>
        </p:spPr>
        <p:txBody>
          <a:bodyPr wrap="square" rtlCol="0">
            <a:spAutoFit/>
          </a:bodyPr>
          <a:lstStyle/>
          <a:p>
            <a:r>
              <a:rPr lang="en-US"/>
              <a:t>Need some ideas to get started with creating campaigns?  Check out the Campaign Catalog located on adoption.Microsoft.com under Viva Amplify. </a:t>
            </a:r>
          </a:p>
          <a:p>
            <a:endParaRPr lang="en-US"/>
          </a:p>
          <a:p>
            <a:r>
              <a:rPr lang="en-US"/>
              <a:t>Campaigns include: </a:t>
            </a:r>
          </a:p>
          <a:p>
            <a:endParaRPr lang="en-US"/>
          </a:p>
          <a:p>
            <a:r>
              <a:rPr lang="en-US"/>
              <a:t>New Employee Onboarding</a:t>
            </a:r>
          </a:p>
          <a:p>
            <a:r>
              <a:rPr lang="en-US"/>
              <a:t>Benefits</a:t>
            </a:r>
          </a:p>
          <a:p>
            <a:r>
              <a:rPr lang="en-US"/>
              <a:t>Project Updates</a:t>
            </a:r>
          </a:p>
          <a:p>
            <a:r>
              <a:rPr lang="en-US"/>
              <a:t>Charitable Giving</a:t>
            </a:r>
          </a:p>
          <a:p>
            <a:r>
              <a:rPr lang="en-US"/>
              <a:t>Training</a:t>
            </a:r>
          </a:p>
          <a:p>
            <a:r>
              <a:rPr lang="en-US"/>
              <a:t>New Technology Changes</a:t>
            </a:r>
          </a:p>
          <a:p>
            <a:r>
              <a:rPr lang="en-US"/>
              <a:t>Letters from Executives</a:t>
            </a:r>
          </a:p>
        </p:txBody>
      </p:sp>
    </p:spTree>
    <p:extLst>
      <p:ext uri="{BB962C8B-B14F-4D97-AF65-F5344CB8AC3E}">
        <p14:creationId xmlns:p14="http://schemas.microsoft.com/office/powerpoint/2010/main" val="91237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0D66-38B6-47BB-8E54-A913C3A51ECE}"/>
              </a:ext>
            </a:extLst>
          </p:cNvPr>
          <p:cNvSpPr>
            <a:spLocks noGrp="1"/>
          </p:cNvSpPr>
          <p:nvPr>
            <p:ph type="title"/>
          </p:nvPr>
        </p:nvSpPr>
        <p:spPr/>
        <p:txBody>
          <a:bodyPr/>
          <a:lstStyle/>
          <a:p>
            <a:r>
              <a:rPr lang="en-US"/>
              <a:t>Licensing and sign In</a:t>
            </a:r>
          </a:p>
        </p:txBody>
      </p:sp>
    </p:spTree>
    <p:extLst>
      <p:ext uri="{BB962C8B-B14F-4D97-AF65-F5344CB8AC3E}">
        <p14:creationId xmlns:p14="http://schemas.microsoft.com/office/powerpoint/2010/main" val="3273072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9E3A-CBEE-4E60-BFE0-A5FAB043C0D6}"/>
              </a:ext>
            </a:extLst>
          </p:cNvPr>
          <p:cNvSpPr>
            <a:spLocks noGrp="1"/>
          </p:cNvSpPr>
          <p:nvPr>
            <p:ph type="title"/>
          </p:nvPr>
        </p:nvSpPr>
        <p:spPr/>
        <p:txBody>
          <a:bodyPr/>
          <a:lstStyle/>
          <a:p>
            <a:r>
              <a:rPr lang="en-US"/>
              <a:t>Product Limitations (Sept 2023)</a:t>
            </a:r>
          </a:p>
        </p:txBody>
      </p:sp>
      <p:sp>
        <p:nvSpPr>
          <p:cNvPr id="3" name="TextBox 2">
            <a:extLst>
              <a:ext uri="{FF2B5EF4-FFF2-40B4-BE49-F238E27FC236}">
                <a16:creationId xmlns:a16="http://schemas.microsoft.com/office/drawing/2014/main" id="{D4F42DF5-79A7-4CFC-A1A1-54931E020199}"/>
              </a:ext>
            </a:extLst>
          </p:cNvPr>
          <p:cNvSpPr txBox="1"/>
          <p:nvPr/>
        </p:nvSpPr>
        <p:spPr>
          <a:xfrm>
            <a:off x="991519" y="1690688"/>
            <a:ext cx="3525398" cy="2585323"/>
          </a:xfrm>
          <a:prstGeom prst="rect">
            <a:avLst/>
          </a:prstGeom>
          <a:noFill/>
        </p:spPr>
        <p:txBody>
          <a:bodyPr wrap="square" rtlCol="0">
            <a:spAutoFit/>
          </a:bodyPr>
          <a:lstStyle/>
          <a:p>
            <a:r>
              <a:rPr lang="en-US"/>
              <a:t>Vanity URLs</a:t>
            </a:r>
          </a:p>
          <a:p>
            <a:endParaRPr lang="en-US"/>
          </a:p>
          <a:p>
            <a:r>
              <a:rPr lang="en-US"/>
              <a:t>The product will have limitations when used with vanity URL’s.  If you company has a vanity URL please reach out to your account representatives for the best approach on using the product within your organization. </a:t>
            </a:r>
          </a:p>
        </p:txBody>
      </p:sp>
      <p:sp>
        <p:nvSpPr>
          <p:cNvPr id="4" name="TextBox 3">
            <a:extLst>
              <a:ext uri="{FF2B5EF4-FFF2-40B4-BE49-F238E27FC236}">
                <a16:creationId xmlns:a16="http://schemas.microsoft.com/office/drawing/2014/main" id="{27E6BB03-394E-461C-9B91-A325C6244C52}"/>
              </a:ext>
            </a:extLst>
          </p:cNvPr>
          <p:cNvSpPr txBox="1"/>
          <p:nvPr/>
        </p:nvSpPr>
        <p:spPr>
          <a:xfrm>
            <a:off x="5728771" y="1690688"/>
            <a:ext cx="4142342" cy="1477328"/>
          </a:xfrm>
          <a:prstGeom prst="rect">
            <a:avLst/>
          </a:prstGeom>
          <a:noFill/>
        </p:spPr>
        <p:txBody>
          <a:bodyPr wrap="square" rtlCol="0">
            <a:spAutoFit/>
          </a:bodyPr>
          <a:lstStyle/>
          <a:p>
            <a:r>
              <a:rPr lang="en-US"/>
              <a:t>Localization</a:t>
            </a:r>
          </a:p>
          <a:p>
            <a:endParaRPr lang="en-US"/>
          </a:p>
          <a:p>
            <a:r>
              <a:rPr lang="en-US"/>
              <a:t>At launch, the product will be available exclusively in English.  We are working to expand to other languages.</a:t>
            </a:r>
          </a:p>
        </p:txBody>
      </p:sp>
    </p:spTree>
    <p:extLst>
      <p:ext uri="{BB962C8B-B14F-4D97-AF65-F5344CB8AC3E}">
        <p14:creationId xmlns:p14="http://schemas.microsoft.com/office/powerpoint/2010/main" val="40368927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5CF7-8462-466C-BEB1-083F5800AD0E}"/>
              </a:ext>
            </a:extLst>
          </p:cNvPr>
          <p:cNvSpPr>
            <a:spLocks noGrp="1"/>
          </p:cNvSpPr>
          <p:nvPr>
            <p:ph type="title"/>
          </p:nvPr>
        </p:nvSpPr>
        <p:spPr/>
        <p:txBody>
          <a:bodyPr/>
          <a:lstStyle/>
          <a:p>
            <a:r>
              <a:rPr lang="en-US"/>
              <a:t>What is Viva Amplify</a:t>
            </a:r>
          </a:p>
        </p:txBody>
      </p:sp>
    </p:spTree>
    <p:extLst>
      <p:ext uri="{BB962C8B-B14F-4D97-AF65-F5344CB8AC3E}">
        <p14:creationId xmlns:p14="http://schemas.microsoft.com/office/powerpoint/2010/main" val="1777367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93AC-6EF6-4485-A33C-C02D0E3565E6}"/>
              </a:ext>
            </a:extLst>
          </p:cNvPr>
          <p:cNvSpPr>
            <a:spLocks noGrp="1"/>
          </p:cNvSpPr>
          <p:nvPr>
            <p:ph type="title"/>
          </p:nvPr>
        </p:nvSpPr>
        <p:spPr/>
        <p:txBody>
          <a:bodyPr/>
          <a:lstStyle/>
          <a:p>
            <a:r>
              <a:rPr lang="en-US"/>
              <a:t>Set up Licensing for Viva Amplify </a:t>
            </a:r>
          </a:p>
        </p:txBody>
      </p:sp>
      <p:sp>
        <p:nvSpPr>
          <p:cNvPr id="4" name="TextBox 3">
            <a:extLst>
              <a:ext uri="{FF2B5EF4-FFF2-40B4-BE49-F238E27FC236}">
                <a16:creationId xmlns:a16="http://schemas.microsoft.com/office/drawing/2014/main" id="{C29E4E26-4960-497E-8B79-0BE3F7B268D3}"/>
              </a:ext>
            </a:extLst>
          </p:cNvPr>
          <p:cNvSpPr txBox="1"/>
          <p:nvPr/>
        </p:nvSpPr>
        <p:spPr>
          <a:xfrm>
            <a:off x="838200" y="2779481"/>
            <a:ext cx="6097836" cy="2246769"/>
          </a:xfrm>
          <a:prstGeom prst="rect">
            <a:avLst/>
          </a:prstGeom>
          <a:noFill/>
        </p:spPr>
        <p:txBody>
          <a:bodyPr wrap="square">
            <a:spAutoFit/>
          </a:bodyPr>
          <a:lstStyle/>
          <a:p>
            <a:pPr algn="l" rtl="0" fontAlgn="base"/>
            <a:r>
              <a:rPr lang="en-US" sz="2000" b="0" i="0">
                <a:solidFill>
                  <a:srgbClr val="000000"/>
                </a:solidFill>
                <a:effectLst/>
                <a:latin typeface="Segoe UI" panose="020B0502040204020203" pitchFamily="34" charset="0"/>
              </a:rPr>
              <a:t>Microsoft Viva Employee Communities &amp; Communications  </a:t>
            </a:r>
            <a:endParaRPr lang="en-US" sz="2000" b="0" i="0">
              <a:solidFill>
                <a:srgbClr val="000000"/>
              </a:solidFill>
              <a:effectLst/>
              <a:latin typeface="Aptos"/>
            </a:endParaRPr>
          </a:p>
          <a:p>
            <a:pPr algn="l" rtl="0" fontAlgn="base"/>
            <a:r>
              <a:rPr lang="en-US" sz="2000" b="0" i="0">
                <a:solidFill>
                  <a:srgbClr val="000000"/>
                </a:solidFill>
                <a:effectLst/>
                <a:latin typeface="Segoe UI" panose="020B0502040204020203" pitchFamily="34" charset="0"/>
              </a:rPr>
              <a:t>Microsoft Viva - </a:t>
            </a:r>
            <a:r>
              <a:rPr lang="en-US" sz="2000" b="0" i="1">
                <a:solidFill>
                  <a:srgbClr val="161616"/>
                </a:solidFill>
                <a:effectLst/>
                <a:latin typeface="Calibri" panose="020F0502020204030204" pitchFamily="34" charset="0"/>
              </a:rPr>
              <a:t>Learn more:</a:t>
            </a:r>
            <a:r>
              <a:rPr lang="en-US" sz="2000" b="0" i="0">
                <a:solidFill>
                  <a:srgbClr val="161616"/>
                </a:solidFill>
                <a:effectLst/>
                <a:latin typeface="Calibri" panose="020F0502020204030204" pitchFamily="34" charset="0"/>
              </a:rPr>
              <a:t> </a:t>
            </a:r>
            <a:r>
              <a:rPr lang="en-US" sz="2000" b="0" i="0" u="sng" strike="noStrike">
                <a:solidFill>
                  <a:srgbClr val="467886"/>
                </a:solidFill>
                <a:effectLst/>
                <a:latin typeface="Calibri" panose="020F0502020204030204" pitchFamily="34" charset="0"/>
                <a:hlinkClick r:id="rId2"/>
              </a:rPr>
              <a:t>Set up Microsoft Viva | Microsoft Learn</a:t>
            </a:r>
            <a:r>
              <a:rPr lang="en-US" sz="2000" b="0" i="0">
                <a:solidFill>
                  <a:srgbClr val="000000"/>
                </a:solidFill>
                <a:effectLst/>
                <a:latin typeface="Calibri" panose="020F0502020204030204" pitchFamily="34" charset="0"/>
              </a:rPr>
              <a:t> </a:t>
            </a:r>
          </a:p>
          <a:p>
            <a:pPr algn="l" rtl="0" fontAlgn="base"/>
            <a:r>
              <a:rPr lang="en-US" sz="2000" b="0" i="0">
                <a:solidFill>
                  <a:srgbClr val="000000"/>
                </a:solidFill>
                <a:effectLst/>
                <a:latin typeface="Segoe UI" panose="020B0502040204020203" pitchFamily="34" charset="0"/>
              </a:rPr>
              <a:t>Microsoft Viva for Faculty </a:t>
            </a:r>
            <a:endParaRPr lang="en-US" sz="2000" b="0" i="0">
              <a:solidFill>
                <a:srgbClr val="000000"/>
              </a:solidFill>
              <a:effectLst/>
              <a:latin typeface="Aptos"/>
            </a:endParaRPr>
          </a:p>
          <a:p>
            <a:pPr algn="l" rtl="0" fontAlgn="base"/>
            <a:r>
              <a:rPr lang="en-US" sz="2000" b="0" i="0">
                <a:solidFill>
                  <a:srgbClr val="000000"/>
                </a:solidFill>
                <a:effectLst/>
                <a:latin typeface="Segoe UI" panose="020B0502040204020203" pitchFamily="34" charset="0"/>
              </a:rPr>
              <a:t>Microsoft Viva with Glint add-on </a:t>
            </a:r>
          </a:p>
          <a:p>
            <a:pPr algn="l" rtl="0" fontAlgn="base"/>
            <a:r>
              <a:rPr lang="en-US" sz="2000" b="0" i="0">
                <a:solidFill>
                  <a:srgbClr val="000000"/>
                </a:solidFill>
                <a:effectLst/>
                <a:latin typeface="Segoe UI" panose="020B0502040204020203" pitchFamily="34" charset="0"/>
              </a:rPr>
              <a:t>Microsoft Viva with Glint add-on for Faculty </a:t>
            </a:r>
            <a:endParaRPr lang="en-US" sz="2000" b="0" i="0">
              <a:solidFill>
                <a:srgbClr val="000000"/>
              </a:solidFill>
              <a:effectLst/>
              <a:latin typeface="Aptos"/>
            </a:endParaRPr>
          </a:p>
        </p:txBody>
      </p:sp>
      <p:sp>
        <p:nvSpPr>
          <p:cNvPr id="5" name="TextBox 4">
            <a:extLst>
              <a:ext uri="{FF2B5EF4-FFF2-40B4-BE49-F238E27FC236}">
                <a16:creationId xmlns:a16="http://schemas.microsoft.com/office/drawing/2014/main" id="{CB43FC0D-E336-43B5-B7E4-3C0A075C4F54}"/>
              </a:ext>
            </a:extLst>
          </p:cNvPr>
          <p:cNvSpPr txBox="1"/>
          <p:nvPr/>
        </p:nvSpPr>
        <p:spPr>
          <a:xfrm>
            <a:off x="838200" y="1690688"/>
            <a:ext cx="9065964" cy="830997"/>
          </a:xfrm>
          <a:prstGeom prst="rect">
            <a:avLst/>
          </a:prstGeom>
          <a:noFill/>
        </p:spPr>
        <p:txBody>
          <a:bodyPr wrap="square" rtlCol="0">
            <a:spAutoFit/>
          </a:bodyPr>
          <a:lstStyle/>
          <a:p>
            <a:r>
              <a:rPr lang="en-US" sz="2400"/>
              <a:t>The following service plans are enabled for licensed users for the following products:</a:t>
            </a:r>
          </a:p>
        </p:txBody>
      </p:sp>
    </p:spTree>
    <p:extLst>
      <p:ext uri="{BB962C8B-B14F-4D97-AF65-F5344CB8AC3E}">
        <p14:creationId xmlns:p14="http://schemas.microsoft.com/office/powerpoint/2010/main" val="24168865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1FCA9-4C1A-4615-9904-4C2270902426}"/>
              </a:ext>
            </a:extLst>
          </p:cNvPr>
          <p:cNvSpPr>
            <a:spLocks noGrp="1"/>
          </p:cNvSpPr>
          <p:nvPr>
            <p:ph type="title"/>
          </p:nvPr>
        </p:nvSpPr>
        <p:spPr>
          <a:xfrm>
            <a:off x="838200" y="365126"/>
            <a:ext cx="10515600" cy="582326"/>
          </a:xfrm>
        </p:spPr>
        <p:txBody>
          <a:bodyPr>
            <a:normAutofit fontScale="90000"/>
          </a:bodyPr>
          <a:lstStyle/>
          <a:p>
            <a:r>
              <a:rPr lang="en-US"/>
              <a:t>Admin Roles</a:t>
            </a:r>
          </a:p>
        </p:txBody>
      </p:sp>
      <p:pic>
        <p:nvPicPr>
          <p:cNvPr id="6" name="Picture 5" descr="A screenshot of a computer&#10;&#10;Description automatically generated">
            <a:extLst>
              <a:ext uri="{FF2B5EF4-FFF2-40B4-BE49-F238E27FC236}">
                <a16:creationId xmlns:a16="http://schemas.microsoft.com/office/drawing/2014/main" id="{B073ECFD-286E-4929-A907-163832952A3F}"/>
              </a:ext>
            </a:extLst>
          </p:cNvPr>
          <p:cNvPicPr>
            <a:picLocks noChangeAspect="1"/>
          </p:cNvPicPr>
          <p:nvPr/>
        </p:nvPicPr>
        <p:blipFill>
          <a:blip r:embed="rId3"/>
          <a:stretch>
            <a:fillRect/>
          </a:stretch>
        </p:blipFill>
        <p:spPr>
          <a:xfrm>
            <a:off x="1687737" y="1167066"/>
            <a:ext cx="8816526" cy="5514664"/>
          </a:xfrm>
          <a:prstGeom prst="rect">
            <a:avLst/>
          </a:prstGeom>
        </p:spPr>
      </p:pic>
    </p:spTree>
    <p:extLst>
      <p:ext uri="{BB962C8B-B14F-4D97-AF65-F5344CB8AC3E}">
        <p14:creationId xmlns:p14="http://schemas.microsoft.com/office/powerpoint/2010/main" val="39324798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0E8F-C5E8-4709-AB59-3F6B251D3158}"/>
              </a:ext>
            </a:extLst>
          </p:cNvPr>
          <p:cNvSpPr>
            <a:spLocks noGrp="1"/>
          </p:cNvSpPr>
          <p:nvPr>
            <p:ph type="title"/>
          </p:nvPr>
        </p:nvSpPr>
        <p:spPr>
          <a:xfrm>
            <a:off x="838200" y="89703"/>
            <a:ext cx="10515600" cy="747579"/>
          </a:xfrm>
        </p:spPr>
        <p:txBody>
          <a:bodyPr/>
          <a:lstStyle/>
          <a:p>
            <a:r>
              <a:rPr lang="en-US"/>
              <a:t>Steps to Assign Admin Roles</a:t>
            </a:r>
          </a:p>
        </p:txBody>
      </p:sp>
      <p:sp>
        <p:nvSpPr>
          <p:cNvPr id="4" name="TextBox 3">
            <a:extLst>
              <a:ext uri="{FF2B5EF4-FFF2-40B4-BE49-F238E27FC236}">
                <a16:creationId xmlns:a16="http://schemas.microsoft.com/office/drawing/2014/main" id="{C5F0F800-7435-475E-ACD4-8D87B55CFAFC}"/>
              </a:ext>
            </a:extLst>
          </p:cNvPr>
          <p:cNvSpPr txBox="1"/>
          <p:nvPr/>
        </p:nvSpPr>
        <p:spPr>
          <a:xfrm>
            <a:off x="638978" y="948690"/>
            <a:ext cx="11144480" cy="5909310"/>
          </a:xfrm>
          <a:prstGeom prst="rect">
            <a:avLst/>
          </a:prstGeom>
          <a:noFill/>
        </p:spPr>
        <p:txBody>
          <a:bodyPr wrap="square">
            <a:spAutoFit/>
          </a:bodyPr>
          <a:lstStyle/>
          <a:p>
            <a:pPr algn="l" rtl="0" fontAlgn="base"/>
            <a:r>
              <a:rPr lang="en-US" b="0" i="0">
                <a:solidFill>
                  <a:srgbClr val="1F3763"/>
                </a:solidFill>
                <a:effectLst/>
                <a:latin typeface="Calibri Light" panose="020F0302020204030204" pitchFamily="34" charset="0"/>
              </a:rPr>
              <a:t>Assign Admin Roles </a:t>
            </a:r>
            <a:endParaRPr lang="en-US" b="0" i="0">
              <a:solidFill>
                <a:srgbClr val="0F4761"/>
              </a:solidFill>
              <a:effectLst/>
              <a:latin typeface="Segoe UI" panose="020B0502040204020203" pitchFamily="34" charset="0"/>
            </a:endParaRPr>
          </a:p>
          <a:p>
            <a:pPr algn="l" rtl="0" fontAlgn="base"/>
            <a:r>
              <a:rPr lang="en-US"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a:pPr>
            <a:r>
              <a:rPr lang="en-US" b="0" i="0">
                <a:solidFill>
                  <a:srgbClr val="161616"/>
                </a:solidFill>
                <a:effectLst/>
                <a:latin typeface="Calibri" panose="020F0502020204030204" pitchFamily="34" charset="0"/>
              </a:rPr>
              <a:t>Sign in to the Microsoft 365 admin center and go to Microsoft Viva and select </a:t>
            </a:r>
            <a:r>
              <a:rPr lang="en-US" b="1" i="0">
                <a:solidFill>
                  <a:srgbClr val="161616"/>
                </a:solidFill>
                <a:effectLst/>
                <a:latin typeface="Calibri" panose="020F0502020204030204" pitchFamily="34" charset="0"/>
              </a:rPr>
              <a:t>‘Viva Amplify’</a:t>
            </a:r>
            <a:r>
              <a:rPr lang="en-US" b="0" i="0">
                <a:solidFill>
                  <a:srgbClr val="161616"/>
                </a:solidFill>
                <a:effectLst/>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r>
              <a:rPr lang="en-US"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2"/>
            </a:pPr>
            <a:r>
              <a:rPr lang="en-US" b="0" i="0">
                <a:solidFill>
                  <a:srgbClr val="161616"/>
                </a:solidFill>
                <a:effectLst/>
                <a:latin typeface="Calibri" panose="020F0502020204030204" pitchFamily="34" charset="0"/>
              </a:rPr>
              <a:t>Choose </a:t>
            </a:r>
            <a:r>
              <a:rPr lang="en-US" b="1" i="0">
                <a:solidFill>
                  <a:srgbClr val="161616"/>
                </a:solidFill>
                <a:effectLst/>
                <a:latin typeface="Calibri" panose="020F0502020204030204" pitchFamily="34" charset="0"/>
              </a:rPr>
              <a:t>Assign SharePoint Administrator Role settings </a:t>
            </a:r>
            <a:r>
              <a:rPr lang="en-US" b="0" i="0">
                <a:solidFill>
                  <a:srgbClr val="161616"/>
                </a:solidFill>
                <a:effectLst/>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b="0" i="0">
                <a:solidFill>
                  <a:srgbClr val="161616"/>
                </a:solidFill>
                <a:effectLst/>
                <a:latin typeface="Calibri" panose="020F0502020204030204" pitchFamily="34" charset="0"/>
              </a:rPr>
              <a:t>Search for the user by entering the user name or email. </a:t>
            </a:r>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b="0" i="0">
                <a:solidFill>
                  <a:srgbClr val="161616"/>
                </a:solidFill>
                <a:effectLst/>
                <a:latin typeface="Calibri" panose="020F0502020204030204" pitchFamily="34" charset="0"/>
              </a:rPr>
              <a:t>Select the user(s) for whom you want to assign the</a:t>
            </a:r>
            <a:r>
              <a:rPr lang="en-US" b="0" i="0">
                <a:solidFill>
                  <a:srgbClr val="000000"/>
                </a:solidFill>
                <a:effectLst/>
                <a:latin typeface="Calibri" panose="020F0502020204030204" pitchFamily="34" charset="0"/>
              </a:rPr>
              <a:t> </a:t>
            </a:r>
            <a:r>
              <a:rPr lang="en-US" b="1" i="0">
                <a:solidFill>
                  <a:srgbClr val="161616"/>
                </a:solidFill>
                <a:effectLst/>
                <a:latin typeface="Calibri" panose="020F0502020204030204" pitchFamily="34" charset="0"/>
              </a:rPr>
              <a:t>SharePoint Administrator</a:t>
            </a:r>
            <a:r>
              <a:rPr lang="en-US" b="0" i="0">
                <a:solidFill>
                  <a:srgbClr val="161616"/>
                </a:solidFill>
                <a:effectLst/>
                <a:latin typeface="Calibri" panose="020F0502020204030204" pitchFamily="34" charset="0"/>
              </a:rPr>
              <a:t> </a:t>
            </a:r>
            <a:r>
              <a:rPr lang="en-US" b="0" i="0">
                <a:solidFill>
                  <a:srgbClr val="000000"/>
                </a:solidFill>
                <a:effectLst/>
                <a:latin typeface="Calibri" panose="020F0502020204030204" pitchFamily="34" charset="0"/>
              </a:rPr>
              <a:t>role. </a:t>
            </a:r>
          </a:p>
          <a:p>
            <a:pPr algn="l" rtl="0" fontAlgn="base"/>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b="0" i="0">
                <a:solidFill>
                  <a:srgbClr val="161616"/>
                </a:solidFill>
                <a:effectLst/>
                <a:latin typeface="Calibri" panose="020F0502020204030204" pitchFamily="34" charset="0"/>
              </a:rPr>
              <a:t>Choose </a:t>
            </a:r>
            <a:r>
              <a:rPr lang="en-US" b="1" i="0">
                <a:solidFill>
                  <a:srgbClr val="161616"/>
                </a:solidFill>
                <a:effectLst/>
                <a:latin typeface="Calibri" panose="020F0502020204030204" pitchFamily="34" charset="0"/>
              </a:rPr>
              <a:t>Assign Groups Administrator Role settings</a:t>
            </a:r>
            <a:r>
              <a:rPr lang="en-US" b="0" i="0">
                <a:solidFill>
                  <a:srgbClr val="161616"/>
                </a:solidFill>
                <a:effectLst/>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r>
              <a:rPr lang="en-US"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6"/>
            </a:pPr>
            <a:r>
              <a:rPr lang="en-US" b="0" i="0">
                <a:solidFill>
                  <a:srgbClr val="161616"/>
                </a:solidFill>
                <a:effectLst/>
                <a:latin typeface="Calibri" panose="020F0502020204030204" pitchFamily="34" charset="0"/>
              </a:rPr>
              <a:t>Search for the user by entering the user name or email. </a:t>
            </a:r>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7"/>
            </a:pPr>
            <a:r>
              <a:rPr lang="en-US" b="0" i="0">
                <a:solidFill>
                  <a:srgbClr val="161616"/>
                </a:solidFill>
                <a:effectLst/>
                <a:latin typeface="Calibri" panose="020F0502020204030204" pitchFamily="34" charset="0"/>
              </a:rPr>
              <a:t>Select the user(s) for whom you want to assign the</a:t>
            </a:r>
            <a:r>
              <a:rPr lang="en-US" b="0" i="0">
                <a:solidFill>
                  <a:srgbClr val="000000"/>
                </a:solidFill>
                <a:effectLst/>
                <a:latin typeface="Calibri" panose="020F0502020204030204" pitchFamily="34" charset="0"/>
              </a:rPr>
              <a:t> </a:t>
            </a:r>
            <a:r>
              <a:rPr lang="en-US" b="1" i="0">
                <a:solidFill>
                  <a:srgbClr val="161616"/>
                </a:solidFill>
                <a:effectLst/>
                <a:latin typeface="Calibri" panose="020F0502020204030204" pitchFamily="34" charset="0"/>
              </a:rPr>
              <a:t>Groups Administrator</a:t>
            </a:r>
            <a:r>
              <a:rPr lang="en-US" b="0" i="0">
                <a:solidFill>
                  <a:srgbClr val="161616"/>
                </a:solidFill>
                <a:effectLst/>
                <a:latin typeface="Calibri" panose="020F0502020204030204" pitchFamily="34" charset="0"/>
              </a:rPr>
              <a:t> </a:t>
            </a:r>
            <a:r>
              <a:rPr lang="en-US" b="0" i="0">
                <a:solidFill>
                  <a:srgbClr val="000000"/>
                </a:solidFill>
                <a:effectLst/>
                <a:latin typeface="Calibri" panose="020F0502020204030204" pitchFamily="34" charset="0"/>
              </a:rPr>
              <a:t>role. </a:t>
            </a:r>
          </a:p>
          <a:p>
            <a:pPr algn="l" rtl="0" fontAlgn="base"/>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8"/>
            </a:pPr>
            <a:r>
              <a:rPr lang="en-US" b="0" i="0">
                <a:solidFill>
                  <a:srgbClr val="161616"/>
                </a:solidFill>
                <a:effectLst/>
                <a:latin typeface="Calibri" panose="020F0502020204030204" pitchFamily="34" charset="0"/>
              </a:rPr>
              <a:t>Select</a:t>
            </a:r>
            <a:r>
              <a:rPr lang="en-US" b="0" i="0">
                <a:solidFill>
                  <a:srgbClr val="000000"/>
                </a:solidFill>
                <a:effectLst/>
                <a:latin typeface="Calibri" panose="020F0502020204030204" pitchFamily="34" charset="0"/>
              </a:rPr>
              <a:t> </a:t>
            </a:r>
            <a:r>
              <a:rPr lang="en-US" b="1" i="0">
                <a:solidFill>
                  <a:srgbClr val="161616"/>
                </a:solidFill>
                <a:effectLst/>
                <a:latin typeface="Calibri" panose="020F0502020204030204" pitchFamily="34" charset="0"/>
              </a:rPr>
              <a:t>Add</a:t>
            </a:r>
            <a:r>
              <a:rPr lang="en-US" b="0" i="0">
                <a:solidFill>
                  <a:srgbClr val="161616"/>
                </a:solidFill>
                <a:effectLst/>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b="1" i="0">
                <a:solidFill>
                  <a:srgbClr val="000000"/>
                </a:solidFill>
                <a:effectLst/>
                <a:latin typeface="Calibri" panose="020F0502020204030204" pitchFamily="34" charset="0"/>
              </a:rPr>
              <a:t>Important: </a:t>
            </a:r>
            <a:r>
              <a:rPr lang="en-US"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a:pPr>
            <a:r>
              <a:rPr lang="en-US" b="0" i="0">
                <a:solidFill>
                  <a:srgbClr val="000000"/>
                </a:solidFill>
                <a:effectLst/>
                <a:latin typeface="Calibri" panose="020F0502020204030204" pitchFamily="34" charset="0"/>
              </a:rPr>
              <a:t>A user must be assigned both Admin roles to manage settings in Viva Amplify  </a:t>
            </a:r>
          </a:p>
          <a:p>
            <a:pPr algn="l" rtl="0" fontAlgn="base">
              <a:buFont typeface="+mj-lt"/>
              <a:buAutoNum type="arabicPeriod" startAt="2"/>
            </a:pPr>
            <a:r>
              <a:rPr lang="en-US" b="0" i="0">
                <a:solidFill>
                  <a:srgbClr val="000000"/>
                </a:solidFill>
                <a:effectLst/>
                <a:latin typeface="Calibri" panose="020F0502020204030204" pitchFamily="34" charset="0"/>
              </a:rPr>
              <a:t>Alternately, you can also assign roles by going to </a:t>
            </a:r>
            <a:r>
              <a:rPr lang="en-US" b="1" i="0">
                <a:solidFill>
                  <a:srgbClr val="000000"/>
                </a:solidFill>
                <a:effectLst/>
                <a:latin typeface="Calibri" panose="020F0502020204030204" pitchFamily="34" charset="0"/>
              </a:rPr>
              <a:t>‘Roles’ </a:t>
            </a:r>
            <a:r>
              <a:rPr lang="en-US" b="0" i="0">
                <a:solidFill>
                  <a:srgbClr val="000000"/>
                </a:solidFill>
                <a:effectLst/>
                <a:latin typeface="Calibri" panose="020F0502020204030204" pitchFamily="34" charset="0"/>
              </a:rPr>
              <a:t>and then Role assignment in the Microsoft Admin Center. </a:t>
            </a:r>
          </a:p>
        </p:txBody>
      </p:sp>
    </p:spTree>
    <p:extLst>
      <p:ext uri="{BB962C8B-B14F-4D97-AF65-F5344CB8AC3E}">
        <p14:creationId xmlns:p14="http://schemas.microsoft.com/office/powerpoint/2010/main" val="33750935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5A32-0772-4670-AF92-A5F78DFD991B}"/>
              </a:ext>
            </a:extLst>
          </p:cNvPr>
          <p:cNvSpPr>
            <a:spLocks noGrp="1"/>
          </p:cNvSpPr>
          <p:nvPr>
            <p:ph type="title"/>
          </p:nvPr>
        </p:nvSpPr>
        <p:spPr/>
        <p:txBody>
          <a:bodyPr/>
          <a:lstStyle/>
          <a:p>
            <a:r>
              <a:rPr lang="en-US"/>
              <a:t>Who can create campaigns? </a:t>
            </a:r>
          </a:p>
        </p:txBody>
      </p:sp>
      <p:pic>
        <p:nvPicPr>
          <p:cNvPr id="1026" name="Picture 2" descr="image">
            <a:extLst>
              <a:ext uri="{FF2B5EF4-FFF2-40B4-BE49-F238E27FC236}">
                <a16:creationId xmlns:a16="http://schemas.microsoft.com/office/drawing/2014/main" id="{80F1C358-1132-4A9C-981A-95073BBA6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97" y="2032367"/>
            <a:ext cx="3723160" cy="2563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4D6EE8-0858-401F-8A90-35996A1C303A}"/>
              </a:ext>
            </a:extLst>
          </p:cNvPr>
          <p:cNvSpPr txBox="1"/>
          <p:nvPr/>
        </p:nvSpPr>
        <p:spPr>
          <a:xfrm>
            <a:off x="4818962" y="1929117"/>
            <a:ext cx="6704681" cy="2769989"/>
          </a:xfrm>
          <a:prstGeom prst="rect">
            <a:avLst/>
          </a:prstGeom>
          <a:noFill/>
        </p:spPr>
        <p:txBody>
          <a:bodyPr wrap="square">
            <a:spAutoFit/>
          </a:bodyPr>
          <a:lstStyle/>
          <a:p>
            <a:pPr algn="l" rtl="0" fontAlgn="base"/>
            <a:r>
              <a:rPr lang="en-US" b="0" i="0">
                <a:solidFill>
                  <a:srgbClr val="000000"/>
                </a:solidFill>
                <a:effectLst/>
                <a:latin typeface="Calibri" panose="020F0502020204030204" pitchFamily="34" charset="0"/>
              </a:rPr>
              <a:t>Viva Amplify is designed so that users with a wide range of roles, such as project managers who do regular status reports for stakeholders, can benefit from using campaigns. You can use the admin controls in Amplify to restrict who can create campaigns: </a:t>
            </a:r>
          </a:p>
          <a:p>
            <a:pPr algn="l" rtl="0" fontAlgn="base"/>
            <a:endParaRPr lang="en-US"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a:solidFill>
                  <a:srgbClr val="000000"/>
                </a:solidFill>
                <a:effectLst/>
                <a:latin typeface="Calibri" panose="020F0502020204030204" pitchFamily="34" charset="0"/>
              </a:rPr>
              <a:t>Keep the default selection that enables everyone in the organization to create campaigns with Amplify. </a:t>
            </a:r>
          </a:p>
          <a:p>
            <a:pPr algn="l" rtl="0" fontAlgn="base">
              <a:buFont typeface="Arial" panose="020B0604020202020204" pitchFamily="34" charset="0"/>
              <a:buChar char="•"/>
            </a:pPr>
            <a:r>
              <a:rPr lang="en-US" b="0" i="0">
                <a:solidFill>
                  <a:srgbClr val="000000"/>
                </a:solidFill>
                <a:effectLst/>
                <a:latin typeface="Calibri" panose="020F0502020204030204" pitchFamily="34" charset="0"/>
              </a:rPr>
              <a:t>Choose to indicate specific people or security groups only to allow only select users to create campaigns.  </a:t>
            </a:r>
          </a:p>
          <a:p>
            <a:pPr algn="l" rtl="0" fontAlgn="base"/>
            <a:r>
              <a:rPr lang="en-US" sz="1200" b="0" i="0">
                <a:solidFill>
                  <a:srgbClr val="000000"/>
                </a:solidFill>
                <a:effectLst/>
                <a:latin typeface="Times New Roman" panose="02020603050405020304" pitchFamily="18" charset="0"/>
              </a:rPr>
              <a:t> </a:t>
            </a:r>
            <a:r>
              <a:rPr lang="en-US" sz="1100"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sp>
        <p:nvSpPr>
          <p:cNvPr id="4" name="TextBox 3">
            <a:extLst>
              <a:ext uri="{FF2B5EF4-FFF2-40B4-BE49-F238E27FC236}">
                <a16:creationId xmlns:a16="http://schemas.microsoft.com/office/drawing/2014/main" id="{A22E5A8E-18C1-4F31-93ED-46493AE21115}"/>
              </a:ext>
            </a:extLst>
          </p:cNvPr>
          <p:cNvSpPr txBox="1"/>
          <p:nvPr/>
        </p:nvSpPr>
        <p:spPr>
          <a:xfrm>
            <a:off x="716096" y="5144877"/>
            <a:ext cx="10807547" cy="1200329"/>
          </a:xfrm>
          <a:prstGeom prst="rect">
            <a:avLst/>
          </a:prstGeom>
          <a:noFill/>
        </p:spPr>
        <p:txBody>
          <a:bodyPr wrap="square" rtlCol="0">
            <a:spAutoFit/>
          </a:bodyPr>
          <a:lstStyle/>
          <a:p>
            <a:r>
              <a:rPr lang="en-US"/>
              <a:t>Important Consideration.  Both Site creation and group creation permissions need to be enabled and provided to a user in the SharePoint admin center before adding them as a campaign creator.  To learn more:  </a:t>
            </a:r>
            <a:r>
              <a:rPr lang="en-US" sz="1800" b="0" i="0" u="sng" strike="noStrike">
                <a:solidFill>
                  <a:srgbClr val="467886"/>
                </a:solidFill>
                <a:effectLst/>
                <a:latin typeface="Calibri" panose="020F0502020204030204" pitchFamily="34" charset="0"/>
                <a:hlinkClick r:id="rId4"/>
              </a:rPr>
              <a:t>https://learn.microsoft.com/en-US/sharepoint/manage-site-creation?WT.mc_id=365AdminCSH_spo</a:t>
            </a:r>
            <a:r>
              <a:rPr lang="en-US" sz="1800"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endParaRPr lang="en-US"/>
          </a:p>
        </p:txBody>
      </p:sp>
    </p:spTree>
    <p:extLst>
      <p:ext uri="{BB962C8B-B14F-4D97-AF65-F5344CB8AC3E}">
        <p14:creationId xmlns:p14="http://schemas.microsoft.com/office/powerpoint/2010/main" val="6209011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76F3-BBBA-4EAC-B335-3052F6394B67}"/>
              </a:ext>
            </a:extLst>
          </p:cNvPr>
          <p:cNvSpPr>
            <a:spLocks noGrp="1"/>
          </p:cNvSpPr>
          <p:nvPr>
            <p:ph type="title"/>
          </p:nvPr>
        </p:nvSpPr>
        <p:spPr/>
        <p:txBody>
          <a:bodyPr/>
          <a:lstStyle/>
          <a:p>
            <a:r>
              <a:rPr lang="en-US"/>
              <a:t>Create a campaign</a:t>
            </a:r>
          </a:p>
        </p:txBody>
      </p:sp>
    </p:spTree>
    <p:extLst>
      <p:ext uri="{BB962C8B-B14F-4D97-AF65-F5344CB8AC3E}">
        <p14:creationId xmlns:p14="http://schemas.microsoft.com/office/powerpoint/2010/main" val="2153018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6166F-AB39-4ABD-8C98-F8241B1260A3}"/>
              </a:ext>
            </a:extLst>
          </p:cNvPr>
          <p:cNvSpPr>
            <a:spLocks noGrp="1"/>
          </p:cNvSpPr>
          <p:nvPr>
            <p:ph type="title"/>
          </p:nvPr>
        </p:nvSpPr>
        <p:spPr>
          <a:xfrm>
            <a:off x="838200" y="184805"/>
            <a:ext cx="10515600" cy="754143"/>
          </a:xfrm>
        </p:spPr>
        <p:txBody>
          <a:bodyPr vert="horz" lIns="91440" tIns="45720" rIns="91440" bIns="45720" rtlCol="0" anchor="ctr">
            <a:normAutofit fontScale="90000"/>
          </a:bodyPr>
          <a:lstStyle/>
          <a:p>
            <a:r>
              <a:rPr lang="en-US" sz="5200" kern="1200">
                <a:solidFill>
                  <a:schemeClr val="tx1"/>
                </a:solidFill>
                <a:latin typeface="+mj-lt"/>
                <a:ea typeface="+mj-ea"/>
                <a:cs typeface="+mj-cs"/>
              </a:rPr>
              <a:t>Viva Amplify Process Flow</a:t>
            </a:r>
          </a:p>
        </p:txBody>
      </p:sp>
      <p:pic>
        <p:nvPicPr>
          <p:cNvPr id="2050" name="Picture 2" descr="Viva Amplify process flow diagram">
            <a:extLst>
              <a:ext uri="{FF2B5EF4-FFF2-40B4-BE49-F238E27FC236}">
                <a16:creationId xmlns:a16="http://schemas.microsoft.com/office/drawing/2014/main" id="{43C35F52-EFE8-47B9-9EEB-183CB8BDA0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0489" y="855604"/>
            <a:ext cx="11077127" cy="590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2402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6320C122-EF26-4F9C-B47D-9E6C429CE4E4}"/>
              </a:ext>
            </a:extLst>
          </p:cNvPr>
          <p:cNvPicPr/>
          <p:nvPr/>
        </p:nvPicPr>
        <p:blipFill>
          <a:blip r:embed="rId3"/>
          <a:stretch>
            <a:fillRect/>
          </a:stretch>
        </p:blipFill>
        <p:spPr>
          <a:xfrm>
            <a:off x="1267210" y="1675227"/>
            <a:ext cx="9657580" cy="4394199"/>
          </a:xfrm>
          <a:prstGeom prst="rect">
            <a:avLst/>
          </a:prstGeom>
        </p:spPr>
      </p:pic>
      <p:sp>
        <p:nvSpPr>
          <p:cNvPr id="2" name="Title 1">
            <a:extLst>
              <a:ext uri="{FF2B5EF4-FFF2-40B4-BE49-F238E27FC236}">
                <a16:creationId xmlns:a16="http://schemas.microsoft.com/office/drawing/2014/main" id="{0474B2AA-7D5A-404D-95D8-2DE653CEFB3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Create Campaign</a:t>
            </a:r>
          </a:p>
        </p:txBody>
      </p:sp>
    </p:spTree>
    <p:extLst>
      <p:ext uri="{BB962C8B-B14F-4D97-AF65-F5344CB8AC3E}">
        <p14:creationId xmlns:p14="http://schemas.microsoft.com/office/powerpoint/2010/main" val="15753644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DE3345-A048-4885-8D7C-75FEB22BC64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Click Create a New Campaign</a:t>
            </a:r>
          </a:p>
        </p:txBody>
      </p:sp>
      <p:pic>
        <p:nvPicPr>
          <p:cNvPr id="3" name="Picture 2" descr="A screen shot of a computer&#10;&#10;Description automatically generated with low confidence">
            <a:extLst>
              <a:ext uri="{FF2B5EF4-FFF2-40B4-BE49-F238E27FC236}">
                <a16:creationId xmlns:a16="http://schemas.microsoft.com/office/drawing/2014/main" id="{80E4C141-E4E0-44D6-930E-B1217AACD7CD}"/>
              </a:ext>
            </a:extLst>
          </p:cNvPr>
          <p:cNvPicPr/>
          <p:nvPr/>
        </p:nvPicPr>
        <p:blipFill>
          <a:blip r:embed="rId3"/>
          <a:stretch>
            <a:fillRect/>
          </a:stretch>
        </p:blipFill>
        <p:spPr>
          <a:xfrm>
            <a:off x="2622324" y="1675227"/>
            <a:ext cx="6947351" cy="4394199"/>
          </a:xfrm>
          <a:prstGeom prst="rect">
            <a:avLst/>
          </a:prstGeom>
        </p:spPr>
      </p:pic>
    </p:spTree>
    <p:extLst>
      <p:ext uri="{BB962C8B-B14F-4D97-AF65-F5344CB8AC3E}">
        <p14:creationId xmlns:p14="http://schemas.microsoft.com/office/powerpoint/2010/main" val="7511011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9AD5BCED-8076-43C2-801F-12708121E95C}"/>
              </a:ext>
            </a:extLst>
          </p:cNvPr>
          <p:cNvPicPr/>
          <p:nvPr/>
        </p:nvPicPr>
        <p:blipFill>
          <a:blip r:embed="rId3"/>
          <a:stretch>
            <a:fillRect/>
          </a:stretch>
        </p:blipFill>
        <p:spPr>
          <a:xfrm>
            <a:off x="4777316" y="1224108"/>
            <a:ext cx="6780700" cy="4407455"/>
          </a:xfrm>
          <a:prstGeom prst="rect">
            <a:avLst/>
          </a:prstGeom>
        </p:spPr>
      </p:pic>
      <p:sp>
        <p:nvSpPr>
          <p:cNvPr id="2" name="TextBox 1">
            <a:extLst>
              <a:ext uri="{FF2B5EF4-FFF2-40B4-BE49-F238E27FC236}">
                <a16:creationId xmlns:a16="http://schemas.microsoft.com/office/drawing/2014/main" id="{8655D77D-D3A3-4934-965D-4D7EA1F0F400}"/>
              </a:ext>
            </a:extLst>
          </p:cNvPr>
          <p:cNvSpPr txBox="1"/>
          <p:nvPr/>
        </p:nvSpPr>
        <p:spPr>
          <a:xfrm>
            <a:off x="868249" y="1671233"/>
            <a:ext cx="2630731" cy="3139321"/>
          </a:xfrm>
          <a:prstGeom prst="rect">
            <a:avLst/>
          </a:prstGeom>
          <a:noFill/>
        </p:spPr>
        <p:txBody>
          <a:bodyPr wrap="square" rtlCol="0">
            <a:spAutoFit/>
          </a:bodyPr>
          <a:lstStyle/>
          <a:p>
            <a:r>
              <a:rPr lang="en-US">
                <a:solidFill>
                  <a:schemeClr val="bg1"/>
                </a:solidFill>
              </a:rPr>
              <a:t>Create a Campaign Name.  Name must be unique</a:t>
            </a:r>
          </a:p>
          <a:p>
            <a:endParaRPr lang="en-US">
              <a:solidFill>
                <a:schemeClr val="bg1"/>
              </a:solidFill>
            </a:endParaRPr>
          </a:p>
          <a:p>
            <a:r>
              <a:rPr lang="en-US">
                <a:solidFill>
                  <a:schemeClr val="bg1"/>
                </a:solidFill>
              </a:rPr>
              <a:t>Enter description</a:t>
            </a:r>
          </a:p>
          <a:p>
            <a:endParaRPr lang="en-US">
              <a:solidFill>
                <a:schemeClr val="bg1"/>
              </a:solidFill>
            </a:endParaRPr>
          </a:p>
          <a:p>
            <a:r>
              <a:rPr lang="en-US">
                <a:solidFill>
                  <a:schemeClr val="bg1"/>
                </a:solidFill>
              </a:rPr>
              <a:t>Language = English only (GA)</a:t>
            </a:r>
          </a:p>
          <a:p>
            <a:endParaRPr lang="en-US">
              <a:solidFill>
                <a:schemeClr val="bg1"/>
              </a:solidFill>
            </a:endParaRPr>
          </a:p>
          <a:p>
            <a:r>
              <a:rPr lang="en-US">
                <a:solidFill>
                  <a:schemeClr val="bg1"/>
                </a:solidFill>
              </a:rPr>
              <a:t>Choose a color</a:t>
            </a:r>
          </a:p>
          <a:p>
            <a:endParaRPr lang="en-US">
              <a:solidFill>
                <a:schemeClr val="bg1"/>
              </a:solidFill>
            </a:endParaRPr>
          </a:p>
          <a:p>
            <a:r>
              <a:rPr lang="en-US">
                <a:solidFill>
                  <a:schemeClr val="bg1"/>
                </a:solidFill>
              </a:rPr>
              <a:t>Click Next</a:t>
            </a:r>
          </a:p>
        </p:txBody>
      </p:sp>
      <p:sp>
        <p:nvSpPr>
          <p:cNvPr id="3" name="Title 2">
            <a:extLst>
              <a:ext uri="{FF2B5EF4-FFF2-40B4-BE49-F238E27FC236}">
                <a16:creationId xmlns:a16="http://schemas.microsoft.com/office/drawing/2014/main" id="{6F43A62A-43A7-45E3-A2C1-8A7934054EB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Create a New Campaign</a:t>
            </a:r>
          </a:p>
        </p:txBody>
      </p:sp>
    </p:spTree>
    <p:extLst>
      <p:ext uri="{BB962C8B-B14F-4D97-AF65-F5344CB8AC3E}">
        <p14:creationId xmlns:p14="http://schemas.microsoft.com/office/powerpoint/2010/main" val="112349382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1CCCA-F75C-4222-9773-8808462F9C77}"/>
              </a:ext>
            </a:extLst>
          </p:cNvPr>
          <p:cNvSpPr>
            <a:spLocks noGrp="1"/>
          </p:cNvSpPr>
          <p:nvPr>
            <p:ph type="title"/>
          </p:nvPr>
        </p:nvSpPr>
        <p:spPr>
          <a:xfrm>
            <a:off x="638882" y="639193"/>
            <a:ext cx="3571810" cy="1637724"/>
          </a:xfrm>
        </p:spPr>
        <p:txBody>
          <a:bodyPr vert="horz" lIns="91440" tIns="45720" rIns="91440" bIns="45720" rtlCol="0" anchor="b">
            <a:normAutofit fontScale="90000"/>
          </a:bodyPr>
          <a:lstStyle/>
          <a:p>
            <a:r>
              <a:rPr lang="en-US" sz="6600" kern="1200">
                <a:solidFill>
                  <a:schemeClr val="tx1"/>
                </a:solidFill>
                <a:latin typeface="+mj-lt"/>
                <a:ea typeface="+mj-ea"/>
                <a:cs typeface="+mj-cs"/>
              </a:rPr>
              <a:t>Add Members</a:t>
            </a:r>
          </a:p>
        </p:txBody>
      </p:sp>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with low confidence">
            <a:extLst>
              <a:ext uri="{FF2B5EF4-FFF2-40B4-BE49-F238E27FC236}">
                <a16:creationId xmlns:a16="http://schemas.microsoft.com/office/drawing/2014/main" id="{84E7CF66-C4BE-4682-AC25-CA8FF1F59E84}"/>
              </a:ext>
            </a:extLst>
          </p:cNvPr>
          <p:cNvPicPr/>
          <p:nvPr/>
        </p:nvPicPr>
        <p:blipFill>
          <a:blip r:embed="rId3"/>
          <a:stretch>
            <a:fillRect/>
          </a:stretch>
        </p:blipFill>
        <p:spPr>
          <a:xfrm>
            <a:off x="4654296" y="1079553"/>
            <a:ext cx="7214616" cy="4671462"/>
          </a:xfrm>
          <a:prstGeom prst="rect">
            <a:avLst/>
          </a:prstGeom>
        </p:spPr>
      </p:pic>
      <p:sp>
        <p:nvSpPr>
          <p:cNvPr id="4" name="TextBox 3">
            <a:extLst>
              <a:ext uri="{FF2B5EF4-FFF2-40B4-BE49-F238E27FC236}">
                <a16:creationId xmlns:a16="http://schemas.microsoft.com/office/drawing/2014/main" id="{E33F4959-E419-48F3-AF16-31355273793B}"/>
              </a:ext>
            </a:extLst>
          </p:cNvPr>
          <p:cNvSpPr txBox="1"/>
          <p:nvPr/>
        </p:nvSpPr>
        <p:spPr>
          <a:xfrm>
            <a:off x="564596" y="2460902"/>
            <a:ext cx="3436671" cy="2031325"/>
          </a:xfrm>
          <a:prstGeom prst="rect">
            <a:avLst/>
          </a:prstGeom>
          <a:noFill/>
        </p:spPr>
        <p:txBody>
          <a:bodyPr wrap="square" rtlCol="0">
            <a:spAutoFit/>
          </a:bodyPr>
          <a:lstStyle/>
          <a:p>
            <a:r>
              <a:rPr lang="en-US"/>
              <a:t>Those users who would be part of the campaign and author publications should be added. </a:t>
            </a:r>
          </a:p>
          <a:p>
            <a:endParaRPr lang="en-US"/>
          </a:p>
          <a:p>
            <a:r>
              <a:rPr lang="en-US"/>
              <a:t>This creates a M365 Group.  You will need to have Group creation rights turned on. </a:t>
            </a:r>
          </a:p>
        </p:txBody>
      </p:sp>
    </p:spTree>
    <p:extLst>
      <p:ext uri="{BB962C8B-B14F-4D97-AF65-F5344CB8AC3E}">
        <p14:creationId xmlns:p14="http://schemas.microsoft.com/office/powerpoint/2010/main" val="32955227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21BF-0F8A-F6AF-79E6-77FAF09A81FD}"/>
              </a:ext>
            </a:extLst>
          </p:cNvPr>
          <p:cNvSpPr>
            <a:spLocks noGrp="1"/>
          </p:cNvSpPr>
          <p:nvPr>
            <p:ph type="title"/>
          </p:nvPr>
        </p:nvSpPr>
        <p:spPr>
          <a:xfrm>
            <a:off x="584200" y="1071161"/>
            <a:ext cx="5090736" cy="3490186"/>
          </a:xfrm>
        </p:spPr>
        <p:txBody>
          <a:bodyPr anchor="ctr"/>
          <a:lstStyle/>
          <a:p>
            <a:r>
              <a:rPr lang="en-US" sz="3600"/>
              <a:t>Microsoft Viva Amplify empowers leaders and communicators to elevate their message and energize their people </a:t>
            </a:r>
            <a:br>
              <a:rPr lang="en-US" sz="3600"/>
            </a:br>
            <a:r>
              <a:rPr lang="en-US" sz="3600"/>
              <a:t>by meeting employees where they are</a:t>
            </a:r>
          </a:p>
        </p:txBody>
      </p:sp>
      <p:sp>
        <p:nvSpPr>
          <p:cNvPr id="6" name="Rectangle 5">
            <a:extLst>
              <a:ext uri="{FF2B5EF4-FFF2-40B4-BE49-F238E27FC236}">
                <a16:creationId xmlns:a16="http://schemas.microsoft.com/office/drawing/2014/main" id="{E63DB59D-F3D7-AB30-A034-DE6860AF87CF}"/>
              </a:ext>
              <a:ext uri="{C183D7F6-B498-43B3-948B-1728B52AA6E4}">
                <adec:decorative xmlns:adec="http://schemas.microsoft.com/office/drawing/2017/decorative" val="1"/>
              </a:ext>
            </a:extLst>
          </p:cNvPr>
          <p:cNvSpPr/>
          <p:nvPr/>
        </p:nvSpPr>
        <p:spPr bwMode="auto">
          <a:xfrm>
            <a:off x="6096000" y="0"/>
            <a:ext cx="6096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999A7CFF-6F80-BD2B-1BE8-EE386E66E6B6}"/>
              </a:ext>
            </a:extLst>
          </p:cNvPr>
          <p:cNvSpPr txBox="1"/>
          <p:nvPr/>
        </p:nvSpPr>
        <p:spPr>
          <a:xfrm>
            <a:off x="6838234" y="1099632"/>
            <a:ext cx="4624760" cy="4658737"/>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Semibold"/>
                <a:ea typeface="+mn-ea"/>
                <a:cs typeface="+mn-cs"/>
              </a:rPr>
              <a:t>Communicate easier</a:t>
            </a:r>
            <a:br>
              <a:rPr kumimoji="0" lang="en-US" sz="1800" b="0" i="0" u="none" strike="noStrike" kern="1200" cap="none" spc="0" normalizeH="0" baseline="0" noProof="0">
                <a:ln>
                  <a:noFill/>
                </a:ln>
                <a:solidFill>
                  <a:srgbClr val="8661C5"/>
                </a:solidFill>
                <a:effectLst/>
                <a:uLnTx/>
                <a:uFillTx/>
                <a:latin typeface="Segoe UI Semibold"/>
                <a:ea typeface="+mn-ea"/>
                <a:cs typeface="+mn-cs"/>
              </a:rPr>
            </a:br>
            <a:r>
              <a:rPr lang="en-US" b="0" i="0">
                <a:solidFill>
                  <a:srgbClr val="1A1A1A"/>
                </a:solidFill>
                <a:effectLst/>
                <a:latin typeface="Segoe UI" panose="020B0502040204020203" pitchFamily="34" charset="0"/>
              </a:rPr>
              <a:t>Centralize communication processes in a single space, so you can save time and focus on what matters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Semibold"/>
                <a:ea typeface="+mn-ea"/>
                <a:cs typeface="+mn-cs"/>
              </a:rPr>
              <a:t>Communicate better</a:t>
            </a:r>
            <a:br>
              <a:rPr kumimoji="0" lang="en-US" sz="1800" b="0" i="0" u="none" strike="noStrike" kern="1200" cap="none" spc="0" normalizeH="0" baseline="0" noProof="0">
                <a:ln>
                  <a:noFill/>
                </a:ln>
                <a:solidFill>
                  <a:srgbClr val="8661C5"/>
                </a:solidFill>
                <a:effectLst/>
                <a:uLnTx/>
                <a:uFillTx/>
                <a:latin typeface="Segoe UI Semibold"/>
                <a:ea typeface="+mn-ea"/>
                <a:cs typeface="+mn-cs"/>
              </a:rPr>
            </a:br>
            <a:r>
              <a:rPr lang="en-US" b="0" i="0">
                <a:solidFill>
                  <a:srgbClr val="1A1A1A"/>
                </a:solidFill>
                <a:effectLst/>
                <a:latin typeface="Segoe UI" panose="020B0502040204020203" pitchFamily="34" charset="0"/>
              </a:rPr>
              <a:t>Write messages that stick with writing guidance and reporting from your organization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Semibold"/>
                <a:ea typeface="+mn-ea"/>
                <a:cs typeface="+mn-cs"/>
              </a:rPr>
              <a:t>Be heard</a:t>
            </a:r>
            <a:br>
              <a:rPr kumimoji="0" lang="en-US" sz="1800" b="0" i="0" u="none" strike="noStrike" kern="1200" cap="none" spc="0" normalizeH="0" baseline="0" noProof="0">
                <a:ln>
                  <a:noFill/>
                </a:ln>
                <a:solidFill>
                  <a:srgbClr val="8661C5"/>
                </a:solidFill>
                <a:effectLst/>
                <a:uLnTx/>
                <a:uFillTx/>
                <a:latin typeface="Segoe UI Semibold"/>
                <a:ea typeface="+mn-ea"/>
                <a:cs typeface="+mn-cs"/>
              </a:rPr>
            </a:br>
            <a:r>
              <a:rPr lang="en-US" b="0" i="0" u="none" strike="noStrike">
                <a:solidFill>
                  <a:srgbClr val="1A1A1A"/>
                </a:solidFill>
                <a:effectLst/>
                <a:latin typeface="Segoe UI" panose="020B0502040204020203" pitchFamily="34" charset="0"/>
              </a:rPr>
              <a:t>Drive engagement with your message by meeting employees where they are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54489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E266-E2EE-4DEE-9071-6E948A65280C}"/>
              </a:ext>
            </a:extLst>
          </p:cNvPr>
          <p:cNvSpPr>
            <a:spLocks noGrp="1"/>
          </p:cNvSpPr>
          <p:nvPr>
            <p:ph type="title"/>
          </p:nvPr>
        </p:nvSpPr>
        <p:spPr/>
        <p:txBody>
          <a:bodyPr/>
          <a:lstStyle/>
          <a:p>
            <a:r>
              <a:rPr lang="en-US"/>
              <a:t>Create a campaign brief</a:t>
            </a:r>
          </a:p>
        </p:txBody>
      </p:sp>
    </p:spTree>
    <p:extLst>
      <p:ext uri="{BB962C8B-B14F-4D97-AF65-F5344CB8AC3E}">
        <p14:creationId xmlns:p14="http://schemas.microsoft.com/office/powerpoint/2010/main" val="3062167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line, screenshot&#10;&#10;Description automatically generated">
            <a:extLst>
              <a:ext uri="{FF2B5EF4-FFF2-40B4-BE49-F238E27FC236}">
                <a16:creationId xmlns:a16="http://schemas.microsoft.com/office/drawing/2014/main" id="{A4BA74B1-0033-439D-A7B6-073D807E1A3C}"/>
              </a:ext>
            </a:extLst>
          </p:cNvPr>
          <p:cNvPicPr>
            <a:picLocks noChangeAspect="1"/>
          </p:cNvPicPr>
          <p:nvPr/>
        </p:nvPicPr>
        <p:blipFill>
          <a:blip r:embed="rId3"/>
          <a:stretch>
            <a:fillRect/>
          </a:stretch>
        </p:blipFill>
        <p:spPr>
          <a:xfrm>
            <a:off x="638907" y="1349982"/>
            <a:ext cx="11069304" cy="1621818"/>
          </a:xfrm>
          <a:prstGeom prst="rect">
            <a:avLst/>
          </a:prstGeom>
        </p:spPr>
      </p:pic>
      <p:sp>
        <p:nvSpPr>
          <p:cNvPr id="4" name="TextBox 3">
            <a:extLst>
              <a:ext uri="{FF2B5EF4-FFF2-40B4-BE49-F238E27FC236}">
                <a16:creationId xmlns:a16="http://schemas.microsoft.com/office/drawing/2014/main" id="{44AFE3FF-35D5-44E3-BC27-DBC93EE1F7FD}"/>
              </a:ext>
            </a:extLst>
          </p:cNvPr>
          <p:cNvSpPr txBox="1"/>
          <p:nvPr/>
        </p:nvSpPr>
        <p:spPr>
          <a:xfrm>
            <a:off x="638907" y="3665290"/>
            <a:ext cx="10914185" cy="2585323"/>
          </a:xfrm>
          <a:prstGeom prst="rect">
            <a:avLst/>
          </a:prstGeom>
          <a:noFill/>
        </p:spPr>
        <p:txBody>
          <a:bodyPr wrap="square" rtlCol="0">
            <a:spAutoFit/>
          </a:bodyPr>
          <a:lstStyle/>
          <a:p>
            <a:r>
              <a:rPr lang="en-US" b="0" i="0">
                <a:solidFill>
                  <a:srgbClr val="1E1E1E"/>
                </a:solidFill>
                <a:effectLst/>
                <a:latin typeface="Segoe UI" panose="020B0502040204020203" pitchFamily="34" charset="0"/>
              </a:rPr>
              <a:t>Use the campaign brief to establish basic </a:t>
            </a:r>
            <a:r>
              <a:rPr lang="en-US">
                <a:solidFill>
                  <a:srgbClr val="1E1E1E"/>
                </a:solidFill>
                <a:latin typeface="Segoe UI" panose="020B0502040204020203" pitchFamily="34" charset="0"/>
              </a:rPr>
              <a:t>guidelines of your campaign</a:t>
            </a:r>
          </a:p>
          <a:p>
            <a:endParaRPr lang="en-US" b="0" i="0">
              <a:solidFill>
                <a:srgbClr val="1E1E1E"/>
              </a:solidFill>
              <a:effectLst/>
              <a:latin typeface="Segoe UI" panose="020B0502040204020203" pitchFamily="34" charset="0"/>
            </a:endParaRPr>
          </a:p>
          <a:p>
            <a:r>
              <a:rPr lang="en-US">
                <a:solidFill>
                  <a:srgbClr val="1E1E1E"/>
                </a:solidFill>
                <a:latin typeface="Segoe UI" panose="020B0502040204020203" pitchFamily="34" charset="0"/>
              </a:rPr>
              <a:t>This can be used as a reference for anyone to get up to speed quickly on what the campaign is all about.</a:t>
            </a:r>
          </a:p>
          <a:p>
            <a:endParaRPr lang="en-US" b="0" i="0">
              <a:solidFill>
                <a:srgbClr val="1E1E1E"/>
              </a:solidFill>
              <a:effectLst/>
              <a:latin typeface="Segoe UI" panose="020B0502040204020203" pitchFamily="34" charset="0"/>
            </a:endParaRPr>
          </a:p>
          <a:p>
            <a:r>
              <a:rPr lang="en-US">
                <a:solidFill>
                  <a:srgbClr val="1E1E1E"/>
                </a:solidFill>
                <a:latin typeface="Segoe UI" panose="020B0502040204020203" pitchFamily="34" charset="0"/>
              </a:rPr>
              <a:t>This is where you set campaign objectives and key messages.</a:t>
            </a:r>
          </a:p>
          <a:p>
            <a:endParaRPr lang="en-US">
              <a:solidFill>
                <a:srgbClr val="1E1E1E"/>
              </a:solidFill>
              <a:latin typeface="Segoe UI" panose="020B0502040204020203" pitchFamily="34" charset="0"/>
            </a:endParaRPr>
          </a:p>
          <a:p>
            <a:r>
              <a:rPr lang="en-US">
                <a:solidFill>
                  <a:srgbClr val="1E1E1E"/>
                </a:solidFill>
                <a:latin typeface="Segoe UI" panose="020B0502040204020203" pitchFamily="34" charset="0"/>
              </a:rPr>
              <a:t>Use the campaign brief when you get a new idea for a campaign and take the time to map out what your campaign will look like, who it will be for and what success should look like.  </a:t>
            </a:r>
          </a:p>
          <a:p>
            <a:endParaRPr lang="en-US"/>
          </a:p>
        </p:txBody>
      </p:sp>
      <p:sp>
        <p:nvSpPr>
          <p:cNvPr id="2" name="Title 1">
            <a:extLst>
              <a:ext uri="{FF2B5EF4-FFF2-40B4-BE49-F238E27FC236}">
                <a16:creationId xmlns:a16="http://schemas.microsoft.com/office/drawing/2014/main" id="{EF999AD3-501C-48BD-8BBF-92596A36BDE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Campaign Brief</a:t>
            </a:r>
          </a:p>
        </p:txBody>
      </p:sp>
    </p:spTree>
    <p:extLst>
      <p:ext uri="{BB962C8B-B14F-4D97-AF65-F5344CB8AC3E}">
        <p14:creationId xmlns:p14="http://schemas.microsoft.com/office/powerpoint/2010/main" val="4021394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3C834B-EB28-4EC5-BE0C-2902B55EF540}"/>
              </a:ext>
            </a:extLst>
          </p:cNvPr>
          <p:cNvSpPr txBox="1"/>
          <p:nvPr/>
        </p:nvSpPr>
        <p:spPr>
          <a:xfrm>
            <a:off x="128954" y="3718679"/>
            <a:ext cx="11758246" cy="3416320"/>
          </a:xfrm>
          <a:prstGeom prst="rect">
            <a:avLst/>
          </a:prstGeom>
          <a:noFill/>
        </p:spPr>
        <p:txBody>
          <a:bodyPr wrap="square" lIns="91440" tIns="45720" rIns="91440" bIns="45720" rtlCol="0" anchor="t">
            <a:spAutoFit/>
          </a:bodyPr>
          <a:lstStyle/>
          <a:p>
            <a:r>
              <a:rPr lang="en-US"/>
              <a:t>First start by creating 1 or several campaign objectives.  These are goals that will be associated to your messages.  </a:t>
            </a:r>
          </a:p>
          <a:p>
            <a:endParaRPr lang="en-US"/>
          </a:p>
          <a:p>
            <a:pPr algn="l"/>
            <a:r>
              <a:rPr lang="en-US" b="1" i="0">
                <a:solidFill>
                  <a:srgbClr val="1E1E1E"/>
                </a:solidFill>
                <a:effectLst/>
                <a:latin typeface="Segoe UI" panose="020B0502040204020203" pitchFamily="34" charset="0"/>
              </a:rPr>
              <a:t>Objective Details: </a:t>
            </a:r>
            <a:endParaRPr lang="en-US" b="0" i="0">
              <a:solidFill>
                <a:srgbClr val="1E1E1E"/>
              </a:solidFill>
              <a:effectLst/>
              <a:latin typeface="Segoe UI" panose="020B0502040204020203" pitchFamily="34" charset="0"/>
            </a:endParaRPr>
          </a:p>
          <a:p>
            <a:pPr algn="l"/>
            <a:r>
              <a:rPr lang="en-US" b="0" i="0">
                <a:solidFill>
                  <a:srgbClr val="1E1E1E"/>
                </a:solidFill>
                <a:effectLst/>
                <a:latin typeface="Segoe UI"/>
                <a:cs typeface="Segoe UI"/>
              </a:rPr>
              <a:t>Title of the objective</a:t>
            </a:r>
          </a:p>
          <a:p>
            <a:pPr algn="l"/>
            <a:r>
              <a:rPr lang="en-US" b="0" i="0">
                <a:solidFill>
                  <a:srgbClr val="1E1E1E"/>
                </a:solidFill>
                <a:effectLst/>
                <a:latin typeface="Segoe UI" panose="020B0502040204020203" pitchFamily="34" charset="0"/>
              </a:rPr>
              <a:t>Description</a:t>
            </a:r>
          </a:p>
          <a:p>
            <a:pPr algn="l"/>
            <a:endParaRPr lang="en-US">
              <a:solidFill>
                <a:srgbClr val="1E1E1E"/>
              </a:solidFill>
              <a:latin typeface="Segoe UI" panose="020B0502040204020203" pitchFamily="34" charset="0"/>
            </a:endParaRPr>
          </a:p>
          <a:p>
            <a:pPr algn="l"/>
            <a:endParaRPr lang="en-US" b="0" i="0">
              <a:solidFill>
                <a:srgbClr val="1E1E1E"/>
              </a:solidFill>
              <a:effectLst/>
              <a:latin typeface="Segoe UI" panose="020B0502040204020203" pitchFamily="34" charset="0"/>
            </a:endParaRPr>
          </a:p>
          <a:p>
            <a:pPr algn="l"/>
            <a:r>
              <a:rPr lang="en-US" b="1" i="0">
                <a:solidFill>
                  <a:srgbClr val="1E1E1E"/>
                </a:solidFill>
                <a:effectLst/>
                <a:latin typeface="Segoe UI"/>
                <a:cs typeface="Segoe UI"/>
              </a:rPr>
              <a:t>Examples of campaign objectives</a:t>
            </a:r>
            <a:r>
              <a:rPr lang="en-US" b="0" i="0">
                <a:solidFill>
                  <a:srgbClr val="1E1E1E"/>
                </a:solidFill>
                <a:effectLst/>
                <a:latin typeface="Segoe UI"/>
                <a:cs typeface="Segoe UI"/>
              </a:rPr>
              <a:t> </a:t>
            </a:r>
          </a:p>
          <a:p>
            <a:pPr algn="l"/>
            <a:r>
              <a:rPr lang="en-US" b="0" i="0">
                <a:solidFill>
                  <a:srgbClr val="1E1E1E"/>
                </a:solidFill>
                <a:effectLst/>
                <a:latin typeface="Segoe UI"/>
                <a:cs typeface="Segoe UI"/>
              </a:rPr>
              <a:t>Raise </a:t>
            </a:r>
            <a:r>
              <a:rPr lang="en-US">
                <a:solidFill>
                  <a:srgbClr val="1E1E1E"/>
                </a:solidFill>
                <a:latin typeface="Segoe UI"/>
                <a:cs typeface="Segoe UI"/>
              </a:rPr>
              <a:t>100,000</a:t>
            </a:r>
            <a:r>
              <a:rPr lang="en-US" b="0" i="0">
                <a:solidFill>
                  <a:srgbClr val="1E1E1E"/>
                </a:solidFill>
                <a:effectLst/>
                <a:latin typeface="Segoe UI"/>
                <a:cs typeface="Segoe UI"/>
              </a:rPr>
              <a:t> $ for the Breast Cancer Awareness month </a:t>
            </a:r>
          </a:p>
          <a:p>
            <a:pPr algn="l"/>
            <a:r>
              <a:rPr lang="en-US" b="0" i="0">
                <a:solidFill>
                  <a:srgbClr val="1E1E1E"/>
                </a:solidFill>
                <a:effectLst/>
                <a:latin typeface="Segoe UI" panose="020B0502040204020203" pitchFamily="34" charset="0"/>
              </a:rPr>
              <a:t>Increase employee participation by 30% for a specific volunteering event </a:t>
            </a:r>
          </a:p>
          <a:p>
            <a:pPr algn="l"/>
            <a:r>
              <a:rPr lang="en-US" b="0" i="0">
                <a:solidFill>
                  <a:srgbClr val="1E1E1E"/>
                </a:solidFill>
                <a:effectLst/>
                <a:latin typeface="Segoe UI" panose="020B0502040204020203" pitchFamily="34" charset="0"/>
              </a:rPr>
              <a:t>Build awareness for an upcoming product launch </a:t>
            </a:r>
          </a:p>
          <a:p>
            <a:endParaRPr lang="en-US">
              <a:cs typeface="Calibri"/>
            </a:endParaRPr>
          </a:p>
        </p:txBody>
      </p:sp>
      <p:pic>
        <p:nvPicPr>
          <p:cNvPr id="5" name="Picture 4" descr="A screenshot of a computer&#10;&#10;Description automatically generated">
            <a:extLst>
              <a:ext uri="{FF2B5EF4-FFF2-40B4-BE49-F238E27FC236}">
                <a16:creationId xmlns:a16="http://schemas.microsoft.com/office/drawing/2014/main" id="{B5BACF4F-B955-432E-BAB5-C7E566907764}"/>
              </a:ext>
            </a:extLst>
          </p:cNvPr>
          <p:cNvPicPr>
            <a:picLocks noChangeAspect="1"/>
          </p:cNvPicPr>
          <p:nvPr/>
        </p:nvPicPr>
        <p:blipFill>
          <a:blip r:embed="rId3"/>
          <a:stretch>
            <a:fillRect/>
          </a:stretch>
        </p:blipFill>
        <p:spPr>
          <a:xfrm>
            <a:off x="304800" y="87296"/>
            <a:ext cx="11553909" cy="3631383"/>
          </a:xfrm>
          <a:prstGeom prst="rect">
            <a:avLst/>
          </a:prstGeom>
        </p:spPr>
      </p:pic>
      <p:sp>
        <p:nvSpPr>
          <p:cNvPr id="2" name="Title 1">
            <a:extLst>
              <a:ext uri="{FF2B5EF4-FFF2-40B4-BE49-F238E27FC236}">
                <a16:creationId xmlns:a16="http://schemas.microsoft.com/office/drawing/2014/main" id="{FE3E00E3-689F-4B30-B717-8FA1FB8A2D7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Campaign Objectives</a:t>
            </a:r>
          </a:p>
        </p:txBody>
      </p:sp>
    </p:spTree>
    <p:extLst>
      <p:ext uri="{BB962C8B-B14F-4D97-AF65-F5344CB8AC3E}">
        <p14:creationId xmlns:p14="http://schemas.microsoft.com/office/powerpoint/2010/main" val="216758302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2029223-7074-4ECE-8AB3-C2EC3EAD4383}"/>
              </a:ext>
            </a:extLst>
          </p:cNvPr>
          <p:cNvPicPr>
            <a:picLocks noChangeAspect="1"/>
          </p:cNvPicPr>
          <p:nvPr/>
        </p:nvPicPr>
        <p:blipFill>
          <a:blip r:embed="rId2"/>
          <a:stretch>
            <a:fillRect/>
          </a:stretch>
        </p:blipFill>
        <p:spPr>
          <a:xfrm>
            <a:off x="572481" y="2496205"/>
            <a:ext cx="11353883" cy="4295806"/>
          </a:xfrm>
          <a:prstGeom prst="rect">
            <a:avLst/>
          </a:prstGeom>
        </p:spPr>
      </p:pic>
      <p:sp>
        <p:nvSpPr>
          <p:cNvPr id="5" name="TextBox 4">
            <a:extLst>
              <a:ext uri="{FF2B5EF4-FFF2-40B4-BE49-F238E27FC236}">
                <a16:creationId xmlns:a16="http://schemas.microsoft.com/office/drawing/2014/main" id="{EDB5305D-B47B-4878-AC15-28C1024FE8F5}"/>
              </a:ext>
            </a:extLst>
          </p:cNvPr>
          <p:cNvSpPr txBox="1"/>
          <p:nvPr/>
        </p:nvSpPr>
        <p:spPr>
          <a:xfrm>
            <a:off x="497090" y="233203"/>
            <a:ext cx="11429274" cy="2585323"/>
          </a:xfrm>
          <a:prstGeom prst="rect">
            <a:avLst/>
          </a:prstGeom>
          <a:noFill/>
        </p:spPr>
        <p:txBody>
          <a:bodyPr wrap="square" rtlCol="0">
            <a:spAutoFit/>
          </a:bodyPr>
          <a:lstStyle/>
          <a:p>
            <a:r>
              <a:rPr lang="en-US"/>
              <a:t>Next is to plan your key messages.  This is a high-level plan of what you will communicate over time. </a:t>
            </a:r>
          </a:p>
          <a:p>
            <a:endParaRPr lang="en-US"/>
          </a:p>
          <a:p>
            <a:r>
              <a:rPr lang="en-US"/>
              <a:t>Examples include:  </a:t>
            </a:r>
          </a:p>
          <a:p>
            <a:pPr marL="285750" indent="-285750">
              <a:buFont typeface="Arial" panose="020B0604020202020204" pitchFamily="34" charset="0"/>
              <a:buChar char="•"/>
            </a:pPr>
            <a:r>
              <a:rPr lang="en-US" b="1"/>
              <a:t>It’s almost time for Benefits.  </a:t>
            </a:r>
            <a:r>
              <a:rPr lang="en-US"/>
              <a:t>Benefit selection starts in November so be sure to get your benefits reviewed for you and your family</a:t>
            </a:r>
          </a:p>
          <a:p>
            <a:pPr marL="285750" indent="-285750">
              <a:buFont typeface="Arial" panose="020B0604020202020204" pitchFamily="34" charset="0"/>
              <a:buChar char="•"/>
            </a:pPr>
            <a:r>
              <a:rPr lang="en-US" b="1"/>
              <a:t>Open Enrollment begins next month</a:t>
            </a:r>
            <a:r>
              <a:rPr lang="en-US"/>
              <a:t>. Review your family benefits at &lt;link&gt; to make informed decisions in November</a:t>
            </a:r>
          </a:p>
          <a:p>
            <a:pPr marL="285750" indent="-285750">
              <a:buFont typeface="Arial" panose="020B0604020202020204" pitchFamily="34" charset="0"/>
              <a:buChar char="•"/>
            </a:pPr>
            <a:r>
              <a:rPr lang="en-US" b="1"/>
              <a:t>Benefits enrollment is now open.  </a:t>
            </a:r>
            <a:r>
              <a:rPr lang="en-US"/>
              <a:t>Make your selections before November 15 for you and your dependents.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33D8D1AB-E724-47A2-964C-336BAC3335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Key Messages</a:t>
            </a:r>
          </a:p>
        </p:txBody>
      </p:sp>
    </p:spTree>
    <p:extLst>
      <p:ext uri="{BB962C8B-B14F-4D97-AF65-F5344CB8AC3E}">
        <p14:creationId xmlns:p14="http://schemas.microsoft.com/office/powerpoint/2010/main" val="13850873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5423-0741-4A61-99CB-7E78EE7D8B42}"/>
              </a:ext>
            </a:extLst>
          </p:cNvPr>
          <p:cNvSpPr>
            <a:spLocks noGrp="1"/>
          </p:cNvSpPr>
          <p:nvPr>
            <p:ph type="title"/>
          </p:nvPr>
        </p:nvSpPr>
        <p:spPr/>
        <p:txBody>
          <a:bodyPr/>
          <a:lstStyle/>
          <a:p>
            <a:r>
              <a:rPr lang="en-US"/>
              <a:t>Create a publication</a:t>
            </a:r>
          </a:p>
        </p:txBody>
      </p:sp>
    </p:spTree>
    <p:extLst>
      <p:ext uri="{BB962C8B-B14F-4D97-AF65-F5344CB8AC3E}">
        <p14:creationId xmlns:p14="http://schemas.microsoft.com/office/powerpoint/2010/main" val="4198825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descr="Screen shot of the publication creation experience.  This is the same as a new SharePoint newspost">
            <a:extLst>
              <a:ext uri="{FF2B5EF4-FFF2-40B4-BE49-F238E27FC236}">
                <a16:creationId xmlns:a16="http://schemas.microsoft.com/office/drawing/2014/main" id="{1A82DDC8-92E7-CC3E-9F11-263F8876EADE}"/>
              </a:ext>
            </a:extLst>
          </p:cNvPr>
          <p:cNvSpPr/>
          <p:nvPr/>
        </p:nvSpPr>
        <p:spPr bwMode="auto">
          <a:xfrm>
            <a:off x="663038" y="132039"/>
            <a:ext cx="10972800" cy="6400800"/>
          </a:xfrm>
          <a:prstGeom prst="roundRect">
            <a:avLst>
              <a:gd name="adj" fmla="val 4010"/>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2" name="Picture 1">
            <a:extLst>
              <a:ext uri="{FF2B5EF4-FFF2-40B4-BE49-F238E27FC236}">
                <a16:creationId xmlns:a16="http://schemas.microsoft.com/office/drawing/2014/main" id="{0BA3F283-8E54-0311-A241-5B96B411D206}"/>
              </a:ext>
              <a:ext uri="{C183D7F6-B498-43B3-948B-1728B52AA6E4}">
                <adec:decorative xmlns:adec="http://schemas.microsoft.com/office/drawing/2017/decorative" val="1"/>
              </a:ext>
            </a:extLst>
          </p:cNvPr>
          <p:cNvPicPr>
            <a:picLocks noChangeAspect="1"/>
          </p:cNvPicPr>
          <p:nvPr/>
        </p:nvPicPr>
        <p:blipFill rotWithShape="1">
          <a:blip r:embed="rId3"/>
          <a:srcRect l="189" t="1" r="-1" b="441"/>
          <a:stretch/>
        </p:blipFill>
        <p:spPr>
          <a:xfrm>
            <a:off x="6811650" y="7546199"/>
            <a:ext cx="10585472" cy="594360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3B96C9D-24F3-4A3B-B617-1E996412D84F}"/>
              </a:ext>
            </a:extLst>
          </p:cNvPr>
          <p:cNvPicPr>
            <a:picLocks noChangeAspect="1"/>
          </p:cNvPicPr>
          <p:nvPr/>
        </p:nvPicPr>
        <p:blipFill>
          <a:blip r:embed="rId4"/>
          <a:stretch>
            <a:fillRect/>
          </a:stretch>
        </p:blipFill>
        <p:spPr>
          <a:xfrm>
            <a:off x="256476" y="0"/>
            <a:ext cx="11679047" cy="6858000"/>
          </a:xfrm>
          <a:prstGeom prst="rect">
            <a:avLst/>
          </a:prstGeom>
        </p:spPr>
      </p:pic>
      <p:sp>
        <p:nvSpPr>
          <p:cNvPr id="3" name="Title 2">
            <a:extLst>
              <a:ext uri="{FF2B5EF4-FFF2-40B4-BE49-F238E27FC236}">
                <a16:creationId xmlns:a16="http://schemas.microsoft.com/office/drawing/2014/main" id="{D11A5171-D554-4B6F-9CE5-FAA67871706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Viva Amplify Create Publication</a:t>
            </a:r>
          </a:p>
        </p:txBody>
      </p:sp>
    </p:spTree>
    <p:extLst>
      <p:ext uri="{BB962C8B-B14F-4D97-AF65-F5344CB8AC3E}">
        <p14:creationId xmlns:p14="http://schemas.microsoft.com/office/powerpoint/2010/main" val="119502386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Creation of a SharePoint newspost">
            <a:extLst>
              <a:ext uri="{FF2B5EF4-FFF2-40B4-BE49-F238E27FC236}">
                <a16:creationId xmlns:a16="http://schemas.microsoft.com/office/drawing/2014/main" id="{A67E31AD-A804-E223-EDD9-53185DC25F49}"/>
              </a:ext>
            </a:extLst>
          </p:cNvPr>
          <p:cNvSpPr/>
          <p:nvPr/>
        </p:nvSpPr>
        <p:spPr bwMode="auto">
          <a:xfrm>
            <a:off x="480646" y="228600"/>
            <a:ext cx="10972800" cy="6400800"/>
          </a:xfrm>
          <a:prstGeom prst="roundRect">
            <a:avLst>
              <a:gd name="adj" fmla="val 4010"/>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4" name="Picture 3" descr="A screenshot of a computer&#10;&#10;Description automatically generated with medium confidence">
            <a:extLst>
              <a:ext uri="{FF2B5EF4-FFF2-40B4-BE49-F238E27FC236}">
                <a16:creationId xmlns:a16="http://schemas.microsoft.com/office/drawing/2014/main" id="{CC56FC8A-BD0D-4A5F-B3A1-95B4CBC50D9B}"/>
              </a:ext>
            </a:extLst>
          </p:cNvPr>
          <p:cNvPicPr>
            <a:picLocks noChangeAspect="1"/>
          </p:cNvPicPr>
          <p:nvPr/>
        </p:nvPicPr>
        <p:blipFill>
          <a:blip r:embed="rId3"/>
          <a:stretch>
            <a:fillRect/>
          </a:stretch>
        </p:blipFill>
        <p:spPr>
          <a:xfrm>
            <a:off x="611474" y="460131"/>
            <a:ext cx="10711143" cy="5937738"/>
          </a:xfrm>
          <a:prstGeom prst="rect">
            <a:avLst/>
          </a:prstGeom>
        </p:spPr>
      </p:pic>
      <p:sp>
        <p:nvSpPr>
          <p:cNvPr id="2" name="Title 1">
            <a:extLst>
              <a:ext uri="{FF2B5EF4-FFF2-40B4-BE49-F238E27FC236}">
                <a16:creationId xmlns:a16="http://schemas.microsoft.com/office/drawing/2014/main" id="{2B450401-1601-4386-9CAB-478A726A3AC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Create Publication content</a:t>
            </a:r>
          </a:p>
        </p:txBody>
      </p:sp>
    </p:spTree>
    <p:extLst>
      <p:ext uri="{BB962C8B-B14F-4D97-AF65-F5344CB8AC3E}">
        <p14:creationId xmlns:p14="http://schemas.microsoft.com/office/powerpoint/2010/main" val="343240664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Creation of a SharePoint newsposts with highlighted webparts in Viva Amplify ">
            <a:extLst>
              <a:ext uri="{FF2B5EF4-FFF2-40B4-BE49-F238E27FC236}">
                <a16:creationId xmlns:a16="http://schemas.microsoft.com/office/drawing/2014/main" id="{A67E31AD-A804-E223-EDD9-53185DC25F49}"/>
              </a:ext>
            </a:extLst>
          </p:cNvPr>
          <p:cNvSpPr/>
          <p:nvPr/>
        </p:nvSpPr>
        <p:spPr bwMode="auto">
          <a:xfrm>
            <a:off x="480646" y="228600"/>
            <a:ext cx="10972800" cy="6400800"/>
          </a:xfrm>
          <a:prstGeom prst="roundRect">
            <a:avLst>
              <a:gd name="adj" fmla="val 4010"/>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4" name="Picture 3" descr="A screenshot of a computer&#10;&#10;Description automatically generated with medium confidence">
            <a:extLst>
              <a:ext uri="{FF2B5EF4-FFF2-40B4-BE49-F238E27FC236}">
                <a16:creationId xmlns:a16="http://schemas.microsoft.com/office/drawing/2014/main" id="{CC56FC8A-BD0D-4A5F-B3A1-95B4CBC50D9B}"/>
              </a:ext>
            </a:extLst>
          </p:cNvPr>
          <p:cNvPicPr>
            <a:picLocks noChangeAspect="1"/>
          </p:cNvPicPr>
          <p:nvPr/>
        </p:nvPicPr>
        <p:blipFill>
          <a:blip r:embed="rId3"/>
          <a:stretch>
            <a:fillRect/>
          </a:stretch>
        </p:blipFill>
        <p:spPr>
          <a:xfrm>
            <a:off x="611474" y="460131"/>
            <a:ext cx="10711143" cy="5937738"/>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77E3A43B-F513-4480-9301-0B3F8B35D27F}"/>
              </a:ext>
            </a:extLst>
          </p:cNvPr>
          <p:cNvPicPr>
            <a:picLocks noChangeAspect="1"/>
          </p:cNvPicPr>
          <p:nvPr/>
        </p:nvPicPr>
        <p:blipFill>
          <a:blip r:embed="rId4"/>
          <a:stretch>
            <a:fillRect/>
          </a:stretch>
        </p:blipFill>
        <p:spPr>
          <a:xfrm>
            <a:off x="4175934" y="2386255"/>
            <a:ext cx="3152798" cy="3533801"/>
          </a:xfrm>
          <a:prstGeom prst="rect">
            <a:avLst/>
          </a:prstGeom>
        </p:spPr>
      </p:pic>
      <p:sp>
        <p:nvSpPr>
          <p:cNvPr id="2" name="Title 1">
            <a:extLst>
              <a:ext uri="{FF2B5EF4-FFF2-40B4-BE49-F238E27FC236}">
                <a16:creationId xmlns:a16="http://schemas.microsoft.com/office/drawing/2014/main" id="{BAE4BBA2-DC6E-4EB3-9060-88DE95A3FF9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Publication webparts</a:t>
            </a:r>
          </a:p>
        </p:txBody>
      </p:sp>
    </p:spTree>
    <p:extLst>
      <p:ext uri="{BB962C8B-B14F-4D97-AF65-F5344CB8AC3E}">
        <p14:creationId xmlns:p14="http://schemas.microsoft.com/office/powerpoint/2010/main" val="123046339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B579ED-AD39-45A2-89C2-218A78098FE2}"/>
              </a:ext>
            </a:extLst>
          </p:cNvPr>
          <p:cNvSpPr txBox="1"/>
          <p:nvPr/>
        </p:nvSpPr>
        <p:spPr>
          <a:xfrm>
            <a:off x="5545015" y="1090246"/>
            <a:ext cx="5955323" cy="3693319"/>
          </a:xfrm>
          <a:prstGeom prst="rect">
            <a:avLst/>
          </a:prstGeom>
          <a:noFill/>
        </p:spPr>
        <p:txBody>
          <a:bodyPr wrap="square" rtlCol="0">
            <a:spAutoFit/>
          </a:bodyPr>
          <a:lstStyle/>
          <a:p>
            <a:r>
              <a:rPr lang="en-US"/>
              <a:t>Select which distribution channels you want to publish this message to.  You can select or de-select from here.  The pre-selections are based on what you selected when creating the campaign brief.  </a:t>
            </a:r>
          </a:p>
          <a:p>
            <a:endParaRPr lang="en-US"/>
          </a:p>
          <a:p>
            <a:r>
              <a:rPr lang="en-US"/>
              <a:t>You can also see the publication status.  This is in draft as we haven’t published anywhere yet.  Once this has been published, the status will change to published.  </a:t>
            </a:r>
          </a:p>
          <a:p>
            <a:endParaRPr lang="en-US"/>
          </a:p>
          <a:p>
            <a:r>
              <a:rPr lang="en-US"/>
              <a:t>You can also select preview to see an example of what the page looks like against the different channels. </a:t>
            </a:r>
          </a:p>
          <a:p>
            <a:endParaRPr lang="en-US"/>
          </a:p>
          <a:p>
            <a:endParaRPr lang="en-US"/>
          </a:p>
        </p:txBody>
      </p:sp>
      <p:pic>
        <p:nvPicPr>
          <p:cNvPr id="3" name="Picture 2" descr="A screenshot of a social media post&#10;&#10;Description automatically generated">
            <a:extLst>
              <a:ext uri="{FF2B5EF4-FFF2-40B4-BE49-F238E27FC236}">
                <a16:creationId xmlns:a16="http://schemas.microsoft.com/office/drawing/2014/main" id="{92CF18D8-F0E5-4C2E-8D9C-C915B409CE1A}"/>
              </a:ext>
            </a:extLst>
          </p:cNvPr>
          <p:cNvPicPr>
            <a:picLocks noChangeAspect="1"/>
          </p:cNvPicPr>
          <p:nvPr/>
        </p:nvPicPr>
        <p:blipFill>
          <a:blip r:embed="rId3"/>
          <a:stretch>
            <a:fillRect/>
          </a:stretch>
        </p:blipFill>
        <p:spPr>
          <a:xfrm>
            <a:off x="691662" y="0"/>
            <a:ext cx="3369004" cy="6858000"/>
          </a:xfrm>
          <a:prstGeom prst="rect">
            <a:avLst/>
          </a:prstGeom>
        </p:spPr>
      </p:pic>
      <p:sp>
        <p:nvSpPr>
          <p:cNvPr id="2" name="Title 1">
            <a:extLst>
              <a:ext uri="{FF2B5EF4-FFF2-40B4-BE49-F238E27FC236}">
                <a16:creationId xmlns:a16="http://schemas.microsoft.com/office/drawing/2014/main" id="{E03C6116-A867-4E1B-A47B-3A499E16374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Distribution Channels</a:t>
            </a:r>
          </a:p>
        </p:txBody>
      </p:sp>
    </p:spTree>
    <p:extLst>
      <p:ext uri="{BB962C8B-B14F-4D97-AF65-F5344CB8AC3E}">
        <p14:creationId xmlns:p14="http://schemas.microsoft.com/office/powerpoint/2010/main" val="389755150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Description automatically generated with low confidence">
            <a:extLst>
              <a:ext uri="{FF2B5EF4-FFF2-40B4-BE49-F238E27FC236}">
                <a16:creationId xmlns:a16="http://schemas.microsoft.com/office/drawing/2014/main" id="{B381BCF3-5601-48AA-8AF1-55135E023CBE}"/>
              </a:ext>
            </a:extLst>
          </p:cNvPr>
          <p:cNvPicPr>
            <a:picLocks noChangeAspect="1"/>
          </p:cNvPicPr>
          <p:nvPr/>
        </p:nvPicPr>
        <p:blipFill>
          <a:blip r:embed="rId3"/>
          <a:stretch>
            <a:fillRect/>
          </a:stretch>
        </p:blipFill>
        <p:spPr>
          <a:xfrm>
            <a:off x="756138" y="1254978"/>
            <a:ext cx="10679723" cy="5266912"/>
          </a:xfrm>
          <a:prstGeom prst="rect">
            <a:avLst/>
          </a:prstGeom>
        </p:spPr>
      </p:pic>
      <p:sp>
        <p:nvSpPr>
          <p:cNvPr id="5" name="Title 4">
            <a:extLst>
              <a:ext uri="{FF2B5EF4-FFF2-40B4-BE49-F238E27FC236}">
                <a16:creationId xmlns:a16="http://schemas.microsoft.com/office/drawing/2014/main" id="{6BE85471-70DC-45E0-B12C-AA50D4479FC2}"/>
              </a:ext>
            </a:extLst>
          </p:cNvPr>
          <p:cNvSpPr>
            <a:spLocks noGrp="1"/>
          </p:cNvSpPr>
          <p:nvPr>
            <p:ph type="title"/>
          </p:nvPr>
        </p:nvSpPr>
        <p:spPr>
          <a:xfrm>
            <a:off x="838200" y="365125"/>
            <a:ext cx="10515600" cy="732155"/>
          </a:xfrm>
        </p:spPr>
        <p:txBody>
          <a:bodyPr/>
          <a:lstStyle/>
          <a:p>
            <a:r>
              <a:rPr lang="en-US"/>
              <a:t>Preview for Outlook</a:t>
            </a:r>
          </a:p>
        </p:txBody>
      </p:sp>
    </p:spTree>
    <p:extLst>
      <p:ext uri="{BB962C8B-B14F-4D97-AF65-F5344CB8AC3E}">
        <p14:creationId xmlns:p14="http://schemas.microsoft.com/office/powerpoint/2010/main" val="28427514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finger&#10;&#10;Description automatically generated with low confidence">
            <a:extLst>
              <a:ext uri="{FF2B5EF4-FFF2-40B4-BE49-F238E27FC236}">
                <a16:creationId xmlns:a16="http://schemas.microsoft.com/office/drawing/2014/main" id="{3EA880E9-30E1-7779-22D9-6BC93BE209C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43749" b="36619"/>
          <a:stretch/>
        </p:blipFill>
        <p:spPr>
          <a:xfrm>
            <a:off x="0" y="0"/>
            <a:ext cx="12192000" cy="2393376"/>
          </a:xfrm>
          <a:prstGeom prst="rect">
            <a:avLst/>
          </a:prstGeom>
        </p:spPr>
      </p:pic>
      <p:pic>
        <p:nvPicPr>
          <p:cNvPr id="12" name="Picture 11" descr="A person with a beard&#10;&#10;Description automatically generated with low confidence">
            <a:extLst>
              <a:ext uri="{FF2B5EF4-FFF2-40B4-BE49-F238E27FC236}">
                <a16:creationId xmlns:a16="http://schemas.microsoft.com/office/drawing/2014/main" id="{61250199-3321-0BB4-7D31-C013D76F659C}"/>
              </a:ext>
            </a:extLst>
          </p:cNvPr>
          <p:cNvPicPr>
            <a:picLocks noChangeAspect="1"/>
          </p:cNvPicPr>
          <p:nvPr/>
        </p:nvPicPr>
        <p:blipFill rotWithShape="1">
          <a:blip r:embed="rId4">
            <a:extLst>
              <a:ext uri="{28A0092B-C50C-407E-A947-70E740481C1C}">
                <a14:useLocalDpi xmlns:a14="http://schemas.microsoft.com/office/drawing/2010/main" val="0"/>
              </a:ext>
            </a:extLst>
          </a:blip>
          <a:srcRect l="18398" t="15197" r="23734" b="39190"/>
          <a:stretch/>
        </p:blipFill>
        <p:spPr>
          <a:xfrm>
            <a:off x="1271077" y="1730137"/>
            <a:ext cx="1245469" cy="1244083"/>
          </a:xfrm>
          <a:prstGeom prst="ellipse">
            <a:avLst/>
          </a:prstGeom>
        </p:spPr>
      </p:pic>
      <p:pic>
        <p:nvPicPr>
          <p:cNvPr id="14" name="Picture 13" descr="A person with curly hair&#10;&#10;Description automatically generated with medium confidence">
            <a:extLst>
              <a:ext uri="{FF2B5EF4-FFF2-40B4-BE49-F238E27FC236}">
                <a16:creationId xmlns:a16="http://schemas.microsoft.com/office/drawing/2014/main" id="{C1D8CF76-9768-D075-829F-47ECD62B9208}"/>
              </a:ext>
            </a:extLst>
          </p:cNvPr>
          <p:cNvPicPr>
            <a:picLocks noChangeAspect="1"/>
          </p:cNvPicPr>
          <p:nvPr/>
        </p:nvPicPr>
        <p:blipFill rotWithShape="1">
          <a:blip r:embed="rId5">
            <a:extLst>
              <a:ext uri="{28A0092B-C50C-407E-A947-70E740481C1C}">
                <a14:useLocalDpi xmlns:a14="http://schemas.microsoft.com/office/drawing/2010/main" val="0"/>
              </a:ext>
            </a:extLst>
          </a:blip>
          <a:srcRect l="9893" t="14581" r="25995" b="42708"/>
          <a:stretch/>
        </p:blipFill>
        <p:spPr>
          <a:xfrm>
            <a:off x="3975115" y="1701281"/>
            <a:ext cx="1245469" cy="1244083"/>
          </a:xfrm>
          <a:prstGeom prst="ellipse">
            <a:avLst/>
          </a:prstGeom>
        </p:spPr>
      </p:pic>
      <p:pic>
        <p:nvPicPr>
          <p:cNvPr id="21" name="Picture 20" descr="A picture containing person, standing&#10;&#10;Description automatically generated">
            <a:extLst>
              <a:ext uri="{FF2B5EF4-FFF2-40B4-BE49-F238E27FC236}">
                <a16:creationId xmlns:a16="http://schemas.microsoft.com/office/drawing/2014/main" id="{0F0EAF66-06F7-8B85-2CE3-0FA9E72ED70D}"/>
              </a:ext>
            </a:extLst>
          </p:cNvPr>
          <p:cNvPicPr>
            <a:picLocks noChangeAspect="1"/>
          </p:cNvPicPr>
          <p:nvPr/>
        </p:nvPicPr>
        <p:blipFill rotWithShape="1">
          <a:blip r:embed="rId6">
            <a:extLst>
              <a:ext uri="{28A0092B-C50C-407E-A947-70E740481C1C}">
                <a14:useLocalDpi xmlns:a14="http://schemas.microsoft.com/office/drawing/2010/main" val="0"/>
              </a:ext>
            </a:extLst>
          </a:blip>
          <a:srcRect l="11249" t="15198" r="27317" b="43891"/>
          <a:stretch/>
        </p:blipFill>
        <p:spPr>
          <a:xfrm>
            <a:off x="6679153" y="1701282"/>
            <a:ext cx="1245469" cy="1244083"/>
          </a:xfrm>
          <a:prstGeom prst="ellipse">
            <a:avLst/>
          </a:prstGeom>
        </p:spPr>
      </p:pic>
      <p:pic>
        <p:nvPicPr>
          <p:cNvPr id="24" name="Picture 23" descr="A person folding his arms&#10;&#10;Description automatically generated with medium confidence">
            <a:extLst>
              <a:ext uri="{FF2B5EF4-FFF2-40B4-BE49-F238E27FC236}">
                <a16:creationId xmlns:a16="http://schemas.microsoft.com/office/drawing/2014/main" id="{1B2E8B00-0311-EEA9-8DAD-10E86B60F7AD}"/>
              </a:ext>
            </a:extLst>
          </p:cNvPr>
          <p:cNvPicPr>
            <a:picLocks noChangeAspect="1"/>
          </p:cNvPicPr>
          <p:nvPr/>
        </p:nvPicPr>
        <p:blipFill rotWithShape="1">
          <a:blip r:embed="rId7">
            <a:extLst>
              <a:ext uri="{28A0092B-C50C-407E-A947-70E740481C1C}">
                <a14:useLocalDpi xmlns:a14="http://schemas.microsoft.com/office/drawing/2010/main" val="0"/>
              </a:ext>
            </a:extLst>
          </a:blip>
          <a:srcRect l="7943" t="10259" r="32403" b="50000"/>
          <a:stretch/>
        </p:blipFill>
        <p:spPr>
          <a:xfrm>
            <a:off x="9383191" y="1701283"/>
            <a:ext cx="1245469" cy="1244083"/>
          </a:xfrm>
          <a:prstGeom prst="ellipse">
            <a:avLst/>
          </a:prstGeom>
        </p:spPr>
      </p:pic>
      <p:sp>
        <p:nvSpPr>
          <p:cNvPr id="30" name="TextBox 29">
            <a:extLst>
              <a:ext uri="{FF2B5EF4-FFF2-40B4-BE49-F238E27FC236}">
                <a16:creationId xmlns:a16="http://schemas.microsoft.com/office/drawing/2014/main" id="{B2C1375D-949A-42E4-9677-85B9BD9C321A}"/>
              </a:ext>
            </a:extLst>
          </p:cNvPr>
          <p:cNvSpPr txBox="1"/>
          <p:nvPr/>
        </p:nvSpPr>
        <p:spPr>
          <a:xfrm>
            <a:off x="3602087" y="3230337"/>
            <a:ext cx="2496312" cy="632022"/>
          </a:xfrm>
          <a:prstGeom prst="rect">
            <a:avLst/>
          </a:prstGeom>
          <a:noFill/>
          <a:ln>
            <a:noFill/>
          </a:ln>
        </p:spPr>
        <p:txBody>
          <a:bodyPr wrap="square" lIns="0" tIns="0" rIns="0" bIns="0" rtlCol="0">
            <a:noAutofit/>
          </a:bodyPr>
          <a:lstStyle/>
          <a:p>
            <a:pPr>
              <a:defRPr/>
            </a:pPr>
            <a:r>
              <a:rPr lang="en-US" sz="1900">
                <a:solidFill>
                  <a:schemeClr val="accent3"/>
                </a:solidFill>
                <a:latin typeface="+mj-lt"/>
                <a:cs typeface="Segoe UI" panose="020B0502040204020203" pitchFamily="34" charset="0"/>
              </a:rPr>
              <a:t>Business Leadership</a:t>
            </a:r>
            <a:br>
              <a:rPr lang="en-US" sz="1900">
                <a:solidFill>
                  <a:schemeClr val="accent3"/>
                </a:solidFill>
                <a:latin typeface="+mj-lt"/>
                <a:cs typeface="Segoe UI" panose="020B0502040204020203" pitchFamily="34" charset="0"/>
              </a:rPr>
            </a:br>
            <a:r>
              <a:rPr lang="en-US" sz="1900">
                <a:solidFill>
                  <a:schemeClr val="accent3"/>
                </a:solidFill>
                <a:latin typeface="+mj-lt"/>
                <a:cs typeface="Segoe UI" panose="020B0502040204020203" pitchFamily="34" charset="0"/>
              </a:rPr>
              <a:t>And Support</a:t>
            </a:r>
          </a:p>
        </p:txBody>
      </p:sp>
      <p:sp>
        <p:nvSpPr>
          <p:cNvPr id="33" name="TextBox 32">
            <a:extLst>
              <a:ext uri="{FF2B5EF4-FFF2-40B4-BE49-F238E27FC236}">
                <a16:creationId xmlns:a16="http://schemas.microsoft.com/office/drawing/2014/main" id="{A6488F4D-B34C-4E75-BCCC-DB44C5A8EF26}"/>
              </a:ext>
            </a:extLst>
          </p:cNvPr>
          <p:cNvSpPr txBox="1"/>
          <p:nvPr/>
        </p:nvSpPr>
        <p:spPr>
          <a:xfrm>
            <a:off x="3602087"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Workforce communications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Execs &amp; chief of staff roles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Liaisons, branch, site, franchise managers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Administrative professionals</a:t>
            </a:r>
          </a:p>
        </p:txBody>
      </p:sp>
      <p:sp>
        <p:nvSpPr>
          <p:cNvPr id="27" name="TextBox 26">
            <a:extLst>
              <a:ext uri="{FF2B5EF4-FFF2-40B4-BE49-F238E27FC236}">
                <a16:creationId xmlns:a16="http://schemas.microsoft.com/office/drawing/2014/main" id="{E6EECB95-AA81-4364-A1D6-D5F3A33EFD4B}"/>
              </a:ext>
            </a:extLst>
          </p:cNvPr>
          <p:cNvSpPr txBox="1"/>
          <p:nvPr/>
        </p:nvSpPr>
        <p:spPr>
          <a:xfrm>
            <a:off x="6506581" y="3230337"/>
            <a:ext cx="2496312" cy="632022"/>
          </a:xfrm>
          <a:prstGeom prst="rect">
            <a:avLst/>
          </a:prstGeom>
          <a:noFill/>
          <a:ln>
            <a:noFill/>
          </a:ln>
        </p:spPr>
        <p:txBody>
          <a:bodyPr wrap="square" lIns="0" tIns="0" rIns="0" bIns="0" rtlCol="0">
            <a:noAutofit/>
          </a:bodyPr>
          <a:lstStyle/>
          <a:p>
            <a:pPr>
              <a:defRPr/>
            </a:pPr>
            <a:r>
              <a:rPr lang="en-US" sz="1900">
                <a:solidFill>
                  <a:schemeClr val="accent3"/>
                </a:solidFill>
                <a:latin typeface="+mj-lt"/>
                <a:cs typeface="Segoe UI" panose="020B0502040204020203" pitchFamily="34" charset="0"/>
              </a:rPr>
              <a:t>Functional or Role</a:t>
            </a:r>
            <a:br>
              <a:rPr lang="en-US" sz="1900">
                <a:solidFill>
                  <a:schemeClr val="accent3"/>
                </a:solidFill>
                <a:latin typeface="+mj-lt"/>
                <a:cs typeface="Segoe UI" panose="020B0502040204020203" pitchFamily="34" charset="0"/>
              </a:rPr>
            </a:br>
            <a:r>
              <a:rPr lang="en-US" sz="1900">
                <a:solidFill>
                  <a:schemeClr val="accent3"/>
                </a:solidFill>
                <a:latin typeface="+mj-lt"/>
                <a:cs typeface="Segoe UI" panose="020B0502040204020203" pitchFamily="34" charset="0"/>
              </a:rPr>
              <a:t>Communications</a:t>
            </a:r>
          </a:p>
        </p:txBody>
      </p:sp>
      <p:sp>
        <p:nvSpPr>
          <p:cNvPr id="28" name="TextBox 27">
            <a:extLst>
              <a:ext uri="{FF2B5EF4-FFF2-40B4-BE49-F238E27FC236}">
                <a16:creationId xmlns:a16="http://schemas.microsoft.com/office/drawing/2014/main" id="{D9B39BBC-9E24-433E-92C5-6E56B4A0C6EA}"/>
              </a:ext>
            </a:extLst>
          </p:cNvPr>
          <p:cNvSpPr txBox="1"/>
          <p:nvPr/>
        </p:nvSpPr>
        <p:spPr>
          <a:xfrm>
            <a:off x="6506581"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Vertical communications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Internal campaigns, stimulus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Facilities and services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Sales and marketing managers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Change and IT managers</a:t>
            </a:r>
          </a:p>
        </p:txBody>
      </p:sp>
      <p:sp>
        <p:nvSpPr>
          <p:cNvPr id="36" name="TextBox 35">
            <a:extLst>
              <a:ext uri="{FF2B5EF4-FFF2-40B4-BE49-F238E27FC236}">
                <a16:creationId xmlns:a16="http://schemas.microsoft.com/office/drawing/2014/main" id="{FC042C1C-0AFD-436C-A379-190021B1AD06}"/>
              </a:ext>
            </a:extLst>
          </p:cNvPr>
          <p:cNvSpPr txBox="1"/>
          <p:nvPr/>
        </p:nvSpPr>
        <p:spPr>
          <a:xfrm>
            <a:off x="743920" y="3244220"/>
            <a:ext cx="2496312" cy="632022"/>
          </a:xfrm>
          <a:prstGeom prst="rect">
            <a:avLst/>
          </a:prstGeom>
          <a:noFill/>
          <a:ln>
            <a:noFill/>
          </a:ln>
        </p:spPr>
        <p:txBody>
          <a:bodyPr wrap="square" lIns="0" tIns="0" rIns="0" bIns="0" rtlCol="0">
            <a:noAutofit/>
          </a:bodyPr>
          <a:lstStyle/>
          <a:p>
            <a:pPr>
              <a:defRPr/>
            </a:pPr>
            <a:r>
              <a:rPr lang="en-US" sz="1900">
                <a:solidFill>
                  <a:schemeClr val="accent3"/>
                </a:solidFill>
                <a:latin typeface="+mj-lt"/>
                <a:cs typeface="Segoe UI" panose="020B0502040204020203" pitchFamily="34" charset="0"/>
              </a:rPr>
              <a:t>Corporate</a:t>
            </a:r>
            <a:br>
              <a:rPr lang="en-US" sz="1900">
                <a:solidFill>
                  <a:schemeClr val="accent3"/>
                </a:solidFill>
                <a:latin typeface="+mj-lt"/>
                <a:cs typeface="Segoe UI" panose="020B0502040204020203" pitchFamily="34" charset="0"/>
              </a:rPr>
            </a:br>
            <a:r>
              <a:rPr lang="en-US" sz="1900" spc="-60">
                <a:solidFill>
                  <a:schemeClr val="accent3"/>
                </a:solidFill>
                <a:latin typeface="+mj-lt"/>
                <a:cs typeface="Segoe UI" panose="020B0502040204020203" pitchFamily="34" charset="0"/>
              </a:rPr>
              <a:t>Communicators and HR</a:t>
            </a:r>
          </a:p>
        </p:txBody>
      </p:sp>
      <p:sp>
        <p:nvSpPr>
          <p:cNvPr id="37" name="TextBox 36">
            <a:extLst>
              <a:ext uri="{FF2B5EF4-FFF2-40B4-BE49-F238E27FC236}">
                <a16:creationId xmlns:a16="http://schemas.microsoft.com/office/drawing/2014/main" id="{D322D0A4-3742-4B54-B7D1-D453F95B8EE1}"/>
              </a:ext>
            </a:extLst>
          </p:cNvPr>
          <p:cNvSpPr txBox="1"/>
          <p:nvPr/>
        </p:nvSpPr>
        <p:spPr>
          <a:xfrm>
            <a:off x="743920"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Specialized needs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Professional comms roles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HR, talent, benefits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Internal </a:t>
            </a:r>
            <a:r>
              <a:rPr kumimoji="0" lang="en-US" sz="14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corp</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comms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Employee advocacy connection</a:t>
            </a:r>
          </a:p>
        </p:txBody>
      </p:sp>
      <p:sp>
        <p:nvSpPr>
          <p:cNvPr id="39" name="TextBox 38">
            <a:extLst>
              <a:ext uri="{FF2B5EF4-FFF2-40B4-BE49-F238E27FC236}">
                <a16:creationId xmlns:a16="http://schemas.microsoft.com/office/drawing/2014/main" id="{7FF48DFE-3EAA-48F4-8B04-CED5A8435700}"/>
              </a:ext>
            </a:extLst>
          </p:cNvPr>
          <p:cNvSpPr txBox="1"/>
          <p:nvPr/>
        </p:nvSpPr>
        <p:spPr>
          <a:xfrm>
            <a:off x="9362349" y="3244220"/>
            <a:ext cx="2496312" cy="632022"/>
          </a:xfrm>
          <a:prstGeom prst="rect">
            <a:avLst/>
          </a:prstGeom>
          <a:noFill/>
          <a:ln>
            <a:noFill/>
          </a:ln>
        </p:spPr>
        <p:txBody>
          <a:bodyPr wrap="squar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900" i="0" u="none" strike="noStrike" kern="1200" cap="none" spc="0" normalizeH="0" baseline="0" noProof="0">
                <a:ln>
                  <a:noFill/>
                </a:ln>
                <a:solidFill>
                  <a:schemeClr val="accent3"/>
                </a:solidFill>
                <a:effectLst/>
                <a:uLnTx/>
                <a:uFillTx/>
                <a:latin typeface="+mj-lt"/>
                <a:ea typeface="+mn-ea"/>
                <a:cs typeface="Segoe UI" panose="020B0502040204020203" pitchFamily="34" charset="0"/>
              </a:rPr>
              <a:t>Communication</a:t>
            </a:r>
            <a:br>
              <a:rPr kumimoji="0" lang="en-US" sz="1900" i="0" u="none" strike="noStrike" kern="1200" cap="none" spc="0" normalizeH="0" baseline="0" noProof="0">
                <a:ln>
                  <a:noFill/>
                </a:ln>
                <a:solidFill>
                  <a:schemeClr val="accent3"/>
                </a:solidFill>
                <a:effectLst/>
                <a:uLnTx/>
                <a:uFillTx/>
                <a:latin typeface="+mj-lt"/>
                <a:ea typeface="+mn-ea"/>
                <a:cs typeface="Segoe UI" panose="020B0502040204020203" pitchFamily="34" charset="0"/>
              </a:rPr>
            </a:br>
            <a:r>
              <a:rPr kumimoji="0" lang="en-US" sz="1900" i="0" u="none" strike="noStrike" kern="1200" cap="none" spc="0" normalizeH="0" baseline="0" noProof="0">
                <a:ln>
                  <a:noFill/>
                </a:ln>
                <a:solidFill>
                  <a:schemeClr val="accent3"/>
                </a:solidFill>
                <a:effectLst/>
                <a:uLnTx/>
                <a:uFillTx/>
                <a:latin typeface="+mj-lt"/>
                <a:ea typeface="+mn-ea"/>
                <a:cs typeface="Segoe UI" panose="020B0502040204020203" pitchFamily="34" charset="0"/>
              </a:rPr>
              <a:t>creators</a:t>
            </a:r>
          </a:p>
        </p:txBody>
      </p:sp>
      <p:sp>
        <p:nvSpPr>
          <p:cNvPr id="40" name="TextBox 39">
            <a:extLst>
              <a:ext uri="{FF2B5EF4-FFF2-40B4-BE49-F238E27FC236}">
                <a16:creationId xmlns:a16="http://schemas.microsoft.com/office/drawing/2014/main" id="{21F22B82-9BC2-4CE2-9841-836290878BD0}"/>
              </a:ext>
            </a:extLst>
          </p:cNvPr>
          <p:cNvSpPr txBox="1"/>
          <p:nvPr/>
        </p:nvSpPr>
        <p:spPr>
          <a:xfrm>
            <a:off x="9364748"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Scenario-based needs</a:t>
            </a:r>
          </a:p>
          <a:p>
            <a:pPr>
              <a:spcAft>
                <a:spcPts val="600"/>
              </a:spcAf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Project managers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Line of business operations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solidFill>
                  <a:srgbClr val="000000"/>
                </a:solidFill>
                <a:latin typeface="Segoe UI" panose="020B0502040204020203" pitchFamily="34" charset="0"/>
                <a:cs typeface="Segoe UI" panose="020B0502040204020203" pitchFamily="34" charset="0"/>
              </a:rPr>
              <a:t>Team leads</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 name="Title 3">
            <a:extLst>
              <a:ext uri="{FF2B5EF4-FFF2-40B4-BE49-F238E27FC236}">
                <a16:creationId xmlns:a16="http://schemas.microsoft.com/office/drawing/2014/main" id="{69986681-BD88-4F60-B1BB-38F782885169}"/>
              </a:ext>
            </a:extLst>
          </p:cNvPr>
          <p:cNvSpPr>
            <a:spLocks noGrp="1"/>
          </p:cNvSpPr>
          <p:nvPr>
            <p:ph type="title"/>
          </p:nvPr>
        </p:nvSpPr>
        <p:spPr/>
        <p:txBody>
          <a:bodyPr/>
          <a:lstStyle/>
          <a:p>
            <a:r>
              <a:rPr lang="en-US">
                <a:solidFill>
                  <a:schemeClr val="bg1"/>
                </a:solidFill>
              </a:rPr>
              <a:t>Who is Viva Amplify for?</a:t>
            </a:r>
          </a:p>
        </p:txBody>
      </p:sp>
    </p:spTree>
    <p:extLst>
      <p:ext uri="{BB962C8B-B14F-4D97-AF65-F5344CB8AC3E}">
        <p14:creationId xmlns:p14="http://schemas.microsoft.com/office/powerpoint/2010/main" val="905082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5A82-70A3-449B-869E-5FD6BDBE374A}"/>
              </a:ext>
            </a:extLst>
          </p:cNvPr>
          <p:cNvSpPr>
            <a:spLocks noGrp="1"/>
          </p:cNvSpPr>
          <p:nvPr>
            <p:ph type="title"/>
          </p:nvPr>
        </p:nvSpPr>
        <p:spPr>
          <a:xfrm>
            <a:off x="838200" y="177556"/>
            <a:ext cx="10515600" cy="807183"/>
          </a:xfrm>
        </p:spPr>
        <p:txBody>
          <a:bodyPr/>
          <a:lstStyle/>
          <a:p>
            <a:r>
              <a:rPr lang="en-US"/>
              <a:t>Add recipients to your email message</a:t>
            </a:r>
          </a:p>
        </p:txBody>
      </p:sp>
      <p:pic>
        <p:nvPicPr>
          <p:cNvPr id="4" name="Picture 3" descr="A screenshot of a computer screen&#10;&#10;Description automatically generated with low confidence">
            <a:extLst>
              <a:ext uri="{FF2B5EF4-FFF2-40B4-BE49-F238E27FC236}">
                <a16:creationId xmlns:a16="http://schemas.microsoft.com/office/drawing/2014/main" id="{1BD3978B-DFBE-435C-89BC-DC2175F1CAB0}"/>
              </a:ext>
            </a:extLst>
          </p:cNvPr>
          <p:cNvPicPr>
            <a:picLocks noChangeAspect="1"/>
          </p:cNvPicPr>
          <p:nvPr/>
        </p:nvPicPr>
        <p:blipFill>
          <a:blip r:embed="rId3"/>
          <a:stretch>
            <a:fillRect/>
          </a:stretch>
        </p:blipFill>
        <p:spPr>
          <a:xfrm>
            <a:off x="0" y="1293220"/>
            <a:ext cx="12192000" cy="5748667"/>
          </a:xfrm>
          <a:prstGeom prst="rect">
            <a:avLst/>
          </a:prstGeom>
        </p:spPr>
      </p:pic>
    </p:spTree>
    <p:extLst>
      <p:ext uri="{BB962C8B-B14F-4D97-AF65-F5344CB8AC3E}">
        <p14:creationId xmlns:p14="http://schemas.microsoft.com/office/powerpoint/2010/main" val="121267880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5A82-70A3-449B-869E-5FD6BDBE374A}"/>
              </a:ext>
            </a:extLst>
          </p:cNvPr>
          <p:cNvSpPr>
            <a:spLocks noGrp="1"/>
          </p:cNvSpPr>
          <p:nvPr>
            <p:ph type="title"/>
          </p:nvPr>
        </p:nvSpPr>
        <p:spPr>
          <a:xfrm>
            <a:off x="838200" y="177556"/>
            <a:ext cx="10515600" cy="807183"/>
          </a:xfrm>
        </p:spPr>
        <p:txBody>
          <a:bodyPr/>
          <a:lstStyle/>
          <a:p>
            <a:r>
              <a:rPr lang="en-US"/>
              <a:t>Outlook experience in Viva Amplify </a:t>
            </a:r>
          </a:p>
        </p:txBody>
      </p:sp>
      <p:pic>
        <p:nvPicPr>
          <p:cNvPr id="4" name="Picture 3" descr="A screenshot of a computer screen&#10;&#10;Description automatically generated with low confidence">
            <a:extLst>
              <a:ext uri="{FF2B5EF4-FFF2-40B4-BE49-F238E27FC236}">
                <a16:creationId xmlns:a16="http://schemas.microsoft.com/office/drawing/2014/main" id="{1BD3978B-DFBE-435C-89BC-DC2175F1CAB0}"/>
              </a:ext>
            </a:extLst>
          </p:cNvPr>
          <p:cNvPicPr>
            <a:picLocks noChangeAspect="1"/>
          </p:cNvPicPr>
          <p:nvPr/>
        </p:nvPicPr>
        <p:blipFill>
          <a:blip r:embed="rId3"/>
          <a:stretch>
            <a:fillRect/>
          </a:stretch>
        </p:blipFill>
        <p:spPr>
          <a:xfrm>
            <a:off x="0" y="1293220"/>
            <a:ext cx="12192000" cy="574866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B38799B-B630-4924-92C8-A80EEA02396C}"/>
              </a:ext>
            </a:extLst>
          </p:cNvPr>
          <p:cNvPicPr>
            <a:picLocks noChangeAspect="1"/>
          </p:cNvPicPr>
          <p:nvPr/>
        </p:nvPicPr>
        <p:blipFill>
          <a:blip r:embed="rId4"/>
          <a:stretch>
            <a:fillRect/>
          </a:stretch>
        </p:blipFill>
        <p:spPr>
          <a:xfrm>
            <a:off x="0" y="1171709"/>
            <a:ext cx="12192000" cy="5991688"/>
          </a:xfrm>
          <a:prstGeom prst="rect">
            <a:avLst/>
          </a:prstGeom>
        </p:spPr>
      </p:pic>
    </p:spTree>
    <p:extLst>
      <p:ext uri="{BB962C8B-B14F-4D97-AF65-F5344CB8AC3E}">
        <p14:creationId xmlns:p14="http://schemas.microsoft.com/office/powerpoint/2010/main" val="889773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B9097-2749-4639-AD31-35D14EA646A8}"/>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a:solidFill>
                  <a:schemeClr val="tx1"/>
                </a:solidFill>
                <a:latin typeface="+mj-lt"/>
                <a:ea typeface="+mj-ea"/>
                <a:cs typeface="+mj-cs"/>
              </a:rPr>
              <a:t>Other email capabilities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TextBox 2">
            <a:extLst>
              <a:ext uri="{FF2B5EF4-FFF2-40B4-BE49-F238E27FC236}">
                <a16:creationId xmlns:a16="http://schemas.microsoft.com/office/drawing/2014/main" id="{D1DF2E84-D77B-8D46-6DD7-44B2CFB3F95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679520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723610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D328-668F-4900-B6B5-C8270421113D}"/>
              </a:ext>
            </a:extLst>
          </p:cNvPr>
          <p:cNvSpPr>
            <a:spLocks noGrp="1"/>
          </p:cNvSpPr>
          <p:nvPr>
            <p:ph type="title"/>
          </p:nvPr>
        </p:nvSpPr>
        <p:spPr>
          <a:xfrm>
            <a:off x="838200" y="93785"/>
            <a:ext cx="10515600" cy="879231"/>
          </a:xfrm>
        </p:spPr>
        <p:txBody>
          <a:bodyPr>
            <a:normAutofit/>
          </a:bodyPr>
          <a:lstStyle/>
          <a:p>
            <a:r>
              <a:rPr lang="en-US"/>
              <a:t>Preview in SharePoint</a:t>
            </a:r>
          </a:p>
        </p:txBody>
      </p:sp>
      <p:pic>
        <p:nvPicPr>
          <p:cNvPr id="4" name="Picture 3" descr="A picture containing text, screenshot, website, web page&#10;&#10;Description automatically generated">
            <a:extLst>
              <a:ext uri="{FF2B5EF4-FFF2-40B4-BE49-F238E27FC236}">
                <a16:creationId xmlns:a16="http://schemas.microsoft.com/office/drawing/2014/main" id="{D06A10B5-9D17-4162-80B8-6F62F1956B73}"/>
              </a:ext>
            </a:extLst>
          </p:cNvPr>
          <p:cNvPicPr>
            <a:picLocks noChangeAspect="1"/>
          </p:cNvPicPr>
          <p:nvPr/>
        </p:nvPicPr>
        <p:blipFill>
          <a:blip r:embed="rId3"/>
          <a:stretch>
            <a:fillRect/>
          </a:stretch>
        </p:blipFill>
        <p:spPr>
          <a:xfrm>
            <a:off x="252046" y="1036129"/>
            <a:ext cx="11687908" cy="5821871"/>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8A253A61-30E9-4D4A-A9C9-ABFF49D2F463}"/>
              </a:ext>
            </a:extLst>
          </p:cNvPr>
          <p:cNvPicPr>
            <a:picLocks noChangeAspect="1"/>
          </p:cNvPicPr>
          <p:nvPr/>
        </p:nvPicPr>
        <p:blipFill>
          <a:blip r:embed="rId4"/>
          <a:stretch>
            <a:fillRect/>
          </a:stretch>
        </p:blipFill>
        <p:spPr>
          <a:xfrm>
            <a:off x="8663354" y="1036129"/>
            <a:ext cx="3276600" cy="5821872"/>
          </a:xfrm>
          <a:prstGeom prst="rect">
            <a:avLst/>
          </a:prstGeom>
        </p:spPr>
      </p:pic>
    </p:spTree>
    <p:extLst>
      <p:ext uri="{BB962C8B-B14F-4D97-AF65-F5344CB8AC3E}">
        <p14:creationId xmlns:p14="http://schemas.microsoft.com/office/powerpoint/2010/main" val="342342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7D24-9D19-4292-8741-AAC9E7C0DBF0}"/>
              </a:ext>
            </a:extLst>
          </p:cNvPr>
          <p:cNvSpPr>
            <a:spLocks noGrp="1"/>
          </p:cNvSpPr>
          <p:nvPr>
            <p:ph type="title"/>
          </p:nvPr>
        </p:nvSpPr>
        <p:spPr>
          <a:xfrm>
            <a:off x="838200" y="128955"/>
            <a:ext cx="10515600" cy="973012"/>
          </a:xfrm>
        </p:spPr>
        <p:txBody>
          <a:bodyPr/>
          <a:lstStyle/>
          <a:p>
            <a:r>
              <a:rPr lang="en-US"/>
              <a:t>Publishing</a:t>
            </a:r>
          </a:p>
        </p:txBody>
      </p:sp>
      <p:pic>
        <p:nvPicPr>
          <p:cNvPr id="4" name="Picture 3" descr="A screenshot of a computer&#10;&#10;Description automatically generated with medium confidence">
            <a:extLst>
              <a:ext uri="{FF2B5EF4-FFF2-40B4-BE49-F238E27FC236}">
                <a16:creationId xmlns:a16="http://schemas.microsoft.com/office/drawing/2014/main" id="{E7987F25-8180-4805-AF63-4B2577185C26}"/>
              </a:ext>
            </a:extLst>
          </p:cNvPr>
          <p:cNvPicPr>
            <a:picLocks noChangeAspect="1"/>
          </p:cNvPicPr>
          <p:nvPr/>
        </p:nvPicPr>
        <p:blipFill>
          <a:blip r:embed="rId3"/>
          <a:stretch>
            <a:fillRect/>
          </a:stretch>
        </p:blipFill>
        <p:spPr>
          <a:xfrm>
            <a:off x="-1" y="1101969"/>
            <a:ext cx="12192001" cy="5756032"/>
          </a:xfrm>
          <a:prstGeom prst="rect">
            <a:avLst/>
          </a:prstGeom>
        </p:spPr>
      </p:pic>
    </p:spTree>
    <p:extLst>
      <p:ext uri="{BB962C8B-B14F-4D97-AF65-F5344CB8AC3E}">
        <p14:creationId xmlns:p14="http://schemas.microsoft.com/office/powerpoint/2010/main" val="142246300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D2CF-8EA5-4355-A147-96C4785602D2}"/>
              </a:ext>
            </a:extLst>
          </p:cNvPr>
          <p:cNvSpPr>
            <a:spLocks noGrp="1"/>
          </p:cNvSpPr>
          <p:nvPr>
            <p:ph type="title"/>
          </p:nvPr>
        </p:nvSpPr>
        <p:spPr/>
        <p:txBody>
          <a:bodyPr/>
          <a:lstStyle/>
          <a:p>
            <a:r>
              <a:rPr lang="en-US"/>
              <a:t>Teams publishing</a:t>
            </a:r>
          </a:p>
        </p:txBody>
      </p:sp>
      <p:pic>
        <p:nvPicPr>
          <p:cNvPr id="4" name="Picture 3" descr="A screenshot of a computer&#10;&#10;Description automatically generated">
            <a:extLst>
              <a:ext uri="{FF2B5EF4-FFF2-40B4-BE49-F238E27FC236}">
                <a16:creationId xmlns:a16="http://schemas.microsoft.com/office/drawing/2014/main" id="{BCA39E00-4243-4528-A21C-ACADA790FE7A}"/>
              </a:ext>
            </a:extLst>
          </p:cNvPr>
          <p:cNvPicPr>
            <a:picLocks noChangeAspect="1"/>
          </p:cNvPicPr>
          <p:nvPr/>
        </p:nvPicPr>
        <p:blipFill>
          <a:blip r:embed="rId3"/>
          <a:stretch>
            <a:fillRect/>
          </a:stretch>
        </p:blipFill>
        <p:spPr>
          <a:xfrm>
            <a:off x="0" y="1690688"/>
            <a:ext cx="12192000" cy="2382982"/>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67415F5-B982-48A1-BF10-6CC33B558706}"/>
              </a:ext>
            </a:extLst>
          </p:cNvPr>
          <p:cNvPicPr>
            <a:picLocks noChangeAspect="1"/>
          </p:cNvPicPr>
          <p:nvPr/>
        </p:nvPicPr>
        <p:blipFill>
          <a:blip r:embed="rId4"/>
          <a:stretch>
            <a:fillRect/>
          </a:stretch>
        </p:blipFill>
        <p:spPr>
          <a:xfrm>
            <a:off x="838200" y="4179862"/>
            <a:ext cx="4877481" cy="243874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CE96128-6D58-40E6-AF28-524FFE9A3307}"/>
              </a:ext>
            </a:extLst>
          </p:cNvPr>
          <p:cNvPicPr>
            <a:picLocks noChangeAspect="1"/>
          </p:cNvPicPr>
          <p:nvPr/>
        </p:nvPicPr>
        <p:blipFill>
          <a:blip r:embed="rId5"/>
          <a:stretch>
            <a:fillRect/>
          </a:stretch>
        </p:blipFill>
        <p:spPr>
          <a:xfrm>
            <a:off x="6333424" y="4232257"/>
            <a:ext cx="5020376" cy="2333951"/>
          </a:xfrm>
          <a:prstGeom prst="rect">
            <a:avLst/>
          </a:prstGeom>
        </p:spPr>
      </p:pic>
    </p:spTree>
    <p:extLst>
      <p:ext uri="{BB962C8B-B14F-4D97-AF65-F5344CB8AC3E}">
        <p14:creationId xmlns:p14="http://schemas.microsoft.com/office/powerpoint/2010/main" val="401063856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A833-06E6-444B-AC39-9B777186BCE4}"/>
              </a:ext>
            </a:extLst>
          </p:cNvPr>
          <p:cNvSpPr>
            <a:spLocks noGrp="1"/>
          </p:cNvSpPr>
          <p:nvPr>
            <p:ph type="title"/>
          </p:nvPr>
        </p:nvSpPr>
        <p:spPr/>
        <p:txBody>
          <a:bodyPr/>
          <a:lstStyle/>
          <a:p>
            <a:r>
              <a:rPr lang="en-US"/>
              <a:t>Post to Teams</a:t>
            </a:r>
          </a:p>
        </p:txBody>
      </p:sp>
      <p:pic>
        <p:nvPicPr>
          <p:cNvPr id="4" name="Picture 3" descr="A screenshot of a computer&#10;&#10;Description automatically generated">
            <a:extLst>
              <a:ext uri="{FF2B5EF4-FFF2-40B4-BE49-F238E27FC236}">
                <a16:creationId xmlns:a16="http://schemas.microsoft.com/office/drawing/2014/main" id="{2AF9DB10-A617-41A2-99FC-69D862571283}"/>
              </a:ext>
            </a:extLst>
          </p:cNvPr>
          <p:cNvPicPr>
            <a:picLocks noChangeAspect="1"/>
          </p:cNvPicPr>
          <p:nvPr/>
        </p:nvPicPr>
        <p:blipFill>
          <a:blip r:embed="rId2"/>
          <a:stretch>
            <a:fillRect/>
          </a:stretch>
        </p:blipFill>
        <p:spPr>
          <a:xfrm>
            <a:off x="4913847" y="0"/>
            <a:ext cx="7189694" cy="6858000"/>
          </a:xfrm>
          <a:prstGeom prst="rect">
            <a:avLst/>
          </a:prstGeom>
        </p:spPr>
      </p:pic>
      <p:sp>
        <p:nvSpPr>
          <p:cNvPr id="5" name="TextBox 4">
            <a:extLst>
              <a:ext uri="{FF2B5EF4-FFF2-40B4-BE49-F238E27FC236}">
                <a16:creationId xmlns:a16="http://schemas.microsoft.com/office/drawing/2014/main" id="{17E491A4-BB90-475D-944B-C0CA3E979CD2}"/>
              </a:ext>
            </a:extLst>
          </p:cNvPr>
          <p:cNvSpPr txBox="1"/>
          <p:nvPr/>
        </p:nvSpPr>
        <p:spPr>
          <a:xfrm>
            <a:off x="838200" y="1690688"/>
            <a:ext cx="3854986" cy="1754326"/>
          </a:xfrm>
          <a:prstGeom prst="rect">
            <a:avLst/>
          </a:prstGeom>
          <a:noFill/>
        </p:spPr>
        <p:txBody>
          <a:bodyPr wrap="square" rtlCol="0">
            <a:spAutoFit/>
          </a:bodyPr>
          <a:lstStyle/>
          <a:p>
            <a:r>
              <a:rPr lang="en-US"/>
              <a:t>The list of channels for teams that are available to you are listed when clicking on the To.  Select the channel(s) for your messages.  </a:t>
            </a:r>
          </a:p>
          <a:p>
            <a:endParaRPr lang="en-US"/>
          </a:p>
          <a:p>
            <a:endParaRPr lang="en-US"/>
          </a:p>
        </p:txBody>
      </p:sp>
    </p:spTree>
    <p:extLst>
      <p:ext uri="{BB962C8B-B14F-4D97-AF65-F5344CB8AC3E}">
        <p14:creationId xmlns:p14="http://schemas.microsoft.com/office/powerpoint/2010/main" val="161508472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797D-6CE1-4D5B-A71F-C6DF08B3F206}"/>
              </a:ext>
            </a:extLst>
          </p:cNvPr>
          <p:cNvSpPr>
            <a:spLocks noGrp="1"/>
          </p:cNvSpPr>
          <p:nvPr>
            <p:ph type="title"/>
          </p:nvPr>
        </p:nvSpPr>
        <p:spPr/>
        <p:txBody>
          <a:bodyPr/>
          <a:lstStyle/>
          <a:p>
            <a:r>
              <a:rPr lang="en-US"/>
              <a:t>Publish or schedule</a:t>
            </a:r>
          </a:p>
        </p:txBody>
      </p:sp>
      <p:pic>
        <p:nvPicPr>
          <p:cNvPr id="3" name="Picture 2" descr="screen shot of the draft publish experience in Viva Amplify ">
            <a:extLst>
              <a:ext uri="{FF2B5EF4-FFF2-40B4-BE49-F238E27FC236}">
                <a16:creationId xmlns:a16="http://schemas.microsoft.com/office/drawing/2014/main" id="{0808E878-941F-47E4-96D5-9387D571EE7A}"/>
              </a:ext>
            </a:extLst>
          </p:cNvPr>
          <p:cNvPicPr>
            <a:picLocks noChangeAspect="1"/>
          </p:cNvPicPr>
          <p:nvPr/>
        </p:nvPicPr>
        <p:blipFill>
          <a:blip r:embed="rId3"/>
          <a:stretch>
            <a:fillRect/>
          </a:stretch>
        </p:blipFill>
        <p:spPr>
          <a:xfrm>
            <a:off x="838200" y="1813068"/>
            <a:ext cx="7468247" cy="1182727"/>
          </a:xfrm>
          <a:prstGeom prst="rect">
            <a:avLst/>
          </a:prstGeom>
        </p:spPr>
      </p:pic>
      <p:pic>
        <p:nvPicPr>
          <p:cNvPr id="4" name="Picture 3" descr="Screen shot of the publish experience in Viva Amplify ">
            <a:extLst>
              <a:ext uri="{FF2B5EF4-FFF2-40B4-BE49-F238E27FC236}">
                <a16:creationId xmlns:a16="http://schemas.microsoft.com/office/drawing/2014/main" id="{4A035E59-4CEE-4BF2-85BD-4E3EB27B6BBE}"/>
              </a:ext>
            </a:extLst>
          </p:cNvPr>
          <p:cNvPicPr>
            <a:picLocks noChangeAspect="1"/>
          </p:cNvPicPr>
          <p:nvPr/>
        </p:nvPicPr>
        <p:blipFill>
          <a:blip r:embed="rId4"/>
          <a:stretch>
            <a:fillRect/>
          </a:stretch>
        </p:blipFill>
        <p:spPr>
          <a:xfrm>
            <a:off x="7025265" y="3429000"/>
            <a:ext cx="4328535" cy="2725148"/>
          </a:xfrm>
          <a:prstGeom prst="rect">
            <a:avLst/>
          </a:prstGeom>
        </p:spPr>
      </p:pic>
    </p:spTree>
    <p:extLst>
      <p:ext uri="{BB962C8B-B14F-4D97-AF65-F5344CB8AC3E}">
        <p14:creationId xmlns:p14="http://schemas.microsoft.com/office/powerpoint/2010/main" val="224660377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1109F-9E76-4276-A69B-5BA2048BB2AC}"/>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kern="1200">
                <a:solidFill>
                  <a:schemeClr val="tx1"/>
                </a:solidFill>
                <a:latin typeface="+mj-lt"/>
                <a:ea typeface="+mj-ea"/>
                <a:cs typeface="+mj-cs"/>
              </a:rPr>
              <a:t>Schedule publication</a:t>
            </a:r>
          </a:p>
        </p:txBody>
      </p:sp>
      <p:grpSp>
        <p:nvGrpSpPr>
          <p:cNvPr id="17" name="Group 1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8" name="Straight Connector 1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hat&#10;&#10;Description automatically generated">
            <a:extLst>
              <a:ext uri="{FF2B5EF4-FFF2-40B4-BE49-F238E27FC236}">
                <a16:creationId xmlns:a16="http://schemas.microsoft.com/office/drawing/2014/main" id="{038A5979-91F8-4E6D-8B9A-7202E8504D13}"/>
              </a:ext>
            </a:extLst>
          </p:cNvPr>
          <p:cNvPicPr>
            <a:picLocks noChangeAspect="1"/>
          </p:cNvPicPr>
          <p:nvPr/>
        </p:nvPicPr>
        <p:blipFill rotWithShape="1">
          <a:blip r:embed="rId3"/>
          <a:srcRect r="16216" b="-3"/>
          <a:stretch/>
        </p:blipFill>
        <p:spPr>
          <a:xfrm>
            <a:off x="4125081" y="972235"/>
            <a:ext cx="3383280" cy="5047735"/>
          </a:xfrm>
          <a:prstGeom prst="rect">
            <a:avLst/>
          </a:prstGeom>
        </p:spPr>
      </p:pic>
      <p:pic>
        <p:nvPicPr>
          <p:cNvPr id="10" name="Picture 9" descr="A screenshot of a calendar&#10;&#10;Description automatically generated">
            <a:extLst>
              <a:ext uri="{FF2B5EF4-FFF2-40B4-BE49-F238E27FC236}">
                <a16:creationId xmlns:a16="http://schemas.microsoft.com/office/drawing/2014/main" id="{B30A6E85-B3D7-4711-8DA6-F7C8A395B454}"/>
              </a:ext>
            </a:extLst>
          </p:cNvPr>
          <p:cNvPicPr>
            <a:picLocks noChangeAspect="1"/>
          </p:cNvPicPr>
          <p:nvPr/>
        </p:nvPicPr>
        <p:blipFill rotWithShape="1">
          <a:blip r:embed="rId4"/>
          <a:srcRect t="11590" r="-1" b="20898"/>
          <a:stretch/>
        </p:blipFill>
        <p:spPr>
          <a:xfrm>
            <a:off x="7812357" y="972235"/>
            <a:ext cx="3383280" cy="5047735"/>
          </a:xfrm>
          <a:prstGeom prst="rect">
            <a:avLst/>
          </a:prstGeom>
        </p:spPr>
      </p:pic>
    </p:spTree>
    <p:extLst>
      <p:ext uri="{BB962C8B-B14F-4D97-AF65-F5344CB8AC3E}">
        <p14:creationId xmlns:p14="http://schemas.microsoft.com/office/powerpoint/2010/main" val="394517497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F7F2-FFCD-4B69-859A-47E1DA51A05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Publishing Details</a:t>
            </a:r>
          </a:p>
        </p:txBody>
      </p:sp>
      <p:pic>
        <p:nvPicPr>
          <p:cNvPr id="3" name="Picture 2" descr="Screen shot of the publishing details in Viva Amplify &#10;">
            <a:extLst>
              <a:ext uri="{FF2B5EF4-FFF2-40B4-BE49-F238E27FC236}">
                <a16:creationId xmlns:a16="http://schemas.microsoft.com/office/drawing/2014/main" id="{65CA81DD-3A5F-4095-88E9-85758C3CFB99}"/>
              </a:ext>
            </a:extLst>
          </p:cNvPr>
          <p:cNvPicPr>
            <a:picLocks noChangeAspect="1"/>
          </p:cNvPicPr>
          <p:nvPr/>
        </p:nvPicPr>
        <p:blipFill>
          <a:blip r:embed="rId3"/>
          <a:stretch>
            <a:fillRect/>
          </a:stretch>
        </p:blipFill>
        <p:spPr>
          <a:xfrm>
            <a:off x="5800951" y="643466"/>
            <a:ext cx="4733429" cy="5568739"/>
          </a:xfrm>
          <a:prstGeom prst="rect">
            <a:avLst/>
          </a:prstGeom>
        </p:spPr>
      </p:pic>
    </p:spTree>
    <p:extLst>
      <p:ext uri="{BB962C8B-B14F-4D97-AF65-F5344CB8AC3E}">
        <p14:creationId xmlns:p14="http://schemas.microsoft.com/office/powerpoint/2010/main" val="1707979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3DB59D-F3D7-AB30-A034-DE6860AF87CF}"/>
              </a:ext>
              <a:ext uri="{C183D7F6-B498-43B3-948B-1728B52AA6E4}">
                <adec:decorative xmlns:adec="http://schemas.microsoft.com/office/drawing/2017/decorative" val="1"/>
              </a:ext>
            </a:extLst>
          </p:cNvPr>
          <p:cNvSpPr/>
          <p:nvPr/>
        </p:nvSpPr>
        <p:spPr bwMode="auto">
          <a:xfrm flipH="1">
            <a:off x="3751729" y="0"/>
            <a:ext cx="8503094"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BB5A21BF-0F8A-F6AF-79E6-77FAF09A81FD}"/>
              </a:ext>
            </a:extLst>
          </p:cNvPr>
          <p:cNvSpPr>
            <a:spLocks noGrp="1"/>
          </p:cNvSpPr>
          <p:nvPr>
            <p:ph type="title"/>
          </p:nvPr>
        </p:nvSpPr>
        <p:spPr>
          <a:xfrm>
            <a:off x="584200" y="851318"/>
            <a:ext cx="3265050" cy="1994392"/>
          </a:xfrm>
        </p:spPr>
        <p:txBody>
          <a:bodyPr anchor="ctr"/>
          <a:lstStyle/>
          <a:p>
            <a:r>
              <a:rPr lang="en-US" sz="3600"/>
              <a:t>Summary: </a:t>
            </a:r>
            <a:br>
              <a:rPr lang="en-US" sz="3600"/>
            </a:br>
            <a:r>
              <a:rPr lang="en-US" sz="3600">
                <a:solidFill>
                  <a:schemeClr val="tx1"/>
                </a:solidFill>
              </a:rPr>
              <a:t>What can </a:t>
            </a:r>
            <a:br>
              <a:rPr lang="en-US" sz="3600">
                <a:solidFill>
                  <a:schemeClr val="tx1"/>
                </a:solidFill>
              </a:rPr>
            </a:br>
            <a:r>
              <a:rPr lang="en-US" sz="3600">
                <a:solidFill>
                  <a:schemeClr val="tx1"/>
                </a:solidFill>
              </a:rPr>
              <a:t>you do with </a:t>
            </a:r>
            <a:br>
              <a:rPr lang="en-US" sz="3600">
                <a:solidFill>
                  <a:schemeClr val="tx1"/>
                </a:solidFill>
              </a:rPr>
            </a:br>
            <a:r>
              <a:rPr lang="en-US" sz="3600">
                <a:solidFill>
                  <a:schemeClr val="tx1"/>
                </a:solidFill>
              </a:rPr>
              <a:t>Viva Amplify? </a:t>
            </a:r>
          </a:p>
        </p:txBody>
      </p:sp>
      <p:sp>
        <p:nvSpPr>
          <p:cNvPr id="15" name="TextBox 14">
            <a:extLst>
              <a:ext uri="{FF2B5EF4-FFF2-40B4-BE49-F238E27FC236}">
                <a16:creationId xmlns:a16="http://schemas.microsoft.com/office/drawing/2014/main" id="{999A7CFF-6F80-BD2B-1BE8-EE386E66E6B6}"/>
              </a:ext>
            </a:extLst>
          </p:cNvPr>
          <p:cNvSpPr txBox="1"/>
          <p:nvPr/>
        </p:nvSpPr>
        <p:spPr>
          <a:xfrm>
            <a:off x="5753587" y="947873"/>
            <a:ext cx="4023360" cy="457200"/>
          </a:xfrm>
          <a:prstGeom prst="rect">
            <a:avLst/>
          </a:prstGeom>
          <a:noFill/>
        </p:spPr>
        <p:txBody>
          <a:bodyPr wrap="square" lIns="0" tIns="0" rIns="0" bIns="0">
            <a:noAutofit/>
          </a:bodyPr>
          <a:lstStyle/>
          <a:p>
            <a:pPr>
              <a:spcBef>
                <a:spcPts val="3000"/>
              </a:spcBef>
              <a:defRPr/>
            </a:pPr>
            <a:r>
              <a:rPr kumimoji="0" lang="en-US" sz="2400" i="0" u="none" strike="noStrike" kern="1200" cap="none" spc="0" normalizeH="0" baseline="0" noProof="0">
                <a:ln>
                  <a:noFill/>
                </a:ln>
                <a:solidFill>
                  <a:schemeClr val="accent3"/>
                </a:solidFill>
                <a:effectLst/>
                <a:uLnTx/>
                <a:uFillTx/>
                <a:latin typeface="+mj-lt"/>
                <a:ea typeface="+mn-ea"/>
                <a:cs typeface="+mn-cs"/>
              </a:rPr>
              <a:t>Plan &amp; Manage</a:t>
            </a:r>
            <a:br>
              <a:rPr kumimoji="0" lang="en-US" sz="2400" i="0" u="none" strike="noStrike" kern="1200" cap="none" spc="0" normalizeH="0" baseline="0" noProof="0">
                <a:ln>
                  <a:noFill/>
                </a:ln>
                <a:solidFill>
                  <a:schemeClr val="accent3"/>
                </a:solidFill>
                <a:effectLst/>
                <a:uLnTx/>
                <a:uFillTx/>
                <a:latin typeface="+mj-lt"/>
                <a:ea typeface="+mn-ea"/>
                <a:cs typeface="+mn-cs"/>
              </a:rPr>
            </a:br>
            <a:endParaRPr lang="en-US" sz="2400">
              <a:solidFill>
                <a:schemeClr val="accent3"/>
              </a:solidFill>
              <a:latin typeface="+mj-lt"/>
            </a:endParaRPr>
          </a:p>
        </p:txBody>
      </p:sp>
      <p:sp>
        <p:nvSpPr>
          <p:cNvPr id="3" name="TextBox 2">
            <a:extLst>
              <a:ext uri="{FF2B5EF4-FFF2-40B4-BE49-F238E27FC236}">
                <a16:creationId xmlns:a16="http://schemas.microsoft.com/office/drawing/2014/main" id="{F7287874-A077-2053-DFA0-A29C23D33F98}"/>
              </a:ext>
            </a:extLst>
          </p:cNvPr>
          <p:cNvSpPr txBox="1"/>
          <p:nvPr/>
        </p:nvSpPr>
        <p:spPr>
          <a:xfrm>
            <a:off x="5753587" y="3995204"/>
            <a:ext cx="4023360" cy="45720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3000"/>
              </a:spcBef>
              <a:spcAft>
                <a:spcPts val="0"/>
              </a:spcAft>
              <a:buClrTx/>
              <a:buSzTx/>
              <a:buFontTx/>
              <a:buNone/>
              <a:tabLst/>
              <a:defRPr/>
            </a:pPr>
            <a:r>
              <a:rPr lang="en-US" sz="2400">
                <a:solidFill>
                  <a:schemeClr val="accent3"/>
                </a:solidFill>
                <a:latin typeface="+mj-lt"/>
              </a:rPr>
              <a:t>Publish Universally</a:t>
            </a:r>
            <a:br>
              <a:rPr kumimoji="0" lang="en-US" sz="2400" i="0" u="none" strike="noStrike" kern="1200" cap="none" spc="0" normalizeH="0" baseline="0" noProof="0">
                <a:ln>
                  <a:noFill/>
                </a:ln>
                <a:solidFill>
                  <a:schemeClr val="accent3"/>
                </a:solidFill>
                <a:effectLst/>
                <a:uLnTx/>
                <a:uFillTx/>
                <a:latin typeface="+mj-lt"/>
                <a:ea typeface="+mn-ea"/>
                <a:cs typeface="+mn-cs"/>
              </a:rPr>
            </a:br>
            <a:endParaRPr lang="en-US" sz="2400">
              <a:solidFill>
                <a:schemeClr val="accent3"/>
              </a:solidFill>
              <a:latin typeface="+mj-lt"/>
            </a:endParaRPr>
          </a:p>
        </p:txBody>
      </p:sp>
      <p:sp>
        <p:nvSpPr>
          <p:cNvPr id="4" name="TextBox 3">
            <a:extLst>
              <a:ext uri="{FF2B5EF4-FFF2-40B4-BE49-F238E27FC236}">
                <a16:creationId xmlns:a16="http://schemas.microsoft.com/office/drawing/2014/main" id="{C6F32FC3-CC23-1A98-AC5A-EB1F73AF3AEC}"/>
              </a:ext>
            </a:extLst>
          </p:cNvPr>
          <p:cNvSpPr txBox="1"/>
          <p:nvPr/>
        </p:nvSpPr>
        <p:spPr>
          <a:xfrm>
            <a:off x="5753587" y="1963650"/>
            <a:ext cx="4023360" cy="45720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3000"/>
              </a:spcBef>
              <a:buClrTx/>
              <a:buSzTx/>
              <a:buFontTx/>
              <a:buNone/>
              <a:tabLst/>
              <a:defRPr/>
            </a:pPr>
            <a:r>
              <a:rPr kumimoji="0" lang="en-US" sz="2400" i="0" u="none" strike="noStrike" kern="1200" cap="none" spc="0" normalizeH="0" baseline="0" noProof="0">
                <a:ln>
                  <a:noFill/>
                </a:ln>
                <a:solidFill>
                  <a:schemeClr val="accent3"/>
                </a:solidFill>
                <a:effectLst/>
                <a:uLnTx/>
                <a:uFillTx/>
                <a:latin typeface="+mj-lt"/>
                <a:ea typeface="+mn-ea"/>
                <a:cs typeface="+mn-cs"/>
              </a:rPr>
              <a:t>Orchestrate &amp; Automate</a:t>
            </a:r>
            <a:br>
              <a:rPr kumimoji="0" lang="en-US" sz="2400" i="0" u="none" strike="noStrike" kern="1200" cap="none" spc="0" normalizeH="0" baseline="0" noProof="0">
                <a:ln>
                  <a:noFill/>
                </a:ln>
                <a:solidFill>
                  <a:schemeClr val="accent3"/>
                </a:solidFill>
                <a:effectLst/>
                <a:uLnTx/>
                <a:uFillTx/>
                <a:latin typeface="+mj-lt"/>
                <a:ea typeface="+mn-ea"/>
                <a:cs typeface="+mn-cs"/>
              </a:rPr>
            </a:br>
            <a:endParaRPr lang="en-US" sz="2400">
              <a:solidFill>
                <a:schemeClr val="accent3"/>
              </a:solidFill>
              <a:latin typeface="+mj-lt"/>
            </a:endParaRPr>
          </a:p>
        </p:txBody>
      </p:sp>
      <p:sp>
        <p:nvSpPr>
          <p:cNvPr id="5" name="TextBox 4">
            <a:extLst>
              <a:ext uri="{FF2B5EF4-FFF2-40B4-BE49-F238E27FC236}">
                <a16:creationId xmlns:a16="http://schemas.microsoft.com/office/drawing/2014/main" id="{95D79E51-61D2-2BFE-4D12-B36BF25F1350}"/>
              </a:ext>
            </a:extLst>
          </p:cNvPr>
          <p:cNvSpPr txBox="1"/>
          <p:nvPr/>
        </p:nvSpPr>
        <p:spPr>
          <a:xfrm>
            <a:off x="5753587" y="2979427"/>
            <a:ext cx="4023360" cy="45720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3000"/>
              </a:spcBef>
              <a:buClrTx/>
              <a:buSzTx/>
              <a:buFontTx/>
              <a:buNone/>
              <a:tabLst/>
              <a:defRPr/>
            </a:pPr>
            <a:r>
              <a:rPr kumimoji="0" lang="en-US" sz="2400" i="0" u="none" strike="noStrike" kern="1200" cap="none" spc="0" normalizeH="0" baseline="0" noProof="0">
                <a:ln>
                  <a:noFill/>
                </a:ln>
                <a:solidFill>
                  <a:schemeClr val="accent3"/>
                </a:solidFill>
                <a:effectLst/>
                <a:uLnTx/>
                <a:uFillTx/>
                <a:latin typeface="+mj-lt"/>
                <a:ea typeface="+mn-ea"/>
                <a:cs typeface="+mn-cs"/>
              </a:rPr>
              <a:t>Design &amp; Create Content</a:t>
            </a:r>
            <a:br>
              <a:rPr kumimoji="0" lang="en-US" sz="2400" i="0" u="none" strike="noStrike" kern="1200" cap="none" spc="0" normalizeH="0" baseline="0" noProof="0">
                <a:ln>
                  <a:noFill/>
                </a:ln>
                <a:solidFill>
                  <a:schemeClr val="accent3"/>
                </a:solidFill>
                <a:effectLst/>
                <a:uLnTx/>
                <a:uFillTx/>
                <a:latin typeface="+mj-lt"/>
                <a:ea typeface="+mn-ea"/>
                <a:cs typeface="+mn-cs"/>
              </a:rPr>
            </a:br>
            <a:endParaRPr kumimoji="0" lang="en-US" sz="2400" i="0" u="none" strike="noStrike" kern="1200" cap="none" spc="0" normalizeH="0" baseline="0" noProof="0">
              <a:ln>
                <a:noFill/>
              </a:ln>
              <a:solidFill>
                <a:schemeClr val="accent3"/>
              </a:solidFill>
              <a:effectLst/>
              <a:uLnTx/>
              <a:uFillTx/>
              <a:latin typeface="+mj-lt"/>
              <a:ea typeface="+mn-ea"/>
              <a:cs typeface="+mn-cs"/>
            </a:endParaRPr>
          </a:p>
        </p:txBody>
      </p:sp>
      <p:sp>
        <p:nvSpPr>
          <p:cNvPr id="7" name="TextBox 6">
            <a:extLst>
              <a:ext uri="{FF2B5EF4-FFF2-40B4-BE49-F238E27FC236}">
                <a16:creationId xmlns:a16="http://schemas.microsoft.com/office/drawing/2014/main" id="{A317B8E7-FD01-1CB8-E781-771A028942B4}"/>
              </a:ext>
            </a:extLst>
          </p:cNvPr>
          <p:cNvSpPr txBox="1"/>
          <p:nvPr/>
        </p:nvSpPr>
        <p:spPr>
          <a:xfrm>
            <a:off x="5753587" y="5010981"/>
            <a:ext cx="4023360" cy="45720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3000"/>
              </a:spcBef>
              <a:spcAft>
                <a:spcPts val="0"/>
              </a:spcAft>
              <a:buClrTx/>
              <a:buSzTx/>
              <a:buFontTx/>
              <a:buNone/>
              <a:tabLst/>
              <a:defRPr/>
            </a:pPr>
            <a:r>
              <a:rPr lang="en-US" sz="2400">
                <a:solidFill>
                  <a:schemeClr val="accent3"/>
                </a:solidFill>
                <a:latin typeface="+mj-lt"/>
              </a:rPr>
              <a:t>Measure Effectiveness</a:t>
            </a:r>
            <a:br>
              <a:rPr kumimoji="0" lang="en-US" sz="2400" i="0" u="none" strike="noStrike" kern="1200" cap="none" spc="0" normalizeH="0" baseline="0" noProof="0">
                <a:ln>
                  <a:noFill/>
                </a:ln>
                <a:solidFill>
                  <a:schemeClr val="accent3"/>
                </a:solidFill>
                <a:effectLst/>
                <a:uLnTx/>
                <a:uFillTx/>
                <a:latin typeface="+mj-lt"/>
                <a:ea typeface="+mn-ea"/>
                <a:cs typeface="+mn-cs"/>
              </a:rPr>
            </a:br>
            <a:endParaRPr lang="en-US" sz="2400">
              <a:solidFill>
                <a:schemeClr val="accent3"/>
              </a:solidFill>
              <a:latin typeface="+mj-lt"/>
            </a:endParaRPr>
          </a:p>
        </p:txBody>
      </p:sp>
      <p:pic>
        <p:nvPicPr>
          <p:cNvPr id="11" name="Graphic 10" descr="Magnifying glass outline">
            <a:extLst>
              <a:ext uri="{FF2B5EF4-FFF2-40B4-BE49-F238E27FC236}">
                <a16:creationId xmlns:a16="http://schemas.microsoft.com/office/drawing/2014/main" id="{6C5D7DFE-90BB-55B2-1E88-85DB723FF2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9042" y="4940604"/>
            <a:ext cx="566766" cy="566766"/>
          </a:xfrm>
          <a:prstGeom prst="rect">
            <a:avLst/>
          </a:prstGeom>
        </p:spPr>
      </p:pic>
      <p:pic>
        <p:nvPicPr>
          <p:cNvPr id="13" name="Graphic 12" descr="Blog outline">
            <a:extLst>
              <a:ext uri="{FF2B5EF4-FFF2-40B4-BE49-F238E27FC236}">
                <a16:creationId xmlns:a16="http://schemas.microsoft.com/office/drawing/2014/main" id="{50635C3D-2203-4502-3CEA-4BAA0F87F2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9042" y="3893779"/>
            <a:ext cx="566766" cy="566766"/>
          </a:xfrm>
          <a:prstGeom prst="rect">
            <a:avLst/>
          </a:prstGeom>
        </p:spPr>
      </p:pic>
      <p:pic>
        <p:nvPicPr>
          <p:cNvPr id="16" name="Graphic 15" descr="Paint brush outline">
            <a:extLst>
              <a:ext uri="{FF2B5EF4-FFF2-40B4-BE49-F238E27FC236}">
                <a16:creationId xmlns:a16="http://schemas.microsoft.com/office/drawing/2014/main" id="{0A5B563E-A166-DDD7-AC4E-C023C0219A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29042" y="2885456"/>
            <a:ext cx="566766" cy="566766"/>
          </a:xfrm>
          <a:prstGeom prst="rect">
            <a:avLst/>
          </a:prstGeom>
        </p:spPr>
      </p:pic>
      <p:pic>
        <p:nvPicPr>
          <p:cNvPr id="18" name="Graphic 17" descr="Gears outline">
            <a:extLst>
              <a:ext uri="{FF2B5EF4-FFF2-40B4-BE49-F238E27FC236}">
                <a16:creationId xmlns:a16="http://schemas.microsoft.com/office/drawing/2014/main" id="{A34DE9BE-CBB8-2AEE-3D5F-1F660622CD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29042" y="1860616"/>
            <a:ext cx="566766" cy="566766"/>
          </a:xfrm>
          <a:prstGeom prst="rect">
            <a:avLst/>
          </a:prstGeom>
        </p:spPr>
      </p:pic>
      <p:pic>
        <p:nvPicPr>
          <p:cNvPr id="20" name="Graphic 19" descr="Settings outline">
            <a:extLst>
              <a:ext uri="{FF2B5EF4-FFF2-40B4-BE49-F238E27FC236}">
                <a16:creationId xmlns:a16="http://schemas.microsoft.com/office/drawing/2014/main" id="{D51D3D41-473B-9E27-CEFE-81685118D0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29042" y="851318"/>
            <a:ext cx="566766" cy="566766"/>
          </a:xfrm>
          <a:prstGeom prst="rect">
            <a:avLst/>
          </a:prstGeom>
        </p:spPr>
      </p:pic>
    </p:spTree>
    <p:extLst>
      <p:ext uri="{BB962C8B-B14F-4D97-AF65-F5344CB8AC3E}">
        <p14:creationId xmlns:p14="http://schemas.microsoft.com/office/powerpoint/2010/main" val="209315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49DD-8A2C-4569-90A3-0BAD6C53505B}"/>
              </a:ext>
            </a:extLst>
          </p:cNvPr>
          <p:cNvSpPr>
            <a:spLocks noGrp="1"/>
          </p:cNvSpPr>
          <p:nvPr>
            <p:ph type="title"/>
          </p:nvPr>
        </p:nvSpPr>
        <p:spPr/>
        <p:txBody>
          <a:bodyPr/>
          <a:lstStyle/>
          <a:p>
            <a:r>
              <a:rPr lang="en-US"/>
              <a:t>Reporting</a:t>
            </a:r>
          </a:p>
        </p:txBody>
      </p:sp>
    </p:spTree>
    <p:extLst>
      <p:ext uri="{BB962C8B-B14F-4D97-AF65-F5344CB8AC3E}">
        <p14:creationId xmlns:p14="http://schemas.microsoft.com/office/powerpoint/2010/main" val="3173925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837C7844-EF0C-4169-B6BD-D776D6486C31}"/>
              </a:ext>
            </a:extLst>
          </p:cNvPr>
          <p:cNvPicPr>
            <a:picLocks noChangeAspect="1"/>
          </p:cNvPicPr>
          <p:nvPr/>
        </p:nvPicPr>
        <p:blipFill>
          <a:blip r:embed="rId3"/>
          <a:stretch>
            <a:fillRect/>
          </a:stretch>
        </p:blipFill>
        <p:spPr>
          <a:xfrm>
            <a:off x="0" y="985013"/>
            <a:ext cx="12192000" cy="4887973"/>
          </a:xfrm>
          <a:prstGeom prst="rect">
            <a:avLst/>
          </a:prstGeom>
        </p:spPr>
      </p:pic>
      <p:sp>
        <p:nvSpPr>
          <p:cNvPr id="2" name="Title 1">
            <a:extLst>
              <a:ext uri="{FF2B5EF4-FFF2-40B4-BE49-F238E27FC236}">
                <a16:creationId xmlns:a16="http://schemas.microsoft.com/office/drawing/2014/main" id="{93ECDBFF-FDC5-4310-833E-69F1B11BD7D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Campaign Metrics</a:t>
            </a:r>
          </a:p>
        </p:txBody>
      </p:sp>
    </p:spTree>
    <p:extLst>
      <p:ext uri="{BB962C8B-B14F-4D97-AF65-F5344CB8AC3E}">
        <p14:creationId xmlns:p14="http://schemas.microsoft.com/office/powerpoint/2010/main" val="392827463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198ED-DC89-4946-B45D-B50EB1FEF62E}"/>
              </a:ext>
            </a:extLst>
          </p:cNvPr>
          <p:cNvSpPr>
            <a:spLocks noGrp="1"/>
          </p:cNvSpPr>
          <p:nvPr>
            <p:ph type="title"/>
          </p:nvPr>
        </p:nvSpPr>
        <p:spPr>
          <a:xfrm>
            <a:off x="838200" y="365125"/>
            <a:ext cx="10515600" cy="670461"/>
          </a:xfrm>
        </p:spPr>
        <p:txBody>
          <a:bodyPr>
            <a:normAutofit fontScale="90000"/>
          </a:bodyPr>
          <a:lstStyle/>
          <a:p>
            <a:r>
              <a:rPr lang="en-US"/>
              <a:t>Publication Reporting</a:t>
            </a:r>
          </a:p>
        </p:txBody>
      </p:sp>
      <p:pic>
        <p:nvPicPr>
          <p:cNvPr id="4" name="Picture 3" descr="A screenshot of a computer&#10;&#10;Description automatically generated">
            <a:extLst>
              <a:ext uri="{FF2B5EF4-FFF2-40B4-BE49-F238E27FC236}">
                <a16:creationId xmlns:a16="http://schemas.microsoft.com/office/drawing/2014/main" id="{75798D71-A934-4639-979B-107A6741125D}"/>
              </a:ext>
            </a:extLst>
          </p:cNvPr>
          <p:cNvPicPr>
            <a:picLocks noChangeAspect="1"/>
          </p:cNvPicPr>
          <p:nvPr/>
        </p:nvPicPr>
        <p:blipFill>
          <a:blip r:embed="rId3"/>
          <a:stretch>
            <a:fillRect/>
          </a:stretch>
        </p:blipFill>
        <p:spPr>
          <a:xfrm>
            <a:off x="77119" y="1163413"/>
            <a:ext cx="12192000" cy="5694587"/>
          </a:xfrm>
          <a:prstGeom prst="rect">
            <a:avLst/>
          </a:prstGeom>
        </p:spPr>
      </p:pic>
    </p:spTree>
    <p:extLst>
      <p:ext uri="{BB962C8B-B14F-4D97-AF65-F5344CB8AC3E}">
        <p14:creationId xmlns:p14="http://schemas.microsoft.com/office/powerpoint/2010/main" val="371894793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2FA8-18A3-402F-90D5-723F2035C936}"/>
              </a:ext>
            </a:extLst>
          </p:cNvPr>
          <p:cNvSpPr>
            <a:spLocks noGrp="1"/>
          </p:cNvSpPr>
          <p:nvPr>
            <p:ph type="title"/>
          </p:nvPr>
        </p:nvSpPr>
        <p:spPr/>
        <p:txBody>
          <a:bodyPr/>
          <a:lstStyle/>
          <a:p>
            <a:r>
              <a:rPr lang="en-US"/>
              <a:t>Detailed reporting</a:t>
            </a:r>
          </a:p>
        </p:txBody>
      </p:sp>
      <p:pic>
        <p:nvPicPr>
          <p:cNvPr id="4" name="Picture 3" descr="A screenshot of a computer&#10;&#10;Description automatically generated">
            <a:extLst>
              <a:ext uri="{FF2B5EF4-FFF2-40B4-BE49-F238E27FC236}">
                <a16:creationId xmlns:a16="http://schemas.microsoft.com/office/drawing/2014/main" id="{2E0483B9-5F7E-4120-B9E6-AD16BB5D5EC3}"/>
              </a:ext>
            </a:extLst>
          </p:cNvPr>
          <p:cNvPicPr>
            <a:picLocks noChangeAspect="1"/>
          </p:cNvPicPr>
          <p:nvPr/>
        </p:nvPicPr>
        <p:blipFill>
          <a:blip r:embed="rId3"/>
          <a:stretch>
            <a:fillRect/>
          </a:stretch>
        </p:blipFill>
        <p:spPr>
          <a:xfrm>
            <a:off x="363557" y="2108821"/>
            <a:ext cx="8185533" cy="3235269"/>
          </a:xfrm>
          <a:prstGeom prst="rect">
            <a:avLst/>
          </a:prstGeom>
        </p:spPr>
      </p:pic>
      <p:pic>
        <p:nvPicPr>
          <p:cNvPr id="6" name="Picture 5" descr="A screenshot of a phone&#10;&#10;Description automatically generated">
            <a:extLst>
              <a:ext uri="{FF2B5EF4-FFF2-40B4-BE49-F238E27FC236}">
                <a16:creationId xmlns:a16="http://schemas.microsoft.com/office/drawing/2014/main" id="{F6CD4F84-45BE-4604-9330-AB3FFC495C3C}"/>
              </a:ext>
            </a:extLst>
          </p:cNvPr>
          <p:cNvPicPr>
            <a:picLocks noChangeAspect="1"/>
          </p:cNvPicPr>
          <p:nvPr/>
        </p:nvPicPr>
        <p:blipFill>
          <a:blip r:embed="rId4"/>
          <a:stretch>
            <a:fillRect/>
          </a:stretch>
        </p:blipFill>
        <p:spPr>
          <a:xfrm>
            <a:off x="9023733" y="2108821"/>
            <a:ext cx="2709809" cy="3235269"/>
          </a:xfrm>
          <a:prstGeom prst="rect">
            <a:avLst/>
          </a:prstGeom>
        </p:spPr>
      </p:pic>
    </p:spTree>
    <p:extLst>
      <p:ext uri="{BB962C8B-B14F-4D97-AF65-F5344CB8AC3E}">
        <p14:creationId xmlns:p14="http://schemas.microsoft.com/office/powerpoint/2010/main" val="380087707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49DD-8A2C-4569-90A3-0BAD6C53505B}"/>
              </a:ext>
            </a:extLst>
          </p:cNvPr>
          <p:cNvSpPr>
            <a:spLocks noGrp="1"/>
          </p:cNvSpPr>
          <p:nvPr>
            <p:ph type="title"/>
          </p:nvPr>
        </p:nvSpPr>
        <p:spPr/>
        <p:txBody>
          <a:bodyPr/>
          <a:lstStyle/>
          <a:p>
            <a:r>
              <a:rPr lang="en-US"/>
              <a:t>Close</a:t>
            </a:r>
          </a:p>
        </p:txBody>
      </p:sp>
    </p:spTree>
    <p:extLst>
      <p:ext uri="{BB962C8B-B14F-4D97-AF65-F5344CB8AC3E}">
        <p14:creationId xmlns:p14="http://schemas.microsoft.com/office/powerpoint/2010/main" val="3378387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A07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CADE2-6EFF-4987-8BA2-5E4E4700021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Get started using Viva Amplify</a:t>
            </a:r>
          </a:p>
        </p:txBody>
      </p:sp>
      <p:pic>
        <p:nvPicPr>
          <p:cNvPr id="4" name="Picture 3" descr="A screenshot of a computer&#10;&#10;Description automatically generated">
            <a:extLst>
              <a:ext uri="{FF2B5EF4-FFF2-40B4-BE49-F238E27FC236}">
                <a16:creationId xmlns:a16="http://schemas.microsoft.com/office/drawing/2014/main" id="{F280F959-9EA4-43F5-8112-A32790A115A1}"/>
              </a:ext>
            </a:extLst>
          </p:cNvPr>
          <p:cNvPicPr>
            <a:picLocks noChangeAspect="1"/>
          </p:cNvPicPr>
          <p:nvPr/>
        </p:nvPicPr>
        <p:blipFill>
          <a:blip r:embed="rId3"/>
          <a:stretch>
            <a:fillRect/>
          </a:stretch>
        </p:blipFill>
        <p:spPr>
          <a:xfrm>
            <a:off x="4038600" y="1100127"/>
            <a:ext cx="7188199" cy="4654357"/>
          </a:xfrm>
          <a:prstGeom prst="rect">
            <a:avLst/>
          </a:prstGeom>
        </p:spPr>
      </p:pic>
    </p:spTree>
    <p:extLst>
      <p:ext uri="{BB962C8B-B14F-4D97-AF65-F5344CB8AC3E}">
        <p14:creationId xmlns:p14="http://schemas.microsoft.com/office/powerpoint/2010/main" val="8314414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DE821-B359-68D2-8BE4-FE7977E82CB6}"/>
              </a:ext>
              <a:ext uri="{C183D7F6-B498-43B3-948B-1728B52AA6E4}">
                <adec:decorative xmlns:adec="http://schemas.microsoft.com/office/drawing/2017/decorative" val="1"/>
              </a:ext>
            </a:extLst>
          </p:cNvPr>
          <p:cNvSpPr/>
          <p:nvPr/>
        </p:nvSpPr>
        <p:spPr bwMode="auto">
          <a:xfrm>
            <a:off x="0" y="104791"/>
            <a:ext cx="7183225"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468866" y="379370"/>
            <a:ext cx="10515600" cy="1325563"/>
          </a:xfrm>
        </p:spPr>
        <p:txBody>
          <a:bodyPr/>
          <a:lstStyle/>
          <a:p>
            <a:r>
              <a:rPr lang="en-US" sz="4000">
                <a:latin typeface="Segoe UI Semibold" panose="020B0702040204020203" pitchFamily="34" charset="0"/>
                <a:cs typeface="Segoe UI Semibold" panose="020B0702040204020203" pitchFamily="34" charset="0"/>
              </a:rPr>
              <a:t>Communicate easier</a:t>
            </a:r>
            <a:br>
              <a:rPr lang="en-US"/>
            </a:br>
            <a:endParaRPr lang="en-US"/>
          </a:p>
        </p:txBody>
      </p:sp>
      <p:sp>
        <p:nvSpPr>
          <p:cNvPr id="4" name="TextBox 3">
            <a:extLst>
              <a:ext uri="{FF2B5EF4-FFF2-40B4-BE49-F238E27FC236}">
                <a16:creationId xmlns:a16="http://schemas.microsoft.com/office/drawing/2014/main" id="{CC25867A-FD79-A368-D089-183157AC0296}"/>
              </a:ext>
            </a:extLst>
          </p:cNvPr>
          <p:cNvSpPr txBox="1"/>
          <p:nvPr/>
        </p:nvSpPr>
        <p:spPr>
          <a:xfrm>
            <a:off x="680316" y="2505944"/>
            <a:ext cx="4579334" cy="3968686"/>
          </a:xfrm>
          <a:prstGeom prst="rect">
            <a:avLst/>
          </a:prstGeom>
          <a:noFill/>
        </p:spPr>
        <p:txBody>
          <a:bodyPr wrap="square" lIns="0" tIns="0" rIns="0" bIns="0" anchor="t">
            <a:no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Create campaigns that include multiple communications </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Separate message writing from distribution channels by creating comm once </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Track reviewers and approvers</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Manage multiple campaigns at once</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Built as an app on top of SharePoint and can use MIP, permissions, content management features </a:t>
            </a: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C4083423-5C30-48A0-8AD8-B2457E67BD5D}"/>
              </a:ext>
            </a:extLst>
          </p:cNvPr>
          <p:cNvSpPr txBox="1"/>
          <p:nvPr/>
        </p:nvSpPr>
        <p:spPr>
          <a:xfrm>
            <a:off x="563132" y="1214472"/>
            <a:ext cx="5163534"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2000">
                <a:solidFill>
                  <a:srgbClr val="8661C5"/>
                </a:solidFill>
                <a:latin typeface="Segoe UI Semibold" panose="020B0702040204020203" pitchFamily="34" charset="0"/>
                <a:cs typeface="Segoe UI Semibold" panose="020B0702040204020203" pitchFamily="34" charset="0"/>
              </a:rPr>
              <a:t>Provides communicators with a centralized view to create, manage, publish, and evaluate their campaigns in one place</a:t>
            </a:r>
          </a:p>
        </p:txBody>
      </p:sp>
      <p:sp>
        <p:nvSpPr>
          <p:cNvPr id="5" name="Rectangle: Rounded Corners 4" descr="Screen shot of the Viva Amplify Campaign overview">
            <a:extLst>
              <a:ext uri="{FF2B5EF4-FFF2-40B4-BE49-F238E27FC236}">
                <a16:creationId xmlns:a16="http://schemas.microsoft.com/office/drawing/2014/main" id="{5ABED330-86EE-0B0A-56E3-75A4B911F782}"/>
              </a:ext>
            </a:extLst>
          </p:cNvPr>
          <p:cNvSpPr/>
          <p:nvPr/>
        </p:nvSpPr>
        <p:spPr bwMode="auto">
          <a:xfrm>
            <a:off x="6042407" y="493365"/>
            <a:ext cx="5875055" cy="5871270"/>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14" name="Group 13">
            <a:extLst>
              <a:ext uri="{FF2B5EF4-FFF2-40B4-BE49-F238E27FC236}">
                <a16:creationId xmlns:a16="http://schemas.microsoft.com/office/drawing/2014/main" id="{B8EC009C-B9FC-F4BA-8989-00C0E8ED31C5}"/>
              </a:ext>
              <a:ext uri="{C183D7F6-B498-43B3-948B-1728B52AA6E4}">
                <adec:decorative xmlns:adec="http://schemas.microsoft.com/office/drawing/2017/decorative" val="1"/>
              </a:ext>
            </a:extLst>
          </p:cNvPr>
          <p:cNvGrpSpPr/>
          <p:nvPr/>
        </p:nvGrpSpPr>
        <p:grpSpPr>
          <a:xfrm>
            <a:off x="6236734" y="708775"/>
            <a:ext cx="5486400" cy="5440450"/>
            <a:chOff x="6236734" y="685800"/>
            <a:chExt cx="5486400" cy="5440450"/>
          </a:xfrm>
        </p:grpSpPr>
        <p:grpSp>
          <p:nvGrpSpPr>
            <p:cNvPr id="12" name="Group 11">
              <a:extLst>
                <a:ext uri="{FF2B5EF4-FFF2-40B4-BE49-F238E27FC236}">
                  <a16:creationId xmlns:a16="http://schemas.microsoft.com/office/drawing/2014/main" id="{54DEB5DA-44F8-A423-A382-F6C3826069A1}"/>
                </a:ext>
              </a:extLst>
            </p:cNvPr>
            <p:cNvGrpSpPr/>
            <p:nvPr/>
          </p:nvGrpSpPr>
          <p:grpSpPr>
            <a:xfrm>
              <a:off x="6236734" y="685800"/>
              <a:ext cx="5486400" cy="5440450"/>
              <a:chOff x="4003840" y="285265"/>
              <a:chExt cx="6836997" cy="6839739"/>
            </a:xfrm>
          </p:grpSpPr>
          <p:pic>
            <p:nvPicPr>
              <p:cNvPr id="11" name="Picture 10">
                <a:extLst>
                  <a:ext uri="{FF2B5EF4-FFF2-40B4-BE49-F238E27FC236}">
                    <a16:creationId xmlns:a16="http://schemas.microsoft.com/office/drawing/2014/main" id="{166A75D7-0B52-02BD-55C3-99C1073E1233}"/>
                  </a:ext>
                </a:extLst>
              </p:cNvPr>
              <p:cNvPicPr>
                <a:picLocks noChangeAspect="1"/>
              </p:cNvPicPr>
              <p:nvPr/>
            </p:nvPicPr>
            <p:blipFill rotWithShape="1">
              <a:blip r:embed="rId3"/>
              <a:srcRect b="1656"/>
              <a:stretch/>
            </p:blipFill>
            <p:spPr>
              <a:xfrm>
                <a:off x="4010127" y="3695445"/>
                <a:ext cx="6829937" cy="3429559"/>
              </a:xfrm>
              <a:prstGeom prst="rect">
                <a:avLst/>
              </a:prstGeom>
            </p:spPr>
          </p:pic>
          <p:pic>
            <p:nvPicPr>
              <p:cNvPr id="9" name="Picture 8">
                <a:extLst>
                  <a:ext uri="{FF2B5EF4-FFF2-40B4-BE49-F238E27FC236}">
                    <a16:creationId xmlns:a16="http://schemas.microsoft.com/office/drawing/2014/main" id="{25B3A931-2C3C-9046-ECEA-8555DD6D1FD7}"/>
                  </a:ext>
                </a:extLst>
              </p:cNvPr>
              <p:cNvPicPr>
                <a:picLocks noChangeAspect="1"/>
              </p:cNvPicPr>
              <p:nvPr/>
            </p:nvPicPr>
            <p:blipFill>
              <a:blip r:embed="rId4"/>
              <a:stretch>
                <a:fillRect/>
              </a:stretch>
            </p:blipFill>
            <p:spPr>
              <a:xfrm>
                <a:off x="4003840" y="285265"/>
                <a:ext cx="6836997" cy="3840295"/>
              </a:xfrm>
              <a:prstGeom prst="rect">
                <a:avLst/>
              </a:prstGeom>
            </p:spPr>
          </p:pic>
        </p:grpSp>
        <p:sp>
          <p:nvSpPr>
            <p:cNvPr id="13" name="Rectangle 12">
              <a:extLst>
                <a:ext uri="{FF2B5EF4-FFF2-40B4-BE49-F238E27FC236}">
                  <a16:creationId xmlns:a16="http://schemas.microsoft.com/office/drawing/2014/main" id="{40346D74-C217-EE39-3144-267D8028D0A5}"/>
                </a:ext>
              </a:extLst>
            </p:cNvPr>
            <p:cNvSpPr/>
            <p:nvPr/>
          </p:nvSpPr>
          <p:spPr bwMode="auto">
            <a:xfrm>
              <a:off x="6288523" y="3071610"/>
              <a:ext cx="162519" cy="3054639"/>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grpSp>
      <p:pic>
        <p:nvPicPr>
          <p:cNvPr id="16" name="Picture 15">
            <a:extLst>
              <a:ext uri="{FF2B5EF4-FFF2-40B4-BE49-F238E27FC236}">
                <a16:creationId xmlns:a16="http://schemas.microsoft.com/office/drawing/2014/main" id="{640CF67A-DC91-BFBF-1B5B-E1C3323B4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59358" y="5838214"/>
            <a:ext cx="187224" cy="192024"/>
          </a:xfrm>
          <a:prstGeom prst="rect">
            <a:avLst/>
          </a:prstGeom>
        </p:spPr>
      </p:pic>
    </p:spTree>
    <p:extLst>
      <p:ext uri="{BB962C8B-B14F-4D97-AF65-F5344CB8AC3E}">
        <p14:creationId xmlns:p14="http://schemas.microsoft.com/office/powerpoint/2010/main" val="99292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DE821-B359-68D2-8BE4-FE7977E82CB6}"/>
              </a:ext>
              <a:ext uri="{C183D7F6-B498-43B3-948B-1728B52AA6E4}">
                <adec:decorative xmlns:adec="http://schemas.microsoft.com/office/drawing/2017/decorative" val="1"/>
              </a:ext>
            </a:extLst>
          </p:cNvPr>
          <p:cNvSpPr/>
          <p:nvPr/>
        </p:nvSpPr>
        <p:spPr bwMode="auto">
          <a:xfrm>
            <a:off x="-1" y="0"/>
            <a:ext cx="7183225"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Rectangle: Rounded Corners 8" descr="Campaign Objectives screen shot.  ">
            <a:extLst>
              <a:ext uri="{FF2B5EF4-FFF2-40B4-BE49-F238E27FC236}">
                <a16:creationId xmlns:a16="http://schemas.microsoft.com/office/drawing/2014/main" id="{A310244B-F9EE-0FA2-FE0B-7CFE8CD46D0F}"/>
              </a:ext>
            </a:extLst>
          </p:cNvPr>
          <p:cNvSpPr/>
          <p:nvPr/>
        </p:nvSpPr>
        <p:spPr bwMode="auto">
          <a:xfrm>
            <a:off x="6042407" y="493364"/>
            <a:ext cx="5875055" cy="6196548"/>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45" name="Group 44" descr="Campaign Objective screen shot">
            <a:extLst>
              <a:ext uri="{FF2B5EF4-FFF2-40B4-BE49-F238E27FC236}">
                <a16:creationId xmlns:a16="http://schemas.microsoft.com/office/drawing/2014/main" id="{3D1565C0-9FC0-F2CA-5340-431239124F76}"/>
              </a:ext>
            </a:extLst>
          </p:cNvPr>
          <p:cNvGrpSpPr/>
          <p:nvPr/>
        </p:nvGrpSpPr>
        <p:grpSpPr>
          <a:xfrm>
            <a:off x="6236734" y="708775"/>
            <a:ext cx="5486400" cy="5767233"/>
            <a:chOff x="6096000" y="633106"/>
            <a:chExt cx="5486400" cy="5767233"/>
          </a:xfrm>
        </p:grpSpPr>
        <p:sp>
          <p:nvSpPr>
            <p:cNvPr id="36" name="Rectangle 35">
              <a:extLst>
                <a:ext uri="{FF2B5EF4-FFF2-40B4-BE49-F238E27FC236}">
                  <a16:creationId xmlns:a16="http://schemas.microsoft.com/office/drawing/2014/main" id="{70CD7B93-D78E-959A-37F1-BF92C3BE0DBA}"/>
                </a:ext>
              </a:extLst>
            </p:cNvPr>
            <p:cNvSpPr/>
            <p:nvPr/>
          </p:nvSpPr>
          <p:spPr>
            <a:xfrm>
              <a:off x="6450334" y="3304204"/>
              <a:ext cx="1759636" cy="72730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B412C708-616C-0D61-AA75-E5C5D5DFDA9F}"/>
                </a:ext>
              </a:extLst>
            </p:cNvPr>
            <p:cNvGrpSpPr/>
            <p:nvPr/>
          </p:nvGrpSpPr>
          <p:grpSpPr>
            <a:xfrm>
              <a:off x="6096000" y="3241056"/>
              <a:ext cx="5486400" cy="3159283"/>
              <a:chOff x="2798594" y="2766138"/>
              <a:chExt cx="5406069" cy="3159283"/>
            </a:xfrm>
          </p:grpSpPr>
          <p:pic>
            <p:nvPicPr>
              <p:cNvPr id="38" name="Picture 37">
                <a:extLst>
                  <a:ext uri="{FF2B5EF4-FFF2-40B4-BE49-F238E27FC236}">
                    <a16:creationId xmlns:a16="http://schemas.microsoft.com/office/drawing/2014/main" id="{EBC8661A-95AF-E915-1C5E-AF4EE39E7AC5}"/>
                  </a:ext>
                </a:extLst>
              </p:cNvPr>
              <p:cNvPicPr/>
              <p:nvPr/>
            </p:nvPicPr>
            <p:blipFill>
              <a:blip r:embed="rId3"/>
              <a:stretch>
                <a:fillRect/>
              </a:stretch>
            </p:blipFill>
            <p:spPr>
              <a:xfrm>
                <a:off x="2798594" y="3994853"/>
                <a:ext cx="5406069" cy="1930568"/>
              </a:xfrm>
              <a:prstGeom prst="rect">
                <a:avLst/>
              </a:prstGeom>
            </p:spPr>
          </p:pic>
          <p:pic>
            <p:nvPicPr>
              <p:cNvPr id="39" name="Picture 38">
                <a:extLst>
                  <a:ext uri="{FF2B5EF4-FFF2-40B4-BE49-F238E27FC236}">
                    <a16:creationId xmlns:a16="http://schemas.microsoft.com/office/drawing/2014/main" id="{690D1D79-6723-342A-6841-02E5DEBB364C}"/>
                  </a:ext>
                </a:extLst>
              </p:cNvPr>
              <p:cNvPicPr/>
              <p:nvPr/>
            </p:nvPicPr>
            <p:blipFill>
              <a:blip r:embed="rId4"/>
              <a:stretch>
                <a:fillRect/>
              </a:stretch>
            </p:blipFill>
            <p:spPr>
              <a:xfrm>
                <a:off x="4138099" y="3062835"/>
                <a:ext cx="3821045" cy="1529377"/>
              </a:xfrm>
              <a:prstGeom prst="rect">
                <a:avLst/>
              </a:prstGeom>
            </p:spPr>
          </p:pic>
          <p:pic>
            <p:nvPicPr>
              <p:cNvPr id="40" name="Picture 39">
                <a:extLst>
                  <a:ext uri="{FF2B5EF4-FFF2-40B4-BE49-F238E27FC236}">
                    <a16:creationId xmlns:a16="http://schemas.microsoft.com/office/drawing/2014/main" id="{D191D271-05F8-27C8-9CFD-A111F90AB594}"/>
                  </a:ext>
                </a:extLst>
              </p:cNvPr>
              <p:cNvPicPr/>
              <p:nvPr/>
            </p:nvPicPr>
            <p:blipFill>
              <a:blip r:embed="rId5"/>
              <a:stretch>
                <a:fillRect/>
              </a:stretch>
            </p:blipFill>
            <p:spPr>
              <a:xfrm>
                <a:off x="2798594" y="2766138"/>
                <a:ext cx="649224" cy="2147580"/>
              </a:xfrm>
              <a:prstGeom prst="rect">
                <a:avLst/>
              </a:prstGeom>
            </p:spPr>
          </p:pic>
          <p:pic>
            <p:nvPicPr>
              <p:cNvPr id="41" name="Picture 40">
                <a:extLst>
                  <a:ext uri="{FF2B5EF4-FFF2-40B4-BE49-F238E27FC236}">
                    <a16:creationId xmlns:a16="http://schemas.microsoft.com/office/drawing/2014/main" id="{DF1CD2D1-5FCC-7EAF-E511-CEB30E5C8ABD}"/>
                  </a:ext>
                </a:extLst>
              </p:cNvPr>
              <p:cNvPicPr/>
              <p:nvPr/>
            </p:nvPicPr>
            <p:blipFill>
              <a:blip r:embed="rId6"/>
              <a:stretch>
                <a:fillRect/>
              </a:stretch>
            </p:blipFill>
            <p:spPr>
              <a:xfrm>
                <a:off x="3331246" y="3519540"/>
                <a:ext cx="806853" cy="1932265"/>
              </a:xfrm>
              <a:prstGeom prst="rect">
                <a:avLst/>
              </a:prstGeom>
            </p:spPr>
          </p:pic>
          <p:pic>
            <p:nvPicPr>
              <p:cNvPr id="42" name="Picture 41">
                <a:extLst>
                  <a:ext uri="{FF2B5EF4-FFF2-40B4-BE49-F238E27FC236}">
                    <a16:creationId xmlns:a16="http://schemas.microsoft.com/office/drawing/2014/main" id="{2B83DAEB-23D5-0A17-63E6-20BC98045D2F}"/>
                  </a:ext>
                </a:extLst>
              </p:cNvPr>
              <p:cNvPicPr/>
              <p:nvPr/>
            </p:nvPicPr>
            <p:blipFill>
              <a:blip r:embed="rId7"/>
              <a:stretch>
                <a:fillRect/>
              </a:stretch>
            </p:blipFill>
            <p:spPr>
              <a:xfrm>
                <a:off x="7820025" y="2838868"/>
                <a:ext cx="378202" cy="3086553"/>
              </a:xfrm>
              <a:prstGeom prst="rect">
                <a:avLst/>
              </a:prstGeom>
            </p:spPr>
          </p:pic>
          <p:pic>
            <p:nvPicPr>
              <p:cNvPr id="43" name="Picture 42">
                <a:extLst>
                  <a:ext uri="{FF2B5EF4-FFF2-40B4-BE49-F238E27FC236}">
                    <a16:creationId xmlns:a16="http://schemas.microsoft.com/office/drawing/2014/main" id="{BB9CC908-4012-E3C0-E439-ADAA5BD52FEF}"/>
                  </a:ext>
                </a:extLst>
              </p:cNvPr>
              <p:cNvPicPr/>
              <p:nvPr/>
            </p:nvPicPr>
            <p:blipFill>
              <a:blip r:embed="rId8"/>
              <a:stretch>
                <a:fillRect/>
              </a:stretch>
            </p:blipFill>
            <p:spPr>
              <a:xfrm>
                <a:off x="2798594" y="5058421"/>
                <a:ext cx="5406069" cy="843653"/>
              </a:xfrm>
              <a:prstGeom prst="rect">
                <a:avLst/>
              </a:prstGeom>
            </p:spPr>
          </p:pic>
        </p:grpSp>
        <p:pic>
          <p:nvPicPr>
            <p:cNvPr id="44" name="Picture 43">
              <a:extLst>
                <a:ext uri="{FF2B5EF4-FFF2-40B4-BE49-F238E27FC236}">
                  <a16:creationId xmlns:a16="http://schemas.microsoft.com/office/drawing/2014/main" id="{DFECB466-8769-B871-76F2-A9A1F73C982E}"/>
                </a:ext>
              </a:extLst>
            </p:cNvPr>
            <p:cNvPicPr/>
            <p:nvPr/>
          </p:nvPicPr>
          <p:blipFill>
            <a:blip r:embed="rId9"/>
            <a:stretch>
              <a:fillRect/>
            </a:stretch>
          </p:blipFill>
          <p:spPr>
            <a:xfrm>
              <a:off x="6096000" y="633106"/>
              <a:ext cx="5486400" cy="2906991"/>
            </a:xfrm>
            <a:prstGeom prst="rect">
              <a:avLst/>
            </a:prstGeom>
          </p:spPr>
        </p:pic>
      </p:gr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398198" y="451228"/>
            <a:ext cx="5246010" cy="830997"/>
          </a:xfrm>
        </p:spPr>
        <p:txBody>
          <a:bodyPr>
            <a:normAutofit fontScale="90000"/>
          </a:bodyPr>
          <a:lstStyle/>
          <a:p>
            <a:r>
              <a:rPr lang="en-US" b="1">
                <a:latin typeface="Segoe UI Semibold"/>
                <a:cs typeface="Segoe UI Semibold"/>
              </a:rPr>
              <a:t>Communicate better</a:t>
            </a:r>
            <a:br>
              <a:rPr lang="en-US">
                <a:latin typeface="Segoe UI Semilight"/>
                <a:cs typeface="Segoe UI"/>
              </a:rPr>
            </a:br>
            <a:endParaRPr lang="en-US" sz="1800">
              <a:solidFill>
                <a:srgbClr val="8661C5"/>
              </a:solidFill>
              <a:latin typeface="+mn-lt"/>
              <a:cs typeface="Segoe UI"/>
            </a:endParaRPr>
          </a:p>
        </p:txBody>
      </p:sp>
      <p:sp>
        <p:nvSpPr>
          <p:cNvPr id="4" name="TextBox 3">
            <a:extLst>
              <a:ext uri="{FF2B5EF4-FFF2-40B4-BE49-F238E27FC236}">
                <a16:creationId xmlns:a16="http://schemas.microsoft.com/office/drawing/2014/main" id="{CC25867A-FD79-A368-D089-183157AC0296}"/>
              </a:ext>
            </a:extLst>
          </p:cNvPr>
          <p:cNvSpPr txBox="1"/>
          <p:nvPr/>
        </p:nvSpPr>
        <p:spPr>
          <a:xfrm>
            <a:off x="596125" y="2726337"/>
            <a:ext cx="4750555" cy="4118513"/>
          </a:xfrm>
          <a:prstGeom prst="rect">
            <a:avLst/>
          </a:prstGeom>
          <a:noFill/>
        </p:spPr>
        <p:txBody>
          <a:bodyPr wrap="square" lIns="0" tIns="0" rIns="0" bIns="0" anchor="t">
            <a:no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Calibri" panose="020F0502020204030204"/>
                <a:cs typeface="Segoe UI"/>
              </a:rPr>
              <a:t>Write quality messages that resonate</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Calibri" panose="020F0502020204030204"/>
                <a:cs typeface="Segoe UI"/>
              </a:rPr>
              <a:t>Get best practices from guidance</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Calibri" panose="020F0502020204030204"/>
                <a:cs typeface="Segoe UI"/>
              </a:rPr>
              <a:t>Align stakeholders </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Calibri" panose="020F0502020204030204"/>
                <a:cs typeface="Segoe UI"/>
              </a:rPr>
              <a:t>Set goals and measure success</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Calibri" panose="020F0502020204030204"/>
                <a:cs typeface="Segoe UI"/>
              </a:rPr>
              <a:t>Use reporting to improve your message</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5" name="TextBox 4">
            <a:extLst>
              <a:ext uri="{FF2B5EF4-FFF2-40B4-BE49-F238E27FC236}">
                <a16:creationId xmlns:a16="http://schemas.microsoft.com/office/drawing/2014/main" id="{5FF57787-2D48-BB87-84F8-D09C8EC4A8FA}"/>
              </a:ext>
            </a:extLst>
          </p:cNvPr>
          <p:cNvSpPr txBox="1"/>
          <p:nvPr/>
        </p:nvSpPr>
        <p:spPr>
          <a:xfrm>
            <a:off x="584200" y="1455819"/>
            <a:ext cx="4542213"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Guides campaign communicators </a:t>
            </a:r>
            <a:br>
              <a:rPr kumimoji="0" lang="en-US" sz="20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to write messages that stick, with writing guidance and reporting</a:t>
            </a: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3223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Campaign Reporting Screen shot">
            <a:extLst>
              <a:ext uri="{FF2B5EF4-FFF2-40B4-BE49-F238E27FC236}">
                <a16:creationId xmlns:a16="http://schemas.microsoft.com/office/drawing/2014/main" id="{6A6DE821-B359-68D2-8BE4-FE7977E82CB6}"/>
              </a:ext>
            </a:extLst>
          </p:cNvPr>
          <p:cNvSpPr/>
          <p:nvPr/>
        </p:nvSpPr>
        <p:spPr bwMode="auto">
          <a:xfrm>
            <a:off x="23511" y="-334546"/>
            <a:ext cx="5482850"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395237" y="469056"/>
            <a:ext cx="5246010" cy="669532"/>
          </a:xfrm>
        </p:spPr>
        <p:txBody>
          <a:bodyPr>
            <a:normAutofit/>
          </a:bodyPr>
          <a:lstStyle/>
          <a:p>
            <a:pPr>
              <a:lnSpc>
                <a:spcPct val="80000"/>
              </a:lnSpc>
            </a:pPr>
            <a:r>
              <a:rPr lang="en-US" sz="4000" b="1">
                <a:latin typeface="Segoe UI Semibold"/>
                <a:cs typeface="Segoe UI Semibold"/>
              </a:rPr>
              <a:t>Be heard</a:t>
            </a:r>
          </a:p>
        </p:txBody>
      </p:sp>
      <p:sp>
        <p:nvSpPr>
          <p:cNvPr id="4" name="TextBox 3">
            <a:extLst>
              <a:ext uri="{FF2B5EF4-FFF2-40B4-BE49-F238E27FC236}">
                <a16:creationId xmlns:a16="http://schemas.microsoft.com/office/drawing/2014/main" id="{CC25867A-FD79-A368-D089-183157AC0296}"/>
              </a:ext>
            </a:extLst>
          </p:cNvPr>
          <p:cNvSpPr txBox="1"/>
          <p:nvPr/>
        </p:nvSpPr>
        <p:spPr>
          <a:xfrm>
            <a:off x="597450" y="2470157"/>
            <a:ext cx="4750555" cy="3756019"/>
          </a:xfrm>
          <a:prstGeom prst="rect">
            <a:avLst/>
          </a:prstGeom>
          <a:noFill/>
        </p:spPr>
        <p:txBody>
          <a:bodyPr wrap="square" lIns="0" tIns="0" rIns="0" bIns="0" anchor="t">
            <a:no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Calibri" panose="020F0502020204030204"/>
                <a:cs typeface="Segoe UI"/>
              </a:rPr>
              <a:t>View aggregate results across campaigns, specific publications, or audiences.</a:t>
            </a: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Calibri" panose="020F0502020204030204"/>
                <a:cs typeface="Segoe UI"/>
              </a:rPr>
              <a:t>A single dashboard to measure reach across Teams, SharePoint, Mail, Viva Engage</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Calibri" panose="020F0502020204030204"/>
                <a:cs typeface="Segoe UI"/>
              </a:rPr>
              <a:t>Overlay HR and Org data to create reports that measure critical business impact for your organization</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Calibri" panose="020F0502020204030204"/>
                <a:cs typeface="Segoe UI"/>
              </a:rPr>
              <a:t>Understand which campaigns and publications are most effective in order to replicate success</a:t>
            </a: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5" name="TextBox 4">
            <a:extLst>
              <a:ext uri="{FF2B5EF4-FFF2-40B4-BE49-F238E27FC236}">
                <a16:creationId xmlns:a16="http://schemas.microsoft.com/office/drawing/2014/main" id="{5FF57787-2D48-BB87-84F8-D09C8EC4A8FA}"/>
              </a:ext>
            </a:extLst>
          </p:cNvPr>
          <p:cNvSpPr txBox="1"/>
          <p:nvPr/>
        </p:nvSpPr>
        <p:spPr>
          <a:xfrm>
            <a:off x="531845" y="1435865"/>
            <a:ext cx="5032292"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Drives engagement with internal audiences by better understanding reach and impact</a:t>
            </a: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19" name="Group 18" descr="Campaign Reporting screen shot">
            <a:extLst>
              <a:ext uri="{FF2B5EF4-FFF2-40B4-BE49-F238E27FC236}">
                <a16:creationId xmlns:a16="http://schemas.microsoft.com/office/drawing/2014/main" id="{0C5FF3E5-C62C-54BF-90F7-AEC146E08103}"/>
              </a:ext>
            </a:extLst>
          </p:cNvPr>
          <p:cNvGrpSpPr/>
          <p:nvPr/>
        </p:nvGrpSpPr>
        <p:grpSpPr>
          <a:xfrm>
            <a:off x="5645425" y="381347"/>
            <a:ext cx="6376397" cy="6013525"/>
            <a:chOff x="6042407" y="493365"/>
            <a:chExt cx="5875055" cy="5454861"/>
          </a:xfrm>
        </p:grpSpPr>
        <p:sp>
          <p:nvSpPr>
            <p:cNvPr id="14" name="Rectangle: Rounded Corners 13">
              <a:extLst>
                <a:ext uri="{FF2B5EF4-FFF2-40B4-BE49-F238E27FC236}">
                  <a16:creationId xmlns:a16="http://schemas.microsoft.com/office/drawing/2014/main" id="{3DDF1C83-3600-29BA-1E58-6FA1ACDB48FA}"/>
                </a:ext>
              </a:extLst>
            </p:cNvPr>
            <p:cNvSpPr/>
            <p:nvPr/>
          </p:nvSpPr>
          <p:spPr bwMode="auto">
            <a:xfrm>
              <a:off x="6042407" y="493365"/>
              <a:ext cx="5875055" cy="5454861"/>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1" name="Picture 10">
              <a:extLst>
                <a:ext uri="{FF2B5EF4-FFF2-40B4-BE49-F238E27FC236}">
                  <a16:creationId xmlns:a16="http://schemas.microsoft.com/office/drawing/2014/main" id="{D83D9895-800D-9F62-033E-9E049107A246}"/>
                </a:ext>
              </a:extLst>
            </p:cNvPr>
            <p:cNvPicPr>
              <a:picLocks noChangeAspect="1"/>
            </p:cNvPicPr>
            <p:nvPr/>
          </p:nvPicPr>
          <p:blipFill>
            <a:blip r:embed="rId3"/>
            <a:stretch>
              <a:fillRect/>
            </a:stretch>
          </p:blipFill>
          <p:spPr>
            <a:xfrm>
              <a:off x="6242879" y="708777"/>
              <a:ext cx="5474580" cy="3038567"/>
            </a:xfrm>
            <a:prstGeom prst="rect">
              <a:avLst/>
            </a:prstGeom>
          </p:spPr>
        </p:pic>
        <p:sp>
          <p:nvSpPr>
            <p:cNvPr id="12" name="Rectangle 11">
              <a:extLst>
                <a:ext uri="{FF2B5EF4-FFF2-40B4-BE49-F238E27FC236}">
                  <a16:creationId xmlns:a16="http://schemas.microsoft.com/office/drawing/2014/main" id="{02886A71-D4BE-B6EA-8AD9-508C92E9181D}"/>
                </a:ext>
              </a:extLst>
            </p:cNvPr>
            <p:cNvSpPr/>
            <p:nvPr/>
          </p:nvSpPr>
          <p:spPr>
            <a:xfrm>
              <a:off x="6242454" y="2470158"/>
              <a:ext cx="252881" cy="2905566"/>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A34E50BA-113D-E216-37D6-B349B03797BD}"/>
                </a:ext>
              </a:extLst>
            </p:cNvPr>
            <p:cNvPicPr>
              <a:picLocks noChangeAspect="1"/>
            </p:cNvPicPr>
            <p:nvPr/>
          </p:nvPicPr>
          <p:blipFill rotWithShape="1">
            <a:blip r:embed="rId4"/>
            <a:srcRect l="606" t="695"/>
            <a:stretch/>
          </p:blipFill>
          <p:spPr>
            <a:xfrm>
              <a:off x="6499139" y="884374"/>
              <a:ext cx="5215592" cy="4889498"/>
            </a:xfrm>
            <a:prstGeom prst="rect">
              <a:avLst/>
            </a:prstGeom>
          </p:spPr>
        </p:pic>
        <p:pic>
          <p:nvPicPr>
            <p:cNvPr id="8" name="Picture 7">
              <a:extLst>
                <a:ext uri="{FF2B5EF4-FFF2-40B4-BE49-F238E27FC236}">
                  <a16:creationId xmlns:a16="http://schemas.microsoft.com/office/drawing/2014/main" id="{0714FCBC-E4B1-4859-E59B-BAF385D0B1DA}"/>
                </a:ext>
              </a:extLst>
            </p:cNvPr>
            <p:cNvPicPr>
              <a:picLocks noChangeAspect="1"/>
            </p:cNvPicPr>
            <p:nvPr/>
          </p:nvPicPr>
          <p:blipFill rotWithShape="1">
            <a:blip r:embed="rId5"/>
            <a:srcRect l="4614" t="14286" r="3572" b="895"/>
            <a:stretch/>
          </p:blipFill>
          <p:spPr>
            <a:xfrm>
              <a:off x="6694697" y="1541675"/>
              <a:ext cx="4829087" cy="4181651"/>
            </a:xfrm>
            <a:prstGeom prst="rect">
              <a:avLst/>
            </a:prstGeom>
          </p:spPr>
        </p:pic>
        <p:pic>
          <p:nvPicPr>
            <p:cNvPr id="18" name="Picture 17">
              <a:extLst>
                <a:ext uri="{FF2B5EF4-FFF2-40B4-BE49-F238E27FC236}">
                  <a16:creationId xmlns:a16="http://schemas.microsoft.com/office/drawing/2014/main" id="{0C114B47-1F84-9025-E384-9B0B28314B66}"/>
                </a:ext>
              </a:extLst>
            </p:cNvPr>
            <p:cNvPicPr>
              <a:picLocks noChangeAspect="1"/>
            </p:cNvPicPr>
            <p:nvPr/>
          </p:nvPicPr>
          <p:blipFill rotWithShape="1">
            <a:blip r:embed="rId3"/>
            <a:srcRect l="-1317" t="61816" r="94581"/>
            <a:stretch/>
          </p:blipFill>
          <p:spPr>
            <a:xfrm>
              <a:off x="6167141" y="4614588"/>
              <a:ext cx="377764" cy="1160258"/>
            </a:xfrm>
            <a:prstGeom prst="rect">
              <a:avLst/>
            </a:prstGeom>
          </p:spPr>
        </p:pic>
      </p:grpSp>
    </p:spTree>
    <p:extLst>
      <p:ext uri="{BB962C8B-B14F-4D97-AF65-F5344CB8AC3E}">
        <p14:creationId xmlns:p14="http://schemas.microsoft.com/office/powerpoint/2010/main" val="318063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76F3-BBBA-4EAC-B335-3052F6394B67}"/>
              </a:ext>
            </a:extLst>
          </p:cNvPr>
          <p:cNvSpPr>
            <a:spLocks noGrp="1"/>
          </p:cNvSpPr>
          <p:nvPr>
            <p:ph type="title"/>
          </p:nvPr>
        </p:nvSpPr>
        <p:spPr/>
        <p:txBody>
          <a:bodyPr/>
          <a:lstStyle/>
          <a:p>
            <a:r>
              <a:rPr lang="en-US"/>
              <a:t>Scenarios</a:t>
            </a:r>
          </a:p>
        </p:txBody>
      </p:sp>
    </p:spTree>
    <p:extLst>
      <p:ext uri="{BB962C8B-B14F-4D97-AF65-F5344CB8AC3E}">
        <p14:creationId xmlns:p14="http://schemas.microsoft.com/office/powerpoint/2010/main" val="4132213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55</Slides>
  <Notes>41</Notes>
  <HiddenSlides>0</HiddenSlide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Office Theme</vt:lpstr>
      <vt:lpstr>1_Office Theme</vt:lpstr>
      <vt:lpstr>2_Office Theme</vt:lpstr>
      <vt:lpstr>Office Theme</vt:lpstr>
      <vt:lpstr>Viva Amplify 101 </vt:lpstr>
      <vt:lpstr>What is Viva Amplify</vt:lpstr>
      <vt:lpstr>Microsoft Viva Amplify empowers leaders and communicators to elevate their message and energize their people  by meeting employees where they are</vt:lpstr>
      <vt:lpstr>Who is Viva Amplify for?</vt:lpstr>
      <vt:lpstr>Summary:  What can  you do with  Viva Amplify? </vt:lpstr>
      <vt:lpstr>Communicate easier </vt:lpstr>
      <vt:lpstr>Communicate better </vt:lpstr>
      <vt:lpstr>Be heard</vt:lpstr>
      <vt:lpstr>Scenarios</vt:lpstr>
      <vt:lpstr>Creating Scenarios</vt:lpstr>
      <vt:lpstr>Creating Scenarios– Benefits Campaign</vt:lpstr>
      <vt:lpstr>Brainstorm your first campaign! </vt:lpstr>
      <vt:lpstr>Campaign of the Year cover story</vt:lpstr>
      <vt:lpstr>‘Campaign of the year’ cover story Template</vt:lpstr>
      <vt:lpstr>How to think about campaigns</vt:lpstr>
      <vt:lpstr>Resources for Campaigns</vt:lpstr>
      <vt:lpstr>Campaign Catalog Resources</vt:lpstr>
      <vt:lpstr>Licensing and sign In</vt:lpstr>
      <vt:lpstr>Product Limitations (Sept 2023)</vt:lpstr>
      <vt:lpstr>Set up Licensing for Viva Amplify </vt:lpstr>
      <vt:lpstr>Admin Roles</vt:lpstr>
      <vt:lpstr>Steps to Assign Admin Roles</vt:lpstr>
      <vt:lpstr>Who can create campaigns? </vt:lpstr>
      <vt:lpstr>Create a campaign</vt:lpstr>
      <vt:lpstr>Viva Amplify Process Flow</vt:lpstr>
      <vt:lpstr>Create Campaign</vt:lpstr>
      <vt:lpstr>Click Create a New Campaign</vt:lpstr>
      <vt:lpstr>Create a New Campaign</vt:lpstr>
      <vt:lpstr>Add Members</vt:lpstr>
      <vt:lpstr>Create a campaign brief</vt:lpstr>
      <vt:lpstr>Campaign Brief</vt:lpstr>
      <vt:lpstr>Campaign Objectives</vt:lpstr>
      <vt:lpstr>Key Messages</vt:lpstr>
      <vt:lpstr>Create a publication</vt:lpstr>
      <vt:lpstr>Viva Amplify Create Publication</vt:lpstr>
      <vt:lpstr>Create Publication content</vt:lpstr>
      <vt:lpstr>Publication webparts</vt:lpstr>
      <vt:lpstr>Distribution Channels</vt:lpstr>
      <vt:lpstr>Preview for Outlook</vt:lpstr>
      <vt:lpstr>Add recipients to your email message</vt:lpstr>
      <vt:lpstr>Outlook experience in Viva Amplify </vt:lpstr>
      <vt:lpstr>Other email capabilities</vt:lpstr>
      <vt:lpstr>Preview in SharePoint</vt:lpstr>
      <vt:lpstr>Publishing</vt:lpstr>
      <vt:lpstr>Teams publishing</vt:lpstr>
      <vt:lpstr>Post to Teams</vt:lpstr>
      <vt:lpstr>Publish or schedule</vt:lpstr>
      <vt:lpstr>Schedule publication</vt:lpstr>
      <vt:lpstr>Publishing Details</vt:lpstr>
      <vt:lpstr>Reporting</vt:lpstr>
      <vt:lpstr>Campaign Metrics</vt:lpstr>
      <vt:lpstr>Publication Reporting</vt:lpstr>
      <vt:lpstr>Detailed reporting</vt:lpstr>
      <vt:lpstr>Close</vt:lpstr>
      <vt:lpstr>Get started using Viva Amplify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1 - Scenarios</dc:title>
  <dc:creator>Liz Sundet</dc:creator>
  <cp:revision>1</cp:revision>
  <dcterms:created xsi:type="dcterms:W3CDTF">2023-03-25T18:36:59Z</dcterms:created>
  <dcterms:modified xsi:type="dcterms:W3CDTF">2023-09-25T18:08:39Z</dcterms:modified>
</cp:coreProperties>
</file>